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332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90F"/>
    <a:srgbClr val="73BC44"/>
    <a:srgbClr val="4BAFC8"/>
    <a:srgbClr val="5082BE"/>
    <a:srgbClr val="C3B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6370" autoAdjust="0"/>
  </p:normalViewPr>
  <p:slideViewPr>
    <p:cSldViewPr>
      <p:cViewPr varScale="1">
        <p:scale>
          <a:sx n="99" d="100"/>
          <a:sy n="99" d="100"/>
        </p:scale>
        <p:origin x="-378" y="-90"/>
      </p:cViewPr>
      <p:guideLst>
        <p:guide orient="horz" pos="29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2018/1/18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3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2018/1/18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map</a:t>
            </a:r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2373619" y="1316885"/>
            <a:ext cx="4392269" cy="5251592"/>
            <a:chOff x="457200" y="1189038"/>
            <a:chExt cx="4519613" cy="5403850"/>
          </a:xfrm>
        </p:grpSpPr>
        <p:sp>
          <p:nvSpPr>
            <p:cNvPr id="38" name="矩形 37"/>
            <p:cNvSpPr/>
            <p:nvPr/>
          </p:nvSpPr>
          <p:spPr>
            <a:xfrm>
              <a:off x="457200" y="1189038"/>
              <a:ext cx="4519613" cy="540226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1020763" y="2838450"/>
              <a:ext cx="3659187" cy="3230563"/>
            </a:xfrm>
            <a:custGeom>
              <a:avLst/>
              <a:gdLst>
                <a:gd name="connsiteX0" fmla="*/ 762000 w 1943100"/>
                <a:gd name="connsiteY0" fmla="*/ 0 h 1123950"/>
                <a:gd name="connsiteX1" fmla="*/ 0 w 1943100"/>
                <a:gd name="connsiteY1" fmla="*/ 1123950 h 1123950"/>
                <a:gd name="connsiteX2" fmla="*/ 1943100 w 1943100"/>
                <a:gd name="connsiteY2" fmla="*/ 457200 h 1123950"/>
                <a:gd name="connsiteX3" fmla="*/ 819150 w 1943100"/>
                <a:gd name="connsiteY3" fmla="*/ 38100 h 1123950"/>
                <a:gd name="connsiteX0" fmla="*/ 762000 w 1943100"/>
                <a:gd name="connsiteY0" fmla="*/ 0 h 1123950"/>
                <a:gd name="connsiteX1" fmla="*/ 0 w 1943100"/>
                <a:gd name="connsiteY1" fmla="*/ 1123950 h 1123950"/>
                <a:gd name="connsiteX2" fmla="*/ 1943100 w 1943100"/>
                <a:gd name="connsiteY2" fmla="*/ 457200 h 1123950"/>
                <a:gd name="connsiteX3" fmla="*/ 819150 w 1943100"/>
                <a:gd name="connsiteY3" fmla="*/ 38100 h 1123950"/>
                <a:gd name="connsiteX4" fmla="*/ 762000 w 1943100"/>
                <a:gd name="connsiteY4" fmla="*/ 0 h 1123950"/>
                <a:gd name="connsiteX0" fmla="*/ 762000 w 7099301"/>
                <a:gd name="connsiteY0" fmla="*/ 1474789 h 2598739"/>
                <a:gd name="connsiteX1" fmla="*/ 0 w 7099301"/>
                <a:gd name="connsiteY1" fmla="*/ 2598739 h 2598739"/>
                <a:gd name="connsiteX2" fmla="*/ 7099301 w 7099301"/>
                <a:gd name="connsiteY2" fmla="*/ 0 h 2598739"/>
                <a:gd name="connsiteX3" fmla="*/ 819150 w 7099301"/>
                <a:gd name="connsiteY3" fmla="*/ 1512889 h 2598739"/>
                <a:gd name="connsiteX4" fmla="*/ 762000 w 7099301"/>
                <a:gd name="connsiteY4" fmla="*/ 1474789 h 2598739"/>
                <a:gd name="connsiteX0" fmla="*/ 0 w 9131300"/>
                <a:gd name="connsiteY0" fmla="*/ 2050061 h 2598739"/>
                <a:gd name="connsiteX1" fmla="*/ 2031999 w 9131300"/>
                <a:gd name="connsiteY1" fmla="*/ 2598739 h 2598739"/>
                <a:gd name="connsiteX2" fmla="*/ 9131300 w 9131300"/>
                <a:gd name="connsiteY2" fmla="*/ 0 h 2598739"/>
                <a:gd name="connsiteX3" fmla="*/ 2851149 w 9131300"/>
                <a:gd name="connsiteY3" fmla="*/ 1512889 h 2598739"/>
                <a:gd name="connsiteX4" fmla="*/ 0 w 9131300"/>
                <a:gd name="connsiteY4" fmla="*/ 2050061 h 2598739"/>
                <a:gd name="connsiteX0" fmla="*/ 0 w 9271668"/>
                <a:gd name="connsiteY0" fmla="*/ 2050061 h 3000973"/>
                <a:gd name="connsiteX1" fmla="*/ 2031999 w 9271668"/>
                <a:gd name="connsiteY1" fmla="*/ 2598739 h 3000973"/>
                <a:gd name="connsiteX2" fmla="*/ 9271668 w 9271668"/>
                <a:gd name="connsiteY2" fmla="*/ 3000973 h 3000973"/>
                <a:gd name="connsiteX3" fmla="*/ 9131300 w 9271668"/>
                <a:gd name="connsiteY3" fmla="*/ 0 h 3000973"/>
                <a:gd name="connsiteX4" fmla="*/ 2851149 w 9271668"/>
                <a:gd name="connsiteY4" fmla="*/ 1512889 h 3000973"/>
                <a:gd name="connsiteX5" fmla="*/ 0 w 9271668"/>
                <a:gd name="connsiteY5" fmla="*/ 2050061 h 3000973"/>
                <a:gd name="connsiteX0" fmla="*/ 0 w 9271668"/>
                <a:gd name="connsiteY0" fmla="*/ 2050061 h 3195639"/>
                <a:gd name="connsiteX1" fmla="*/ 2260599 w 9271668"/>
                <a:gd name="connsiteY1" fmla="*/ 3195639 h 3195639"/>
                <a:gd name="connsiteX2" fmla="*/ 9271668 w 9271668"/>
                <a:gd name="connsiteY2" fmla="*/ 3000973 h 3195639"/>
                <a:gd name="connsiteX3" fmla="*/ 9131300 w 9271668"/>
                <a:gd name="connsiteY3" fmla="*/ 0 h 3195639"/>
                <a:gd name="connsiteX4" fmla="*/ 2851149 w 9271668"/>
                <a:gd name="connsiteY4" fmla="*/ 1512889 h 3195639"/>
                <a:gd name="connsiteX5" fmla="*/ 0 w 9271668"/>
                <a:gd name="connsiteY5" fmla="*/ 2050061 h 3195639"/>
                <a:gd name="connsiteX0" fmla="*/ 0 w 9271668"/>
                <a:gd name="connsiteY0" fmla="*/ 2050061 h 9147773"/>
                <a:gd name="connsiteX1" fmla="*/ 2337468 w 9271668"/>
                <a:gd name="connsiteY1" fmla="*/ 9147773 h 9147773"/>
                <a:gd name="connsiteX2" fmla="*/ 2260599 w 9271668"/>
                <a:gd name="connsiteY2" fmla="*/ 3195639 h 9147773"/>
                <a:gd name="connsiteX3" fmla="*/ 9271668 w 9271668"/>
                <a:gd name="connsiteY3" fmla="*/ 3000973 h 9147773"/>
                <a:gd name="connsiteX4" fmla="*/ 9131300 w 9271668"/>
                <a:gd name="connsiteY4" fmla="*/ 0 h 9147773"/>
                <a:gd name="connsiteX5" fmla="*/ 2851149 w 9271668"/>
                <a:gd name="connsiteY5" fmla="*/ 1512889 h 9147773"/>
                <a:gd name="connsiteX6" fmla="*/ 0 w 9271668"/>
                <a:gd name="connsiteY6" fmla="*/ 2050061 h 9147773"/>
                <a:gd name="connsiteX0" fmla="*/ 0 w 9271668"/>
                <a:gd name="connsiteY0" fmla="*/ 2050061 h 14151573"/>
                <a:gd name="connsiteX1" fmla="*/ 127668 w 9271668"/>
                <a:gd name="connsiteY1" fmla="*/ 14151573 h 14151573"/>
                <a:gd name="connsiteX2" fmla="*/ 2337468 w 9271668"/>
                <a:gd name="connsiteY2" fmla="*/ 9147773 h 14151573"/>
                <a:gd name="connsiteX3" fmla="*/ 2260599 w 9271668"/>
                <a:gd name="connsiteY3" fmla="*/ 3195639 h 14151573"/>
                <a:gd name="connsiteX4" fmla="*/ 9271668 w 9271668"/>
                <a:gd name="connsiteY4" fmla="*/ 3000973 h 14151573"/>
                <a:gd name="connsiteX5" fmla="*/ 9131300 w 9271668"/>
                <a:gd name="connsiteY5" fmla="*/ 0 h 14151573"/>
                <a:gd name="connsiteX6" fmla="*/ 2851149 w 9271668"/>
                <a:gd name="connsiteY6" fmla="*/ 1512889 h 14151573"/>
                <a:gd name="connsiteX7" fmla="*/ 0 w 9271668"/>
                <a:gd name="connsiteY7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10960100 w 17894300"/>
                <a:gd name="connsiteY3" fmla="*/ 9147773 h 14151573"/>
                <a:gd name="connsiteX4" fmla="*/ 10883231 w 17894300"/>
                <a:gd name="connsiteY4" fmla="*/ 3195639 h 14151573"/>
                <a:gd name="connsiteX5" fmla="*/ 17894300 w 17894300"/>
                <a:gd name="connsiteY5" fmla="*/ 3000973 h 14151573"/>
                <a:gd name="connsiteX6" fmla="*/ 17753932 w 17894300"/>
                <a:gd name="connsiteY6" fmla="*/ 0 h 14151573"/>
                <a:gd name="connsiteX7" fmla="*/ 11473781 w 17894300"/>
                <a:gd name="connsiteY7" fmla="*/ 1512889 h 14151573"/>
                <a:gd name="connsiteX8" fmla="*/ 8622632 w 17894300"/>
                <a:gd name="connsiteY8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10134600 w 17894300"/>
                <a:gd name="connsiteY3" fmla="*/ 11065473 h 14151573"/>
                <a:gd name="connsiteX4" fmla="*/ 10960100 w 17894300"/>
                <a:gd name="connsiteY4" fmla="*/ 9147773 h 14151573"/>
                <a:gd name="connsiteX5" fmla="*/ 10883231 w 17894300"/>
                <a:gd name="connsiteY5" fmla="*/ 3195639 h 14151573"/>
                <a:gd name="connsiteX6" fmla="*/ 17894300 w 17894300"/>
                <a:gd name="connsiteY6" fmla="*/ 3000973 h 14151573"/>
                <a:gd name="connsiteX7" fmla="*/ 17753932 w 17894300"/>
                <a:gd name="connsiteY7" fmla="*/ 0 h 14151573"/>
                <a:gd name="connsiteX8" fmla="*/ 11473781 w 17894300"/>
                <a:gd name="connsiteY8" fmla="*/ 1512889 h 14151573"/>
                <a:gd name="connsiteX9" fmla="*/ 8622632 w 17894300"/>
                <a:gd name="connsiteY9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10134600 w 17894300"/>
                <a:gd name="connsiteY3" fmla="*/ 11065473 h 14151573"/>
                <a:gd name="connsiteX4" fmla="*/ 8445500 w 17894300"/>
                <a:gd name="connsiteY4" fmla="*/ 10824173 h 14151573"/>
                <a:gd name="connsiteX5" fmla="*/ 10960100 w 17894300"/>
                <a:gd name="connsiteY5" fmla="*/ 9147773 h 14151573"/>
                <a:gd name="connsiteX6" fmla="*/ 10883231 w 17894300"/>
                <a:gd name="connsiteY6" fmla="*/ 3195639 h 14151573"/>
                <a:gd name="connsiteX7" fmla="*/ 17894300 w 17894300"/>
                <a:gd name="connsiteY7" fmla="*/ 3000973 h 14151573"/>
                <a:gd name="connsiteX8" fmla="*/ 17753932 w 17894300"/>
                <a:gd name="connsiteY8" fmla="*/ 0 h 14151573"/>
                <a:gd name="connsiteX9" fmla="*/ 11473781 w 17894300"/>
                <a:gd name="connsiteY9" fmla="*/ 1512889 h 14151573"/>
                <a:gd name="connsiteX10" fmla="*/ 8622632 w 17894300"/>
                <a:gd name="connsiteY10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10960100 w 17894300"/>
                <a:gd name="connsiteY5" fmla="*/ 9147773 h 14151573"/>
                <a:gd name="connsiteX6" fmla="*/ 10883231 w 17894300"/>
                <a:gd name="connsiteY6" fmla="*/ 3195639 h 14151573"/>
                <a:gd name="connsiteX7" fmla="*/ 17894300 w 17894300"/>
                <a:gd name="connsiteY7" fmla="*/ 3000973 h 14151573"/>
                <a:gd name="connsiteX8" fmla="*/ 17753932 w 17894300"/>
                <a:gd name="connsiteY8" fmla="*/ 0 h 14151573"/>
                <a:gd name="connsiteX9" fmla="*/ 11473781 w 17894300"/>
                <a:gd name="connsiteY9" fmla="*/ 1512889 h 14151573"/>
                <a:gd name="connsiteX10" fmla="*/ 8622632 w 17894300"/>
                <a:gd name="connsiteY10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10960100 w 17894300"/>
                <a:gd name="connsiteY6" fmla="*/ 9147773 h 14151573"/>
                <a:gd name="connsiteX7" fmla="*/ 10883231 w 17894300"/>
                <a:gd name="connsiteY7" fmla="*/ 3195639 h 14151573"/>
                <a:gd name="connsiteX8" fmla="*/ 17894300 w 17894300"/>
                <a:gd name="connsiteY8" fmla="*/ 3000973 h 14151573"/>
                <a:gd name="connsiteX9" fmla="*/ 17753932 w 17894300"/>
                <a:gd name="connsiteY9" fmla="*/ 0 h 14151573"/>
                <a:gd name="connsiteX10" fmla="*/ 11473781 w 17894300"/>
                <a:gd name="connsiteY10" fmla="*/ 1512889 h 14151573"/>
                <a:gd name="connsiteX11" fmla="*/ 8622632 w 17894300"/>
                <a:gd name="connsiteY11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8801100 w 17894300"/>
                <a:gd name="connsiteY6" fmla="*/ 10176473 h 14151573"/>
                <a:gd name="connsiteX7" fmla="*/ 10960100 w 17894300"/>
                <a:gd name="connsiteY7" fmla="*/ 9147773 h 14151573"/>
                <a:gd name="connsiteX8" fmla="*/ 10883231 w 17894300"/>
                <a:gd name="connsiteY8" fmla="*/ 3195639 h 14151573"/>
                <a:gd name="connsiteX9" fmla="*/ 17894300 w 17894300"/>
                <a:gd name="connsiteY9" fmla="*/ 3000973 h 14151573"/>
                <a:gd name="connsiteX10" fmla="*/ 17753932 w 17894300"/>
                <a:gd name="connsiteY10" fmla="*/ 0 h 14151573"/>
                <a:gd name="connsiteX11" fmla="*/ 11473781 w 17894300"/>
                <a:gd name="connsiteY11" fmla="*/ 1512889 h 14151573"/>
                <a:gd name="connsiteX12" fmla="*/ 8622632 w 17894300"/>
                <a:gd name="connsiteY12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8801100 w 17894300"/>
                <a:gd name="connsiteY6" fmla="*/ 10176473 h 14151573"/>
                <a:gd name="connsiteX7" fmla="*/ 9728200 w 17894300"/>
                <a:gd name="connsiteY7" fmla="*/ 9579573 h 14151573"/>
                <a:gd name="connsiteX8" fmla="*/ 10960100 w 17894300"/>
                <a:gd name="connsiteY8" fmla="*/ 9147773 h 14151573"/>
                <a:gd name="connsiteX9" fmla="*/ 10883231 w 17894300"/>
                <a:gd name="connsiteY9" fmla="*/ 3195639 h 14151573"/>
                <a:gd name="connsiteX10" fmla="*/ 17894300 w 17894300"/>
                <a:gd name="connsiteY10" fmla="*/ 3000973 h 14151573"/>
                <a:gd name="connsiteX11" fmla="*/ 17753932 w 17894300"/>
                <a:gd name="connsiteY11" fmla="*/ 0 h 14151573"/>
                <a:gd name="connsiteX12" fmla="*/ 11473781 w 17894300"/>
                <a:gd name="connsiteY12" fmla="*/ 1512889 h 14151573"/>
                <a:gd name="connsiteX13" fmla="*/ 8622632 w 17894300"/>
                <a:gd name="connsiteY13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8801100 w 17894300"/>
                <a:gd name="connsiteY6" fmla="*/ 10176473 h 14151573"/>
                <a:gd name="connsiteX7" fmla="*/ 9728200 w 17894300"/>
                <a:gd name="connsiteY7" fmla="*/ 9579573 h 14151573"/>
                <a:gd name="connsiteX8" fmla="*/ 10172700 w 17894300"/>
                <a:gd name="connsiteY8" fmla="*/ 9477973 h 14151573"/>
                <a:gd name="connsiteX9" fmla="*/ 10960100 w 17894300"/>
                <a:gd name="connsiteY9" fmla="*/ 9147773 h 14151573"/>
                <a:gd name="connsiteX10" fmla="*/ 10883231 w 17894300"/>
                <a:gd name="connsiteY10" fmla="*/ 3195639 h 14151573"/>
                <a:gd name="connsiteX11" fmla="*/ 17894300 w 17894300"/>
                <a:gd name="connsiteY11" fmla="*/ 3000973 h 14151573"/>
                <a:gd name="connsiteX12" fmla="*/ 17753932 w 17894300"/>
                <a:gd name="connsiteY12" fmla="*/ 0 h 14151573"/>
                <a:gd name="connsiteX13" fmla="*/ 11473781 w 17894300"/>
                <a:gd name="connsiteY13" fmla="*/ 1512889 h 14151573"/>
                <a:gd name="connsiteX14" fmla="*/ 8622632 w 17894300"/>
                <a:gd name="connsiteY14" fmla="*/ 2050061 h 14151573"/>
                <a:gd name="connsiteX0" fmla="*/ 8622632 w 17894300"/>
                <a:gd name="connsiteY0" fmla="*/ 2050061 h 14151573"/>
                <a:gd name="connsiteX1" fmla="*/ 0 w 17894300"/>
                <a:gd name="connsiteY1" fmla="*/ 14024573 h 14151573"/>
                <a:gd name="connsiteX2" fmla="*/ 8750300 w 17894300"/>
                <a:gd name="connsiteY2" fmla="*/ 14151573 h 14151573"/>
                <a:gd name="connsiteX3" fmla="*/ 8623300 w 17894300"/>
                <a:gd name="connsiteY3" fmla="*/ 11471873 h 14151573"/>
                <a:gd name="connsiteX4" fmla="*/ 8445500 w 17894300"/>
                <a:gd name="connsiteY4" fmla="*/ 10824173 h 14151573"/>
                <a:gd name="connsiteX5" fmla="*/ 8572500 w 17894300"/>
                <a:gd name="connsiteY5" fmla="*/ 10519373 h 14151573"/>
                <a:gd name="connsiteX6" fmla="*/ 8801100 w 17894300"/>
                <a:gd name="connsiteY6" fmla="*/ 10176473 h 14151573"/>
                <a:gd name="connsiteX7" fmla="*/ 9728200 w 17894300"/>
                <a:gd name="connsiteY7" fmla="*/ 9579573 h 14151573"/>
                <a:gd name="connsiteX8" fmla="*/ 10172700 w 17894300"/>
                <a:gd name="connsiteY8" fmla="*/ 9477973 h 14151573"/>
                <a:gd name="connsiteX9" fmla="*/ 10629900 w 17894300"/>
                <a:gd name="connsiteY9" fmla="*/ 9249373 h 14151573"/>
                <a:gd name="connsiteX10" fmla="*/ 10960100 w 17894300"/>
                <a:gd name="connsiteY10" fmla="*/ 9147773 h 14151573"/>
                <a:gd name="connsiteX11" fmla="*/ 10883231 w 17894300"/>
                <a:gd name="connsiteY11" fmla="*/ 3195639 h 14151573"/>
                <a:gd name="connsiteX12" fmla="*/ 17894300 w 17894300"/>
                <a:gd name="connsiteY12" fmla="*/ 3000973 h 14151573"/>
                <a:gd name="connsiteX13" fmla="*/ 17753932 w 17894300"/>
                <a:gd name="connsiteY13" fmla="*/ 0 h 14151573"/>
                <a:gd name="connsiteX14" fmla="*/ 11473781 w 17894300"/>
                <a:gd name="connsiteY14" fmla="*/ 1512889 h 14151573"/>
                <a:gd name="connsiteX15" fmla="*/ 8622632 w 17894300"/>
                <a:gd name="connsiteY15" fmla="*/ 2050061 h 14151573"/>
                <a:gd name="connsiteX0" fmla="*/ 8902032 w 18173700"/>
                <a:gd name="connsiteY0" fmla="*/ 2050061 h 15078673"/>
                <a:gd name="connsiteX1" fmla="*/ 0 w 18173700"/>
                <a:gd name="connsiteY1" fmla="*/ 15078673 h 15078673"/>
                <a:gd name="connsiteX2" fmla="*/ 279400 w 18173700"/>
                <a:gd name="connsiteY2" fmla="*/ 14024573 h 15078673"/>
                <a:gd name="connsiteX3" fmla="*/ 9029700 w 18173700"/>
                <a:gd name="connsiteY3" fmla="*/ 14151573 h 15078673"/>
                <a:gd name="connsiteX4" fmla="*/ 8902700 w 18173700"/>
                <a:gd name="connsiteY4" fmla="*/ 11471873 h 15078673"/>
                <a:gd name="connsiteX5" fmla="*/ 8724900 w 18173700"/>
                <a:gd name="connsiteY5" fmla="*/ 10824173 h 15078673"/>
                <a:gd name="connsiteX6" fmla="*/ 8851900 w 18173700"/>
                <a:gd name="connsiteY6" fmla="*/ 10519373 h 15078673"/>
                <a:gd name="connsiteX7" fmla="*/ 9080500 w 18173700"/>
                <a:gd name="connsiteY7" fmla="*/ 10176473 h 15078673"/>
                <a:gd name="connsiteX8" fmla="*/ 10007600 w 18173700"/>
                <a:gd name="connsiteY8" fmla="*/ 9579573 h 15078673"/>
                <a:gd name="connsiteX9" fmla="*/ 10452100 w 18173700"/>
                <a:gd name="connsiteY9" fmla="*/ 9477973 h 15078673"/>
                <a:gd name="connsiteX10" fmla="*/ 10909300 w 18173700"/>
                <a:gd name="connsiteY10" fmla="*/ 9249373 h 15078673"/>
                <a:gd name="connsiteX11" fmla="*/ 11239500 w 18173700"/>
                <a:gd name="connsiteY11" fmla="*/ 9147773 h 15078673"/>
                <a:gd name="connsiteX12" fmla="*/ 11162631 w 18173700"/>
                <a:gd name="connsiteY12" fmla="*/ 3195639 h 15078673"/>
                <a:gd name="connsiteX13" fmla="*/ 18173700 w 18173700"/>
                <a:gd name="connsiteY13" fmla="*/ 3000973 h 15078673"/>
                <a:gd name="connsiteX14" fmla="*/ 18033332 w 18173700"/>
                <a:gd name="connsiteY14" fmla="*/ 0 h 15078673"/>
                <a:gd name="connsiteX15" fmla="*/ 11753181 w 18173700"/>
                <a:gd name="connsiteY15" fmla="*/ 1512889 h 15078673"/>
                <a:gd name="connsiteX16" fmla="*/ 8902032 w 18173700"/>
                <a:gd name="connsiteY16" fmla="*/ 2050061 h 15078673"/>
                <a:gd name="connsiteX0" fmla="*/ 9727532 w 18999200"/>
                <a:gd name="connsiteY0" fmla="*/ 2050061 h 15078673"/>
                <a:gd name="connsiteX1" fmla="*/ 0 w 18999200"/>
                <a:gd name="connsiteY1" fmla="*/ 13389573 h 15078673"/>
                <a:gd name="connsiteX2" fmla="*/ 825500 w 18999200"/>
                <a:gd name="connsiteY2" fmla="*/ 15078673 h 15078673"/>
                <a:gd name="connsiteX3" fmla="*/ 1104900 w 18999200"/>
                <a:gd name="connsiteY3" fmla="*/ 14024573 h 15078673"/>
                <a:gd name="connsiteX4" fmla="*/ 9855200 w 18999200"/>
                <a:gd name="connsiteY4" fmla="*/ 14151573 h 15078673"/>
                <a:gd name="connsiteX5" fmla="*/ 9728200 w 18999200"/>
                <a:gd name="connsiteY5" fmla="*/ 11471873 h 15078673"/>
                <a:gd name="connsiteX6" fmla="*/ 9550400 w 18999200"/>
                <a:gd name="connsiteY6" fmla="*/ 10824173 h 15078673"/>
                <a:gd name="connsiteX7" fmla="*/ 9677400 w 18999200"/>
                <a:gd name="connsiteY7" fmla="*/ 10519373 h 15078673"/>
                <a:gd name="connsiteX8" fmla="*/ 9906000 w 18999200"/>
                <a:gd name="connsiteY8" fmla="*/ 10176473 h 15078673"/>
                <a:gd name="connsiteX9" fmla="*/ 10833100 w 18999200"/>
                <a:gd name="connsiteY9" fmla="*/ 9579573 h 15078673"/>
                <a:gd name="connsiteX10" fmla="*/ 11277600 w 18999200"/>
                <a:gd name="connsiteY10" fmla="*/ 9477973 h 15078673"/>
                <a:gd name="connsiteX11" fmla="*/ 11734800 w 18999200"/>
                <a:gd name="connsiteY11" fmla="*/ 9249373 h 15078673"/>
                <a:gd name="connsiteX12" fmla="*/ 12065000 w 18999200"/>
                <a:gd name="connsiteY12" fmla="*/ 9147773 h 15078673"/>
                <a:gd name="connsiteX13" fmla="*/ 11988131 w 18999200"/>
                <a:gd name="connsiteY13" fmla="*/ 3195639 h 15078673"/>
                <a:gd name="connsiteX14" fmla="*/ 18999200 w 18999200"/>
                <a:gd name="connsiteY14" fmla="*/ 3000973 h 15078673"/>
                <a:gd name="connsiteX15" fmla="*/ 18858832 w 18999200"/>
                <a:gd name="connsiteY15" fmla="*/ 0 h 15078673"/>
                <a:gd name="connsiteX16" fmla="*/ 12578681 w 18999200"/>
                <a:gd name="connsiteY16" fmla="*/ 1512889 h 15078673"/>
                <a:gd name="connsiteX17" fmla="*/ 9727532 w 18999200"/>
                <a:gd name="connsiteY17" fmla="*/ 2050061 h 15078673"/>
                <a:gd name="connsiteX0" fmla="*/ 9727532 w 18999200"/>
                <a:gd name="connsiteY0" fmla="*/ 2050061 h 15078673"/>
                <a:gd name="connsiteX1" fmla="*/ 0 w 18999200"/>
                <a:gd name="connsiteY1" fmla="*/ 13389573 h 15078673"/>
                <a:gd name="connsiteX2" fmla="*/ 825500 w 18999200"/>
                <a:gd name="connsiteY2" fmla="*/ 15078673 h 15078673"/>
                <a:gd name="connsiteX3" fmla="*/ 1104900 w 18999200"/>
                <a:gd name="connsiteY3" fmla="*/ 14024573 h 15078673"/>
                <a:gd name="connsiteX4" fmla="*/ 9906000 w 18999200"/>
                <a:gd name="connsiteY4" fmla="*/ 14189673 h 15078673"/>
                <a:gd name="connsiteX5" fmla="*/ 9728200 w 18999200"/>
                <a:gd name="connsiteY5" fmla="*/ 11471873 h 15078673"/>
                <a:gd name="connsiteX6" fmla="*/ 9550400 w 18999200"/>
                <a:gd name="connsiteY6" fmla="*/ 10824173 h 15078673"/>
                <a:gd name="connsiteX7" fmla="*/ 9677400 w 18999200"/>
                <a:gd name="connsiteY7" fmla="*/ 10519373 h 15078673"/>
                <a:gd name="connsiteX8" fmla="*/ 9906000 w 18999200"/>
                <a:gd name="connsiteY8" fmla="*/ 10176473 h 15078673"/>
                <a:gd name="connsiteX9" fmla="*/ 10833100 w 18999200"/>
                <a:gd name="connsiteY9" fmla="*/ 9579573 h 15078673"/>
                <a:gd name="connsiteX10" fmla="*/ 11277600 w 18999200"/>
                <a:gd name="connsiteY10" fmla="*/ 9477973 h 15078673"/>
                <a:gd name="connsiteX11" fmla="*/ 11734800 w 18999200"/>
                <a:gd name="connsiteY11" fmla="*/ 9249373 h 15078673"/>
                <a:gd name="connsiteX12" fmla="*/ 12065000 w 18999200"/>
                <a:gd name="connsiteY12" fmla="*/ 9147773 h 15078673"/>
                <a:gd name="connsiteX13" fmla="*/ 11988131 w 18999200"/>
                <a:gd name="connsiteY13" fmla="*/ 3195639 h 15078673"/>
                <a:gd name="connsiteX14" fmla="*/ 18999200 w 18999200"/>
                <a:gd name="connsiteY14" fmla="*/ 3000973 h 15078673"/>
                <a:gd name="connsiteX15" fmla="*/ 18858832 w 18999200"/>
                <a:gd name="connsiteY15" fmla="*/ 0 h 15078673"/>
                <a:gd name="connsiteX16" fmla="*/ 12578681 w 18999200"/>
                <a:gd name="connsiteY16" fmla="*/ 1512889 h 15078673"/>
                <a:gd name="connsiteX17" fmla="*/ 9727532 w 18999200"/>
                <a:gd name="connsiteY17" fmla="*/ 2050061 h 15078673"/>
                <a:gd name="connsiteX0" fmla="*/ 9727532 w 18999200"/>
                <a:gd name="connsiteY0" fmla="*/ 2050061 h 15078673"/>
                <a:gd name="connsiteX1" fmla="*/ 0 w 18999200"/>
                <a:gd name="connsiteY1" fmla="*/ 13389573 h 15078673"/>
                <a:gd name="connsiteX2" fmla="*/ 825500 w 18999200"/>
                <a:gd name="connsiteY2" fmla="*/ 15078673 h 15078673"/>
                <a:gd name="connsiteX3" fmla="*/ 1104900 w 18999200"/>
                <a:gd name="connsiteY3" fmla="*/ 14024573 h 15078673"/>
                <a:gd name="connsiteX4" fmla="*/ 5816600 w 18999200"/>
                <a:gd name="connsiteY4" fmla="*/ 14113473 h 15078673"/>
                <a:gd name="connsiteX5" fmla="*/ 9906000 w 18999200"/>
                <a:gd name="connsiteY5" fmla="*/ 14189673 h 15078673"/>
                <a:gd name="connsiteX6" fmla="*/ 9728200 w 18999200"/>
                <a:gd name="connsiteY6" fmla="*/ 11471873 h 15078673"/>
                <a:gd name="connsiteX7" fmla="*/ 9550400 w 18999200"/>
                <a:gd name="connsiteY7" fmla="*/ 10824173 h 15078673"/>
                <a:gd name="connsiteX8" fmla="*/ 9677400 w 18999200"/>
                <a:gd name="connsiteY8" fmla="*/ 10519373 h 15078673"/>
                <a:gd name="connsiteX9" fmla="*/ 9906000 w 18999200"/>
                <a:gd name="connsiteY9" fmla="*/ 10176473 h 15078673"/>
                <a:gd name="connsiteX10" fmla="*/ 10833100 w 18999200"/>
                <a:gd name="connsiteY10" fmla="*/ 9579573 h 15078673"/>
                <a:gd name="connsiteX11" fmla="*/ 11277600 w 18999200"/>
                <a:gd name="connsiteY11" fmla="*/ 9477973 h 15078673"/>
                <a:gd name="connsiteX12" fmla="*/ 11734800 w 18999200"/>
                <a:gd name="connsiteY12" fmla="*/ 9249373 h 15078673"/>
                <a:gd name="connsiteX13" fmla="*/ 12065000 w 18999200"/>
                <a:gd name="connsiteY13" fmla="*/ 9147773 h 15078673"/>
                <a:gd name="connsiteX14" fmla="*/ 11988131 w 18999200"/>
                <a:gd name="connsiteY14" fmla="*/ 3195639 h 15078673"/>
                <a:gd name="connsiteX15" fmla="*/ 18999200 w 18999200"/>
                <a:gd name="connsiteY15" fmla="*/ 3000973 h 15078673"/>
                <a:gd name="connsiteX16" fmla="*/ 18858832 w 18999200"/>
                <a:gd name="connsiteY16" fmla="*/ 0 h 15078673"/>
                <a:gd name="connsiteX17" fmla="*/ 12578681 w 18999200"/>
                <a:gd name="connsiteY17" fmla="*/ 1512889 h 15078673"/>
                <a:gd name="connsiteX18" fmla="*/ 9727532 w 18999200"/>
                <a:gd name="connsiteY18" fmla="*/ 2050061 h 15078673"/>
                <a:gd name="connsiteX0" fmla="*/ 9727532 w 18999200"/>
                <a:gd name="connsiteY0" fmla="*/ 2050061 h 15078673"/>
                <a:gd name="connsiteX1" fmla="*/ 0 w 18999200"/>
                <a:gd name="connsiteY1" fmla="*/ 13389573 h 15078673"/>
                <a:gd name="connsiteX2" fmla="*/ 825500 w 18999200"/>
                <a:gd name="connsiteY2" fmla="*/ 15078673 h 15078673"/>
                <a:gd name="connsiteX3" fmla="*/ 1104900 w 18999200"/>
                <a:gd name="connsiteY3" fmla="*/ 14024573 h 15078673"/>
                <a:gd name="connsiteX4" fmla="*/ 5473700 w 18999200"/>
                <a:gd name="connsiteY4" fmla="*/ 14151573 h 15078673"/>
                <a:gd name="connsiteX5" fmla="*/ 9906000 w 18999200"/>
                <a:gd name="connsiteY5" fmla="*/ 14189673 h 15078673"/>
                <a:gd name="connsiteX6" fmla="*/ 9728200 w 18999200"/>
                <a:gd name="connsiteY6" fmla="*/ 11471873 h 15078673"/>
                <a:gd name="connsiteX7" fmla="*/ 9550400 w 18999200"/>
                <a:gd name="connsiteY7" fmla="*/ 10824173 h 15078673"/>
                <a:gd name="connsiteX8" fmla="*/ 9677400 w 18999200"/>
                <a:gd name="connsiteY8" fmla="*/ 10519373 h 15078673"/>
                <a:gd name="connsiteX9" fmla="*/ 9906000 w 18999200"/>
                <a:gd name="connsiteY9" fmla="*/ 10176473 h 15078673"/>
                <a:gd name="connsiteX10" fmla="*/ 10833100 w 18999200"/>
                <a:gd name="connsiteY10" fmla="*/ 9579573 h 15078673"/>
                <a:gd name="connsiteX11" fmla="*/ 11277600 w 18999200"/>
                <a:gd name="connsiteY11" fmla="*/ 9477973 h 15078673"/>
                <a:gd name="connsiteX12" fmla="*/ 11734800 w 18999200"/>
                <a:gd name="connsiteY12" fmla="*/ 9249373 h 15078673"/>
                <a:gd name="connsiteX13" fmla="*/ 12065000 w 18999200"/>
                <a:gd name="connsiteY13" fmla="*/ 9147773 h 15078673"/>
                <a:gd name="connsiteX14" fmla="*/ 11988131 w 18999200"/>
                <a:gd name="connsiteY14" fmla="*/ 3195639 h 15078673"/>
                <a:gd name="connsiteX15" fmla="*/ 18999200 w 18999200"/>
                <a:gd name="connsiteY15" fmla="*/ 3000973 h 15078673"/>
                <a:gd name="connsiteX16" fmla="*/ 18858832 w 18999200"/>
                <a:gd name="connsiteY16" fmla="*/ 0 h 15078673"/>
                <a:gd name="connsiteX17" fmla="*/ 12578681 w 18999200"/>
                <a:gd name="connsiteY17" fmla="*/ 1512889 h 15078673"/>
                <a:gd name="connsiteX18" fmla="*/ 9727532 w 18999200"/>
                <a:gd name="connsiteY18" fmla="*/ 2050061 h 15078673"/>
                <a:gd name="connsiteX0" fmla="*/ 9727532 w 18999200"/>
                <a:gd name="connsiteY0" fmla="*/ 2050061 h 15072323"/>
                <a:gd name="connsiteX1" fmla="*/ 0 w 18999200"/>
                <a:gd name="connsiteY1" fmla="*/ 13389573 h 15072323"/>
                <a:gd name="connsiteX2" fmla="*/ 793750 w 18999200"/>
                <a:gd name="connsiteY2" fmla="*/ 15072323 h 15072323"/>
                <a:gd name="connsiteX3" fmla="*/ 1104900 w 18999200"/>
                <a:gd name="connsiteY3" fmla="*/ 14024573 h 15072323"/>
                <a:gd name="connsiteX4" fmla="*/ 5473700 w 18999200"/>
                <a:gd name="connsiteY4" fmla="*/ 14151573 h 15072323"/>
                <a:gd name="connsiteX5" fmla="*/ 9906000 w 18999200"/>
                <a:gd name="connsiteY5" fmla="*/ 14189673 h 15072323"/>
                <a:gd name="connsiteX6" fmla="*/ 9728200 w 18999200"/>
                <a:gd name="connsiteY6" fmla="*/ 11471873 h 15072323"/>
                <a:gd name="connsiteX7" fmla="*/ 9550400 w 18999200"/>
                <a:gd name="connsiteY7" fmla="*/ 10824173 h 15072323"/>
                <a:gd name="connsiteX8" fmla="*/ 9677400 w 18999200"/>
                <a:gd name="connsiteY8" fmla="*/ 10519373 h 15072323"/>
                <a:gd name="connsiteX9" fmla="*/ 9906000 w 18999200"/>
                <a:gd name="connsiteY9" fmla="*/ 10176473 h 15072323"/>
                <a:gd name="connsiteX10" fmla="*/ 10833100 w 18999200"/>
                <a:gd name="connsiteY10" fmla="*/ 9579573 h 15072323"/>
                <a:gd name="connsiteX11" fmla="*/ 11277600 w 18999200"/>
                <a:gd name="connsiteY11" fmla="*/ 9477973 h 15072323"/>
                <a:gd name="connsiteX12" fmla="*/ 11734800 w 18999200"/>
                <a:gd name="connsiteY12" fmla="*/ 9249373 h 15072323"/>
                <a:gd name="connsiteX13" fmla="*/ 12065000 w 18999200"/>
                <a:gd name="connsiteY13" fmla="*/ 9147773 h 15072323"/>
                <a:gd name="connsiteX14" fmla="*/ 11988131 w 18999200"/>
                <a:gd name="connsiteY14" fmla="*/ 3195639 h 15072323"/>
                <a:gd name="connsiteX15" fmla="*/ 18999200 w 18999200"/>
                <a:gd name="connsiteY15" fmla="*/ 3000973 h 15072323"/>
                <a:gd name="connsiteX16" fmla="*/ 18858832 w 18999200"/>
                <a:gd name="connsiteY16" fmla="*/ 0 h 15072323"/>
                <a:gd name="connsiteX17" fmla="*/ 12578681 w 18999200"/>
                <a:gd name="connsiteY17" fmla="*/ 1512889 h 15072323"/>
                <a:gd name="connsiteX18" fmla="*/ 9727532 w 18999200"/>
                <a:gd name="connsiteY18" fmla="*/ 2050061 h 15072323"/>
                <a:gd name="connsiteX0" fmla="*/ 9727532 w 18999200"/>
                <a:gd name="connsiteY0" fmla="*/ 2050061 h 15199323"/>
                <a:gd name="connsiteX1" fmla="*/ 0 w 18999200"/>
                <a:gd name="connsiteY1" fmla="*/ 13389573 h 15199323"/>
                <a:gd name="connsiteX2" fmla="*/ 781050 w 18999200"/>
                <a:gd name="connsiteY2" fmla="*/ 15199323 h 15199323"/>
                <a:gd name="connsiteX3" fmla="*/ 1104900 w 18999200"/>
                <a:gd name="connsiteY3" fmla="*/ 14024573 h 15199323"/>
                <a:gd name="connsiteX4" fmla="*/ 5473700 w 18999200"/>
                <a:gd name="connsiteY4" fmla="*/ 14151573 h 15199323"/>
                <a:gd name="connsiteX5" fmla="*/ 9906000 w 18999200"/>
                <a:gd name="connsiteY5" fmla="*/ 14189673 h 15199323"/>
                <a:gd name="connsiteX6" fmla="*/ 9728200 w 18999200"/>
                <a:gd name="connsiteY6" fmla="*/ 11471873 h 15199323"/>
                <a:gd name="connsiteX7" fmla="*/ 9550400 w 18999200"/>
                <a:gd name="connsiteY7" fmla="*/ 10824173 h 15199323"/>
                <a:gd name="connsiteX8" fmla="*/ 9677400 w 18999200"/>
                <a:gd name="connsiteY8" fmla="*/ 10519373 h 15199323"/>
                <a:gd name="connsiteX9" fmla="*/ 9906000 w 18999200"/>
                <a:gd name="connsiteY9" fmla="*/ 10176473 h 15199323"/>
                <a:gd name="connsiteX10" fmla="*/ 10833100 w 18999200"/>
                <a:gd name="connsiteY10" fmla="*/ 9579573 h 15199323"/>
                <a:gd name="connsiteX11" fmla="*/ 11277600 w 18999200"/>
                <a:gd name="connsiteY11" fmla="*/ 9477973 h 15199323"/>
                <a:gd name="connsiteX12" fmla="*/ 11734800 w 18999200"/>
                <a:gd name="connsiteY12" fmla="*/ 9249373 h 15199323"/>
                <a:gd name="connsiteX13" fmla="*/ 12065000 w 18999200"/>
                <a:gd name="connsiteY13" fmla="*/ 9147773 h 15199323"/>
                <a:gd name="connsiteX14" fmla="*/ 11988131 w 18999200"/>
                <a:gd name="connsiteY14" fmla="*/ 3195639 h 15199323"/>
                <a:gd name="connsiteX15" fmla="*/ 18999200 w 18999200"/>
                <a:gd name="connsiteY15" fmla="*/ 3000973 h 15199323"/>
                <a:gd name="connsiteX16" fmla="*/ 18858832 w 18999200"/>
                <a:gd name="connsiteY16" fmla="*/ 0 h 15199323"/>
                <a:gd name="connsiteX17" fmla="*/ 12578681 w 18999200"/>
                <a:gd name="connsiteY17" fmla="*/ 1512889 h 15199323"/>
                <a:gd name="connsiteX18" fmla="*/ 9727532 w 18999200"/>
                <a:gd name="connsiteY18" fmla="*/ 2050061 h 1519932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698500 w 18999200"/>
                <a:gd name="connsiteY2" fmla="*/ 15256473 h 15256473"/>
                <a:gd name="connsiteX3" fmla="*/ 781050 w 18999200"/>
                <a:gd name="connsiteY3" fmla="*/ 15199323 h 15256473"/>
                <a:gd name="connsiteX4" fmla="*/ 1104900 w 18999200"/>
                <a:gd name="connsiteY4" fmla="*/ 14024573 h 15256473"/>
                <a:gd name="connsiteX5" fmla="*/ 5473700 w 18999200"/>
                <a:gd name="connsiteY5" fmla="*/ 14151573 h 15256473"/>
                <a:gd name="connsiteX6" fmla="*/ 9906000 w 18999200"/>
                <a:gd name="connsiteY6" fmla="*/ 14189673 h 15256473"/>
                <a:gd name="connsiteX7" fmla="*/ 9728200 w 18999200"/>
                <a:gd name="connsiteY7" fmla="*/ 11471873 h 15256473"/>
                <a:gd name="connsiteX8" fmla="*/ 9550400 w 18999200"/>
                <a:gd name="connsiteY8" fmla="*/ 10824173 h 15256473"/>
                <a:gd name="connsiteX9" fmla="*/ 9677400 w 18999200"/>
                <a:gd name="connsiteY9" fmla="*/ 10519373 h 15256473"/>
                <a:gd name="connsiteX10" fmla="*/ 9906000 w 18999200"/>
                <a:gd name="connsiteY10" fmla="*/ 10176473 h 15256473"/>
                <a:gd name="connsiteX11" fmla="*/ 10833100 w 18999200"/>
                <a:gd name="connsiteY11" fmla="*/ 9579573 h 15256473"/>
                <a:gd name="connsiteX12" fmla="*/ 11277600 w 18999200"/>
                <a:gd name="connsiteY12" fmla="*/ 9477973 h 15256473"/>
                <a:gd name="connsiteX13" fmla="*/ 11734800 w 18999200"/>
                <a:gd name="connsiteY13" fmla="*/ 9249373 h 15256473"/>
                <a:gd name="connsiteX14" fmla="*/ 12065000 w 18999200"/>
                <a:gd name="connsiteY14" fmla="*/ 9147773 h 15256473"/>
                <a:gd name="connsiteX15" fmla="*/ 11988131 w 18999200"/>
                <a:gd name="connsiteY15" fmla="*/ 3195639 h 15256473"/>
                <a:gd name="connsiteX16" fmla="*/ 18999200 w 18999200"/>
                <a:gd name="connsiteY16" fmla="*/ 3000973 h 15256473"/>
                <a:gd name="connsiteX17" fmla="*/ 18858832 w 18999200"/>
                <a:gd name="connsiteY17" fmla="*/ 0 h 15256473"/>
                <a:gd name="connsiteX18" fmla="*/ 12578681 w 18999200"/>
                <a:gd name="connsiteY18" fmla="*/ 1512889 h 15256473"/>
                <a:gd name="connsiteX19" fmla="*/ 9727532 w 18999200"/>
                <a:gd name="connsiteY19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749300 w 18999200"/>
                <a:gd name="connsiteY2" fmla="*/ 15027873 h 15256473"/>
                <a:gd name="connsiteX3" fmla="*/ 698500 w 18999200"/>
                <a:gd name="connsiteY3" fmla="*/ 15256473 h 15256473"/>
                <a:gd name="connsiteX4" fmla="*/ 781050 w 18999200"/>
                <a:gd name="connsiteY4" fmla="*/ 15199323 h 15256473"/>
                <a:gd name="connsiteX5" fmla="*/ 1104900 w 18999200"/>
                <a:gd name="connsiteY5" fmla="*/ 14024573 h 15256473"/>
                <a:gd name="connsiteX6" fmla="*/ 5473700 w 18999200"/>
                <a:gd name="connsiteY6" fmla="*/ 14151573 h 15256473"/>
                <a:gd name="connsiteX7" fmla="*/ 9906000 w 18999200"/>
                <a:gd name="connsiteY7" fmla="*/ 14189673 h 15256473"/>
                <a:gd name="connsiteX8" fmla="*/ 9728200 w 18999200"/>
                <a:gd name="connsiteY8" fmla="*/ 11471873 h 15256473"/>
                <a:gd name="connsiteX9" fmla="*/ 9550400 w 18999200"/>
                <a:gd name="connsiteY9" fmla="*/ 10824173 h 15256473"/>
                <a:gd name="connsiteX10" fmla="*/ 9677400 w 18999200"/>
                <a:gd name="connsiteY10" fmla="*/ 10519373 h 15256473"/>
                <a:gd name="connsiteX11" fmla="*/ 9906000 w 18999200"/>
                <a:gd name="connsiteY11" fmla="*/ 10176473 h 15256473"/>
                <a:gd name="connsiteX12" fmla="*/ 10833100 w 18999200"/>
                <a:gd name="connsiteY12" fmla="*/ 9579573 h 15256473"/>
                <a:gd name="connsiteX13" fmla="*/ 11277600 w 18999200"/>
                <a:gd name="connsiteY13" fmla="*/ 9477973 h 15256473"/>
                <a:gd name="connsiteX14" fmla="*/ 11734800 w 18999200"/>
                <a:gd name="connsiteY14" fmla="*/ 9249373 h 15256473"/>
                <a:gd name="connsiteX15" fmla="*/ 12065000 w 18999200"/>
                <a:gd name="connsiteY15" fmla="*/ 9147773 h 15256473"/>
                <a:gd name="connsiteX16" fmla="*/ 11988131 w 18999200"/>
                <a:gd name="connsiteY16" fmla="*/ 3195639 h 15256473"/>
                <a:gd name="connsiteX17" fmla="*/ 18999200 w 18999200"/>
                <a:gd name="connsiteY17" fmla="*/ 3000973 h 15256473"/>
                <a:gd name="connsiteX18" fmla="*/ 18858832 w 18999200"/>
                <a:gd name="connsiteY18" fmla="*/ 0 h 15256473"/>
                <a:gd name="connsiteX19" fmla="*/ 12578681 w 18999200"/>
                <a:gd name="connsiteY19" fmla="*/ 1512889 h 15256473"/>
                <a:gd name="connsiteX20" fmla="*/ 9727532 w 18999200"/>
                <a:gd name="connsiteY20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768350 w 18999200"/>
                <a:gd name="connsiteY2" fmla="*/ 14875473 h 15256473"/>
                <a:gd name="connsiteX3" fmla="*/ 749300 w 18999200"/>
                <a:gd name="connsiteY3" fmla="*/ 15027873 h 15256473"/>
                <a:gd name="connsiteX4" fmla="*/ 698500 w 18999200"/>
                <a:gd name="connsiteY4" fmla="*/ 15256473 h 15256473"/>
                <a:gd name="connsiteX5" fmla="*/ 781050 w 18999200"/>
                <a:gd name="connsiteY5" fmla="*/ 15199323 h 15256473"/>
                <a:gd name="connsiteX6" fmla="*/ 1104900 w 18999200"/>
                <a:gd name="connsiteY6" fmla="*/ 14024573 h 15256473"/>
                <a:gd name="connsiteX7" fmla="*/ 5473700 w 18999200"/>
                <a:gd name="connsiteY7" fmla="*/ 14151573 h 15256473"/>
                <a:gd name="connsiteX8" fmla="*/ 9906000 w 18999200"/>
                <a:gd name="connsiteY8" fmla="*/ 14189673 h 15256473"/>
                <a:gd name="connsiteX9" fmla="*/ 9728200 w 18999200"/>
                <a:gd name="connsiteY9" fmla="*/ 11471873 h 15256473"/>
                <a:gd name="connsiteX10" fmla="*/ 9550400 w 18999200"/>
                <a:gd name="connsiteY10" fmla="*/ 10824173 h 15256473"/>
                <a:gd name="connsiteX11" fmla="*/ 9677400 w 18999200"/>
                <a:gd name="connsiteY11" fmla="*/ 10519373 h 15256473"/>
                <a:gd name="connsiteX12" fmla="*/ 9906000 w 18999200"/>
                <a:gd name="connsiteY12" fmla="*/ 10176473 h 15256473"/>
                <a:gd name="connsiteX13" fmla="*/ 10833100 w 18999200"/>
                <a:gd name="connsiteY13" fmla="*/ 9579573 h 15256473"/>
                <a:gd name="connsiteX14" fmla="*/ 11277600 w 18999200"/>
                <a:gd name="connsiteY14" fmla="*/ 9477973 h 15256473"/>
                <a:gd name="connsiteX15" fmla="*/ 11734800 w 18999200"/>
                <a:gd name="connsiteY15" fmla="*/ 9249373 h 15256473"/>
                <a:gd name="connsiteX16" fmla="*/ 12065000 w 18999200"/>
                <a:gd name="connsiteY16" fmla="*/ 9147773 h 15256473"/>
                <a:gd name="connsiteX17" fmla="*/ 11988131 w 18999200"/>
                <a:gd name="connsiteY17" fmla="*/ 3195639 h 15256473"/>
                <a:gd name="connsiteX18" fmla="*/ 18999200 w 18999200"/>
                <a:gd name="connsiteY18" fmla="*/ 3000973 h 15256473"/>
                <a:gd name="connsiteX19" fmla="*/ 18858832 w 18999200"/>
                <a:gd name="connsiteY19" fmla="*/ 0 h 15256473"/>
                <a:gd name="connsiteX20" fmla="*/ 12578681 w 18999200"/>
                <a:gd name="connsiteY20" fmla="*/ 1512889 h 15256473"/>
                <a:gd name="connsiteX21" fmla="*/ 9727532 w 18999200"/>
                <a:gd name="connsiteY21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831850 w 18999200"/>
                <a:gd name="connsiteY2" fmla="*/ 14761173 h 15256473"/>
                <a:gd name="connsiteX3" fmla="*/ 768350 w 18999200"/>
                <a:gd name="connsiteY3" fmla="*/ 14875473 h 15256473"/>
                <a:gd name="connsiteX4" fmla="*/ 749300 w 18999200"/>
                <a:gd name="connsiteY4" fmla="*/ 15027873 h 15256473"/>
                <a:gd name="connsiteX5" fmla="*/ 698500 w 18999200"/>
                <a:gd name="connsiteY5" fmla="*/ 15256473 h 15256473"/>
                <a:gd name="connsiteX6" fmla="*/ 781050 w 18999200"/>
                <a:gd name="connsiteY6" fmla="*/ 15199323 h 15256473"/>
                <a:gd name="connsiteX7" fmla="*/ 1104900 w 18999200"/>
                <a:gd name="connsiteY7" fmla="*/ 14024573 h 15256473"/>
                <a:gd name="connsiteX8" fmla="*/ 5473700 w 18999200"/>
                <a:gd name="connsiteY8" fmla="*/ 14151573 h 15256473"/>
                <a:gd name="connsiteX9" fmla="*/ 9906000 w 18999200"/>
                <a:gd name="connsiteY9" fmla="*/ 14189673 h 15256473"/>
                <a:gd name="connsiteX10" fmla="*/ 9728200 w 18999200"/>
                <a:gd name="connsiteY10" fmla="*/ 11471873 h 15256473"/>
                <a:gd name="connsiteX11" fmla="*/ 9550400 w 18999200"/>
                <a:gd name="connsiteY11" fmla="*/ 10824173 h 15256473"/>
                <a:gd name="connsiteX12" fmla="*/ 9677400 w 18999200"/>
                <a:gd name="connsiteY12" fmla="*/ 10519373 h 15256473"/>
                <a:gd name="connsiteX13" fmla="*/ 9906000 w 18999200"/>
                <a:gd name="connsiteY13" fmla="*/ 10176473 h 15256473"/>
                <a:gd name="connsiteX14" fmla="*/ 10833100 w 18999200"/>
                <a:gd name="connsiteY14" fmla="*/ 9579573 h 15256473"/>
                <a:gd name="connsiteX15" fmla="*/ 11277600 w 18999200"/>
                <a:gd name="connsiteY15" fmla="*/ 9477973 h 15256473"/>
                <a:gd name="connsiteX16" fmla="*/ 11734800 w 18999200"/>
                <a:gd name="connsiteY16" fmla="*/ 9249373 h 15256473"/>
                <a:gd name="connsiteX17" fmla="*/ 12065000 w 18999200"/>
                <a:gd name="connsiteY17" fmla="*/ 9147773 h 15256473"/>
                <a:gd name="connsiteX18" fmla="*/ 11988131 w 18999200"/>
                <a:gd name="connsiteY18" fmla="*/ 3195639 h 15256473"/>
                <a:gd name="connsiteX19" fmla="*/ 18999200 w 18999200"/>
                <a:gd name="connsiteY19" fmla="*/ 3000973 h 15256473"/>
                <a:gd name="connsiteX20" fmla="*/ 18858832 w 18999200"/>
                <a:gd name="connsiteY20" fmla="*/ 0 h 15256473"/>
                <a:gd name="connsiteX21" fmla="*/ 12578681 w 18999200"/>
                <a:gd name="connsiteY21" fmla="*/ 1512889 h 15256473"/>
                <a:gd name="connsiteX22" fmla="*/ 9727532 w 18999200"/>
                <a:gd name="connsiteY22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838200 w 18999200"/>
                <a:gd name="connsiteY2" fmla="*/ 14589723 h 15256473"/>
                <a:gd name="connsiteX3" fmla="*/ 831850 w 18999200"/>
                <a:gd name="connsiteY3" fmla="*/ 14761173 h 15256473"/>
                <a:gd name="connsiteX4" fmla="*/ 768350 w 18999200"/>
                <a:gd name="connsiteY4" fmla="*/ 14875473 h 15256473"/>
                <a:gd name="connsiteX5" fmla="*/ 749300 w 18999200"/>
                <a:gd name="connsiteY5" fmla="*/ 15027873 h 15256473"/>
                <a:gd name="connsiteX6" fmla="*/ 698500 w 18999200"/>
                <a:gd name="connsiteY6" fmla="*/ 15256473 h 15256473"/>
                <a:gd name="connsiteX7" fmla="*/ 781050 w 18999200"/>
                <a:gd name="connsiteY7" fmla="*/ 15199323 h 15256473"/>
                <a:gd name="connsiteX8" fmla="*/ 1104900 w 18999200"/>
                <a:gd name="connsiteY8" fmla="*/ 14024573 h 15256473"/>
                <a:gd name="connsiteX9" fmla="*/ 5473700 w 18999200"/>
                <a:gd name="connsiteY9" fmla="*/ 14151573 h 15256473"/>
                <a:gd name="connsiteX10" fmla="*/ 9906000 w 18999200"/>
                <a:gd name="connsiteY10" fmla="*/ 14189673 h 15256473"/>
                <a:gd name="connsiteX11" fmla="*/ 9728200 w 18999200"/>
                <a:gd name="connsiteY11" fmla="*/ 11471873 h 15256473"/>
                <a:gd name="connsiteX12" fmla="*/ 9550400 w 18999200"/>
                <a:gd name="connsiteY12" fmla="*/ 10824173 h 15256473"/>
                <a:gd name="connsiteX13" fmla="*/ 9677400 w 18999200"/>
                <a:gd name="connsiteY13" fmla="*/ 10519373 h 15256473"/>
                <a:gd name="connsiteX14" fmla="*/ 9906000 w 18999200"/>
                <a:gd name="connsiteY14" fmla="*/ 10176473 h 15256473"/>
                <a:gd name="connsiteX15" fmla="*/ 10833100 w 18999200"/>
                <a:gd name="connsiteY15" fmla="*/ 9579573 h 15256473"/>
                <a:gd name="connsiteX16" fmla="*/ 11277600 w 18999200"/>
                <a:gd name="connsiteY16" fmla="*/ 9477973 h 15256473"/>
                <a:gd name="connsiteX17" fmla="*/ 11734800 w 18999200"/>
                <a:gd name="connsiteY17" fmla="*/ 9249373 h 15256473"/>
                <a:gd name="connsiteX18" fmla="*/ 12065000 w 18999200"/>
                <a:gd name="connsiteY18" fmla="*/ 9147773 h 15256473"/>
                <a:gd name="connsiteX19" fmla="*/ 11988131 w 18999200"/>
                <a:gd name="connsiteY19" fmla="*/ 3195639 h 15256473"/>
                <a:gd name="connsiteX20" fmla="*/ 18999200 w 18999200"/>
                <a:gd name="connsiteY20" fmla="*/ 3000973 h 15256473"/>
                <a:gd name="connsiteX21" fmla="*/ 18858832 w 18999200"/>
                <a:gd name="connsiteY21" fmla="*/ 0 h 15256473"/>
                <a:gd name="connsiteX22" fmla="*/ 12578681 w 18999200"/>
                <a:gd name="connsiteY22" fmla="*/ 1512889 h 15256473"/>
                <a:gd name="connsiteX23" fmla="*/ 9727532 w 18999200"/>
                <a:gd name="connsiteY23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882650 w 18999200"/>
                <a:gd name="connsiteY2" fmla="*/ 14418273 h 15256473"/>
                <a:gd name="connsiteX3" fmla="*/ 838200 w 18999200"/>
                <a:gd name="connsiteY3" fmla="*/ 14589723 h 15256473"/>
                <a:gd name="connsiteX4" fmla="*/ 831850 w 18999200"/>
                <a:gd name="connsiteY4" fmla="*/ 14761173 h 15256473"/>
                <a:gd name="connsiteX5" fmla="*/ 768350 w 18999200"/>
                <a:gd name="connsiteY5" fmla="*/ 14875473 h 15256473"/>
                <a:gd name="connsiteX6" fmla="*/ 749300 w 18999200"/>
                <a:gd name="connsiteY6" fmla="*/ 15027873 h 15256473"/>
                <a:gd name="connsiteX7" fmla="*/ 698500 w 18999200"/>
                <a:gd name="connsiteY7" fmla="*/ 15256473 h 15256473"/>
                <a:gd name="connsiteX8" fmla="*/ 781050 w 18999200"/>
                <a:gd name="connsiteY8" fmla="*/ 15199323 h 15256473"/>
                <a:gd name="connsiteX9" fmla="*/ 1104900 w 18999200"/>
                <a:gd name="connsiteY9" fmla="*/ 14024573 h 15256473"/>
                <a:gd name="connsiteX10" fmla="*/ 5473700 w 18999200"/>
                <a:gd name="connsiteY10" fmla="*/ 14151573 h 15256473"/>
                <a:gd name="connsiteX11" fmla="*/ 9906000 w 18999200"/>
                <a:gd name="connsiteY11" fmla="*/ 14189673 h 15256473"/>
                <a:gd name="connsiteX12" fmla="*/ 9728200 w 18999200"/>
                <a:gd name="connsiteY12" fmla="*/ 11471873 h 15256473"/>
                <a:gd name="connsiteX13" fmla="*/ 9550400 w 18999200"/>
                <a:gd name="connsiteY13" fmla="*/ 10824173 h 15256473"/>
                <a:gd name="connsiteX14" fmla="*/ 9677400 w 18999200"/>
                <a:gd name="connsiteY14" fmla="*/ 10519373 h 15256473"/>
                <a:gd name="connsiteX15" fmla="*/ 9906000 w 18999200"/>
                <a:gd name="connsiteY15" fmla="*/ 10176473 h 15256473"/>
                <a:gd name="connsiteX16" fmla="*/ 10833100 w 18999200"/>
                <a:gd name="connsiteY16" fmla="*/ 9579573 h 15256473"/>
                <a:gd name="connsiteX17" fmla="*/ 11277600 w 18999200"/>
                <a:gd name="connsiteY17" fmla="*/ 9477973 h 15256473"/>
                <a:gd name="connsiteX18" fmla="*/ 11734800 w 18999200"/>
                <a:gd name="connsiteY18" fmla="*/ 9249373 h 15256473"/>
                <a:gd name="connsiteX19" fmla="*/ 12065000 w 18999200"/>
                <a:gd name="connsiteY19" fmla="*/ 9147773 h 15256473"/>
                <a:gd name="connsiteX20" fmla="*/ 11988131 w 18999200"/>
                <a:gd name="connsiteY20" fmla="*/ 3195639 h 15256473"/>
                <a:gd name="connsiteX21" fmla="*/ 18999200 w 18999200"/>
                <a:gd name="connsiteY21" fmla="*/ 3000973 h 15256473"/>
                <a:gd name="connsiteX22" fmla="*/ 18858832 w 18999200"/>
                <a:gd name="connsiteY22" fmla="*/ 0 h 15256473"/>
                <a:gd name="connsiteX23" fmla="*/ 12578681 w 18999200"/>
                <a:gd name="connsiteY23" fmla="*/ 1512889 h 15256473"/>
                <a:gd name="connsiteX24" fmla="*/ 9727532 w 18999200"/>
                <a:gd name="connsiteY24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927100 w 18999200"/>
                <a:gd name="connsiteY2" fmla="*/ 14221423 h 15256473"/>
                <a:gd name="connsiteX3" fmla="*/ 882650 w 18999200"/>
                <a:gd name="connsiteY3" fmla="*/ 14418273 h 15256473"/>
                <a:gd name="connsiteX4" fmla="*/ 838200 w 18999200"/>
                <a:gd name="connsiteY4" fmla="*/ 14589723 h 15256473"/>
                <a:gd name="connsiteX5" fmla="*/ 831850 w 18999200"/>
                <a:gd name="connsiteY5" fmla="*/ 14761173 h 15256473"/>
                <a:gd name="connsiteX6" fmla="*/ 768350 w 18999200"/>
                <a:gd name="connsiteY6" fmla="*/ 14875473 h 15256473"/>
                <a:gd name="connsiteX7" fmla="*/ 749300 w 18999200"/>
                <a:gd name="connsiteY7" fmla="*/ 15027873 h 15256473"/>
                <a:gd name="connsiteX8" fmla="*/ 698500 w 18999200"/>
                <a:gd name="connsiteY8" fmla="*/ 15256473 h 15256473"/>
                <a:gd name="connsiteX9" fmla="*/ 781050 w 18999200"/>
                <a:gd name="connsiteY9" fmla="*/ 15199323 h 15256473"/>
                <a:gd name="connsiteX10" fmla="*/ 1104900 w 18999200"/>
                <a:gd name="connsiteY10" fmla="*/ 14024573 h 15256473"/>
                <a:gd name="connsiteX11" fmla="*/ 5473700 w 18999200"/>
                <a:gd name="connsiteY11" fmla="*/ 14151573 h 15256473"/>
                <a:gd name="connsiteX12" fmla="*/ 9906000 w 18999200"/>
                <a:gd name="connsiteY12" fmla="*/ 14189673 h 15256473"/>
                <a:gd name="connsiteX13" fmla="*/ 9728200 w 18999200"/>
                <a:gd name="connsiteY13" fmla="*/ 11471873 h 15256473"/>
                <a:gd name="connsiteX14" fmla="*/ 9550400 w 18999200"/>
                <a:gd name="connsiteY14" fmla="*/ 10824173 h 15256473"/>
                <a:gd name="connsiteX15" fmla="*/ 9677400 w 18999200"/>
                <a:gd name="connsiteY15" fmla="*/ 10519373 h 15256473"/>
                <a:gd name="connsiteX16" fmla="*/ 9906000 w 18999200"/>
                <a:gd name="connsiteY16" fmla="*/ 10176473 h 15256473"/>
                <a:gd name="connsiteX17" fmla="*/ 10833100 w 18999200"/>
                <a:gd name="connsiteY17" fmla="*/ 9579573 h 15256473"/>
                <a:gd name="connsiteX18" fmla="*/ 11277600 w 18999200"/>
                <a:gd name="connsiteY18" fmla="*/ 9477973 h 15256473"/>
                <a:gd name="connsiteX19" fmla="*/ 11734800 w 18999200"/>
                <a:gd name="connsiteY19" fmla="*/ 9249373 h 15256473"/>
                <a:gd name="connsiteX20" fmla="*/ 12065000 w 18999200"/>
                <a:gd name="connsiteY20" fmla="*/ 9147773 h 15256473"/>
                <a:gd name="connsiteX21" fmla="*/ 11988131 w 18999200"/>
                <a:gd name="connsiteY21" fmla="*/ 3195639 h 15256473"/>
                <a:gd name="connsiteX22" fmla="*/ 18999200 w 18999200"/>
                <a:gd name="connsiteY22" fmla="*/ 3000973 h 15256473"/>
                <a:gd name="connsiteX23" fmla="*/ 18858832 w 18999200"/>
                <a:gd name="connsiteY23" fmla="*/ 0 h 15256473"/>
                <a:gd name="connsiteX24" fmla="*/ 12578681 w 18999200"/>
                <a:gd name="connsiteY24" fmla="*/ 1512889 h 15256473"/>
                <a:gd name="connsiteX25" fmla="*/ 9727532 w 18999200"/>
                <a:gd name="connsiteY25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933450 w 18999200"/>
                <a:gd name="connsiteY2" fmla="*/ 14043623 h 15256473"/>
                <a:gd name="connsiteX3" fmla="*/ 927100 w 18999200"/>
                <a:gd name="connsiteY3" fmla="*/ 14221423 h 15256473"/>
                <a:gd name="connsiteX4" fmla="*/ 882650 w 18999200"/>
                <a:gd name="connsiteY4" fmla="*/ 14418273 h 15256473"/>
                <a:gd name="connsiteX5" fmla="*/ 838200 w 18999200"/>
                <a:gd name="connsiteY5" fmla="*/ 14589723 h 15256473"/>
                <a:gd name="connsiteX6" fmla="*/ 831850 w 18999200"/>
                <a:gd name="connsiteY6" fmla="*/ 14761173 h 15256473"/>
                <a:gd name="connsiteX7" fmla="*/ 768350 w 18999200"/>
                <a:gd name="connsiteY7" fmla="*/ 14875473 h 15256473"/>
                <a:gd name="connsiteX8" fmla="*/ 749300 w 18999200"/>
                <a:gd name="connsiteY8" fmla="*/ 15027873 h 15256473"/>
                <a:gd name="connsiteX9" fmla="*/ 698500 w 18999200"/>
                <a:gd name="connsiteY9" fmla="*/ 15256473 h 15256473"/>
                <a:gd name="connsiteX10" fmla="*/ 781050 w 18999200"/>
                <a:gd name="connsiteY10" fmla="*/ 15199323 h 15256473"/>
                <a:gd name="connsiteX11" fmla="*/ 1104900 w 18999200"/>
                <a:gd name="connsiteY11" fmla="*/ 14024573 h 15256473"/>
                <a:gd name="connsiteX12" fmla="*/ 5473700 w 18999200"/>
                <a:gd name="connsiteY12" fmla="*/ 14151573 h 15256473"/>
                <a:gd name="connsiteX13" fmla="*/ 9906000 w 18999200"/>
                <a:gd name="connsiteY13" fmla="*/ 14189673 h 15256473"/>
                <a:gd name="connsiteX14" fmla="*/ 9728200 w 18999200"/>
                <a:gd name="connsiteY14" fmla="*/ 11471873 h 15256473"/>
                <a:gd name="connsiteX15" fmla="*/ 9550400 w 18999200"/>
                <a:gd name="connsiteY15" fmla="*/ 10824173 h 15256473"/>
                <a:gd name="connsiteX16" fmla="*/ 9677400 w 18999200"/>
                <a:gd name="connsiteY16" fmla="*/ 10519373 h 15256473"/>
                <a:gd name="connsiteX17" fmla="*/ 9906000 w 18999200"/>
                <a:gd name="connsiteY17" fmla="*/ 10176473 h 15256473"/>
                <a:gd name="connsiteX18" fmla="*/ 10833100 w 18999200"/>
                <a:gd name="connsiteY18" fmla="*/ 9579573 h 15256473"/>
                <a:gd name="connsiteX19" fmla="*/ 11277600 w 18999200"/>
                <a:gd name="connsiteY19" fmla="*/ 9477973 h 15256473"/>
                <a:gd name="connsiteX20" fmla="*/ 11734800 w 18999200"/>
                <a:gd name="connsiteY20" fmla="*/ 9249373 h 15256473"/>
                <a:gd name="connsiteX21" fmla="*/ 12065000 w 18999200"/>
                <a:gd name="connsiteY21" fmla="*/ 9147773 h 15256473"/>
                <a:gd name="connsiteX22" fmla="*/ 11988131 w 18999200"/>
                <a:gd name="connsiteY22" fmla="*/ 3195639 h 15256473"/>
                <a:gd name="connsiteX23" fmla="*/ 18999200 w 18999200"/>
                <a:gd name="connsiteY23" fmla="*/ 3000973 h 15256473"/>
                <a:gd name="connsiteX24" fmla="*/ 18858832 w 18999200"/>
                <a:gd name="connsiteY24" fmla="*/ 0 h 15256473"/>
                <a:gd name="connsiteX25" fmla="*/ 12578681 w 18999200"/>
                <a:gd name="connsiteY25" fmla="*/ 1512889 h 15256473"/>
                <a:gd name="connsiteX26" fmla="*/ 9727532 w 18999200"/>
                <a:gd name="connsiteY26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971550 w 18999200"/>
                <a:gd name="connsiteY2" fmla="*/ 13916623 h 15256473"/>
                <a:gd name="connsiteX3" fmla="*/ 933450 w 18999200"/>
                <a:gd name="connsiteY3" fmla="*/ 14043623 h 15256473"/>
                <a:gd name="connsiteX4" fmla="*/ 927100 w 18999200"/>
                <a:gd name="connsiteY4" fmla="*/ 14221423 h 15256473"/>
                <a:gd name="connsiteX5" fmla="*/ 882650 w 18999200"/>
                <a:gd name="connsiteY5" fmla="*/ 14418273 h 15256473"/>
                <a:gd name="connsiteX6" fmla="*/ 838200 w 18999200"/>
                <a:gd name="connsiteY6" fmla="*/ 14589723 h 15256473"/>
                <a:gd name="connsiteX7" fmla="*/ 831850 w 18999200"/>
                <a:gd name="connsiteY7" fmla="*/ 14761173 h 15256473"/>
                <a:gd name="connsiteX8" fmla="*/ 768350 w 18999200"/>
                <a:gd name="connsiteY8" fmla="*/ 14875473 h 15256473"/>
                <a:gd name="connsiteX9" fmla="*/ 749300 w 18999200"/>
                <a:gd name="connsiteY9" fmla="*/ 15027873 h 15256473"/>
                <a:gd name="connsiteX10" fmla="*/ 698500 w 18999200"/>
                <a:gd name="connsiteY10" fmla="*/ 15256473 h 15256473"/>
                <a:gd name="connsiteX11" fmla="*/ 781050 w 18999200"/>
                <a:gd name="connsiteY11" fmla="*/ 15199323 h 15256473"/>
                <a:gd name="connsiteX12" fmla="*/ 1104900 w 18999200"/>
                <a:gd name="connsiteY12" fmla="*/ 14024573 h 15256473"/>
                <a:gd name="connsiteX13" fmla="*/ 5473700 w 18999200"/>
                <a:gd name="connsiteY13" fmla="*/ 14151573 h 15256473"/>
                <a:gd name="connsiteX14" fmla="*/ 9906000 w 18999200"/>
                <a:gd name="connsiteY14" fmla="*/ 14189673 h 15256473"/>
                <a:gd name="connsiteX15" fmla="*/ 9728200 w 18999200"/>
                <a:gd name="connsiteY15" fmla="*/ 11471873 h 15256473"/>
                <a:gd name="connsiteX16" fmla="*/ 9550400 w 18999200"/>
                <a:gd name="connsiteY16" fmla="*/ 10824173 h 15256473"/>
                <a:gd name="connsiteX17" fmla="*/ 9677400 w 18999200"/>
                <a:gd name="connsiteY17" fmla="*/ 10519373 h 15256473"/>
                <a:gd name="connsiteX18" fmla="*/ 9906000 w 18999200"/>
                <a:gd name="connsiteY18" fmla="*/ 10176473 h 15256473"/>
                <a:gd name="connsiteX19" fmla="*/ 10833100 w 18999200"/>
                <a:gd name="connsiteY19" fmla="*/ 9579573 h 15256473"/>
                <a:gd name="connsiteX20" fmla="*/ 11277600 w 18999200"/>
                <a:gd name="connsiteY20" fmla="*/ 9477973 h 15256473"/>
                <a:gd name="connsiteX21" fmla="*/ 11734800 w 18999200"/>
                <a:gd name="connsiteY21" fmla="*/ 9249373 h 15256473"/>
                <a:gd name="connsiteX22" fmla="*/ 12065000 w 18999200"/>
                <a:gd name="connsiteY22" fmla="*/ 9147773 h 15256473"/>
                <a:gd name="connsiteX23" fmla="*/ 11988131 w 18999200"/>
                <a:gd name="connsiteY23" fmla="*/ 3195639 h 15256473"/>
                <a:gd name="connsiteX24" fmla="*/ 18999200 w 18999200"/>
                <a:gd name="connsiteY24" fmla="*/ 3000973 h 15256473"/>
                <a:gd name="connsiteX25" fmla="*/ 18858832 w 18999200"/>
                <a:gd name="connsiteY25" fmla="*/ 0 h 15256473"/>
                <a:gd name="connsiteX26" fmla="*/ 12578681 w 18999200"/>
                <a:gd name="connsiteY26" fmla="*/ 1512889 h 15256473"/>
                <a:gd name="connsiteX27" fmla="*/ 9727532 w 18999200"/>
                <a:gd name="connsiteY27" fmla="*/ 2050061 h 15256473"/>
                <a:gd name="connsiteX0" fmla="*/ 9727532 w 18999200"/>
                <a:gd name="connsiteY0" fmla="*/ 2050061 h 15256473"/>
                <a:gd name="connsiteX1" fmla="*/ 0 w 18999200"/>
                <a:gd name="connsiteY1" fmla="*/ 13389573 h 15256473"/>
                <a:gd name="connsiteX2" fmla="*/ 1016000 w 18999200"/>
                <a:gd name="connsiteY2" fmla="*/ 13751523 h 15256473"/>
                <a:gd name="connsiteX3" fmla="*/ 971550 w 18999200"/>
                <a:gd name="connsiteY3" fmla="*/ 13916623 h 15256473"/>
                <a:gd name="connsiteX4" fmla="*/ 933450 w 18999200"/>
                <a:gd name="connsiteY4" fmla="*/ 14043623 h 15256473"/>
                <a:gd name="connsiteX5" fmla="*/ 927100 w 18999200"/>
                <a:gd name="connsiteY5" fmla="*/ 14221423 h 15256473"/>
                <a:gd name="connsiteX6" fmla="*/ 882650 w 18999200"/>
                <a:gd name="connsiteY6" fmla="*/ 14418273 h 15256473"/>
                <a:gd name="connsiteX7" fmla="*/ 838200 w 18999200"/>
                <a:gd name="connsiteY7" fmla="*/ 14589723 h 15256473"/>
                <a:gd name="connsiteX8" fmla="*/ 831850 w 18999200"/>
                <a:gd name="connsiteY8" fmla="*/ 14761173 h 15256473"/>
                <a:gd name="connsiteX9" fmla="*/ 768350 w 18999200"/>
                <a:gd name="connsiteY9" fmla="*/ 14875473 h 15256473"/>
                <a:gd name="connsiteX10" fmla="*/ 749300 w 18999200"/>
                <a:gd name="connsiteY10" fmla="*/ 15027873 h 15256473"/>
                <a:gd name="connsiteX11" fmla="*/ 698500 w 18999200"/>
                <a:gd name="connsiteY11" fmla="*/ 15256473 h 15256473"/>
                <a:gd name="connsiteX12" fmla="*/ 781050 w 18999200"/>
                <a:gd name="connsiteY12" fmla="*/ 15199323 h 15256473"/>
                <a:gd name="connsiteX13" fmla="*/ 1104900 w 18999200"/>
                <a:gd name="connsiteY13" fmla="*/ 14024573 h 15256473"/>
                <a:gd name="connsiteX14" fmla="*/ 5473700 w 18999200"/>
                <a:gd name="connsiteY14" fmla="*/ 14151573 h 15256473"/>
                <a:gd name="connsiteX15" fmla="*/ 9906000 w 18999200"/>
                <a:gd name="connsiteY15" fmla="*/ 14189673 h 15256473"/>
                <a:gd name="connsiteX16" fmla="*/ 9728200 w 18999200"/>
                <a:gd name="connsiteY16" fmla="*/ 11471873 h 15256473"/>
                <a:gd name="connsiteX17" fmla="*/ 9550400 w 18999200"/>
                <a:gd name="connsiteY17" fmla="*/ 10824173 h 15256473"/>
                <a:gd name="connsiteX18" fmla="*/ 9677400 w 18999200"/>
                <a:gd name="connsiteY18" fmla="*/ 10519373 h 15256473"/>
                <a:gd name="connsiteX19" fmla="*/ 9906000 w 18999200"/>
                <a:gd name="connsiteY19" fmla="*/ 10176473 h 15256473"/>
                <a:gd name="connsiteX20" fmla="*/ 10833100 w 18999200"/>
                <a:gd name="connsiteY20" fmla="*/ 9579573 h 15256473"/>
                <a:gd name="connsiteX21" fmla="*/ 11277600 w 18999200"/>
                <a:gd name="connsiteY21" fmla="*/ 9477973 h 15256473"/>
                <a:gd name="connsiteX22" fmla="*/ 11734800 w 18999200"/>
                <a:gd name="connsiteY22" fmla="*/ 9249373 h 15256473"/>
                <a:gd name="connsiteX23" fmla="*/ 12065000 w 18999200"/>
                <a:gd name="connsiteY23" fmla="*/ 9147773 h 15256473"/>
                <a:gd name="connsiteX24" fmla="*/ 11988131 w 18999200"/>
                <a:gd name="connsiteY24" fmla="*/ 3195639 h 15256473"/>
                <a:gd name="connsiteX25" fmla="*/ 18999200 w 18999200"/>
                <a:gd name="connsiteY25" fmla="*/ 3000973 h 15256473"/>
                <a:gd name="connsiteX26" fmla="*/ 18858832 w 18999200"/>
                <a:gd name="connsiteY26" fmla="*/ 0 h 15256473"/>
                <a:gd name="connsiteX27" fmla="*/ 12578681 w 18999200"/>
                <a:gd name="connsiteY27" fmla="*/ 1512889 h 15256473"/>
                <a:gd name="connsiteX28" fmla="*/ 9727532 w 18999200"/>
                <a:gd name="connsiteY28" fmla="*/ 2050061 h 15256473"/>
                <a:gd name="connsiteX0" fmla="*/ 9029032 w 18300700"/>
                <a:gd name="connsiteY0" fmla="*/ 2050061 h 15256473"/>
                <a:gd name="connsiteX1" fmla="*/ 368300 w 18300700"/>
                <a:gd name="connsiteY1" fmla="*/ 13529273 h 15256473"/>
                <a:gd name="connsiteX2" fmla="*/ 317500 w 18300700"/>
                <a:gd name="connsiteY2" fmla="*/ 13751523 h 15256473"/>
                <a:gd name="connsiteX3" fmla="*/ 273050 w 18300700"/>
                <a:gd name="connsiteY3" fmla="*/ 13916623 h 15256473"/>
                <a:gd name="connsiteX4" fmla="*/ 234950 w 18300700"/>
                <a:gd name="connsiteY4" fmla="*/ 14043623 h 15256473"/>
                <a:gd name="connsiteX5" fmla="*/ 228600 w 18300700"/>
                <a:gd name="connsiteY5" fmla="*/ 14221423 h 15256473"/>
                <a:gd name="connsiteX6" fmla="*/ 184150 w 18300700"/>
                <a:gd name="connsiteY6" fmla="*/ 14418273 h 15256473"/>
                <a:gd name="connsiteX7" fmla="*/ 139700 w 18300700"/>
                <a:gd name="connsiteY7" fmla="*/ 14589723 h 15256473"/>
                <a:gd name="connsiteX8" fmla="*/ 133350 w 18300700"/>
                <a:gd name="connsiteY8" fmla="*/ 14761173 h 15256473"/>
                <a:gd name="connsiteX9" fmla="*/ 69850 w 18300700"/>
                <a:gd name="connsiteY9" fmla="*/ 14875473 h 15256473"/>
                <a:gd name="connsiteX10" fmla="*/ 50800 w 18300700"/>
                <a:gd name="connsiteY10" fmla="*/ 15027873 h 15256473"/>
                <a:gd name="connsiteX11" fmla="*/ 0 w 18300700"/>
                <a:gd name="connsiteY11" fmla="*/ 15256473 h 15256473"/>
                <a:gd name="connsiteX12" fmla="*/ 82550 w 18300700"/>
                <a:gd name="connsiteY12" fmla="*/ 15199323 h 15256473"/>
                <a:gd name="connsiteX13" fmla="*/ 406400 w 18300700"/>
                <a:gd name="connsiteY13" fmla="*/ 14024573 h 15256473"/>
                <a:gd name="connsiteX14" fmla="*/ 4775200 w 18300700"/>
                <a:gd name="connsiteY14" fmla="*/ 14151573 h 15256473"/>
                <a:gd name="connsiteX15" fmla="*/ 9207500 w 18300700"/>
                <a:gd name="connsiteY15" fmla="*/ 14189673 h 15256473"/>
                <a:gd name="connsiteX16" fmla="*/ 9029700 w 18300700"/>
                <a:gd name="connsiteY16" fmla="*/ 11471873 h 15256473"/>
                <a:gd name="connsiteX17" fmla="*/ 8851900 w 18300700"/>
                <a:gd name="connsiteY17" fmla="*/ 10824173 h 15256473"/>
                <a:gd name="connsiteX18" fmla="*/ 8978900 w 18300700"/>
                <a:gd name="connsiteY18" fmla="*/ 10519373 h 15256473"/>
                <a:gd name="connsiteX19" fmla="*/ 9207500 w 18300700"/>
                <a:gd name="connsiteY19" fmla="*/ 10176473 h 15256473"/>
                <a:gd name="connsiteX20" fmla="*/ 10134600 w 18300700"/>
                <a:gd name="connsiteY20" fmla="*/ 9579573 h 15256473"/>
                <a:gd name="connsiteX21" fmla="*/ 10579100 w 18300700"/>
                <a:gd name="connsiteY21" fmla="*/ 9477973 h 15256473"/>
                <a:gd name="connsiteX22" fmla="*/ 11036300 w 18300700"/>
                <a:gd name="connsiteY22" fmla="*/ 9249373 h 15256473"/>
                <a:gd name="connsiteX23" fmla="*/ 11366500 w 18300700"/>
                <a:gd name="connsiteY23" fmla="*/ 9147773 h 15256473"/>
                <a:gd name="connsiteX24" fmla="*/ 11289631 w 18300700"/>
                <a:gd name="connsiteY24" fmla="*/ 3195639 h 15256473"/>
                <a:gd name="connsiteX25" fmla="*/ 18300700 w 18300700"/>
                <a:gd name="connsiteY25" fmla="*/ 3000973 h 15256473"/>
                <a:gd name="connsiteX26" fmla="*/ 18160332 w 18300700"/>
                <a:gd name="connsiteY26" fmla="*/ 0 h 15256473"/>
                <a:gd name="connsiteX27" fmla="*/ 11880181 w 18300700"/>
                <a:gd name="connsiteY27" fmla="*/ 1512889 h 15256473"/>
                <a:gd name="connsiteX28" fmla="*/ 9029032 w 18300700"/>
                <a:gd name="connsiteY28" fmla="*/ 2050061 h 15256473"/>
                <a:gd name="connsiteX0" fmla="*/ 9029032 w 18300700"/>
                <a:gd name="connsiteY0" fmla="*/ 2050061 h 15256473"/>
                <a:gd name="connsiteX1" fmla="*/ 412750 w 18300700"/>
                <a:gd name="connsiteY1" fmla="*/ 13357823 h 15256473"/>
                <a:gd name="connsiteX2" fmla="*/ 368300 w 18300700"/>
                <a:gd name="connsiteY2" fmla="*/ 13529273 h 15256473"/>
                <a:gd name="connsiteX3" fmla="*/ 317500 w 18300700"/>
                <a:gd name="connsiteY3" fmla="*/ 13751523 h 15256473"/>
                <a:gd name="connsiteX4" fmla="*/ 273050 w 18300700"/>
                <a:gd name="connsiteY4" fmla="*/ 13916623 h 15256473"/>
                <a:gd name="connsiteX5" fmla="*/ 234950 w 18300700"/>
                <a:gd name="connsiteY5" fmla="*/ 14043623 h 15256473"/>
                <a:gd name="connsiteX6" fmla="*/ 228600 w 18300700"/>
                <a:gd name="connsiteY6" fmla="*/ 14221423 h 15256473"/>
                <a:gd name="connsiteX7" fmla="*/ 184150 w 18300700"/>
                <a:gd name="connsiteY7" fmla="*/ 14418273 h 15256473"/>
                <a:gd name="connsiteX8" fmla="*/ 139700 w 18300700"/>
                <a:gd name="connsiteY8" fmla="*/ 14589723 h 15256473"/>
                <a:gd name="connsiteX9" fmla="*/ 133350 w 18300700"/>
                <a:gd name="connsiteY9" fmla="*/ 14761173 h 15256473"/>
                <a:gd name="connsiteX10" fmla="*/ 69850 w 18300700"/>
                <a:gd name="connsiteY10" fmla="*/ 14875473 h 15256473"/>
                <a:gd name="connsiteX11" fmla="*/ 50800 w 18300700"/>
                <a:gd name="connsiteY11" fmla="*/ 15027873 h 15256473"/>
                <a:gd name="connsiteX12" fmla="*/ 0 w 18300700"/>
                <a:gd name="connsiteY12" fmla="*/ 15256473 h 15256473"/>
                <a:gd name="connsiteX13" fmla="*/ 82550 w 18300700"/>
                <a:gd name="connsiteY13" fmla="*/ 15199323 h 15256473"/>
                <a:gd name="connsiteX14" fmla="*/ 406400 w 18300700"/>
                <a:gd name="connsiteY14" fmla="*/ 14024573 h 15256473"/>
                <a:gd name="connsiteX15" fmla="*/ 4775200 w 18300700"/>
                <a:gd name="connsiteY15" fmla="*/ 14151573 h 15256473"/>
                <a:gd name="connsiteX16" fmla="*/ 9207500 w 18300700"/>
                <a:gd name="connsiteY16" fmla="*/ 14189673 h 15256473"/>
                <a:gd name="connsiteX17" fmla="*/ 9029700 w 18300700"/>
                <a:gd name="connsiteY17" fmla="*/ 11471873 h 15256473"/>
                <a:gd name="connsiteX18" fmla="*/ 8851900 w 18300700"/>
                <a:gd name="connsiteY18" fmla="*/ 10824173 h 15256473"/>
                <a:gd name="connsiteX19" fmla="*/ 8978900 w 18300700"/>
                <a:gd name="connsiteY19" fmla="*/ 10519373 h 15256473"/>
                <a:gd name="connsiteX20" fmla="*/ 9207500 w 18300700"/>
                <a:gd name="connsiteY20" fmla="*/ 10176473 h 15256473"/>
                <a:gd name="connsiteX21" fmla="*/ 10134600 w 18300700"/>
                <a:gd name="connsiteY21" fmla="*/ 9579573 h 15256473"/>
                <a:gd name="connsiteX22" fmla="*/ 10579100 w 18300700"/>
                <a:gd name="connsiteY22" fmla="*/ 9477973 h 15256473"/>
                <a:gd name="connsiteX23" fmla="*/ 11036300 w 18300700"/>
                <a:gd name="connsiteY23" fmla="*/ 9249373 h 15256473"/>
                <a:gd name="connsiteX24" fmla="*/ 11366500 w 18300700"/>
                <a:gd name="connsiteY24" fmla="*/ 9147773 h 15256473"/>
                <a:gd name="connsiteX25" fmla="*/ 11289631 w 18300700"/>
                <a:gd name="connsiteY25" fmla="*/ 3195639 h 15256473"/>
                <a:gd name="connsiteX26" fmla="*/ 18300700 w 18300700"/>
                <a:gd name="connsiteY26" fmla="*/ 3000973 h 15256473"/>
                <a:gd name="connsiteX27" fmla="*/ 18160332 w 18300700"/>
                <a:gd name="connsiteY27" fmla="*/ 0 h 15256473"/>
                <a:gd name="connsiteX28" fmla="*/ 11880181 w 18300700"/>
                <a:gd name="connsiteY28" fmla="*/ 1512889 h 15256473"/>
                <a:gd name="connsiteX29" fmla="*/ 9029032 w 18300700"/>
                <a:gd name="connsiteY29" fmla="*/ 2050061 h 15256473"/>
                <a:gd name="connsiteX0" fmla="*/ 9029032 w 18300700"/>
                <a:gd name="connsiteY0" fmla="*/ 2050061 h 15256473"/>
                <a:gd name="connsiteX1" fmla="*/ 406400 w 18300700"/>
                <a:gd name="connsiteY1" fmla="*/ 13237173 h 15256473"/>
                <a:gd name="connsiteX2" fmla="*/ 412750 w 18300700"/>
                <a:gd name="connsiteY2" fmla="*/ 13357823 h 15256473"/>
                <a:gd name="connsiteX3" fmla="*/ 368300 w 18300700"/>
                <a:gd name="connsiteY3" fmla="*/ 13529273 h 15256473"/>
                <a:gd name="connsiteX4" fmla="*/ 317500 w 18300700"/>
                <a:gd name="connsiteY4" fmla="*/ 13751523 h 15256473"/>
                <a:gd name="connsiteX5" fmla="*/ 273050 w 18300700"/>
                <a:gd name="connsiteY5" fmla="*/ 13916623 h 15256473"/>
                <a:gd name="connsiteX6" fmla="*/ 234950 w 18300700"/>
                <a:gd name="connsiteY6" fmla="*/ 14043623 h 15256473"/>
                <a:gd name="connsiteX7" fmla="*/ 228600 w 18300700"/>
                <a:gd name="connsiteY7" fmla="*/ 14221423 h 15256473"/>
                <a:gd name="connsiteX8" fmla="*/ 184150 w 18300700"/>
                <a:gd name="connsiteY8" fmla="*/ 14418273 h 15256473"/>
                <a:gd name="connsiteX9" fmla="*/ 139700 w 18300700"/>
                <a:gd name="connsiteY9" fmla="*/ 14589723 h 15256473"/>
                <a:gd name="connsiteX10" fmla="*/ 133350 w 18300700"/>
                <a:gd name="connsiteY10" fmla="*/ 14761173 h 15256473"/>
                <a:gd name="connsiteX11" fmla="*/ 69850 w 18300700"/>
                <a:gd name="connsiteY11" fmla="*/ 14875473 h 15256473"/>
                <a:gd name="connsiteX12" fmla="*/ 50800 w 18300700"/>
                <a:gd name="connsiteY12" fmla="*/ 15027873 h 15256473"/>
                <a:gd name="connsiteX13" fmla="*/ 0 w 18300700"/>
                <a:gd name="connsiteY13" fmla="*/ 15256473 h 15256473"/>
                <a:gd name="connsiteX14" fmla="*/ 82550 w 18300700"/>
                <a:gd name="connsiteY14" fmla="*/ 15199323 h 15256473"/>
                <a:gd name="connsiteX15" fmla="*/ 406400 w 18300700"/>
                <a:gd name="connsiteY15" fmla="*/ 14024573 h 15256473"/>
                <a:gd name="connsiteX16" fmla="*/ 4775200 w 18300700"/>
                <a:gd name="connsiteY16" fmla="*/ 14151573 h 15256473"/>
                <a:gd name="connsiteX17" fmla="*/ 9207500 w 18300700"/>
                <a:gd name="connsiteY17" fmla="*/ 14189673 h 15256473"/>
                <a:gd name="connsiteX18" fmla="*/ 9029700 w 18300700"/>
                <a:gd name="connsiteY18" fmla="*/ 11471873 h 15256473"/>
                <a:gd name="connsiteX19" fmla="*/ 8851900 w 18300700"/>
                <a:gd name="connsiteY19" fmla="*/ 10824173 h 15256473"/>
                <a:gd name="connsiteX20" fmla="*/ 8978900 w 18300700"/>
                <a:gd name="connsiteY20" fmla="*/ 10519373 h 15256473"/>
                <a:gd name="connsiteX21" fmla="*/ 9207500 w 18300700"/>
                <a:gd name="connsiteY21" fmla="*/ 10176473 h 15256473"/>
                <a:gd name="connsiteX22" fmla="*/ 10134600 w 18300700"/>
                <a:gd name="connsiteY22" fmla="*/ 9579573 h 15256473"/>
                <a:gd name="connsiteX23" fmla="*/ 10579100 w 18300700"/>
                <a:gd name="connsiteY23" fmla="*/ 9477973 h 15256473"/>
                <a:gd name="connsiteX24" fmla="*/ 11036300 w 18300700"/>
                <a:gd name="connsiteY24" fmla="*/ 9249373 h 15256473"/>
                <a:gd name="connsiteX25" fmla="*/ 11366500 w 18300700"/>
                <a:gd name="connsiteY25" fmla="*/ 9147773 h 15256473"/>
                <a:gd name="connsiteX26" fmla="*/ 11289631 w 18300700"/>
                <a:gd name="connsiteY26" fmla="*/ 3195639 h 15256473"/>
                <a:gd name="connsiteX27" fmla="*/ 18300700 w 18300700"/>
                <a:gd name="connsiteY27" fmla="*/ 3000973 h 15256473"/>
                <a:gd name="connsiteX28" fmla="*/ 18160332 w 18300700"/>
                <a:gd name="connsiteY28" fmla="*/ 0 h 15256473"/>
                <a:gd name="connsiteX29" fmla="*/ 11880181 w 18300700"/>
                <a:gd name="connsiteY29" fmla="*/ 1512889 h 15256473"/>
                <a:gd name="connsiteX30" fmla="*/ 9029032 w 18300700"/>
                <a:gd name="connsiteY30" fmla="*/ 2050061 h 15256473"/>
                <a:gd name="connsiteX0" fmla="*/ 9029032 w 18300700"/>
                <a:gd name="connsiteY0" fmla="*/ 2050061 h 15256473"/>
                <a:gd name="connsiteX1" fmla="*/ 476250 w 18300700"/>
                <a:gd name="connsiteY1" fmla="*/ 13084773 h 15256473"/>
                <a:gd name="connsiteX2" fmla="*/ 406400 w 18300700"/>
                <a:gd name="connsiteY2" fmla="*/ 13237173 h 15256473"/>
                <a:gd name="connsiteX3" fmla="*/ 412750 w 18300700"/>
                <a:gd name="connsiteY3" fmla="*/ 13357823 h 15256473"/>
                <a:gd name="connsiteX4" fmla="*/ 368300 w 18300700"/>
                <a:gd name="connsiteY4" fmla="*/ 13529273 h 15256473"/>
                <a:gd name="connsiteX5" fmla="*/ 317500 w 18300700"/>
                <a:gd name="connsiteY5" fmla="*/ 13751523 h 15256473"/>
                <a:gd name="connsiteX6" fmla="*/ 273050 w 18300700"/>
                <a:gd name="connsiteY6" fmla="*/ 13916623 h 15256473"/>
                <a:gd name="connsiteX7" fmla="*/ 234950 w 18300700"/>
                <a:gd name="connsiteY7" fmla="*/ 14043623 h 15256473"/>
                <a:gd name="connsiteX8" fmla="*/ 228600 w 18300700"/>
                <a:gd name="connsiteY8" fmla="*/ 14221423 h 15256473"/>
                <a:gd name="connsiteX9" fmla="*/ 184150 w 18300700"/>
                <a:gd name="connsiteY9" fmla="*/ 14418273 h 15256473"/>
                <a:gd name="connsiteX10" fmla="*/ 139700 w 18300700"/>
                <a:gd name="connsiteY10" fmla="*/ 14589723 h 15256473"/>
                <a:gd name="connsiteX11" fmla="*/ 133350 w 18300700"/>
                <a:gd name="connsiteY11" fmla="*/ 14761173 h 15256473"/>
                <a:gd name="connsiteX12" fmla="*/ 69850 w 18300700"/>
                <a:gd name="connsiteY12" fmla="*/ 14875473 h 15256473"/>
                <a:gd name="connsiteX13" fmla="*/ 50800 w 18300700"/>
                <a:gd name="connsiteY13" fmla="*/ 15027873 h 15256473"/>
                <a:gd name="connsiteX14" fmla="*/ 0 w 18300700"/>
                <a:gd name="connsiteY14" fmla="*/ 15256473 h 15256473"/>
                <a:gd name="connsiteX15" fmla="*/ 82550 w 18300700"/>
                <a:gd name="connsiteY15" fmla="*/ 15199323 h 15256473"/>
                <a:gd name="connsiteX16" fmla="*/ 406400 w 18300700"/>
                <a:gd name="connsiteY16" fmla="*/ 14024573 h 15256473"/>
                <a:gd name="connsiteX17" fmla="*/ 4775200 w 18300700"/>
                <a:gd name="connsiteY17" fmla="*/ 14151573 h 15256473"/>
                <a:gd name="connsiteX18" fmla="*/ 9207500 w 18300700"/>
                <a:gd name="connsiteY18" fmla="*/ 14189673 h 15256473"/>
                <a:gd name="connsiteX19" fmla="*/ 9029700 w 18300700"/>
                <a:gd name="connsiteY19" fmla="*/ 11471873 h 15256473"/>
                <a:gd name="connsiteX20" fmla="*/ 8851900 w 18300700"/>
                <a:gd name="connsiteY20" fmla="*/ 10824173 h 15256473"/>
                <a:gd name="connsiteX21" fmla="*/ 8978900 w 18300700"/>
                <a:gd name="connsiteY21" fmla="*/ 10519373 h 15256473"/>
                <a:gd name="connsiteX22" fmla="*/ 9207500 w 18300700"/>
                <a:gd name="connsiteY22" fmla="*/ 10176473 h 15256473"/>
                <a:gd name="connsiteX23" fmla="*/ 10134600 w 18300700"/>
                <a:gd name="connsiteY23" fmla="*/ 9579573 h 15256473"/>
                <a:gd name="connsiteX24" fmla="*/ 10579100 w 18300700"/>
                <a:gd name="connsiteY24" fmla="*/ 9477973 h 15256473"/>
                <a:gd name="connsiteX25" fmla="*/ 11036300 w 18300700"/>
                <a:gd name="connsiteY25" fmla="*/ 9249373 h 15256473"/>
                <a:gd name="connsiteX26" fmla="*/ 11366500 w 18300700"/>
                <a:gd name="connsiteY26" fmla="*/ 9147773 h 15256473"/>
                <a:gd name="connsiteX27" fmla="*/ 11289631 w 18300700"/>
                <a:gd name="connsiteY27" fmla="*/ 3195639 h 15256473"/>
                <a:gd name="connsiteX28" fmla="*/ 18300700 w 18300700"/>
                <a:gd name="connsiteY28" fmla="*/ 3000973 h 15256473"/>
                <a:gd name="connsiteX29" fmla="*/ 18160332 w 18300700"/>
                <a:gd name="connsiteY29" fmla="*/ 0 h 15256473"/>
                <a:gd name="connsiteX30" fmla="*/ 11880181 w 18300700"/>
                <a:gd name="connsiteY30" fmla="*/ 1512889 h 15256473"/>
                <a:gd name="connsiteX31" fmla="*/ 9029032 w 18300700"/>
                <a:gd name="connsiteY31" fmla="*/ 2050061 h 15256473"/>
                <a:gd name="connsiteX0" fmla="*/ 9029032 w 18300700"/>
                <a:gd name="connsiteY0" fmla="*/ 2050061 h 15256473"/>
                <a:gd name="connsiteX1" fmla="*/ 419100 w 18300700"/>
                <a:gd name="connsiteY1" fmla="*/ 12989523 h 15256473"/>
                <a:gd name="connsiteX2" fmla="*/ 476250 w 18300700"/>
                <a:gd name="connsiteY2" fmla="*/ 13084773 h 15256473"/>
                <a:gd name="connsiteX3" fmla="*/ 406400 w 18300700"/>
                <a:gd name="connsiteY3" fmla="*/ 13237173 h 15256473"/>
                <a:gd name="connsiteX4" fmla="*/ 412750 w 18300700"/>
                <a:gd name="connsiteY4" fmla="*/ 13357823 h 15256473"/>
                <a:gd name="connsiteX5" fmla="*/ 368300 w 18300700"/>
                <a:gd name="connsiteY5" fmla="*/ 13529273 h 15256473"/>
                <a:gd name="connsiteX6" fmla="*/ 317500 w 18300700"/>
                <a:gd name="connsiteY6" fmla="*/ 13751523 h 15256473"/>
                <a:gd name="connsiteX7" fmla="*/ 273050 w 18300700"/>
                <a:gd name="connsiteY7" fmla="*/ 13916623 h 15256473"/>
                <a:gd name="connsiteX8" fmla="*/ 234950 w 18300700"/>
                <a:gd name="connsiteY8" fmla="*/ 14043623 h 15256473"/>
                <a:gd name="connsiteX9" fmla="*/ 228600 w 18300700"/>
                <a:gd name="connsiteY9" fmla="*/ 14221423 h 15256473"/>
                <a:gd name="connsiteX10" fmla="*/ 184150 w 18300700"/>
                <a:gd name="connsiteY10" fmla="*/ 14418273 h 15256473"/>
                <a:gd name="connsiteX11" fmla="*/ 139700 w 18300700"/>
                <a:gd name="connsiteY11" fmla="*/ 14589723 h 15256473"/>
                <a:gd name="connsiteX12" fmla="*/ 133350 w 18300700"/>
                <a:gd name="connsiteY12" fmla="*/ 14761173 h 15256473"/>
                <a:gd name="connsiteX13" fmla="*/ 69850 w 18300700"/>
                <a:gd name="connsiteY13" fmla="*/ 14875473 h 15256473"/>
                <a:gd name="connsiteX14" fmla="*/ 50800 w 18300700"/>
                <a:gd name="connsiteY14" fmla="*/ 15027873 h 15256473"/>
                <a:gd name="connsiteX15" fmla="*/ 0 w 18300700"/>
                <a:gd name="connsiteY15" fmla="*/ 15256473 h 15256473"/>
                <a:gd name="connsiteX16" fmla="*/ 82550 w 18300700"/>
                <a:gd name="connsiteY16" fmla="*/ 15199323 h 15256473"/>
                <a:gd name="connsiteX17" fmla="*/ 406400 w 18300700"/>
                <a:gd name="connsiteY17" fmla="*/ 14024573 h 15256473"/>
                <a:gd name="connsiteX18" fmla="*/ 4775200 w 18300700"/>
                <a:gd name="connsiteY18" fmla="*/ 14151573 h 15256473"/>
                <a:gd name="connsiteX19" fmla="*/ 9207500 w 18300700"/>
                <a:gd name="connsiteY19" fmla="*/ 14189673 h 15256473"/>
                <a:gd name="connsiteX20" fmla="*/ 9029700 w 18300700"/>
                <a:gd name="connsiteY20" fmla="*/ 11471873 h 15256473"/>
                <a:gd name="connsiteX21" fmla="*/ 8851900 w 18300700"/>
                <a:gd name="connsiteY21" fmla="*/ 10824173 h 15256473"/>
                <a:gd name="connsiteX22" fmla="*/ 8978900 w 18300700"/>
                <a:gd name="connsiteY22" fmla="*/ 10519373 h 15256473"/>
                <a:gd name="connsiteX23" fmla="*/ 9207500 w 18300700"/>
                <a:gd name="connsiteY23" fmla="*/ 10176473 h 15256473"/>
                <a:gd name="connsiteX24" fmla="*/ 10134600 w 18300700"/>
                <a:gd name="connsiteY24" fmla="*/ 9579573 h 15256473"/>
                <a:gd name="connsiteX25" fmla="*/ 10579100 w 18300700"/>
                <a:gd name="connsiteY25" fmla="*/ 9477973 h 15256473"/>
                <a:gd name="connsiteX26" fmla="*/ 11036300 w 18300700"/>
                <a:gd name="connsiteY26" fmla="*/ 9249373 h 15256473"/>
                <a:gd name="connsiteX27" fmla="*/ 11366500 w 18300700"/>
                <a:gd name="connsiteY27" fmla="*/ 9147773 h 15256473"/>
                <a:gd name="connsiteX28" fmla="*/ 11289631 w 18300700"/>
                <a:gd name="connsiteY28" fmla="*/ 3195639 h 15256473"/>
                <a:gd name="connsiteX29" fmla="*/ 18300700 w 18300700"/>
                <a:gd name="connsiteY29" fmla="*/ 3000973 h 15256473"/>
                <a:gd name="connsiteX30" fmla="*/ 18160332 w 18300700"/>
                <a:gd name="connsiteY30" fmla="*/ 0 h 15256473"/>
                <a:gd name="connsiteX31" fmla="*/ 11880181 w 18300700"/>
                <a:gd name="connsiteY31" fmla="*/ 1512889 h 15256473"/>
                <a:gd name="connsiteX32" fmla="*/ 9029032 w 18300700"/>
                <a:gd name="connsiteY32" fmla="*/ 2050061 h 15256473"/>
                <a:gd name="connsiteX0" fmla="*/ 9029032 w 18300700"/>
                <a:gd name="connsiteY0" fmla="*/ 2050061 h 15256473"/>
                <a:gd name="connsiteX1" fmla="*/ 469900 w 18300700"/>
                <a:gd name="connsiteY1" fmla="*/ 12824423 h 15256473"/>
                <a:gd name="connsiteX2" fmla="*/ 419100 w 18300700"/>
                <a:gd name="connsiteY2" fmla="*/ 12989523 h 15256473"/>
                <a:gd name="connsiteX3" fmla="*/ 476250 w 18300700"/>
                <a:gd name="connsiteY3" fmla="*/ 13084773 h 15256473"/>
                <a:gd name="connsiteX4" fmla="*/ 406400 w 18300700"/>
                <a:gd name="connsiteY4" fmla="*/ 13237173 h 15256473"/>
                <a:gd name="connsiteX5" fmla="*/ 412750 w 18300700"/>
                <a:gd name="connsiteY5" fmla="*/ 13357823 h 15256473"/>
                <a:gd name="connsiteX6" fmla="*/ 368300 w 18300700"/>
                <a:gd name="connsiteY6" fmla="*/ 13529273 h 15256473"/>
                <a:gd name="connsiteX7" fmla="*/ 317500 w 18300700"/>
                <a:gd name="connsiteY7" fmla="*/ 13751523 h 15256473"/>
                <a:gd name="connsiteX8" fmla="*/ 273050 w 18300700"/>
                <a:gd name="connsiteY8" fmla="*/ 13916623 h 15256473"/>
                <a:gd name="connsiteX9" fmla="*/ 234950 w 18300700"/>
                <a:gd name="connsiteY9" fmla="*/ 14043623 h 15256473"/>
                <a:gd name="connsiteX10" fmla="*/ 228600 w 18300700"/>
                <a:gd name="connsiteY10" fmla="*/ 14221423 h 15256473"/>
                <a:gd name="connsiteX11" fmla="*/ 184150 w 18300700"/>
                <a:gd name="connsiteY11" fmla="*/ 14418273 h 15256473"/>
                <a:gd name="connsiteX12" fmla="*/ 139700 w 18300700"/>
                <a:gd name="connsiteY12" fmla="*/ 14589723 h 15256473"/>
                <a:gd name="connsiteX13" fmla="*/ 133350 w 18300700"/>
                <a:gd name="connsiteY13" fmla="*/ 14761173 h 15256473"/>
                <a:gd name="connsiteX14" fmla="*/ 69850 w 18300700"/>
                <a:gd name="connsiteY14" fmla="*/ 14875473 h 15256473"/>
                <a:gd name="connsiteX15" fmla="*/ 50800 w 18300700"/>
                <a:gd name="connsiteY15" fmla="*/ 15027873 h 15256473"/>
                <a:gd name="connsiteX16" fmla="*/ 0 w 18300700"/>
                <a:gd name="connsiteY16" fmla="*/ 15256473 h 15256473"/>
                <a:gd name="connsiteX17" fmla="*/ 82550 w 18300700"/>
                <a:gd name="connsiteY17" fmla="*/ 15199323 h 15256473"/>
                <a:gd name="connsiteX18" fmla="*/ 406400 w 18300700"/>
                <a:gd name="connsiteY18" fmla="*/ 14024573 h 15256473"/>
                <a:gd name="connsiteX19" fmla="*/ 4775200 w 18300700"/>
                <a:gd name="connsiteY19" fmla="*/ 14151573 h 15256473"/>
                <a:gd name="connsiteX20" fmla="*/ 9207500 w 18300700"/>
                <a:gd name="connsiteY20" fmla="*/ 14189673 h 15256473"/>
                <a:gd name="connsiteX21" fmla="*/ 9029700 w 18300700"/>
                <a:gd name="connsiteY21" fmla="*/ 11471873 h 15256473"/>
                <a:gd name="connsiteX22" fmla="*/ 8851900 w 18300700"/>
                <a:gd name="connsiteY22" fmla="*/ 10824173 h 15256473"/>
                <a:gd name="connsiteX23" fmla="*/ 8978900 w 18300700"/>
                <a:gd name="connsiteY23" fmla="*/ 10519373 h 15256473"/>
                <a:gd name="connsiteX24" fmla="*/ 9207500 w 18300700"/>
                <a:gd name="connsiteY24" fmla="*/ 10176473 h 15256473"/>
                <a:gd name="connsiteX25" fmla="*/ 10134600 w 18300700"/>
                <a:gd name="connsiteY25" fmla="*/ 9579573 h 15256473"/>
                <a:gd name="connsiteX26" fmla="*/ 10579100 w 18300700"/>
                <a:gd name="connsiteY26" fmla="*/ 9477973 h 15256473"/>
                <a:gd name="connsiteX27" fmla="*/ 11036300 w 18300700"/>
                <a:gd name="connsiteY27" fmla="*/ 9249373 h 15256473"/>
                <a:gd name="connsiteX28" fmla="*/ 11366500 w 18300700"/>
                <a:gd name="connsiteY28" fmla="*/ 9147773 h 15256473"/>
                <a:gd name="connsiteX29" fmla="*/ 11289631 w 18300700"/>
                <a:gd name="connsiteY29" fmla="*/ 3195639 h 15256473"/>
                <a:gd name="connsiteX30" fmla="*/ 18300700 w 18300700"/>
                <a:gd name="connsiteY30" fmla="*/ 3000973 h 15256473"/>
                <a:gd name="connsiteX31" fmla="*/ 18160332 w 18300700"/>
                <a:gd name="connsiteY31" fmla="*/ 0 h 15256473"/>
                <a:gd name="connsiteX32" fmla="*/ 11880181 w 18300700"/>
                <a:gd name="connsiteY32" fmla="*/ 1512889 h 15256473"/>
                <a:gd name="connsiteX33" fmla="*/ 9029032 w 18300700"/>
                <a:gd name="connsiteY33" fmla="*/ 2050061 h 15256473"/>
                <a:gd name="connsiteX0" fmla="*/ 9029032 w 18300700"/>
                <a:gd name="connsiteY0" fmla="*/ 2050061 h 15256473"/>
                <a:gd name="connsiteX1" fmla="*/ 514350 w 18300700"/>
                <a:gd name="connsiteY1" fmla="*/ 12703773 h 15256473"/>
                <a:gd name="connsiteX2" fmla="*/ 469900 w 18300700"/>
                <a:gd name="connsiteY2" fmla="*/ 12824423 h 15256473"/>
                <a:gd name="connsiteX3" fmla="*/ 419100 w 18300700"/>
                <a:gd name="connsiteY3" fmla="*/ 12989523 h 15256473"/>
                <a:gd name="connsiteX4" fmla="*/ 476250 w 18300700"/>
                <a:gd name="connsiteY4" fmla="*/ 13084773 h 15256473"/>
                <a:gd name="connsiteX5" fmla="*/ 406400 w 18300700"/>
                <a:gd name="connsiteY5" fmla="*/ 13237173 h 15256473"/>
                <a:gd name="connsiteX6" fmla="*/ 412750 w 18300700"/>
                <a:gd name="connsiteY6" fmla="*/ 13357823 h 15256473"/>
                <a:gd name="connsiteX7" fmla="*/ 368300 w 18300700"/>
                <a:gd name="connsiteY7" fmla="*/ 13529273 h 15256473"/>
                <a:gd name="connsiteX8" fmla="*/ 317500 w 18300700"/>
                <a:gd name="connsiteY8" fmla="*/ 13751523 h 15256473"/>
                <a:gd name="connsiteX9" fmla="*/ 273050 w 18300700"/>
                <a:gd name="connsiteY9" fmla="*/ 13916623 h 15256473"/>
                <a:gd name="connsiteX10" fmla="*/ 234950 w 18300700"/>
                <a:gd name="connsiteY10" fmla="*/ 14043623 h 15256473"/>
                <a:gd name="connsiteX11" fmla="*/ 228600 w 18300700"/>
                <a:gd name="connsiteY11" fmla="*/ 14221423 h 15256473"/>
                <a:gd name="connsiteX12" fmla="*/ 184150 w 18300700"/>
                <a:gd name="connsiteY12" fmla="*/ 14418273 h 15256473"/>
                <a:gd name="connsiteX13" fmla="*/ 139700 w 18300700"/>
                <a:gd name="connsiteY13" fmla="*/ 14589723 h 15256473"/>
                <a:gd name="connsiteX14" fmla="*/ 133350 w 18300700"/>
                <a:gd name="connsiteY14" fmla="*/ 14761173 h 15256473"/>
                <a:gd name="connsiteX15" fmla="*/ 69850 w 18300700"/>
                <a:gd name="connsiteY15" fmla="*/ 14875473 h 15256473"/>
                <a:gd name="connsiteX16" fmla="*/ 50800 w 18300700"/>
                <a:gd name="connsiteY16" fmla="*/ 15027873 h 15256473"/>
                <a:gd name="connsiteX17" fmla="*/ 0 w 18300700"/>
                <a:gd name="connsiteY17" fmla="*/ 15256473 h 15256473"/>
                <a:gd name="connsiteX18" fmla="*/ 82550 w 18300700"/>
                <a:gd name="connsiteY18" fmla="*/ 15199323 h 15256473"/>
                <a:gd name="connsiteX19" fmla="*/ 406400 w 18300700"/>
                <a:gd name="connsiteY19" fmla="*/ 14024573 h 15256473"/>
                <a:gd name="connsiteX20" fmla="*/ 4775200 w 18300700"/>
                <a:gd name="connsiteY20" fmla="*/ 14151573 h 15256473"/>
                <a:gd name="connsiteX21" fmla="*/ 9207500 w 18300700"/>
                <a:gd name="connsiteY21" fmla="*/ 14189673 h 15256473"/>
                <a:gd name="connsiteX22" fmla="*/ 9029700 w 18300700"/>
                <a:gd name="connsiteY22" fmla="*/ 11471873 h 15256473"/>
                <a:gd name="connsiteX23" fmla="*/ 8851900 w 18300700"/>
                <a:gd name="connsiteY23" fmla="*/ 10824173 h 15256473"/>
                <a:gd name="connsiteX24" fmla="*/ 8978900 w 18300700"/>
                <a:gd name="connsiteY24" fmla="*/ 10519373 h 15256473"/>
                <a:gd name="connsiteX25" fmla="*/ 9207500 w 18300700"/>
                <a:gd name="connsiteY25" fmla="*/ 10176473 h 15256473"/>
                <a:gd name="connsiteX26" fmla="*/ 10134600 w 18300700"/>
                <a:gd name="connsiteY26" fmla="*/ 9579573 h 15256473"/>
                <a:gd name="connsiteX27" fmla="*/ 10579100 w 18300700"/>
                <a:gd name="connsiteY27" fmla="*/ 9477973 h 15256473"/>
                <a:gd name="connsiteX28" fmla="*/ 11036300 w 18300700"/>
                <a:gd name="connsiteY28" fmla="*/ 9249373 h 15256473"/>
                <a:gd name="connsiteX29" fmla="*/ 11366500 w 18300700"/>
                <a:gd name="connsiteY29" fmla="*/ 9147773 h 15256473"/>
                <a:gd name="connsiteX30" fmla="*/ 11289631 w 18300700"/>
                <a:gd name="connsiteY30" fmla="*/ 3195639 h 15256473"/>
                <a:gd name="connsiteX31" fmla="*/ 18300700 w 18300700"/>
                <a:gd name="connsiteY31" fmla="*/ 3000973 h 15256473"/>
                <a:gd name="connsiteX32" fmla="*/ 18160332 w 18300700"/>
                <a:gd name="connsiteY32" fmla="*/ 0 h 15256473"/>
                <a:gd name="connsiteX33" fmla="*/ 11880181 w 18300700"/>
                <a:gd name="connsiteY33" fmla="*/ 1512889 h 15256473"/>
                <a:gd name="connsiteX34" fmla="*/ 9029032 w 18300700"/>
                <a:gd name="connsiteY34" fmla="*/ 2050061 h 15256473"/>
                <a:gd name="connsiteX0" fmla="*/ 9029032 w 18300700"/>
                <a:gd name="connsiteY0" fmla="*/ 2050061 h 15256473"/>
                <a:gd name="connsiteX1" fmla="*/ 565150 w 18300700"/>
                <a:gd name="connsiteY1" fmla="*/ 12564073 h 15256473"/>
                <a:gd name="connsiteX2" fmla="*/ 514350 w 18300700"/>
                <a:gd name="connsiteY2" fmla="*/ 12703773 h 15256473"/>
                <a:gd name="connsiteX3" fmla="*/ 469900 w 18300700"/>
                <a:gd name="connsiteY3" fmla="*/ 12824423 h 15256473"/>
                <a:gd name="connsiteX4" fmla="*/ 419100 w 18300700"/>
                <a:gd name="connsiteY4" fmla="*/ 12989523 h 15256473"/>
                <a:gd name="connsiteX5" fmla="*/ 476250 w 18300700"/>
                <a:gd name="connsiteY5" fmla="*/ 13084773 h 15256473"/>
                <a:gd name="connsiteX6" fmla="*/ 406400 w 18300700"/>
                <a:gd name="connsiteY6" fmla="*/ 13237173 h 15256473"/>
                <a:gd name="connsiteX7" fmla="*/ 412750 w 18300700"/>
                <a:gd name="connsiteY7" fmla="*/ 13357823 h 15256473"/>
                <a:gd name="connsiteX8" fmla="*/ 368300 w 18300700"/>
                <a:gd name="connsiteY8" fmla="*/ 13529273 h 15256473"/>
                <a:gd name="connsiteX9" fmla="*/ 317500 w 18300700"/>
                <a:gd name="connsiteY9" fmla="*/ 13751523 h 15256473"/>
                <a:gd name="connsiteX10" fmla="*/ 273050 w 18300700"/>
                <a:gd name="connsiteY10" fmla="*/ 13916623 h 15256473"/>
                <a:gd name="connsiteX11" fmla="*/ 234950 w 18300700"/>
                <a:gd name="connsiteY11" fmla="*/ 14043623 h 15256473"/>
                <a:gd name="connsiteX12" fmla="*/ 228600 w 18300700"/>
                <a:gd name="connsiteY12" fmla="*/ 14221423 h 15256473"/>
                <a:gd name="connsiteX13" fmla="*/ 184150 w 18300700"/>
                <a:gd name="connsiteY13" fmla="*/ 14418273 h 15256473"/>
                <a:gd name="connsiteX14" fmla="*/ 139700 w 18300700"/>
                <a:gd name="connsiteY14" fmla="*/ 14589723 h 15256473"/>
                <a:gd name="connsiteX15" fmla="*/ 133350 w 18300700"/>
                <a:gd name="connsiteY15" fmla="*/ 14761173 h 15256473"/>
                <a:gd name="connsiteX16" fmla="*/ 69850 w 18300700"/>
                <a:gd name="connsiteY16" fmla="*/ 14875473 h 15256473"/>
                <a:gd name="connsiteX17" fmla="*/ 50800 w 18300700"/>
                <a:gd name="connsiteY17" fmla="*/ 15027873 h 15256473"/>
                <a:gd name="connsiteX18" fmla="*/ 0 w 18300700"/>
                <a:gd name="connsiteY18" fmla="*/ 15256473 h 15256473"/>
                <a:gd name="connsiteX19" fmla="*/ 82550 w 18300700"/>
                <a:gd name="connsiteY19" fmla="*/ 15199323 h 15256473"/>
                <a:gd name="connsiteX20" fmla="*/ 406400 w 18300700"/>
                <a:gd name="connsiteY20" fmla="*/ 14024573 h 15256473"/>
                <a:gd name="connsiteX21" fmla="*/ 4775200 w 18300700"/>
                <a:gd name="connsiteY21" fmla="*/ 14151573 h 15256473"/>
                <a:gd name="connsiteX22" fmla="*/ 9207500 w 18300700"/>
                <a:gd name="connsiteY22" fmla="*/ 14189673 h 15256473"/>
                <a:gd name="connsiteX23" fmla="*/ 9029700 w 18300700"/>
                <a:gd name="connsiteY23" fmla="*/ 11471873 h 15256473"/>
                <a:gd name="connsiteX24" fmla="*/ 8851900 w 18300700"/>
                <a:gd name="connsiteY24" fmla="*/ 10824173 h 15256473"/>
                <a:gd name="connsiteX25" fmla="*/ 8978900 w 18300700"/>
                <a:gd name="connsiteY25" fmla="*/ 10519373 h 15256473"/>
                <a:gd name="connsiteX26" fmla="*/ 9207500 w 18300700"/>
                <a:gd name="connsiteY26" fmla="*/ 10176473 h 15256473"/>
                <a:gd name="connsiteX27" fmla="*/ 10134600 w 18300700"/>
                <a:gd name="connsiteY27" fmla="*/ 9579573 h 15256473"/>
                <a:gd name="connsiteX28" fmla="*/ 10579100 w 18300700"/>
                <a:gd name="connsiteY28" fmla="*/ 9477973 h 15256473"/>
                <a:gd name="connsiteX29" fmla="*/ 11036300 w 18300700"/>
                <a:gd name="connsiteY29" fmla="*/ 9249373 h 15256473"/>
                <a:gd name="connsiteX30" fmla="*/ 11366500 w 18300700"/>
                <a:gd name="connsiteY30" fmla="*/ 9147773 h 15256473"/>
                <a:gd name="connsiteX31" fmla="*/ 11289631 w 18300700"/>
                <a:gd name="connsiteY31" fmla="*/ 3195639 h 15256473"/>
                <a:gd name="connsiteX32" fmla="*/ 18300700 w 18300700"/>
                <a:gd name="connsiteY32" fmla="*/ 3000973 h 15256473"/>
                <a:gd name="connsiteX33" fmla="*/ 18160332 w 18300700"/>
                <a:gd name="connsiteY33" fmla="*/ 0 h 15256473"/>
                <a:gd name="connsiteX34" fmla="*/ 11880181 w 18300700"/>
                <a:gd name="connsiteY34" fmla="*/ 1512889 h 15256473"/>
                <a:gd name="connsiteX35" fmla="*/ 9029032 w 18300700"/>
                <a:gd name="connsiteY35" fmla="*/ 2050061 h 15256473"/>
                <a:gd name="connsiteX0" fmla="*/ 9029032 w 18300700"/>
                <a:gd name="connsiteY0" fmla="*/ 2050061 h 15256473"/>
                <a:gd name="connsiteX1" fmla="*/ 635000 w 18300700"/>
                <a:gd name="connsiteY1" fmla="*/ 12481523 h 15256473"/>
                <a:gd name="connsiteX2" fmla="*/ 565150 w 18300700"/>
                <a:gd name="connsiteY2" fmla="*/ 12564073 h 15256473"/>
                <a:gd name="connsiteX3" fmla="*/ 514350 w 18300700"/>
                <a:gd name="connsiteY3" fmla="*/ 12703773 h 15256473"/>
                <a:gd name="connsiteX4" fmla="*/ 469900 w 18300700"/>
                <a:gd name="connsiteY4" fmla="*/ 12824423 h 15256473"/>
                <a:gd name="connsiteX5" fmla="*/ 419100 w 18300700"/>
                <a:gd name="connsiteY5" fmla="*/ 12989523 h 15256473"/>
                <a:gd name="connsiteX6" fmla="*/ 476250 w 18300700"/>
                <a:gd name="connsiteY6" fmla="*/ 13084773 h 15256473"/>
                <a:gd name="connsiteX7" fmla="*/ 406400 w 18300700"/>
                <a:gd name="connsiteY7" fmla="*/ 13237173 h 15256473"/>
                <a:gd name="connsiteX8" fmla="*/ 412750 w 18300700"/>
                <a:gd name="connsiteY8" fmla="*/ 13357823 h 15256473"/>
                <a:gd name="connsiteX9" fmla="*/ 368300 w 18300700"/>
                <a:gd name="connsiteY9" fmla="*/ 13529273 h 15256473"/>
                <a:gd name="connsiteX10" fmla="*/ 317500 w 18300700"/>
                <a:gd name="connsiteY10" fmla="*/ 13751523 h 15256473"/>
                <a:gd name="connsiteX11" fmla="*/ 273050 w 18300700"/>
                <a:gd name="connsiteY11" fmla="*/ 13916623 h 15256473"/>
                <a:gd name="connsiteX12" fmla="*/ 234950 w 18300700"/>
                <a:gd name="connsiteY12" fmla="*/ 14043623 h 15256473"/>
                <a:gd name="connsiteX13" fmla="*/ 228600 w 18300700"/>
                <a:gd name="connsiteY13" fmla="*/ 14221423 h 15256473"/>
                <a:gd name="connsiteX14" fmla="*/ 184150 w 18300700"/>
                <a:gd name="connsiteY14" fmla="*/ 14418273 h 15256473"/>
                <a:gd name="connsiteX15" fmla="*/ 139700 w 18300700"/>
                <a:gd name="connsiteY15" fmla="*/ 14589723 h 15256473"/>
                <a:gd name="connsiteX16" fmla="*/ 133350 w 18300700"/>
                <a:gd name="connsiteY16" fmla="*/ 14761173 h 15256473"/>
                <a:gd name="connsiteX17" fmla="*/ 69850 w 18300700"/>
                <a:gd name="connsiteY17" fmla="*/ 14875473 h 15256473"/>
                <a:gd name="connsiteX18" fmla="*/ 50800 w 18300700"/>
                <a:gd name="connsiteY18" fmla="*/ 15027873 h 15256473"/>
                <a:gd name="connsiteX19" fmla="*/ 0 w 18300700"/>
                <a:gd name="connsiteY19" fmla="*/ 15256473 h 15256473"/>
                <a:gd name="connsiteX20" fmla="*/ 82550 w 18300700"/>
                <a:gd name="connsiteY20" fmla="*/ 15199323 h 15256473"/>
                <a:gd name="connsiteX21" fmla="*/ 406400 w 18300700"/>
                <a:gd name="connsiteY21" fmla="*/ 14024573 h 15256473"/>
                <a:gd name="connsiteX22" fmla="*/ 4775200 w 18300700"/>
                <a:gd name="connsiteY22" fmla="*/ 14151573 h 15256473"/>
                <a:gd name="connsiteX23" fmla="*/ 9207500 w 18300700"/>
                <a:gd name="connsiteY23" fmla="*/ 14189673 h 15256473"/>
                <a:gd name="connsiteX24" fmla="*/ 9029700 w 18300700"/>
                <a:gd name="connsiteY24" fmla="*/ 11471873 h 15256473"/>
                <a:gd name="connsiteX25" fmla="*/ 8851900 w 18300700"/>
                <a:gd name="connsiteY25" fmla="*/ 10824173 h 15256473"/>
                <a:gd name="connsiteX26" fmla="*/ 8978900 w 18300700"/>
                <a:gd name="connsiteY26" fmla="*/ 10519373 h 15256473"/>
                <a:gd name="connsiteX27" fmla="*/ 9207500 w 18300700"/>
                <a:gd name="connsiteY27" fmla="*/ 10176473 h 15256473"/>
                <a:gd name="connsiteX28" fmla="*/ 10134600 w 18300700"/>
                <a:gd name="connsiteY28" fmla="*/ 9579573 h 15256473"/>
                <a:gd name="connsiteX29" fmla="*/ 10579100 w 18300700"/>
                <a:gd name="connsiteY29" fmla="*/ 9477973 h 15256473"/>
                <a:gd name="connsiteX30" fmla="*/ 11036300 w 18300700"/>
                <a:gd name="connsiteY30" fmla="*/ 9249373 h 15256473"/>
                <a:gd name="connsiteX31" fmla="*/ 11366500 w 18300700"/>
                <a:gd name="connsiteY31" fmla="*/ 9147773 h 15256473"/>
                <a:gd name="connsiteX32" fmla="*/ 11289631 w 18300700"/>
                <a:gd name="connsiteY32" fmla="*/ 3195639 h 15256473"/>
                <a:gd name="connsiteX33" fmla="*/ 18300700 w 18300700"/>
                <a:gd name="connsiteY33" fmla="*/ 3000973 h 15256473"/>
                <a:gd name="connsiteX34" fmla="*/ 18160332 w 18300700"/>
                <a:gd name="connsiteY34" fmla="*/ 0 h 15256473"/>
                <a:gd name="connsiteX35" fmla="*/ 11880181 w 18300700"/>
                <a:gd name="connsiteY35" fmla="*/ 1512889 h 15256473"/>
                <a:gd name="connsiteX36" fmla="*/ 9029032 w 18300700"/>
                <a:gd name="connsiteY36" fmla="*/ 2050061 h 15256473"/>
                <a:gd name="connsiteX0" fmla="*/ 9029032 w 18300700"/>
                <a:gd name="connsiteY0" fmla="*/ 2050061 h 15256473"/>
                <a:gd name="connsiteX1" fmla="*/ 704850 w 18300700"/>
                <a:gd name="connsiteY1" fmla="*/ 12310073 h 15256473"/>
                <a:gd name="connsiteX2" fmla="*/ 635000 w 18300700"/>
                <a:gd name="connsiteY2" fmla="*/ 12481523 h 15256473"/>
                <a:gd name="connsiteX3" fmla="*/ 565150 w 18300700"/>
                <a:gd name="connsiteY3" fmla="*/ 12564073 h 15256473"/>
                <a:gd name="connsiteX4" fmla="*/ 514350 w 18300700"/>
                <a:gd name="connsiteY4" fmla="*/ 12703773 h 15256473"/>
                <a:gd name="connsiteX5" fmla="*/ 469900 w 18300700"/>
                <a:gd name="connsiteY5" fmla="*/ 12824423 h 15256473"/>
                <a:gd name="connsiteX6" fmla="*/ 419100 w 18300700"/>
                <a:gd name="connsiteY6" fmla="*/ 12989523 h 15256473"/>
                <a:gd name="connsiteX7" fmla="*/ 476250 w 18300700"/>
                <a:gd name="connsiteY7" fmla="*/ 13084773 h 15256473"/>
                <a:gd name="connsiteX8" fmla="*/ 406400 w 18300700"/>
                <a:gd name="connsiteY8" fmla="*/ 13237173 h 15256473"/>
                <a:gd name="connsiteX9" fmla="*/ 412750 w 18300700"/>
                <a:gd name="connsiteY9" fmla="*/ 13357823 h 15256473"/>
                <a:gd name="connsiteX10" fmla="*/ 368300 w 18300700"/>
                <a:gd name="connsiteY10" fmla="*/ 13529273 h 15256473"/>
                <a:gd name="connsiteX11" fmla="*/ 317500 w 18300700"/>
                <a:gd name="connsiteY11" fmla="*/ 13751523 h 15256473"/>
                <a:gd name="connsiteX12" fmla="*/ 273050 w 18300700"/>
                <a:gd name="connsiteY12" fmla="*/ 13916623 h 15256473"/>
                <a:gd name="connsiteX13" fmla="*/ 234950 w 18300700"/>
                <a:gd name="connsiteY13" fmla="*/ 14043623 h 15256473"/>
                <a:gd name="connsiteX14" fmla="*/ 228600 w 18300700"/>
                <a:gd name="connsiteY14" fmla="*/ 14221423 h 15256473"/>
                <a:gd name="connsiteX15" fmla="*/ 184150 w 18300700"/>
                <a:gd name="connsiteY15" fmla="*/ 14418273 h 15256473"/>
                <a:gd name="connsiteX16" fmla="*/ 139700 w 18300700"/>
                <a:gd name="connsiteY16" fmla="*/ 14589723 h 15256473"/>
                <a:gd name="connsiteX17" fmla="*/ 133350 w 18300700"/>
                <a:gd name="connsiteY17" fmla="*/ 14761173 h 15256473"/>
                <a:gd name="connsiteX18" fmla="*/ 69850 w 18300700"/>
                <a:gd name="connsiteY18" fmla="*/ 14875473 h 15256473"/>
                <a:gd name="connsiteX19" fmla="*/ 50800 w 18300700"/>
                <a:gd name="connsiteY19" fmla="*/ 15027873 h 15256473"/>
                <a:gd name="connsiteX20" fmla="*/ 0 w 18300700"/>
                <a:gd name="connsiteY20" fmla="*/ 15256473 h 15256473"/>
                <a:gd name="connsiteX21" fmla="*/ 82550 w 18300700"/>
                <a:gd name="connsiteY21" fmla="*/ 15199323 h 15256473"/>
                <a:gd name="connsiteX22" fmla="*/ 406400 w 18300700"/>
                <a:gd name="connsiteY22" fmla="*/ 14024573 h 15256473"/>
                <a:gd name="connsiteX23" fmla="*/ 4775200 w 18300700"/>
                <a:gd name="connsiteY23" fmla="*/ 14151573 h 15256473"/>
                <a:gd name="connsiteX24" fmla="*/ 9207500 w 18300700"/>
                <a:gd name="connsiteY24" fmla="*/ 14189673 h 15256473"/>
                <a:gd name="connsiteX25" fmla="*/ 9029700 w 18300700"/>
                <a:gd name="connsiteY25" fmla="*/ 11471873 h 15256473"/>
                <a:gd name="connsiteX26" fmla="*/ 8851900 w 18300700"/>
                <a:gd name="connsiteY26" fmla="*/ 10824173 h 15256473"/>
                <a:gd name="connsiteX27" fmla="*/ 8978900 w 18300700"/>
                <a:gd name="connsiteY27" fmla="*/ 10519373 h 15256473"/>
                <a:gd name="connsiteX28" fmla="*/ 9207500 w 18300700"/>
                <a:gd name="connsiteY28" fmla="*/ 10176473 h 15256473"/>
                <a:gd name="connsiteX29" fmla="*/ 10134600 w 18300700"/>
                <a:gd name="connsiteY29" fmla="*/ 9579573 h 15256473"/>
                <a:gd name="connsiteX30" fmla="*/ 10579100 w 18300700"/>
                <a:gd name="connsiteY30" fmla="*/ 9477973 h 15256473"/>
                <a:gd name="connsiteX31" fmla="*/ 11036300 w 18300700"/>
                <a:gd name="connsiteY31" fmla="*/ 9249373 h 15256473"/>
                <a:gd name="connsiteX32" fmla="*/ 11366500 w 18300700"/>
                <a:gd name="connsiteY32" fmla="*/ 9147773 h 15256473"/>
                <a:gd name="connsiteX33" fmla="*/ 11289631 w 18300700"/>
                <a:gd name="connsiteY33" fmla="*/ 3195639 h 15256473"/>
                <a:gd name="connsiteX34" fmla="*/ 18300700 w 18300700"/>
                <a:gd name="connsiteY34" fmla="*/ 3000973 h 15256473"/>
                <a:gd name="connsiteX35" fmla="*/ 18160332 w 18300700"/>
                <a:gd name="connsiteY35" fmla="*/ 0 h 15256473"/>
                <a:gd name="connsiteX36" fmla="*/ 11880181 w 18300700"/>
                <a:gd name="connsiteY36" fmla="*/ 1512889 h 15256473"/>
                <a:gd name="connsiteX37" fmla="*/ 9029032 w 18300700"/>
                <a:gd name="connsiteY37" fmla="*/ 2050061 h 15256473"/>
                <a:gd name="connsiteX0" fmla="*/ 9029032 w 18300700"/>
                <a:gd name="connsiteY0" fmla="*/ 2050061 h 15256473"/>
                <a:gd name="connsiteX1" fmla="*/ 819150 w 18300700"/>
                <a:gd name="connsiteY1" fmla="*/ 12138623 h 15256473"/>
                <a:gd name="connsiteX2" fmla="*/ 704850 w 18300700"/>
                <a:gd name="connsiteY2" fmla="*/ 12310073 h 15256473"/>
                <a:gd name="connsiteX3" fmla="*/ 635000 w 18300700"/>
                <a:gd name="connsiteY3" fmla="*/ 12481523 h 15256473"/>
                <a:gd name="connsiteX4" fmla="*/ 565150 w 18300700"/>
                <a:gd name="connsiteY4" fmla="*/ 12564073 h 15256473"/>
                <a:gd name="connsiteX5" fmla="*/ 514350 w 18300700"/>
                <a:gd name="connsiteY5" fmla="*/ 12703773 h 15256473"/>
                <a:gd name="connsiteX6" fmla="*/ 469900 w 18300700"/>
                <a:gd name="connsiteY6" fmla="*/ 12824423 h 15256473"/>
                <a:gd name="connsiteX7" fmla="*/ 419100 w 18300700"/>
                <a:gd name="connsiteY7" fmla="*/ 12989523 h 15256473"/>
                <a:gd name="connsiteX8" fmla="*/ 476250 w 18300700"/>
                <a:gd name="connsiteY8" fmla="*/ 13084773 h 15256473"/>
                <a:gd name="connsiteX9" fmla="*/ 406400 w 18300700"/>
                <a:gd name="connsiteY9" fmla="*/ 13237173 h 15256473"/>
                <a:gd name="connsiteX10" fmla="*/ 412750 w 18300700"/>
                <a:gd name="connsiteY10" fmla="*/ 13357823 h 15256473"/>
                <a:gd name="connsiteX11" fmla="*/ 368300 w 18300700"/>
                <a:gd name="connsiteY11" fmla="*/ 13529273 h 15256473"/>
                <a:gd name="connsiteX12" fmla="*/ 317500 w 18300700"/>
                <a:gd name="connsiteY12" fmla="*/ 13751523 h 15256473"/>
                <a:gd name="connsiteX13" fmla="*/ 273050 w 18300700"/>
                <a:gd name="connsiteY13" fmla="*/ 13916623 h 15256473"/>
                <a:gd name="connsiteX14" fmla="*/ 234950 w 18300700"/>
                <a:gd name="connsiteY14" fmla="*/ 14043623 h 15256473"/>
                <a:gd name="connsiteX15" fmla="*/ 228600 w 18300700"/>
                <a:gd name="connsiteY15" fmla="*/ 14221423 h 15256473"/>
                <a:gd name="connsiteX16" fmla="*/ 184150 w 18300700"/>
                <a:gd name="connsiteY16" fmla="*/ 14418273 h 15256473"/>
                <a:gd name="connsiteX17" fmla="*/ 139700 w 18300700"/>
                <a:gd name="connsiteY17" fmla="*/ 14589723 h 15256473"/>
                <a:gd name="connsiteX18" fmla="*/ 133350 w 18300700"/>
                <a:gd name="connsiteY18" fmla="*/ 14761173 h 15256473"/>
                <a:gd name="connsiteX19" fmla="*/ 69850 w 18300700"/>
                <a:gd name="connsiteY19" fmla="*/ 14875473 h 15256473"/>
                <a:gd name="connsiteX20" fmla="*/ 50800 w 18300700"/>
                <a:gd name="connsiteY20" fmla="*/ 15027873 h 15256473"/>
                <a:gd name="connsiteX21" fmla="*/ 0 w 18300700"/>
                <a:gd name="connsiteY21" fmla="*/ 15256473 h 15256473"/>
                <a:gd name="connsiteX22" fmla="*/ 82550 w 18300700"/>
                <a:gd name="connsiteY22" fmla="*/ 15199323 h 15256473"/>
                <a:gd name="connsiteX23" fmla="*/ 406400 w 18300700"/>
                <a:gd name="connsiteY23" fmla="*/ 14024573 h 15256473"/>
                <a:gd name="connsiteX24" fmla="*/ 4775200 w 18300700"/>
                <a:gd name="connsiteY24" fmla="*/ 14151573 h 15256473"/>
                <a:gd name="connsiteX25" fmla="*/ 9207500 w 18300700"/>
                <a:gd name="connsiteY25" fmla="*/ 14189673 h 15256473"/>
                <a:gd name="connsiteX26" fmla="*/ 9029700 w 18300700"/>
                <a:gd name="connsiteY26" fmla="*/ 11471873 h 15256473"/>
                <a:gd name="connsiteX27" fmla="*/ 8851900 w 18300700"/>
                <a:gd name="connsiteY27" fmla="*/ 10824173 h 15256473"/>
                <a:gd name="connsiteX28" fmla="*/ 8978900 w 18300700"/>
                <a:gd name="connsiteY28" fmla="*/ 10519373 h 15256473"/>
                <a:gd name="connsiteX29" fmla="*/ 9207500 w 18300700"/>
                <a:gd name="connsiteY29" fmla="*/ 10176473 h 15256473"/>
                <a:gd name="connsiteX30" fmla="*/ 10134600 w 18300700"/>
                <a:gd name="connsiteY30" fmla="*/ 9579573 h 15256473"/>
                <a:gd name="connsiteX31" fmla="*/ 10579100 w 18300700"/>
                <a:gd name="connsiteY31" fmla="*/ 9477973 h 15256473"/>
                <a:gd name="connsiteX32" fmla="*/ 11036300 w 18300700"/>
                <a:gd name="connsiteY32" fmla="*/ 9249373 h 15256473"/>
                <a:gd name="connsiteX33" fmla="*/ 11366500 w 18300700"/>
                <a:gd name="connsiteY33" fmla="*/ 9147773 h 15256473"/>
                <a:gd name="connsiteX34" fmla="*/ 11289631 w 18300700"/>
                <a:gd name="connsiteY34" fmla="*/ 3195639 h 15256473"/>
                <a:gd name="connsiteX35" fmla="*/ 18300700 w 18300700"/>
                <a:gd name="connsiteY35" fmla="*/ 3000973 h 15256473"/>
                <a:gd name="connsiteX36" fmla="*/ 18160332 w 18300700"/>
                <a:gd name="connsiteY36" fmla="*/ 0 h 15256473"/>
                <a:gd name="connsiteX37" fmla="*/ 11880181 w 18300700"/>
                <a:gd name="connsiteY37" fmla="*/ 1512889 h 15256473"/>
                <a:gd name="connsiteX38" fmla="*/ 9029032 w 18300700"/>
                <a:gd name="connsiteY38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819150 w 18300700"/>
                <a:gd name="connsiteY2" fmla="*/ 12138623 h 15256473"/>
                <a:gd name="connsiteX3" fmla="*/ 704850 w 18300700"/>
                <a:gd name="connsiteY3" fmla="*/ 12310073 h 15256473"/>
                <a:gd name="connsiteX4" fmla="*/ 635000 w 18300700"/>
                <a:gd name="connsiteY4" fmla="*/ 12481523 h 15256473"/>
                <a:gd name="connsiteX5" fmla="*/ 565150 w 18300700"/>
                <a:gd name="connsiteY5" fmla="*/ 12564073 h 15256473"/>
                <a:gd name="connsiteX6" fmla="*/ 514350 w 18300700"/>
                <a:gd name="connsiteY6" fmla="*/ 12703773 h 15256473"/>
                <a:gd name="connsiteX7" fmla="*/ 469900 w 18300700"/>
                <a:gd name="connsiteY7" fmla="*/ 12824423 h 15256473"/>
                <a:gd name="connsiteX8" fmla="*/ 419100 w 18300700"/>
                <a:gd name="connsiteY8" fmla="*/ 12989523 h 15256473"/>
                <a:gd name="connsiteX9" fmla="*/ 476250 w 18300700"/>
                <a:gd name="connsiteY9" fmla="*/ 13084773 h 15256473"/>
                <a:gd name="connsiteX10" fmla="*/ 406400 w 18300700"/>
                <a:gd name="connsiteY10" fmla="*/ 13237173 h 15256473"/>
                <a:gd name="connsiteX11" fmla="*/ 412750 w 18300700"/>
                <a:gd name="connsiteY11" fmla="*/ 13357823 h 15256473"/>
                <a:gd name="connsiteX12" fmla="*/ 368300 w 18300700"/>
                <a:gd name="connsiteY12" fmla="*/ 13529273 h 15256473"/>
                <a:gd name="connsiteX13" fmla="*/ 317500 w 18300700"/>
                <a:gd name="connsiteY13" fmla="*/ 13751523 h 15256473"/>
                <a:gd name="connsiteX14" fmla="*/ 273050 w 18300700"/>
                <a:gd name="connsiteY14" fmla="*/ 13916623 h 15256473"/>
                <a:gd name="connsiteX15" fmla="*/ 234950 w 18300700"/>
                <a:gd name="connsiteY15" fmla="*/ 14043623 h 15256473"/>
                <a:gd name="connsiteX16" fmla="*/ 228600 w 18300700"/>
                <a:gd name="connsiteY16" fmla="*/ 14221423 h 15256473"/>
                <a:gd name="connsiteX17" fmla="*/ 184150 w 18300700"/>
                <a:gd name="connsiteY17" fmla="*/ 14418273 h 15256473"/>
                <a:gd name="connsiteX18" fmla="*/ 139700 w 18300700"/>
                <a:gd name="connsiteY18" fmla="*/ 14589723 h 15256473"/>
                <a:gd name="connsiteX19" fmla="*/ 133350 w 18300700"/>
                <a:gd name="connsiteY19" fmla="*/ 14761173 h 15256473"/>
                <a:gd name="connsiteX20" fmla="*/ 69850 w 18300700"/>
                <a:gd name="connsiteY20" fmla="*/ 14875473 h 15256473"/>
                <a:gd name="connsiteX21" fmla="*/ 50800 w 18300700"/>
                <a:gd name="connsiteY21" fmla="*/ 15027873 h 15256473"/>
                <a:gd name="connsiteX22" fmla="*/ 0 w 18300700"/>
                <a:gd name="connsiteY22" fmla="*/ 15256473 h 15256473"/>
                <a:gd name="connsiteX23" fmla="*/ 82550 w 18300700"/>
                <a:gd name="connsiteY23" fmla="*/ 15199323 h 15256473"/>
                <a:gd name="connsiteX24" fmla="*/ 406400 w 18300700"/>
                <a:gd name="connsiteY24" fmla="*/ 14024573 h 15256473"/>
                <a:gd name="connsiteX25" fmla="*/ 4775200 w 18300700"/>
                <a:gd name="connsiteY25" fmla="*/ 14151573 h 15256473"/>
                <a:gd name="connsiteX26" fmla="*/ 9207500 w 18300700"/>
                <a:gd name="connsiteY26" fmla="*/ 14189673 h 15256473"/>
                <a:gd name="connsiteX27" fmla="*/ 9029700 w 18300700"/>
                <a:gd name="connsiteY27" fmla="*/ 11471873 h 15256473"/>
                <a:gd name="connsiteX28" fmla="*/ 8851900 w 18300700"/>
                <a:gd name="connsiteY28" fmla="*/ 10824173 h 15256473"/>
                <a:gd name="connsiteX29" fmla="*/ 8978900 w 18300700"/>
                <a:gd name="connsiteY29" fmla="*/ 10519373 h 15256473"/>
                <a:gd name="connsiteX30" fmla="*/ 9207500 w 18300700"/>
                <a:gd name="connsiteY30" fmla="*/ 10176473 h 15256473"/>
                <a:gd name="connsiteX31" fmla="*/ 10134600 w 18300700"/>
                <a:gd name="connsiteY31" fmla="*/ 9579573 h 15256473"/>
                <a:gd name="connsiteX32" fmla="*/ 10579100 w 18300700"/>
                <a:gd name="connsiteY32" fmla="*/ 9477973 h 15256473"/>
                <a:gd name="connsiteX33" fmla="*/ 11036300 w 18300700"/>
                <a:gd name="connsiteY33" fmla="*/ 9249373 h 15256473"/>
                <a:gd name="connsiteX34" fmla="*/ 11366500 w 18300700"/>
                <a:gd name="connsiteY34" fmla="*/ 9147773 h 15256473"/>
                <a:gd name="connsiteX35" fmla="*/ 11289631 w 18300700"/>
                <a:gd name="connsiteY35" fmla="*/ 3195639 h 15256473"/>
                <a:gd name="connsiteX36" fmla="*/ 18300700 w 18300700"/>
                <a:gd name="connsiteY36" fmla="*/ 3000973 h 15256473"/>
                <a:gd name="connsiteX37" fmla="*/ 18160332 w 18300700"/>
                <a:gd name="connsiteY37" fmla="*/ 0 h 15256473"/>
                <a:gd name="connsiteX38" fmla="*/ 11880181 w 18300700"/>
                <a:gd name="connsiteY38" fmla="*/ 1512889 h 15256473"/>
                <a:gd name="connsiteX39" fmla="*/ 9029032 w 18300700"/>
                <a:gd name="connsiteY39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901700 w 18300700"/>
                <a:gd name="connsiteY2" fmla="*/ 12030673 h 15256473"/>
                <a:gd name="connsiteX3" fmla="*/ 819150 w 18300700"/>
                <a:gd name="connsiteY3" fmla="*/ 12138623 h 15256473"/>
                <a:gd name="connsiteX4" fmla="*/ 704850 w 18300700"/>
                <a:gd name="connsiteY4" fmla="*/ 12310073 h 15256473"/>
                <a:gd name="connsiteX5" fmla="*/ 635000 w 18300700"/>
                <a:gd name="connsiteY5" fmla="*/ 12481523 h 15256473"/>
                <a:gd name="connsiteX6" fmla="*/ 565150 w 18300700"/>
                <a:gd name="connsiteY6" fmla="*/ 12564073 h 15256473"/>
                <a:gd name="connsiteX7" fmla="*/ 514350 w 18300700"/>
                <a:gd name="connsiteY7" fmla="*/ 12703773 h 15256473"/>
                <a:gd name="connsiteX8" fmla="*/ 469900 w 18300700"/>
                <a:gd name="connsiteY8" fmla="*/ 12824423 h 15256473"/>
                <a:gd name="connsiteX9" fmla="*/ 419100 w 18300700"/>
                <a:gd name="connsiteY9" fmla="*/ 12989523 h 15256473"/>
                <a:gd name="connsiteX10" fmla="*/ 476250 w 18300700"/>
                <a:gd name="connsiteY10" fmla="*/ 13084773 h 15256473"/>
                <a:gd name="connsiteX11" fmla="*/ 406400 w 18300700"/>
                <a:gd name="connsiteY11" fmla="*/ 13237173 h 15256473"/>
                <a:gd name="connsiteX12" fmla="*/ 412750 w 18300700"/>
                <a:gd name="connsiteY12" fmla="*/ 13357823 h 15256473"/>
                <a:gd name="connsiteX13" fmla="*/ 368300 w 18300700"/>
                <a:gd name="connsiteY13" fmla="*/ 13529273 h 15256473"/>
                <a:gd name="connsiteX14" fmla="*/ 317500 w 18300700"/>
                <a:gd name="connsiteY14" fmla="*/ 13751523 h 15256473"/>
                <a:gd name="connsiteX15" fmla="*/ 273050 w 18300700"/>
                <a:gd name="connsiteY15" fmla="*/ 13916623 h 15256473"/>
                <a:gd name="connsiteX16" fmla="*/ 234950 w 18300700"/>
                <a:gd name="connsiteY16" fmla="*/ 14043623 h 15256473"/>
                <a:gd name="connsiteX17" fmla="*/ 228600 w 18300700"/>
                <a:gd name="connsiteY17" fmla="*/ 14221423 h 15256473"/>
                <a:gd name="connsiteX18" fmla="*/ 184150 w 18300700"/>
                <a:gd name="connsiteY18" fmla="*/ 14418273 h 15256473"/>
                <a:gd name="connsiteX19" fmla="*/ 139700 w 18300700"/>
                <a:gd name="connsiteY19" fmla="*/ 14589723 h 15256473"/>
                <a:gd name="connsiteX20" fmla="*/ 133350 w 18300700"/>
                <a:gd name="connsiteY20" fmla="*/ 14761173 h 15256473"/>
                <a:gd name="connsiteX21" fmla="*/ 69850 w 18300700"/>
                <a:gd name="connsiteY21" fmla="*/ 14875473 h 15256473"/>
                <a:gd name="connsiteX22" fmla="*/ 50800 w 18300700"/>
                <a:gd name="connsiteY22" fmla="*/ 15027873 h 15256473"/>
                <a:gd name="connsiteX23" fmla="*/ 0 w 18300700"/>
                <a:gd name="connsiteY23" fmla="*/ 15256473 h 15256473"/>
                <a:gd name="connsiteX24" fmla="*/ 82550 w 18300700"/>
                <a:gd name="connsiteY24" fmla="*/ 15199323 h 15256473"/>
                <a:gd name="connsiteX25" fmla="*/ 406400 w 18300700"/>
                <a:gd name="connsiteY25" fmla="*/ 14024573 h 15256473"/>
                <a:gd name="connsiteX26" fmla="*/ 4775200 w 18300700"/>
                <a:gd name="connsiteY26" fmla="*/ 14151573 h 15256473"/>
                <a:gd name="connsiteX27" fmla="*/ 9207500 w 18300700"/>
                <a:gd name="connsiteY27" fmla="*/ 14189673 h 15256473"/>
                <a:gd name="connsiteX28" fmla="*/ 9029700 w 18300700"/>
                <a:gd name="connsiteY28" fmla="*/ 11471873 h 15256473"/>
                <a:gd name="connsiteX29" fmla="*/ 8851900 w 18300700"/>
                <a:gd name="connsiteY29" fmla="*/ 10824173 h 15256473"/>
                <a:gd name="connsiteX30" fmla="*/ 8978900 w 18300700"/>
                <a:gd name="connsiteY30" fmla="*/ 10519373 h 15256473"/>
                <a:gd name="connsiteX31" fmla="*/ 9207500 w 18300700"/>
                <a:gd name="connsiteY31" fmla="*/ 10176473 h 15256473"/>
                <a:gd name="connsiteX32" fmla="*/ 10134600 w 18300700"/>
                <a:gd name="connsiteY32" fmla="*/ 9579573 h 15256473"/>
                <a:gd name="connsiteX33" fmla="*/ 10579100 w 18300700"/>
                <a:gd name="connsiteY33" fmla="*/ 9477973 h 15256473"/>
                <a:gd name="connsiteX34" fmla="*/ 11036300 w 18300700"/>
                <a:gd name="connsiteY34" fmla="*/ 9249373 h 15256473"/>
                <a:gd name="connsiteX35" fmla="*/ 11366500 w 18300700"/>
                <a:gd name="connsiteY35" fmla="*/ 9147773 h 15256473"/>
                <a:gd name="connsiteX36" fmla="*/ 11289631 w 18300700"/>
                <a:gd name="connsiteY36" fmla="*/ 3195639 h 15256473"/>
                <a:gd name="connsiteX37" fmla="*/ 18300700 w 18300700"/>
                <a:gd name="connsiteY37" fmla="*/ 3000973 h 15256473"/>
                <a:gd name="connsiteX38" fmla="*/ 18160332 w 18300700"/>
                <a:gd name="connsiteY38" fmla="*/ 0 h 15256473"/>
                <a:gd name="connsiteX39" fmla="*/ 11880181 w 18300700"/>
                <a:gd name="connsiteY39" fmla="*/ 1512889 h 15256473"/>
                <a:gd name="connsiteX40" fmla="*/ 9029032 w 18300700"/>
                <a:gd name="connsiteY40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984250 w 18300700"/>
                <a:gd name="connsiteY2" fmla="*/ 11941773 h 15256473"/>
                <a:gd name="connsiteX3" fmla="*/ 901700 w 18300700"/>
                <a:gd name="connsiteY3" fmla="*/ 12030673 h 15256473"/>
                <a:gd name="connsiteX4" fmla="*/ 819150 w 18300700"/>
                <a:gd name="connsiteY4" fmla="*/ 12138623 h 15256473"/>
                <a:gd name="connsiteX5" fmla="*/ 704850 w 18300700"/>
                <a:gd name="connsiteY5" fmla="*/ 12310073 h 15256473"/>
                <a:gd name="connsiteX6" fmla="*/ 635000 w 18300700"/>
                <a:gd name="connsiteY6" fmla="*/ 12481523 h 15256473"/>
                <a:gd name="connsiteX7" fmla="*/ 565150 w 18300700"/>
                <a:gd name="connsiteY7" fmla="*/ 12564073 h 15256473"/>
                <a:gd name="connsiteX8" fmla="*/ 514350 w 18300700"/>
                <a:gd name="connsiteY8" fmla="*/ 12703773 h 15256473"/>
                <a:gd name="connsiteX9" fmla="*/ 469900 w 18300700"/>
                <a:gd name="connsiteY9" fmla="*/ 12824423 h 15256473"/>
                <a:gd name="connsiteX10" fmla="*/ 419100 w 18300700"/>
                <a:gd name="connsiteY10" fmla="*/ 12989523 h 15256473"/>
                <a:gd name="connsiteX11" fmla="*/ 476250 w 18300700"/>
                <a:gd name="connsiteY11" fmla="*/ 13084773 h 15256473"/>
                <a:gd name="connsiteX12" fmla="*/ 406400 w 18300700"/>
                <a:gd name="connsiteY12" fmla="*/ 13237173 h 15256473"/>
                <a:gd name="connsiteX13" fmla="*/ 412750 w 18300700"/>
                <a:gd name="connsiteY13" fmla="*/ 13357823 h 15256473"/>
                <a:gd name="connsiteX14" fmla="*/ 368300 w 18300700"/>
                <a:gd name="connsiteY14" fmla="*/ 13529273 h 15256473"/>
                <a:gd name="connsiteX15" fmla="*/ 317500 w 18300700"/>
                <a:gd name="connsiteY15" fmla="*/ 13751523 h 15256473"/>
                <a:gd name="connsiteX16" fmla="*/ 273050 w 18300700"/>
                <a:gd name="connsiteY16" fmla="*/ 13916623 h 15256473"/>
                <a:gd name="connsiteX17" fmla="*/ 234950 w 18300700"/>
                <a:gd name="connsiteY17" fmla="*/ 14043623 h 15256473"/>
                <a:gd name="connsiteX18" fmla="*/ 228600 w 18300700"/>
                <a:gd name="connsiteY18" fmla="*/ 14221423 h 15256473"/>
                <a:gd name="connsiteX19" fmla="*/ 184150 w 18300700"/>
                <a:gd name="connsiteY19" fmla="*/ 14418273 h 15256473"/>
                <a:gd name="connsiteX20" fmla="*/ 139700 w 18300700"/>
                <a:gd name="connsiteY20" fmla="*/ 14589723 h 15256473"/>
                <a:gd name="connsiteX21" fmla="*/ 133350 w 18300700"/>
                <a:gd name="connsiteY21" fmla="*/ 14761173 h 15256473"/>
                <a:gd name="connsiteX22" fmla="*/ 69850 w 18300700"/>
                <a:gd name="connsiteY22" fmla="*/ 14875473 h 15256473"/>
                <a:gd name="connsiteX23" fmla="*/ 50800 w 18300700"/>
                <a:gd name="connsiteY23" fmla="*/ 15027873 h 15256473"/>
                <a:gd name="connsiteX24" fmla="*/ 0 w 18300700"/>
                <a:gd name="connsiteY24" fmla="*/ 15256473 h 15256473"/>
                <a:gd name="connsiteX25" fmla="*/ 82550 w 18300700"/>
                <a:gd name="connsiteY25" fmla="*/ 15199323 h 15256473"/>
                <a:gd name="connsiteX26" fmla="*/ 406400 w 18300700"/>
                <a:gd name="connsiteY26" fmla="*/ 14024573 h 15256473"/>
                <a:gd name="connsiteX27" fmla="*/ 4775200 w 18300700"/>
                <a:gd name="connsiteY27" fmla="*/ 14151573 h 15256473"/>
                <a:gd name="connsiteX28" fmla="*/ 9207500 w 18300700"/>
                <a:gd name="connsiteY28" fmla="*/ 14189673 h 15256473"/>
                <a:gd name="connsiteX29" fmla="*/ 9029700 w 18300700"/>
                <a:gd name="connsiteY29" fmla="*/ 11471873 h 15256473"/>
                <a:gd name="connsiteX30" fmla="*/ 8851900 w 18300700"/>
                <a:gd name="connsiteY30" fmla="*/ 10824173 h 15256473"/>
                <a:gd name="connsiteX31" fmla="*/ 8978900 w 18300700"/>
                <a:gd name="connsiteY31" fmla="*/ 10519373 h 15256473"/>
                <a:gd name="connsiteX32" fmla="*/ 9207500 w 18300700"/>
                <a:gd name="connsiteY32" fmla="*/ 10176473 h 15256473"/>
                <a:gd name="connsiteX33" fmla="*/ 10134600 w 18300700"/>
                <a:gd name="connsiteY33" fmla="*/ 9579573 h 15256473"/>
                <a:gd name="connsiteX34" fmla="*/ 10579100 w 18300700"/>
                <a:gd name="connsiteY34" fmla="*/ 9477973 h 15256473"/>
                <a:gd name="connsiteX35" fmla="*/ 11036300 w 18300700"/>
                <a:gd name="connsiteY35" fmla="*/ 9249373 h 15256473"/>
                <a:gd name="connsiteX36" fmla="*/ 11366500 w 18300700"/>
                <a:gd name="connsiteY36" fmla="*/ 9147773 h 15256473"/>
                <a:gd name="connsiteX37" fmla="*/ 11289631 w 18300700"/>
                <a:gd name="connsiteY37" fmla="*/ 3195639 h 15256473"/>
                <a:gd name="connsiteX38" fmla="*/ 18300700 w 18300700"/>
                <a:gd name="connsiteY38" fmla="*/ 3000973 h 15256473"/>
                <a:gd name="connsiteX39" fmla="*/ 18160332 w 18300700"/>
                <a:gd name="connsiteY39" fmla="*/ 0 h 15256473"/>
                <a:gd name="connsiteX40" fmla="*/ 11880181 w 18300700"/>
                <a:gd name="connsiteY40" fmla="*/ 1512889 h 15256473"/>
                <a:gd name="connsiteX41" fmla="*/ 9029032 w 18300700"/>
                <a:gd name="connsiteY41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1003300 w 18300700"/>
                <a:gd name="connsiteY2" fmla="*/ 11878273 h 15256473"/>
                <a:gd name="connsiteX3" fmla="*/ 984250 w 18300700"/>
                <a:gd name="connsiteY3" fmla="*/ 11941773 h 15256473"/>
                <a:gd name="connsiteX4" fmla="*/ 901700 w 18300700"/>
                <a:gd name="connsiteY4" fmla="*/ 12030673 h 15256473"/>
                <a:gd name="connsiteX5" fmla="*/ 819150 w 18300700"/>
                <a:gd name="connsiteY5" fmla="*/ 12138623 h 15256473"/>
                <a:gd name="connsiteX6" fmla="*/ 704850 w 18300700"/>
                <a:gd name="connsiteY6" fmla="*/ 12310073 h 15256473"/>
                <a:gd name="connsiteX7" fmla="*/ 635000 w 18300700"/>
                <a:gd name="connsiteY7" fmla="*/ 12481523 h 15256473"/>
                <a:gd name="connsiteX8" fmla="*/ 565150 w 18300700"/>
                <a:gd name="connsiteY8" fmla="*/ 12564073 h 15256473"/>
                <a:gd name="connsiteX9" fmla="*/ 514350 w 18300700"/>
                <a:gd name="connsiteY9" fmla="*/ 12703773 h 15256473"/>
                <a:gd name="connsiteX10" fmla="*/ 469900 w 18300700"/>
                <a:gd name="connsiteY10" fmla="*/ 12824423 h 15256473"/>
                <a:gd name="connsiteX11" fmla="*/ 419100 w 18300700"/>
                <a:gd name="connsiteY11" fmla="*/ 12989523 h 15256473"/>
                <a:gd name="connsiteX12" fmla="*/ 476250 w 18300700"/>
                <a:gd name="connsiteY12" fmla="*/ 13084773 h 15256473"/>
                <a:gd name="connsiteX13" fmla="*/ 406400 w 18300700"/>
                <a:gd name="connsiteY13" fmla="*/ 13237173 h 15256473"/>
                <a:gd name="connsiteX14" fmla="*/ 412750 w 18300700"/>
                <a:gd name="connsiteY14" fmla="*/ 13357823 h 15256473"/>
                <a:gd name="connsiteX15" fmla="*/ 368300 w 18300700"/>
                <a:gd name="connsiteY15" fmla="*/ 13529273 h 15256473"/>
                <a:gd name="connsiteX16" fmla="*/ 317500 w 18300700"/>
                <a:gd name="connsiteY16" fmla="*/ 13751523 h 15256473"/>
                <a:gd name="connsiteX17" fmla="*/ 273050 w 18300700"/>
                <a:gd name="connsiteY17" fmla="*/ 13916623 h 15256473"/>
                <a:gd name="connsiteX18" fmla="*/ 234950 w 18300700"/>
                <a:gd name="connsiteY18" fmla="*/ 14043623 h 15256473"/>
                <a:gd name="connsiteX19" fmla="*/ 228600 w 18300700"/>
                <a:gd name="connsiteY19" fmla="*/ 14221423 h 15256473"/>
                <a:gd name="connsiteX20" fmla="*/ 184150 w 18300700"/>
                <a:gd name="connsiteY20" fmla="*/ 14418273 h 15256473"/>
                <a:gd name="connsiteX21" fmla="*/ 139700 w 18300700"/>
                <a:gd name="connsiteY21" fmla="*/ 14589723 h 15256473"/>
                <a:gd name="connsiteX22" fmla="*/ 133350 w 18300700"/>
                <a:gd name="connsiteY22" fmla="*/ 14761173 h 15256473"/>
                <a:gd name="connsiteX23" fmla="*/ 69850 w 18300700"/>
                <a:gd name="connsiteY23" fmla="*/ 14875473 h 15256473"/>
                <a:gd name="connsiteX24" fmla="*/ 50800 w 18300700"/>
                <a:gd name="connsiteY24" fmla="*/ 15027873 h 15256473"/>
                <a:gd name="connsiteX25" fmla="*/ 0 w 18300700"/>
                <a:gd name="connsiteY25" fmla="*/ 15256473 h 15256473"/>
                <a:gd name="connsiteX26" fmla="*/ 82550 w 18300700"/>
                <a:gd name="connsiteY26" fmla="*/ 15199323 h 15256473"/>
                <a:gd name="connsiteX27" fmla="*/ 406400 w 18300700"/>
                <a:gd name="connsiteY27" fmla="*/ 14024573 h 15256473"/>
                <a:gd name="connsiteX28" fmla="*/ 4775200 w 18300700"/>
                <a:gd name="connsiteY28" fmla="*/ 14151573 h 15256473"/>
                <a:gd name="connsiteX29" fmla="*/ 9207500 w 18300700"/>
                <a:gd name="connsiteY29" fmla="*/ 14189673 h 15256473"/>
                <a:gd name="connsiteX30" fmla="*/ 9029700 w 18300700"/>
                <a:gd name="connsiteY30" fmla="*/ 11471873 h 15256473"/>
                <a:gd name="connsiteX31" fmla="*/ 8851900 w 18300700"/>
                <a:gd name="connsiteY31" fmla="*/ 10824173 h 15256473"/>
                <a:gd name="connsiteX32" fmla="*/ 8978900 w 18300700"/>
                <a:gd name="connsiteY32" fmla="*/ 10519373 h 15256473"/>
                <a:gd name="connsiteX33" fmla="*/ 9207500 w 18300700"/>
                <a:gd name="connsiteY33" fmla="*/ 10176473 h 15256473"/>
                <a:gd name="connsiteX34" fmla="*/ 10134600 w 18300700"/>
                <a:gd name="connsiteY34" fmla="*/ 9579573 h 15256473"/>
                <a:gd name="connsiteX35" fmla="*/ 10579100 w 18300700"/>
                <a:gd name="connsiteY35" fmla="*/ 9477973 h 15256473"/>
                <a:gd name="connsiteX36" fmla="*/ 11036300 w 18300700"/>
                <a:gd name="connsiteY36" fmla="*/ 9249373 h 15256473"/>
                <a:gd name="connsiteX37" fmla="*/ 11366500 w 18300700"/>
                <a:gd name="connsiteY37" fmla="*/ 9147773 h 15256473"/>
                <a:gd name="connsiteX38" fmla="*/ 11289631 w 18300700"/>
                <a:gd name="connsiteY38" fmla="*/ 3195639 h 15256473"/>
                <a:gd name="connsiteX39" fmla="*/ 18300700 w 18300700"/>
                <a:gd name="connsiteY39" fmla="*/ 3000973 h 15256473"/>
                <a:gd name="connsiteX40" fmla="*/ 18160332 w 18300700"/>
                <a:gd name="connsiteY40" fmla="*/ 0 h 15256473"/>
                <a:gd name="connsiteX41" fmla="*/ 11880181 w 18300700"/>
                <a:gd name="connsiteY41" fmla="*/ 1512889 h 15256473"/>
                <a:gd name="connsiteX42" fmla="*/ 9029032 w 18300700"/>
                <a:gd name="connsiteY42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1130300 w 18300700"/>
                <a:gd name="connsiteY2" fmla="*/ 11795723 h 15256473"/>
                <a:gd name="connsiteX3" fmla="*/ 1003300 w 18300700"/>
                <a:gd name="connsiteY3" fmla="*/ 11878273 h 15256473"/>
                <a:gd name="connsiteX4" fmla="*/ 984250 w 18300700"/>
                <a:gd name="connsiteY4" fmla="*/ 11941773 h 15256473"/>
                <a:gd name="connsiteX5" fmla="*/ 901700 w 18300700"/>
                <a:gd name="connsiteY5" fmla="*/ 12030673 h 15256473"/>
                <a:gd name="connsiteX6" fmla="*/ 819150 w 18300700"/>
                <a:gd name="connsiteY6" fmla="*/ 12138623 h 15256473"/>
                <a:gd name="connsiteX7" fmla="*/ 704850 w 18300700"/>
                <a:gd name="connsiteY7" fmla="*/ 12310073 h 15256473"/>
                <a:gd name="connsiteX8" fmla="*/ 635000 w 18300700"/>
                <a:gd name="connsiteY8" fmla="*/ 12481523 h 15256473"/>
                <a:gd name="connsiteX9" fmla="*/ 565150 w 18300700"/>
                <a:gd name="connsiteY9" fmla="*/ 12564073 h 15256473"/>
                <a:gd name="connsiteX10" fmla="*/ 514350 w 18300700"/>
                <a:gd name="connsiteY10" fmla="*/ 12703773 h 15256473"/>
                <a:gd name="connsiteX11" fmla="*/ 469900 w 18300700"/>
                <a:gd name="connsiteY11" fmla="*/ 12824423 h 15256473"/>
                <a:gd name="connsiteX12" fmla="*/ 419100 w 18300700"/>
                <a:gd name="connsiteY12" fmla="*/ 12989523 h 15256473"/>
                <a:gd name="connsiteX13" fmla="*/ 476250 w 18300700"/>
                <a:gd name="connsiteY13" fmla="*/ 13084773 h 15256473"/>
                <a:gd name="connsiteX14" fmla="*/ 406400 w 18300700"/>
                <a:gd name="connsiteY14" fmla="*/ 13237173 h 15256473"/>
                <a:gd name="connsiteX15" fmla="*/ 412750 w 18300700"/>
                <a:gd name="connsiteY15" fmla="*/ 13357823 h 15256473"/>
                <a:gd name="connsiteX16" fmla="*/ 368300 w 18300700"/>
                <a:gd name="connsiteY16" fmla="*/ 13529273 h 15256473"/>
                <a:gd name="connsiteX17" fmla="*/ 317500 w 18300700"/>
                <a:gd name="connsiteY17" fmla="*/ 13751523 h 15256473"/>
                <a:gd name="connsiteX18" fmla="*/ 273050 w 18300700"/>
                <a:gd name="connsiteY18" fmla="*/ 13916623 h 15256473"/>
                <a:gd name="connsiteX19" fmla="*/ 234950 w 18300700"/>
                <a:gd name="connsiteY19" fmla="*/ 14043623 h 15256473"/>
                <a:gd name="connsiteX20" fmla="*/ 228600 w 18300700"/>
                <a:gd name="connsiteY20" fmla="*/ 14221423 h 15256473"/>
                <a:gd name="connsiteX21" fmla="*/ 184150 w 18300700"/>
                <a:gd name="connsiteY21" fmla="*/ 14418273 h 15256473"/>
                <a:gd name="connsiteX22" fmla="*/ 139700 w 18300700"/>
                <a:gd name="connsiteY22" fmla="*/ 14589723 h 15256473"/>
                <a:gd name="connsiteX23" fmla="*/ 133350 w 18300700"/>
                <a:gd name="connsiteY23" fmla="*/ 14761173 h 15256473"/>
                <a:gd name="connsiteX24" fmla="*/ 69850 w 18300700"/>
                <a:gd name="connsiteY24" fmla="*/ 14875473 h 15256473"/>
                <a:gd name="connsiteX25" fmla="*/ 50800 w 18300700"/>
                <a:gd name="connsiteY25" fmla="*/ 15027873 h 15256473"/>
                <a:gd name="connsiteX26" fmla="*/ 0 w 18300700"/>
                <a:gd name="connsiteY26" fmla="*/ 15256473 h 15256473"/>
                <a:gd name="connsiteX27" fmla="*/ 82550 w 18300700"/>
                <a:gd name="connsiteY27" fmla="*/ 15199323 h 15256473"/>
                <a:gd name="connsiteX28" fmla="*/ 406400 w 18300700"/>
                <a:gd name="connsiteY28" fmla="*/ 14024573 h 15256473"/>
                <a:gd name="connsiteX29" fmla="*/ 4775200 w 18300700"/>
                <a:gd name="connsiteY29" fmla="*/ 14151573 h 15256473"/>
                <a:gd name="connsiteX30" fmla="*/ 9207500 w 18300700"/>
                <a:gd name="connsiteY30" fmla="*/ 14189673 h 15256473"/>
                <a:gd name="connsiteX31" fmla="*/ 9029700 w 18300700"/>
                <a:gd name="connsiteY31" fmla="*/ 11471873 h 15256473"/>
                <a:gd name="connsiteX32" fmla="*/ 8851900 w 18300700"/>
                <a:gd name="connsiteY32" fmla="*/ 10824173 h 15256473"/>
                <a:gd name="connsiteX33" fmla="*/ 8978900 w 18300700"/>
                <a:gd name="connsiteY33" fmla="*/ 10519373 h 15256473"/>
                <a:gd name="connsiteX34" fmla="*/ 9207500 w 18300700"/>
                <a:gd name="connsiteY34" fmla="*/ 10176473 h 15256473"/>
                <a:gd name="connsiteX35" fmla="*/ 10134600 w 18300700"/>
                <a:gd name="connsiteY35" fmla="*/ 9579573 h 15256473"/>
                <a:gd name="connsiteX36" fmla="*/ 10579100 w 18300700"/>
                <a:gd name="connsiteY36" fmla="*/ 9477973 h 15256473"/>
                <a:gd name="connsiteX37" fmla="*/ 11036300 w 18300700"/>
                <a:gd name="connsiteY37" fmla="*/ 9249373 h 15256473"/>
                <a:gd name="connsiteX38" fmla="*/ 11366500 w 18300700"/>
                <a:gd name="connsiteY38" fmla="*/ 9147773 h 15256473"/>
                <a:gd name="connsiteX39" fmla="*/ 11289631 w 18300700"/>
                <a:gd name="connsiteY39" fmla="*/ 3195639 h 15256473"/>
                <a:gd name="connsiteX40" fmla="*/ 18300700 w 18300700"/>
                <a:gd name="connsiteY40" fmla="*/ 3000973 h 15256473"/>
                <a:gd name="connsiteX41" fmla="*/ 18160332 w 18300700"/>
                <a:gd name="connsiteY41" fmla="*/ 0 h 15256473"/>
                <a:gd name="connsiteX42" fmla="*/ 11880181 w 18300700"/>
                <a:gd name="connsiteY42" fmla="*/ 1512889 h 15256473"/>
                <a:gd name="connsiteX43" fmla="*/ 9029032 w 18300700"/>
                <a:gd name="connsiteY43" fmla="*/ 2050061 h 15256473"/>
                <a:gd name="connsiteX0" fmla="*/ 9029032 w 18300700"/>
                <a:gd name="connsiteY0" fmla="*/ 2050061 h 15256473"/>
                <a:gd name="connsiteX1" fmla="*/ 1511300 w 18300700"/>
                <a:gd name="connsiteY1" fmla="*/ 11732223 h 15256473"/>
                <a:gd name="connsiteX2" fmla="*/ 1225550 w 18300700"/>
                <a:gd name="connsiteY2" fmla="*/ 11846523 h 15256473"/>
                <a:gd name="connsiteX3" fmla="*/ 1130300 w 18300700"/>
                <a:gd name="connsiteY3" fmla="*/ 11795723 h 15256473"/>
                <a:gd name="connsiteX4" fmla="*/ 1003300 w 18300700"/>
                <a:gd name="connsiteY4" fmla="*/ 11878273 h 15256473"/>
                <a:gd name="connsiteX5" fmla="*/ 984250 w 18300700"/>
                <a:gd name="connsiteY5" fmla="*/ 11941773 h 15256473"/>
                <a:gd name="connsiteX6" fmla="*/ 901700 w 18300700"/>
                <a:gd name="connsiteY6" fmla="*/ 12030673 h 15256473"/>
                <a:gd name="connsiteX7" fmla="*/ 819150 w 18300700"/>
                <a:gd name="connsiteY7" fmla="*/ 12138623 h 15256473"/>
                <a:gd name="connsiteX8" fmla="*/ 704850 w 18300700"/>
                <a:gd name="connsiteY8" fmla="*/ 12310073 h 15256473"/>
                <a:gd name="connsiteX9" fmla="*/ 635000 w 18300700"/>
                <a:gd name="connsiteY9" fmla="*/ 12481523 h 15256473"/>
                <a:gd name="connsiteX10" fmla="*/ 565150 w 18300700"/>
                <a:gd name="connsiteY10" fmla="*/ 12564073 h 15256473"/>
                <a:gd name="connsiteX11" fmla="*/ 514350 w 18300700"/>
                <a:gd name="connsiteY11" fmla="*/ 12703773 h 15256473"/>
                <a:gd name="connsiteX12" fmla="*/ 469900 w 18300700"/>
                <a:gd name="connsiteY12" fmla="*/ 12824423 h 15256473"/>
                <a:gd name="connsiteX13" fmla="*/ 419100 w 18300700"/>
                <a:gd name="connsiteY13" fmla="*/ 12989523 h 15256473"/>
                <a:gd name="connsiteX14" fmla="*/ 476250 w 18300700"/>
                <a:gd name="connsiteY14" fmla="*/ 13084773 h 15256473"/>
                <a:gd name="connsiteX15" fmla="*/ 406400 w 18300700"/>
                <a:gd name="connsiteY15" fmla="*/ 13237173 h 15256473"/>
                <a:gd name="connsiteX16" fmla="*/ 412750 w 18300700"/>
                <a:gd name="connsiteY16" fmla="*/ 13357823 h 15256473"/>
                <a:gd name="connsiteX17" fmla="*/ 368300 w 18300700"/>
                <a:gd name="connsiteY17" fmla="*/ 13529273 h 15256473"/>
                <a:gd name="connsiteX18" fmla="*/ 317500 w 18300700"/>
                <a:gd name="connsiteY18" fmla="*/ 13751523 h 15256473"/>
                <a:gd name="connsiteX19" fmla="*/ 273050 w 18300700"/>
                <a:gd name="connsiteY19" fmla="*/ 13916623 h 15256473"/>
                <a:gd name="connsiteX20" fmla="*/ 234950 w 18300700"/>
                <a:gd name="connsiteY20" fmla="*/ 14043623 h 15256473"/>
                <a:gd name="connsiteX21" fmla="*/ 228600 w 18300700"/>
                <a:gd name="connsiteY21" fmla="*/ 14221423 h 15256473"/>
                <a:gd name="connsiteX22" fmla="*/ 184150 w 18300700"/>
                <a:gd name="connsiteY22" fmla="*/ 14418273 h 15256473"/>
                <a:gd name="connsiteX23" fmla="*/ 139700 w 18300700"/>
                <a:gd name="connsiteY23" fmla="*/ 14589723 h 15256473"/>
                <a:gd name="connsiteX24" fmla="*/ 133350 w 18300700"/>
                <a:gd name="connsiteY24" fmla="*/ 14761173 h 15256473"/>
                <a:gd name="connsiteX25" fmla="*/ 69850 w 18300700"/>
                <a:gd name="connsiteY25" fmla="*/ 14875473 h 15256473"/>
                <a:gd name="connsiteX26" fmla="*/ 50800 w 18300700"/>
                <a:gd name="connsiteY26" fmla="*/ 15027873 h 15256473"/>
                <a:gd name="connsiteX27" fmla="*/ 0 w 18300700"/>
                <a:gd name="connsiteY27" fmla="*/ 15256473 h 15256473"/>
                <a:gd name="connsiteX28" fmla="*/ 82550 w 18300700"/>
                <a:gd name="connsiteY28" fmla="*/ 15199323 h 15256473"/>
                <a:gd name="connsiteX29" fmla="*/ 406400 w 18300700"/>
                <a:gd name="connsiteY29" fmla="*/ 14024573 h 15256473"/>
                <a:gd name="connsiteX30" fmla="*/ 4775200 w 18300700"/>
                <a:gd name="connsiteY30" fmla="*/ 14151573 h 15256473"/>
                <a:gd name="connsiteX31" fmla="*/ 9207500 w 18300700"/>
                <a:gd name="connsiteY31" fmla="*/ 14189673 h 15256473"/>
                <a:gd name="connsiteX32" fmla="*/ 9029700 w 18300700"/>
                <a:gd name="connsiteY32" fmla="*/ 11471873 h 15256473"/>
                <a:gd name="connsiteX33" fmla="*/ 8851900 w 18300700"/>
                <a:gd name="connsiteY33" fmla="*/ 10824173 h 15256473"/>
                <a:gd name="connsiteX34" fmla="*/ 8978900 w 18300700"/>
                <a:gd name="connsiteY34" fmla="*/ 10519373 h 15256473"/>
                <a:gd name="connsiteX35" fmla="*/ 9207500 w 18300700"/>
                <a:gd name="connsiteY35" fmla="*/ 10176473 h 15256473"/>
                <a:gd name="connsiteX36" fmla="*/ 10134600 w 18300700"/>
                <a:gd name="connsiteY36" fmla="*/ 9579573 h 15256473"/>
                <a:gd name="connsiteX37" fmla="*/ 10579100 w 18300700"/>
                <a:gd name="connsiteY37" fmla="*/ 9477973 h 15256473"/>
                <a:gd name="connsiteX38" fmla="*/ 11036300 w 18300700"/>
                <a:gd name="connsiteY38" fmla="*/ 9249373 h 15256473"/>
                <a:gd name="connsiteX39" fmla="*/ 11366500 w 18300700"/>
                <a:gd name="connsiteY39" fmla="*/ 9147773 h 15256473"/>
                <a:gd name="connsiteX40" fmla="*/ 11289631 w 18300700"/>
                <a:gd name="connsiteY40" fmla="*/ 3195639 h 15256473"/>
                <a:gd name="connsiteX41" fmla="*/ 18300700 w 18300700"/>
                <a:gd name="connsiteY41" fmla="*/ 3000973 h 15256473"/>
                <a:gd name="connsiteX42" fmla="*/ 18160332 w 18300700"/>
                <a:gd name="connsiteY42" fmla="*/ 0 h 15256473"/>
                <a:gd name="connsiteX43" fmla="*/ 11880181 w 18300700"/>
                <a:gd name="connsiteY43" fmla="*/ 1512889 h 15256473"/>
                <a:gd name="connsiteX44" fmla="*/ 9029032 w 18300700"/>
                <a:gd name="connsiteY44" fmla="*/ 2050061 h 15256473"/>
                <a:gd name="connsiteX0" fmla="*/ 9029032 w 18300700"/>
                <a:gd name="connsiteY0" fmla="*/ 2050061 h 15256473"/>
                <a:gd name="connsiteX1" fmla="*/ 1606550 w 18300700"/>
                <a:gd name="connsiteY1" fmla="*/ 11503623 h 15256473"/>
                <a:gd name="connsiteX2" fmla="*/ 1511300 w 18300700"/>
                <a:gd name="connsiteY2" fmla="*/ 11732223 h 15256473"/>
                <a:gd name="connsiteX3" fmla="*/ 1225550 w 18300700"/>
                <a:gd name="connsiteY3" fmla="*/ 11846523 h 15256473"/>
                <a:gd name="connsiteX4" fmla="*/ 1130300 w 18300700"/>
                <a:gd name="connsiteY4" fmla="*/ 11795723 h 15256473"/>
                <a:gd name="connsiteX5" fmla="*/ 1003300 w 18300700"/>
                <a:gd name="connsiteY5" fmla="*/ 11878273 h 15256473"/>
                <a:gd name="connsiteX6" fmla="*/ 984250 w 18300700"/>
                <a:gd name="connsiteY6" fmla="*/ 11941773 h 15256473"/>
                <a:gd name="connsiteX7" fmla="*/ 901700 w 18300700"/>
                <a:gd name="connsiteY7" fmla="*/ 12030673 h 15256473"/>
                <a:gd name="connsiteX8" fmla="*/ 819150 w 18300700"/>
                <a:gd name="connsiteY8" fmla="*/ 12138623 h 15256473"/>
                <a:gd name="connsiteX9" fmla="*/ 704850 w 18300700"/>
                <a:gd name="connsiteY9" fmla="*/ 12310073 h 15256473"/>
                <a:gd name="connsiteX10" fmla="*/ 635000 w 18300700"/>
                <a:gd name="connsiteY10" fmla="*/ 12481523 h 15256473"/>
                <a:gd name="connsiteX11" fmla="*/ 565150 w 18300700"/>
                <a:gd name="connsiteY11" fmla="*/ 12564073 h 15256473"/>
                <a:gd name="connsiteX12" fmla="*/ 514350 w 18300700"/>
                <a:gd name="connsiteY12" fmla="*/ 12703773 h 15256473"/>
                <a:gd name="connsiteX13" fmla="*/ 469900 w 18300700"/>
                <a:gd name="connsiteY13" fmla="*/ 12824423 h 15256473"/>
                <a:gd name="connsiteX14" fmla="*/ 419100 w 18300700"/>
                <a:gd name="connsiteY14" fmla="*/ 12989523 h 15256473"/>
                <a:gd name="connsiteX15" fmla="*/ 476250 w 18300700"/>
                <a:gd name="connsiteY15" fmla="*/ 13084773 h 15256473"/>
                <a:gd name="connsiteX16" fmla="*/ 406400 w 18300700"/>
                <a:gd name="connsiteY16" fmla="*/ 13237173 h 15256473"/>
                <a:gd name="connsiteX17" fmla="*/ 412750 w 18300700"/>
                <a:gd name="connsiteY17" fmla="*/ 13357823 h 15256473"/>
                <a:gd name="connsiteX18" fmla="*/ 368300 w 18300700"/>
                <a:gd name="connsiteY18" fmla="*/ 13529273 h 15256473"/>
                <a:gd name="connsiteX19" fmla="*/ 317500 w 18300700"/>
                <a:gd name="connsiteY19" fmla="*/ 13751523 h 15256473"/>
                <a:gd name="connsiteX20" fmla="*/ 273050 w 18300700"/>
                <a:gd name="connsiteY20" fmla="*/ 13916623 h 15256473"/>
                <a:gd name="connsiteX21" fmla="*/ 234950 w 18300700"/>
                <a:gd name="connsiteY21" fmla="*/ 14043623 h 15256473"/>
                <a:gd name="connsiteX22" fmla="*/ 228600 w 18300700"/>
                <a:gd name="connsiteY22" fmla="*/ 14221423 h 15256473"/>
                <a:gd name="connsiteX23" fmla="*/ 184150 w 18300700"/>
                <a:gd name="connsiteY23" fmla="*/ 14418273 h 15256473"/>
                <a:gd name="connsiteX24" fmla="*/ 139700 w 18300700"/>
                <a:gd name="connsiteY24" fmla="*/ 14589723 h 15256473"/>
                <a:gd name="connsiteX25" fmla="*/ 133350 w 18300700"/>
                <a:gd name="connsiteY25" fmla="*/ 14761173 h 15256473"/>
                <a:gd name="connsiteX26" fmla="*/ 69850 w 18300700"/>
                <a:gd name="connsiteY26" fmla="*/ 14875473 h 15256473"/>
                <a:gd name="connsiteX27" fmla="*/ 50800 w 18300700"/>
                <a:gd name="connsiteY27" fmla="*/ 15027873 h 15256473"/>
                <a:gd name="connsiteX28" fmla="*/ 0 w 18300700"/>
                <a:gd name="connsiteY28" fmla="*/ 15256473 h 15256473"/>
                <a:gd name="connsiteX29" fmla="*/ 82550 w 18300700"/>
                <a:gd name="connsiteY29" fmla="*/ 15199323 h 15256473"/>
                <a:gd name="connsiteX30" fmla="*/ 406400 w 18300700"/>
                <a:gd name="connsiteY30" fmla="*/ 14024573 h 15256473"/>
                <a:gd name="connsiteX31" fmla="*/ 4775200 w 18300700"/>
                <a:gd name="connsiteY31" fmla="*/ 14151573 h 15256473"/>
                <a:gd name="connsiteX32" fmla="*/ 9207500 w 18300700"/>
                <a:gd name="connsiteY32" fmla="*/ 14189673 h 15256473"/>
                <a:gd name="connsiteX33" fmla="*/ 9029700 w 18300700"/>
                <a:gd name="connsiteY33" fmla="*/ 11471873 h 15256473"/>
                <a:gd name="connsiteX34" fmla="*/ 8851900 w 18300700"/>
                <a:gd name="connsiteY34" fmla="*/ 10824173 h 15256473"/>
                <a:gd name="connsiteX35" fmla="*/ 8978900 w 18300700"/>
                <a:gd name="connsiteY35" fmla="*/ 10519373 h 15256473"/>
                <a:gd name="connsiteX36" fmla="*/ 9207500 w 18300700"/>
                <a:gd name="connsiteY36" fmla="*/ 10176473 h 15256473"/>
                <a:gd name="connsiteX37" fmla="*/ 10134600 w 18300700"/>
                <a:gd name="connsiteY37" fmla="*/ 9579573 h 15256473"/>
                <a:gd name="connsiteX38" fmla="*/ 10579100 w 18300700"/>
                <a:gd name="connsiteY38" fmla="*/ 9477973 h 15256473"/>
                <a:gd name="connsiteX39" fmla="*/ 11036300 w 18300700"/>
                <a:gd name="connsiteY39" fmla="*/ 9249373 h 15256473"/>
                <a:gd name="connsiteX40" fmla="*/ 11366500 w 18300700"/>
                <a:gd name="connsiteY40" fmla="*/ 9147773 h 15256473"/>
                <a:gd name="connsiteX41" fmla="*/ 11289631 w 18300700"/>
                <a:gd name="connsiteY41" fmla="*/ 3195639 h 15256473"/>
                <a:gd name="connsiteX42" fmla="*/ 18300700 w 18300700"/>
                <a:gd name="connsiteY42" fmla="*/ 3000973 h 15256473"/>
                <a:gd name="connsiteX43" fmla="*/ 18160332 w 18300700"/>
                <a:gd name="connsiteY43" fmla="*/ 0 h 15256473"/>
                <a:gd name="connsiteX44" fmla="*/ 11880181 w 18300700"/>
                <a:gd name="connsiteY44" fmla="*/ 1512889 h 15256473"/>
                <a:gd name="connsiteX45" fmla="*/ 9029032 w 18300700"/>
                <a:gd name="connsiteY45" fmla="*/ 2050061 h 15256473"/>
                <a:gd name="connsiteX0" fmla="*/ 9029032 w 18300700"/>
                <a:gd name="connsiteY0" fmla="*/ 2050061 h 15256473"/>
                <a:gd name="connsiteX1" fmla="*/ 1695450 w 18300700"/>
                <a:gd name="connsiteY1" fmla="*/ 11268673 h 15256473"/>
                <a:gd name="connsiteX2" fmla="*/ 1606550 w 18300700"/>
                <a:gd name="connsiteY2" fmla="*/ 11503623 h 15256473"/>
                <a:gd name="connsiteX3" fmla="*/ 1511300 w 18300700"/>
                <a:gd name="connsiteY3" fmla="*/ 11732223 h 15256473"/>
                <a:gd name="connsiteX4" fmla="*/ 1225550 w 18300700"/>
                <a:gd name="connsiteY4" fmla="*/ 11846523 h 15256473"/>
                <a:gd name="connsiteX5" fmla="*/ 1130300 w 18300700"/>
                <a:gd name="connsiteY5" fmla="*/ 11795723 h 15256473"/>
                <a:gd name="connsiteX6" fmla="*/ 1003300 w 18300700"/>
                <a:gd name="connsiteY6" fmla="*/ 11878273 h 15256473"/>
                <a:gd name="connsiteX7" fmla="*/ 984250 w 18300700"/>
                <a:gd name="connsiteY7" fmla="*/ 11941773 h 15256473"/>
                <a:gd name="connsiteX8" fmla="*/ 901700 w 18300700"/>
                <a:gd name="connsiteY8" fmla="*/ 12030673 h 15256473"/>
                <a:gd name="connsiteX9" fmla="*/ 819150 w 18300700"/>
                <a:gd name="connsiteY9" fmla="*/ 12138623 h 15256473"/>
                <a:gd name="connsiteX10" fmla="*/ 704850 w 18300700"/>
                <a:gd name="connsiteY10" fmla="*/ 12310073 h 15256473"/>
                <a:gd name="connsiteX11" fmla="*/ 635000 w 18300700"/>
                <a:gd name="connsiteY11" fmla="*/ 12481523 h 15256473"/>
                <a:gd name="connsiteX12" fmla="*/ 565150 w 18300700"/>
                <a:gd name="connsiteY12" fmla="*/ 12564073 h 15256473"/>
                <a:gd name="connsiteX13" fmla="*/ 514350 w 18300700"/>
                <a:gd name="connsiteY13" fmla="*/ 12703773 h 15256473"/>
                <a:gd name="connsiteX14" fmla="*/ 469900 w 18300700"/>
                <a:gd name="connsiteY14" fmla="*/ 12824423 h 15256473"/>
                <a:gd name="connsiteX15" fmla="*/ 419100 w 18300700"/>
                <a:gd name="connsiteY15" fmla="*/ 12989523 h 15256473"/>
                <a:gd name="connsiteX16" fmla="*/ 476250 w 18300700"/>
                <a:gd name="connsiteY16" fmla="*/ 13084773 h 15256473"/>
                <a:gd name="connsiteX17" fmla="*/ 406400 w 18300700"/>
                <a:gd name="connsiteY17" fmla="*/ 13237173 h 15256473"/>
                <a:gd name="connsiteX18" fmla="*/ 412750 w 18300700"/>
                <a:gd name="connsiteY18" fmla="*/ 13357823 h 15256473"/>
                <a:gd name="connsiteX19" fmla="*/ 368300 w 18300700"/>
                <a:gd name="connsiteY19" fmla="*/ 13529273 h 15256473"/>
                <a:gd name="connsiteX20" fmla="*/ 317500 w 18300700"/>
                <a:gd name="connsiteY20" fmla="*/ 13751523 h 15256473"/>
                <a:gd name="connsiteX21" fmla="*/ 273050 w 18300700"/>
                <a:gd name="connsiteY21" fmla="*/ 13916623 h 15256473"/>
                <a:gd name="connsiteX22" fmla="*/ 234950 w 18300700"/>
                <a:gd name="connsiteY22" fmla="*/ 14043623 h 15256473"/>
                <a:gd name="connsiteX23" fmla="*/ 228600 w 18300700"/>
                <a:gd name="connsiteY23" fmla="*/ 14221423 h 15256473"/>
                <a:gd name="connsiteX24" fmla="*/ 184150 w 18300700"/>
                <a:gd name="connsiteY24" fmla="*/ 14418273 h 15256473"/>
                <a:gd name="connsiteX25" fmla="*/ 139700 w 18300700"/>
                <a:gd name="connsiteY25" fmla="*/ 14589723 h 15256473"/>
                <a:gd name="connsiteX26" fmla="*/ 133350 w 18300700"/>
                <a:gd name="connsiteY26" fmla="*/ 14761173 h 15256473"/>
                <a:gd name="connsiteX27" fmla="*/ 69850 w 18300700"/>
                <a:gd name="connsiteY27" fmla="*/ 14875473 h 15256473"/>
                <a:gd name="connsiteX28" fmla="*/ 50800 w 18300700"/>
                <a:gd name="connsiteY28" fmla="*/ 15027873 h 15256473"/>
                <a:gd name="connsiteX29" fmla="*/ 0 w 18300700"/>
                <a:gd name="connsiteY29" fmla="*/ 15256473 h 15256473"/>
                <a:gd name="connsiteX30" fmla="*/ 82550 w 18300700"/>
                <a:gd name="connsiteY30" fmla="*/ 15199323 h 15256473"/>
                <a:gd name="connsiteX31" fmla="*/ 406400 w 18300700"/>
                <a:gd name="connsiteY31" fmla="*/ 14024573 h 15256473"/>
                <a:gd name="connsiteX32" fmla="*/ 4775200 w 18300700"/>
                <a:gd name="connsiteY32" fmla="*/ 14151573 h 15256473"/>
                <a:gd name="connsiteX33" fmla="*/ 9207500 w 18300700"/>
                <a:gd name="connsiteY33" fmla="*/ 14189673 h 15256473"/>
                <a:gd name="connsiteX34" fmla="*/ 9029700 w 18300700"/>
                <a:gd name="connsiteY34" fmla="*/ 11471873 h 15256473"/>
                <a:gd name="connsiteX35" fmla="*/ 8851900 w 18300700"/>
                <a:gd name="connsiteY35" fmla="*/ 10824173 h 15256473"/>
                <a:gd name="connsiteX36" fmla="*/ 8978900 w 18300700"/>
                <a:gd name="connsiteY36" fmla="*/ 10519373 h 15256473"/>
                <a:gd name="connsiteX37" fmla="*/ 9207500 w 18300700"/>
                <a:gd name="connsiteY37" fmla="*/ 10176473 h 15256473"/>
                <a:gd name="connsiteX38" fmla="*/ 10134600 w 18300700"/>
                <a:gd name="connsiteY38" fmla="*/ 9579573 h 15256473"/>
                <a:gd name="connsiteX39" fmla="*/ 10579100 w 18300700"/>
                <a:gd name="connsiteY39" fmla="*/ 9477973 h 15256473"/>
                <a:gd name="connsiteX40" fmla="*/ 11036300 w 18300700"/>
                <a:gd name="connsiteY40" fmla="*/ 9249373 h 15256473"/>
                <a:gd name="connsiteX41" fmla="*/ 11366500 w 18300700"/>
                <a:gd name="connsiteY41" fmla="*/ 9147773 h 15256473"/>
                <a:gd name="connsiteX42" fmla="*/ 11289631 w 18300700"/>
                <a:gd name="connsiteY42" fmla="*/ 3195639 h 15256473"/>
                <a:gd name="connsiteX43" fmla="*/ 18300700 w 18300700"/>
                <a:gd name="connsiteY43" fmla="*/ 3000973 h 15256473"/>
                <a:gd name="connsiteX44" fmla="*/ 18160332 w 18300700"/>
                <a:gd name="connsiteY44" fmla="*/ 0 h 15256473"/>
                <a:gd name="connsiteX45" fmla="*/ 11880181 w 18300700"/>
                <a:gd name="connsiteY45" fmla="*/ 1512889 h 15256473"/>
                <a:gd name="connsiteX46" fmla="*/ 9029032 w 18300700"/>
                <a:gd name="connsiteY46" fmla="*/ 2050061 h 15256473"/>
                <a:gd name="connsiteX0" fmla="*/ 9029032 w 18300700"/>
                <a:gd name="connsiteY0" fmla="*/ 2050061 h 15256473"/>
                <a:gd name="connsiteX1" fmla="*/ 1841500 w 18300700"/>
                <a:gd name="connsiteY1" fmla="*/ 11160723 h 15256473"/>
                <a:gd name="connsiteX2" fmla="*/ 1695450 w 18300700"/>
                <a:gd name="connsiteY2" fmla="*/ 11268673 h 15256473"/>
                <a:gd name="connsiteX3" fmla="*/ 1606550 w 18300700"/>
                <a:gd name="connsiteY3" fmla="*/ 11503623 h 15256473"/>
                <a:gd name="connsiteX4" fmla="*/ 1511300 w 18300700"/>
                <a:gd name="connsiteY4" fmla="*/ 11732223 h 15256473"/>
                <a:gd name="connsiteX5" fmla="*/ 1225550 w 18300700"/>
                <a:gd name="connsiteY5" fmla="*/ 11846523 h 15256473"/>
                <a:gd name="connsiteX6" fmla="*/ 1130300 w 18300700"/>
                <a:gd name="connsiteY6" fmla="*/ 11795723 h 15256473"/>
                <a:gd name="connsiteX7" fmla="*/ 1003300 w 18300700"/>
                <a:gd name="connsiteY7" fmla="*/ 11878273 h 15256473"/>
                <a:gd name="connsiteX8" fmla="*/ 984250 w 18300700"/>
                <a:gd name="connsiteY8" fmla="*/ 11941773 h 15256473"/>
                <a:gd name="connsiteX9" fmla="*/ 901700 w 18300700"/>
                <a:gd name="connsiteY9" fmla="*/ 12030673 h 15256473"/>
                <a:gd name="connsiteX10" fmla="*/ 819150 w 18300700"/>
                <a:gd name="connsiteY10" fmla="*/ 12138623 h 15256473"/>
                <a:gd name="connsiteX11" fmla="*/ 704850 w 18300700"/>
                <a:gd name="connsiteY11" fmla="*/ 12310073 h 15256473"/>
                <a:gd name="connsiteX12" fmla="*/ 635000 w 18300700"/>
                <a:gd name="connsiteY12" fmla="*/ 12481523 h 15256473"/>
                <a:gd name="connsiteX13" fmla="*/ 565150 w 18300700"/>
                <a:gd name="connsiteY13" fmla="*/ 12564073 h 15256473"/>
                <a:gd name="connsiteX14" fmla="*/ 514350 w 18300700"/>
                <a:gd name="connsiteY14" fmla="*/ 12703773 h 15256473"/>
                <a:gd name="connsiteX15" fmla="*/ 469900 w 18300700"/>
                <a:gd name="connsiteY15" fmla="*/ 12824423 h 15256473"/>
                <a:gd name="connsiteX16" fmla="*/ 419100 w 18300700"/>
                <a:gd name="connsiteY16" fmla="*/ 12989523 h 15256473"/>
                <a:gd name="connsiteX17" fmla="*/ 476250 w 18300700"/>
                <a:gd name="connsiteY17" fmla="*/ 13084773 h 15256473"/>
                <a:gd name="connsiteX18" fmla="*/ 406400 w 18300700"/>
                <a:gd name="connsiteY18" fmla="*/ 13237173 h 15256473"/>
                <a:gd name="connsiteX19" fmla="*/ 412750 w 18300700"/>
                <a:gd name="connsiteY19" fmla="*/ 13357823 h 15256473"/>
                <a:gd name="connsiteX20" fmla="*/ 368300 w 18300700"/>
                <a:gd name="connsiteY20" fmla="*/ 13529273 h 15256473"/>
                <a:gd name="connsiteX21" fmla="*/ 317500 w 18300700"/>
                <a:gd name="connsiteY21" fmla="*/ 13751523 h 15256473"/>
                <a:gd name="connsiteX22" fmla="*/ 273050 w 18300700"/>
                <a:gd name="connsiteY22" fmla="*/ 13916623 h 15256473"/>
                <a:gd name="connsiteX23" fmla="*/ 234950 w 18300700"/>
                <a:gd name="connsiteY23" fmla="*/ 14043623 h 15256473"/>
                <a:gd name="connsiteX24" fmla="*/ 228600 w 18300700"/>
                <a:gd name="connsiteY24" fmla="*/ 14221423 h 15256473"/>
                <a:gd name="connsiteX25" fmla="*/ 184150 w 18300700"/>
                <a:gd name="connsiteY25" fmla="*/ 14418273 h 15256473"/>
                <a:gd name="connsiteX26" fmla="*/ 139700 w 18300700"/>
                <a:gd name="connsiteY26" fmla="*/ 14589723 h 15256473"/>
                <a:gd name="connsiteX27" fmla="*/ 133350 w 18300700"/>
                <a:gd name="connsiteY27" fmla="*/ 14761173 h 15256473"/>
                <a:gd name="connsiteX28" fmla="*/ 69850 w 18300700"/>
                <a:gd name="connsiteY28" fmla="*/ 14875473 h 15256473"/>
                <a:gd name="connsiteX29" fmla="*/ 50800 w 18300700"/>
                <a:gd name="connsiteY29" fmla="*/ 15027873 h 15256473"/>
                <a:gd name="connsiteX30" fmla="*/ 0 w 18300700"/>
                <a:gd name="connsiteY30" fmla="*/ 15256473 h 15256473"/>
                <a:gd name="connsiteX31" fmla="*/ 82550 w 18300700"/>
                <a:gd name="connsiteY31" fmla="*/ 15199323 h 15256473"/>
                <a:gd name="connsiteX32" fmla="*/ 406400 w 18300700"/>
                <a:gd name="connsiteY32" fmla="*/ 14024573 h 15256473"/>
                <a:gd name="connsiteX33" fmla="*/ 4775200 w 18300700"/>
                <a:gd name="connsiteY33" fmla="*/ 14151573 h 15256473"/>
                <a:gd name="connsiteX34" fmla="*/ 9207500 w 18300700"/>
                <a:gd name="connsiteY34" fmla="*/ 14189673 h 15256473"/>
                <a:gd name="connsiteX35" fmla="*/ 9029700 w 18300700"/>
                <a:gd name="connsiteY35" fmla="*/ 11471873 h 15256473"/>
                <a:gd name="connsiteX36" fmla="*/ 8851900 w 18300700"/>
                <a:gd name="connsiteY36" fmla="*/ 10824173 h 15256473"/>
                <a:gd name="connsiteX37" fmla="*/ 8978900 w 18300700"/>
                <a:gd name="connsiteY37" fmla="*/ 10519373 h 15256473"/>
                <a:gd name="connsiteX38" fmla="*/ 9207500 w 18300700"/>
                <a:gd name="connsiteY38" fmla="*/ 10176473 h 15256473"/>
                <a:gd name="connsiteX39" fmla="*/ 10134600 w 18300700"/>
                <a:gd name="connsiteY39" fmla="*/ 9579573 h 15256473"/>
                <a:gd name="connsiteX40" fmla="*/ 10579100 w 18300700"/>
                <a:gd name="connsiteY40" fmla="*/ 9477973 h 15256473"/>
                <a:gd name="connsiteX41" fmla="*/ 11036300 w 18300700"/>
                <a:gd name="connsiteY41" fmla="*/ 9249373 h 15256473"/>
                <a:gd name="connsiteX42" fmla="*/ 11366500 w 18300700"/>
                <a:gd name="connsiteY42" fmla="*/ 9147773 h 15256473"/>
                <a:gd name="connsiteX43" fmla="*/ 11289631 w 18300700"/>
                <a:gd name="connsiteY43" fmla="*/ 3195639 h 15256473"/>
                <a:gd name="connsiteX44" fmla="*/ 18300700 w 18300700"/>
                <a:gd name="connsiteY44" fmla="*/ 3000973 h 15256473"/>
                <a:gd name="connsiteX45" fmla="*/ 18160332 w 18300700"/>
                <a:gd name="connsiteY45" fmla="*/ 0 h 15256473"/>
                <a:gd name="connsiteX46" fmla="*/ 11880181 w 18300700"/>
                <a:gd name="connsiteY46" fmla="*/ 1512889 h 15256473"/>
                <a:gd name="connsiteX47" fmla="*/ 9029032 w 18300700"/>
                <a:gd name="connsiteY47" fmla="*/ 2050061 h 15256473"/>
                <a:gd name="connsiteX0" fmla="*/ 9029032 w 18300700"/>
                <a:gd name="connsiteY0" fmla="*/ 2050061 h 15256473"/>
                <a:gd name="connsiteX1" fmla="*/ 1854200 w 18300700"/>
                <a:gd name="connsiteY1" fmla="*/ 11021023 h 15256473"/>
                <a:gd name="connsiteX2" fmla="*/ 1841500 w 18300700"/>
                <a:gd name="connsiteY2" fmla="*/ 11160723 h 15256473"/>
                <a:gd name="connsiteX3" fmla="*/ 1695450 w 18300700"/>
                <a:gd name="connsiteY3" fmla="*/ 11268673 h 15256473"/>
                <a:gd name="connsiteX4" fmla="*/ 1606550 w 18300700"/>
                <a:gd name="connsiteY4" fmla="*/ 11503623 h 15256473"/>
                <a:gd name="connsiteX5" fmla="*/ 1511300 w 18300700"/>
                <a:gd name="connsiteY5" fmla="*/ 11732223 h 15256473"/>
                <a:gd name="connsiteX6" fmla="*/ 1225550 w 18300700"/>
                <a:gd name="connsiteY6" fmla="*/ 11846523 h 15256473"/>
                <a:gd name="connsiteX7" fmla="*/ 1130300 w 18300700"/>
                <a:gd name="connsiteY7" fmla="*/ 11795723 h 15256473"/>
                <a:gd name="connsiteX8" fmla="*/ 1003300 w 18300700"/>
                <a:gd name="connsiteY8" fmla="*/ 11878273 h 15256473"/>
                <a:gd name="connsiteX9" fmla="*/ 984250 w 18300700"/>
                <a:gd name="connsiteY9" fmla="*/ 11941773 h 15256473"/>
                <a:gd name="connsiteX10" fmla="*/ 901700 w 18300700"/>
                <a:gd name="connsiteY10" fmla="*/ 12030673 h 15256473"/>
                <a:gd name="connsiteX11" fmla="*/ 819150 w 18300700"/>
                <a:gd name="connsiteY11" fmla="*/ 12138623 h 15256473"/>
                <a:gd name="connsiteX12" fmla="*/ 704850 w 18300700"/>
                <a:gd name="connsiteY12" fmla="*/ 12310073 h 15256473"/>
                <a:gd name="connsiteX13" fmla="*/ 635000 w 18300700"/>
                <a:gd name="connsiteY13" fmla="*/ 12481523 h 15256473"/>
                <a:gd name="connsiteX14" fmla="*/ 565150 w 18300700"/>
                <a:gd name="connsiteY14" fmla="*/ 12564073 h 15256473"/>
                <a:gd name="connsiteX15" fmla="*/ 514350 w 18300700"/>
                <a:gd name="connsiteY15" fmla="*/ 12703773 h 15256473"/>
                <a:gd name="connsiteX16" fmla="*/ 469900 w 18300700"/>
                <a:gd name="connsiteY16" fmla="*/ 12824423 h 15256473"/>
                <a:gd name="connsiteX17" fmla="*/ 419100 w 18300700"/>
                <a:gd name="connsiteY17" fmla="*/ 12989523 h 15256473"/>
                <a:gd name="connsiteX18" fmla="*/ 476250 w 18300700"/>
                <a:gd name="connsiteY18" fmla="*/ 13084773 h 15256473"/>
                <a:gd name="connsiteX19" fmla="*/ 406400 w 18300700"/>
                <a:gd name="connsiteY19" fmla="*/ 13237173 h 15256473"/>
                <a:gd name="connsiteX20" fmla="*/ 412750 w 18300700"/>
                <a:gd name="connsiteY20" fmla="*/ 13357823 h 15256473"/>
                <a:gd name="connsiteX21" fmla="*/ 368300 w 18300700"/>
                <a:gd name="connsiteY21" fmla="*/ 13529273 h 15256473"/>
                <a:gd name="connsiteX22" fmla="*/ 317500 w 18300700"/>
                <a:gd name="connsiteY22" fmla="*/ 13751523 h 15256473"/>
                <a:gd name="connsiteX23" fmla="*/ 273050 w 18300700"/>
                <a:gd name="connsiteY23" fmla="*/ 13916623 h 15256473"/>
                <a:gd name="connsiteX24" fmla="*/ 234950 w 18300700"/>
                <a:gd name="connsiteY24" fmla="*/ 14043623 h 15256473"/>
                <a:gd name="connsiteX25" fmla="*/ 228600 w 18300700"/>
                <a:gd name="connsiteY25" fmla="*/ 14221423 h 15256473"/>
                <a:gd name="connsiteX26" fmla="*/ 184150 w 18300700"/>
                <a:gd name="connsiteY26" fmla="*/ 14418273 h 15256473"/>
                <a:gd name="connsiteX27" fmla="*/ 139700 w 18300700"/>
                <a:gd name="connsiteY27" fmla="*/ 14589723 h 15256473"/>
                <a:gd name="connsiteX28" fmla="*/ 133350 w 18300700"/>
                <a:gd name="connsiteY28" fmla="*/ 14761173 h 15256473"/>
                <a:gd name="connsiteX29" fmla="*/ 69850 w 18300700"/>
                <a:gd name="connsiteY29" fmla="*/ 14875473 h 15256473"/>
                <a:gd name="connsiteX30" fmla="*/ 50800 w 18300700"/>
                <a:gd name="connsiteY30" fmla="*/ 15027873 h 15256473"/>
                <a:gd name="connsiteX31" fmla="*/ 0 w 18300700"/>
                <a:gd name="connsiteY31" fmla="*/ 15256473 h 15256473"/>
                <a:gd name="connsiteX32" fmla="*/ 82550 w 18300700"/>
                <a:gd name="connsiteY32" fmla="*/ 15199323 h 15256473"/>
                <a:gd name="connsiteX33" fmla="*/ 406400 w 18300700"/>
                <a:gd name="connsiteY33" fmla="*/ 14024573 h 15256473"/>
                <a:gd name="connsiteX34" fmla="*/ 4775200 w 18300700"/>
                <a:gd name="connsiteY34" fmla="*/ 14151573 h 15256473"/>
                <a:gd name="connsiteX35" fmla="*/ 9207500 w 18300700"/>
                <a:gd name="connsiteY35" fmla="*/ 14189673 h 15256473"/>
                <a:gd name="connsiteX36" fmla="*/ 9029700 w 18300700"/>
                <a:gd name="connsiteY36" fmla="*/ 11471873 h 15256473"/>
                <a:gd name="connsiteX37" fmla="*/ 8851900 w 18300700"/>
                <a:gd name="connsiteY37" fmla="*/ 10824173 h 15256473"/>
                <a:gd name="connsiteX38" fmla="*/ 8978900 w 18300700"/>
                <a:gd name="connsiteY38" fmla="*/ 10519373 h 15256473"/>
                <a:gd name="connsiteX39" fmla="*/ 9207500 w 18300700"/>
                <a:gd name="connsiteY39" fmla="*/ 10176473 h 15256473"/>
                <a:gd name="connsiteX40" fmla="*/ 10134600 w 18300700"/>
                <a:gd name="connsiteY40" fmla="*/ 9579573 h 15256473"/>
                <a:gd name="connsiteX41" fmla="*/ 10579100 w 18300700"/>
                <a:gd name="connsiteY41" fmla="*/ 9477973 h 15256473"/>
                <a:gd name="connsiteX42" fmla="*/ 11036300 w 18300700"/>
                <a:gd name="connsiteY42" fmla="*/ 9249373 h 15256473"/>
                <a:gd name="connsiteX43" fmla="*/ 11366500 w 18300700"/>
                <a:gd name="connsiteY43" fmla="*/ 9147773 h 15256473"/>
                <a:gd name="connsiteX44" fmla="*/ 11289631 w 18300700"/>
                <a:gd name="connsiteY44" fmla="*/ 3195639 h 15256473"/>
                <a:gd name="connsiteX45" fmla="*/ 18300700 w 18300700"/>
                <a:gd name="connsiteY45" fmla="*/ 3000973 h 15256473"/>
                <a:gd name="connsiteX46" fmla="*/ 18160332 w 18300700"/>
                <a:gd name="connsiteY46" fmla="*/ 0 h 15256473"/>
                <a:gd name="connsiteX47" fmla="*/ 11880181 w 18300700"/>
                <a:gd name="connsiteY47" fmla="*/ 1512889 h 15256473"/>
                <a:gd name="connsiteX48" fmla="*/ 9029032 w 18300700"/>
                <a:gd name="connsiteY48" fmla="*/ 2050061 h 15256473"/>
                <a:gd name="connsiteX0" fmla="*/ 9029032 w 18300700"/>
                <a:gd name="connsiteY0" fmla="*/ 2050061 h 15256473"/>
                <a:gd name="connsiteX1" fmla="*/ 1879600 w 18300700"/>
                <a:gd name="connsiteY1" fmla="*/ 10805123 h 15256473"/>
                <a:gd name="connsiteX2" fmla="*/ 1854200 w 18300700"/>
                <a:gd name="connsiteY2" fmla="*/ 11021023 h 15256473"/>
                <a:gd name="connsiteX3" fmla="*/ 1841500 w 18300700"/>
                <a:gd name="connsiteY3" fmla="*/ 11160723 h 15256473"/>
                <a:gd name="connsiteX4" fmla="*/ 1695450 w 18300700"/>
                <a:gd name="connsiteY4" fmla="*/ 11268673 h 15256473"/>
                <a:gd name="connsiteX5" fmla="*/ 1606550 w 18300700"/>
                <a:gd name="connsiteY5" fmla="*/ 11503623 h 15256473"/>
                <a:gd name="connsiteX6" fmla="*/ 1511300 w 18300700"/>
                <a:gd name="connsiteY6" fmla="*/ 11732223 h 15256473"/>
                <a:gd name="connsiteX7" fmla="*/ 1225550 w 18300700"/>
                <a:gd name="connsiteY7" fmla="*/ 11846523 h 15256473"/>
                <a:gd name="connsiteX8" fmla="*/ 1130300 w 18300700"/>
                <a:gd name="connsiteY8" fmla="*/ 11795723 h 15256473"/>
                <a:gd name="connsiteX9" fmla="*/ 1003300 w 18300700"/>
                <a:gd name="connsiteY9" fmla="*/ 11878273 h 15256473"/>
                <a:gd name="connsiteX10" fmla="*/ 984250 w 18300700"/>
                <a:gd name="connsiteY10" fmla="*/ 11941773 h 15256473"/>
                <a:gd name="connsiteX11" fmla="*/ 901700 w 18300700"/>
                <a:gd name="connsiteY11" fmla="*/ 12030673 h 15256473"/>
                <a:gd name="connsiteX12" fmla="*/ 819150 w 18300700"/>
                <a:gd name="connsiteY12" fmla="*/ 12138623 h 15256473"/>
                <a:gd name="connsiteX13" fmla="*/ 704850 w 18300700"/>
                <a:gd name="connsiteY13" fmla="*/ 12310073 h 15256473"/>
                <a:gd name="connsiteX14" fmla="*/ 635000 w 18300700"/>
                <a:gd name="connsiteY14" fmla="*/ 12481523 h 15256473"/>
                <a:gd name="connsiteX15" fmla="*/ 565150 w 18300700"/>
                <a:gd name="connsiteY15" fmla="*/ 12564073 h 15256473"/>
                <a:gd name="connsiteX16" fmla="*/ 514350 w 18300700"/>
                <a:gd name="connsiteY16" fmla="*/ 12703773 h 15256473"/>
                <a:gd name="connsiteX17" fmla="*/ 469900 w 18300700"/>
                <a:gd name="connsiteY17" fmla="*/ 12824423 h 15256473"/>
                <a:gd name="connsiteX18" fmla="*/ 419100 w 18300700"/>
                <a:gd name="connsiteY18" fmla="*/ 12989523 h 15256473"/>
                <a:gd name="connsiteX19" fmla="*/ 476250 w 18300700"/>
                <a:gd name="connsiteY19" fmla="*/ 13084773 h 15256473"/>
                <a:gd name="connsiteX20" fmla="*/ 406400 w 18300700"/>
                <a:gd name="connsiteY20" fmla="*/ 13237173 h 15256473"/>
                <a:gd name="connsiteX21" fmla="*/ 412750 w 18300700"/>
                <a:gd name="connsiteY21" fmla="*/ 13357823 h 15256473"/>
                <a:gd name="connsiteX22" fmla="*/ 368300 w 18300700"/>
                <a:gd name="connsiteY22" fmla="*/ 13529273 h 15256473"/>
                <a:gd name="connsiteX23" fmla="*/ 317500 w 18300700"/>
                <a:gd name="connsiteY23" fmla="*/ 13751523 h 15256473"/>
                <a:gd name="connsiteX24" fmla="*/ 273050 w 18300700"/>
                <a:gd name="connsiteY24" fmla="*/ 13916623 h 15256473"/>
                <a:gd name="connsiteX25" fmla="*/ 234950 w 18300700"/>
                <a:gd name="connsiteY25" fmla="*/ 14043623 h 15256473"/>
                <a:gd name="connsiteX26" fmla="*/ 228600 w 18300700"/>
                <a:gd name="connsiteY26" fmla="*/ 14221423 h 15256473"/>
                <a:gd name="connsiteX27" fmla="*/ 184150 w 18300700"/>
                <a:gd name="connsiteY27" fmla="*/ 14418273 h 15256473"/>
                <a:gd name="connsiteX28" fmla="*/ 139700 w 18300700"/>
                <a:gd name="connsiteY28" fmla="*/ 14589723 h 15256473"/>
                <a:gd name="connsiteX29" fmla="*/ 133350 w 18300700"/>
                <a:gd name="connsiteY29" fmla="*/ 14761173 h 15256473"/>
                <a:gd name="connsiteX30" fmla="*/ 69850 w 18300700"/>
                <a:gd name="connsiteY30" fmla="*/ 14875473 h 15256473"/>
                <a:gd name="connsiteX31" fmla="*/ 50800 w 18300700"/>
                <a:gd name="connsiteY31" fmla="*/ 15027873 h 15256473"/>
                <a:gd name="connsiteX32" fmla="*/ 0 w 18300700"/>
                <a:gd name="connsiteY32" fmla="*/ 15256473 h 15256473"/>
                <a:gd name="connsiteX33" fmla="*/ 82550 w 18300700"/>
                <a:gd name="connsiteY33" fmla="*/ 15199323 h 15256473"/>
                <a:gd name="connsiteX34" fmla="*/ 406400 w 18300700"/>
                <a:gd name="connsiteY34" fmla="*/ 14024573 h 15256473"/>
                <a:gd name="connsiteX35" fmla="*/ 4775200 w 18300700"/>
                <a:gd name="connsiteY35" fmla="*/ 14151573 h 15256473"/>
                <a:gd name="connsiteX36" fmla="*/ 9207500 w 18300700"/>
                <a:gd name="connsiteY36" fmla="*/ 14189673 h 15256473"/>
                <a:gd name="connsiteX37" fmla="*/ 9029700 w 18300700"/>
                <a:gd name="connsiteY37" fmla="*/ 11471873 h 15256473"/>
                <a:gd name="connsiteX38" fmla="*/ 8851900 w 18300700"/>
                <a:gd name="connsiteY38" fmla="*/ 10824173 h 15256473"/>
                <a:gd name="connsiteX39" fmla="*/ 8978900 w 18300700"/>
                <a:gd name="connsiteY39" fmla="*/ 10519373 h 15256473"/>
                <a:gd name="connsiteX40" fmla="*/ 9207500 w 18300700"/>
                <a:gd name="connsiteY40" fmla="*/ 10176473 h 15256473"/>
                <a:gd name="connsiteX41" fmla="*/ 10134600 w 18300700"/>
                <a:gd name="connsiteY41" fmla="*/ 9579573 h 15256473"/>
                <a:gd name="connsiteX42" fmla="*/ 10579100 w 18300700"/>
                <a:gd name="connsiteY42" fmla="*/ 9477973 h 15256473"/>
                <a:gd name="connsiteX43" fmla="*/ 11036300 w 18300700"/>
                <a:gd name="connsiteY43" fmla="*/ 9249373 h 15256473"/>
                <a:gd name="connsiteX44" fmla="*/ 11366500 w 18300700"/>
                <a:gd name="connsiteY44" fmla="*/ 9147773 h 15256473"/>
                <a:gd name="connsiteX45" fmla="*/ 11289631 w 18300700"/>
                <a:gd name="connsiteY45" fmla="*/ 3195639 h 15256473"/>
                <a:gd name="connsiteX46" fmla="*/ 18300700 w 18300700"/>
                <a:gd name="connsiteY46" fmla="*/ 3000973 h 15256473"/>
                <a:gd name="connsiteX47" fmla="*/ 18160332 w 18300700"/>
                <a:gd name="connsiteY47" fmla="*/ 0 h 15256473"/>
                <a:gd name="connsiteX48" fmla="*/ 11880181 w 18300700"/>
                <a:gd name="connsiteY48" fmla="*/ 1512889 h 15256473"/>
                <a:gd name="connsiteX49" fmla="*/ 9029032 w 18300700"/>
                <a:gd name="connsiteY49" fmla="*/ 2050061 h 15256473"/>
                <a:gd name="connsiteX0" fmla="*/ 9029032 w 18300700"/>
                <a:gd name="connsiteY0" fmla="*/ 2050061 h 15256473"/>
                <a:gd name="connsiteX1" fmla="*/ 1924050 w 18300700"/>
                <a:gd name="connsiteY1" fmla="*/ 10659073 h 15256473"/>
                <a:gd name="connsiteX2" fmla="*/ 1879600 w 18300700"/>
                <a:gd name="connsiteY2" fmla="*/ 10805123 h 15256473"/>
                <a:gd name="connsiteX3" fmla="*/ 1854200 w 18300700"/>
                <a:gd name="connsiteY3" fmla="*/ 11021023 h 15256473"/>
                <a:gd name="connsiteX4" fmla="*/ 1841500 w 18300700"/>
                <a:gd name="connsiteY4" fmla="*/ 11160723 h 15256473"/>
                <a:gd name="connsiteX5" fmla="*/ 1695450 w 18300700"/>
                <a:gd name="connsiteY5" fmla="*/ 11268673 h 15256473"/>
                <a:gd name="connsiteX6" fmla="*/ 1606550 w 18300700"/>
                <a:gd name="connsiteY6" fmla="*/ 11503623 h 15256473"/>
                <a:gd name="connsiteX7" fmla="*/ 1511300 w 18300700"/>
                <a:gd name="connsiteY7" fmla="*/ 11732223 h 15256473"/>
                <a:gd name="connsiteX8" fmla="*/ 1225550 w 18300700"/>
                <a:gd name="connsiteY8" fmla="*/ 11846523 h 15256473"/>
                <a:gd name="connsiteX9" fmla="*/ 1130300 w 18300700"/>
                <a:gd name="connsiteY9" fmla="*/ 11795723 h 15256473"/>
                <a:gd name="connsiteX10" fmla="*/ 1003300 w 18300700"/>
                <a:gd name="connsiteY10" fmla="*/ 11878273 h 15256473"/>
                <a:gd name="connsiteX11" fmla="*/ 984250 w 18300700"/>
                <a:gd name="connsiteY11" fmla="*/ 11941773 h 15256473"/>
                <a:gd name="connsiteX12" fmla="*/ 901700 w 18300700"/>
                <a:gd name="connsiteY12" fmla="*/ 12030673 h 15256473"/>
                <a:gd name="connsiteX13" fmla="*/ 819150 w 18300700"/>
                <a:gd name="connsiteY13" fmla="*/ 12138623 h 15256473"/>
                <a:gd name="connsiteX14" fmla="*/ 704850 w 18300700"/>
                <a:gd name="connsiteY14" fmla="*/ 12310073 h 15256473"/>
                <a:gd name="connsiteX15" fmla="*/ 635000 w 18300700"/>
                <a:gd name="connsiteY15" fmla="*/ 12481523 h 15256473"/>
                <a:gd name="connsiteX16" fmla="*/ 565150 w 18300700"/>
                <a:gd name="connsiteY16" fmla="*/ 12564073 h 15256473"/>
                <a:gd name="connsiteX17" fmla="*/ 514350 w 18300700"/>
                <a:gd name="connsiteY17" fmla="*/ 12703773 h 15256473"/>
                <a:gd name="connsiteX18" fmla="*/ 469900 w 18300700"/>
                <a:gd name="connsiteY18" fmla="*/ 12824423 h 15256473"/>
                <a:gd name="connsiteX19" fmla="*/ 419100 w 18300700"/>
                <a:gd name="connsiteY19" fmla="*/ 12989523 h 15256473"/>
                <a:gd name="connsiteX20" fmla="*/ 476250 w 18300700"/>
                <a:gd name="connsiteY20" fmla="*/ 13084773 h 15256473"/>
                <a:gd name="connsiteX21" fmla="*/ 406400 w 18300700"/>
                <a:gd name="connsiteY21" fmla="*/ 13237173 h 15256473"/>
                <a:gd name="connsiteX22" fmla="*/ 412750 w 18300700"/>
                <a:gd name="connsiteY22" fmla="*/ 13357823 h 15256473"/>
                <a:gd name="connsiteX23" fmla="*/ 368300 w 18300700"/>
                <a:gd name="connsiteY23" fmla="*/ 13529273 h 15256473"/>
                <a:gd name="connsiteX24" fmla="*/ 317500 w 18300700"/>
                <a:gd name="connsiteY24" fmla="*/ 13751523 h 15256473"/>
                <a:gd name="connsiteX25" fmla="*/ 273050 w 18300700"/>
                <a:gd name="connsiteY25" fmla="*/ 13916623 h 15256473"/>
                <a:gd name="connsiteX26" fmla="*/ 234950 w 18300700"/>
                <a:gd name="connsiteY26" fmla="*/ 14043623 h 15256473"/>
                <a:gd name="connsiteX27" fmla="*/ 228600 w 18300700"/>
                <a:gd name="connsiteY27" fmla="*/ 14221423 h 15256473"/>
                <a:gd name="connsiteX28" fmla="*/ 184150 w 18300700"/>
                <a:gd name="connsiteY28" fmla="*/ 14418273 h 15256473"/>
                <a:gd name="connsiteX29" fmla="*/ 139700 w 18300700"/>
                <a:gd name="connsiteY29" fmla="*/ 14589723 h 15256473"/>
                <a:gd name="connsiteX30" fmla="*/ 133350 w 18300700"/>
                <a:gd name="connsiteY30" fmla="*/ 14761173 h 15256473"/>
                <a:gd name="connsiteX31" fmla="*/ 69850 w 18300700"/>
                <a:gd name="connsiteY31" fmla="*/ 14875473 h 15256473"/>
                <a:gd name="connsiteX32" fmla="*/ 50800 w 18300700"/>
                <a:gd name="connsiteY32" fmla="*/ 15027873 h 15256473"/>
                <a:gd name="connsiteX33" fmla="*/ 0 w 18300700"/>
                <a:gd name="connsiteY33" fmla="*/ 15256473 h 15256473"/>
                <a:gd name="connsiteX34" fmla="*/ 82550 w 18300700"/>
                <a:gd name="connsiteY34" fmla="*/ 15199323 h 15256473"/>
                <a:gd name="connsiteX35" fmla="*/ 406400 w 18300700"/>
                <a:gd name="connsiteY35" fmla="*/ 14024573 h 15256473"/>
                <a:gd name="connsiteX36" fmla="*/ 4775200 w 18300700"/>
                <a:gd name="connsiteY36" fmla="*/ 14151573 h 15256473"/>
                <a:gd name="connsiteX37" fmla="*/ 9207500 w 18300700"/>
                <a:gd name="connsiteY37" fmla="*/ 14189673 h 15256473"/>
                <a:gd name="connsiteX38" fmla="*/ 9029700 w 18300700"/>
                <a:gd name="connsiteY38" fmla="*/ 11471873 h 15256473"/>
                <a:gd name="connsiteX39" fmla="*/ 8851900 w 18300700"/>
                <a:gd name="connsiteY39" fmla="*/ 10824173 h 15256473"/>
                <a:gd name="connsiteX40" fmla="*/ 8978900 w 18300700"/>
                <a:gd name="connsiteY40" fmla="*/ 10519373 h 15256473"/>
                <a:gd name="connsiteX41" fmla="*/ 9207500 w 18300700"/>
                <a:gd name="connsiteY41" fmla="*/ 10176473 h 15256473"/>
                <a:gd name="connsiteX42" fmla="*/ 10134600 w 18300700"/>
                <a:gd name="connsiteY42" fmla="*/ 9579573 h 15256473"/>
                <a:gd name="connsiteX43" fmla="*/ 10579100 w 18300700"/>
                <a:gd name="connsiteY43" fmla="*/ 9477973 h 15256473"/>
                <a:gd name="connsiteX44" fmla="*/ 11036300 w 18300700"/>
                <a:gd name="connsiteY44" fmla="*/ 9249373 h 15256473"/>
                <a:gd name="connsiteX45" fmla="*/ 11366500 w 18300700"/>
                <a:gd name="connsiteY45" fmla="*/ 9147773 h 15256473"/>
                <a:gd name="connsiteX46" fmla="*/ 11289631 w 18300700"/>
                <a:gd name="connsiteY46" fmla="*/ 3195639 h 15256473"/>
                <a:gd name="connsiteX47" fmla="*/ 18300700 w 18300700"/>
                <a:gd name="connsiteY47" fmla="*/ 3000973 h 15256473"/>
                <a:gd name="connsiteX48" fmla="*/ 18160332 w 18300700"/>
                <a:gd name="connsiteY48" fmla="*/ 0 h 15256473"/>
                <a:gd name="connsiteX49" fmla="*/ 11880181 w 18300700"/>
                <a:gd name="connsiteY49" fmla="*/ 1512889 h 15256473"/>
                <a:gd name="connsiteX50" fmla="*/ 9029032 w 18300700"/>
                <a:gd name="connsiteY50" fmla="*/ 2050061 h 15256473"/>
                <a:gd name="connsiteX0" fmla="*/ 9029032 w 18300700"/>
                <a:gd name="connsiteY0" fmla="*/ 2050061 h 15256473"/>
                <a:gd name="connsiteX1" fmla="*/ 2006600 w 18300700"/>
                <a:gd name="connsiteY1" fmla="*/ 10525723 h 15256473"/>
                <a:gd name="connsiteX2" fmla="*/ 1924050 w 18300700"/>
                <a:gd name="connsiteY2" fmla="*/ 10659073 h 15256473"/>
                <a:gd name="connsiteX3" fmla="*/ 1879600 w 18300700"/>
                <a:gd name="connsiteY3" fmla="*/ 10805123 h 15256473"/>
                <a:gd name="connsiteX4" fmla="*/ 1854200 w 18300700"/>
                <a:gd name="connsiteY4" fmla="*/ 11021023 h 15256473"/>
                <a:gd name="connsiteX5" fmla="*/ 1841500 w 18300700"/>
                <a:gd name="connsiteY5" fmla="*/ 11160723 h 15256473"/>
                <a:gd name="connsiteX6" fmla="*/ 1695450 w 18300700"/>
                <a:gd name="connsiteY6" fmla="*/ 11268673 h 15256473"/>
                <a:gd name="connsiteX7" fmla="*/ 1606550 w 18300700"/>
                <a:gd name="connsiteY7" fmla="*/ 11503623 h 15256473"/>
                <a:gd name="connsiteX8" fmla="*/ 1511300 w 18300700"/>
                <a:gd name="connsiteY8" fmla="*/ 11732223 h 15256473"/>
                <a:gd name="connsiteX9" fmla="*/ 1225550 w 18300700"/>
                <a:gd name="connsiteY9" fmla="*/ 11846523 h 15256473"/>
                <a:gd name="connsiteX10" fmla="*/ 1130300 w 18300700"/>
                <a:gd name="connsiteY10" fmla="*/ 11795723 h 15256473"/>
                <a:gd name="connsiteX11" fmla="*/ 1003300 w 18300700"/>
                <a:gd name="connsiteY11" fmla="*/ 11878273 h 15256473"/>
                <a:gd name="connsiteX12" fmla="*/ 984250 w 18300700"/>
                <a:gd name="connsiteY12" fmla="*/ 11941773 h 15256473"/>
                <a:gd name="connsiteX13" fmla="*/ 901700 w 18300700"/>
                <a:gd name="connsiteY13" fmla="*/ 12030673 h 15256473"/>
                <a:gd name="connsiteX14" fmla="*/ 819150 w 18300700"/>
                <a:gd name="connsiteY14" fmla="*/ 12138623 h 15256473"/>
                <a:gd name="connsiteX15" fmla="*/ 704850 w 18300700"/>
                <a:gd name="connsiteY15" fmla="*/ 12310073 h 15256473"/>
                <a:gd name="connsiteX16" fmla="*/ 635000 w 18300700"/>
                <a:gd name="connsiteY16" fmla="*/ 12481523 h 15256473"/>
                <a:gd name="connsiteX17" fmla="*/ 565150 w 18300700"/>
                <a:gd name="connsiteY17" fmla="*/ 12564073 h 15256473"/>
                <a:gd name="connsiteX18" fmla="*/ 514350 w 18300700"/>
                <a:gd name="connsiteY18" fmla="*/ 12703773 h 15256473"/>
                <a:gd name="connsiteX19" fmla="*/ 469900 w 18300700"/>
                <a:gd name="connsiteY19" fmla="*/ 12824423 h 15256473"/>
                <a:gd name="connsiteX20" fmla="*/ 419100 w 18300700"/>
                <a:gd name="connsiteY20" fmla="*/ 12989523 h 15256473"/>
                <a:gd name="connsiteX21" fmla="*/ 476250 w 18300700"/>
                <a:gd name="connsiteY21" fmla="*/ 13084773 h 15256473"/>
                <a:gd name="connsiteX22" fmla="*/ 406400 w 18300700"/>
                <a:gd name="connsiteY22" fmla="*/ 13237173 h 15256473"/>
                <a:gd name="connsiteX23" fmla="*/ 412750 w 18300700"/>
                <a:gd name="connsiteY23" fmla="*/ 13357823 h 15256473"/>
                <a:gd name="connsiteX24" fmla="*/ 368300 w 18300700"/>
                <a:gd name="connsiteY24" fmla="*/ 13529273 h 15256473"/>
                <a:gd name="connsiteX25" fmla="*/ 317500 w 18300700"/>
                <a:gd name="connsiteY25" fmla="*/ 13751523 h 15256473"/>
                <a:gd name="connsiteX26" fmla="*/ 273050 w 18300700"/>
                <a:gd name="connsiteY26" fmla="*/ 13916623 h 15256473"/>
                <a:gd name="connsiteX27" fmla="*/ 234950 w 18300700"/>
                <a:gd name="connsiteY27" fmla="*/ 14043623 h 15256473"/>
                <a:gd name="connsiteX28" fmla="*/ 228600 w 18300700"/>
                <a:gd name="connsiteY28" fmla="*/ 14221423 h 15256473"/>
                <a:gd name="connsiteX29" fmla="*/ 184150 w 18300700"/>
                <a:gd name="connsiteY29" fmla="*/ 14418273 h 15256473"/>
                <a:gd name="connsiteX30" fmla="*/ 139700 w 18300700"/>
                <a:gd name="connsiteY30" fmla="*/ 14589723 h 15256473"/>
                <a:gd name="connsiteX31" fmla="*/ 133350 w 18300700"/>
                <a:gd name="connsiteY31" fmla="*/ 14761173 h 15256473"/>
                <a:gd name="connsiteX32" fmla="*/ 69850 w 18300700"/>
                <a:gd name="connsiteY32" fmla="*/ 14875473 h 15256473"/>
                <a:gd name="connsiteX33" fmla="*/ 50800 w 18300700"/>
                <a:gd name="connsiteY33" fmla="*/ 15027873 h 15256473"/>
                <a:gd name="connsiteX34" fmla="*/ 0 w 18300700"/>
                <a:gd name="connsiteY34" fmla="*/ 15256473 h 15256473"/>
                <a:gd name="connsiteX35" fmla="*/ 82550 w 18300700"/>
                <a:gd name="connsiteY35" fmla="*/ 15199323 h 15256473"/>
                <a:gd name="connsiteX36" fmla="*/ 406400 w 18300700"/>
                <a:gd name="connsiteY36" fmla="*/ 14024573 h 15256473"/>
                <a:gd name="connsiteX37" fmla="*/ 4775200 w 18300700"/>
                <a:gd name="connsiteY37" fmla="*/ 14151573 h 15256473"/>
                <a:gd name="connsiteX38" fmla="*/ 9207500 w 18300700"/>
                <a:gd name="connsiteY38" fmla="*/ 14189673 h 15256473"/>
                <a:gd name="connsiteX39" fmla="*/ 9029700 w 18300700"/>
                <a:gd name="connsiteY39" fmla="*/ 11471873 h 15256473"/>
                <a:gd name="connsiteX40" fmla="*/ 8851900 w 18300700"/>
                <a:gd name="connsiteY40" fmla="*/ 10824173 h 15256473"/>
                <a:gd name="connsiteX41" fmla="*/ 8978900 w 18300700"/>
                <a:gd name="connsiteY41" fmla="*/ 10519373 h 15256473"/>
                <a:gd name="connsiteX42" fmla="*/ 9207500 w 18300700"/>
                <a:gd name="connsiteY42" fmla="*/ 10176473 h 15256473"/>
                <a:gd name="connsiteX43" fmla="*/ 10134600 w 18300700"/>
                <a:gd name="connsiteY43" fmla="*/ 9579573 h 15256473"/>
                <a:gd name="connsiteX44" fmla="*/ 10579100 w 18300700"/>
                <a:gd name="connsiteY44" fmla="*/ 9477973 h 15256473"/>
                <a:gd name="connsiteX45" fmla="*/ 11036300 w 18300700"/>
                <a:gd name="connsiteY45" fmla="*/ 9249373 h 15256473"/>
                <a:gd name="connsiteX46" fmla="*/ 11366500 w 18300700"/>
                <a:gd name="connsiteY46" fmla="*/ 9147773 h 15256473"/>
                <a:gd name="connsiteX47" fmla="*/ 11289631 w 18300700"/>
                <a:gd name="connsiteY47" fmla="*/ 3195639 h 15256473"/>
                <a:gd name="connsiteX48" fmla="*/ 18300700 w 18300700"/>
                <a:gd name="connsiteY48" fmla="*/ 3000973 h 15256473"/>
                <a:gd name="connsiteX49" fmla="*/ 18160332 w 18300700"/>
                <a:gd name="connsiteY49" fmla="*/ 0 h 15256473"/>
                <a:gd name="connsiteX50" fmla="*/ 11880181 w 18300700"/>
                <a:gd name="connsiteY50" fmla="*/ 1512889 h 15256473"/>
                <a:gd name="connsiteX51" fmla="*/ 9029032 w 18300700"/>
                <a:gd name="connsiteY51" fmla="*/ 2050061 h 15256473"/>
                <a:gd name="connsiteX0" fmla="*/ 9029032 w 18300700"/>
                <a:gd name="connsiteY0" fmla="*/ 2050061 h 15256473"/>
                <a:gd name="connsiteX1" fmla="*/ 1974850 w 18300700"/>
                <a:gd name="connsiteY1" fmla="*/ 10462223 h 15256473"/>
                <a:gd name="connsiteX2" fmla="*/ 2006600 w 18300700"/>
                <a:gd name="connsiteY2" fmla="*/ 10525723 h 15256473"/>
                <a:gd name="connsiteX3" fmla="*/ 1924050 w 18300700"/>
                <a:gd name="connsiteY3" fmla="*/ 10659073 h 15256473"/>
                <a:gd name="connsiteX4" fmla="*/ 1879600 w 18300700"/>
                <a:gd name="connsiteY4" fmla="*/ 10805123 h 15256473"/>
                <a:gd name="connsiteX5" fmla="*/ 1854200 w 18300700"/>
                <a:gd name="connsiteY5" fmla="*/ 11021023 h 15256473"/>
                <a:gd name="connsiteX6" fmla="*/ 1841500 w 18300700"/>
                <a:gd name="connsiteY6" fmla="*/ 11160723 h 15256473"/>
                <a:gd name="connsiteX7" fmla="*/ 1695450 w 18300700"/>
                <a:gd name="connsiteY7" fmla="*/ 11268673 h 15256473"/>
                <a:gd name="connsiteX8" fmla="*/ 1606550 w 18300700"/>
                <a:gd name="connsiteY8" fmla="*/ 11503623 h 15256473"/>
                <a:gd name="connsiteX9" fmla="*/ 1511300 w 18300700"/>
                <a:gd name="connsiteY9" fmla="*/ 11732223 h 15256473"/>
                <a:gd name="connsiteX10" fmla="*/ 1225550 w 18300700"/>
                <a:gd name="connsiteY10" fmla="*/ 11846523 h 15256473"/>
                <a:gd name="connsiteX11" fmla="*/ 1130300 w 18300700"/>
                <a:gd name="connsiteY11" fmla="*/ 11795723 h 15256473"/>
                <a:gd name="connsiteX12" fmla="*/ 1003300 w 18300700"/>
                <a:gd name="connsiteY12" fmla="*/ 11878273 h 15256473"/>
                <a:gd name="connsiteX13" fmla="*/ 984250 w 18300700"/>
                <a:gd name="connsiteY13" fmla="*/ 11941773 h 15256473"/>
                <a:gd name="connsiteX14" fmla="*/ 901700 w 18300700"/>
                <a:gd name="connsiteY14" fmla="*/ 12030673 h 15256473"/>
                <a:gd name="connsiteX15" fmla="*/ 819150 w 18300700"/>
                <a:gd name="connsiteY15" fmla="*/ 12138623 h 15256473"/>
                <a:gd name="connsiteX16" fmla="*/ 704850 w 18300700"/>
                <a:gd name="connsiteY16" fmla="*/ 12310073 h 15256473"/>
                <a:gd name="connsiteX17" fmla="*/ 635000 w 18300700"/>
                <a:gd name="connsiteY17" fmla="*/ 12481523 h 15256473"/>
                <a:gd name="connsiteX18" fmla="*/ 565150 w 18300700"/>
                <a:gd name="connsiteY18" fmla="*/ 12564073 h 15256473"/>
                <a:gd name="connsiteX19" fmla="*/ 514350 w 18300700"/>
                <a:gd name="connsiteY19" fmla="*/ 12703773 h 15256473"/>
                <a:gd name="connsiteX20" fmla="*/ 469900 w 18300700"/>
                <a:gd name="connsiteY20" fmla="*/ 12824423 h 15256473"/>
                <a:gd name="connsiteX21" fmla="*/ 419100 w 18300700"/>
                <a:gd name="connsiteY21" fmla="*/ 12989523 h 15256473"/>
                <a:gd name="connsiteX22" fmla="*/ 476250 w 18300700"/>
                <a:gd name="connsiteY22" fmla="*/ 13084773 h 15256473"/>
                <a:gd name="connsiteX23" fmla="*/ 406400 w 18300700"/>
                <a:gd name="connsiteY23" fmla="*/ 13237173 h 15256473"/>
                <a:gd name="connsiteX24" fmla="*/ 412750 w 18300700"/>
                <a:gd name="connsiteY24" fmla="*/ 13357823 h 15256473"/>
                <a:gd name="connsiteX25" fmla="*/ 368300 w 18300700"/>
                <a:gd name="connsiteY25" fmla="*/ 13529273 h 15256473"/>
                <a:gd name="connsiteX26" fmla="*/ 317500 w 18300700"/>
                <a:gd name="connsiteY26" fmla="*/ 13751523 h 15256473"/>
                <a:gd name="connsiteX27" fmla="*/ 273050 w 18300700"/>
                <a:gd name="connsiteY27" fmla="*/ 13916623 h 15256473"/>
                <a:gd name="connsiteX28" fmla="*/ 234950 w 18300700"/>
                <a:gd name="connsiteY28" fmla="*/ 14043623 h 15256473"/>
                <a:gd name="connsiteX29" fmla="*/ 228600 w 18300700"/>
                <a:gd name="connsiteY29" fmla="*/ 14221423 h 15256473"/>
                <a:gd name="connsiteX30" fmla="*/ 184150 w 18300700"/>
                <a:gd name="connsiteY30" fmla="*/ 14418273 h 15256473"/>
                <a:gd name="connsiteX31" fmla="*/ 139700 w 18300700"/>
                <a:gd name="connsiteY31" fmla="*/ 14589723 h 15256473"/>
                <a:gd name="connsiteX32" fmla="*/ 133350 w 18300700"/>
                <a:gd name="connsiteY32" fmla="*/ 14761173 h 15256473"/>
                <a:gd name="connsiteX33" fmla="*/ 69850 w 18300700"/>
                <a:gd name="connsiteY33" fmla="*/ 14875473 h 15256473"/>
                <a:gd name="connsiteX34" fmla="*/ 50800 w 18300700"/>
                <a:gd name="connsiteY34" fmla="*/ 15027873 h 15256473"/>
                <a:gd name="connsiteX35" fmla="*/ 0 w 18300700"/>
                <a:gd name="connsiteY35" fmla="*/ 15256473 h 15256473"/>
                <a:gd name="connsiteX36" fmla="*/ 82550 w 18300700"/>
                <a:gd name="connsiteY36" fmla="*/ 15199323 h 15256473"/>
                <a:gd name="connsiteX37" fmla="*/ 406400 w 18300700"/>
                <a:gd name="connsiteY37" fmla="*/ 14024573 h 15256473"/>
                <a:gd name="connsiteX38" fmla="*/ 4775200 w 18300700"/>
                <a:gd name="connsiteY38" fmla="*/ 14151573 h 15256473"/>
                <a:gd name="connsiteX39" fmla="*/ 9207500 w 18300700"/>
                <a:gd name="connsiteY39" fmla="*/ 14189673 h 15256473"/>
                <a:gd name="connsiteX40" fmla="*/ 9029700 w 18300700"/>
                <a:gd name="connsiteY40" fmla="*/ 11471873 h 15256473"/>
                <a:gd name="connsiteX41" fmla="*/ 8851900 w 18300700"/>
                <a:gd name="connsiteY41" fmla="*/ 10824173 h 15256473"/>
                <a:gd name="connsiteX42" fmla="*/ 8978900 w 18300700"/>
                <a:gd name="connsiteY42" fmla="*/ 10519373 h 15256473"/>
                <a:gd name="connsiteX43" fmla="*/ 9207500 w 18300700"/>
                <a:gd name="connsiteY43" fmla="*/ 10176473 h 15256473"/>
                <a:gd name="connsiteX44" fmla="*/ 10134600 w 18300700"/>
                <a:gd name="connsiteY44" fmla="*/ 9579573 h 15256473"/>
                <a:gd name="connsiteX45" fmla="*/ 10579100 w 18300700"/>
                <a:gd name="connsiteY45" fmla="*/ 9477973 h 15256473"/>
                <a:gd name="connsiteX46" fmla="*/ 11036300 w 18300700"/>
                <a:gd name="connsiteY46" fmla="*/ 9249373 h 15256473"/>
                <a:gd name="connsiteX47" fmla="*/ 11366500 w 18300700"/>
                <a:gd name="connsiteY47" fmla="*/ 9147773 h 15256473"/>
                <a:gd name="connsiteX48" fmla="*/ 11289631 w 18300700"/>
                <a:gd name="connsiteY48" fmla="*/ 3195639 h 15256473"/>
                <a:gd name="connsiteX49" fmla="*/ 18300700 w 18300700"/>
                <a:gd name="connsiteY49" fmla="*/ 3000973 h 15256473"/>
                <a:gd name="connsiteX50" fmla="*/ 18160332 w 18300700"/>
                <a:gd name="connsiteY50" fmla="*/ 0 h 15256473"/>
                <a:gd name="connsiteX51" fmla="*/ 11880181 w 18300700"/>
                <a:gd name="connsiteY51" fmla="*/ 1512889 h 15256473"/>
                <a:gd name="connsiteX52" fmla="*/ 9029032 w 18300700"/>
                <a:gd name="connsiteY52" fmla="*/ 2050061 h 15256473"/>
                <a:gd name="connsiteX0" fmla="*/ 9029032 w 18300700"/>
                <a:gd name="connsiteY0" fmla="*/ 2050061 h 15256473"/>
                <a:gd name="connsiteX1" fmla="*/ 2000250 w 18300700"/>
                <a:gd name="connsiteY1" fmla="*/ 10405073 h 15256473"/>
                <a:gd name="connsiteX2" fmla="*/ 1974850 w 18300700"/>
                <a:gd name="connsiteY2" fmla="*/ 10462223 h 15256473"/>
                <a:gd name="connsiteX3" fmla="*/ 2006600 w 18300700"/>
                <a:gd name="connsiteY3" fmla="*/ 10525723 h 15256473"/>
                <a:gd name="connsiteX4" fmla="*/ 1924050 w 18300700"/>
                <a:gd name="connsiteY4" fmla="*/ 10659073 h 15256473"/>
                <a:gd name="connsiteX5" fmla="*/ 1879600 w 18300700"/>
                <a:gd name="connsiteY5" fmla="*/ 10805123 h 15256473"/>
                <a:gd name="connsiteX6" fmla="*/ 1854200 w 18300700"/>
                <a:gd name="connsiteY6" fmla="*/ 11021023 h 15256473"/>
                <a:gd name="connsiteX7" fmla="*/ 1841500 w 18300700"/>
                <a:gd name="connsiteY7" fmla="*/ 11160723 h 15256473"/>
                <a:gd name="connsiteX8" fmla="*/ 1695450 w 18300700"/>
                <a:gd name="connsiteY8" fmla="*/ 11268673 h 15256473"/>
                <a:gd name="connsiteX9" fmla="*/ 1606550 w 18300700"/>
                <a:gd name="connsiteY9" fmla="*/ 11503623 h 15256473"/>
                <a:gd name="connsiteX10" fmla="*/ 1511300 w 18300700"/>
                <a:gd name="connsiteY10" fmla="*/ 11732223 h 15256473"/>
                <a:gd name="connsiteX11" fmla="*/ 1225550 w 18300700"/>
                <a:gd name="connsiteY11" fmla="*/ 11846523 h 15256473"/>
                <a:gd name="connsiteX12" fmla="*/ 1130300 w 18300700"/>
                <a:gd name="connsiteY12" fmla="*/ 11795723 h 15256473"/>
                <a:gd name="connsiteX13" fmla="*/ 1003300 w 18300700"/>
                <a:gd name="connsiteY13" fmla="*/ 11878273 h 15256473"/>
                <a:gd name="connsiteX14" fmla="*/ 984250 w 18300700"/>
                <a:gd name="connsiteY14" fmla="*/ 11941773 h 15256473"/>
                <a:gd name="connsiteX15" fmla="*/ 901700 w 18300700"/>
                <a:gd name="connsiteY15" fmla="*/ 12030673 h 15256473"/>
                <a:gd name="connsiteX16" fmla="*/ 819150 w 18300700"/>
                <a:gd name="connsiteY16" fmla="*/ 12138623 h 15256473"/>
                <a:gd name="connsiteX17" fmla="*/ 704850 w 18300700"/>
                <a:gd name="connsiteY17" fmla="*/ 12310073 h 15256473"/>
                <a:gd name="connsiteX18" fmla="*/ 635000 w 18300700"/>
                <a:gd name="connsiteY18" fmla="*/ 12481523 h 15256473"/>
                <a:gd name="connsiteX19" fmla="*/ 565150 w 18300700"/>
                <a:gd name="connsiteY19" fmla="*/ 12564073 h 15256473"/>
                <a:gd name="connsiteX20" fmla="*/ 514350 w 18300700"/>
                <a:gd name="connsiteY20" fmla="*/ 12703773 h 15256473"/>
                <a:gd name="connsiteX21" fmla="*/ 469900 w 18300700"/>
                <a:gd name="connsiteY21" fmla="*/ 12824423 h 15256473"/>
                <a:gd name="connsiteX22" fmla="*/ 419100 w 18300700"/>
                <a:gd name="connsiteY22" fmla="*/ 12989523 h 15256473"/>
                <a:gd name="connsiteX23" fmla="*/ 476250 w 18300700"/>
                <a:gd name="connsiteY23" fmla="*/ 13084773 h 15256473"/>
                <a:gd name="connsiteX24" fmla="*/ 406400 w 18300700"/>
                <a:gd name="connsiteY24" fmla="*/ 13237173 h 15256473"/>
                <a:gd name="connsiteX25" fmla="*/ 412750 w 18300700"/>
                <a:gd name="connsiteY25" fmla="*/ 13357823 h 15256473"/>
                <a:gd name="connsiteX26" fmla="*/ 368300 w 18300700"/>
                <a:gd name="connsiteY26" fmla="*/ 13529273 h 15256473"/>
                <a:gd name="connsiteX27" fmla="*/ 317500 w 18300700"/>
                <a:gd name="connsiteY27" fmla="*/ 13751523 h 15256473"/>
                <a:gd name="connsiteX28" fmla="*/ 273050 w 18300700"/>
                <a:gd name="connsiteY28" fmla="*/ 13916623 h 15256473"/>
                <a:gd name="connsiteX29" fmla="*/ 234950 w 18300700"/>
                <a:gd name="connsiteY29" fmla="*/ 14043623 h 15256473"/>
                <a:gd name="connsiteX30" fmla="*/ 228600 w 18300700"/>
                <a:gd name="connsiteY30" fmla="*/ 14221423 h 15256473"/>
                <a:gd name="connsiteX31" fmla="*/ 184150 w 18300700"/>
                <a:gd name="connsiteY31" fmla="*/ 14418273 h 15256473"/>
                <a:gd name="connsiteX32" fmla="*/ 139700 w 18300700"/>
                <a:gd name="connsiteY32" fmla="*/ 14589723 h 15256473"/>
                <a:gd name="connsiteX33" fmla="*/ 133350 w 18300700"/>
                <a:gd name="connsiteY33" fmla="*/ 14761173 h 15256473"/>
                <a:gd name="connsiteX34" fmla="*/ 69850 w 18300700"/>
                <a:gd name="connsiteY34" fmla="*/ 14875473 h 15256473"/>
                <a:gd name="connsiteX35" fmla="*/ 50800 w 18300700"/>
                <a:gd name="connsiteY35" fmla="*/ 15027873 h 15256473"/>
                <a:gd name="connsiteX36" fmla="*/ 0 w 18300700"/>
                <a:gd name="connsiteY36" fmla="*/ 15256473 h 15256473"/>
                <a:gd name="connsiteX37" fmla="*/ 82550 w 18300700"/>
                <a:gd name="connsiteY37" fmla="*/ 15199323 h 15256473"/>
                <a:gd name="connsiteX38" fmla="*/ 406400 w 18300700"/>
                <a:gd name="connsiteY38" fmla="*/ 14024573 h 15256473"/>
                <a:gd name="connsiteX39" fmla="*/ 4775200 w 18300700"/>
                <a:gd name="connsiteY39" fmla="*/ 14151573 h 15256473"/>
                <a:gd name="connsiteX40" fmla="*/ 9207500 w 18300700"/>
                <a:gd name="connsiteY40" fmla="*/ 14189673 h 15256473"/>
                <a:gd name="connsiteX41" fmla="*/ 9029700 w 18300700"/>
                <a:gd name="connsiteY41" fmla="*/ 11471873 h 15256473"/>
                <a:gd name="connsiteX42" fmla="*/ 8851900 w 18300700"/>
                <a:gd name="connsiteY42" fmla="*/ 10824173 h 15256473"/>
                <a:gd name="connsiteX43" fmla="*/ 8978900 w 18300700"/>
                <a:gd name="connsiteY43" fmla="*/ 10519373 h 15256473"/>
                <a:gd name="connsiteX44" fmla="*/ 9207500 w 18300700"/>
                <a:gd name="connsiteY44" fmla="*/ 10176473 h 15256473"/>
                <a:gd name="connsiteX45" fmla="*/ 10134600 w 18300700"/>
                <a:gd name="connsiteY45" fmla="*/ 9579573 h 15256473"/>
                <a:gd name="connsiteX46" fmla="*/ 10579100 w 18300700"/>
                <a:gd name="connsiteY46" fmla="*/ 9477973 h 15256473"/>
                <a:gd name="connsiteX47" fmla="*/ 11036300 w 18300700"/>
                <a:gd name="connsiteY47" fmla="*/ 9249373 h 15256473"/>
                <a:gd name="connsiteX48" fmla="*/ 11366500 w 18300700"/>
                <a:gd name="connsiteY48" fmla="*/ 9147773 h 15256473"/>
                <a:gd name="connsiteX49" fmla="*/ 11289631 w 18300700"/>
                <a:gd name="connsiteY49" fmla="*/ 3195639 h 15256473"/>
                <a:gd name="connsiteX50" fmla="*/ 18300700 w 18300700"/>
                <a:gd name="connsiteY50" fmla="*/ 3000973 h 15256473"/>
                <a:gd name="connsiteX51" fmla="*/ 18160332 w 18300700"/>
                <a:gd name="connsiteY51" fmla="*/ 0 h 15256473"/>
                <a:gd name="connsiteX52" fmla="*/ 11880181 w 18300700"/>
                <a:gd name="connsiteY52" fmla="*/ 1512889 h 15256473"/>
                <a:gd name="connsiteX53" fmla="*/ 9029032 w 18300700"/>
                <a:gd name="connsiteY53" fmla="*/ 2050061 h 15256473"/>
                <a:gd name="connsiteX0" fmla="*/ 9029032 w 18300700"/>
                <a:gd name="connsiteY0" fmla="*/ 2050061 h 15256473"/>
                <a:gd name="connsiteX1" fmla="*/ 2139950 w 18300700"/>
                <a:gd name="connsiteY1" fmla="*/ 10366973 h 15256473"/>
                <a:gd name="connsiteX2" fmla="*/ 2000250 w 18300700"/>
                <a:gd name="connsiteY2" fmla="*/ 10405073 h 15256473"/>
                <a:gd name="connsiteX3" fmla="*/ 1974850 w 18300700"/>
                <a:gd name="connsiteY3" fmla="*/ 10462223 h 15256473"/>
                <a:gd name="connsiteX4" fmla="*/ 2006600 w 18300700"/>
                <a:gd name="connsiteY4" fmla="*/ 10525723 h 15256473"/>
                <a:gd name="connsiteX5" fmla="*/ 1924050 w 18300700"/>
                <a:gd name="connsiteY5" fmla="*/ 10659073 h 15256473"/>
                <a:gd name="connsiteX6" fmla="*/ 1879600 w 18300700"/>
                <a:gd name="connsiteY6" fmla="*/ 10805123 h 15256473"/>
                <a:gd name="connsiteX7" fmla="*/ 1854200 w 18300700"/>
                <a:gd name="connsiteY7" fmla="*/ 11021023 h 15256473"/>
                <a:gd name="connsiteX8" fmla="*/ 1841500 w 18300700"/>
                <a:gd name="connsiteY8" fmla="*/ 11160723 h 15256473"/>
                <a:gd name="connsiteX9" fmla="*/ 1695450 w 18300700"/>
                <a:gd name="connsiteY9" fmla="*/ 11268673 h 15256473"/>
                <a:gd name="connsiteX10" fmla="*/ 1606550 w 18300700"/>
                <a:gd name="connsiteY10" fmla="*/ 11503623 h 15256473"/>
                <a:gd name="connsiteX11" fmla="*/ 1511300 w 18300700"/>
                <a:gd name="connsiteY11" fmla="*/ 11732223 h 15256473"/>
                <a:gd name="connsiteX12" fmla="*/ 1225550 w 18300700"/>
                <a:gd name="connsiteY12" fmla="*/ 11846523 h 15256473"/>
                <a:gd name="connsiteX13" fmla="*/ 1130300 w 18300700"/>
                <a:gd name="connsiteY13" fmla="*/ 11795723 h 15256473"/>
                <a:gd name="connsiteX14" fmla="*/ 1003300 w 18300700"/>
                <a:gd name="connsiteY14" fmla="*/ 11878273 h 15256473"/>
                <a:gd name="connsiteX15" fmla="*/ 984250 w 18300700"/>
                <a:gd name="connsiteY15" fmla="*/ 11941773 h 15256473"/>
                <a:gd name="connsiteX16" fmla="*/ 901700 w 18300700"/>
                <a:gd name="connsiteY16" fmla="*/ 12030673 h 15256473"/>
                <a:gd name="connsiteX17" fmla="*/ 819150 w 18300700"/>
                <a:gd name="connsiteY17" fmla="*/ 12138623 h 15256473"/>
                <a:gd name="connsiteX18" fmla="*/ 704850 w 18300700"/>
                <a:gd name="connsiteY18" fmla="*/ 12310073 h 15256473"/>
                <a:gd name="connsiteX19" fmla="*/ 635000 w 18300700"/>
                <a:gd name="connsiteY19" fmla="*/ 12481523 h 15256473"/>
                <a:gd name="connsiteX20" fmla="*/ 565150 w 18300700"/>
                <a:gd name="connsiteY20" fmla="*/ 12564073 h 15256473"/>
                <a:gd name="connsiteX21" fmla="*/ 514350 w 18300700"/>
                <a:gd name="connsiteY21" fmla="*/ 12703773 h 15256473"/>
                <a:gd name="connsiteX22" fmla="*/ 469900 w 18300700"/>
                <a:gd name="connsiteY22" fmla="*/ 12824423 h 15256473"/>
                <a:gd name="connsiteX23" fmla="*/ 419100 w 18300700"/>
                <a:gd name="connsiteY23" fmla="*/ 12989523 h 15256473"/>
                <a:gd name="connsiteX24" fmla="*/ 476250 w 18300700"/>
                <a:gd name="connsiteY24" fmla="*/ 13084773 h 15256473"/>
                <a:gd name="connsiteX25" fmla="*/ 406400 w 18300700"/>
                <a:gd name="connsiteY25" fmla="*/ 13237173 h 15256473"/>
                <a:gd name="connsiteX26" fmla="*/ 412750 w 18300700"/>
                <a:gd name="connsiteY26" fmla="*/ 13357823 h 15256473"/>
                <a:gd name="connsiteX27" fmla="*/ 368300 w 18300700"/>
                <a:gd name="connsiteY27" fmla="*/ 13529273 h 15256473"/>
                <a:gd name="connsiteX28" fmla="*/ 317500 w 18300700"/>
                <a:gd name="connsiteY28" fmla="*/ 13751523 h 15256473"/>
                <a:gd name="connsiteX29" fmla="*/ 273050 w 18300700"/>
                <a:gd name="connsiteY29" fmla="*/ 13916623 h 15256473"/>
                <a:gd name="connsiteX30" fmla="*/ 234950 w 18300700"/>
                <a:gd name="connsiteY30" fmla="*/ 14043623 h 15256473"/>
                <a:gd name="connsiteX31" fmla="*/ 228600 w 18300700"/>
                <a:gd name="connsiteY31" fmla="*/ 14221423 h 15256473"/>
                <a:gd name="connsiteX32" fmla="*/ 184150 w 18300700"/>
                <a:gd name="connsiteY32" fmla="*/ 14418273 h 15256473"/>
                <a:gd name="connsiteX33" fmla="*/ 139700 w 18300700"/>
                <a:gd name="connsiteY33" fmla="*/ 14589723 h 15256473"/>
                <a:gd name="connsiteX34" fmla="*/ 133350 w 18300700"/>
                <a:gd name="connsiteY34" fmla="*/ 14761173 h 15256473"/>
                <a:gd name="connsiteX35" fmla="*/ 69850 w 18300700"/>
                <a:gd name="connsiteY35" fmla="*/ 14875473 h 15256473"/>
                <a:gd name="connsiteX36" fmla="*/ 50800 w 18300700"/>
                <a:gd name="connsiteY36" fmla="*/ 15027873 h 15256473"/>
                <a:gd name="connsiteX37" fmla="*/ 0 w 18300700"/>
                <a:gd name="connsiteY37" fmla="*/ 15256473 h 15256473"/>
                <a:gd name="connsiteX38" fmla="*/ 82550 w 18300700"/>
                <a:gd name="connsiteY38" fmla="*/ 15199323 h 15256473"/>
                <a:gd name="connsiteX39" fmla="*/ 406400 w 18300700"/>
                <a:gd name="connsiteY39" fmla="*/ 14024573 h 15256473"/>
                <a:gd name="connsiteX40" fmla="*/ 4775200 w 18300700"/>
                <a:gd name="connsiteY40" fmla="*/ 14151573 h 15256473"/>
                <a:gd name="connsiteX41" fmla="*/ 9207500 w 18300700"/>
                <a:gd name="connsiteY41" fmla="*/ 14189673 h 15256473"/>
                <a:gd name="connsiteX42" fmla="*/ 9029700 w 18300700"/>
                <a:gd name="connsiteY42" fmla="*/ 11471873 h 15256473"/>
                <a:gd name="connsiteX43" fmla="*/ 8851900 w 18300700"/>
                <a:gd name="connsiteY43" fmla="*/ 10824173 h 15256473"/>
                <a:gd name="connsiteX44" fmla="*/ 8978900 w 18300700"/>
                <a:gd name="connsiteY44" fmla="*/ 10519373 h 15256473"/>
                <a:gd name="connsiteX45" fmla="*/ 9207500 w 18300700"/>
                <a:gd name="connsiteY45" fmla="*/ 10176473 h 15256473"/>
                <a:gd name="connsiteX46" fmla="*/ 10134600 w 18300700"/>
                <a:gd name="connsiteY46" fmla="*/ 9579573 h 15256473"/>
                <a:gd name="connsiteX47" fmla="*/ 10579100 w 18300700"/>
                <a:gd name="connsiteY47" fmla="*/ 9477973 h 15256473"/>
                <a:gd name="connsiteX48" fmla="*/ 11036300 w 18300700"/>
                <a:gd name="connsiteY48" fmla="*/ 9249373 h 15256473"/>
                <a:gd name="connsiteX49" fmla="*/ 11366500 w 18300700"/>
                <a:gd name="connsiteY49" fmla="*/ 9147773 h 15256473"/>
                <a:gd name="connsiteX50" fmla="*/ 11289631 w 18300700"/>
                <a:gd name="connsiteY50" fmla="*/ 3195639 h 15256473"/>
                <a:gd name="connsiteX51" fmla="*/ 18300700 w 18300700"/>
                <a:gd name="connsiteY51" fmla="*/ 3000973 h 15256473"/>
                <a:gd name="connsiteX52" fmla="*/ 18160332 w 18300700"/>
                <a:gd name="connsiteY52" fmla="*/ 0 h 15256473"/>
                <a:gd name="connsiteX53" fmla="*/ 11880181 w 18300700"/>
                <a:gd name="connsiteY53" fmla="*/ 1512889 h 15256473"/>
                <a:gd name="connsiteX54" fmla="*/ 9029032 w 18300700"/>
                <a:gd name="connsiteY54" fmla="*/ 2050061 h 15256473"/>
                <a:gd name="connsiteX0" fmla="*/ 9029032 w 18300700"/>
                <a:gd name="connsiteY0" fmla="*/ 2050061 h 15256473"/>
                <a:gd name="connsiteX1" fmla="*/ 2254250 w 18300700"/>
                <a:gd name="connsiteY1" fmla="*/ 10271723 h 15256473"/>
                <a:gd name="connsiteX2" fmla="*/ 2139950 w 18300700"/>
                <a:gd name="connsiteY2" fmla="*/ 10366973 h 15256473"/>
                <a:gd name="connsiteX3" fmla="*/ 2000250 w 18300700"/>
                <a:gd name="connsiteY3" fmla="*/ 10405073 h 15256473"/>
                <a:gd name="connsiteX4" fmla="*/ 1974850 w 18300700"/>
                <a:gd name="connsiteY4" fmla="*/ 10462223 h 15256473"/>
                <a:gd name="connsiteX5" fmla="*/ 2006600 w 18300700"/>
                <a:gd name="connsiteY5" fmla="*/ 10525723 h 15256473"/>
                <a:gd name="connsiteX6" fmla="*/ 1924050 w 18300700"/>
                <a:gd name="connsiteY6" fmla="*/ 10659073 h 15256473"/>
                <a:gd name="connsiteX7" fmla="*/ 1879600 w 18300700"/>
                <a:gd name="connsiteY7" fmla="*/ 10805123 h 15256473"/>
                <a:gd name="connsiteX8" fmla="*/ 1854200 w 18300700"/>
                <a:gd name="connsiteY8" fmla="*/ 11021023 h 15256473"/>
                <a:gd name="connsiteX9" fmla="*/ 1841500 w 18300700"/>
                <a:gd name="connsiteY9" fmla="*/ 11160723 h 15256473"/>
                <a:gd name="connsiteX10" fmla="*/ 1695450 w 18300700"/>
                <a:gd name="connsiteY10" fmla="*/ 11268673 h 15256473"/>
                <a:gd name="connsiteX11" fmla="*/ 1606550 w 18300700"/>
                <a:gd name="connsiteY11" fmla="*/ 11503623 h 15256473"/>
                <a:gd name="connsiteX12" fmla="*/ 1511300 w 18300700"/>
                <a:gd name="connsiteY12" fmla="*/ 11732223 h 15256473"/>
                <a:gd name="connsiteX13" fmla="*/ 1225550 w 18300700"/>
                <a:gd name="connsiteY13" fmla="*/ 11846523 h 15256473"/>
                <a:gd name="connsiteX14" fmla="*/ 1130300 w 18300700"/>
                <a:gd name="connsiteY14" fmla="*/ 11795723 h 15256473"/>
                <a:gd name="connsiteX15" fmla="*/ 1003300 w 18300700"/>
                <a:gd name="connsiteY15" fmla="*/ 11878273 h 15256473"/>
                <a:gd name="connsiteX16" fmla="*/ 984250 w 18300700"/>
                <a:gd name="connsiteY16" fmla="*/ 11941773 h 15256473"/>
                <a:gd name="connsiteX17" fmla="*/ 901700 w 18300700"/>
                <a:gd name="connsiteY17" fmla="*/ 12030673 h 15256473"/>
                <a:gd name="connsiteX18" fmla="*/ 819150 w 18300700"/>
                <a:gd name="connsiteY18" fmla="*/ 12138623 h 15256473"/>
                <a:gd name="connsiteX19" fmla="*/ 704850 w 18300700"/>
                <a:gd name="connsiteY19" fmla="*/ 12310073 h 15256473"/>
                <a:gd name="connsiteX20" fmla="*/ 635000 w 18300700"/>
                <a:gd name="connsiteY20" fmla="*/ 12481523 h 15256473"/>
                <a:gd name="connsiteX21" fmla="*/ 565150 w 18300700"/>
                <a:gd name="connsiteY21" fmla="*/ 12564073 h 15256473"/>
                <a:gd name="connsiteX22" fmla="*/ 514350 w 18300700"/>
                <a:gd name="connsiteY22" fmla="*/ 12703773 h 15256473"/>
                <a:gd name="connsiteX23" fmla="*/ 469900 w 18300700"/>
                <a:gd name="connsiteY23" fmla="*/ 12824423 h 15256473"/>
                <a:gd name="connsiteX24" fmla="*/ 419100 w 18300700"/>
                <a:gd name="connsiteY24" fmla="*/ 12989523 h 15256473"/>
                <a:gd name="connsiteX25" fmla="*/ 476250 w 18300700"/>
                <a:gd name="connsiteY25" fmla="*/ 13084773 h 15256473"/>
                <a:gd name="connsiteX26" fmla="*/ 406400 w 18300700"/>
                <a:gd name="connsiteY26" fmla="*/ 13237173 h 15256473"/>
                <a:gd name="connsiteX27" fmla="*/ 412750 w 18300700"/>
                <a:gd name="connsiteY27" fmla="*/ 13357823 h 15256473"/>
                <a:gd name="connsiteX28" fmla="*/ 368300 w 18300700"/>
                <a:gd name="connsiteY28" fmla="*/ 13529273 h 15256473"/>
                <a:gd name="connsiteX29" fmla="*/ 317500 w 18300700"/>
                <a:gd name="connsiteY29" fmla="*/ 13751523 h 15256473"/>
                <a:gd name="connsiteX30" fmla="*/ 273050 w 18300700"/>
                <a:gd name="connsiteY30" fmla="*/ 13916623 h 15256473"/>
                <a:gd name="connsiteX31" fmla="*/ 234950 w 18300700"/>
                <a:gd name="connsiteY31" fmla="*/ 14043623 h 15256473"/>
                <a:gd name="connsiteX32" fmla="*/ 228600 w 18300700"/>
                <a:gd name="connsiteY32" fmla="*/ 14221423 h 15256473"/>
                <a:gd name="connsiteX33" fmla="*/ 184150 w 18300700"/>
                <a:gd name="connsiteY33" fmla="*/ 14418273 h 15256473"/>
                <a:gd name="connsiteX34" fmla="*/ 139700 w 18300700"/>
                <a:gd name="connsiteY34" fmla="*/ 14589723 h 15256473"/>
                <a:gd name="connsiteX35" fmla="*/ 133350 w 18300700"/>
                <a:gd name="connsiteY35" fmla="*/ 14761173 h 15256473"/>
                <a:gd name="connsiteX36" fmla="*/ 69850 w 18300700"/>
                <a:gd name="connsiteY36" fmla="*/ 14875473 h 15256473"/>
                <a:gd name="connsiteX37" fmla="*/ 50800 w 18300700"/>
                <a:gd name="connsiteY37" fmla="*/ 15027873 h 15256473"/>
                <a:gd name="connsiteX38" fmla="*/ 0 w 18300700"/>
                <a:gd name="connsiteY38" fmla="*/ 15256473 h 15256473"/>
                <a:gd name="connsiteX39" fmla="*/ 82550 w 18300700"/>
                <a:gd name="connsiteY39" fmla="*/ 15199323 h 15256473"/>
                <a:gd name="connsiteX40" fmla="*/ 406400 w 18300700"/>
                <a:gd name="connsiteY40" fmla="*/ 14024573 h 15256473"/>
                <a:gd name="connsiteX41" fmla="*/ 4775200 w 18300700"/>
                <a:gd name="connsiteY41" fmla="*/ 14151573 h 15256473"/>
                <a:gd name="connsiteX42" fmla="*/ 9207500 w 18300700"/>
                <a:gd name="connsiteY42" fmla="*/ 14189673 h 15256473"/>
                <a:gd name="connsiteX43" fmla="*/ 9029700 w 18300700"/>
                <a:gd name="connsiteY43" fmla="*/ 11471873 h 15256473"/>
                <a:gd name="connsiteX44" fmla="*/ 8851900 w 18300700"/>
                <a:gd name="connsiteY44" fmla="*/ 10824173 h 15256473"/>
                <a:gd name="connsiteX45" fmla="*/ 8978900 w 18300700"/>
                <a:gd name="connsiteY45" fmla="*/ 10519373 h 15256473"/>
                <a:gd name="connsiteX46" fmla="*/ 9207500 w 18300700"/>
                <a:gd name="connsiteY46" fmla="*/ 10176473 h 15256473"/>
                <a:gd name="connsiteX47" fmla="*/ 10134600 w 18300700"/>
                <a:gd name="connsiteY47" fmla="*/ 9579573 h 15256473"/>
                <a:gd name="connsiteX48" fmla="*/ 10579100 w 18300700"/>
                <a:gd name="connsiteY48" fmla="*/ 9477973 h 15256473"/>
                <a:gd name="connsiteX49" fmla="*/ 11036300 w 18300700"/>
                <a:gd name="connsiteY49" fmla="*/ 9249373 h 15256473"/>
                <a:gd name="connsiteX50" fmla="*/ 11366500 w 18300700"/>
                <a:gd name="connsiteY50" fmla="*/ 9147773 h 15256473"/>
                <a:gd name="connsiteX51" fmla="*/ 11289631 w 18300700"/>
                <a:gd name="connsiteY51" fmla="*/ 3195639 h 15256473"/>
                <a:gd name="connsiteX52" fmla="*/ 18300700 w 18300700"/>
                <a:gd name="connsiteY52" fmla="*/ 3000973 h 15256473"/>
                <a:gd name="connsiteX53" fmla="*/ 18160332 w 18300700"/>
                <a:gd name="connsiteY53" fmla="*/ 0 h 15256473"/>
                <a:gd name="connsiteX54" fmla="*/ 11880181 w 18300700"/>
                <a:gd name="connsiteY54" fmla="*/ 1512889 h 15256473"/>
                <a:gd name="connsiteX55" fmla="*/ 9029032 w 18300700"/>
                <a:gd name="connsiteY55" fmla="*/ 2050061 h 15256473"/>
                <a:gd name="connsiteX0" fmla="*/ 9029032 w 18300700"/>
                <a:gd name="connsiteY0" fmla="*/ 2050061 h 15256473"/>
                <a:gd name="connsiteX1" fmla="*/ 2311400 w 18300700"/>
                <a:gd name="connsiteY1" fmla="*/ 10125673 h 15256473"/>
                <a:gd name="connsiteX2" fmla="*/ 2254250 w 18300700"/>
                <a:gd name="connsiteY2" fmla="*/ 10271723 h 15256473"/>
                <a:gd name="connsiteX3" fmla="*/ 2139950 w 18300700"/>
                <a:gd name="connsiteY3" fmla="*/ 10366973 h 15256473"/>
                <a:gd name="connsiteX4" fmla="*/ 2000250 w 18300700"/>
                <a:gd name="connsiteY4" fmla="*/ 10405073 h 15256473"/>
                <a:gd name="connsiteX5" fmla="*/ 1974850 w 18300700"/>
                <a:gd name="connsiteY5" fmla="*/ 10462223 h 15256473"/>
                <a:gd name="connsiteX6" fmla="*/ 2006600 w 18300700"/>
                <a:gd name="connsiteY6" fmla="*/ 10525723 h 15256473"/>
                <a:gd name="connsiteX7" fmla="*/ 1924050 w 18300700"/>
                <a:gd name="connsiteY7" fmla="*/ 10659073 h 15256473"/>
                <a:gd name="connsiteX8" fmla="*/ 1879600 w 18300700"/>
                <a:gd name="connsiteY8" fmla="*/ 10805123 h 15256473"/>
                <a:gd name="connsiteX9" fmla="*/ 1854200 w 18300700"/>
                <a:gd name="connsiteY9" fmla="*/ 11021023 h 15256473"/>
                <a:gd name="connsiteX10" fmla="*/ 1841500 w 18300700"/>
                <a:gd name="connsiteY10" fmla="*/ 11160723 h 15256473"/>
                <a:gd name="connsiteX11" fmla="*/ 1695450 w 18300700"/>
                <a:gd name="connsiteY11" fmla="*/ 11268673 h 15256473"/>
                <a:gd name="connsiteX12" fmla="*/ 1606550 w 18300700"/>
                <a:gd name="connsiteY12" fmla="*/ 11503623 h 15256473"/>
                <a:gd name="connsiteX13" fmla="*/ 1511300 w 18300700"/>
                <a:gd name="connsiteY13" fmla="*/ 11732223 h 15256473"/>
                <a:gd name="connsiteX14" fmla="*/ 1225550 w 18300700"/>
                <a:gd name="connsiteY14" fmla="*/ 11846523 h 15256473"/>
                <a:gd name="connsiteX15" fmla="*/ 1130300 w 18300700"/>
                <a:gd name="connsiteY15" fmla="*/ 11795723 h 15256473"/>
                <a:gd name="connsiteX16" fmla="*/ 1003300 w 18300700"/>
                <a:gd name="connsiteY16" fmla="*/ 11878273 h 15256473"/>
                <a:gd name="connsiteX17" fmla="*/ 984250 w 18300700"/>
                <a:gd name="connsiteY17" fmla="*/ 11941773 h 15256473"/>
                <a:gd name="connsiteX18" fmla="*/ 901700 w 18300700"/>
                <a:gd name="connsiteY18" fmla="*/ 12030673 h 15256473"/>
                <a:gd name="connsiteX19" fmla="*/ 819150 w 18300700"/>
                <a:gd name="connsiteY19" fmla="*/ 12138623 h 15256473"/>
                <a:gd name="connsiteX20" fmla="*/ 704850 w 18300700"/>
                <a:gd name="connsiteY20" fmla="*/ 12310073 h 15256473"/>
                <a:gd name="connsiteX21" fmla="*/ 635000 w 18300700"/>
                <a:gd name="connsiteY21" fmla="*/ 12481523 h 15256473"/>
                <a:gd name="connsiteX22" fmla="*/ 565150 w 18300700"/>
                <a:gd name="connsiteY22" fmla="*/ 12564073 h 15256473"/>
                <a:gd name="connsiteX23" fmla="*/ 514350 w 18300700"/>
                <a:gd name="connsiteY23" fmla="*/ 12703773 h 15256473"/>
                <a:gd name="connsiteX24" fmla="*/ 469900 w 18300700"/>
                <a:gd name="connsiteY24" fmla="*/ 12824423 h 15256473"/>
                <a:gd name="connsiteX25" fmla="*/ 419100 w 18300700"/>
                <a:gd name="connsiteY25" fmla="*/ 12989523 h 15256473"/>
                <a:gd name="connsiteX26" fmla="*/ 476250 w 18300700"/>
                <a:gd name="connsiteY26" fmla="*/ 13084773 h 15256473"/>
                <a:gd name="connsiteX27" fmla="*/ 406400 w 18300700"/>
                <a:gd name="connsiteY27" fmla="*/ 13237173 h 15256473"/>
                <a:gd name="connsiteX28" fmla="*/ 412750 w 18300700"/>
                <a:gd name="connsiteY28" fmla="*/ 13357823 h 15256473"/>
                <a:gd name="connsiteX29" fmla="*/ 368300 w 18300700"/>
                <a:gd name="connsiteY29" fmla="*/ 13529273 h 15256473"/>
                <a:gd name="connsiteX30" fmla="*/ 317500 w 18300700"/>
                <a:gd name="connsiteY30" fmla="*/ 13751523 h 15256473"/>
                <a:gd name="connsiteX31" fmla="*/ 273050 w 18300700"/>
                <a:gd name="connsiteY31" fmla="*/ 13916623 h 15256473"/>
                <a:gd name="connsiteX32" fmla="*/ 234950 w 18300700"/>
                <a:gd name="connsiteY32" fmla="*/ 14043623 h 15256473"/>
                <a:gd name="connsiteX33" fmla="*/ 228600 w 18300700"/>
                <a:gd name="connsiteY33" fmla="*/ 14221423 h 15256473"/>
                <a:gd name="connsiteX34" fmla="*/ 184150 w 18300700"/>
                <a:gd name="connsiteY34" fmla="*/ 14418273 h 15256473"/>
                <a:gd name="connsiteX35" fmla="*/ 139700 w 18300700"/>
                <a:gd name="connsiteY35" fmla="*/ 14589723 h 15256473"/>
                <a:gd name="connsiteX36" fmla="*/ 133350 w 18300700"/>
                <a:gd name="connsiteY36" fmla="*/ 14761173 h 15256473"/>
                <a:gd name="connsiteX37" fmla="*/ 69850 w 18300700"/>
                <a:gd name="connsiteY37" fmla="*/ 14875473 h 15256473"/>
                <a:gd name="connsiteX38" fmla="*/ 50800 w 18300700"/>
                <a:gd name="connsiteY38" fmla="*/ 15027873 h 15256473"/>
                <a:gd name="connsiteX39" fmla="*/ 0 w 18300700"/>
                <a:gd name="connsiteY39" fmla="*/ 15256473 h 15256473"/>
                <a:gd name="connsiteX40" fmla="*/ 82550 w 18300700"/>
                <a:gd name="connsiteY40" fmla="*/ 15199323 h 15256473"/>
                <a:gd name="connsiteX41" fmla="*/ 406400 w 18300700"/>
                <a:gd name="connsiteY41" fmla="*/ 14024573 h 15256473"/>
                <a:gd name="connsiteX42" fmla="*/ 4775200 w 18300700"/>
                <a:gd name="connsiteY42" fmla="*/ 14151573 h 15256473"/>
                <a:gd name="connsiteX43" fmla="*/ 9207500 w 18300700"/>
                <a:gd name="connsiteY43" fmla="*/ 14189673 h 15256473"/>
                <a:gd name="connsiteX44" fmla="*/ 9029700 w 18300700"/>
                <a:gd name="connsiteY44" fmla="*/ 11471873 h 15256473"/>
                <a:gd name="connsiteX45" fmla="*/ 8851900 w 18300700"/>
                <a:gd name="connsiteY45" fmla="*/ 10824173 h 15256473"/>
                <a:gd name="connsiteX46" fmla="*/ 8978900 w 18300700"/>
                <a:gd name="connsiteY46" fmla="*/ 10519373 h 15256473"/>
                <a:gd name="connsiteX47" fmla="*/ 9207500 w 18300700"/>
                <a:gd name="connsiteY47" fmla="*/ 10176473 h 15256473"/>
                <a:gd name="connsiteX48" fmla="*/ 10134600 w 18300700"/>
                <a:gd name="connsiteY48" fmla="*/ 9579573 h 15256473"/>
                <a:gd name="connsiteX49" fmla="*/ 10579100 w 18300700"/>
                <a:gd name="connsiteY49" fmla="*/ 9477973 h 15256473"/>
                <a:gd name="connsiteX50" fmla="*/ 11036300 w 18300700"/>
                <a:gd name="connsiteY50" fmla="*/ 9249373 h 15256473"/>
                <a:gd name="connsiteX51" fmla="*/ 11366500 w 18300700"/>
                <a:gd name="connsiteY51" fmla="*/ 9147773 h 15256473"/>
                <a:gd name="connsiteX52" fmla="*/ 11289631 w 18300700"/>
                <a:gd name="connsiteY52" fmla="*/ 3195639 h 15256473"/>
                <a:gd name="connsiteX53" fmla="*/ 18300700 w 18300700"/>
                <a:gd name="connsiteY53" fmla="*/ 3000973 h 15256473"/>
                <a:gd name="connsiteX54" fmla="*/ 18160332 w 18300700"/>
                <a:gd name="connsiteY54" fmla="*/ 0 h 15256473"/>
                <a:gd name="connsiteX55" fmla="*/ 11880181 w 18300700"/>
                <a:gd name="connsiteY55" fmla="*/ 1512889 h 15256473"/>
                <a:gd name="connsiteX56" fmla="*/ 9029032 w 18300700"/>
                <a:gd name="connsiteY56" fmla="*/ 2050061 h 15256473"/>
                <a:gd name="connsiteX0" fmla="*/ 9029032 w 18300700"/>
                <a:gd name="connsiteY0" fmla="*/ 2050061 h 15256473"/>
                <a:gd name="connsiteX1" fmla="*/ 2317750 w 18300700"/>
                <a:gd name="connsiteY1" fmla="*/ 9985973 h 15256473"/>
                <a:gd name="connsiteX2" fmla="*/ 2311400 w 18300700"/>
                <a:gd name="connsiteY2" fmla="*/ 10125673 h 15256473"/>
                <a:gd name="connsiteX3" fmla="*/ 2254250 w 18300700"/>
                <a:gd name="connsiteY3" fmla="*/ 10271723 h 15256473"/>
                <a:gd name="connsiteX4" fmla="*/ 2139950 w 18300700"/>
                <a:gd name="connsiteY4" fmla="*/ 10366973 h 15256473"/>
                <a:gd name="connsiteX5" fmla="*/ 2000250 w 18300700"/>
                <a:gd name="connsiteY5" fmla="*/ 10405073 h 15256473"/>
                <a:gd name="connsiteX6" fmla="*/ 1974850 w 18300700"/>
                <a:gd name="connsiteY6" fmla="*/ 10462223 h 15256473"/>
                <a:gd name="connsiteX7" fmla="*/ 2006600 w 18300700"/>
                <a:gd name="connsiteY7" fmla="*/ 10525723 h 15256473"/>
                <a:gd name="connsiteX8" fmla="*/ 1924050 w 18300700"/>
                <a:gd name="connsiteY8" fmla="*/ 10659073 h 15256473"/>
                <a:gd name="connsiteX9" fmla="*/ 1879600 w 18300700"/>
                <a:gd name="connsiteY9" fmla="*/ 10805123 h 15256473"/>
                <a:gd name="connsiteX10" fmla="*/ 1854200 w 18300700"/>
                <a:gd name="connsiteY10" fmla="*/ 11021023 h 15256473"/>
                <a:gd name="connsiteX11" fmla="*/ 1841500 w 18300700"/>
                <a:gd name="connsiteY11" fmla="*/ 11160723 h 15256473"/>
                <a:gd name="connsiteX12" fmla="*/ 1695450 w 18300700"/>
                <a:gd name="connsiteY12" fmla="*/ 11268673 h 15256473"/>
                <a:gd name="connsiteX13" fmla="*/ 1606550 w 18300700"/>
                <a:gd name="connsiteY13" fmla="*/ 11503623 h 15256473"/>
                <a:gd name="connsiteX14" fmla="*/ 1511300 w 18300700"/>
                <a:gd name="connsiteY14" fmla="*/ 11732223 h 15256473"/>
                <a:gd name="connsiteX15" fmla="*/ 1225550 w 18300700"/>
                <a:gd name="connsiteY15" fmla="*/ 11846523 h 15256473"/>
                <a:gd name="connsiteX16" fmla="*/ 1130300 w 18300700"/>
                <a:gd name="connsiteY16" fmla="*/ 11795723 h 15256473"/>
                <a:gd name="connsiteX17" fmla="*/ 1003300 w 18300700"/>
                <a:gd name="connsiteY17" fmla="*/ 11878273 h 15256473"/>
                <a:gd name="connsiteX18" fmla="*/ 984250 w 18300700"/>
                <a:gd name="connsiteY18" fmla="*/ 11941773 h 15256473"/>
                <a:gd name="connsiteX19" fmla="*/ 901700 w 18300700"/>
                <a:gd name="connsiteY19" fmla="*/ 12030673 h 15256473"/>
                <a:gd name="connsiteX20" fmla="*/ 819150 w 18300700"/>
                <a:gd name="connsiteY20" fmla="*/ 12138623 h 15256473"/>
                <a:gd name="connsiteX21" fmla="*/ 704850 w 18300700"/>
                <a:gd name="connsiteY21" fmla="*/ 12310073 h 15256473"/>
                <a:gd name="connsiteX22" fmla="*/ 635000 w 18300700"/>
                <a:gd name="connsiteY22" fmla="*/ 12481523 h 15256473"/>
                <a:gd name="connsiteX23" fmla="*/ 565150 w 18300700"/>
                <a:gd name="connsiteY23" fmla="*/ 12564073 h 15256473"/>
                <a:gd name="connsiteX24" fmla="*/ 514350 w 18300700"/>
                <a:gd name="connsiteY24" fmla="*/ 12703773 h 15256473"/>
                <a:gd name="connsiteX25" fmla="*/ 469900 w 18300700"/>
                <a:gd name="connsiteY25" fmla="*/ 12824423 h 15256473"/>
                <a:gd name="connsiteX26" fmla="*/ 419100 w 18300700"/>
                <a:gd name="connsiteY26" fmla="*/ 12989523 h 15256473"/>
                <a:gd name="connsiteX27" fmla="*/ 476250 w 18300700"/>
                <a:gd name="connsiteY27" fmla="*/ 13084773 h 15256473"/>
                <a:gd name="connsiteX28" fmla="*/ 406400 w 18300700"/>
                <a:gd name="connsiteY28" fmla="*/ 13237173 h 15256473"/>
                <a:gd name="connsiteX29" fmla="*/ 412750 w 18300700"/>
                <a:gd name="connsiteY29" fmla="*/ 13357823 h 15256473"/>
                <a:gd name="connsiteX30" fmla="*/ 368300 w 18300700"/>
                <a:gd name="connsiteY30" fmla="*/ 13529273 h 15256473"/>
                <a:gd name="connsiteX31" fmla="*/ 317500 w 18300700"/>
                <a:gd name="connsiteY31" fmla="*/ 13751523 h 15256473"/>
                <a:gd name="connsiteX32" fmla="*/ 273050 w 18300700"/>
                <a:gd name="connsiteY32" fmla="*/ 13916623 h 15256473"/>
                <a:gd name="connsiteX33" fmla="*/ 234950 w 18300700"/>
                <a:gd name="connsiteY33" fmla="*/ 14043623 h 15256473"/>
                <a:gd name="connsiteX34" fmla="*/ 228600 w 18300700"/>
                <a:gd name="connsiteY34" fmla="*/ 14221423 h 15256473"/>
                <a:gd name="connsiteX35" fmla="*/ 184150 w 18300700"/>
                <a:gd name="connsiteY35" fmla="*/ 14418273 h 15256473"/>
                <a:gd name="connsiteX36" fmla="*/ 139700 w 18300700"/>
                <a:gd name="connsiteY36" fmla="*/ 14589723 h 15256473"/>
                <a:gd name="connsiteX37" fmla="*/ 133350 w 18300700"/>
                <a:gd name="connsiteY37" fmla="*/ 14761173 h 15256473"/>
                <a:gd name="connsiteX38" fmla="*/ 69850 w 18300700"/>
                <a:gd name="connsiteY38" fmla="*/ 14875473 h 15256473"/>
                <a:gd name="connsiteX39" fmla="*/ 50800 w 18300700"/>
                <a:gd name="connsiteY39" fmla="*/ 15027873 h 15256473"/>
                <a:gd name="connsiteX40" fmla="*/ 0 w 18300700"/>
                <a:gd name="connsiteY40" fmla="*/ 15256473 h 15256473"/>
                <a:gd name="connsiteX41" fmla="*/ 82550 w 18300700"/>
                <a:gd name="connsiteY41" fmla="*/ 15199323 h 15256473"/>
                <a:gd name="connsiteX42" fmla="*/ 406400 w 18300700"/>
                <a:gd name="connsiteY42" fmla="*/ 14024573 h 15256473"/>
                <a:gd name="connsiteX43" fmla="*/ 4775200 w 18300700"/>
                <a:gd name="connsiteY43" fmla="*/ 14151573 h 15256473"/>
                <a:gd name="connsiteX44" fmla="*/ 9207500 w 18300700"/>
                <a:gd name="connsiteY44" fmla="*/ 14189673 h 15256473"/>
                <a:gd name="connsiteX45" fmla="*/ 9029700 w 18300700"/>
                <a:gd name="connsiteY45" fmla="*/ 11471873 h 15256473"/>
                <a:gd name="connsiteX46" fmla="*/ 8851900 w 18300700"/>
                <a:gd name="connsiteY46" fmla="*/ 10824173 h 15256473"/>
                <a:gd name="connsiteX47" fmla="*/ 8978900 w 18300700"/>
                <a:gd name="connsiteY47" fmla="*/ 10519373 h 15256473"/>
                <a:gd name="connsiteX48" fmla="*/ 9207500 w 18300700"/>
                <a:gd name="connsiteY48" fmla="*/ 10176473 h 15256473"/>
                <a:gd name="connsiteX49" fmla="*/ 10134600 w 18300700"/>
                <a:gd name="connsiteY49" fmla="*/ 9579573 h 15256473"/>
                <a:gd name="connsiteX50" fmla="*/ 10579100 w 18300700"/>
                <a:gd name="connsiteY50" fmla="*/ 9477973 h 15256473"/>
                <a:gd name="connsiteX51" fmla="*/ 11036300 w 18300700"/>
                <a:gd name="connsiteY51" fmla="*/ 9249373 h 15256473"/>
                <a:gd name="connsiteX52" fmla="*/ 11366500 w 18300700"/>
                <a:gd name="connsiteY52" fmla="*/ 9147773 h 15256473"/>
                <a:gd name="connsiteX53" fmla="*/ 11289631 w 18300700"/>
                <a:gd name="connsiteY53" fmla="*/ 3195639 h 15256473"/>
                <a:gd name="connsiteX54" fmla="*/ 18300700 w 18300700"/>
                <a:gd name="connsiteY54" fmla="*/ 3000973 h 15256473"/>
                <a:gd name="connsiteX55" fmla="*/ 18160332 w 18300700"/>
                <a:gd name="connsiteY55" fmla="*/ 0 h 15256473"/>
                <a:gd name="connsiteX56" fmla="*/ 11880181 w 18300700"/>
                <a:gd name="connsiteY56" fmla="*/ 1512889 h 15256473"/>
                <a:gd name="connsiteX57" fmla="*/ 9029032 w 18300700"/>
                <a:gd name="connsiteY57" fmla="*/ 2050061 h 15256473"/>
                <a:gd name="connsiteX0" fmla="*/ 9029032 w 18300700"/>
                <a:gd name="connsiteY0" fmla="*/ 2050061 h 15256473"/>
                <a:gd name="connsiteX1" fmla="*/ 2184400 w 18300700"/>
                <a:gd name="connsiteY1" fmla="*/ 9960573 h 15256473"/>
                <a:gd name="connsiteX2" fmla="*/ 2317750 w 18300700"/>
                <a:gd name="connsiteY2" fmla="*/ 9985973 h 15256473"/>
                <a:gd name="connsiteX3" fmla="*/ 2311400 w 18300700"/>
                <a:gd name="connsiteY3" fmla="*/ 10125673 h 15256473"/>
                <a:gd name="connsiteX4" fmla="*/ 2254250 w 18300700"/>
                <a:gd name="connsiteY4" fmla="*/ 10271723 h 15256473"/>
                <a:gd name="connsiteX5" fmla="*/ 2139950 w 18300700"/>
                <a:gd name="connsiteY5" fmla="*/ 10366973 h 15256473"/>
                <a:gd name="connsiteX6" fmla="*/ 2000250 w 18300700"/>
                <a:gd name="connsiteY6" fmla="*/ 10405073 h 15256473"/>
                <a:gd name="connsiteX7" fmla="*/ 1974850 w 18300700"/>
                <a:gd name="connsiteY7" fmla="*/ 10462223 h 15256473"/>
                <a:gd name="connsiteX8" fmla="*/ 2006600 w 18300700"/>
                <a:gd name="connsiteY8" fmla="*/ 10525723 h 15256473"/>
                <a:gd name="connsiteX9" fmla="*/ 1924050 w 18300700"/>
                <a:gd name="connsiteY9" fmla="*/ 10659073 h 15256473"/>
                <a:gd name="connsiteX10" fmla="*/ 1879600 w 18300700"/>
                <a:gd name="connsiteY10" fmla="*/ 10805123 h 15256473"/>
                <a:gd name="connsiteX11" fmla="*/ 1854200 w 18300700"/>
                <a:gd name="connsiteY11" fmla="*/ 11021023 h 15256473"/>
                <a:gd name="connsiteX12" fmla="*/ 1841500 w 18300700"/>
                <a:gd name="connsiteY12" fmla="*/ 11160723 h 15256473"/>
                <a:gd name="connsiteX13" fmla="*/ 1695450 w 18300700"/>
                <a:gd name="connsiteY13" fmla="*/ 11268673 h 15256473"/>
                <a:gd name="connsiteX14" fmla="*/ 1606550 w 18300700"/>
                <a:gd name="connsiteY14" fmla="*/ 11503623 h 15256473"/>
                <a:gd name="connsiteX15" fmla="*/ 1511300 w 18300700"/>
                <a:gd name="connsiteY15" fmla="*/ 11732223 h 15256473"/>
                <a:gd name="connsiteX16" fmla="*/ 1225550 w 18300700"/>
                <a:gd name="connsiteY16" fmla="*/ 11846523 h 15256473"/>
                <a:gd name="connsiteX17" fmla="*/ 1130300 w 18300700"/>
                <a:gd name="connsiteY17" fmla="*/ 11795723 h 15256473"/>
                <a:gd name="connsiteX18" fmla="*/ 1003300 w 18300700"/>
                <a:gd name="connsiteY18" fmla="*/ 11878273 h 15256473"/>
                <a:gd name="connsiteX19" fmla="*/ 984250 w 18300700"/>
                <a:gd name="connsiteY19" fmla="*/ 11941773 h 15256473"/>
                <a:gd name="connsiteX20" fmla="*/ 901700 w 18300700"/>
                <a:gd name="connsiteY20" fmla="*/ 12030673 h 15256473"/>
                <a:gd name="connsiteX21" fmla="*/ 819150 w 18300700"/>
                <a:gd name="connsiteY21" fmla="*/ 12138623 h 15256473"/>
                <a:gd name="connsiteX22" fmla="*/ 704850 w 18300700"/>
                <a:gd name="connsiteY22" fmla="*/ 12310073 h 15256473"/>
                <a:gd name="connsiteX23" fmla="*/ 635000 w 18300700"/>
                <a:gd name="connsiteY23" fmla="*/ 12481523 h 15256473"/>
                <a:gd name="connsiteX24" fmla="*/ 565150 w 18300700"/>
                <a:gd name="connsiteY24" fmla="*/ 12564073 h 15256473"/>
                <a:gd name="connsiteX25" fmla="*/ 514350 w 18300700"/>
                <a:gd name="connsiteY25" fmla="*/ 12703773 h 15256473"/>
                <a:gd name="connsiteX26" fmla="*/ 469900 w 18300700"/>
                <a:gd name="connsiteY26" fmla="*/ 12824423 h 15256473"/>
                <a:gd name="connsiteX27" fmla="*/ 419100 w 18300700"/>
                <a:gd name="connsiteY27" fmla="*/ 12989523 h 15256473"/>
                <a:gd name="connsiteX28" fmla="*/ 476250 w 18300700"/>
                <a:gd name="connsiteY28" fmla="*/ 13084773 h 15256473"/>
                <a:gd name="connsiteX29" fmla="*/ 406400 w 18300700"/>
                <a:gd name="connsiteY29" fmla="*/ 13237173 h 15256473"/>
                <a:gd name="connsiteX30" fmla="*/ 412750 w 18300700"/>
                <a:gd name="connsiteY30" fmla="*/ 13357823 h 15256473"/>
                <a:gd name="connsiteX31" fmla="*/ 368300 w 18300700"/>
                <a:gd name="connsiteY31" fmla="*/ 13529273 h 15256473"/>
                <a:gd name="connsiteX32" fmla="*/ 317500 w 18300700"/>
                <a:gd name="connsiteY32" fmla="*/ 13751523 h 15256473"/>
                <a:gd name="connsiteX33" fmla="*/ 273050 w 18300700"/>
                <a:gd name="connsiteY33" fmla="*/ 13916623 h 15256473"/>
                <a:gd name="connsiteX34" fmla="*/ 234950 w 18300700"/>
                <a:gd name="connsiteY34" fmla="*/ 14043623 h 15256473"/>
                <a:gd name="connsiteX35" fmla="*/ 228600 w 18300700"/>
                <a:gd name="connsiteY35" fmla="*/ 14221423 h 15256473"/>
                <a:gd name="connsiteX36" fmla="*/ 184150 w 18300700"/>
                <a:gd name="connsiteY36" fmla="*/ 14418273 h 15256473"/>
                <a:gd name="connsiteX37" fmla="*/ 139700 w 18300700"/>
                <a:gd name="connsiteY37" fmla="*/ 14589723 h 15256473"/>
                <a:gd name="connsiteX38" fmla="*/ 133350 w 18300700"/>
                <a:gd name="connsiteY38" fmla="*/ 14761173 h 15256473"/>
                <a:gd name="connsiteX39" fmla="*/ 69850 w 18300700"/>
                <a:gd name="connsiteY39" fmla="*/ 14875473 h 15256473"/>
                <a:gd name="connsiteX40" fmla="*/ 50800 w 18300700"/>
                <a:gd name="connsiteY40" fmla="*/ 15027873 h 15256473"/>
                <a:gd name="connsiteX41" fmla="*/ 0 w 18300700"/>
                <a:gd name="connsiteY41" fmla="*/ 15256473 h 15256473"/>
                <a:gd name="connsiteX42" fmla="*/ 82550 w 18300700"/>
                <a:gd name="connsiteY42" fmla="*/ 15199323 h 15256473"/>
                <a:gd name="connsiteX43" fmla="*/ 406400 w 18300700"/>
                <a:gd name="connsiteY43" fmla="*/ 14024573 h 15256473"/>
                <a:gd name="connsiteX44" fmla="*/ 4775200 w 18300700"/>
                <a:gd name="connsiteY44" fmla="*/ 14151573 h 15256473"/>
                <a:gd name="connsiteX45" fmla="*/ 9207500 w 18300700"/>
                <a:gd name="connsiteY45" fmla="*/ 14189673 h 15256473"/>
                <a:gd name="connsiteX46" fmla="*/ 9029700 w 18300700"/>
                <a:gd name="connsiteY46" fmla="*/ 11471873 h 15256473"/>
                <a:gd name="connsiteX47" fmla="*/ 8851900 w 18300700"/>
                <a:gd name="connsiteY47" fmla="*/ 10824173 h 15256473"/>
                <a:gd name="connsiteX48" fmla="*/ 8978900 w 18300700"/>
                <a:gd name="connsiteY48" fmla="*/ 10519373 h 15256473"/>
                <a:gd name="connsiteX49" fmla="*/ 9207500 w 18300700"/>
                <a:gd name="connsiteY49" fmla="*/ 10176473 h 15256473"/>
                <a:gd name="connsiteX50" fmla="*/ 10134600 w 18300700"/>
                <a:gd name="connsiteY50" fmla="*/ 9579573 h 15256473"/>
                <a:gd name="connsiteX51" fmla="*/ 10579100 w 18300700"/>
                <a:gd name="connsiteY51" fmla="*/ 9477973 h 15256473"/>
                <a:gd name="connsiteX52" fmla="*/ 11036300 w 18300700"/>
                <a:gd name="connsiteY52" fmla="*/ 9249373 h 15256473"/>
                <a:gd name="connsiteX53" fmla="*/ 11366500 w 18300700"/>
                <a:gd name="connsiteY53" fmla="*/ 9147773 h 15256473"/>
                <a:gd name="connsiteX54" fmla="*/ 11289631 w 18300700"/>
                <a:gd name="connsiteY54" fmla="*/ 3195639 h 15256473"/>
                <a:gd name="connsiteX55" fmla="*/ 18300700 w 18300700"/>
                <a:gd name="connsiteY55" fmla="*/ 3000973 h 15256473"/>
                <a:gd name="connsiteX56" fmla="*/ 18160332 w 18300700"/>
                <a:gd name="connsiteY56" fmla="*/ 0 h 15256473"/>
                <a:gd name="connsiteX57" fmla="*/ 11880181 w 18300700"/>
                <a:gd name="connsiteY57" fmla="*/ 1512889 h 15256473"/>
                <a:gd name="connsiteX58" fmla="*/ 9029032 w 18300700"/>
                <a:gd name="connsiteY58" fmla="*/ 2050061 h 15256473"/>
                <a:gd name="connsiteX0" fmla="*/ 9029032 w 18300700"/>
                <a:gd name="connsiteY0" fmla="*/ 2050061 h 15256473"/>
                <a:gd name="connsiteX1" fmla="*/ 2235200 w 18300700"/>
                <a:gd name="connsiteY1" fmla="*/ 9852623 h 15256473"/>
                <a:gd name="connsiteX2" fmla="*/ 2184400 w 18300700"/>
                <a:gd name="connsiteY2" fmla="*/ 9960573 h 15256473"/>
                <a:gd name="connsiteX3" fmla="*/ 2317750 w 18300700"/>
                <a:gd name="connsiteY3" fmla="*/ 9985973 h 15256473"/>
                <a:gd name="connsiteX4" fmla="*/ 2311400 w 18300700"/>
                <a:gd name="connsiteY4" fmla="*/ 10125673 h 15256473"/>
                <a:gd name="connsiteX5" fmla="*/ 2254250 w 18300700"/>
                <a:gd name="connsiteY5" fmla="*/ 10271723 h 15256473"/>
                <a:gd name="connsiteX6" fmla="*/ 2139950 w 18300700"/>
                <a:gd name="connsiteY6" fmla="*/ 10366973 h 15256473"/>
                <a:gd name="connsiteX7" fmla="*/ 2000250 w 18300700"/>
                <a:gd name="connsiteY7" fmla="*/ 10405073 h 15256473"/>
                <a:gd name="connsiteX8" fmla="*/ 1974850 w 18300700"/>
                <a:gd name="connsiteY8" fmla="*/ 10462223 h 15256473"/>
                <a:gd name="connsiteX9" fmla="*/ 2006600 w 18300700"/>
                <a:gd name="connsiteY9" fmla="*/ 10525723 h 15256473"/>
                <a:gd name="connsiteX10" fmla="*/ 1924050 w 18300700"/>
                <a:gd name="connsiteY10" fmla="*/ 10659073 h 15256473"/>
                <a:gd name="connsiteX11" fmla="*/ 1879600 w 18300700"/>
                <a:gd name="connsiteY11" fmla="*/ 10805123 h 15256473"/>
                <a:gd name="connsiteX12" fmla="*/ 1854200 w 18300700"/>
                <a:gd name="connsiteY12" fmla="*/ 11021023 h 15256473"/>
                <a:gd name="connsiteX13" fmla="*/ 1841500 w 18300700"/>
                <a:gd name="connsiteY13" fmla="*/ 11160723 h 15256473"/>
                <a:gd name="connsiteX14" fmla="*/ 1695450 w 18300700"/>
                <a:gd name="connsiteY14" fmla="*/ 11268673 h 15256473"/>
                <a:gd name="connsiteX15" fmla="*/ 1606550 w 18300700"/>
                <a:gd name="connsiteY15" fmla="*/ 11503623 h 15256473"/>
                <a:gd name="connsiteX16" fmla="*/ 1511300 w 18300700"/>
                <a:gd name="connsiteY16" fmla="*/ 11732223 h 15256473"/>
                <a:gd name="connsiteX17" fmla="*/ 1225550 w 18300700"/>
                <a:gd name="connsiteY17" fmla="*/ 11846523 h 15256473"/>
                <a:gd name="connsiteX18" fmla="*/ 1130300 w 18300700"/>
                <a:gd name="connsiteY18" fmla="*/ 11795723 h 15256473"/>
                <a:gd name="connsiteX19" fmla="*/ 1003300 w 18300700"/>
                <a:gd name="connsiteY19" fmla="*/ 11878273 h 15256473"/>
                <a:gd name="connsiteX20" fmla="*/ 984250 w 18300700"/>
                <a:gd name="connsiteY20" fmla="*/ 11941773 h 15256473"/>
                <a:gd name="connsiteX21" fmla="*/ 901700 w 18300700"/>
                <a:gd name="connsiteY21" fmla="*/ 12030673 h 15256473"/>
                <a:gd name="connsiteX22" fmla="*/ 819150 w 18300700"/>
                <a:gd name="connsiteY22" fmla="*/ 12138623 h 15256473"/>
                <a:gd name="connsiteX23" fmla="*/ 704850 w 18300700"/>
                <a:gd name="connsiteY23" fmla="*/ 12310073 h 15256473"/>
                <a:gd name="connsiteX24" fmla="*/ 635000 w 18300700"/>
                <a:gd name="connsiteY24" fmla="*/ 12481523 h 15256473"/>
                <a:gd name="connsiteX25" fmla="*/ 565150 w 18300700"/>
                <a:gd name="connsiteY25" fmla="*/ 12564073 h 15256473"/>
                <a:gd name="connsiteX26" fmla="*/ 514350 w 18300700"/>
                <a:gd name="connsiteY26" fmla="*/ 12703773 h 15256473"/>
                <a:gd name="connsiteX27" fmla="*/ 469900 w 18300700"/>
                <a:gd name="connsiteY27" fmla="*/ 12824423 h 15256473"/>
                <a:gd name="connsiteX28" fmla="*/ 419100 w 18300700"/>
                <a:gd name="connsiteY28" fmla="*/ 12989523 h 15256473"/>
                <a:gd name="connsiteX29" fmla="*/ 476250 w 18300700"/>
                <a:gd name="connsiteY29" fmla="*/ 13084773 h 15256473"/>
                <a:gd name="connsiteX30" fmla="*/ 406400 w 18300700"/>
                <a:gd name="connsiteY30" fmla="*/ 13237173 h 15256473"/>
                <a:gd name="connsiteX31" fmla="*/ 412750 w 18300700"/>
                <a:gd name="connsiteY31" fmla="*/ 13357823 h 15256473"/>
                <a:gd name="connsiteX32" fmla="*/ 368300 w 18300700"/>
                <a:gd name="connsiteY32" fmla="*/ 13529273 h 15256473"/>
                <a:gd name="connsiteX33" fmla="*/ 317500 w 18300700"/>
                <a:gd name="connsiteY33" fmla="*/ 13751523 h 15256473"/>
                <a:gd name="connsiteX34" fmla="*/ 273050 w 18300700"/>
                <a:gd name="connsiteY34" fmla="*/ 13916623 h 15256473"/>
                <a:gd name="connsiteX35" fmla="*/ 234950 w 18300700"/>
                <a:gd name="connsiteY35" fmla="*/ 14043623 h 15256473"/>
                <a:gd name="connsiteX36" fmla="*/ 228600 w 18300700"/>
                <a:gd name="connsiteY36" fmla="*/ 14221423 h 15256473"/>
                <a:gd name="connsiteX37" fmla="*/ 184150 w 18300700"/>
                <a:gd name="connsiteY37" fmla="*/ 14418273 h 15256473"/>
                <a:gd name="connsiteX38" fmla="*/ 139700 w 18300700"/>
                <a:gd name="connsiteY38" fmla="*/ 14589723 h 15256473"/>
                <a:gd name="connsiteX39" fmla="*/ 133350 w 18300700"/>
                <a:gd name="connsiteY39" fmla="*/ 14761173 h 15256473"/>
                <a:gd name="connsiteX40" fmla="*/ 69850 w 18300700"/>
                <a:gd name="connsiteY40" fmla="*/ 14875473 h 15256473"/>
                <a:gd name="connsiteX41" fmla="*/ 50800 w 18300700"/>
                <a:gd name="connsiteY41" fmla="*/ 15027873 h 15256473"/>
                <a:gd name="connsiteX42" fmla="*/ 0 w 18300700"/>
                <a:gd name="connsiteY42" fmla="*/ 15256473 h 15256473"/>
                <a:gd name="connsiteX43" fmla="*/ 82550 w 18300700"/>
                <a:gd name="connsiteY43" fmla="*/ 15199323 h 15256473"/>
                <a:gd name="connsiteX44" fmla="*/ 406400 w 18300700"/>
                <a:gd name="connsiteY44" fmla="*/ 14024573 h 15256473"/>
                <a:gd name="connsiteX45" fmla="*/ 4775200 w 18300700"/>
                <a:gd name="connsiteY45" fmla="*/ 14151573 h 15256473"/>
                <a:gd name="connsiteX46" fmla="*/ 9207500 w 18300700"/>
                <a:gd name="connsiteY46" fmla="*/ 14189673 h 15256473"/>
                <a:gd name="connsiteX47" fmla="*/ 9029700 w 18300700"/>
                <a:gd name="connsiteY47" fmla="*/ 11471873 h 15256473"/>
                <a:gd name="connsiteX48" fmla="*/ 8851900 w 18300700"/>
                <a:gd name="connsiteY48" fmla="*/ 10824173 h 15256473"/>
                <a:gd name="connsiteX49" fmla="*/ 8978900 w 18300700"/>
                <a:gd name="connsiteY49" fmla="*/ 10519373 h 15256473"/>
                <a:gd name="connsiteX50" fmla="*/ 9207500 w 18300700"/>
                <a:gd name="connsiteY50" fmla="*/ 10176473 h 15256473"/>
                <a:gd name="connsiteX51" fmla="*/ 10134600 w 18300700"/>
                <a:gd name="connsiteY51" fmla="*/ 9579573 h 15256473"/>
                <a:gd name="connsiteX52" fmla="*/ 10579100 w 18300700"/>
                <a:gd name="connsiteY52" fmla="*/ 9477973 h 15256473"/>
                <a:gd name="connsiteX53" fmla="*/ 11036300 w 18300700"/>
                <a:gd name="connsiteY53" fmla="*/ 9249373 h 15256473"/>
                <a:gd name="connsiteX54" fmla="*/ 11366500 w 18300700"/>
                <a:gd name="connsiteY54" fmla="*/ 9147773 h 15256473"/>
                <a:gd name="connsiteX55" fmla="*/ 11289631 w 18300700"/>
                <a:gd name="connsiteY55" fmla="*/ 3195639 h 15256473"/>
                <a:gd name="connsiteX56" fmla="*/ 18300700 w 18300700"/>
                <a:gd name="connsiteY56" fmla="*/ 3000973 h 15256473"/>
                <a:gd name="connsiteX57" fmla="*/ 18160332 w 18300700"/>
                <a:gd name="connsiteY57" fmla="*/ 0 h 15256473"/>
                <a:gd name="connsiteX58" fmla="*/ 11880181 w 18300700"/>
                <a:gd name="connsiteY58" fmla="*/ 1512889 h 15256473"/>
                <a:gd name="connsiteX59" fmla="*/ 9029032 w 18300700"/>
                <a:gd name="connsiteY59" fmla="*/ 2050061 h 15256473"/>
                <a:gd name="connsiteX0" fmla="*/ 9029032 w 18300700"/>
                <a:gd name="connsiteY0" fmla="*/ 2050061 h 15256473"/>
                <a:gd name="connsiteX1" fmla="*/ 2368550 w 18300700"/>
                <a:gd name="connsiteY1" fmla="*/ 9731973 h 15256473"/>
                <a:gd name="connsiteX2" fmla="*/ 2235200 w 18300700"/>
                <a:gd name="connsiteY2" fmla="*/ 9852623 h 15256473"/>
                <a:gd name="connsiteX3" fmla="*/ 2184400 w 18300700"/>
                <a:gd name="connsiteY3" fmla="*/ 9960573 h 15256473"/>
                <a:gd name="connsiteX4" fmla="*/ 2317750 w 18300700"/>
                <a:gd name="connsiteY4" fmla="*/ 9985973 h 15256473"/>
                <a:gd name="connsiteX5" fmla="*/ 2311400 w 18300700"/>
                <a:gd name="connsiteY5" fmla="*/ 10125673 h 15256473"/>
                <a:gd name="connsiteX6" fmla="*/ 2254250 w 18300700"/>
                <a:gd name="connsiteY6" fmla="*/ 10271723 h 15256473"/>
                <a:gd name="connsiteX7" fmla="*/ 2139950 w 18300700"/>
                <a:gd name="connsiteY7" fmla="*/ 10366973 h 15256473"/>
                <a:gd name="connsiteX8" fmla="*/ 2000250 w 18300700"/>
                <a:gd name="connsiteY8" fmla="*/ 10405073 h 15256473"/>
                <a:gd name="connsiteX9" fmla="*/ 1974850 w 18300700"/>
                <a:gd name="connsiteY9" fmla="*/ 10462223 h 15256473"/>
                <a:gd name="connsiteX10" fmla="*/ 2006600 w 18300700"/>
                <a:gd name="connsiteY10" fmla="*/ 10525723 h 15256473"/>
                <a:gd name="connsiteX11" fmla="*/ 1924050 w 18300700"/>
                <a:gd name="connsiteY11" fmla="*/ 10659073 h 15256473"/>
                <a:gd name="connsiteX12" fmla="*/ 1879600 w 18300700"/>
                <a:gd name="connsiteY12" fmla="*/ 10805123 h 15256473"/>
                <a:gd name="connsiteX13" fmla="*/ 1854200 w 18300700"/>
                <a:gd name="connsiteY13" fmla="*/ 11021023 h 15256473"/>
                <a:gd name="connsiteX14" fmla="*/ 1841500 w 18300700"/>
                <a:gd name="connsiteY14" fmla="*/ 11160723 h 15256473"/>
                <a:gd name="connsiteX15" fmla="*/ 1695450 w 18300700"/>
                <a:gd name="connsiteY15" fmla="*/ 11268673 h 15256473"/>
                <a:gd name="connsiteX16" fmla="*/ 1606550 w 18300700"/>
                <a:gd name="connsiteY16" fmla="*/ 11503623 h 15256473"/>
                <a:gd name="connsiteX17" fmla="*/ 1511300 w 18300700"/>
                <a:gd name="connsiteY17" fmla="*/ 11732223 h 15256473"/>
                <a:gd name="connsiteX18" fmla="*/ 1225550 w 18300700"/>
                <a:gd name="connsiteY18" fmla="*/ 11846523 h 15256473"/>
                <a:gd name="connsiteX19" fmla="*/ 1130300 w 18300700"/>
                <a:gd name="connsiteY19" fmla="*/ 11795723 h 15256473"/>
                <a:gd name="connsiteX20" fmla="*/ 1003300 w 18300700"/>
                <a:gd name="connsiteY20" fmla="*/ 11878273 h 15256473"/>
                <a:gd name="connsiteX21" fmla="*/ 984250 w 18300700"/>
                <a:gd name="connsiteY21" fmla="*/ 11941773 h 15256473"/>
                <a:gd name="connsiteX22" fmla="*/ 901700 w 18300700"/>
                <a:gd name="connsiteY22" fmla="*/ 12030673 h 15256473"/>
                <a:gd name="connsiteX23" fmla="*/ 819150 w 18300700"/>
                <a:gd name="connsiteY23" fmla="*/ 12138623 h 15256473"/>
                <a:gd name="connsiteX24" fmla="*/ 704850 w 18300700"/>
                <a:gd name="connsiteY24" fmla="*/ 12310073 h 15256473"/>
                <a:gd name="connsiteX25" fmla="*/ 635000 w 18300700"/>
                <a:gd name="connsiteY25" fmla="*/ 12481523 h 15256473"/>
                <a:gd name="connsiteX26" fmla="*/ 565150 w 18300700"/>
                <a:gd name="connsiteY26" fmla="*/ 12564073 h 15256473"/>
                <a:gd name="connsiteX27" fmla="*/ 514350 w 18300700"/>
                <a:gd name="connsiteY27" fmla="*/ 12703773 h 15256473"/>
                <a:gd name="connsiteX28" fmla="*/ 469900 w 18300700"/>
                <a:gd name="connsiteY28" fmla="*/ 12824423 h 15256473"/>
                <a:gd name="connsiteX29" fmla="*/ 419100 w 18300700"/>
                <a:gd name="connsiteY29" fmla="*/ 12989523 h 15256473"/>
                <a:gd name="connsiteX30" fmla="*/ 476250 w 18300700"/>
                <a:gd name="connsiteY30" fmla="*/ 13084773 h 15256473"/>
                <a:gd name="connsiteX31" fmla="*/ 406400 w 18300700"/>
                <a:gd name="connsiteY31" fmla="*/ 13237173 h 15256473"/>
                <a:gd name="connsiteX32" fmla="*/ 412750 w 18300700"/>
                <a:gd name="connsiteY32" fmla="*/ 13357823 h 15256473"/>
                <a:gd name="connsiteX33" fmla="*/ 368300 w 18300700"/>
                <a:gd name="connsiteY33" fmla="*/ 13529273 h 15256473"/>
                <a:gd name="connsiteX34" fmla="*/ 317500 w 18300700"/>
                <a:gd name="connsiteY34" fmla="*/ 13751523 h 15256473"/>
                <a:gd name="connsiteX35" fmla="*/ 273050 w 18300700"/>
                <a:gd name="connsiteY35" fmla="*/ 13916623 h 15256473"/>
                <a:gd name="connsiteX36" fmla="*/ 234950 w 18300700"/>
                <a:gd name="connsiteY36" fmla="*/ 14043623 h 15256473"/>
                <a:gd name="connsiteX37" fmla="*/ 228600 w 18300700"/>
                <a:gd name="connsiteY37" fmla="*/ 14221423 h 15256473"/>
                <a:gd name="connsiteX38" fmla="*/ 184150 w 18300700"/>
                <a:gd name="connsiteY38" fmla="*/ 14418273 h 15256473"/>
                <a:gd name="connsiteX39" fmla="*/ 139700 w 18300700"/>
                <a:gd name="connsiteY39" fmla="*/ 14589723 h 15256473"/>
                <a:gd name="connsiteX40" fmla="*/ 133350 w 18300700"/>
                <a:gd name="connsiteY40" fmla="*/ 14761173 h 15256473"/>
                <a:gd name="connsiteX41" fmla="*/ 69850 w 18300700"/>
                <a:gd name="connsiteY41" fmla="*/ 14875473 h 15256473"/>
                <a:gd name="connsiteX42" fmla="*/ 50800 w 18300700"/>
                <a:gd name="connsiteY42" fmla="*/ 15027873 h 15256473"/>
                <a:gd name="connsiteX43" fmla="*/ 0 w 18300700"/>
                <a:gd name="connsiteY43" fmla="*/ 15256473 h 15256473"/>
                <a:gd name="connsiteX44" fmla="*/ 82550 w 18300700"/>
                <a:gd name="connsiteY44" fmla="*/ 15199323 h 15256473"/>
                <a:gd name="connsiteX45" fmla="*/ 406400 w 18300700"/>
                <a:gd name="connsiteY45" fmla="*/ 14024573 h 15256473"/>
                <a:gd name="connsiteX46" fmla="*/ 4775200 w 18300700"/>
                <a:gd name="connsiteY46" fmla="*/ 14151573 h 15256473"/>
                <a:gd name="connsiteX47" fmla="*/ 9207500 w 18300700"/>
                <a:gd name="connsiteY47" fmla="*/ 14189673 h 15256473"/>
                <a:gd name="connsiteX48" fmla="*/ 9029700 w 18300700"/>
                <a:gd name="connsiteY48" fmla="*/ 11471873 h 15256473"/>
                <a:gd name="connsiteX49" fmla="*/ 8851900 w 18300700"/>
                <a:gd name="connsiteY49" fmla="*/ 10824173 h 15256473"/>
                <a:gd name="connsiteX50" fmla="*/ 8978900 w 18300700"/>
                <a:gd name="connsiteY50" fmla="*/ 10519373 h 15256473"/>
                <a:gd name="connsiteX51" fmla="*/ 9207500 w 18300700"/>
                <a:gd name="connsiteY51" fmla="*/ 10176473 h 15256473"/>
                <a:gd name="connsiteX52" fmla="*/ 10134600 w 18300700"/>
                <a:gd name="connsiteY52" fmla="*/ 9579573 h 15256473"/>
                <a:gd name="connsiteX53" fmla="*/ 10579100 w 18300700"/>
                <a:gd name="connsiteY53" fmla="*/ 9477973 h 15256473"/>
                <a:gd name="connsiteX54" fmla="*/ 11036300 w 18300700"/>
                <a:gd name="connsiteY54" fmla="*/ 9249373 h 15256473"/>
                <a:gd name="connsiteX55" fmla="*/ 11366500 w 18300700"/>
                <a:gd name="connsiteY55" fmla="*/ 9147773 h 15256473"/>
                <a:gd name="connsiteX56" fmla="*/ 11289631 w 18300700"/>
                <a:gd name="connsiteY56" fmla="*/ 3195639 h 15256473"/>
                <a:gd name="connsiteX57" fmla="*/ 18300700 w 18300700"/>
                <a:gd name="connsiteY57" fmla="*/ 3000973 h 15256473"/>
                <a:gd name="connsiteX58" fmla="*/ 18160332 w 18300700"/>
                <a:gd name="connsiteY58" fmla="*/ 0 h 15256473"/>
                <a:gd name="connsiteX59" fmla="*/ 11880181 w 18300700"/>
                <a:gd name="connsiteY59" fmla="*/ 1512889 h 15256473"/>
                <a:gd name="connsiteX60" fmla="*/ 9029032 w 18300700"/>
                <a:gd name="connsiteY60" fmla="*/ 2050061 h 15256473"/>
                <a:gd name="connsiteX0" fmla="*/ 9029032 w 18300700"/>
                <a:gd name="connsiteY0" fmla="*/ 2050061 h 15256473"/>
                <a:gd name="connsiteX1" fmla="*/ 2425700 w 18300700"/>
                <a:gd name="connsiteY1" fmla="*/ 9585923 h 15256473"/>
                <a:gd name="connsiteX2" fmla="*/ 2368550 w 18300700"/>
                <a:gd name="connsiteY2" fmla="*/ 9731973 h 15256473"/>
                <a:gd name="connsiteX3" fmla="*/ 2235200 w 18300700"/>
                <a:gd name="connsiteY3" fmla="*/ 9852623 h 15256473"/>
                <a:gd name="connsiteX4" fmla="*/ 2184400 w 18300700"/>
                <a:gd name="connsiteY4" fmla="*/ 9960573 h 15256473"/>
                <a:gd name="connsiteX5" fmla="*/ 2317750 w 18300700"/>
                <a:gd name="connsiteY5" fmla="*/ 9985973 h 15256473"/>
                <a:gd name="connsiteX6" fmla="*/ 2311400 w 18300700"/>
                <a:gd name="connsiteY6" fmla="*/ 10125673 h 15256473"/>
                <a:gd name="connsiteX7" fmla="*/ 2254250 w 18300700"/>
                <a:gd name="connsiteY7" fmla="*/ 10271723 h 15256473"/>
                <a:gd name="connsiteX8" fmla="*/ 2139950 w 18300700"/>
                <a:gd name="connsiteY8" fmla="*/ 10366973 h 15256473"/>
                <a:gd name="connsiteX9" fmla="*/ 2000250 w 18300700"/>
                <a:gd name="connsiteY9" fmla="*/ 10405073 h 15256473"/>
                <a:gd name="connsiteX10" fmla="*/ 1974850 w 18300700"/>
                <a:gd name="connsiteY10" fmla="*/ 10462223 h 15256473"/>
                <a:gd name="connsiteX11" fmla="*/ 2006600 w 18300700"/>
                <a:gd name="connsiteY11" fmla="*/ 10525723 h 15256473"/>
                <a:gd name="connsiteX12" fmla="*/ 1924050 w 18300700"/>
                <a:gd name="connsiteY12" fmla="*/ 10659073 h 15256473"/>
                <a:gd name="connsiteX13" fmla="*/ 1879600 w 18300700"/>
                <a:gd name="connsiteY13" fmla="*/ 10805123 h 15256473"/>
                <a:gd name="connsiteX14" fmla="*/ 1854200 w 18300700"/>
                <a:gd name="connsiteY14" fmla="*/ 11021023 h 15256473"/>
                <a:gd name="connsiteX15" fmla="*/ 1841500 w 18300700"/>
                <a:gd name="connsiteY15" fmla="*/ 11160723 h 15256473"/>
                <a:gd name="connsiteX16" fmla="*/ 1695450 w 18300700"/>
                <a:gd name="connsiteY16" fmla="*/ 11268673 h 15256473"/>
                <a:gd name="connsiteX17" fmla="*/ 1606550 w 18300700"/>
                <a:gd name="connsiteY17" fmla="*/ 11503623 h 15256473"/>
                <a:gd name="connsiteX18" fmla="*/ 1511300 w 18300700"/>
                <a:gd name="connsiteY18" fmla="*/ 11732223 h 15256473"/>
                <a:gd name="connsiteX19" fmla="*/ 1225550 w 18300700"/>
                <a:gd name="connsiteY19" fmla="*/ 11846523 h 15256473"/>
                <a:gd name="connsiteX20" fmla="*/ 1130300 w 18300700"/>
                <a:gd name="connsiteY20" fmla="*/ 11795723 h 15256473"/>
                <a:gd name="connsiteX21" fmla="*/ 1003300 w 18300700"/>
                <a:gd name="connsiteY21" fmla="*/ 11878273 h 15256473"/>
                <a:gd name="connsiteX22" fmla="*/ 984250 w 18300700"/>
                <a:gd name="connsiteY22" fmla="*/ 11941773 h 15256473"/>
                <a:gd name="connsiteX23" fmla="*/ 901700 w 18300700"/>
                <a:gd name="connsiteY23" fmla="*/ 12030673 h 15256473"/>
                <a:gd name="connsiteX24" fmla="*/ 819150 w 18300700"/>
                <a:gd name="connsiteY24" fmla="*/ 12138623 h 15256473"/>
                <a:gd name="connsiteX25" fmla="*/ 704850 w 18300700"/>
                <a:gd name="connsiteY25" fmla="*/ 12310073 h 15256473"/>
                <a:gd name="connsiteX26" fmla="*/ 635000 w 18300700"/>
                <a:gd name="connsiteY26" fmla="*/ 12481523 h 15256473"/>
                <a:gd name="connsiteX27" fmla="*/ 565150 w 18300700"/>
                <a:gd name="connsiteY27" fmla="*/ 12564073 h 15256473"/>
                <a:gd name="connsiteX28" fmla="*/ 514350 w 18300700"/>
                <a:gd name="connsiteY28" fmla="*/ 12703773 h 15256473"/>
                <a:gd name="connsiteX29" fmla="*/ 469900 w 18300700"/>
                <a:gd name="connsiteY29" fmla="*/ 12824423 h 15256473"/>
                <a:gd name="connsiteX30" fmla="*/ 419100 w 18300700"/>
                <a:gd name="connsiteY30" fmla="*/ 12989523 h 15256473"/>
                <a:gd name="connsiteX31" fmla="*/ 476250 w 18300700"/>
                <a:gd name="connsiteY31" fmla="*/ 13084773 h 15256473"/>
                <a:gd name="connsiteX32" fmla="*/ 406400 w 18300700"/>
                <a:gd name="connsiteY32" fmla="*/ 13237173 h 15256473"/>
                <a:gd name="connsiteX33" fmla="*/ 412750 w 18300700"/>
                <a:gd name="connsiteY33" fmla="*/ 13357823 h 15256473"/>
                <a:gd name="connsiteX34" fmla="*/ 368300 w 18300700"/>
                <a:gd name="connsiteY34" fmla="*/ 13529273 h 15256473"/>
                <a:gd name="connsiteX35" fmla="*/ 317500 w 18300700"/>
                <a:gd name="connsiteY35" fmla="*/ 13751523 h 15256473"/>
                <a:gd name="connsiteX36" fmla="*/ 273050 w 18300700"/>
                <a:gd name="connsiteY36" fmla="*/ 13916623 h 15256473"/>
                <a:gd name="connsiteX37" fmla="*/ 234950 w 18300700"/>
                <a:gd name="connsiteY37" fmla="*/ 14043623 h 15256473"/>
                <a:gd name="connsiteX38" fmla="*/ 228600 w 18300700"/>
                <a:gd name="connsiteY38" fmla="*/ 14221423 h 15256473"/>
                <a:gd name="connsiteX39" fmla="*/ 184150 w 18300700"/>
                <a:gd name="connsiteY39" fmla="*/ 14418273 h 15256473"/>
                <a:gd name="connsiteX40" fmla="*/ 139700 w 18300700"/>
                <a:gd name="connsiteY40" fmla="*/ 14589723 h 15256473"/>
                <a:gd name="connsiteX41" fmla="*/ 133350 w 18300700"/>
                <a:gd name="connsiteY41" fmla="*/ 14761173 h 15256473"/>
                <a:gd name="connsiteX42" fmla="*/ 69850 w 18300700"/>
                <a:gd name="connsiteY42" fmla="*/ 14875473 h 15256473"/>
                <a:gd name="connsiteX43" fmla="*/ 50800 w 18300700"/>
                <a:gd name="connsiteY43" fmla="*/ 15027873 h 15256473"/>
                <a:gd name="connsiteX44" fmla="*/ 0 w 18300700"/>
                <a:gd name="connsiteY44" fmla="*/ 15256473 h 15256473"/>
                <a:gd name="connsiteX45" fmla="*/ 82550 w 18300700"/>
                <a:gd name="connsiteY45" fmla="*/ 15199323 h 15256473"/>
                <a:gd name="connsiteX46" fmla="*/ 406400 w 18300700"/>
                <a:gd name="connsiteY46" fmla="*/ 14024573 h 15256473"/>
                <a:gd name="connsiteX47" fmla="*/ 4775200 w 18300700"/>
                <a:gd name="connsiteY47" fmla="*/ 14151573 h 15256473"/>
                <a:gd name="connsiteX48" fmla="*/ 9207500 w 18300700"/>
                <a:gd name="connsiteY48" fmla="*/ 14189673 h 15256473"/>
                <a:gd name="connsiteX49" fmla="*/ 9029700 w 18300700"/>
                <a:gd name="connsiteY49" fmla="*/ 11471873 h 15256473"/>
                <a:gd name="connsiteX50" fmla="*/ 8851900 w 18300700"/>
                <a:gd name="connsiteY50" fmla="*/ 10824173 h 15256473"/>
                <a:gd name="connsiteX51" fmla="*/ 8978900 w 18300700"/>
                <a:gd name="connsiteY51" fmla="*/ 10519373 h 15256473"/>
                <a:gd name="connsiteX52" fmla="*/ 9207500 w 18300700"/>
                <a:gd name="connsiteY52" fmla="*/ 10176473 h 15256473"/>
                <a:gd name="connsiteX53" fmla="*/ 10134600 w 18300700"/>
                <a:gd name="connsiteY53" fmla="*/ 9579573 h 15256473"/>
                <a:gd name="connsiteX54" fmla="*/ 10579100 w 18300700"/>
                <a:gd name="connsiteY54" fmla="*/ 9477973 h 15256473"/>
                <a:gd name="connsiteX55" fmla="*/ 11036300 w 18300700"/>
                <a:gd name="connsiteY55" fmla="*/ 9249373 h 15256473"/>
                <a:gd name="connsiteX56" fmla="*/ 11366500 w 18300700"/>
                <a:gd name="connsiteY56" fmla="*/ 9147773 h 15256473"/>
                <a:gd name="connsiteX57" fmla="*/ 11289631 w 18300700"/>
                <a:gd name="connsiteY57" fmla="*/ 3195639 h 15256473"/>
                <a:gd name="connsiteX58" fmla="*/ 18300700 w 18300700"/>
                <a:gd name="connsiteY58" fmla="*/ 3000973 h 15256473"/>
                <a:gd name="connsiteX59" fmla="*/ 18160332 w 18300700"/>
                <a:gd name="connsiteY59" fmla="*/ 0 h 15256473"/>
                <a:gd name="connsiteX60" fmla="*/ 11880181 w 18300700"/>
                <a:gd name="connsiteY60" fmla="*/ 1512889 h 15256473"/>
                <a:gd name="connsiteX61" fmla="*/ 9029032 w 18300700"/>
                <a:gd name="connsiteY61" fmla="*/ 2050061 h 15256473"/>
                <a:gd name="connsiteX0" fmla="*/ 9029032 w 18300700"/>
                <a:gd name="connsiteY0" fmla="*/ 2050061 h 15256473"/>
                <a:gd name="connsiteX1" fmla="*/ 2527300 w 18300700"/>
                <a:gd name="connsiteY1" fmla="*/ 9382723 h 15256473"/>
                <a:gd name="connsiteX2" fmla="*/ 2425700 w 18300700"/>
                <a:gd name="connsiteY2" fmla="*/ 9585923 h 15256473"/>
                <a:gd name="connsiteX3" fmla="*/ 2368550 w 18300700"/>
                <a:gd name="connsiteY3" fmla="*/ 9731973 h 15256473"/>
                <a:gd name="connsiteX4" fmla="*/ 2235200 w 18300700"/>
                <a:gd name="connsiteY4" fmla="*/ 9852623 h 15256473"/>
                <a:gd name="connsiteX5" fmla="*/ 2184400 w 18300700"/>
                <a:gd name="connsiteY5" fmla="*/ 9960573 h 15256473"/>
                <a:gd name="connsiteX6" fmla="*/ 2317750 w 18300700"/>
                <a:gd name="connsiteY6" fmla="*/ 9985973 h 15256473"/>
                <a:gd name="connsiteX7" fmla="*/ 2311400 w 18300700"/>
                <a:gd name="connsiteY7" fmla="*/ 10125673 h 15256473"/>
                <a:gd name="connsiteX8" fmla="*/ 2254250 w 18300700"/>
                <a:gd name="connsiteY8" fmla="*/ 10271723 h 15256473"/>
                <a:gd name="connsiteX9" fmla="*/ 2139950 w 18300700"/>
                <a:gd name="connsiteY9" fmla="*/ 10366973 h 15256473"/>
                <a:gd name="connsiteX10" fmla="*/ 2000250 w 18300700"/>
                <a:gd name="connsiteY10" fmla="*/ 10405073 h 15256473"/>
                <a:gd name="connsiteX11" fmla="*/ 1974850 w 18300700"/>
                <a:gd name="connsiteY11" fmla="*/ 10462223 h 15256473"/>
                <a:gd name="connsiteX12" fmla="*/ 2006600 w 18300700"/>
                <a:gd name="connsiteY12" fmla="*/ 10525723 h 15256473"/>
                <a:gd name="connsiteX13" fmla="*/ 1924050 w 18300700"/>
                <a:gd name="connsiteY13" fmla="*/ 10659073 h 15256473"/>
                <a:gd name="connsiteX14" fmla="*/ 1879600 w 18300700"/>
                <a:gd name="connsiteY14" fmla="*/ 10805123 h 15256473"/>
                <a:gd name="connsiteX15" fmla="*/ 1854200 w 18300700"/>
                <a:gd name="connsiteY15" fmla="*/ 11021023 h 15256473"/>
                <a:gd name="connsiteX16" fmla="*/ 1841500 w 18300700"/>
                <a:gd name="connsiteY16" fmla="*/ 11160723 h 15256473"/>
                <a:gd name="connsiteX17" fmla="*/ 1695450 w 18300700"/>
                <a:gd name="connsiteY17" fmla="*/ 11268673 h 15256473"/>
                <a:gd name="connsiteX18" fmla="*/ 1606550 w 18300700"/>
                <a:gd name="connsiteY18" fmla="*/ 11503623 h 15256473"/>
                <a:gd name="connsiteX19" fmla="*/ 1511300 w 18300700"/>
                <a:gd name="connsiteY19" fmla="*/ 11732223 h 15256473"/>
                <a:gd name="connsiteX20" fmla="*/ 1225550 w 18300700"/>
                <a:gd name="connsiteY20" fmla="*/ 11846523 h 15256473"/>
                <a:gd name="connsiteX21" fmla="*/ 1130300 w 18300700"/>
                <a:gd name="connsiteY21" fmla="*/ 11795723 h 15256473"/>
                <a:gd name="connsiteX22" fmla="*/ 1003300 w 18300700"/>
                <a:gd name="connsiteY22" fmla="*/ 11878273 h 15256473"/>
                <a:gd name="connsiteX23" fmla="*/ 984250 w 18300700"/>
                <a:gd name="connsiteY23" fmla="*/ 11941773 h 15256473"/>
                <a:gd name="connsiteX24" fmla="*/ 901700 w 18300700"/>
                <a:gd name="connsiteY24" fmla="*/ 12030673 h 15256473"/>
                <a:gd name="connsiteX25" fmla="*/ 819150 w 18300700"/>
                <a:gd name="connsiteY25" fmla="*/ 12138623 h 15256473"/>
                <a:gd name="connsiteX26" fmla="*/ 704850 w 18300700"/>
                <a:gd name="connsiteY26" fmla="*/ 12310073 h 15256473"/>
                <a:gd name="connsiteX27" fmla="*/ 635000 w 18300700"/>
                <a:gd name="connsiteY27" fmla="*/ 12481523 h 15256473"/>
                <a:gd name="connsiteX28" fmla="*/ 565150 w 18300700"/>
                <a:gd name="connsiteY28" fmla="*/ 12564073 h 15256473"/>
                <a:gd name="connsiteX29" fmla="*/ 514350 w 18300700"/>
                <a:gd name="connsiteY29" fmla="*/ 12703773 h 15256473"/>
                <a:gd name="connsiteX30" fmla="*/ 469900 w 18300700"/>
                <a:gd name="connsiteY30" fmla="*/ 12824423 h 15256473"/>
                <a:gd name="connsiteX31" fmla="*/ 419100 w 18300700"/>
                <a:gd name="connsiteY31" fmla="*/ 12989523 h 15256473"/>
                <a:gd name="connsiteX32" fmla="*/ 476250 w 18300700"/>
                <a:gd name="connsiteY32" fmla="*/ 13084773 h 15256473"/>
                <a:gd name="connsiteX33" fmla="*/ 406400 w 18300700"/>
                <a:gd name="connsiteY33" fmla="*/ 13237173 h 15256473"/>
                <a:gd name="connsiteX34" fmla="*/ 412750 w 18300700"/>
                <a:gd name="connsiteY34" fmla="*/ 13357823 h 15256473"/>
                <a:gd name="connsiteX35" fmla="*/ 368300 w 18300700"/>
                <a:gd name="connsiteY35" fmla="*/ 13529273 h 15256473"/>
                <a:gd name="connsiteX36" fmla="*/ 317500 w 18300700"/>
                <a:gd name="connsiteY36" fmla="*/ 13751523 h 15256473"/>
                <a:gd name="connsiteX37" fmla="*/ 273050 w 18300700"/>
                <a:gd name="connsiteY37" fmla="*/ 13916623 h 15256473"/>
                <a:gd name="connsiteX38" fmla="*/ 234950 w 18300700"/>
                <a:gd name="connsiteY38" fmla="*/ 14043623 h 15256473"/>
                <a:gd name="connsiteX39" fmla="*/ 228600 w 18300700"/>
                <a:gd name="connsiteY39" fmla="*/ 14221423 h 15256473"/>
                <a:gd name="connsiteX40" fmla="*/ 184150 w 18300700"/>
                <a:gd name="connsiteY40" fmla="*/ 14418273 h 15256473"/>
                <a:gd name="connsiteX41" fmla="*/ 139700 w 18300700"/>
                <a:gd name="connsiteY41" fmla="*/ 14589723 h 15256473"/>
                <a:gd name="connsiteX42" fmla="*/ 133350 w 18300700"/>
                <a:gd name="connsiteY42" fmla="*/ 14761173 h 15256473"/>
                <a:gd name="connsiteX43" fmla="*/ 69850 w 18300700"/>
                <a:gd name="connsiteY43" fmla="*/ 14875473 h 15256473"/>
                <a:gd name="connsiteX44" fmla="*/ 50800 w 18300700"/>
                <a:gd name="connsiteY44" fmla="*/ 15027873 h 15256473"/>
                <a:gd name="connsiteX45" fmla="*/ 0 w 18300700"/>
                <a:gd name="connsiteY45" fmla="*/ 15256473 h 15256473"/>
                <a:gd name="connsiteX46" fmla="*/ 82550 w 18300700"/>
                <a:gd name="connsiteY46" fmla="*/ 15199323 h 15256473"/>
                <a:gd name="connsiteX47" fmla="*/ 406400 w 18300700"/>
                <a:gd name="connsiteY47" fmla="*/ 14024573 h 15256473"/>
                <a:gd name="connsiteX48" fmla="*/ 4775200 w 18300700"/>
                <a:gd name="connsiteY48" fmla="*/ 14151573 h 15256473"/>
                <a:gd name="connsiteX49" fmla="*/ 9207500 w 18300700"/>
                <a:gd name="connsiteY49" fmla="*/ 14189673 h 15256473"/>
                <a:gd name="connsiteX50" fmla="*/ 9029700 w 18300700"/>
                <a:gd name="connsiteY50" fmla="*/ 11471873 h 15256473"/>
                <a:gd name="connsiteX51" fmla="*/ 8851900 w 18300700"/>
                <a:gd name="connsiteY51" fmla="*/ 10824173 h 15256473"/>
                <a:gd name="connsiteX52" fmla="*/ 8978900 w 18300700"/>
                <a:gd name="connsiteY52" fmla="*/ 10519373 h 15256473"/>
                <a:gd name="connsiteX53" fmla="*/ 9207500 w 18300700"/>
                <a:gd name="connsiteY53" fmla="*/ 10176473 h 15256473"/>
                <a:gd name="connsiteX54" fmla="*/ 10134600 w 18300700"/>
                <a:gd name="connsiteY54" fmla="*/ 9579573 h 15256473"/>
                <a:gd name="connsiteX55" fmla="*/ 10579100 w 18300700"/>
                <a:gd name="connsiteY55" fmla="*/ 9477973 h 15256473"/>
                <a:gd name="connsiteX56" fmla="*/ 11036300 w 18300700"/>
                <a:gd name="connsiteY56" fmla="*/ 9249373 h 15256473"/>
                <a:gd name="connsiteX57" fmla="*/ 11366500 w 18300700"/>
                <a:gd name="connsiteY57" fmla="*/ 9147773 h 15256473"/>
                <a:gd name="connsiteX58" fmla="*/ 11289631 w 18300700"/>
                <a:gd name="connsiteY58" fmla="*/ 3195639 h 15256473"/>
                <a:gd name="connsiteX59" fmla="*/ 18300700 w 18300700"/>
                <a:gd name="connsiteY59" fmla="*/ 3000973 h 15256473"/>
                <a:gd name="connsiteX60" fmla="*/ 18160332 w 18300700"/>
                <a:gd name="connsiteY60" fmla="*/ 0 h 15256473"/>
                <a:gd name="connsiteX61" fmla="*/ 11880181 w 18300700"/>
                <a:gd name="connsiteY61" fmla="*/ 1512889 h 15256473"/>
                <a:gd name="connsiteX62" fmla="*/ 9029032 w 18300700"/>
                <a:gd name="connsiteY62" fmla="*/ 2050061 h 15256473"/>
                <a:gd name="connsiteX0" fmla="*/ 9029032 w 18300700"/>
                <a:gd name="connsiteY0" fmla="*/ 2050061 h 15256473"/>
                <a:gd name="connsiteX1" fmla="*/ 2692400 w 18300700"/>
                <a:gd name="connsiteY1" fmla="*/ 9185873 h 15256473"/>
                <a:gd name="connsiteX2" fmla="*/ 2527300 w 18300700"/>
                <a:gd name="connsiteY2" fmla="*/ 9382723 h 15256473"/>
                <a:gd name="connsiteX3" fmla="*/ 2425700 w 18300700"/>
                <a:gd name="connsiteY3" fmla="*/ 9585923 h 15256473"/>
                <a:gd name="connsiteX4" fmla="*/ 2368550 w 18300700"/>
                <a:gd name="connsiteY4" fmla="*/ 9731973 h 15256473"/>
                <a:gd name="connsiteX5" fmla="*/ 2235200 w 18300700"/>
                <a:gd name="connsiteY5" fmla="*/ 9852623 h 15256473"/>
                <a:gd name="connsiteX6" fmla="*/ 2184400 w 18300700"/>
                <a:gd name="connsiteY6" fmla="*/ 9960573 h 15256473"/>
                <a:gd name="connsiteX7" fmla="*/ 2317750 w 18300700"/>
                <a:gd name="connsiteY7" fmla="*/ 9985973 h 15256473"/>
                <a:gd name="connsiteX8" fmla="*/ 2311400 w 18300700"/>
                <a:gd name="connsiteY8" fmla="*/ 10125673 h 15256473"/>
                <a:gd name="connsiteX9" fmla="*/ 2254250 w 18300700"/>
                <a:gd name="connsiteY9" fmla="*/ 10271723 h 15256473"/>
                <a:gd name="connsiteX10" fmla="*/ 2139950 w 18300700"/>
                <a:gd name="connsiteY10" fmla="*/ 10366973 h 15256473"/>
                <a:gd name="connsiteX11" fmla="*/ 2000250 w 18300700"/>
                <a:gd name="connsiteY11" fmla="*/ 10405073 h 15256473"/>
                <a:gd name="connsiteX12" fmla="*/ 1974850 w 18300700"/>
                <a:gd name="connsiteY12" fmla="*/ 10462223 h 15256473"/>
                <a:gd name="connsiteX13" fmla="*/ 2006600 w 18300700"/>
                <a:gd name="connsiteY13" fmla="*/ 10525723 h 15256473"/>
                <a:gd name="connsiteX14" fmla="*/ 1924050 w 18300700"/>
                <a:gd name="connsiteY14" fmla="*/ 10659073 h 15256473"/>
                <a:gd name="connsiteX15" fmla="*/ 1879600 w 18300700"/>
                <a:gd name="connsiteY15" fmla="*/ 10805123 h 15256473"/>
                <a:gd name="connsiteX16" fmla="*/ 1854200 w 18300700"/>
                <a:gd name="connsiteY16" fmla="*/ 11021023 h 15256473"/>
                <a:gd name="connsiteX17" fmla="*/ 1841500 w 18300700"/>
                <a:gd name="connsiteY17" fmla="*/ 11160723 h 15256473"/>
                <a:gd name="connsiteX18" fmla="*/ 1695450 w 18300700"/>
                <a:gd name="connsiteY18" fmla="*/ 11268673 h 15256473"/>
                <a:gd name="connsiteX19" fmla="*/ 1606550 w 18300700"/>
                <a:gd name="connsiteY19" fmla="*/ 11503623 h 15256473"/>
                <a:gd name="connsiteX20" fmla="*/ 1511300 w 18300700"/>
                <a:gd name="connsiteY20" fmla="*/ 11732223 h 15256473"/>
                <a:gd name="connsiteX21" fmla="*/ 1225550 w 18300700"/>
                <a:gd name="connsiteY21" fmla="*/ 11846523 h 15256473"/>
                <a:gd name="connsiteX22" fmla="*/ 1130300 w 18300700"/>
                <a:gd name="connsiteY22" fmla="*/ 11795723 h 15256473"/>
                <a:gd name="connsiteX23" fmla="*/ 1003300 w 18300700"/>
                <a:gd name="connsiteY23" fmla="*/ 11878273 h 15256473"/>
                <a:gd name="connsiteX24" fmla="*/ 984250 w 18300700"/>
                <a:gd name="connsiteY24" fmla="*/ 11941773 h 15256473"/>
                <a:gd name="connsiteX25" fmla="*/ 901700 w 18300700"/>
                <a:gd name="connsiteY25" fmla="*/ 12030673 h 15256473"/>
                <a:gd name="connsiteX26" fmla="*/ 819150 w 18300700"/>
                <a:gd name="connsiteY26" fmla="*/ 12138623 h 15256473"/>
                <a:gd name="connsiteX27" fmla="*/ 704850 w 18300700"/>
                <a:gd name="connsiteY27" fmla="*/ 12310073 h 15256473"/>
                <a:gd name="connsiteX28" fmla="*/ 635000 w 18300700"/>
                <a:gd name="connsiteY28" fmla="*/ 12481523 h 15256473"/>
                <a:gd name="connsiteX29" fmla="*/ 565150 w 18300700"/>
                <a:gd name="connsiteY29" fmla="*/ 12564073 h 15256473"/>
                <a:gd name="connsiteX30" fmla="*/ 514350 w 18300700"/>
                <a:gd name="connsiteY30" fmla="*/ 12703773 h 15256473"/>
                <a:gd name="connsiteX31" fmla="*/ 469900 w 18300700"/>
                <a:gd name="connsiteY31" fmla="*/ 12824423 h 15256473"/>
                <a:gd name="connsiteX32" fmla="*/ 419100 w 18300700"/>
                <a:gd name="connsiteY32" fmla="*/ 12989523 h 15256473"/>
                <a:gd name="connsiteX33" fmla="*/ 476250 w 18300700"/>
                <a:gd name="connsiteY33" fmla="*/ 13084773 h 15256473"/>
                <a:gd name="connsiteX34" fmla="*/ 406400 w 18300700"/>
                <a:gd name="connsiteY34" fmla="*/ 13237173 h 15256473"/>
                <a:gd name="connsiteX35" fmla="*/ 412750 w 18300700"/>
                <a:gd name="connsiteY35" fmla="*/ 13357823 h 15256473"/>
                <a:gd name="connsiteX36" fmla="*/ 368300 w 18300700"/>
                <a:gd name="connsiteY36" fmla="*/ 13529273 h 15256473"/>
                <a:gd name="connsiteX37" fmla="*/ 317500 w 18300700"/>
                <a:gd name="connsiteY37" fmla="*/ 13751523 h 15256473"/>
                <a:gd name="connsiteX38" fmla="*/ 273050 w 18300700"/>
                <a:gd name="connsiteY38" fmla="*/ 13916623 h 15256473"/>
                <a:gd name="connsiteX39" fmla="*/ 234950 w 18300700"/>
                <a:gd name="connsiteY39" fmla="*/ 14043623 h 15256473"/>
                <a:gd name="connsiteX40" fmla="*/ 228600 w 18300700"/>
                <a:gd name="connsiteY40" fmla="*/ 14221423 h 15256473"/>
                <a:gd name="connsiteX41" fmla="*/ 184150 w 18300700"/>
                <a:gd name="connsiteY41" fmla="*/ 14418273 h 15256473"/>
                <a:gd name="connsiteX42" fmla="*/ 139700 w 18300700"/>
                <a:gd name="connsiteY42" fmla="*/ 14589723 h 15256473"/>
                <a:gd name="connsiteX43" fmla="*/ 133350 w 18300700"/>
                <a:gd name="connsiteY43" fmla="*/ 14761173 h 15256473"/>
                <a:gd name="connsiteX44" fmla="*/ 69850 w 18300700"/>
                <a:gd name="connsiteY44" fmla="*/ 14875473 h 15256473"/>
                <a:gd name="connsiteX45" fmla="*/ 50800 w 18300700"/>
                <a:gd name="connsiteY45" fmla="*/ 15027873 h 15256473"/>
                <a:gd name="connsiteX46" fmla="*/ 0 w 18300700"/>
                <a:gd name="connsiteY46" fmla="*/ 15256473 h 15256473"/>
                <a:gd name="connsiteX47" fmla="*/ 82550 w 18300700"/>
                <a:gd name="connsiteY47" fmla="*/ 15199323 h 15256473"/>
                <a:gd name="connsiteX48" fmla="*/ 406400 w 18300700"/>
                <a:gd name="connsiteY48" fmla="*/ 14024573 h 15256473"/>
                <a:gd name="connsiteX49" fmla="*/ 4775200 w 18300700"/>
                <a:gd name="connsiteY49" fmla="*/ 14151573 h 15256473"/>
                <a:gd name="connsiteX50" fmla="*/ 9207500 w 18300700"/>
                <a:gd name="connsiteY50" fmla="*/ 14189673 h 15256473"/>
                <a:gd name="connsiteX51" fmla="*/ 9029700 w 18300700"/>
                <a:gd name="connsiteY51" fmla="*/ 11471873 h 15256473"/>
                <a:gd name="connsiteX52" fmla="*/ 8851900 w 18300700"/>
                <a:gd name="connsiteY52" fmla="*/ 10824173 h 15256473"/>
                <a:gd name="connsiteX53" fmla="*/ 8978900 w 18300700"/>
                <a:gd name="connsiteY53" fmla="*/ 10519373 h 15256473"/>
                <a:gd name="connsiteX54" fmla="*/ 9207500 w 18300700"/>
                <a:gd name="connsiteY54" fmla="*/ 10176473 h 15256473"/>
                <a:gd name="connsiteX55" fmla="*/ 10134600 w 18300700"/>
                <a:gd name="connsiteY55" fmla="*/ 9579573 h 15256473"/>
                <a:gd name="connsiteX56" fmla="*/ 10579100 w 18300700"/>
                <a:gd name="connsiteY56" fmla="*/ 9477973 h 15256473"/>
                <a:gd name="connsiteX57" fmla="*/ 11036300 w 18300700"/>
                <a:gd name="connsiteY57" fmla="*/ 9249373 h 15256473"/>
                <a:gd name="connsiteX58" fmla="*/ 11366500 w 18300700"/>
                <a:gd name="connsiteY58" fmla="*/ 9147773 h 15256473"/>
                <a:gd name="connsiteX59" fmla="*/ 11289631 w 18300700"/>
                <a:gd name="connsiteY59" fmla="*/ 3195639 h 15256473"/>
                <a:gd name="connsiteX60" fmla="*/ 18300700 w 18300700"/>
                <a:gd name="connsiteY60" fmla="*/ 3000973 h 15256473"/>
                <a:gd name="connsiteX61" fmla="*/ 18160332 w 18300700"/>
                <a:gd name="connsiteY61" fmla="*/ 0 h 15256473"/>
                <a:gd name="connsiteX62" fmla="*/ 11880181 w 18300700"/>
                <a:gd name="connsiteY62" fmla="*/ 1512889 h 15256473"/>
                <a:gd name="connsiteX63" fmla="*/ 9029032 w 18300700"/>
                <a:gd name="connsiteY63" fmla="*/ 2050061 h 15256473"/>
                <a:gd name="connsiteX0" fmla="*/ 9029032 w 18300700"/>
                <a:gd name="connsiteY0" fmla="*/ 2050061 h 15256473"/>
                <a:gd name="connsiteX1" fmla="*/ 2736850 w 18300700"/>
                <a:gd name="connsiteY1" fmla="*/ 9014423 h 15256473"/>
                <a:gd name="connsiteX2" fmla="*/ 2692400 w 18300700"/>
                <a:gd name="connsiteY2" fmla="*/ 9185873 h 15256473"/>
                <a:gd name="connsiteX3" fmla="*/ 2527300 w 18300700"/>
                <a:gd name="connsiteY3" fmla="*/ 9382723 h 15256473"/>
                <a:gd name="connsiteX4" fmla="*/ 2425700 w 18300700"/>
                <a:gd name="connsiteY4" fmla="*/ 9585923 h 15256473"/>
                <a:gd name="connsiteX5" fmla="*/ 2368550 w 18300700"/>
                <a:gd name="connsiteY5" fmla="*/ 9731973 h 15256473"/>
                <a:gd name="connsiteX6" fmla="*/ 2235200 w 18300700"/>
                <a:gd name="connsiteY6" fmla="*/ 9852623 h 15256473"/>
                <a:gd name="connsiteX7" fmla="*/ 2184400 w 18300700"/>
                <a:gd name="connsiteY7" fmla="*/ 9960573 h 15256473"/>
                <a:gd name="connsiteX8" fmla="*/ 2317750 w 18300700"/>
                <a:gd name="connsiteY8" fmla="*/ 9985973 h 15256473"/>
                <a:gd name="connsiteX9" fmla="*/ 2311400 w 18300700"/>
                <a:gd name="connsiteY9" fmla="*/ 10125673 h 15256473"/>
                <a:gd name="connsiteX10" fmla="*/ 2254250 w 18300700"/>
                <a:gd name="connsiteY10" fmla="*/ 10271723 h 15256473"/>
                <a:gd name="connsiteX11" fmla="*/ 2139950 w 18300700"/>
                <a:gd name="connsiteY11" fmla="*/ 10366973 h 15256473"/>
                <a:gd name="connsiteX12" fmla="*/ 2000250 w 18300700"/>
                <a:gd name="connsiteY12" fmla="*/ 10405073 h 15256473"/>
                <a:gd name="connsiteX13" fmla="*/ 1974850 w 18300700"/>
                <a:gd name="connsiteY13" fmla="*/ 10462223 h 15256473"/>
                <a:gd name="connsiteX14" fmla="*/ 2006600 w 18300700"/>
                <a:gd name="connsiteY14" fmla="*/ 10525723 h 15256473"/>
                <a:gd name="connsiteX15" fmla="*/ 1924050 w 18300700"/>
                <a:gd name="connsiteY15" fmla="*/ 10659073 h 15256473"/>
                <a:gd name="connsiteX16" fmla="*/ 1879600 w 18300700"/>
                <a:gd name="connsiteY16" fmla="*/ 10805123 h 15256473"/>
                <a:gd name="connsiteX17" fmla="*/ 1854200 w 18300700"/>
                <a:gd name="connsiteY17" fmla="*/ 11021023 h 15256473"/>
                <a:gd name="connsiteX18" fmla="*/ 1841500 w 18300700"/>
                <a:gd name="connsiteY18" fmla="*/ 11160723 h 15256473"/>
                <a:gd name="connsiteX19" fmla="*/ 1695450 w 18300700"/>
                <a:gd name="connsiteY19" fmla="*/ 11268673 h 15256473"/>
                <a:gd name="connsiteX20" fmla="*/ 1606550 w 18300700"/>
                <a:gd name="connsiteY20" fmla="*/ 11503623 h 15256473"/>
                <a:gd name="connsiteX21" fmla="*/ 1511300 w 18300700"/>
                <a:gd name="connsiteY21" fmla="*/ 11732223 h 15256473"/>
                <a:gd name="connsiteX22" fmla="*/ 1225550 w 18300700"/>
                <a:gd name="connsiteY22" fmla="*/ 11846523 h 15256473"/>
                <a:gd name="connsiteX23" fmla="*/ 1130300 w 18300700"/>
                <a:gd name="connsiteY23" fmla="*/ 11795723 h 15256473"/>
                <a:gd name="connsiteX24" fmla="*/ 1003300 w 18300700"/>
                <a:gd name="connsiteY24" fmla="*/ 11878273 h 15256473"/>
                <a:gd name="connsiteX25" fmla="*/ 984250 w 18300700"/>
                <a:gd name="connsiteY25" fmla="*/ 11941773 h 15256473"/>
                <a:gd name="connsiteX26" fmla="*/ 901700 w 18300700"/>
                <a:gd name="connsiteY26" fmla="*/ 12030673 h 15256473"/>
                <a:gd name="connsiteX27" fmla="*/ 819150 w 18300700"/>
                <a:gd name="connsiteY27" fmla="*/ 12138623 h 15256473"/>
                <a:gd name="connsiteX28" fmla="*/ 704850 w 18300700"/>
                <a:gd name="connsiteY28" fmla="*/ 12310073 h 15256473"/>
                <a:gd name="connsiteX29" fmla="*/ 635000 w 18300700"/>
                <a:gd name="connsiteY29" fmla="*/ 12481523 h 15256473"/>
                <a:gd name="connsiteX30" fmla="*/ 565150 w 18300700"/>
                <a:gd name="connsiteY30" fmla="*/ 12564073 h 15256473"/>
                <a:gd name="connsiteX31" fmla="*/ 514350 w 18300700"/>
                <a:gd name="connsiteY31" fmla="*/ 12703773 h 15256473"/>
                <a:gd name="connsiteX32" fmla="*/ 469900 w 18300700"/>
                <a:gd name="connsiteY32" fmla="*/ 12824423 h 15256473"/>
                <a:gd name="connsiteX33" fmla="*/ 419100 w 18300700"/>
                <a:gd name="connsiteY33" fmla="*/ 12989523 h 15256473"/>
                <a:gd name="connsiteX34" fmla="*/ 476250 w 18300700"/>
                <a:gd name="connsiteY34" fmla="*/ 13084773 h 15256473"/>
                <a:gd name="connsiteX35" fmla="*/ 406400 w 18300700"/>
                <a:gd name="connsiteY35" fmla="*/ 13237173 h 15256473"/>
                <a:gd name="connsiteX36" fmla="*/ 412750 w 18300700"/>
                <a:gd name="connsiteY36" fmla="*/ 13357823 h 15256473"/>
                <a:gd name="connsiteX37" fmla="*/ 368300 w 18300700"/>
                <a:gd name="connsiteY37" fmla="*/ 13529273 h 15256473"/>
                <a:gd name="connsiteX38" fmla="*/ 317500 w 18300700"/>
                <a:gd name="connsiteY38" fmla="*/ 13751523 h 15256473"/>
                <a:gd name="connsiteX39" fmla="*/ 273050 w 18300700"/>
                <a:gd name="connsiteY39" fmla="*/ 13916623 h 15256473"/>
                <a:gd name="connsiteX40" fmla="*/ 234950 w 18300700"/>
                <a:gd name="connsiteY40" fmla="*/ 14043623 h 15256473"/>
                <a:gd name="connsiteX41" fmla="*/ 228600 w 18300700"/>
                <a:gd name="connsiteY41" fmla="*/ 14221423 h 15256473"/>
                <a:gd name="connsiteX42" fmla="*/ 184150 w 18300700"/>
                <a:gd name="connsiteY42" fmla="*/ 14418273 h 15256473"/>
                <a:gd name="connsiteX43" fmla="*/ 139700 w 18300700"/>
                <a:gd name="connsiteY43" fmla="*/ 14589723 h 15256473"/>
                <a:gd name="connsiteX44" fmla="*/ 133350 w 18300700"/>
                <a:gd name="connsiteY44" fmla="*/ 14761173 h 15256473"/>
                <a:gd name="connsiteX45" fmla="*/ 69850 w 18300700"/>
                <a:gd name="connsiteY45" fmla="*/ 14875473 h 15256473"/>
                <a:gd name="connsiteX46" fmla="*/ 50800 w 18300700"/>
                <a:gd name="connsiteY46" fmla="*/ 15027873 h 15256473"/>
                <a:gd name="connsiteX47" fmla="*/ 0 w 18300700"/>
                <a:gd name="connsiteY47" fmla="*/ 15256473 h 15256473"/>
                <a:gd name="connsiteX48" fmla="*/ 82550 w 18300700"/>
                <a:gd name="connsiteY48" fmla="*/ 15199323 h 15256473"/>
                <a:gd name="connsiteX49" fmla="*/ 406400 w 18300700"/>
                <a:gd name="connsiteY49" fmla="*/ 14024573 h 15256473"/>
                <a:gd name="connsiteX50" fmla="*/ 4775200 w 18300700"/>
                <a:gd name="connsiteY50" fmla="*/ 14151573 h 15256473"/>
                <a:gd name="connsiteX51" fmla="*/ 9207500 w 18300700"/>
                <a:gd name="connsiteY51" fmla="*/ 14189673 h 15256473"/>
                <a:gd name="connsiteX52" fmla="*/ 9029700 w 18300700"/>
                <a:gd name="connsiteY52" fmla="*/ 11471873 h 15256473"/>
                <a:gd name="connsiteX53" fmla="*/ 8851900 w 18300700"/>
                <a:gd name="connsiteY53" fmla="*/ 10824173 h 15256473"/>
                <a:gd name="connsiteX54" fmla="*/ 8978900 w 18300700"/>
                <a:gd name="connsiteY54" fmla="*/ 10519373 h 15256473"/>
                <a:gd name="connsiteX55" fmla="*/ 9207500 w 18300700"/>
                <a:gd name="connsiteY55" fmla="*/ 10176473 h 15256473"/>
                <a:gd name="connsiteX56" fmla="*/ 10134600 w 18300700"/>
                <a:gd name="connsiteY56" fmla="*/ 9579573 h 15256473"/>
                <a:gd name="connsiteX57" fmla="*/ 10579100 w 18300700"/>
                <a:gd name="connsiteY57" fmla="*/ 9477973 h 15256473"/>
                <a:gd name="connsiteX58" fmla="*/ 11036300 w 18300700"/>
                <a:gd name="connsiteY58" fmla="*/ 9249373 h 15256473"/>
                <a:gd name="connsiteX59" fmla="*/ 11366500 w 18300700"/>
                <a:gd name="connsiteY59" fmla="*/ 9147773 h 15256473"/>
                <a:gd name="connsiteX60" fmla="*/ 11289631 w 18300700"/>
                <a:gd name="connsiteY60" fmla="*/ 3195639 h 15256473"/>
                <a:gd name="connsiteX61" fmla="*/ 18300700 w 18300700"/>
                <a:gd name="connsiteY61" fmla="*/ 3000973 h 15256473"/>
                <a:gd name="connsiteX62" fmla="*/ 18160332 w 18300700"/>
                <a:gd name="connsiteY62" fmla="*/ 0 h 15256473"/>
                <a:gd name="connsiteX63" fmla="*/ 11880181 w 18300700"/>
                <a:gd name="connsiteY63" fmla="*/ 1512889 h 15256473"/>
                <a:gd name="connsiteX64" fmla="*/ 9029032 w 18300700"/>
                <a:gd name="connsiteY64" fmla="*/ 2050061 h 15256473"/>
                <a:gd name="connsiteX0" fmla="*/ 9029032 w 18300700"/>
                <a:gd name="connsiteY0" fmla="*/ 2050061 h 15256473"/>
                <a:gd name="connsiteX1" fmla="*/ 2838450 w 18300700"/>
                <a:gd name="connsiteY1" fmla="*/ 8862023 h 15256473"/>
                <a:gd name="connsiteX2" fmla="*/ 2736850 w 18300700"/>
                <a:gd name="connsiteY2" fmla="*/ 9014423 h 15256473"/>
                <a:gd name="connsiteX3" fmla="*/ 2692400 w 18300700"/>
                <a:gd name="connsiteY3" fmla="*/ 9185873 h 15256473"/>
                <a:gd name="connsiteX4" fmla="*/ 2527300 w 18300700"/>
                <a:gd name="connsiteY4" fmla="*/ 9382723 h 15256473"/>
                <a:gd name="connsiteX5" fmla="*/ 2425700 w 18300700"/>
                <a:gd name="connsiteY5" fmla="*/ 9585923 h 15256473"/>
                <a:gd name="connsiteX6" fmla="*/ 2368550 w 18300700"/>
                <a:gd name="connsiteY6" fmla="*/ 9731973 h 15256473"/>
                <a:gd name="connsiteX7" fmla="*/ 2235200 w 18300700"/>
                <a:gd name="connsiteY7" fmla="*/ 9852623 h 15256473"/>
                <a:gd name="connsiteX8" fmla="*/ 2184400 w 18300700"/>
                <a:gd name="connsiteY8" fmla="*/ 9960573 h 15256473"/>
                <a:gd name="connsiteX9" fmla="*/ 2317750 w 18300700"/>
                <a:gd name="connsiteY9" fmla="*/ 9985973 h 15256473"/>
                <a:gd name="connsiteX10" fmla="*/ 2311400 w 18300700"/>
                <a:gd name="connsiteY10" fmla="*/ 10125673 h 15256473"/>
                <a:gd name="connsiteX11" fmla="*/ 2254250 w 18300700"/>
                <a:gd name="connsiteY11" fmla="*/ 10271723 h 15256473"/>
                <a:gd name="connsiteX12" fmla="*/ 2139950 w 18300700"/>
                <a:gd name="connsiteY12" fmla="*/ 10366973 h 15256473"/>
                <a:gd name="connsiteX13" fmla="*/ 2000250 w 18300700"/>
                <a:gd name="connsiteY13" fmla="*/ 10405073 h 15256473"/>
                <a:gd name="connsiteX14" fmla="*/ 1974850 w 18300700"/>
                <a:gd name="connsiteY14" fmla="*/ 10462223 h 15256473"/>
                <a:gd name="connsiteX15" fmla="*/ 2006600 w 18300700"/>
                <a:gd name="connsiteY15" fmla="*/ 10525723 h 15256473"/>
                <a:gd name="connsiteX16" fmla="*/ 1924050 w 18300700"/>
                <a:gd name="connsiteY16" fmla="*/ 10659073 h 15256473"/>
                <a:gd name="connsiteX17" fmla="*/ 1879600 w 18300700"/>
                <a:gd name="connsiteY17" fmla="*/ 10805123 h 15256473"/>
                <a:gd name="connsiteX18" fmla="*/ 1854200 w 18300700"/>
                <a:gd name="connsiteY18" fmla="*/ 11021023 h 15256473"/>
                <a:gd name="connsiteX19" fmla="*/ 1841500 w 18300700"/>
                <a:gd name="connsiteY19" fmla="*/ 11160723 h 15256473"/>
                <a:gd name="connsiteX20" fmla="*/ 1695450 w 18300700"/>
                <a:gd name="connsiteY20" fmla="*/ 11268673 h 15256473"/>
                <a:gd name="connsiteX21" fmla="*/ 1606550 w 18300700"/>
                <a:gd name="connsiteY21" fmla="*/ 11503623 h 15256473"/>
                <a:gd name="connsiteX22" fmla="*/ 1511300 w 18300700"/>
                <a:gd name="connsiteY22" fmla="*/ 11732223 h 15256473"/>
                <a:gd name="connsiteX23" fmla="*/ 1225550 w 18300700"/>
                <a:gd name="connsiteY23" fmla="*/ 11846523 h 15256473"/>
                <a:gd name="connsiteX24" fmla="*/ 1130300 w 18300700"/>
                <a:gd name="connsiteY24" fmla="*/ 11795723 h 15256473"/>
                <a:gd name="connsiteX25" fmla="*/ 1003300 w 18300700"/>
                <a:gd name="connsiteY25" fmla="*/ 11878273 h 15256473"/>
                <a:gd name="connsiteX26" fmla="*/ 984250 w 18300700"/>
                <a:gd name="connsiteY26" fmla="*/ 11941773 h 15256473"/>
                <a:gd name="connsiteX27" fmla="*/ 901700 w 18300700"/>
                <a:gd name="connsiteY27" fmla="*/ 12030673 h 15256473"/>
                <a:gd name="connsiteX28" fmla="*/ 819150 w 18300700"/>
                <a:gd name="connsiteY28" fmla="*/ 12138623 h 15256473"/>
                <a:gd name="connsiteX29" fmla="*/ 704850 w 18300700"/>
                <a:gd name="connsiteY29" fmla="*/ 12310073 h 15256473"/>
                <a:gd name="connsiteX30" fmla="*/ 635000 w 18300700"/>
                <a:gd name="connsiteY30" fmla="*/ 12481523 h 15256473"/>
                <a:gd name="connsiteX31" fmla="*/ 565150 w 18300700"/>
                <a:gd name="connsiteY31" fmla="*/ 12564073 h 15256473"/>
                <a:gd name="connsiteX32" fmla="*/ 514350 w 18300700"/>
                <a:gd name="connsiteY32" fmla="*/ 12703773 h 15256473"/>
                <a:gd name="connsiteX33" fmla="*/ 469900 w 18300700"/>
                <a:gd name="connsiteY33" fmla="*/ 12824423 h 15256473"/>
                <a:gd name="connsiteX34" fmla="*/ 419100 w 18300700"/>
                <a:gd name="connsiteY34" fmla="*/ 12989523 h 15256473"/>
                <a:gd name="connsiteX35" fmla="*/ 476250 w 18300700"/>
                <a:gd name="connsiteY35" fmla="*/ 13084773 h 15256473"/>
                <a:gd name="connsiteX36" fmla="*/ 406400 w 18300700"/>
                <a:gd name="connsiteY36" fmla="*/ 13237173 h 15256473"/>
                <a:gd name="connsiteX37" fmla="*/ 412750 w 18300700"/>
                <a:gd name="connsiteY37" fmla="*/ 13357823 h 15256473"/>
                <a:gd name="connsiteX38" fmla="*/ 368300 w 18300700"/>
                <a:gd name="connsiteY38" fmla="*/ 13529273 h 15256473"/>
                <a:gd name="connsiteX39" fmla="*/ 317500 w 18300700"/>
                <a:gd name="connsiteY39" fmla="*/ 13751523 h 15256473"/>
                <a:gd name="connsiteX40" fmla="*/ 273050 w 18300700"/>
                <a:gd name="connsiteY40" fmla="*/ 13916623 h 15256473"/>
                <a:gd name="connsiteX41" fmla="*/ 234950 w 18300700"/>
                <a:gd name="connsiteY41" fmla="*/ 14043623 h 15256473"/>
                <a:gd name="connsiteX42" fmla="*/ 228600 w 18300700"/>
                <a:gd name="connsiteY42" fmla="*/ 14221423 h 15256473"/>
                <a:gd name="connsiteX43" fmla="*/ 184150 w 18300700"/>
                <a:gd name="connsiteY43" fmla="*/ 14418273 h 15256473"/>
                <a:gd name="connsiteX44" fmla="*/ 139700 w 18300700"/>
                <a:gd name="connsiteY44" fmla="*/ 14589723 h 15256473"/>
                <a:gd name="connsiteX45" fmla="*/ 133350 w 18300700"/>
                <a:gd name="connsiteY45" fmla="*/ 14761173 h 15256473"/>
                <a:gd name="connsiteX46" fmla="*/ 69850 w 18300700"/>
                <a:gd name="connsiteY46" fmla="*/ 14875473 h 15256473"/>
                <a:gd name="connsiteX47" fmla="*/ 50800 w 18300700"/>
                <a:gd name="connsiteY47" fmla="*/ 15027873 h 15256473"/>
                <a:gd name="connsiteX48" fmla="*/ 0 w 18300700"/>
                <a:gd name="connsiteY48" fmla="*/ 15256473 h 15256473"/>
                <a:gd name="connsiteX49" fmla="*/ 82550 w 18300700"/>
                <a:gd name="connsiteY49" fmla="*/ 15199323 h 15256473"/>
                <a:gd name="connsiteX50" fmla="*/ 406400 w 18300700"/>
                <a:gd name="connsiteY50" fmla="*/ 14024573 h 15256473"/>
                <a:gd name="connsiteX51" fmla="*/ 4775200 w 18300700"/>
                <a:gd name="connsiteY51" fmla="*/ 14151573 h 15256473"/>
                <a:gd name="connsiteX52" fmla="*/ 9207500 w 18300700"/>
                <a:gd name="connsiteY52" fmla="*/ 14189673 h 15256473"/>
                <a:gd name="connsiteX53" fmla="*/ 9029700 w 18300700"/>
                <a:gd name="connsiteY53" fmla="*/ 11471873 h 15256473"/>
                <a:gd name="connsiteX54" fmla="*/ 8851900 w 18300700"/>
                <a:gd name="connsiteY54" fmla="*/ 10824173 h 15256473"/>
                <a:gd name="connsiteX55" fmla="*/ 8978900 w 18300700"/>
                <a:gd name="connsiteY55" fmla="*/ 10519373 h 15256473"/>
                <a:gd name="connsiteX56" fmla="*/ 9207500 w 18300700"/>
                <a:gd name="connsiteY56" fmla="*/ 10176473 h 15256473"/>
                <a:gd name="connsiteX57" fmla="*/ 10134600 w 18300700"/>
                <a:gd name="connsiteY57" fmla="*/ 9579573 h 15256473"/>
                <a:gd name="connsiteX58" fmla="*/ 10579100 w 18300700"/>
                <a:gd name="connsiteY58" fmla="*/ 9477973 h 15256473"/>
                <a:gd name="connsiteX59" fmla="*/ 11036300 w 18300700"/>
                <a:gd name="connsiteY59" fmla="*/ 9249373 h 15256473"/>
                <a:gd name="connsiteX60" fmla="*/ 11366500 w 18300700"/>
                <a:gd name="connsiteY60" fmla="*/ 9147773 h 15256473"/>
                <a:gd name="connsiteX61" fmla="*/ 11289631 w 18300700"/>
                <a:gd name="connsiteY61" fmla="*/ 3195639 h 15256473"/>
                <a:gd name="connsiteX62" fmla="*/ 18300700 w 18300700"/>
                <a:gd name="connsiteY62" fmla="*/ 3000973 h 15256473"/>
                <a:gd name="connsiteX63" fmla="*/ 18160332 w 18300700"/>
                <a:gd name="connsiteY63" fmla="*/ 0 h 15256473"/>
                <a:gd name="connsiteX64" fmla="*/ 11880181 w 18300700"/>
                <a:gd name="connsiteY64" fmla="*/ 1512889 h 15256473"/>
                <a:gd name="connsiteX65" fmla="*/ 9029032 w 18300700"/>
                <a:gd name="connsiteY65" fmla="*/ 2050061 h 15256473"/>
                <a:gd name="connsiteX0" fmla="*/ 9029032 w 18300700"/>
                <a:gd name="connsiteY0" fmla="*/ 2050061 h 15256473"/>
                <a:gd name="connsiteX1" fmla="*/ 2952750 w 18300700"/>
                <a:gd name="connsiteY1" fmla="*/ 8665173 h 15256473"/>
                <a:gd name="connsiteX2" fmla="*/ 2838450 w 18300700"/>
                <a:gd name="connsiteY2" fmla="*/ 8862023 h 15256473"/>
                <a:gd name="connsiteX3" fmla="*/ 2736850 w 18300700"/>
                <a:gd name="connsiteY3" fmla="*/ 9014423 h 15256473"/>
                <a:gd name="connsiteX4" fmla="*/ 2692400 w 18300700"/>
                <a:gd name="connsiteY4" fmla="*/ 9185873 h 15256473"/>
                <a:gd name="connsiteX5" fmla="*/ 2527300 w 18300700"/>
                <a:gd name="connsiteY5" fmla="*/ 9382723 h 15256473"/>
                <a:gd name="connsiteX6" fmla="*/ 2425700 w 18300700"/>
                <a:gd name="connsiteY6" fmla="*/ 9585923 h 15256473"/>
                <a:gd name="connsiteX7" fmla="*/ 2368550 w 18300700"/>
                <a:gd name="connsiteY7" fmla="*/ 9731973 h 15256473"/>
                <a:gd name="connsiteX8" fmla="*/ 2235200 w 18300700"/>
                <a:gd name="connsiteY8" fmla="*/ 9852623 h 15256473"/>
                <a:gd name="connsiteX9" fmla="*/ 2184400 w 18300700"/>
                <a:gd name="connsiteY9" fmla="*/ 9960573 h 15256473"/>
                <a:gd name="connsiteX10" fmla="*/ 2317750 w 18300700"/>
                <a:gd name="connsiteY10" fmla="*/ 9985973 h 15256473"/>
                <a:gd name="connsiteX11" fmla="*/ 2311400 w 18300700"/>
                <a:gd name="connsiteY11" fmla="*/ 10125673 h 15256473"/>
                <a:gd name="connsiteX12" fmla="*/ 2254250 w 18300700"/>
                <a:gd name="connsiteY12" fmla="*/ 10271723 h 15256473"/>
                <a:gd name="connsiteX13" fmla="*/ 2139950 w 18300700"/>
                <a:gd name="connsiteY13" fmla="*/ 10366973 h 15256473"/>
                <a:gd name="connsiteX14" fmla="*/ 2000250 w 18300700"/>
                <a:gd name="connsiteY14" fmla="*/ 10405073 h 15256473"/>
                <a:gd name="connsiteX15" fmla="*/ 1974850 w 18300700"/>
                <a:gd name="connsiteY15" fmla="*/ 10462223 h 15256473"/>
                <a:gd name="connsiteX16" fmla="*/ 2006600 w 18300700"/>
                <a:gd name="connsiteY16" fmla="*/ 10525723 h 15256473"/>
                <a:gd name="connsiteX17" fmla="*/ 1924050 w 18300700"/>
                <a:gd name="connsiteY17" fmla="*/ 10659073 h 15256473"/>
                <a:gd name="connsiteX18" fmla="*/ 1879600 w 18300700"/>
                <a:gd name="connsiteY18" fmla="*/ 10805123 h 15256473"/>
                <a:gd name="connsiteX19" fmla="*/ 1854200 w 18300700"/>
                <a:gd name="connsiteY19" fmla="*/ 11021023 h 15256473"/>
                <a:gd name="connsiteX20" fmla="*/ 1841500 w 18300700"/>
                <a:gd name="connsiteY20" fmla="*/ 11160723 h 15256473"/>
                <a:gd name="connsiteX21" fmla="*/ 1695450 w 18300700"/>
                <a:gd name="connsiteY21" fmla="*/ 11268673 h 15256473"/>
                <a:gd name="connsiteX22" fmla="*/ 1606550 w 18300700"/>
                <a:gd name="connsiteY22" fmla="*/ 11503623 h 15256473"/>
                <a:gd name="connsiteX23" fmla="*/ 1511300 w 18300700"/>
                <a:gd name="connsiteY23" fmla="*/ 11732223 h 15256473"/>
                <a:gd name="connsiteX24" fmla="*/ 1225550 w 18300700"/>
                <a:gd name="connsiteY24" fmla="*/ 11846523 h 15256473"/>
                <a:gd name="connsiteX25" fmla="*/ 1130300 w 18300700"/>
                <a:gd name="connsiteY25" fmla="*/ 11795723 h 15256473"/>
                <a:gd name="connsiteX26" fmla="*/ 1003300 w 18300700"/>
                <a:gd name="connsiteY26" fmla="*/ 11878273 h 15256473"/>
                <a:gd name="connsiteX27" fmla="*/ 984250 w 18300700"/>
                <a:gd name="connsiteY27" fmla="*/ 11941773 h 15256473"/>
                <a:gd name="connsiteX28" fmla="*/ 901700 w 18300700"/>
                <a:gd name="connsiteY28" fmla="*/ 12030673 h 15256473"/>
                <a:gd name="connsiteX29" fmla="*/ 819150 w 18300700"/>
                <a:gd name="connsiteY29" fmla="*/ 12138623 h 15256473"/>
                <a:gd name="connsiteX30" fmla="*/ 704850 w 18300700"/>
                <a:gd name="connsiteY30" fmla="*/ 12310073 h 15256473"/>
                <a:gd name="connsiteX31" fmla="*/ 635000 w 18300700"/>
                <a:gd name="connsiteY31" fmla="*/ 12481523 h 15256473"/>
                <a:gd name="connsiteX32" fmla="*/ 565150 w 18300700"/>
                <a:gd name="connsiteY32" fmla="*/ 12564073 h 15256473"/>
                <a:gd name="connsiteX33" fmla="*/ 514350 w 18300700"/>
                <a:gd name="connsiteY33" fmla="*/ 12703773 h 15256473"/>
                <a:gd name="connsiteX34" fmla="*/ 469900 w 18300700"/>
                <a:gd name="connsiteY34" fmla="*/ 12824423 h 15256473"/>
                <a:gd name="connsiteX35" fmla="*/ 419100 w 18300700"/>
                <a:gd name="connsiteY35" fmla="*/ 12989523 h 15256473"/>
                <a:gd name="connsiteX36" fmla="*/ 476250 w 18300700"/>
                <a:gd name="connsiteY36" fmla="*/ 13084773 h 15256473"/>
                <a:gd name="connsiteX37" fmla="*/ 406400 w 18300700"/>
                <a:gd name="connsiteY37" fmla="*/ 13237173 h 15256473"/>
                <a:gd name="connsiteX38" fmla="*/ 412750 w 18300700"/>
                <a:gd name="connsiteY38" fmla="*/ 13357823 h 15256473"/>
                <a:gd name="connsiteX39" fmla="*/ 368300 w 18300700"/>
                <a:gd name="connsiteY39" fmla="*/ 13529273 h 15256473"/>
                <a:gd name="connsiteX40" fmla="*/ 317500 w 18300700"/>
                <a:gd name="connsiteY40" fmla="*/ 13751523 h 15256473"/>
                <a:gd name="connsiteX41" fmla="*/ 273050 w 18300700"/>
                <a:gd name="connsiteY41" fmla="*/ 13916623 h 15256473"/>
                <a:gd name="connsiteX42" fmla="*/ 234950 w 18300700"/>
                <a:gd name="connsiteY42" fmla="*/ 14043623 h 15256473"/>
                <a:gd name="connsiteX43" fmla="*/ 228600 w 18300700"/>
                <a:gd name="connsiteY43" fmla="*/ 14221423 h 15256473"/>
                <a:gd name="connsiteX44" fmla="*/ 184150 w 18300700"/>
                <a:gd name="connsiteY44" fmla="*/ 14418273 h 15256473"/>
                <a:gd name="connsiteX45" fmla="*/ 139700 w 18300700"/>
                <a:gd name="connsiteY45" fmla="*/ 14589723 h 15256473"/>
                <a:gd name="connsiteX46" fmla="*/ 133350 w 18300700"/>
                <a:gd name="connsiteY46" fmla="*/ 14761173 h 15256473"/>
                <a:gd name="connsiteX47" fmla="*/ 69850 w 18300700"/>
                <a:gd name="connsiteY47" fmla="*/ 14875473 h 15256473"/>
                <a:gd name="connsiteX48" fmla="*/ 50800 w 18300700"/>
                <a:gd name="connsiteY48" fmla="*/ 15027873 h 15256473"/>
                <a:gd name="connsiteX49" fmla="*/ 0 w 18300700"/>
                <a:gd name="connsiteY49" fmla="*/ 15256473 h 15256473"/>
                <a:gd name="connsiteX50" fmla="*/ 82550 w 18300700"/>
                <a:gd name="connsiteY50" fmla="*/ 15199323 h 15256473"/>
                <a:gd name="connsiteX51" fmla="*/ 406400 w 18300700"/>
                <a:gd name="connsiteY51" fmla="*/ 14024573 h 15256473"/>
                <a:gd name="connsiteX52" fmla="*/ 4775200 w 18300700"/>
                <a:gd name="connsiteY52" fmla="*/ 14151573 h 15256473"/>
                <a:gd name="connsiteX53" fmla="*/ 9207500 w 18300700"/>
                <a:gd name="connsiteY53" fmla="*/ 14189673 h 15256473"/>
                <a:gd name="connsiteX54" fmla="*/ 9029700 w 18300700"/>
                <a:gd name="connsiteY54" fmla="*/ 11471873 h 15256473"/>
                <a:gd name="connsiteX55" fmla="*/ 8851900 w 18300700"/>
                <a:gd name="connsiteY55" fmla="*/ 10824173 h 15256473"/>
                <a:gd name="connsiteX56" fmla="*/ 8978900 w 18300700"/>
                <a:gd name="connsiteY56" fmla="*/ 10519373 h 15256473"/>
                <a:gd name="connsiteX57" fmla="*/ 9207500 w 18300700"/>
                <a:gd name="connsiteY57" fmla="*/ 10176473 h 15256473"/>
                <a:gd name="connsiteX58" fmla="*/ 10134600 w 18300700"/>
                <a:gd name="connsiteY58" fmla="*/ 9579573 h 15256473"/>
                <a:gd name="connsiteX59" fmla="*/ 10579100 w 18300700"/>
                <a:gd name="connsiteY59" fmla="*/ 9477973 h 15256473"/>
                <a:gd name="connsiteX60" fmla="*/ 11036300 w 18300700"/>
                <a:gd name="connsiteY60" fmla="*/ 9249373 h 15256473"/>
                <a:gd name="connsiteX61" fmla="*/ 11366500 w 18300700"/>
                <a:gd name="connsiteY61" fmla="*/ 9147773 h 15256473"/>
                <a:gd name="connsiteX62" fmla="*/ 11289631 w 18300700"/>
                <a:gd name="connsiteY62" fmla="*/ 3195639 h 15256473"/>
                <a:gd name="connsiteX63" fmla="*/ 18300700 w 18300700"/>
                <a:gd name="connsiteY63" fmla="*/ 3000973 h 15256473"/>
                <a:gd name="connsiteX64" fmla="*/ 18160332 w 18300700"/>
                <a:gd name="connsiteY64" fmla="*/ 0 h 15256473"/>
                <a:gd name="connsiteX65" fmla="*/ 11880181 w 18300700"/>
                <a:gd name="connsiteY65" fmla="*/ 1512889 h 15256473"/>
                <a:gd name="connsiteX66" fmla="*/ 9029032 w 18300700"/>
                <a:gd name="connsiteY66" fmla="*/ 2050061 h 15256473"/>
                <a:gd name="connsiteX0" fmla="*/ 9029032 w 18300700"/>
                <a:gd name="connsiteY0" fmla="*/ 2050061 h 15256473"/>
                <a:gd name="connsiteX1" fmla="*/ 3117850 w 18300700"/>
                <a:gd name="connsiteY1" fmla="*/ 8461973 h 15256473"/>
                <a:gd name="connsiteX2" fmla="*/ 2952750 w 18300700"/>
                <a:gd name="connsiteY2" fmla="*/ 8665173 h 15256473"/>
                <a:gd name="connsiteX3" fmla="*/ 2838450 w 18300700"/>
                <a:gd name="connsiteY3" fmla="*/ 8862023 h 15256473"/>
                <a:gd name="connsiteX4" fmla="*/ 2736850 w 18300700"/>
                <a:gd name="connsiteY4" fmla="*/ 9014423 h 15256473"/>
                <a:gd name="connsiteX5" fmla="*/ 2692400 w 18300700"/>
                <a:gd name="connsiteY5" fmla="*/ 9185873 h 15256473"/>
                <a:gd name="connsiteX6" fmla="*/ 2527300 w 18300700"/>
                <a:gd name="connsiteY6" fmla="*/ 9382723 h 15256473"/>
                <a:gd name="connsiteX7" fmla="*/ 2425700 w 18300700"/>
                <a:gd name="connsiteY7" fmla="*/ 9585923 h 15256473"/>
                <a:gd name="connsiteX8" fmla="*/ 2368550 w 18300700"/>
                <a:gd name="connsiteY8" fmla="*/ 9731973 h 15256473"/>
                <a:gd name="connsiteX9" fmla="*/ 2235200 w 18300700"/>
                <a:gd name="connsiteY9" fmla="*/ 9852623 h 15256473"/>
                <a:gd name="connsiteX10" fmla="*/ 2184400 w 18300700"/>
                <a:gd name="connsiteY10" fmla="*/ 9960573 h 15256473"/>
                <a:gd name="connsiteX11" fmla="*/ 2317750 w 18300700"/>
                <a:gd name="connsiteY11" fmla="*/ 9985973 h 15256473"/>
                <a:gd name="connsiteX12" fmla="*/ 2311400 w 18300700"/>
                <a:gd name="connsiteY12" fmla="*/ 10125673 h 15256473"/>
                <a:gd name="connsiteX13" fmla="*/ 2254250 w 18300700"/>
                <a:gd name="connsiteY13" fmla="*/ 10271723 h 15256473"/>
                <a:gd name="connsiteX14" fmla="*/ 2139950 w 18300700"/>
                <a:gd name="connsiteY14" fmla="*/ 10366973 h 15256473"/>
                <a:gd name="connsiteX15" fmla="*/ 2000250 w 18300700"/>
                <a:gd name="connsiteY15" fmla="*/ 10405073 h 15256473"/>
                <a:gd name="connsiteX16" fmla="*/ 1974850 w 18300700"/>
                <a:gd name="connsiteY16" fmla="*/ 10462223 h 15256473"/>
                <a:gd name="connsiteX17" fmla="*/ 2006600 w 18300700"/>
                <a:gd name="connsiteY17" fmla="*/ 10525723 h 15256473"/>
                <a:gd name="connsiteX18" fmla="*/ 1924050 w 18300700"/>
                <a:gd name="connsiteY18" fmla="*/ 10659073 h 15256473"/>
                <a:gd name="connsiteX19" fmla="*/ 1879600 w 18300700"/>
                <a:gd name="connsiteY19" fmla="*/ 10805123 h 15256473"/>
                <a:gd name="connsiteX20" fmla="*/ 1854200 w 18300700"/>
                <a:gd name="connsiteY20" fmla="*/ 11021023 h 15256473"/>
                <a:gd name="connsiteX21" fmla="*/ 1841500 w 18300700"/>
                <a:gd name="connsiteY21" fmla="*/ 11160723 h 15256473"/>
                <a:gd name="connsiteX22" fmla="*/ 1695450 w 18300700"/>
                <a:gd name="connsiteY22" fmla="*/ 11268673 h 15256473"/>
                <a:gd name="connsiteX23" fmla="*/ 1606550 w 18300700"/>
                <a:gd name="connsiteY23" fmla="*/ 11503623 h 15256473"/>
                <a:gd name="connsiteX24" fmla="*/ 1511300 w 18300700"/>
                <a:gd name="connsiteY24" fmla="*/ 11732223 h 15256473"/>
                <a:gd name="connsiteX25" fmla="*/ 1225550 w 18300700"/>
                <a:gd name="connsiteY25" fmla="*/ 11846523 h 15256473"/>
                <a:gd name="connsiteX26" fmla="*/ 1130300 w 18300700"/>
                <a:gd name="connsiteY26" fmla="*/ 11795723 h 15256473"/>
                <a:gd name="connsiteX27" fmla="*/ 1003300 w 18300700"/>
                <a:gd name="connsiteY27" fmla="*/ 11878273 h 15256473"/>
                <a:gd name="connsiteX28" fmla="*/ 984250 w 18300700"/>
                <a:gd name="connsiteY28" fmla="*/ 11941773 h 15256473"/>
                <a:gd name="connsiteX29" fmla="*/ 901700 w 18300700"/>
                <a:gd name="connsiteY29" fmla="*/ 12030673 h 15256473"/>
                <a:gd name="connsiteX30" fmla="*/ 819150 w 18300700"/>
                <a:gd name="connsiteY30" fmla="*/ 12138623 h 15256473"/>
                <a:gd name="connsiteX31" fmla="*/ 704850 w 18300700"/>
                <a:gd name="connsiteY31" fmla="*/ 12310073 h 15256473"/>
                <a:gd name="connsiteX32" fmla="*/ 635000 w 18300700"/>
                <a:gd name="connsiteY32" fmla="*/ 12481523 h 15256473"/>
                <a:gd name="connsiteX33" fmla="*/ 565150 w 18300700"/>
                <a:gd name="connsiteY33" fmla="*/ 12564073 h 15256473"/>
                <a:gd name="connsiteX34" fmla="*/ 514350 w 18300700"/>
                <a:gd name="connsiteY34" fmla="*/ 12703773 h 15256473"/>
                <a:gd name="connsiteX35" fmla="*/ 469900 w 18300700"/>
                <a:gd name="connsiteY35" fmla="*/ 12824423 h 15256473"/>
                <a:gd name="connsiteX36" fmla="*/ 419100 w 18300700"/>
                <a:gd name="connsiteY36" fmla="*/ 12989523 h 15256473"/>
                <a:gd name="connsiteX37" fmla="*/ 476250 w 18300700"/>
                <a:gd name="connsiteY37" fmla="*/ 13084773 h 15256473"/>
                <a:gd name="connsiteX38" fmla="*/ 406400 w 18300700"/>
                <a:gd name="connsiteY38" fmla="*/ 13237173 h 15256473"/>
                <a:gd name="connsiteX39" fmla="*/ 412750 w 18300700"/>
                <a:gd name="connsiteY39" fmla="*/ 13357823 h 15256473"/>
                <a:gd name="connsiteX40" fmla="*/ 368300 w 18300700"/>
                <a:gd name="connsiteY40" fmla="*/ 13529273 h 15256473"/>
                <a:gd name="connsiteX41" fmla="*/ 317500 w 18300700"/>
                <a:gd name="connsiteY41" fmla="*/ 13751523 h 15256473"/>
                <a:gd name="connsiteX42" fmla="*/ 273050 w 18300700"/>
                <a:gd name="connsiteY42" fmla="*/ 13916623 h 15256473"/>
                <a:gd name="connsiteX43" fmla="*/ 234950 w 18300700"/>
                <a:gd name="connsiteY43" fmla="*/ 14043623 h 15256473"/>
                <a:gd name="connsiteX44" fmla="*/ 228600 w 18300700"/>
                <a:gd name="connsiteY44" fmla="*/ 14221423 h 15256473"/>
                <a:gd name="connsiteX45" fmla="*/ 184150 w 18300700"/>
                <a:gd name="connsiteY45" fmla="*/ 14418273 h 15256473"/>
                <a:gd name="connsiteX46" fmla="*/ 139700 w 18300700"/>
                <a:gd name="connsiteY46" fmla="*/ 14589723 h 15256473"/>
                <a:gd name="connsiteX47" fmla="*/ 133350 w 18300700"/>
                <a:gd name="connsiteY47" fmla="*/ 14761173 h 15256473"/>
                <a:gd name="connsiteX48" fmla="*/ 69850 w 18300700"/>
                <a:gd name="connsiteY48" fmla="*/ 14875473 h 15256473"/>
                <a:gd name="connsiteX49" fmla="*/ 50800 w 18300700"/>
                <a:gd name="connsiteY49" fmla="*/ 15027873 h 15256473"/>
                <a:gd name="connsiteX50" fmla="*/ 0 w 18300700"/>
                <a:gd name="connsiteY50" fmla="*/ 15256473 h 15256473"/>
                <a:gd name="connsiteX51" fmla="*/ 82550 w 18300700"/>
                <a:gd name="connsiteY51" fmla="*/ 15199323 h 15256473"/>
                <a:gd name="connsiteX52" fmla="*/ 406400 w 18300700"/>
                <a:gd name="connsiteY52" fmla="*/ 14024573 h 15256473"/>
                <a:gd name="connsiteX53" fmla="*/ 4775200 w 18300700"/>
                <a:gd name="connsiteY53" fmla="*/ 14151573 h 15256473"/>
                <a:gd name="connsiteX54" fmla="*/ 9207500 w 18300700"/>
                <a:gd name="connsiteY54" fmla="*/ 14189673 h 15256473"/>
                <a:gd name="connsiteX55" fmla="*/ 9029700 w 18300700"/>
                <a:gd name="connsiteY55" fmla="*/ 11471873 h 15256473"/>
                <a:gd name="connsiteX56" fmla="*/ 8851900 w 18300700"/>
                <a:gd name="connsiteY56" fmla="*/ 10824173 h 15256473"/>
                <a:gd name="connsiteX57" fmla="*/ 8978900 w 18300700"/>
                <a:gd name="connsiteY57" fmla="*/ 10519373 h 15256473"/>
                <a:gd name="connsiteX58" fmla="*/ 9207500 w 18300700"/>
                <a:gd name="connsiteY58" fmla="*/ 10176473 h 15256473"/>
                <a:gd name="connsiteX59" fmla="*/ 10134600 w 18300700"/>
                <a:gd name="connsiteY59" fmla="*/ 9579573 h 15256473"/>
                <a:gd name="connsiteX60" fmla="*/ 10579100 w 18300700"/>
                <a:gd name="connsiteY60" fmla="*/ 9477973 h 15256473"/>
                <a:gd name="connsiteX61" fmla="*/ 11036300 w 18300700"/>
                <a:gd name="connsiteY61" fmla="*/ 9249373 h 15256473"/>
                <a:gd name="connsiteX62" fmla="*/ 11366500 w 18300700"/>
                <a:gd name="connsiteY62" fmla="*/ 9147773 h 15256473"/>
                <a:gd name="connsiteX63" fmla="*/ 11289631 w 18300700"/>
                <a:gd name="connsiteY63" fmla="*/ 3195639 h 15256473"/>
                <a:gd name="connsiteX64" fmla="*/ 18300700 w 18300700"/>
                <a:gd name="connsiteY64" fmla="*/ 3000973 h 15256473"/>
                <a:gd name="connsiteX65" fmla="*/ 18160332 w 18300700"/>
                <a:gd name="connsiteY65" fmla="*/ 0 h 15256473"/>
                <a:gd name="connsiteX66" fmla="*/ 11880181 w 18300700"/>
                <a:gd name="connsiteY66" fmla="*/ 1512889 h 15256473"/>
                <a:gd name="connsiteX67" fmla="*/ 9029032 w 18300700"/>
                <a:gd name="connsiteY67" fmla="*/ 2050061 h 15256473"/>
                <a:gd name="connsiteX0" fmla="*/ 9029032 w 18300700"/>
                <a:gd name="connsiteY0" fmla="*/ 2050061 h 15256473"/>
                <a:gd name="connsiteX1" fmla="*/ 3206750 w 18300700"/>
                <a:gd name="connsiteY1" fmla="*/ 8303223 h 15256473"/>
                <a:gd name="connsiteX2" fmla="*/ 3117850 w 18300700"/>
                <a:gd name="connsiteY2" fmla="*/ 8461973 h 15256473"/>
                <a:gd name="connsiteX3" fmla="*/ 2952750 w 18300700"/>
                <a:gd name="connsiteY3" fmla="*/ 8665173 h 15256473"/>
                <a:gd name="connsiteX4" fmla="*/ 2838450 w 18300700"/>
                <a:gd name="connsiteY4" fmla="*/ 8862023 h 15256473"/>
                <a:gd name="connsiteX5" fmla="*/ 2736850 w 18300700"/>
                <a:gd name="connsiteY5" fmla="*/ 9014423 h 15256473"/>
                <a:gd name="connsiteX6" fmla="*/ 2692400 w 18300700"/>
                <a:gd name="connsiteY6" fmla="*/ 9185873 h 15256473"/>
                <a:gd name="connsiteX7" fmla="*/ 2527300 w 18300700"/>
                <a:gd name="connsiteY7" fmla="*/ 9382723 h 15256473"/>
                <a:gd name="connsiteX8" fmla="*/ 2425700 w 18300700"/>
                <a:gd name="connsiteY8" fmla="*/ 9585923 h 15256473"/>
                <a:gd name="connsiteX9" fmla="*/ 2368550 w 18300700"/>
                <a:gd name="connsiteY9" fmla="*/ 9731973 h 15256473"/>
                <a:gd name="connsiteX10" fmla="*/ 2235200 w 18300700"/>
                <a:gd name="connsiteY10" fmla="*/ 9852623 h 15256473"/>
                <a:gd name="connsiteX11" fmla="*/ 2184400 w 18300700"/>
                <a:gd name="connsiteY11" fmla="*/ 9960573 h 15256473"/>
                <a:gd name="connsiteX12" fmla="*/ 2317750 w 18300700"/>
                <a:gd name="connsiteY12" fmla="*/ 9985973 h 15256473"/>
                <a:gd name="connsiteX13" fmla="*/ 2311400 w 18300700"/>
                <a:gd name="connsiteY13" fmla="*/ 10125673 h 15256473"/>
                <a:gd name="connsiteX14" fmla="*/ 2254250 w 18300700"/>
                <a:gd name="connsiteY14" fmla="*/ 10271723 h 15256473"/>
                <a:gd name="connsiteX15" fmla="*/ 2139950 w 18300700"/>
                <a:gd name="connsiteY15" fmla="*/ 10366973 h 15256473"/>
                <a:gd name="connsiteX16" fmla="*/ 2000250 w 18300700"/>
                <a:gd name="connsiteY16" fmla="*/ 10405073 h 15256473"/>
                <a:gd name="connsiteX17" fmla="*/ 1974850 w 18300700"/>
                <a:gd name="connsiteY17" fmla="*/ 10462223 h 15256473"/>
                <a:gd name="connsiteX18" fmla="*/ 2006600 w 18300700"/>
                <a:gd name="connsiteY18" fmla="*/ 10525723 h 15256473"/>
                <a:gd name="connsiteX19" fmla="*/ 1924050 w 18300700"/>
                <a:gd name="connsiteY19" fmla="*/ 10659073 h 15256473"/>
                <a:gd name="connsiteX20" fmla="*/ 1879600 w 18300700"/>
                <a:gd name="connsiteY20" fmla="*/ 10805123 h 15256473"/>
                <a:gd name="connsiteX21" fmla="*/ 1854200 w 18300700"/>
                <a:gd name="connsiteY21" fmla="*/ 11021023 h 15256473"/>
                <a:gd name="connsiteX22" fmla="*/ 1841500 w 18300700"/>
                <a:gd name="connsiteY22" fmla="*/ 11160723 h 15256473"/>
                <a:gd name="connsiteX23" fmla="*/ 1695450 w 18300700"/>
                <a:gd name="connsiteY23" fmla="*/ 11268673 h 15256473"/>
                <a:gd name="connsiteX24" fmla="*/ 1606550 w 18300700"/>
                <a:gd name="connsiteY24" fmla="*/ 11503623 h 15256473"/>
                <a:gd name="connsiteX25" fmla="*/ 1511300 w 18300700"/>
                <a:gd name="connsiteY25" fmla="*/ 11732223 h 15256473"/>
                <a:gd name="connsiteX26" fmla="*/ 1225550 w 18300700"/>
                <a:gd name="connsiteY26" fmla="*/ 11846523 h 15256473"/>
                <a:gd name="connsiteX27" fmla="*/ 1130300 w 18300700"/>
                <a:gd name="connsiteY27" fmla="*/ 11795723 h 15256473"/>
                <a:gd name="connsiteX28" fmla="*/ 1003300 w 18300700"/>
                <a:gd name="connsiteY28" fmla="*/ 11878273 h 15256473"/>
                <a:gd name="connsiteX29" fmla="*/ 984250 w 18300700"/>
                <a:gd name="connsiteY29" fmla="*/ 11941773 h 15256473"/>
                <a:gd name="connsiteX30" fmla="*/ 901700 w 18300700"/>
                <a:gd name="connsiteY30" fmla="*/ 12030673 h 15256473"/>
                <a:gd name="connsiteX31" fmla="*/ 819150 w 18300700"/>
                <a:gd name="connsiteY31" fmla="*/ 12138623 h 15256473"/>
                <a:gd name="connsiteX32" fmla="*/ 704850 w 18300700"/>
                <a:gd name="connsiteY32" fmla="*/ 12310073 h 15256473"/>
                <a:gd name="connsiteX33" fmla="*/ 635000 w 18300700"/>
                <a:gd name="connsiteY33" fmla="*/ 12481523 h 15256473"/>
                <a:gd name="connsiteX34" fmla="*/ 565150 w 18300700"/>
                <a:gd name="connsiteY34" fmla="*/ 12564073 h 15256473"/>
                <a:gd name="connsiteX35" fmla="*/ 514350 w 18300700"/>
                <a:gd name="connsiteY35" fmla="*/ 12703773 h 15256473"/>
                <a:gd name="connsiteX36" fmla="*/ 469900 w 18300700"/>
                <a:gd name="connsiteY36" fmla="*/ 12824423 h 15256473"/>
                <a:gd name="connsiteX37" fmla="*/ 419100 w 18300700"/>
                <a:gd name="connsiteY37" fmla="*/ 12989523 h 15256473"/>
                <a:gd name="connsiteX38" fmla="*/ 476250 w 18300700"/>
                <a:gd name="connsiteY38" fmla="*/ 13084773 h 15256473"/>
                <a:gd name="connsiteX39" fmla="*/ 406400 w 18300700"/>
                <a:gd name="connsiteY39" fmla="*/ 13237173 h 15256473"/>
                <a:gd name="connsiteX40" fmla="*/ 412750 w 18300700"/>
                <a:gd name="connsiteY40" fmla="*/ 13357823 h 15256473"/>
                <a:gd name="connsiteX41" fmla="*/ 368300 w 18300700"/>
                <a:gd name="connsiteY41" fmla="*/ 13529273 h 15256473"/>
                <a:gd name="connsiteX42" fmla="*/ 317500 w 18300700"/>
                <a:gd name="connsiteY42" fmla="*/ 13751523 h 15256473"/>
                <a:gd name="connsiteX43" fmla="*/ 273050 w 18300700"/>
                <a:gd name="connsiteY43" fmla="*/ 13916623 h 15256473"/>
                <a:gd name="connsiteX44" fmla="*/ 234950 w 18300700"/>
                <a:gd name="connsiteY44" fmla="*/ 14043623 h 15256473"/>
                <a:gd name="connsiteX45" fmla="*/ 228600 w 18300700"/>
                <a:gd name="connsiteY45" fmla="*/ 14221423 h 15256473"/>
                <a:gd name="connsiteX46" fmla="*/ 184150 w 18300700"/>
                <a:gd name="connsiteY46" fmla="*/ 14418273 h 15256473"/>
                <a:gd name="connsiteX47" fmla="*/ 139700 w 18300700"/>
                <a:gd name="connsiteY47" fmla="*/ 14589723 h 15256473"/>
                <a:gd name="connsiteX48" fmla="*/ 133350 w 18300700"/>
                <a:gd name="connsiteY48" fmla="*/ 14761173 h 15256473"/>
                <a:gd name="connsiteX49" fmla="*/ 69850 w 18300700"/>
                <a:gd name="connsiteY49" fmla="*/ 14875473 h 15256473"/>
                <a:gd name="connsiteX50" fmla="*/ 50800 w 18300700"/>
                <a:gd name="connsiteY50" fmla="*/ 15027873 h 15256473"/>
                <a:gd name="connsiteX51" fmla="*/ 0 w 18300700"/>
                <a:gd name="connsiteY51" fmla="*/ 15256473 h 15256473"/>
                <a:gd name="connsiteX52" fmla="*/ 82550 w 18300700"/>
                <a:gd name="connsiteY52" fmla="*/ 15199323 h 15256473"/>
                <a:gd name="connsiteX53" fmla="*/ 406400 w 18300700"/>
                <a:gd name="connsiteY53" fmla="*/ 14024573 h 15256473"/>
                <a:gd name="connsiteX54" fmla="*/ 4775200 w 18300700"/>
                <a:gd name="connsiteY54" fmla="*/ 14151573 h 15256473"/>
                <a:gd name="connsiteX55" fmla="*/ 9207500 w 18300700"/>
                <a:gd name="connsiteY55" fmla="*/ 14189673 h 15256473"/>
                <a:gd name="connsiteX56" fmla="*/ 9029700 w 18300700"/>
                <a:gd name="connsiteY56" fmla="*/ 11471873 h 15256473"/>
                <a:gd name="connsiteX57" fmla="*/ 8851900 w 18300700"/>
                <a:gd name="connsiteY57" fmla="*/ 10824173 h 15256473"/>
                <a:gd name="connsiteX58" fmla="*/ 8978900 w 18300700"/>
                <a:gd name="connsiteY58" fmla="*/ 10519373 h 15256473"/>
                <a:gd name="connsiteX59" fmla="*/ 9207500 w 18300700"/>
                <a:gd name="connsiteY59" fmla="*/ 10176473 h 15256473"/>
                <a:gd name="connsiteX60" fmla="*/ 10134600 w 18300700"/>
                <a:gd name="connsiteY60" fmla="*/ 9579573 h 15256473"/>
                <a:gd name="connsiteX61" fmla="*/ 10579100 w 18300700"/>
                <a:gd name="connsiteY61" fmla="*/ 9477973 h 15256473"/>
                <a:gd name="connsiteX62" fmla="*/ 11036300 w 18300700"/>
                <a:gd name="connsiteY62" fmla="*/ 9249373 h 15256473"/>
                <a:gd name="connsiteX63" fmla="*/ 11366500 w 18300700"/>
                <a:gd name="connsiteY63" fmla="*/ 9147773 h 15256473"/>
                <a:gd name="connsiteX64" fmla="*/ 11289631 w 18300700"/>
                <a:gd name="connsiteY64" fmla="*/ 3195639 h 15256473"/>
                <a:gd name="connsiteX65" fmla="*/ 18300700 w 18300700"/>
                <a:gd name="connsiteY65" fmla="*/ 3000973 h 15256473"/>
                <a:gd name="connsiteX66" fmla="*/ 18160332 w 18300700"/>
                <a:gd name="connsiteY66" fmla="*/ 0 h 15256473"/>
                <a:gd name="connsiteX67" fmla="*/ 11880181 w 18300700"/>
                <a:gd name="connsiteY67" fmla="*/ 1512889 h 15256473"/>
                <a:gd name="connsiteX68" fmla="*/ 9029032 w 18300700"/>
                <a:gd name="connsiteY68" fmla="*/ 2050061 h 15256473"/>
                <a:gd name="connsiteX0" fmla="*/ 9029032 w 18300700"/>
                <a:gd name="connsiteY0" fmla="*/ 2050061 h 15256473"/>
                <a:gd name="connsiteX1" fmla="*/ 3219450 w 18300700"/>
                <a:gd name="connsiteY1" fmla="*/ 8138123 h 15256473"/>
                <a:gd name="connsiteX2" fmla="*/ 3206750 w 18300700"/>
                <a:gd name="connsiteY2" fmla="*/ 8303223 h 15256473"/>
                <a:gd name="connsiteX3" fmla="*/ 3117850 w 18300700"/>
                <a:gd name="connsiteY3" fmla="*/ 8461973 h 15256473"/>
                <a:gd name="connsiteX4" fmla="*/ 2952750 w 18300700"/>
                <a:gd name="connsiteY4" fmla="*/ 8665173 h 15256473"/>
                <a:gd name="connsiteX5" fmla="*/ 2838450 w 18300700"/>
                <a:gd name="connsiteY5" fmla="*/ 8862023 h 15256473"/>
                <a:gd name="connsiteX6" fmla="*/ 2736850 w 18300700"/>
                <a:gd name="connsiteY6" fmla="*/ 9014423 h 15256473"/>
                <a:gd name="connsiteX7" fmla="*/ 2692400 w 18300700"/>
                <a:gd name="connsiteY7" fmla="*/ 9185873 h 15256473"/>
                <a:gd name="connsiteX8" fmla="*/ 2527300 w 18300700"/>
                <a:gd name="connsiteY8" fmla="*/ 9382723 h 15256473"/>
                <a:gd name="connsiteX9" fmla="*/ 2425700 w 18300700"/>
                <a:gd name="connsiteY9" fmla="*/ 9585923 h 15256473"/>
                <a:gd name="connsiteX10" fmla="*/ 2368550 w 18300700"/>
                <a:gd name="connsiteY10" fmla="*/ 9731973 h 15256473"/>
                <a:gd name="connsiteX11" fmla="*/ 2235200 w 18300700"/>
                <a:gd name="connsiteY11" fmla="*/ 9852623 h 15256473"/>
                <a:gd name="connsiteX12" fmla="*/ 2184400 w 18300700"/>
                <a:gd name="connsiteY12" fmla="*/ 9960573 h 15256473"/>
                <a:gd name="connsiteX13" fmla="*/ 2317750 w 18300700"/>
                <a:gd name="connsiteY13" fmla="*/ 9985973 h 15256473"/>
                <a:gd name="connsiteX14" fmla="*/ 2311400 w 18300700"/>
                <a:gd name="connsiteY14" fmla="*/ 10125673 h 15256473"/>
                <a:gd name="connsiteX15" fmla="*/ 2254250 w 18300700"/>
                <a:gd name="connsiteY15" fmla="*/ 10271723 h 15256473"/>
                <a:gd name="connsiteX16" fmla="*/ 2139950 w 18300700"/>
                <a:gd name="connsiteY16" fmla="*/ 10366973 h 15256473"/>
                <a:gd name="connsiteX17" fmla="*/ 2000250 w 18300700"/>
                <a:gd name="connsiteY17" fmla="*/ 10405073 h 15256473"/>
                <a:gd name="connsiteX18" fmla="*/ 1974850 w 18300700"/>
                <a:gd name="connsiteY18" fmla="*/ 10462223 h 15256473"/>
                <a:gd name="connsiteX19" fmla="*/ 2006600 w 18300700"/>
                <a:gd name="connsiteY19" fmla="*/ 10525723 h 15256473"/>
                <a:gd name="connsiteX20" fmla="*/ 1924050 w 18300700"/>
                <a:gd name="connsiteY20" fmla="*/ 10659073 h 15256473"/>
                <a:gd name="connsiteX21" fmla="*/ 1879600 w 18300700"/>
                <a:gd name="connsiteY21" fmla="*/ 10805123 h 15256473"/>
                <a:gd name="connsiteX22" fmla="*/ 1854200 w 18300700"/>
                <a:gd name="connsiteY22" fmla="*/ 11021023 h 15256473"/>
                <a:gd name="connsiteX23" fmla="*/ 1841500 w 18300700"/>
                <a:gd name="connsiteY23" fmla="*/ 11160723 h 15256473"/>
                <a:gd name="connsiteX24" fmla="*/ 1695450 w 18300700"/>
                <a:gd name="connsiteY24" fmla="*/ 11268673 h 15256473"/>
                <a:gd name="connsiteX25" fmla="*/ 1606550 w 18300700"/>
                <a:gd name="connsiteY25" fmla="*/ 11503623 h 15256473"/>
                <a:gd name="connsiteX26" fmla="*/ 1511300 w 18300700"/>
                <a:gd name="connsiteY26" fmla="*/ 11732223 h 15256473"/>
                <a:gd name="connsiteX27" fmla="*/ 1225550 w 18300700"/>
                <a:gd name="connsiteY27" fmla="*/ 11846523 h 15256473"/>
                <a:gd name="connsiteX28" fmla="*/ 1130300 w 18300700"/>
                <a:gd name="connsiteY28" fmla="*/ 11795723 h 15256473"/>
                <a:gd name="connsiteX29" fmla="*/ 1003300 w 18300700"/>
                <a:gd name="connsiteY29" fmla="*/ 11878273 h 15256473"/>
                <a:gd name="connsiteX30" fmla="*/ 984250 w 18300700"/>
                <a:gd name="connsiteY30" fmla="*/ 11941773 h 15256473"/>
                <a:gd name="connsiteX31" fmla="*/ 901700 w 18300700"/>
                <a:gd name="connsiteY31" fmla="*/ 12030673 h 15256473"/>
                <a:gd name="connsiteX32" fmla="*/ 819150 w 18300700"/>
                <a:gd name="connsiteY32" fmla="*/ 12138623 h 15256473"/>
                <a:gd name="connsiteX33" fmla="*/ 704850 w 18300700"/>
                <a:gd name="connsiteY33" fmla="*/ 12310073 h 15256473"/>
                <a:gd name="connsiteX34" fmla="*/ 635000 w 18300700"/>
                <a:gd name="connsiteY34" fmla="*/ 12481523 h 15256473"/>
                <a:gd name="connsiteX35" fmla="*/ 565150 w 18300700"/>
                <a:gd name="connsiteY35" fmla="*/ 12564073 h 15256473"/>
                <a:gd name="connsiteX36" fmla="*/ 514350 w 18300700"/>
                <a:gd name="connsiteY36" fmla="*/ 12703773 h 15256473"/>
                <a:gd name="connsiteX37" fmla="*/ 469900 w 18300700"/>
                <a:gd name="connsiteY37" fmla="*/ 12824423 h 15256473"/>
                <a:gd name="connsiteX38" fmla="*/ 419100 w 18300700"/>
                <a:gd name="connsiteY38" fmla="*/ 12989523 h 15256473"/>
                <a:gd name="connsiteX39" fmla="*/ 476250 w 18300700"/>
                <a:gd name="connsiteY39" fmla="*/ 13084773 h 15256473"/>
                <a:gd name="connsiteX40" fmla="*/ 406400 w 18300700"/>
                <a:gd name="connsiteY40" fmla="*/ 13237173 h 15256473"/>
                <a:gd name="connsiteX41" fmla="*/ 412750 w 18300700"/>
                <a:gd name="connsiteY41" fmla="*/ 13357823 h 15256473"/>
                <a:gd name="connsiteX42" fmla="*/ 368300 w 18300700"/>
                <a:gd name="connsiteY42" fmla="*/ 13529273 h 15256473"/>
                <a:gd name="connsiteX43" fmla="*/ 317500 w 18300700"/>
                <a:gd name="connsiteY43" fmla="*/ 13751523 h 15256473"/>
                <a:gd name="connsiteX44" fmla="*/ 273050 w 18300700"/>
                <a:gd name="connsiteY44" fmla="*/ 13916623 h 15256473"/>
                <a:gd name="connsiteX45" fmla="*/ 234950 w 18300700"/>
                <a:gd name="connsiteY45" fmla="*/ 14043623 h 15256473"/>
                <a:gd name="connsiteX46" fmla="*/ 228600 w 18300700"/>
                <a:gd name="connsiteY46" fmla="*/ 14221423 h 15256473"/>
                <a:gd name="connsiteX47" fmla="*/ 184150 w 18300700"/>
                <a:gd name="connsiteY47" fmla="*/ 14418273 h 15256473"/>
                <a:gd name="connsiteX48" fmla="*/ 139700 w 18300700"/>
                <a:gd name="connsiteY48" fmla="*/ 14589723 h 15256473"/>
                <a:gd name="connsiteX49" fmla="*/ 133350 w 18300700"/>
                <a:gd name="connsiteY49" fmla="*/ 14761173 h 15256473"/>
                <a:gd name="connsiteX50" fmla="*/ 69850 w 18300700"/>
                <a:gd name="connsiteY50" fmla="*/ 14875473 h 15256473"/>
                <a:gd name="connsiteX51" fmla="*/ 50800 w 18300700"/>
                <a:gd name="connsiteY51" fmla="*/ 15027873 h 15256473"/>
                <a:gd name="connsiteX52" fmla="*/ 0 w 18300700"/>
                <a:gd name="connsiteY52" fmla="*/ 15256473 h 15256473"/>
                <a:gd name="connsiteX53" fmla="*/ 82550 w 18300700"/>
                <a:gd name="connsiteY53" fmla="*/ 15199323 h 15256473"/>
                <a:gd name="connsiteX54" fmla="*/ 406400 w 18300700"/>
                <a:gd name="connsiteY54" fmla="*/ 14024573 h 15256473"/>
                <a:gd name="connsiteX55" fmla="*/ 4775200 w 18300700"/>
                <a:gd name="connsiteY55" fmla="*/ 14151573 h 15256473"/>
                <a:gd name="connsiteX56" fmla="*/ 9207500 w 18300700"/>
                <a:gd name="connsiteY56" fmla="*/ 14189673 h 15256473"/>
                <a:gd name="connsiteX57" fmla="*/ 9029700 w 18300700"/>
                <a:gd name="connsiteY57" fmla="*/ 11471873 h 15256473"/>
                <a:gd name="connsiteX58" fmla="*/ 8851900 w 18300700"/>
                <a:gd name="connsiteY58" fmla="*/ 10824173 h 15256473"/>
                <a:gd name="connsiteX59" fmla="*/ 8978900 w 18300700"/>
                <a:gd name="connsiteY59" fmla="*/ 10519373 h 15256473"/>
                <a:gd name="connsiteX60" fmla="*/ 9207500 w 18300700"/>
                <a:gd name="connsiteY60" fmla="*/ 10176473 h 15256473"/>
                <a:gd name="connsiteX61" fmla="*/ 10134600 w 18300700"/>
                <a:gd name="connsiteY61" fmla="*/ 9579573 h 15256473"/>
                <a:gd name="connsiteX62" fmla="*/ 10579100 w 18300700"/>
                <a:gd name="connsiteY62" fmla="*/ 9477973 h 15256473"/>
                <a:gd name="connsiteX63" fmla="*/ 11036300 w 18300700"/>
                <a:gd name="connsiteY63" fmla="*/ 9249373 h 15256473"/>
                <a:gd name="connsiteX64" fmla="*/ 11366500 w 18300700"/>
                <a:gd name="connsiteY64" fmla="*/ 9147773 h 15256473"/>
                <a:gd name="connsiteX65" fmla="*/ 11289631 w 18300700"/>
                <a:gd name="connsiteY65" fmla="*/ 3195639 h 15256473"/>
                <a:gd name="connsiteX66" fmla="*/ 18300700 w 18300700"/>
                <a:gd name="connsiteY66" fmla="*/ 3000973 h 15256473"/>
                <a:gd name="connsiteX67" fmla="*/ 18160332 w 18300700"/>
                <a:gd name="connsiteY67" fmla="*/ 0 h 15256473"/>
                <a:gd name="connsiteX68" fmla="*/ 11880181 w 18300700"/>
                <a:gd name="connsiteY68" fmla="*/ 1512889 h 15256473"/>
                <a:gd name="connsiteX69" fmla="*/ 9029032 w 18300700"/>
                <a:gd name="connsiteY69" fmla="*/ 2050061 h 15256473"/>
                <a:gd name="connsiteX0" fmla="*/ 9029032 w 18300700"/>
                <a:gd name="connsiteY0" fmla="*/ 2050061 h 15256473"/>
                <a:gd name="connsiteX1" fmla="*/ 3136900 w 18300700"/>
                <a:gd name="connsiteY1" fmla="*/ 8207973 h 15256473"/>
                <a:gd name="connsiteX2" fmla="*/ 3219450 w 18300700"/>
                <a:gd name="connsiteY2" fmla="*/ 8138123 h 15256473"/>
                <a:gd name="connsiteX3" fmla="*/ 3206750 w 18300700"/>
                <a:gd name="connsiteY3" fmla="*/ 8303223 h 15256473"/>
                <a:gd name="connsiteX4" fmla="*/ 3117850 w 18300700"/>
                <a:gd name="connsiteY4" fmla="*/ 8461973 h 15256473"/>
                <a:gd name="connsiteX5" fmla="*/ 2952750 w 18300700"/>
                <a:gd name="connsiteY5" fmla="*/ 8665173 h 15256473"/>
                <a:gd name="connsiteX6" fmla="*/ 2838450 w 18300700"/>
                <a:gd name="connsiteY6" fmla="*/ 8862023 h 15256473"/>
                <a:gd name="connsiteX7" fmla="*/ 2736850 w 18300700"/>
                <a:gd name="connsiteY7" fmla="*/ 9014423 h 15256473"/>
                <a:gd name="connsiteX8" fmla="*/ 2692400 w 18300700"/>
                <a:gd name="connsiteY8" fmla="*/ 9185873 h 15256473"/>
                <a:gd name="connsiteX9" fmla="*/ 2527300 w 18300700"/>
                <a:gd name="connsiteY9" fmla="*/ 9382723 h 15256473"/>
                <a:gd name="connsiteX10" fmla="*/ 2425700 w 18300700"/>
                <a:gd name="connsiteY10" fmla="*/ 9585923 h 15256473"/>
                <a:gd name="connsiteX11" fmla="*/ 2368550 w 18300700"/>
                <a:gd name="connsiteY11" fmla="*/ 9731973 h 15256473"/>
                <a:gd name="connsiteX12" fmla="*/ 2235200 w 18300700"/>
                <a:gd name="connsiteY12" fmla="*/ 9852623 h 15256473"/>
                <a:gd name="connsiteX13" fmla="*/ 2184400 w 18300700"/>
                <a:gd name="connsiteY13" fmla="*/ 9960573 h 15256473"/>
                <a:gd name="connsiteX14" fmla="*/ 2317750 w 18300700"/>
                <a:gd name="connsiteY14" fmla="*/ 9985973 h 15256473"/>
                <a:gd name="connsiteX15" fmla="*/ 2311400 w 18300700"/>
                <a:gd name="connsiteY15" fmla="*/ 10125673 h 15256473"/>
                <a:gd name="connsiteX16" fmla="*/ 2254250 w 18300700"/>
                <a:gd name="connsiteY16" fmla="*/ 10271723 h 15256473"/>
                <a:gd name="connsiteX17" fmla="*/ 2139950 w 18300700"/>
                <a:gd name="connsiteY17" fmla="*/ 10366973 h 15256473"/>
                <a:gd name="connsiteX18" fmla="*/ 2000250 w 18300700"/>
                <a:gd name="connsiteY18" fmla="*/ 10405073 h 15256473"/>
                <a:gd name="connsiteX19" fmla="*/ 1974850 w 18300700"/>
                <a:gd name="connsiteY19" fmla="*/ 10462223 h 15256473"/>
                <a:gd name="connsiteX20" fmla="*/ 2006600 w 18300700"/>
                <a:gd name="connsiteY20" fmla="*/ 10525723 h 15256473"/>
                <a:gd name="connsiteX21" fmla="*/ 1924050 w 18300700"/>
                <a:gd name="connsiteY21" fmla="*/ 10659073 h 15256473"/>
                <a:gd name="connsiteX22" fmla="*/ 1879600 w 18300700"/>
                <a:gd name="connsiteY22" fmla="*/ 10805123 h 15256473"/>
                <a:gd name="connsiteX23" fmla="*/ 1854200 w 18300700"/>
                <a:gd name="connsiteY23" fmla="*/ 11021023 h 15256473"/>
                <a:gd name="connsiteX24" fmla="*/ 1841500 w 18300700"/>
                <a:gd name="connsiteY24" fmla="*/ 11160723 h 15256473"/>
                <a:gd name="connsiteX25" fmla="*/ 1695450 w 18300700"/>
                <a:gd name="connsiteY25" fmla="*/ 11268673 h 15256473"/>
                <a:gd name="connsiteX26" fmla="*/ 1606550 w 18300700"/>
                <a:gd name="connsiteY26" fmla="*/ 11503623 h 15256473"/>
                <a:gd name="connsiteX27" fmla="*/ 1511300 w 18300700"/>
                <a:gd name="connsiteY27" fmla="*/ 11732223 h 15256473"/>
                <a:gd name="connsiteX28" fmla="*/ 1225550 w 18300700"/>
                <a:gd name="connsiteY28" fmla="*/ 11846523 h 15256473"/>
                <a:gd name="connsiteX29" fmla="*/ 1130300 w 18300700"/>
                <a:gd name="connsiteY29" fmla="*/ 11795723 h 15256473"/>
                <a:gd name="connsiteX30" fmla="*/ 1003300 w 18300700"/>
                <a:gd name="connsiteY30" fmla="*/ 11878273 h 15256473"/>
                <a:gd name="connsiteX31" fmla="*/ 984250 w 18300700"/>
                <a:gd name="connsiteY31" fmla="*/ 11941773 h 15256473"/>
                <a:gd name="connsiteX32" fmla="*/ 901700 w 18300700"/>
                <a:gd name="connsiteY32" fmla="*/ 12030673 h 15256473"/>
                <a:gd name="connsiteX33" fmla="*/ 819150 w 18300700"/>
                <a:gd name="connsiteY33" fmla="*/ 12138623 h 15256473"/>
                <a:gd name="connsiteX34" fmla="*/ 704850 w 18300700"/>
                <a:gd name="connsiteY34" fmla="*/ 12310073 h 15256473"/>
                <a:gd name="connsiteX35" fmla="*/ 635000 w 18300700"/>
                <a:gd name="connsiteY35" fmla="*/ 12481523 h 15256473"/>
                <a:gd name="connsiteX36" fmla="*/ 565150 w 18300700"/>
                <a:gd name="connsiteY36" fmla="*/ 12564073 h 15256473"/>
                <a:gd name="connsiteX37" fmla="*/ 514350 w 18300700"/>
                <a:gd name="connsiteY37" fmla="*/ 12703773 h 15256473"/>
                <a:gd name="connsiteX38" fmla="*/ 469900 w 18300700"/>
                <a:gd name="connsiteY38" fmla="*/ 12824423 h 15256473"/>
                <a:gd name="connsiteX39" fmla="*/ 419100 w 18300700"/>
                <a:gd name="connsiteY39" fmla="*/ 12989523 h 15256473"/>
                <a:gd name="connsiteX40" fmla="*/ 476250 w 18300700"/>
                <a:gd name="connsiteY40" fmla="*/ 13084773 h 15256473"/>
                <a:gd name="connsiteX41" fmla="*/ 406400 w 18300700"/>
                <a:gd name="connsiteY41" fmla="*/ 13237173 h 15256473"/>
                <a:gd name="connsiteX42" fmla="*/ 412750 w 18300700"/>
                <a:gd name="connsiteY42" fmla="*/ 13357823 h 15256473"/>
                <a:gd name="connsiteX43" fmla="*/ 368300 w 18300700"/>
                <a:gd name="connsiteY43" fmla="*/ 13529273 h 15256473"/>
                <a:gd name="connsiteX44" fmla="*/ 317500 w 18300700"/>
                <a:gd name="connsiteY44" fmla="*/ 13751523 h 15256473"/>
                <a:gd name="connsiteX45" fmla="*/ 273050 w 18300700"/>
                <a:gd name="connsiteY45" fmla="*/ 13916623 h 15256473"/>
                <a:gd name="connsiteX46" fmla="*/ 234950 w 18300700"/>
                <a:gd name="connsiteY46" fmla="*/ 14043623 h 15256473"/>
                <a:gd name="connsiteX47" fmla="*/ 228600 w 18300700"/>
                <a:gd name="connsiteY47" fmla="*/ 14221423 h 15256473"/>
                <a:gd name="connsiteX48" fmla="*/ 184150 w 18300700"/>
                <a:gd name="connsiteY48" fmla="*/ 14418273 h 15256473"/>
                <a:gd name="connsiteX49" fmla="*/ 139700 w 18300700"/>
                <a:gd name="connsiteY49" fmla="*/ 14589723 h 15256473"/>
                <a:gd name="connsiteX50" fmla="*/ 133350 w 18300700"/>
                <a:gd name="connsiteY50" fmla="*/ 14761173 h 15256473"/>
                <a:gd name="connsiteX51" fmla="*/ 69850 w 18300700"/>
                <a:gd name="connsiteY51" fmla="*/ 14875473 h 15256473"/>
                <a:gd name="connsiteX52" fmla="*/ 50800 w 18300700"/>
                <a:gd name="connsiteY52" fmla="*/ 15027873 h 15256473"/>
                <a:gd name="connsiteX53" fmla="*/ 0 w 18300700"/>
                <a:gd name="connsiteY53" fmla="*/ 15256473 h 15256473"/>
                <a:gd name="connsiteX54" fmla="*/ 82550 w 18300700"/>
                <a:gd name="connsiteY54" fmla="*/ 15199323 h 15256473"/>
                <a:gd name="connsiteX55" fmla="*/ 406400 w 18300700"/>
                <a:gd name="connsiteY55" fmla="*/ 14024573 h 15256473"/>
                <a:gd name="connsiteX56" fmla="*/ 4775200 w 18300700"/>
                <a:gd name="connsiteY56" fmla="*/ 14151573 h 15256473"/>
                <a:gd name="connsiteX57" fmla="*/ 9207500 w 18300700"/>
                <a:gd name="connsiteY57" fmla="*/ 14189673 h 15256473"/>
                <a:gd name="connsiteX58" fmla="*/ 9029700 w 18300700"/>
                <a:gd name="connsiteY58" fmla="*/ 11471873 h 15256473"/>
                <a:gd name="connsiteX59" fmla="*/ 8851900 w 18300700"/>
                <a:gd name="connsiteY59" fmla="*/ 10824173 h 15256473"/>
                <a:gd name="connsiteX60" fmla="*/ 8978900 w 18300700"/>
                <a:gd name="connsiteY60" fmla="*/ 10519373 h 15256473"/>
                <a:gd name="connsiteX61" fmla="*/ 9207500 w 18300700"/>
                <a:gd name="connsiteY61" fmla="*/ 10176473 h 15256473"/>
                <a:gd name="connsiteX62" fmla="*/ 10134600 w 18300700"/>
                <a:gd name="connsiteY62" fmla="*/ 9579573 h 15256473"/>
                <a:gd name="connsiteX63" fmla="*/ 10579100 w 18300700"/>
                <a:gd name="connsiteY63" fmla="*/ 9477973 h 15256473"/>
                <a:gd name="connsiteX64" fmla="*/ 11036300 w 18300700"/>
                <a:gd name="connsiteY64" fmla="*/ 9249373 h 15256473"/>
                <a:gd name="connsiteX65" fmla="*/ 11366500 w 18300700"/>
                <a:gd name="connsiteY65" fmla="*/ 9147773 h 15256473"/>
                <a:gd name="connsiteX66" fmla="*/ 11289631 w 18300700"/>
                <a:gd name="connsiteY66" fmla="*/ 3195639 h 15256473"/>
                <a:gd name="connsiteX67" fmla="*/ 18300700 w 18300700"/>
                <a:gd name="connsiteY67" fmla="*/ 3000973 h 15256473"/>
                <a:gd name="connsiteX68" fmla="*/ 18160332 w 18300700"/>
                <a:gd name="connsiteY68" fmla="*/ 0 h 15256473"/>
                <a:gd name="connsiteX69" fmla="*/ 11880181 w 18300700"/>
                <a:gd name="connsiteY69" fmla="*/ 1512889 h 15256473"/>
                <a:gd name="connsiteX70" fmla="*/ 9029032 w 18300700"/>
                <a:gd name="connsiteY70" fmla="*/ 2050061 h 15256473"/>
                <a:gd name="connsiteX0" fmla="*/ 9029032 w 18300700"/>
                <a:gd name="connsiteY0" fmla="*/ 2050061 h 15256473"/>
                <a:gd name="connsiteX1" fmla="*/ 3022600 w 18300700"/>
                <a:gd name="connsiteY1" fmla="*/ 8214323 h 15256473"/>
                <a:gd name="connsiteX2" fmla="*/ 3136900 w 18300700"/>
                <a:gd name="connsiteY2" fmla="*/ 8207973 h 15256473"/>
                <a:gd name="connsiteX3" fmla="*/ 3219450 w 18300700"/>
                <a:gd name="connsiteY3" fmla="*/ 8138123 h 15256473"/>
                <a:gd name="connsiteX4" fmla="*/ 3206750 w 18300700"/>
                <a:gd name="connsiteY4" fmla="*/ 8303223 h 15256473"/>
                <a:gd name="connsiteX5" fmla="*/ 3117850 w 18300700"/>
                <a:gd name="connsiteY5" fmla="*/ 8461973 h 15256473"/>
                <a:gd name="connsiteX6" fmla="*/ 2952750 w 18300700"/>
                <a:gd name="connsiteY6" fmla="*/ 8665173 h 15256473"/>
                <a:gd name="connsiteX7" fmla="*/ 2838450 w 18300700"/>
                <a:gd name="connsiteY7" fmla="*/ 8862023 h 15256473"/>
                <a:gd name="connsiteX8" fmla="*/ 2736850 w 18300700"/>
                <a:gd name="connsiteY8" fmla="*/ 9014423 h 15256473"/>
                <a:gd name="connsiteX9" fmla="*/ 2692400 w 18300700"/>
                <a:gd name="connsiteY9" fmla="*/ 9185873 h 15256473"/>
                <a:gd name="connsiteX10" fmla="*/ 2527300 w 18300700"/>
                <a:gd name="connsiteY10" fmla="*/ 9382723 h 15256473"/>
                <a:gd name="connsiteX11" fmla="*/ 2425700 w 18300700"/>
                <a:gd name="connsiteY11" fmla="*/ 9585923 h 15256473"/>
                <a:gd name="connsiteX12" fmla="*/ 2368550 w 18300700"/>
                <a:gd name="connsiteY12" fmla="*/ 9731973 h 15256473"/>
                <a:gd name="connsiteX13" fmla="*/ 2235200 w 18300700"/>
                <a:gd name="connsiteY13" fmla="*/ 9852623 h 15256473"/>
                <a:gd name="connsiteX14" fmla="*/ 2184400 w 18300700"/>
                <a:gd name="connsiteY14" fmla="*/ 9960573 h 15256473"/>
                <a:gd name="connsiteX15" fmla="*/ 2317750 w 18300700"/>
                <a:gd name="connsiteY15" fmla="*/ 9985973 h 15256473"/>
                <a:gd name="connsiteX16" fmla="*/ 2311400 w 18300700"/>
                <a:gd name="connsiteY16" fmla="*/ 10125673 h 15256473"/>
                <a:gd name="connsiteX17" fmla="*/ 2254250 w 18300700"/>
                <a:gd name="connsiteY17" fmla="*/ 10271723 h 15256473"/>
                <a:gd name="connsiteX18" fmla="*/ 2139950 w 18300700"/>
                <a:gd name="connsiteY18" fmla="*/ 10366973 h 15256473"/>
                <a:gd name="connsiteX19" fmla="*/ 2000250 w 18300700"/>
                <a:gd name="connsiteY19" fmla="*/ 10405073 h 15256473"/>
                <a:gd name="connsiteX20" fmla="*/ 1974850 w 18300700"/>
                <a:gd name="connsiteY20" fmla="*/ 10462223 h 15256473"/>
                <a:gd name="connsiteX21" fmla="*/ 2006600 w 18300700"/>
                <a:gd name="connsiteY21" fmla="*/ 10525723 h 15256473"/>
                <a:gd name="connsiteX22" fmla="*/ 1924050 w 18300700"/>
                <a:gd name="connsiteY22" fmla="*/ 10659073 h 15256473"/>
                <a:gd name="connsiteX23" fmla="*/ 1879600 w 18300700"/>
                <a:gd name="connsiteY23" fmla="*/ 10805123 h 15256473"/>
                <a:gd name="connsiteX24" fmla="*/ 1854200 w 18300700"/>
                <a:gd name="connsiteY24" fmla="*/ 11021023 h 15256473"/>
                <a:gd name="connsiteX25" fmla="*/ 1841500 w 18300700"/>
                <a:gd name="connsiteY25" fmla="*/ 11160723 h 15256473"/>
                <a:gd name="connsiteX26" fmla="*/ 1695450 w 18300700"/>
                <a:gd name="connsiteY26" fmla="*/ 11268673 h 15256473"/>
                <a:gd name="connsiteX27" fmla="*/ 1606550 w 18300700"/>
                <a:gd name="connsiteY27" fmla="*/ 11503623 h 15256473"/>
                <a:gd name="connsiteX28" fmla="*/ 1511300 w 18300700"/>
                <a:gd name="connsiteY28" fmla="*/ 11732223 h 15256473"/>
                <a:gd name="connsiteX29" fmla="*/ 1225550 w 18300700"/>
                <a:gd name="connsiteY29" fmla="*/ 11846523 h 15256473"/>
                <a:gd name="connsiteX30" fmla="*/ 1130300 w 18300700"/>
                <a:gd name="connsiteY30" fmla="*/ 11795723 h 15256473"/>
                <a:gd name="connsiteX31" fmla="*/ 1003300 w 18300700"/>
                <a:gd name="connsiteY31" fmla="*/ 11878273 h 15256473"/>
                <a:gd name="connsiteX32" fmla="*/ 984250 w 18300700"/>
                <a:gd name="connsiteY32" fmla="*/ 11941773 h 15256473"/>
                <a:gd name="connsiteX33" fmla="*/ 901700 w 18300700"/>
                <a:gd name="connsiteY33" fmla="*/ 12030673 h 15256473"/>
                <a:gd name="connsiteX34" fmla="*/ 819150 w 18300700"/>
                <a:gd name="connsiteY34" fmla="*/ 12138623 h 15256473"/>
                <a:gd name="connsiteX35" fmla="*/ 704850 w 18300700"/>
                <a:gd name="connsiteY35" fmla="*/ 12310073 h 15256473"/>
                <a:gd name="connsiteX36" fmla="*/ 635000 w 18300700"/>
                <a:gd name="connsiteY36" fmla="*/ 12481523 h 15256473"/>
                <a:gd name="connsiteX37" fmla="*/ 565150 w 18300700"/>
                <a:gd name="connsiteY37" fmla="*/ 12564073 h 15256473"/>
                <a:gd name="connsiteX38" fmla="*/ 514350 w 18300700"/>
                <a:gd name="connsiteY38" fmla="*/ 12703773 h 15256473"/>
                <a:gd name="connsiteX39" fmla="*/ 469900 w 18300700"/>
                <a:gd name="connsiteY39" fmla="*/ 12824423 h 15256473"/>
                <a:gd name="connsiteX40" fmla="*/ 419100 w 18300700"/>
                <a:gd name="connsiteY40" fmla="*/ 12989523 h 15256473"/>
                <a:gd name="connsiteX41" fmla="*/ 476250 w 18300700"/>
                <a:gd name="connsiteY41" fmla="*/ 13084773 h 15256473"/>
                <a:gd name="connsiteX42" fmla="*/ 406400 w 18300700"/>
                <a:gd name="connsiteY42" fmla="*/ 13237173 h 15256473"/>
                <a:gd name="connsiteX43" fmla="*/ 412750 w 18300700"/>
                <a:gd name="connsiteY43" fmla="*/ 13357823 h 15256473"/>
                <a:gd name="connsiteX44" fmla="*/ 368300 w 18300700"/>
                <a:gd name="connsiteY44" fmla="*/ 13529273 h 15256473"/>
                <a:gd name="connsiteX45" fmla="*/ 317500 w 18300700"/>
                <a:gd name="connsiteY45" fmla="*/ 13751523 h 15256473"/>
                <a:gd name="connsiteX46" fmla="*/ 273050 w 18300700"/>
                <a:gd name="connsiteY46" fmla="*/ 13916623 h 15256473"/>
                <a:gd name="connsiteX47" fmla="*/ 234950 w 18300700"/>
                <a:gd name="connsiteY47" fmla="*/ 14043623 h 15256473"/>
                <a:gd name="connsiteX48" fmla="*/ 228600 w 18300700"/>
                <a:gd name="connsiteY48" fmla="*/ 14221423 h 15256473"/>
                <a:gd name="connsiteX49" fmla="*/ 184150 w 18300700"/>
                <a:gd name="connsiteY49" fmla="*/ 14418273 h 15256473"/>
                <a:gd name="connsiteX50" fmla="*/ 139700 w 18300700"/>
                <a:gd name="connsiteY50" fmla="*/ 14589723 h 15256473"/>
                <a:gd name="connsiteX51" fmla="*/ 133350 w 18300700"/>
                <a:gd name="connsiteY51" fmla="*/ 14761173 h 15256473"/>
                <a:gd name="connsiteX52" fmla="*/ 69850 w 18300700"/>
                <a:gd name="connsiteY52" fmla="*/ 14875473 h 15256473"/>
                <a:gd name="connsiteX53" fmla="*/ 50800 w 18300700"/>
                <a:gd name="connsiteY53" fmla="*/ 15027873 h 15256473"/>
                <a:gd name="connsiteX54" fmla="*/ 0 w 18300700"/>
                <a:gd name="connsiteY54" fmla="*/ 15256473 h 15256473"/>
                <a:gd name="connsiteX55" fmla="*/ 82550 w 18300700"/>
                <a:gd name="connsiteY55" fmla="*/ 15199323 h 15256473"/>
                <a:gd name="connsiteX56" fmla="*/ 406400 w 18300700"/>
                <a:gd name="connsiteY56" fmla="*/ 14024573 h 15256473"/>
                <a:gd name="connsiteX57" fmla="*/ 4775200 w 18300700"/>
                <a:gd name="connsiteY57" fmla="*/ 14151573 h 15256473"/>
                <a:gd name="connsiteX58" fmla="*/ 9207500 w 18300700"/>
                <a:gd name="connsiteY58" fmla="*/ 14189673 h 15256473"/>
                <a:gd name="connsiteX59" fmla="*/ 9029700 w 18300700"/>
                <a:gd name="connsiteY59" fmla="*/ 11471873 h 15256473"/>
                <a:gd name="connsiteX60" fmla="*/ 8851900 w 18300700"/>
                <a:gd name="connsiteY60" fmla="*/ 10824173 h 15256473"/>
                <a:gd name="connsiteX61" fmla="*/ 8978900 w 18300700"/>
                <a:gd name="connsiteY61" fmla="*/ 10519373 h 15256473"/>
                <a:gd name="connsiteX62" fmla="*/ 9207500 w 18300700"/>
                <a:gd name="connsiteY62" fmla="*/ 10176473 h 15256473"/>
                <a:gd name="connsiteX63" fmla="*/ 10134600 w 18300700"/>
                <a:gd name="connsiteY63" fmla="*/ 9579573 h 15256473"/>
                <a:gd name="connsiteX64" fmla="*/ 10579100 w 18300700"/>
                <a:gd name="connsiteY64" fmla="*/ 9477973 h 15256473"/>
                <a:gd name="connsiteX65" fmla="*/ 11036300 w 18300700"/>
                <a:gd name="connsiteY65" fmla="*/ 9249373 h 15256473"/>
                <a:gd name="connsiteX66" fmla="*/ 11366500 w 18300700"/>
                <a:gd name="connsiteY66" fmla="*/ 9147773 h 15256473"/>
                <a:gd name="connsiteX67" fmla="*/ 11289631 w 18300700"/>
                <a:gd name="connsiteY67" fmla="*/ 3195639 h 15256473"/>
                <a:gd name="connsiteX68" fmla="*/ 18300700 w 18300700"/>
                <a:gd name="connsiteY68" fmla="*/ 3000973 h 15256473"/>
                <a:gd name="connsiteX69" fmla="*/ 18160332 w 18300700"/>
                <a:gd name="connsiteY69" fmla="*/ 0 h 15256473"/>
                <a:gd name="connsiteX70" fmla="*/ 11880181 w 18300700"/>
                <a:gd name="connsiteY70" fmla="*/ 1512889 h 15256473"/>
                <a:gd name="connsiteX71" fmla="*/ 9029032 w 18300700"/>
                <a:gd name="connsiteY71" fmla="*/ 2050061 h 15256473"/>
                <a:gd name="connsiteX0" fmla="*/ 9029032 w 18300700"/>
                <a:gd name="connsiteY0" fmla="*/ 2050061 h 15256473"/>
                <a:gd name="connsiteX1" fmla="*/ 2901950 w 18300700"/>
                <a:gd name="connsiteY1" fmla="*/ 8379423 h 15256473"/>
                <a:gd name="connsiteX2" fmla="*/ 3022600 w 18300700"/>
                <a:gd name="connsiteY2" fmla="*/ 8214323 h 15256473"/>
                <a:gd name="connsiteX3" fmla="*/ 3136900 w 18300700"/>
                <a:gd name="connsiteY3" fmla="*/ 8207973 h 15256473"/>
                <a:gd name="connsiteX4" fmla="*/ 3219450 w 18300700"/>
                <a:gd name="connsiteY4" fmla="*/ 8138123 h 15256473"/>
                <a:gd name="connsiteX5" fmla="*/ 3206750 w 18300700"/>
                <a:gd name="connsiteY5" fmla="*/ 8303223 h 15256473"/>
                <a:gd name="connsiteX6" fmla="*/ 3117850 w 18300700"/>
                <a:gd name="connsiteY6" fmla="*/ 8461973 h 15256473"/>
                <a:gd name="connsiteX7" fmla="*/ 2952750 w 18300700"/>
                <a:gd name="connsiteY7" fmla="*/ 8665173 h 15256473"/>
                <a:gd name="connsiteX8" fmla="*/ 2838450 w 18300700"/>
                <a:gd name="connsiteY8" fmla="*/ 8862023 h 15256473"/>
                <a:gd name="connsiteX9" fmla="*/ 2736850 w 18300700"/>
                <a:gd name="connsiteY9" fmla="*/ 9014423 h 15256473"/>
                <a:gd name="connsiteX10" fmla="*/ 2692400 w 18300700"/>
                <a:gd name="connsiteY10" fmla="*/ 9185873 h 15256473"/>
                <a:gd name="connsiteX11" fmla="*/ 2527300 w 18300700"/>
                <a:gd name="connsiteY11" fmla="*/ 9382723 h 15256473"/>
                <a:gd name="connsiteX12" fmla="*/ 2425700 w 18300700"/>
                <a:gd name="connsiteY12" fmla="*/ 9585923 h 15256473"/>
                <a:gd name="connsiteX13" fmla="*/ 2368550 w 18300700"/>
                <a:gd name="connsiteY13" fmla="*/ 9731973 h 15256473"/>
                <a:gd name="connsiteX14" fmla="*/ 2235200 w 18300700"/>
                <a:gd name="connsiteY14" fmla="*/ 9852623 h 15256473"/>
                <a:gd name="connsiteX15" fmla="*/ 2184400 w 18300700"/>
                <a:gd name="connsiteY15" fmla="*/ 9960573 h 15256473"/>
                <a:gd name="connsiteX16" fmla="*/ 2317750 w 18300700"/>
                <a:gd name="connsiteY16" fmla="*/ 9985973 h 15256473"/>
                <a:gd name="connsiteX17" fmla="*/ 2311400 w 18300700"/>
                <a:gd name="connsiteY17" fmla="*/ 10125673 h 15256473"/>
                <a:gd name="connsiteX18" fmla="*/ 2254250 w 18300700"/>
                <a:gd name="connsiteY18" fmla="*/ 10271723 h 15256473"/>
                <a:gd name="connsiteX19" fmla="*/ 2139950 w 18300700"/>
                <a:gd name="connsiteY19" fmla="*/ 10366973 h 15256473"/>
                <a:gd name="connsiteX20" fmla="*/ 2000250 w 18300700"/>
                <a:gd name="connsiteY20" fmla="*/ 10405073 h 15256473"/>
                <a:gd name="connsiteX21" fmla="*/ 1974850 w 18300700"/>
                <a:gd name="connsiteY21" fmla="*/ 10462223 h 15256473"/>
                <a:gd name="connsiteX22" fmla="*/ 2006600 w 18300700"/>
                <a:gd name="connsiteY22" fmla="*/ 10525723 h 15256473"/>
                <a:gd name="connsiteX23" fmla="*/ 1924050 w 18300700"/>
                <a:gd name="connsiteY23" fmla="*/ 10659073 h 15256473"/>
                <a:gd name="connsiteX24" fmla="*/ 1879600 w 18300700"/>
                <a:gd name="connsiteY24" fmla="*/ 10805123 h 15256473"/>
                <a:gd name="connsiteX25" fmla="*/ 1854200 w 18300700"/>
                <a:gd name="connsiteY25" fmla="*/ 11021023 h 15256473"/>
                <a:gd name="connsiteX26" fmla="*/ 1841500 w 18300700"/>
                <a:gd name="connsiteY26" fmla="*/ 11160723 h 15256473"/>
                <a:gd name="connsiteX27" fmla="*/ 1695450 w 18300700"/>
                <a:gd name="connsiteY27" fmla="*/ 11268673 h 15256473"/>
                <a:gd name="connsiteX28" fmla="*/ 1606550 w 18300700"/>
                <a:gd name="connsiteY28" fmla="*/ 11503623 h 15256473"/>
                <a:gd name="connsiteX29" fmla="*/ 1511300 w 18300700"/>
                <a:gd name="connsiteY29" fmla="*/ 11732223 h 15256473"/>
                <a:gd name="connsiteX30" fmla="*/ 1225550 w 18300700"/>
                <a:gd name="connsiteY30" fmla="*/ 11846523 h 15256473"/>
                <a:gd name="connsiteX31" fmla="*/ 1130300 w 18300700"/>
                <a:gd name="connsiteY31" fmla="*/ 11795723 h 15256473"/>
                <a:gd name="connsiteX32" fmla="*/ 1003300 w 18300700"/>
                <a:gd name="connsiteY32" fmla="*/ 11878273 h 15256473"/>
                <a:gd name="connsiteX33" fmla="*/ 984250 w 18300700"/>
                <a:gd name="connsiteY33" fmla="*/ 11941773 h 15256473"/>
                <a:gd name="connsiteX34" fmla="*/ 901700 w 18300700"/>
                <a:gd name="connsiteY34" fmla="*/ 12030673 h 15256473"/>
                <a:gd name="connsiteX35" fmla="*/ 819150 w 18300700"/>
                <a:gd name="connsiteY35" fmla="*/ 12138623 h 15256473"/>
                <a:gd name="connsiteX36" fmla="*/ 704850 w 18300700"/>
                <a:gd name="connsiteY36" fmla="*/ 12310073 h 15256473"/>
                <a:gd name="connsiteX37" fmla="*/ 635000 w 18300700"/>
                <a:gd name="connsiteY37" fmla="*/ 12481523 h 15256473"/>
                <a:gd name="connsiteX38" fmla="*/ 565150 w 18300700"/>
                <a:gd name="connsiteY38" fmla="*/ 12564073 h 15256473"/>
                <a:gd name="connsiteX39" fmla="*/ 514350 w 18300700"/>
                <a:gd name="connsiteY39" fmla="*/ 12703773 h 15256473"/>
                <a:gd name="connsiteX40" fmla="*/ 469900 w 18300700"/>
                <a:gd name="connsiteY40" fmla="*/ 12824423 h 15256473"/>
                <a:gd name="connsiteX41" fmla="*/ 419100 w 18300700"/>
                <a:gd name="connsiteY41" fmla="*/ 12989523 h 15256473"/>
                <a:gd name="connsiteX42" fmla="*/ 476250 w 18300700"/>
                <a:gd name="connsiteY42" fmla="*/ 13084773 h 15256473"/>
                <a:gd name="connsiteX43" fmla="*/ 406400 w 18300700"/>
                <a:gd name="connsiteY43" fmla="*/ 13237173 h 15256473"/>
                <a:gd name="connsiteX44" fmla="*/ 412750 w 18300700"/>
                <a:gd name="connsiteY44" fmla="*/ 13357823 h 15256473"/>
                <a:gd name="connsiteX45" fmla="*/ 368300 w 18300700"/>
                <a:gd name="connsiteY45" fmla="*/ 13529273 h 15256473"/>
                <a:gd name="connsiteX46" fmla="*/ 317500 w 18300700"/>
                <a:gd name="connsiteY46" fmla="*/ 13751523 h 15256473"/>
                <a:gd name="connsiteX47" fmla="*/ 273050 w 18300700"/>
                <a:gd name="connsiteY47" fmla="*/ 13916623 h 15256473"/>
                <a:gd name="connsiteX48" fmla="*/ 234950 w 18300700"/>
                <a:gd name="connsiteY48" fmla="*/ 14043623 h 15256473"/>
                <a:gd name="connsiteX49" fmla="*/ 228600 w 18300700"/>
                <a:gd name="connsiteY49" fmla="*/ 14221423 h 15256473"/>
                <a:gd name="connsiteX50" fmla="*/ 184150 w 18300700"/>
                <a:gd name="connsiteY50" fmla="*/ 14418273 h 15256473"/>
                <a:gd name="connsiteX51" fmla="*/ 139700 w 18300700"/>
                <a:gd name="connsiteY51" fmla="*/ 14589723 h 15256473"/>
                <a:gd name="connsiteX52" fmla="*/ 133350 w 18300700"/>
                <a:gd name="connsiteY52" fmla="*/ 14761173 h 15256473"/>
                <a:gd name="connsiteX53" fmla="*/ 69850 w 18300700"/>
                <a:gd name="connsiteY53" fmla="*/ 14875473 h 15256473"/>
                <a:gd name="connsiteX54" fmla="*/ 50800 w 18300700"/>
                <a:gd name="connsiteY54" fmla="*/ 15027873 h 15256473"/>
                <a:gd name="connsiteX55" fmla="*/ 0 w 18300700"/>
                <a:gd name="connsiteY55" fmla="*/ 15256473 h 15256473"/>
                <a:gd name="connsiteX56" fmla="*/ 82550 w 18300700"/>
                <a:gd name="connsiteY56" fmla="*/ 15199323 h 15256473"/>
                <a:gd name="connsiteX57" fmla="*/ 406400 w 18300700"/>
                <a:gd name="connsiteY57" fmla="*/ 14024573 h 15256473"/>
                <a:gd name="connsiteX58" fmla="*/ 4775200 w 18300700"/>
                <a:gd name="connsiteY58" fmla="*/ 14151573 h 15256473"/>
                <a:gd name="connsiteX59" fmla="*/ 9207500 w 18300700"/>
                <a:gd name="connsiteY59" fmla="*/ 14189673 h 15256473"/>
                <a:gd name="connsiteX60" fmla="*/ 9029700 w 18300700"/>
                <a:gd name="connsiteY60" fmla="*/ 11471873 h 15256473"/>
                <a:gd name="connsiteX61" fmla="*/ 8851900 w 18300700"/>
                <a:gd name="connsiteY61" fmla="*/ 10824173 h 15256473"/>
                <a:gd name="connsiteX62" fmla="*/ 8978900 w 18300700"/>
                <a:gd name="connsiteY62" fmla="*/ 10519373 h 15256473"/>
                <a:gd name="connsiteX63" fmla="*/ 9207500 w 18300700"/>
                <a:gd name="connsiteY63" fmla="*/ 10176473 h 15256473"/>
                <a:gd name="connsiteX64" fmla="*/ 10134600 w 18300700"/>
                <a:gd name="connsiteY64" fmla="*/ 9579573 h 15256473"/>
                <a:gd name="connsiteX65" fmla="*/ 10579100 w 18300700"/>
                <a:gd name="connsiteY65" fmla="*/ 9477973 h 15256473"/>
                <a:gd name="connsiteX66" fmla="*/ 11036300 w 18300700"/>
                <a:gd name="connsiteY66" fmla="*/ 9249373 h 15256473"/>
                <a:gd name="connsiteX67" fmla="*/ 11366500 w 18300700"/>
                <a:gd name="connsiteY67" fmla="*/ 9147773 h 15256473"/>
                <a:gd name="connsiteX68" fmla="*/ 11289631 w 18300700"/>
                <a:gd name="connsiteY68" fmla="*/ 3195639 h 15256473"/>
                <a:gd name="connsiteX69" fmla="*/ 18300700 w 18300700"/>
                <a:gd name="connsiteY69" fmla="*/ 3000973 h 15256473"/>
                <a:gd name="connsiteX70" fmla="*/ 18160332 w 18300700"/>
                <a:gd name="connsiteY70" fmla="*/ 0 h 15256473"/>
                <a:gd name="connsiteX71" fmla="*/ 11880181 w 18300700"/>
                <a:gd name="connsiteY71" fmla="*/ 1512889 h 15256473"/>
                <a:gd name="connsiteX72" fmla="*/ 9029032 w 18300700"/>
                <a:gd name="connsiteY72" fmla="*/ 2050061 h 15256473"/>
                <a:gd name="connsiteX0" fmla="*/ 9029032 w 18300700"/>
                <a:gd name="connsiteY0" fmla="*/ 2050061 h 15256473"/>
                <a:gd name="connsiteX1" fmla="*/ 2863850 w 18300700"/>
                <a:gd name="connsiteY1" fmla="*/ 8512773 h 15256473"/>
                <a:gd name="connsiteX2" fmla="*/ 2901950 w 18300700"/>
                <a:gd name="connsiteY2" fmla="*/ 8379423 h 15256473"/>
                <a:gd name="connsiteX3" fmla="*/ 3022600 w 18300700"/>
                <a:gd name="connsiteY3" fmla="*/ 8214323 h 15256473"/>
                <a:gd name="connsiteX4" fmla="*/ 3136900 w 18300700"/>
                <a:gd name="connsiteY4" fmla="*/ 8207973 h 15256473"/>
                <a:gd name="connsiteX5" fmla="*/ 3219450 w 18300700"/>
                <a:gd name="connsiteY5" fmla="*/ 8138123 h 15256473"/>
                <a:gd name="connsiteX6" fmla="*/ 3206750 w 18300700"/>
                <a:gd name="connsiteY6" fmla="*/ 8303223 h 15256473"/>
                <a:gd name="connsiteX7" fmla="*/ 3117850 w 18300700"/>
                <a:gd name="connsiteY7" fmla="*/ 8461973 h 15256473"/>
                <a:gd name="connsiteX8" fmla="*/ 2952750 w 18300700"/>
                <a:gd name="connsiteY8" fmla="*/ 8665173 h 15256473"/>
                <a:gd name="connsiteX9" fmla="*/ 2838450 w 18300700"/>
                <a:gd name="connsiteY9" fmla="*/ 8862023 h 15256473"/>
                <a:gd name="connsiteX10" fmla="*/ 2736850 w 18300700"/>
                <a:gd name="connsiteY10" fmla="*/ 9014423 h 15256473"/>
                <a:gd name="connsiteX11" fmla="*/ 2692400 w 18300700"/>
                <a:gd name="connsiteY11" fmla="*/ 9185873 h 15256473"/>
                <a:gd name="connsiteX12" fmla="*/ 2527300 w 18300700"/>
                <a:gd name="connsiteY12" fmla="*/ 9382723 h 15256473"/>
                <a:gd name="connsiteX13" fmla="*/ 2425700 w 18300700"/>
                <a:gd name="connsiteY13" fmla="*/ 9585923 h 15256473"/>
                <a:gd name="connsiteX14" fmla="*/ 2368550 w 18300700"/>
                <a:gd name="connsiteY14" fmla="*/ 9731973 h 15256473"/>
                <a:gd name="connsiteX15" fmla="*/ 2235200 w 18300700"/>
                <a:gd name="connsiteY15" fmla="*/ 9852623 h 15256473"/>
                <a:gd name="connsiteX16" fmla="*/ 2184400 w 18300700"/>
                <a:gd name="connsiteY16" fmla="*/ 9960573 h 15256473"/>
                <a:gd name="connsiteX17" fmla="*/ 2317750 w 18300700"/>
                <a:gd name="connsiteY17" fmla="*/ 9985973 h 15256473"/>
                <a:gd name="connsiteX18" fmla="*/ 2311400 w 18300700"/>
                <a:gd name="connsiteY18" fmla="*/ 10125673 h 15256473"/>
                <a:gd name="connsiteX19" fmla="*/ 2254250 w 18300700"/>
                <a:gd name="connsiteY19" fmla="*/ 10271723 h 15256473"/>
                <a:gd name="connsiteX20" fmla="*/ 2139950 w 18300700"/>
                <a:gd name="connsiteY20" fmla="*/ 10366973 h 15256473"/>
                <a:gd name="connsiteX21" fmla="*/ 2000250 w 18300700"/>
                <a:gd name="connsiteY21" fmla="*/ 10405073 h 15256473"/>
                <a:gd name="connsiteX22" fmla="*/ 1974850 w 18300700"/>
                <a:gd name="connsiteY22" fmla="*/ 10462223 h 15256473"/>
                <a:gd name="connsiteX23" fmla="*/ 2006600 w 18300700"/>
                <a:gd name="connsiteY23" fmla="*/ 10525723 h 15256473"/>
                <a:gd name="connsiteX24" fmla="*/ 1924050 w 18300700"/>
                <a:gd name="connsiteY24" fmla="*/ 10659073 h 15256473"/>
                <a:gd name="connsiteX25" fmla="*/ 1879600 w 18300700"/>
                <a:gd name="connsiteY25" fmla="*/ 10805123 h 15256473"/>
                <a:gd name="connsiteX26" fmla="*/ 1854200 w 18300700"/>
                <a:gd name="connsiteY26" fmla="*/ 11021023 h 15256473"/>
                <a:gd name="connsiteX27" fmla="*/ 1841500 w 18300700"/>
                <a:gd name="connsiteY27" fmla="*/ 11160723 h 15256473"/>
                <a:gd name="connsiteX28" fmla="*/ 1695450 w 18300700"/>
                <a:gd name="connsiteY28" fmla="*/ 11268673 h 15256473"/>
                <a:gd name="connsiteX29" fmla="*/ 1606550 w 18300700"/>
                <a:gd name="connsiteY29" fmla="*/ 11503623 h 15256473"/>
                <a:gd name="connsiteX30" fmla="*/ 1511300 w 18300700"/>
                <a:gd name="connsiteY30" fmla="*/ 11732223 h 15256473"/>
                <a:gd name="connsiteX31" fmla="*/ 1225550 w 18300700"/>
                <a:gd name="connsiteY31" fmla="*/ 11846523 h 15256473"/>
                <a:gd name="connsiteX32" fmla="*/ 1130300 w 18300700"/>
                <a:gd name="connsiteY32" fmla="*/ 11795723 h 15256473"/>
                <a:gd name="connsiteX33" fmla="*/ 1003300 w 18300700"/>
                <a:gd name="connsiteY33" fmla="*/ 11878273 h 15256473"/>
                <a:gd name="connsiteX34" fmla="*/ 984250 w 18300700"/>
                <a:gd name="connsiteY34" fmla="*/ 11941773 h 15256473"/>
                <a:gd name="connsiteX35" fmla="*/ 901700 w 18300700"/>
                <a:gd name="connsiteY35" fmla="*/ 12030673 h 15256473"/>
                <a:gd name="connsiteX36" fmla="*/ 819150 w 18300700"/>
                <a:gd name="connsiteY36" fmla="*/ 12138623 h 15256473"/>
                <a:gd name="connsiteX37" fmla="*/ 704850 w 18300700"/>
                <a:gd name="connsiteY37" fmla="*/ 12310073 h 15256473"/>
                <a:gd name="connsiteX38" fmla="*/ 635000 w 18300700"/>
                <a:gd name="connsiteY38" fmla="*/ 12481523 h 15256473"/>
                <a:gd name="connsiteX39" fmla="*/ 565150 w 18300700"/>
                <a:gd name="connsiteY39" fmla="*/ 12564073 h 15256473"/>
                <a:gd name="connsiteX40" fmla="*/ 514350 w 18300700"/>
                <a:gd name="connsiteY40" fmla="*/ 12703773 h 15256473"/>
                <a:gd name="connsiteX41" fmla="*/ 469900 w 18300700"/>
                <a:gd name="connsiteY41" fmla="*/ 12824423 h 15256473"/>
                <a:gd name="connsiteX42" fmla="*/ 419100 w 18300700"/>
                <a:gd name="connsiteY42" fmla="*/ 12989523 h 15256473"/>
                <a:gd name="connsiteX43" fmla="*/ 476250 w 18300700"/>
                <a:gd name="connsiteY43" fmla="*/ 13084773 h 15256473"/>
                <a:gd name="connsiteX44" fmla="*/ 406400 w 18300700"/>
                <a:gd name="connsiteY44" fmla="*/ 13237173 h 15256473"/>
                <a:gd name="connsiteX45" fmla="*/ 412750 w 18300700"/>
                <a:gd name="connsiteY45" fmla="*/ 13357823 h 15256473"/>
                <a:gd name="connsiteX46" fmla="*/ 368300 w 18300700"/>
                <a:gd name="connsiteY46" fmla="*/ 13529273 h 15256473"/>
                <a:gd name="connsiteX47" fmla="*/ 317500 w 18300700"/>
                <a:gd name="connsiteY47" fmla="*/ 13751523 h 15256473"/>
                <a:gd name="connsiteX48" fmla="*/ 273050 w 18300700"/>
                <a:gd name="connsiteY48" fmla="*/ 13916623 h 15256473"/>
                <a:gd name="connsiteX49" fmla="*/ 234950 w 18300700"/>
                <a:gd name="connsiteY49" fmla="*/ 14043623 h 15256473"/>
                <a:gd name="connsiteX50" fmla="*/ 228600 w 18300700"/>
                <a:gd name="connsiteY50" fmla="*/ 14221423 h 15256473"/>
                <a:gd name="connsiteX51" fmla="*/ 184150 w 18300700"/>
                <a:gd name="connsiteY51" fmla="*/ 14418273 h 15256473"/>
                <a:gd name="connsiteX52" fmla="*/ 139700 w 18300700"/>
                <a:gd name="connsiteY52" fmla="*/ 14589723 h 15256473"/>
                <a:gd name="connsiteX53" fmla="*/ 133350 w 18300700"/>
                <a:gd name="connsiteY53" fmla="*/ 14761173 h 15256473"/>
                <a:gd name="connsiteX54" fmla="*/ 69850 w 18300700"/>
                <a:gd name="connsiteY54" fmla="*/ 14875473 h 15256473"/>
                <a:gd name="connsiteX55" fmla="*/ 50800 w 18300700"/>
                <a:gd name="connsiteY55" fmla="*/ 15027873 h 15256473"/>
                <a:gd name="connsiteX56" fmla="*/ 0 w 18300700"/>
                <a:gd name="connsiteY56" fmla="*/ 15256473 h 15256473"/>
                <a:gd name="connsiteX57" fmla="*/ 82550 w 18300700"/>
                <a:gd name="connsiteY57" fmla="*/ 15199323 h 15256473"/>
                <a:gd name="connsiteX58" fmla="*/ 406400 w 18300700"/>
                <a:gd name="connsiteY58" fmla="*/ 14024573 h 15256473"/>
                <a:gd name="connsiteX59" fmla="*/ 4775200 w 18300700"/>
                <a:gd name="connsiteY59" fmla="*/ 14151573 h 15256473"/>
                <a:gd name="connsiteX60" fmla="*/ 9207500 w 18300700"/>
                <a:gd name="connsiteY60" fmla="*/ 14189673 h 15256473"/>
                <a:gd name="connsiteX61" fmla="*/ 9029700 w 18300700"/>
                <a:gd name="connsiteY61" fmla="*/ 11471873 h 15256473"/>
                <a:gd name="connsiteX62" fmla="*/ 8851900 w 18300700"/>
                <a:gd name="connsiteY62" fmla="*/ 10824173 h 15256473"/>
                <a:gd name="connsiteX63" fmla="*/ 8978900 w 18300700"/>
                <a:gd name="connsiteY63" fmla="*/ 10519373 h 15256473"/>
                <a:gd name="connsiteX64" fmla="*/ 9207500 w 18300700"/>
                <a:gd name="connsiteY64" fmla="*/ 10176473 h 15256473"/>
                <a:gd name="connsiteX65" fmla="*/ 10134600 w 18300700"/>
                <a:gd name="connsiteY65" fmla="*/ 9579573 h 15256473"/>
                <a:gd name="connsiteX66" fmla="*/ 10579100 w 18300700"/>
                <a:gd name="connsiteY66" fmla="*/ 9477973 h 15256473"/>
                <a:gd name="connsiteX67" fmla="*/ 11036300 w 18300700"/>
                <a:gd name="connsiteY67" fmla="*/ 9249373 h 15256473"/>
                <a:gd name="connsiteX68" fmla="*/ 11366500 w 18300700"/>
                <a:gd name="connsiteY68" fmla="*/ 9147773 h 15256473"/>
                <a:gd name="connsiteX69" fmla="*/ 11289631 w 18300700"/>
                <a:gd name="connsiteY69" fmla="*/ 3195639 h 15256473"/>
                <a:gd name="connsiteX70" fmla="*/ 18300700 w 18300700"/>
                <a:gd name="connsiteY70" fmla="*/ 3000973 h 15256473"/>
                <a:gd name="connsiteX71" fmla="*/ 18160332 w 18300700"/>
                <a:gd name="connsiteY71" fmla="*/ 0 h 15256473"/>
                <a:gd name="connsiteX72" fmla="*/ 11880181 w 18300700"/>
                <a:gd name="connsiteY72" fmla="*/ 1512889 h 15256473"/>
                <a:gd name="connsiteX73" fmla="*/ 9029032 w 18300700"/>
                <a:gd name="connsiteY73" fmla="*/ 2050061 h 15256473"/>
                <a:gd name="connsiteX0" fmla="*/ 9029032 w 18300700"/>
                <a:gd name="connsiteY0" fmla="*/ 2050061 h 15256473"/>
                <a:gd name="connsiteX1" fmla="*/ 2698750 w 18300700"/>
                <a:gd name="connsiteY1" fmla="*/ 8665173 h 15256473"/>
                <a:gd name="connsiteX2" fmla="*/ 2863850 w 18300700"/>
                <a:gd name="connsiteY2" fmla="*/ 8512773 h 15256473"/>
                <a:gd name="connsiteX3" fmla="*/ 2901950 w 18300700"/>
                <a:gd name="connsiteY3" fmla="*/ 8379423 h 15256473"/>
                <a:gd name="connsiteX4" fmla="*/ 3022600 w 18300700"/>
                <a:gd name="connsiteY4" fmla="*/ 8214323 h 15256473"/>
                <a:gd name="connsiteX5" fmla="*/ 3136900 w 18300700"/>
                <a:gd name="connsiteY5" fmla="*/ 8207973 h 15256473"/>
                <a:gd name="connsiteX6" fmla="*/ 3219450 w 18300700"/>
                <a:gd name="connsiteY6" fmla="*/ 8138123 h 15256473"/>
                <a:gd name="connsiteX7" fmla="*/ 3206750 w 18300700"/>
                <a:gd name="connsiteY7" fmla="*/ 8303223 h 15256473"/>
                <a:gd name="connsiteX8" fmla="*/ 3117850 w 18300700"/>
                <a:gd name="connsiteY8" fmla="*/ 8461973 h 15256473"/>
                <a:gd name="connsiteX9" fmla="*/ 2952750 w 18300700"/>
                <a:gd name="connsiteY9" fmla="*/ 8665173 h 15256473"/>
                <a:gd name="connsiteX10" fmla="*/ 2838450 w 18300700"/>
                <a:gd name="connsiteY10" fmla="*/ 8862023 h 15256473"/>
                <a:gd name="connsiteX11" fmla="*/ 2736850 w 18300700"/>
                <a:gd name="connsiteY11" fmla="*/ 9014423 h 15256473"/>
                <a:gd name="connsiteX12" fmla="*/ 2692400 w 18300700"/>
                <a:gd name="connsiteY12" fmla="*/ 9185873 h 15256473"/>
                <a:gd name="connsiteX13" fmla="*/ 2527300 w 18300700"/>
                <a:gd name="connsiteY13" fmla="*/ 9382723 h 15256473"/>
                <a:gd name="connsiteX14" fmla="*/ 2425700 w 18300700"/>
                <a:gd name="connsiteY14" fmla="*/ 9585923 h 15256473"/>
                <a:gd name="connsiteX15" fmla="*/ 2368550 w 18300700"/>
                <a:gd name="connsiteY15" fmla="*/ 9731973 h 15256473"/>
                <a:gd name="connsiteX16" fmla="*/ 2235200 w 18300700"/>
                <a:gd name="connsiteY16" fmla="*/ 9852623 h 15256473"/>
                <a:gd name="connsiteX17" fmla="*/ 2184400 w 18300700"/>
                <a:gd name="connsiteY17" fmla="*/ 9960573 h 15256473"/>
                <a:gd name="connsiteX18" fmla="*/ 2317750 w 18300700"/>
                <a:gd name="connsiteY18" fmla="*/ 9985973 h 15256473"/>
                <a:gd name="connsiteX19" fmla="*/ 2311400 w 18300700"/>
                <a:gd name="connsiteY19" fmla="*/ 10125673 h 15256473"/>
                <a:gd name="connsiteX20" fmla="*/ 2254250 w 18300700"/>
                <a:gd name="connsiteY20" fmla="*/ 10271723 h 15256473"/>
                <a:gd name="connsiteX21" fmla="*/ 2139950 w 18300700"/>
                <a:gd name="connsiteY21" fmla="*/ 10366973 h 15256473"/>
                <a:gd name="connsiteX22" fmla="*/ 2000250 w 18300700"/>
                <a:gd name="connsiteY22" fmla="*/ 10405073 h 15256473"/>
                <a:gd name="connsiteX23" fmla="*/ 1974850 w 18300700"/>
                <a:gd name="connsiteY23" fmla="*/ 10462223 h 15256473"/>
                <a:gd name="connsiteX24" fmla="*/ 2006600 w 18300700"/>
                <a:gd name="connsiteY24" fmla="*/ 10525723 h 15256473"/>
                <a:gd name="connsiteX25" fmla="*/ 1924050 w 18300700"/>
                <a:gd name="connsiteY25" fmla="*/ 10659073 h 15256473"/>
                <a:gd name="connsiteX26" fmla="*/ 1879600 w 18300700"/>
                <a:gd name="connsiteY26" fmla="*/ 10805123 h 15256473"/>
                <a:gd name="connsiteX27" fmla="*/ 1854200 w 18300700"/>
                <a:gd name="connsiteY27" fmla="*/ 11021023 h 15256473"/>
                <a:gd name="connsiteX28" fmla="*/ 1841500 w 18300700"/>
                <a:gd name="connsiteY28" fmla="*/ 11160723 h 15256473"/>
                <a:gd name="connsiteX29" fmla="*/ 1695450 w 18300700"/>
                <a:gd name="connsiteY29" fmla="*/ 11268673 h 15256473"/>
                <a:gd name="connsiteX30" fmla="*/ 1606550 w 18300700"/>
                <a:gd name="connsiteY30" fmla="*/ 11503623 h 15256473"/>
                <a:gd name="connsiteX31" fmla="*/ 1511300 w 18300700"/>
                <a:gd name="connsiteY31" fmla="*/ 11732223 h 15256473"/>
                <a:gd name="connsiteX32" fmla="*/ 1225550 w 18300700"/>
                <a:gd name="connsiteY32" fmla="*/ 11846523 h 15256473"/>
                <a:gd name="connsiteX33" fmla="*/ 1130300 w 18300700"/>
                <a:gd name="connsiteY33" fmla="*/ 11795723 h 15256473"/>
                <a:gd name="connsiteX34" fmla="*/ 1003300 w 18300700"/>
                <a:gd name="connsiteY34" fmla="*/ 11878273 h 15256473"/>
                <a:gd name="connsiteX35" fmla="*/ 984250 w 18300700"/>
                <a:gd name="connsiteY35" fmla="*/ 11941773 h 15256473"/>
                <a:gd name="connsiteX36" fmla="*/ 901700 w 18300700"/>
                <a:gd name="connsiteY36" fmla="*/ 12030673 h 15256473"/>
                <a:gd name="connsiteX37" fmla="*/ 819150 w 18300700"/>
                <a:gd name="connsiteY37" fmla="*/ 12138623 h 15256473"/>
                <a:gd name="connsiteX38" fmla="*/ 704850 w 18300700"/>
                <a:gd name="connsiteY38" fmla="*/ 12310073 h 15256473"/>
                <a:gd name="connsiteX39" fmla="*/ 635000 w 18300700"/>
                <a:gd name="connsiteY39" fmla="*/ 12481523 h 15256473"/>
                <a:gd name="connsiteX40" fmla="*/ 565150 w 18300700"/>
                <a:gd name="connsiteY40" fmla="*/ 12564073 h 15256473"/>
                <a:gd name="connsiteX41" fmla="*/ 514350 w 18300700"/>
                <a:gd name="connsiteY41" fmla="*/ 12703773 h 15256473"/>
                <a:gd name="connsiteX42" fmla="*/ 469900 w 18300700"/>
                <a:gd name="connsiteY42" fmla="*/ 12824423 h 15256473"/>
                <a:gd name="connsiteX43" fmla="*/ 419100 w 18300700"/>
                <a:gd name="connsiteY43" fmla="*/ 12989523 h 15256473"/>
                <a:gd name="connsiteX44" fmla="*/ 476250 w 18300700"/>
                <a:gd name="connsiteY44" fmla="*/ 13084773 h 15256473"/>
                <a:gd name="connsiteX45" fmla="*/ 406400 w 18300700"/>
                <a:gd name="connsiteY45" fmla="*/ 13237173 h 15256473"/>
                <a:gd name="connsiteX46" fmla="*/ 412750 w 18300700"/>
                <a:gd name="connsiteY46" fmla="*/ 13357823 h 15256473"/>
                <a:gd name="connsiteX47" fmla="*/ 368300 w 18300700"/>
                <a:gd name="connsiteY47" fmla="*/ 13529273 h 15256473"/>
                <a:gd name="connsiteX48" fmla="*/ 317500 w 18300700"/>
                <a:gd name="connsiteY48" fmla="*/ 13751523 h 15256473"/>
                <a:gd name="connsiteX49" fmla="*/ 273050 w 18300700"/>
                <a:gd name="connsiteY49" fmla="*/ 13916623 h 15256473"/>
                <a:gd name="connsiteX50" fmla="*/ 234950 w 18300700"/>
                <a:gd name="connsiteY50" fmla="*/ 14043623 h 15256473"/>
                <a:gd name="connsiteX51" fmla="*/ 228600 w 18300700"/>
                <a:gd name="connsiteY51" fmla="*/ 14221423 h 15256473"/>
                <a:gd name="connsiteX52" fmla="*/ 184150 w 18300700"/>
                <a:gd name="connsiteY52" fmla="*/ 14418273 h 15256473"/>
                <a:gd name="connsiteX53" fmla="*/ 139700 w 18300700"/>
                <a:gd name="connsiteY53" fmla="*/ 14589723 h 15256473"/>
                <a:gd name="connsiteX54" fmla="*/ 133350 w 18300700"/>
                <a:gd name="connsiteY54" fmla="*/ 14761173 h 15256473"/>
                <a:gd name="connsiteX55" fmla="*/ 69850 w 18300700"/>
                <a:gd name="connsiteY55" fmla="*/ 14875473 h 15256473"/>
                <a:gd name="connsiteX56" fmla="*/ 50800 w 18300700"/>
                <a:gd name="connsiteY56" fmla="*/ 15027873 h 15256473"/>
                <a:gd name="connsiteX57" fmla="*/ 0 w 18300700"/>
                <a:gd name="connsiteY57" fmla="*/ 15256473 h 15256473"/>
                <a:gd name="connsiteX58" fmla="*/ 82550 w 18300700"/>
                <a:gd name="connsiteY58" fmla="*/ 15199323 h 15256473"/>
                <a:gd name="connsiteX59" fmla="*/ 406400 w 18300700"/>
                <a:gd name="connsiteY59" fmla="*/ 14024573 h 15256473"/>
                <a:gd name="connsiteX60" fmla="*/ 4775200 w 18300700"/>
                <a:gd name="connsiteY60" fmla="*/ 14151573 h 15256473"/>
                <a:gd name="connsiteX61" fmla="*/ 9207500 w 18300700"/>
                <a:gd name="connsiteY61" fmla="*/ 14189673 h 15256473"/>
                <a:gd name="connsiteX62" fmla="*/ 9029700 w 18300700"/>
                <a:gd name="connsiteY62" fmla="*/ 11471873 h 15256473"/>
                <a:gd name="connsiteX63" fmla="*/ 8851900 w 18300700"/>
                <a:gd name="connsiteY63" fmla="*/ 10824173 h 15256473"/>
                <a:gd name="connsiteX64" fmla="*/ 8978900 w 18300700"/>
                <a:gd name="connsiteY64" fmla="*/ 10519373 h 15256473"/>
                <a:gd name="connsiteX65" fmla="*/ 9207500 w 18300700"/>
                <a:gd name="connsiteY65" fmla="*/ 10176473 h 15256473"/>
                <a:gd name="connsiteX66" fmla="*/ 10134600 w 18300700"/>
                <a:gd name="connsiteY66" fmla="*/ 9579573 h 15256473"/>
                <a:gd name="connsiteX67" fmla="*/ 10579100 w 18300700"/>
                <a:gd name="connsiteY67" fmla="*/ 9477973 h 15256473"/>
                <a:gd name="connsiteX68" fmla="*/ 11036300 w 18300700"/>
                <a:gd name="connsiteY68" fmla="*/ 9249373 h 15256473"/>
                <a:gd name="connsiteX69" fmla="*/ 11366500 w 18300700"/>
                <a:gd name="connsiteY69" fmla="*/ 9147773 h 15256473"/>
                <a:gd name="connsiteX70" fmla="*/ 11289631 w 18300700"/>
                <a:gd name="connsiteY70" fmla="*/ 3195639 h 15256473"/>
                <a:gd name="connsiteX71" fmla="*/ 18300700 w 18300700"/>
                <a:gd name="connsiteY71" fmla="*/ 3000973 h 15256473"/>
                <a:gd name="connsiteX72" fmla="*/ 18160332 w 18300700"/>
                <a:gd name="connsiteY72" fmla="*/ 0 h 15256473"/>
                <a:gd name="connsiteX73" fmla="*/ 11880181 w 18300700"/>
                <a:gd name="connsiteY73" fmla="*/ 1512889 h 15256473"/>
                <a:gd name="connsiteX74" fmla="*/ 9029032 w 18300700"/>
                <a:gd name="connsiteY74" fmla="*/ 2050061 h 15256473"/>
                <a:gd name="connsiteX0" fmla="*/ 9029032 w 18300700"/>
                <a:gd name="connsiteY0" fmla="*/ 2050061 h 15256473"/>
                <a:gd name="connsiteX1" fmla="*/ 2673350 w 18300700"/>
                <a:gd name="connsiteY1" fmla="*/ 8595323 h 15256473"/>
                <a:gd name="connsiteX2" fmla="*/ 2698750 w 18300700"/>
                <a:gd name="connsiteY2" fmla="*/ 8665173 h 15256473"/>
                <a:gd name="connsiteX3" fmla="*/ 2863850 w 18300700"/>
                <a:gd name="connsiteY3" fmla="*/ 8512773 h 15256473"/>
                <a:gd name="connsiteX4" fmla="*/ 2901950 w 18300700"/>
                <a:gd name="connsiteY4" fmla="*/ 8379423 h 15256473"/>
                <a:gd name="connsiteX5" fmla="*/ 3022600 w 18300700"/>
                <a:gd name="connsiteY5" fmla="*/ 8214323 h 15256473"/>
                <a:gd name="connsiteX6" fmla="*/ 3136900 w 18300700"/>
                <a:gd name="connsiteY6" fmla="*/ 8207973 h 15256473"/>
                <a:gd name="connsiteX7" fmla="*/ 3219450 w 18300700"/>
                <a:gd name="connsiteY7" fmla="*/ 8138123 h 15256473"/>
                <a:gd name="connsiteX8" fmla="*/ 3206750 w 18300700"/>
                <a:gd name="connsiteY8" fmla="*/ 8303223 h 15256473"/>
                <a:gd name="connsiteX9" fmla="*/ 3117850 w 18300700"/>
                <a:gd name="connsiteY9" fmla="*/ 8461973 h 15256473"/>
                <a:gd name="connsiteX10" fmla="*/ 2952750 w 18300700"/>
                <a:gd name="connsiteY10" fmla="*/ 8665173 h 15256473"/>
                <a:gd name="connsiteX11" fmla="*/ 2838450 w 18300700"/>
                <a:gd name="connsiteY11" fmla="*/ 8862023 h 15256473"/>
                <a:gd name="connsiteX12" fmla="*/ 2736850 w 18300700"/>
                <a:gd name="connsiteY12" fmla="*/ 9014423 h 15256473"/>
                <a:gd name="connsiteX13" fmla="*/ 2692400 w 18300700"/>
                <a:gd name="connsiteY13" fmla="*/ 9185873 h 15256473"/>
                <a:gd name="connsiteX14" fmla="*/ 2527300 w 18300700"/>
                <a:gd name="connsiteY14" fmla="*/ 9382723 h 15256473"/>
                <a:gd name="connsiteX15" fmla="*/ 2425700 w 18300700"/>
                <a:gd name="connsiteY15" fmla="*/ 9585923 h 15256473"/>
                <a:gd name="connsiteX16" fmla="*/ 2368550 w 18300700"/>
                <a:gd name="connsiteY16" fmla="*/ 9731973 h 15256473"/>
                <a:gd name="connsiteX17" fmla="*/ 2235200 w 18300700"/>
                <a:gd name="connsiteY17" fmla="*/ 9852623 h 15256473"/>
                <a:gd name="connsiteX18" fmla="*/ 2184400 w 18300700"/>
                <a:gd name="connsiteY18" fmla="*/ 9960573 h 15256473"/>
                <a:gd name="connsiteX19" fmla="*/ 2317750 w 18300700"/>
                <a:gd name="connsiteY19" fmla="*/ 9985973 h 15256473"/>
                <a:gd name="connsiteX20" fmla="*/ 2311400 w 18300700"/>
                <a:gd name="connsiteY20" fmla="*/ 10125673 h 15256473"/>
                <a:gd name="connsiteX21" fmla="*/ 2254250 w 18300700"/>
                <a:gd name="connsiteY21" fmla="*/ 10271723 h 15256473"/>
                <a:gd name="connsiteX22" fmla="*/ 2139950 w 18300700"/>
                <a:gd name="connsiteY22" fmla="*/ 10366973 h 15256473"/>
                <a:gd name="connsiteX23" fmla="*/ 2000250 w 18300700"/>
                <a:gd name="connsiteY23" fmla="*/ 10405073 h 15256473"/>
                <a:gd name="connsiteX24" fmla="*/ 1974850 w 18300700"/>
                <a:gd name="connsiteY24" fmla="*/ 10462223 h 15256473"/>
                <a:gd name="connsiteX25" fmla="*/ 2006600 w 18300700"/>
                <a:gd name="connsiteY25" fmla="*/ 10525723 h 15256473"/>
                <a:gd name="connsiteX26" fmla="*/ 1924050 w 18300700"/>
                <a:gd name="connsiteY26" fmla="*/ 10659073 h 15256473"/>
                <a:gd name="connsiteX27" fmla="*/ 1879600 w 18300700"/>
                <a:gd name="connsiteY27" fmla="*/ 10805123 h 15256473"/>
                <a:gd name="connsiteX28" fmla="*/ 1854200 w 18300700"/>
                <a:gd name="connsiteY28" fmla="*/ 11021023 h 15256473"/>
                <a:gd name="connsiteX29" fmla="*/ 1841500 w 18300700"/>
                <a:gd name="connsiteY29" fmla="*/ 11160723 h 15256473"/>
                <a:gd name="connsiteX30" fmla="*/ 1695450 w 18300700"/>
                <a:gd name="connsiteY30" fmla="*/ 11268673 h 15256473"/>
                <a:gd name="connsiteX31" fmla="*/ 1606550 w 18300700"/>
                <a:gd name="connsiteY31" fmla="*/ 11503623 h 15256473"/>
                <a:gd name="connsiteX32" fmla="*/ 1511300 w 18300700"/>
                <a:gd name="connsiteY32" fmla="*/ 11732223 h 15256473"/>
                <a:gd name="connsiteX33" fmla="*/ 1225550 w 18300700"/>
                <a:gd name="connsiteY33" fmla="*/ 11846523 h 15256473"/>
                <a:gd name="connsiteX34" fmla="*/ 1130300 w 18300700"/>
                <a:gd name="connsiteY34" fmla="*/ 11795723 h 15256473"/>
                <a:gd name="connsiteX35" fmla="*/ 1003300 w 18300700"/>
                <a:gd name="connsiteY35" fmla="*/ 11878273 h 15256473"/>
                <a:gd name="connsiteX36" fmla="*/ 984250 w 18300700"/>
                <a:gd name="connsiteY36" fmla="*/ 11941773 h 15256473"/>
                <a:gd name="connsiteX37" fmla="*/ 901700 w 18300700"/>
                <a:gd name="connsiteY37" fmla="*/ 12030673 h 15256473"/>
                <a:gd name="connsiteX38" fmla="*/ 819150 w 18300700"/>
                <a:gd name="connsiteY38" fmla="*/ 12138623 h 15256473"/>
                <a:gd name="connsiteX39" fmla="*/ 704850 w 18300700"/>
                <a:gd name="connsiteY39" fmla="*/ 12310073 h 15256473"/>
                <a:gd name="connsiteX40" fmla="*/ 635000 w 18300700"/>
                <a:gd name="connsiteY40" fmla="*/ 12481523 h 15256473"/>
                <a:gd name="connsiteX41" fmla="*/ 565150 w 18300700"/>
                <a:gd name="connsiteY41" fmla="*/ 12564073 h 15256473"/>
                <a:gd name="connsiteX42" fmla="*/ 514350 w 18300700"/>
                <a:gd name="connsiteY42" fmla="*/ 12703773 h 15256473"/>
                <a:gd name="connsiteX43" fmla="*/ 469900 w 18300700"/>
                <a:gd name="connsiteY43" fmla="*/ 12824423 h 15256473"/>
                <a:gd name="connsiteX44" fmla="*/ 419100 w 18300700"/>
                <a:gd name="connsiteY44" fmla="*/ 12989523 h 15256473"/>
                <a:gd name="connsiteX45" fmla="*/ 476250 w 18300700"/>
                <a:gd name="connsiteY45" fmla="*/ 13084773 h 15256473"/>
                <a:gd name="connsiteX46" fmla="*/ 406400 w 18300700"/>
                <a:gd name="connsiteY46" fmla="*/ 13237173 h 15256473"/>
                <a:gd name="connsiteX47" fmla="*/ 412750 w 18300700"/>
                <a:gd name="connsiteY47" fmla="*/ 13357823 h 15256473"/>
                <a:gd name="connsiteX48" fmla="*/ 368300 w 18300700"/>
                <a:gd name="connsiteY48" fmla="*/ 13529273 h 15256473"/>
                <a:gd name="connsiteX49" fmla="*/ 317500 w 18300700"/>
                <a:gd name="connsiteY49" fmla="*/ 13751523 h 15256473"/>
                <a:gd name="connsiteX50" fmla="*/ 273050 w 18300700"/>
                <a:gd name="connsiteY50" fmla="*/ 13916623 h 15256473"/>
                <a:gd name="connsiteX51" fmla="*/ 234950 w 18300700"/>
                <a:gd name="connsiteY51" fmla="*/ 14043623 h 15256473"/>
                <a:gd name="connsiteX52" fmla="*/ 228600 w 18300700"/>
                <a:gd name="connsiteY52" fmla="*/ 14221423 h 15256473"/>
                <a:gd name="connsiteX53" fmla="*/ 184150 w 18300700"/>
                <a:gd name="connsiteY53" fmla="*/ 14418273 h 15256473"/>
                <a:gd name="connsiteX54" fmla="*/ 139700 w 18300700"/>
                <a:gd name="connsiteY54" fmla="*/ 14589723 h 15256473"/>
                <a:gd name="connsiteX55" fmla="*/ 133350 w 18300700"/>
                <a:gd name="connsiteY55" fmla="*/ 14761173 h 15256473"/>
                <a:gd name="connsiteX56" fmla="*/ 69850 w 18300700"/>
                <a:gd name="connsiteY56" fmla="*/ 14875473 h 15256473"/>
                <a:gd name="connsiteX57" fmla="*/ 50800 w 18300700"/>
                <a:gd name="connsiteY57" fmla="*/ 15027873 h 15256473"/>
                <a:gd name="connsiteX58" fmla="*/ 0 w 18300700"/>
                <a:gd name="connsiteY58" fmla="*/ 15256473 h 15256473"/>
                <a:gd name="connsiteX59" fmla="*/ 82550 w 18300700"/>
                <a:gd name="connsiteY59" fmla="*/ 15199323 h 15256473"/>
                <a:gd name="connsiteX60" fmla="*/ 406400 w 18300700"/>
                <a:gd name="connsiteY60" fmla="*/ 14024573 h 15256473"/>
                <a:gd name="connsiteX61" fmla="*/ 4775200 w 18300700"/>
                <a:gd name="connsiteY61" fmla="*/ 14151573 h 15256473"/>
                <a:gd name="connsiteX62" fmla="*/ 9207500 w 18300700"/>
                <a:gd name="connsiteY62" fmla="*/ 14189673 h 15256473"/>
                <a:gd name="connsiteX63" fmla="*/ 9029700 w 18300700"/>
                <a:gd name="connsiteY63" fmla="*/ 11471873 h 15256473"/>
                <a:gd name="connsiteX64" fmla="*/ 8851900 w 18300700"/>
                <a:gd name="connsiteY64" fmla="*/ 10824173 h 15256473"/>
                <a:gd name="connsiteX65" fmla="*/ 8978900 w 18300700"/>
                <a:gd name="connsiteY65" fmla="*/ 10519373 h 15256473"/>
                <a:gd name="connsiteX66" fmla="*/ 9207500 w 18300700"/>
                <a:gd name="connsiteY66" fmla="*/ 10176473 h 15256473"/>
                <a:gd name="connsiteX67" fmla="*/ 10134600 w 18300700"/>
                <a:gd name="connsiteY67" fmla="*/ 9579573 h 15256473"/>
                <a:gd name="connsiteX68" fmla="*/ 10579100 w 18300700"/>
                <a:gd name="connsiteY68" fmla="*/ 9477973 h 15256473"/>
                <a:gd name="connsiteX69" fmla="*/ 11036300 w 18300700"/>
                <a:gd name="connsiteY69" fmla="*/ 9249373 h 15256473"/>
                <a:gd name="connsiteX70" fmla="*/ 11366500 w 18300700"/>
                <a:gd name="connsiteY70" fmla="*/ 9147773 h 15256473"/>
                <a:gd name="connsiteX71" fmla="*/ 11289631 w 18300700"/>
                <a:gd name="connsiteY71" fmla="*/ 3195639 h 15256473"/>
                <a:gd name="connsiteX72" fmla="*/ 18300700 w 18300700"/>
                <a:gd name="connsiteY72" fmla="*/ 3000973 h 15256473"/>
                <a:gd name="connsiteX73" fmla="*/ 18160332 w 18300700"/>
                <a:gd name="connsiteY73" fmla="*/ 0 h 15256473"/>
                <a:gd name="connsiteX74" fmla="*/ 11880181 w 18300700"/>
                <a:gd name="connsiteY74" fmla="*/ 1512889 h 15256473"/>
                <a:gd name="connsiteX75" fmla="*/ 9029032 w 18300700"/>
                <a:gd name="connsiteY75" fmla="*/ 2050061 h 15256473"/>
                <a:gd name="connsiteX0" fmla="*/ 9029032 w 18300700"/>
                <a:gd name="connsiteY0" fmla="*/ 2050061 h 15256473"/>
                <a:gd name="connsiteX1" fmla="*/ 2781300 w 18300700"/>
                <a:gd name="connsiteY1" fmla="*/ 8481023 h 15256473"/>
                <a:gd name="connsiteX2" fmla="*/ 2673350 w 18300700"/>
                <a:gd name="connsiteY2" fmla="*/ 8595323 h 15256473"/>
                <a:gd name="connsiteX3" fmla="*/ 2698750 w 18300700"/>
                <a:gd name="connsiteY3" fmla="*/ 8665173 h 15256473"/>
                <a:gd name="connsiteX4" fmla="*/ 2863850 w 18300700"/>
                <a:gd name="connsiteY4" fmla="*/ 8512773 h 15256473"/>
                <a:gd name="connsiteX5" fmla="*/ 2901950 w 18300700"/>
                <a:gd name="connsiteY5" fmla="*/ 8379423 h 15256473"/>
                <a:gd name="connsiteX6" fmla="*/ 3022600 w 18300700"/>
                <a:gd name="connsiteY6" fmla="*/ 8214323 h 15256473"/>
                <a:gd name="connsiteX7" fmla="*/ 3136900 w 18300700"/>
                <a:gd name="connsiteY7" fmla="*/ 8207973 h 15256473"/>
                <a:gd name="connsiteX8" fmla="*/ 3219450 w 18300700"/>
                <a:gd name="connsiteY8" fmla="*/ 8138123 h 15256473"/>
                <a:gd name="connsiteX9" fmla="*/ 3206750 w 18300700"/>
                <a:gd name="connsiteY9" fmla="*/ 8303223 h 15256473"/>
                <a:gd name="connsiteX10" fmla="*/ 3117850 w 18300700"/>
                <a:gd name="connsiteY10" fmla="*/ 8461973 h 15256473"/>
                <a:gd name="connsiteX11" fmla="*/ 2952750 w 18300700"/>
                <a:gd name="connsiteY11" fmla="*/ 8665173 h 15256473"/>
                <a:gd name="connsiteX12" fmla="*/ 2838450 w 18300700"/>
                <a:gd name="connsiteY12" fmla="*/ 8862023 h 15256473"/>
                <a:gd name="connsiteX13" fmla="*/ 2736850 w 18300700"/>
                <a:gd name="connsiteY13" fmla="*/ 9014423 h 15256473"/>
                <a:gd name="connsiteX14" fmla="*/ 2692400 w 18300700"/>
                <a:gd name="connsiteY14" fmla="*/ 9185873 h 15256473"/>
                <a:gd name="connsiteX15" fmla="*/ 2527300 w 18300700"/>
                <a:gd name="connsiteY15" fmla="*/ 9382723 h 15256473"/>
                <a:gd name="connsiteX16" fmla="*/ 2425700 w 18300700"/>
                <a:gd name="connsiteY16" fmla="*/ 9585923 h 15256473"/>
                <a:gd name="connsiteX17" fmla="*/ 2368550 w 18300700"/>
                <a:gd name="connsiteY17" fmla="*/ 9731973 h 15256473"/>
                <a:gd name="connsiteX18" fmla="*/ 2235200 w 18300700"/>
                <a:gd name="connsiteY18" fmla="*/ 9852623 h 15256473"/>
                <a:gd name="connsiteX19" fmla="*/ 2184400 w 18300700"/>
                <a:gd name="connsiteY19" fmla="*/ 9960573 h 15256473"/>
                <a:gd name="connsiteX20" fmla="*/ 2317750 w 18300700"/>
                <a:gd name="connsiteY20" fmla="*/ 9985973 h 15256473"/>
                <a:gd name="connsiteX21" fmla="*/ 2311400 w 18300700"/>
                <a:gd name="connsiteY21" fmla="*/ 10125673 h 15256473"/>
                <a:gd name="connsiteX22" fmla="*/ 2254250 w 18300700"/>
                <a:gd name="connsiteY22" fmla="*/ 10271723 h 15256473"/>
                <a:gd name="connsiteX23" fmla="*/ 2139950 w 18300700"/>
                <a:gd name="connsiteY23" fmla="*/ 10366973 h 15256473"/>
                <a:gd name="connsiteX24" fmla="*/ 2000250 w 18300700"/>
                <a:gd name="connsiteY24" fmla="*/ 10405073 h 15256473"/>
                <a:gd name="connsiteX25" fmla="*/ 1974850 w 18300700"/>
                <a:gd name="connsiteY25" fmla="*/ 10462223 h 15256473"/>
                <a:gd name="connsiteX26" fmla="*/ 2006600 w 18300700"/>
                <a:gd name="connsiteY26" fmla="*/ 10525723 h 15256473"/>
                <a:gd name="connsiteX27" fmla="*/ 1924050 w 18300700"/>
                <a:gd name="connsiteY27" fmla="*/ 10659073 h 15256473"/>
                <a:gd name="connsiteX28" fmla="*/ 1879600 w 18300700"/>
                <a:gd name="connsiteY28" fmla="*/ 10805123 h 15256473"/>
                <a:gd name="connsiteX29" fmla="*/ 1854200 w 18300700"/>
                <a:gd name="connsiteY29" fmla="*/ 11021023 h 15256473"/>
                <a:gd name="connsiteX30" fmla="*/ 1841500 w 18300700"/>
                <a:gd name="connsiteY30" fmla="*/ 11160723 h 15256473"/>
                <a:gd name="connsiteX31" fmla="*/ 1695450 w 18300700"/>
                <a:gd name="connsiteY31" fmla="*/ 11268673 h 15256473"/>
                <a:gd name="connsiteX32" fmla="*/ 1606550 w 18300700"/>
                <a:gd name="connsiteY32" fmla="*/ 11503623 h 15256473"/>
                <a:gd name="connsiteX33" fmla="*/ 1511300 w 18300700"/>
                <a:gd name="connsiteY33" fmla="*/ 11732223 h 15256473"/>
                <a:gd name="connsiteX34" fmla="*/ 1225550 w 18300700"/>
                <a:gd name="connsiteY34" fmla="*/ 11846523 h 15256473"/>
                <a:gd name="connsiteX35" fmla="*/ 1130300 w 18300700"/>
                <a:gd name="connsiteY35" fmla="*/ 11795723 h 15256473"/>
                <a:gd name="connsiteX36" fmla="*/ 1003300 w 18300700"/>
                <a:gd name="connsiteY36" fmla="*/ 11878273 h 15256473"/>
                <a:gd name="connsiteX37" fmla="*/ 984250 w 18300700"/>
                <a:gd name="connsiteY37" fmla="*/ 11941773 h 15256473"/>
                <a:gd name="connsiteX38" fmla="*/ 901700 w 18300700"/>
                <a:gd name="connsiteY38" fmla="*/ 12030673 h 15256473"/>
                <a:gd name="connsiteX39" fmla="*/ 819150 w 18300700"/>
                <a:gd name="connsiteY39" fmla="*/ 12138623 h 15256473"/>
                <a:gd name="connsiteX40" fmla="*/ 704850 w 18300700"/>
                <a:gd name="connsiteY40" fmla="*/ 12310073 h 15256473"/>
                <a:gd name="connsiteX41" fmla="*/ 635000 w 18300700"/>
                <a:gd name="connsiteY41" fmla="*/ 12481523 h 15256473"/>
                <a:gd name="connsiteX42" fmla="*/ 565150 w 18300700"/>
                <a:gd name="connsiteY42" fmla="*/ 12564073 h 15256473"/>
                <a:gd name="connsiteX43" fmla="*/ 514350 w 18300700"/>
                <a:gd name="connsiteY43" fmla="*/ 12703773 h 15256473"/>
                <a:gd name="connsiteX44" fmla="*/ 469900 w 18300700"/>
                <a:gd name="connsiteY44" fmla="*/ 12824423 h 15256473"/>
                <a:gd name="connsiteX45" fmla="*/ 419100 w 18300700"/>
                <a:gd name="connsiteY45" fmla="*/ 12989523 h 15256473"/>
                <a:gd name="connsiteX46" fmla="*/ 476250 w 18300700"/>
                <a:gd name="connsiteY46" fmla="*/ 13084773 h 15256473"/>
                <a:gd name="connsiteX47" fmla="*/ 406400 w 18300700"/>
                <a:gd name="connsiteY47" fmla="*/ 13237173 h 15256473"/>
                <a:gd name="connsiteX48" fmla="*/ 412750 w 18300700"/>
                <a:gd name="connsiteY48" fmla="*/ 13357823 h 15256473"/>
                <a:gd name="connsiteX49" fmla="*/ 368300 w 18300700"/>
                <a:gd name="connsiteY49" fmla="*/ 13529273 h 15256473"/>
                <a:gd name="connsiteX50" fmla="*/ 317500 w 18300700"/>
                <a:gd name="connsiteY50" fmla="*/ 13751523 h 15256473"/>
                <a:gd name="connsiteX51" fmla="*/ 273050 w 18300700"/>
                <a:gd name="connsiteY51" fmla="*/ 13916623 h 15256473"/>
                <a:gd name="connsiteX52" fmla="*/ 234950 w 18300700"/>
                <a:gd name="connsiteY52" fmla="*/ 14043623 h 15256473"/>
                <a:gd name="connsiteX53" fmla="*/ 228600 w 18300700"/>
                <a:gd name="connsiteY53" fmla="*/ 14221423 h 15256473"/>
                <a:gd name="connsiteX54" fmla="*/ 184150 w 18300700"/>
                <a:gd name="connsiteY54" fmla="*/ 14418273 h 15256473"/>
                <a:gd name="connsiteX55" fmla="*/ 139700 w 18300700"/>
                <a:gd name="connsiteY55" fmla="*/ 14589723 h 15256473"/>
                <a:gd name="connsiteX56" fmla="*/ 133350 w 18300700"/>
                <a:gd name="connsiteY56" fmla="*/ 14761173 h 15256473"/>
                <a:gd name="connsiteX57" fmla="*/ 69850 w 18300700"/>
                <a:gd name="connsiteY57" fmla="*/ 14875473 h 15256473"/>
                <a:gd name="connsiteX58" fmla="*/ 50800 w 18300700"/>
                <a:gd name="connsiteY58" fmla="*/ 15027873 h 15256473"/>
                <a:gd name="connsiteX59" fmla="*/ 0 w 18300700"/>
                <a:gd name="connsiteY59" fmla="*/ 15256473 h 15256473"/>
                <a:gd name="connsiteX60" fmla="*/ 82550 w 18300700"/>
                <a:gd name="connsiteY60" fmla="*/ 15199323 h 15256473"/>
                <a:gd name="connsiteX61" fmla="*/ 406400 w 18300700"/>
                <a:gd name="connsiteY61" fmla="*/ 14024573 h 15256473"/>
                <a:gd name="connsiteX62" fmla="*/ 4775200 w 18300700"/>
                <a:gd name="connsiteY62" fmla="*/ 14151573 h 15256473"/>
                <a:gd name="connsiteX63" fmla="*/ 9207500 w 18300700"/>
                <a:gd name="connsiteY63" fmla="*/ 14189673 h 15256473"/>
                <a:gd name="connsiteX64" fmla="*/ 9029700 w 18300700"/>
                <a:gd name="connsiteY64" fmla="*/ 11471873 h 15256473"/>
                <a:gd name="connsiteX65" fmla="*/ 8851900 w 18300700"/>
                <a:gd name="connsiteY65" fmla="*/ 10824173 h 15256473"/>
                <a:gd name="connsiteX66" fmla="*/ 8978900 w 18300700"/>
                <a:gd name="connsiteY66" fmla="*/ 10519373 h 15256473"/>
                <a:gd name="connsiteX67" fmla="*/ 9207500 w 18300700"/>
                <a:gd name="connsiteY67" fmla="*/ 10176473 h 15256473"/>
                <a:gd name="connsiteX68" fmla="*/ 10134600 w 18300700"/>
                <a:gd name="connsiteY68" fmla="*/ 9579573 h 15256473"/>
                <a:gd name="connsiteX69" fmla="*/ 10579100 w 18300700"/>
                <a:gd name="connsiteY69" fmla="*/ 9477973 h 15256473"/>
                <a:gd name="connsiteX70" fmla="*/ 11036300 w 18300700"/>
                <a:gd name="connsiteY70" fmla="*/ 9249373 h 15256473"/>
                <a:gd name="connsiteX71" fmla="*/ 11366500 w 18300700"/>
                <a:gd name="connsiteY71" fmla="*/ 9147773 h 15256473"/>
                <a:gd name="connsiteX72" fmla="*/ 11289631 w 18300700"/>
                <a:gd name="connsiteY72" fmla="*/ 3195639 h 15256473"/>
                <a:gd name="connsiteX73" fmla="*/ 18300700 w 18300700"/>
                <a:gd name="connsiteY73" fmla="*/ 3000973 h 15256473"/>
                <a:gd name="connsiteX74" fmla="*/ 18160332 w 18300700"/>
                <a:gd name="connsiteY74" fmla="*/ 0 h 15256473"/>
                <a:gd name="connsiteX75" fmla="*/ 11880181 w 18300700"/>
                <a:gd name="connsiteY75" fmla="*/ 1512889 h 15256473"/>
                <a:gd name="connsiteX76" fmla="*/ 9029032 w 18300700"/>
                <a:gd name="connsiteY76" fmla="*/ 2050061 h 15256473"/>
                <a:gd name="connsiteX0" fmla="*/ 9029032 w 18300700"/>
                <a:gd name="connsiteY0" fmla="*/ 2050061 h 15256473"/>
                <a:gd name="connsiteX1" fmla="*/ 2870200 w 18300700"/>
                <a:gd name="connsiteY1" fmla="*/ 8271473 h 15256473"/>
                <a:gd name="connsiteX2" fmla="*/ 2781300 w 18300700"/>
                <a:gd name="connsiteY2" fmla="*/ 8481023 h 15256473"/>
                <a:gd name="connsiteX3" fmla="*/ 2673350 w 18300700"/>
                <a:gd name="connsiteY3" fmla="*/ 8595323 h 15256473"/>
                <a:gd name="connsiteX4" fmla="*/ 2698750 w 18300700"/>
                <a:gd name="connsiteY4" fmla="*/ 8665173 h 15256473"/>
                <a:gd name="connsiteX5" fmla="*/ 2863850 w 18300700"/>
                <a:gd name="connsiteY5" fmla="*/ 8512773 h 15256473"/>
                <a:gd name="connsiteX6" fmla="*/ 2901950 w 18300700"/>
                <a:gd name="connsiteY6" fmla="*/ 8379423 h 15256473"/>
                <a:gd name="connsiteX7" fmla="*/ 3022600 w 18300700"/>
                <a:gd name="connsiteY7" fmla="*/ 8214323 h 15256473"/>
                <a:gd name="connsiteX8" fmla="*/ 3136900 w 18300700"/>
                <a:gd name="connsiteY8" fmla="*/ 8207973 h 15256473"/>
                <a:gd name="connsiteX9" fmla="*/ 3219450 w 18300700"/>
                <a:gd name="connsiteY9" fmla="*/ 8138123 h 15256473"/>
                <a:gd name="connsiteX10" fmla="*/ 3206750 w 18300700"/>
                <a:gd name="connsiteY10" fmla="*/ 8303223 h 15256473"/>
                <a:gd name="connsiteX11" fmla="*/ 3117850 w 18300700"/>
                <a:gd name="connsiteY11" fmla="*/ 8461973 h 15256473"/>
                <a:gd name="connsiteX12" fmla="*/ 2952750 w 18300700"/>
                <a:gd name="connsiteY12" fmla="*/ 8665173 h 15256473"/>
                <a:gd name="connsiteX13" fmla="*/ 2838450 w 18300700"/>
                <a:gd name="connsiteY13" fmla="*/ 8862023 h 15256473"/>
                <a:gd name="connsiteX14" fmla="*/ 2736850 w 18300700"/>
                <a:gd name="connsiteY14" fmla="*/ 9014423 h 15256473"/>
                <a:gd name="connsiteX15" fmla="*/ 2692400 w 18300700"/>
                <a:gd name="connsiteY15" fmla="*/ 9185873 h 15256473"/>
                <a:gd name="connsiteX16" fmla="*/ 2527300 w 18300700"/>
                <a:gd name="connsiteY16" fmla="*/ 9382723 h 15256473"/>
                <a:gd name="connsiteX17" fmla="*/ 2425700 w 18300700"/>
                <a:gd name="connsiteY17" fmla="*/ 9585923 h 15256473"/>
                <a:gd name="connsiteX18" fmla="*/ 2368550 w 18300700"/>
                <a:gd name="connsiteY18" fmla="*/ 9731973 h 15256473"/>
                <a:gd name="connsiteX19" fmla="*/ 2235200 w 18300700"/>
                <a:gd name="connsiteY19" fmla="*/ 9852623 h 15256473"/>
                <a:gd name="connsiteX20" fmla="*/ 2184400 w 18300700"/>
                <a:gd name="connsiteY20" fmla="*/ 9960573 h 15256473"/>
                <a:gd name="connsiteX21" fmla="*/ 2317750 w 18300700"/>
                <a:gd name="connsiteY21" fmla="*/ 9985973 h 15256473"/>
                <a:gd name="connsiteX22" fmla="*/ 2311400 w 18300700"/>
                <a:gd name="connsiteY22" fmla="*/ 10125673 h 15256473"/>
                <a:gd name="connsiteX23" fmla="*/ 2254250 w 18300700"/>
                <a:gd name="connsiteY23" fmla="*/ 10271723 h 15256473"/>
                <a:gd name="connsiteX24" fmla="*/ 2139950 w 18300700"/>
                <a:gd name="connsiteY24" fmla="*/ 10366973 h 15256473"/>
                <a:gd name="connsiteX25" fmla="*/ 2000250 w 18300700"/>
                <a:gd name="connsiteY25" fmla="*/ 10405073 h 15256473"/>
                <a:gd name="connsiteX26" fmla="*/ 1974850 w 18300700"/>
                <a:gd name="connsiteY26" fmla="*/ 10462223 h 15256473"/>
                <a:gd name="connsiteX27" fmla="*/ 2006600 w 18300700"/>
                <a:gd name="connsiteY27" fmla="*/ 10525723 h 15256473"/>
                <a:gd name="connsiteX28" fmla="*/ 1924050 w 18300700"/>
                <a:gd name="connsiteY28" fmla="*/ 10659073 h 15256473"/>
                <a:gd name="connsiteX29" fmla="*/ 1879600 w 18300700"/>
                <a:gd name="connsiteY29" fmla="*/ 10805123 h 15256473"/>
                <a:gd name="connsiteX30" fmla="*/ 1854200 w 18300700"/>
                <a:gd name="connsiteY30" fmla="*/ 11021023 h 15256473"/>
                <a:gd name="connsiteX31" fmla="*/ 1841500 w 18300700"/>
                <a:gd name="connsiteY31" fmla="*/ 11160723 h 15256473"/>
                <a:gd name="connsiteX32" fmla="*/ 1695450 w 18300700"/>
                <a:gd name="connsiteY32" fmla="*/ 11268673 h 15256473"/>
                <a:gd name="connsiteX33" fmla="*/ 1606550 w 18300700"/>
                <a:gd name="connsiteY33" fmla="*/ 11503623 h 15256473"/>
                <a:gd name="connsiteX34" fmla="*/ 1511300 w 18300700"/>
                <a:gd name="connsiteY34" fmla="*/ 11732223 h 15256473"/>
                <a:gd name="connsiteX35" fmla="*/ 1225550 w 18300700"/>
                <a:gd name="connsiteY35" fmla="*/ 11846523 h 15256473"/>
                <a:gd name="connsiteX36" fmla="*/ 1130300 w 18300700"/>
                <a:gd name="connsiteY36" fmla="*/ 11795723 h 15256473"/>
                <a:gd name="connsiteX37" fmla="*/ 1003300 w 18300700"/>
                <a:gd name="connsiteY37" fmla="*/ 11878273 h 15256473"/>
                <a:gd name="connsiteX38" fmla="*/ 984250 w 18300700"/>
                <a:gd name="connsiteY38" fmla="*/ 11941773 h 15256473"/>
                <a:gd name="connsiteX39" fmla="*/ 901700 w 18300700"/>
                <a:gd name="connsiteY39" fmla="*/ 12030673 h 15256473"/>
                <a:gd name="connsiteX40" fmla="*/ 819150 w 18300700"/>
                <a:gd name="connsiteY40" fmla="*/ 12138623 h 15256473"/>
                <a:gd name="connsiteX41" fmla="*/ 704850 w 18300700"/>
                <a:gd name="connsiteY41" fmla="*/ 12310073 h 15256473"/>
                <a:gd name="connsiteX42" fmla="*/ 635000 w 18300700"/>
                <a:gd name="connsiteY42" fmla="*/ 12481523 h 15256473"/>
                <a:gd name="connsiteX43" fmla="*/ 565150 w 18300700"/>
                <a:gd name="connsiteY43" fmla="*/ 12564073 h 15256473"/>
                <a:gd name="connsiteX44" fmla="*/ 514350 w 18300700"/>
                <a:gd name="connsiteY44" fmla="*/ 12703773 h 15256473"/>
                <a:gd name="connsiteX45" fmla="*/ 469900 w 18300700"/>
                <a:gd name="connsiteY45" fmla="*/ 12824423 h 15256473"/>
                <a:gd name="connsiteX46" fmla="*/ 419100 w 18300700"/>
                <a:gd name="connsiteY46" fmla="*/ 12989523 h 15256473"/>
                <a:gd name="connsiteX47" fmla="*/ 476250 w 18300700"/>
                <a:gd name="connsiteY47" fmla="*/ 13084773 h 15256473"/>
                <a:gd name="connsiteX48" fmla="*/ 406400 w 18300700"/>
                <a:gd name="connsiteY48" fmla="*/ 13237173 h 15256473"/>
                <a:gd name="connsiteX49" fmla="*/ 412750 w 18300700"/>
                <a:gd name="connsiteY49" fmla="*/ 13357823 h 15256473"/>
                <a:gd name="connsiteX50" fmla="*/ 368300 w 18300700"/>
                <a:gd name="connsiteY50" fmla="*/ 13529273 h 15256473"/>
                <a:gd name="connsiteX51" fmla="*/ 317500 w 18300700"/>
                <a:gd name="connsiteY51" fmla="*/ 13751523 h 15256473"/>
                <a:gd name="connsiteX52" fmla="*/ 273050 w 18300700"/>
                <a:gd name="connsiteY52" fmla="*/ 13916623 h 15256473"/>
                <a:gd name="connsiteX53" fmla="*/ 234950 w 18300700"/>
                <a:gd name="connsiteY53" fmla="*/ 14043623 h 15256473"/>
                <a:gd name="connsiteX54" fmla="*/ 228600 w 18300700"/>
                <a:gd name="connsiteY54" fmla="*/ 14221423 h 15256473"/>
                <a:gd name="connsiteX55" fmla="*/ 184150 w 18300700"/>
                <a:gd name="connsiteY55" fmla="*/ 14418273 h 15256473"/>
                <a:gd name="connsiteX56" fmla="*/ 139700 w 18300700"/>
                <a:gd name="connsiteY56" fmla="*/ 14589723 h 15256473"/>
                <a:gd name="connsiteX57" fmla="*/ 133350 w 18300700"/>
                <a:gd name="connsiteY57" fmla="*/ 14761173 h 15256473"/>
                <a:gd name="connsiteX58" fmla="*/ 69850 w 18300700"/>
                <a:gd name="connsiteY58" fmla="*/ 14875473 h 15256473"/>
                <a:gd name="connsiteX59" fmla="*/ 50800 w 18300700"/>
                <a:gd name="connsiteY59" fmla="*/ 15027873 h 15256473"/>
                <a:gd name="connsiteX60" fmla="*/ 0 w 18300700"/>
                <a:gd name="connsiteY60" fmla="*/ 15256473 h 15256473"/>
                <a:gd name="connsiteX61" fmla="*/ 82550 w 18300700"/>
                <a:gd name="connsiteY61" fmla="*/ 15199323 h 15256473"/>
                <a:gd name="connsiteX62" fmla="*/ 406400 w 18300700"/>
                <a:gd name="connsiteY62" fmla="*/ 14024573 h 15256473"/>
                <a:gd name="connsiteX63" fmla="*/ 4775200 w 18300700"/>
                <a:gd name="connsiteY63" fmla="*/ 14151573 h 15256473"/>
                <a:gd name="connsiteX64" fmla="*/ 9207500 w 18300700"/>
                <a:gd name="connsiteY64" fmla="*/ 14189673 h 15256473"/>
                <a:gd name="connsiteX65" fmla="*/ 9029700 w 18300700"/>
                <a:gd name="connsiteY65" fmla="*/ 11471873 h 15256473"/>
                <a:gd name="connsiteX66" fmla="*/ 8851900 w 18300700"/>
                <a:gd name="connsiteY66" fmla="*/ 10824173 h 15256473"/>
                <a:gd name="connsiteX67" fmla="*/ 8978900 w 18300700"/>
                <a:gd name="connsiteY67" fmla="*/ 10519373 h 15256473"/>
                <a:gd name="connsiteX68" fmla="*/ 9207500 w 18300700"/>
                <a:gd name="connsiteY68" fmla="*/ 10176473 h 15256473"/>
                <a:gd name="connsiteX69" fmla="*/ 10134600 w 18300700"/>
                <a:gd name="connsiteY69" fmla="*/ 9579573 h 15256473"/>
                <a:gd name="connsiteX70" fmla="*/ 10579100 w 18300700"/>
                <a:gd name="connsiteY70" fmla="*/ 9477973 h 15256473"/>
                <a:gd name="connsiteX71" fmla="*/ 11036300 w 18300700"/>
                <a:gd name="connsiteY71" fmla="*/ 9249373 h 15256473"/>
                <a:gd name="connsiteX72" fmla="*/ 11366500 w 18300700"/>
                <a:gd name="connsiteY72" fmla="*/ 9147773 h 15256473"/>
                <a:gd name="connsiteX73" fmla="*/ 11289631 w 18300700"/>
                <a:gd name="connsiteY73" fmla="*/ 3195639 h 15256473"/>
                <a:gd name="connsiteX74" fmla="*/ 18300700 w 18300700"/>
                <a:gd name="connsiteY74" fmla="*/ 3000973 h 15256473"/>
                <a:gd name="connsiteX75" fmla="*/ 18160332 w 18300700"/>
                <a:gd name="connsiteY75" fmla="*/ 0 h 15256473"/>
                <a:gd name="connsiteX76" fmla="*/ 11880181 w 18300700"/>
                <a:gd name="connsiteY76" fmla="*/ 1512889 h 15256473"/>
                <a:gd name="connsiteX77" fmla="*/ 9029032 w 18300700"/>
                <a:gd name="connsiteY77" fmla="*/ 2050061 h 15256473"/>
                <a:gd name="connsiteX0" fmla="*/ 9029032 w 18300700"/>
                <a:gd name="connsiteY0" fmla="*/ 2050061 h 15256473"/>
                <a:gd name="connsiteX1" fmla="*/ 3041650 w 18300700"/>
                <a:gd name="connsiteY1" fmla="*/ 8100023 h 15256473"/>
                <a:gd name="connsiteX2" fmla="*/ 2870200 w 18300700"/>
                <a:gd name="connsiteY2" fmla="*/ 8271473 h 15256473"/>
                <a:gd name="connsiteX3" fmla="*/ 2781300 w 18300700"/>
                <a:gd name="connsiteY3" fmla="*/ 8481023 h 15256473"/>
                <a:gd name="connsiteX4" fmla="*/ 2673350 w 18300700"/>
                <a:gd name="connsiteY4" fmla="*/ 8595323 h 15256473"/>
                <a:gd name="connsiteX5" fmla="*/ 2698750 w 18300700"/>
                <a:gd name="connsiteY5" fmla="*/ 8665173 h 15256473"/>
                <a:gd name="connsiteX6" fmla="*/ 2863850 w 18300700"/>
                <a:gd name="connsiteY6" fmla="*/ 8512773 h 15256473"/>
                <a:gd name="connsiteX7" fmla="*/ 2901950 w 18300700"/>
                <a:gd name="connsiteY7" fmla="*/ 8379423 h 15256473"/>
                <a:gd name="connsiteX8" fmla="*/ 3022600 w 18300700"/>
                <a:gd name="connsiteY8" fmla="*/ 8214323 h 15256473"/>
                <a:gd name="connsiteX9" fmla="*/ 3136900 w 18300700"/>
                <a:gd name="connsiteY9" fmla="*/ 8207973 h 15256473"/>
                <a:gd name="connsiteX10" fmla="*/ 3219450 w 18300700"/>
                <a:gd name="connsiteY10" fmla="*/ 8138123 h 15256473"/>
                <a:gd name="connsiteX11" fmla="*/ 3206750 w 18300700"/>
                <a:gd name="connsiteY11" fmla="*/ 8303223 h 15256473"/>
                <a:gd name="connsiteX12" fmla="*/ 3117850 w 18300700"/>
                <a:gd name="connsiteY12" fmla="*/ 8461973 h 15256473"/>
                <a:gd name="connsiteX13" fmla="*/ 2952750 w 18300700"/>
                <a:gd name="connsiteY13" fmla="*/ 8665173 h 15256473"/>
                <a:gd name="connsiteX14" fmla="*/ 2838450 w 18300700"/>
                <a:gd name="connsiteY14" fmla="*/ 8862023 h 15256473"/>
                <a:gd name="connsiteX15" fmla="*/ 2736850 w 18300700"/>
                <a:gd name="connsiteY15" fmla="*/ 9014423 h 15256473"/>
                <a:gd name="connsiteX16" fmla="*/ 2692400 w 18300700"/>
                <a:gd name="connsiteY16" fmla="*/ 9185873 h 15256473"/>
                <a:gd name="connsiteX17" fmla="*/ 2527300 w 18300700"/>
                <a:gd name="connsiteY17" fmla="*/ 9382723 h 15256473"/>
                <a:gd name="connsiteX18" fmla="*/ 2425700 w 18300700"/>
                <a:gd name="connsiteY18" fmla="*/ 9585923 h 15256473"/>
                <a:gd name="connsiteX19" fmla="*/ 2368550 w 18300700"/>
                <a:gd name="connsiteY19" fmla="*/ 9731973 h 15256473"/>
                <a:gd name="connsiteX20" fmla="*/ 2235200 w 18300700"/>
                <a:gd name="connsiteY20" fmla="*/ 9852623 h 15256473"/>
                <a:gd name="connsiteX21" fmla="*/ 2184400 w 18300700"/>
                <a:gd name="connsiteY21" fmla="*/ 9960573 h 15256473"/>
                <a:gd name="connsiteX22" fmla="*/ 2317750 w 18300700"/>
                <a:gd name="connsiteY22" fmla="*/ 9985973 h 15256473"/>
                <a:gd name="connsiteX23" fmla="*/ 2311400 w 18300700"/>
                <a:gd name="connsiteY23" fmla="*/ 10125673 h 15256473"/>
                <a:gd name="connsiteX24" fmla="*/ 2254250 w 18300700"/>
                <a:gd name="connsiteY24" fmla="*/ 10271723 h 15256473"/>
                <a:gd name="connsiteX25" fmla="*/ 2139950 w 18300700"/>
                <a:gd name="connsiteY25" fmla="*/ 10366973 h 15256473"/>
                <a:gd name="connsiteX26" fmla="*/ 2000250 w 18300700"/>
                <a:gd name="connsiteY26" fmla="*/ 10405073 h 15256473"/>
                <a:gd name="connsiteX27" fmla="*/ 1974850 w 18300700"/>
                <a:gd name="connsiteY27" fmla="*/ 10462223 h 15256473"/>
                <a:gd name="connsiteX28" fmla="*/ 2006600 w 18300700"/>
                <a:gd name="connsiteY28" fmla="*/ 10525723 h 15256473"/>
                <a:gd name="connsiteX29" fmla="*/ 1924050 w 18300700"/>
                <a:gd name="connsiteY29" fmla="*/ 10659073 h 15256473"/>
                <a:gd name="connsiteX30" fmla="*/ 1879600 w 18300700"/>
                <a:gd name="connsiteY30" fmla="*/ 10805123 h 15256473"/>
                <a:gd name="connsiteX31" fmla="*/ 1854200 w 18300700"/>
                <a:gd name="connsiteY31" fmla="*/ 11021023 h 15256473"/>
                <a:gd name="connsiteX32" fmla="*/ 1841500 w 18300700"/>
                <a:gd name="connsiteY32" fmla="*/ 11160723 h 15256473"/>
                <a:gd name="connsiteX33" fmla="*/ 1695450 w 18300700"/>
                <a:gd name="connsiteY33" fmla="*/ 11268673 h 15256473"/>
                <a:gd name="connsiteX34" fmla="*/ 1606550 w 18300700"/>
                <a:gd name="connsiteY34" fmla="*/ 11503623 h 15256473"/>
                <a:gd name="connsiteX35" fmla="*/ 1511300 w 18300700"/>
                <a:gd name="connsiteY35" fmla="*/ 11732223 h 15256473"/>
                <a:gd name="connsiteX36" fmla="*/ 1225550 w 18300700"/>
                <a:gd name="connsiteY36" fmla="*/ 11846523 h 15256473"/>
                <a:gd name="connsiteX37" fmla="*/ 1130300 w 18300700"/>
                <a:gd name="connsiteY37" fmla="*/ 11795723 h 15256473"/>
                <a:gd name="connsiteX38" fmla="*/ 1003300 w 18300700"/>
                <a:gd name="connsiteY38" fmla="*/ 11878273 h 15256473"/>
                <a:gd name="connsiteX39" fmla="*/ 984250 w 18300700"/>
                <a:gd name="connsiteY39" fmla="*/ 11941773 h 15256473"/>
                <a:gd name="connsiteX40" fmla="*/ 901700 w 18300700"/>
                <a:gd name="connsiteY40" fmla="*/ 12030673 h 15256473"/>
                <a:gd name="connsiteX41" fmla="*/ 819150 w 18300700"/>
                <a:gd name="connsiteY41" fmla="*/ 12138623 h 15256473"/>
                <a:gd name="connsiteX42" fmla="*/ 704850 w 18300700"/>
                <a:gd name="connsiteY42" fmla="*/ 12310073 h 15256473"/>
                <a:gd name="connsiteX43" fmla="*/ 635000 w 18300700"/>
                <a:gd name="connsiteY43" fmla="*/ 12481523 h 15256473"/>
                <a:gd name="connsiteX44" fmla="*/ 565150 w 18300700"/>
                <a:gd name="connsiteY44" fmla="*/ 12564073 h 15256473"/>
                <a:gd name="connsiteX45" fmla="*/ 514350 w 18300700"/>
                <a:gd name="connsiteY45" fmla="*/ 12703773 h 15256473"/>
                <a:gd name="connsiteX46" fmla="*/ 469900 w 18300700"/>
                <a:gd name="connsiteY46" fmla="*/ 12824423 h 15256473"/>
                <a:gd name="connsiteX47" fmla="*/ 419100 w 18300700"/>
                <a:gd name="connsiteY47" fmla="*/ 12989523 h 15256473"/>
                <a:gd name="connsiteX48" fmla="*/ 476250 w 18300700"/>
                <a:gd name="connsiteY48" fmla="*/ 13084773 h 15256473"/>
                <a:gd name="connsiteX49" fmla="*/ 406400 w 18300700"/>
                <a:gd name="connsiteY49" fmla="*/ 13237173 h 15256473"/>
                <a:gd name="connsiteX50" fmla="*/ 412750 w 18300700"/>
                <a:gd name="connsiteY50" fmla="*/ 13357823 h 15256473"/>
                <a:gd name="connsiteX51" fmla="*/ 368300 w 18300700"/>
                <a:gd name="connsiteY51" fmla="*/ 13529273 h 15256473"/>
                <a:gd name="connsiteX52" fmla="*/ 317500 w 18300700"/>
                <a:gd name="connsiteY52" fmla="*/ 13751523 h 15256473"/>
                <a:gd name="connsiteX53" fmla="*/ 273050 w 18300700"/>
                <a:gd name="connsiteY53" fmla="*/ 13916623 h 15256473"/>
                <a:gd name="connsiteX54" fmla="*/ 234950 w 18300700"/>
                <a:gd name="connsiteY54" fmla="*/ 14043623 h 15256473"/>
                <a:gd name="connsiteX55" fmla="*/ 228600 w 18300700"/>
                <a:gd name="connsiteY55" fmla="*/ 14221423 h 15256473"/>
                <a:gd name="connsiteX56" fmla="*/ 184150 w 18300700"/>
                <a:gd name="connsiteY56" fmla="*/ 14418273 h 15256473"/>
                <a:gd name="connsiteX57" fmla="*/ 139700 w 18300700"/>
                <a:gd name="connsiteY57" fmla="*/ 14589723 h 15256473"/>
                <a:gd name="connsiteX58" fmla="*/ 133350 w 18300700"/>
                <a:gd name="connsiteY58" fmla="*/ 14761173 h 15256473"/>
                <a:gd name="connsiteX59" fmla="*/ 69850 w 18300700"/>
                <a:gd name="connsiteY59" fmla="*/ 14875473 h 15256473"/>
                <a:gd name="connsiteX60" fmla="*/ 50800 w 18300700"/>
                <a:gd name="connsiteY60" fmla="*/ 15027873 h 15256473"/>
                <a:gd name="connsiteX61" fmla="*/ 0 w 18300700"/>
                <a:gd name="connsiteY61" fmla="*/ 15256473 h 15256473"/>
                <a:gd name="connsiteX62" fmla="*/ 82550 w 18300700"/>
                <a:gd name="connsiteY62" fmla="*/ 15199323 h 15256473"/>
                <a:gd name="connsiteX63" fmla="*/ 406400 w 18300700"/>
                <a:gd name="connsiteY63" fmla="*/ 14024573 h 15256473"/>
                <a:gd name="connsiteX64" fmla="*/ 4775200 w 18300700"/>
                <a:gd name="connsiteY64" fmla="*/ 14151573 h 15256473"/>
                <a:gd name="connsiteX65" fmla="*/ 9207500 w 18300700"/>
                <a:gd name="connsiteY65" fmla="*/ 14189673 h 15256473"/>
                <a:gd name="connsiteX66" fmla="*/ 9029700 w 18300700"/>
                <a:gd name="connsiteY66" fmla="*/ 11471873 h 15256473"/>
                <a:gd name="connsiteX67" fmla="*/ 8851900 w 18300700"/>
                <a:gd name="connsiteY67" fmla="*/ 10824173 h 15256473"/>
                <a:gd name="connsiteX68" fmla="*/ 8978900 w 18300700"/>
                <a:gd name="connsiteY68" fmla="*/ 10519373 h 15256473"/>
                <a:gd name="connsiteX69" fmla="*/ 9207500 w 18300700"/>
                <a:gd name="connsiteY69" fmla="*/ 10176473 h 15256473"/>
                <a:gd name="connsiteX70" fmla="*/ 10134600 w 18300700"/>
                <a:gd name="connsiteY70" fmla="*/ 9579573 h 15256473"/>
                <a:gd name="connsiteX71" fmla="*/ 10579100 w 18300700"/>
                <a:gd name="connsiteY71" fmla="*/ 9477973 h 15256473"/>
                <a:gd name="connsiteX72" fmla="*/ 11036300 w 18300700"/>
                <a:gd name="connsiteY72" fmla="*/ 9249373 h 15256473"/>
                <a:gd name="connsiteX73" fmla="*/ 11366500 w 18300700"/>
                <a:gd name="connsiteY73" fmla="*/ 9147773 h 15256473"/>
                <a:gd name="connsiteX74" fmla="*/ 11289631 w 18300700"/>
                <a:gd name="connsiteY74" fmla="*/ 3195639 h 15256473"/>
                <a:gd name="connsiteX75" fmla="*/ 18300700 w 18300700"/>
                <a:gd name="connsiteY75" fmla="*/ 3000973 h 15256473"/>
                <a:gd name="connsiteX76" fmla="*/ 18160332 w 18300700"/>
                <a:gd name="connsiteY76" fmla="*/ 0 h 15256473"/>
                <a:gd name="connsiteX77" fmla="*/ 11880181 w 18300700"/>
                <a:gd name="connsiteY77" fmla="*/ 1512889 h 15256473"/>
                <a:gd name="connsiteX78" fmla="*/ 9029032 w 18300700"/>
                <a:gd name="connsiteY78" fmla="*/ 2050061 h 15256473"/>
                <a:gd name="connsiteX0" fmla="*/ 9029032 w 18300700"/>
                <a:gd name="connsiteY0" fmla="*/ 2050061 h 15256473"/>
                <a:gd name="connsiteX1" fmla="*/ 3213100 w 18300700"/>
                <a:gd name="connsiteY1" fmla="*/ 7928573 h 15256473"/>
                <a:gd name="connsiteX2" fmla="*/ 3041650 w 18300700"/>
                <a:gd name="connsiteY2" fmla="*/ 8100023 h 15256473"/>
                <a:gd name="connsiteX3" fmla="*/ 2870200 w 18300700"/>
                <a:gd name="connsiteY3" fmla="*/ 8271473 h 15256473"/>
                <a:gd name="connsiteX4" fmla="*/ 2781300 w 18300700"/>
                <a:gd name="connsiteY4" fmla="*/ 8481023 h 15256473"/>
                <a:gd name="connsiteX5" fmla="*/ 2673350 w 18300700"/>
                <a:gd name="connsiteY5" fmla="*/ 8595323 h 15256473"/>
                <a:gd name="connsiteX6" fmla="*/ 2698750 w 18300700"/>
                <a:gd name="connsiteY6" fmla="*/ 8665173 h 15256473"/>
                <a:gd name="connsiteX7" fmla="*/ 2863850 w 18300700"/>
                <a:gd name="connsiteY7" fmla="*/ 8512773 h 15256473"/>
                <a:gd name="connsiteX8" fmla="*/ 2901950 w 18300700"/>
                <a:gd name="connsiteY8" fmla="*/ 8379423 h 15256473"/>
                <a:gd name="connsiteX9" fmla="*/ 3022600 w 18300700"/>
                <a:gd name="connsiteY9" fmla="*/ 8214323 h 15256473"/>
                <a:gd name="connsiteX10" fmla="*/ 3136900 w 18300700"/>
                <a:gd name="connsiteY10" fmla="*/ 8207973 h 15256473"/>
                <a:gd name="connsiteX11" fmla="*/ 3219450 w 18300700"/>
                <a:gd name="connsiteY11" fmla="*/ 8138123 h 15256473"/>
                <a:gd name="connsiteX12" fmla="*/ 3206750 w 18300700"/>
                <a:gd name="connsiteY12" fmla="*/ 8303223 h 15256473"/>
                <a:gd name="connsiteX13" fmla="*/ 3117850 w 18300700"/>
                <a:gd name="connsiteY13" fmla="*/ 8461973 h 15256473"/>
                <a:gd name="connsiteX14" fmla="*/ 2952750 w 18300700"/>
                <a:gd name="connsiteY14" fmla="*/ 8665173 h 15256473"/>
                <a:gd name="connsiteX15" fmla="*/ 2838450 w 18300700"/>
                <a:gd name="connsiteY15" fmla="*/ 8862023 h 15256473"/>
                <a:gd name="connsiteX16" fmla="*/ 2736850 w 18300700"/>
                <a:gd name="connsiteY16" fmla="*/ 9014423 h 15256473"/>
                <a:gd name="connsiteX17" fmla="*/ 2692400 w 18300700"/>
                <a:gd name="connsiteY17" fmla="*/ 9185873 h 15256473"/>
                <a:gd name="connsiteX18" fmla="*/ 2527300 w 18300700"/>
                <a:gd name="connsiteY18" fmla="*/ 9382723 h 15256473"/>
                <a:gd name="connsiteX19" fmla="*/ 2425700 w 18300700"/>
                <a:gd name="connsiteY19" fmla="*/ 9585923 h 15256473"/>
                <a:gd name="connsiteX20" fmla="*/ 2368550 w 18300700"/>
                <a:gd name="connsiteY20" fmla="*/ 9731973 h 15256473"/>
                <a:gd name="connsiteX21" fmla="*/ 2235200 w 18300700"/>
                <a:gd name="connsiteY21" fmla="*/ 9852623 h 15256473"/>
                <a:gd name="connsiteX22" fmla="*/ 2184400 w 18300700"/>
                <a:gd name="connsiteY22" fmla="*/ 9960573 h 15256473"/>
                <a:gd name="connsiteX23" fmla="*/ 2317750 w 18300700"/>
                <a:gd name="connsiteY23" fmla="*/ 9985973 h 15256473"/>
                <a:gd name="connsiteX24" fmla="*/ 2311400 w 18300700"/>
                <a:gd name="connsiteY24" fmla="*/ 10125673 h 15256473"/>
                <a:gd name="connsiteX25" fmla="*/ 2254250 w 18300700"/>
                <a:gd name="connsiteY25" fmla="*/ 10271723 h 15256473"/>
                <a:gd name="connsiteX26" fmla="*/ 2139950 w 18300700"/>
                <a:gd name="connsiteY26" fmla="*/ 10366973 h 15256473"/>
                <a:gd name="connsiteX27" fmla="*/ 2000250 w 18300700"/>
                <a:gd name="connsiteY27" fmla="*/ 10405073 h 15256473"/>
                <a:gd name="connsiteX28" fmla="*/ 1974850 w 18300700"/>
                <a:gd name="connsiteY28" fmla="*/ 10462223 h 15256473"/>
                <a:gd name="connsiteX29" fmla="*/ 2006600 w 18300700"/>
                <a:gd name="connsiteY29" fmla="*/ 10525723 h 15256473"/>
                <a:gd name="connsiteX30" fmla="*/ 1924050 w 18300700"/>
                <a:gd name="connsiteY30" fmla="*/ 10659073 h 15256473"/>
                <a:gd name="connsiteX31" fmla="*/ 1879600 w 18300700"/>
                <a:gd name="connsiteY31" fmla="*/ 10805123 h 15256473"/>
                <a:gd name="connsiteX32" fmla="*/ 1854200 w 18300700"/>
                <a:gd name="connsiteY32" fmla="*/ 11021023 h 15256473"/>
                <a:gd name="connsiteX33" fmla="*/ 1841500 w 18300700"/>
                <a:gd name="connsiteY33" fmla="*/ 11160723 h 15256473"/>
                <a:gd name="connsiteX34" fmla="*/ 1695450 w 18300700"/>
                <a:gd name="connsiteY34" fmla="*/ 11268673 h 15256473"/>
                <a:gd name="connsiteX35" fmla="*/ 1606550 w 18300700"/>
                <a:gd name="connsiteY35" fmla="*/ 11503623 h 15256473"/>
                <a:gd name="connsiteX36" fmla="*/ 1511300 w 18300700"/>
                <a:gd name="connsiteY36" fmla="*/ 11732223 h 15256473"/>
                <a:gd name="connsiteX37" fmla="*/ 1225550 w 18300700"/>
                <a:gd name="connsiteY37" fmla="*/ 11846523 h 15256473"/>
                <a:gd name="connsiteX38" fmla="*/ 1130300 w 18300700"/>
                <a:gd name="connsiteY38" fmla="*/ 11795723 h 15256473"/>
                <a:gd name="connsiteX39" fmla="*/ 1003300 w 18300700"/>
                <a:gd name="connsiteY39" fmla="*/ 11878273 h 15256473"/>
                <a:gd name="connsiteX40" fmla="*/ 984250 w 18300700"/>
                <a:gd name="connsiteY40" fmla="*/ 11941773 h 15256473"/>
                <a:gd name="connsiteX41" fmla="*/ 901700 w 18300700"/>
                <a:gd name="connsiteY41" fmla="*/ 12030673 h 15256473"/>
                <a:gd name="connsiteX42" fmla="*/ 819150 w 18300700"/>
                <a:gd name="connsiteY42" fmla="*/ 12138623 h 15256473"/>
                <a:gd name="connsiteX43" fmla="*/ 704850 w 18300700"/>
                <a:gd name="connsiteY43" fmla="*/ 12310073 h 15256473"/>
                <a:gd name="connsiteX44" fmla="*/ 635000 w 18300700"/>
                <a:gd name="connsiteY44" fmla="*/ 12481523 h 15256473"/>
                <a:gd name="connsiteX45" fmla="*/ 565150 w 18300700"/>
                <a:gd name="connsiteY45" fmla="*/ 12564073 h 15256473"/>
                <a:gd name="connsiteX46" fmla="*/ 514350 w 18300700"/>
                <a:gd name="connsiteY46" fmla="*/ 12703773 h 15256473"/>
                <a:gd name="connsiteX47" fmla="*/ 469900 w 18300700"/>
                <a:gd name="connsiteY47" fmla="*/ 12824423 h 15256473"/>
                <a:gd name="connsiteX48" fmla="*/ 419100 w 18300700"/>
                <a:gd name="connsiteY48" fmla="*/ 12989523 h 15256473"/>
                <a:gd name="connsiteX49" fmla="*/ 476250 w 18300700"/>
                <a:gd name="connsiteY49" fmla="*/ 13084773 h 15256473"/>
                <a:gd name="connsiteX50" fmla="*/ 406400 w 18300700"/>
                <a:gd name="connsiteY50" fmla="*/ 13237173 h 15256473"/>
                <a:gd name="connsiteX51" fmla="*/ 412750 w 18300700"/>
                <a:gd name="connsiteY51" fmla="*/ 13357823 h 15256473"/>
                <a:gd name="connsiteX52" fmla="*/ 368300 w 18300700"/>
                <a:gd name="connsiteY52" fmla="*/ 13529273 h 15256473"/>
                <a:gd name="connsiteX53" fmla="*/ 317500 w 18300700"/>
                <a:gd name="connsiteY53" fmla="*/ 13751523 h 15256473"/>
                <a:gd name="connsiteX54" fmla="*/ 273050 w 18300700"/>
                <a:gd name="connsiteY54" fmla="*/ 13916623 h 15256473"/>
                <a:gd name="connsiteX55" fmla="*/ 234950 w 18300700"/>
                <a:gd name="connsiteY55" fmla="*/ 14043623 h 15256473"/>
                <a:gd name="connsiteX56" fmla="*/ 228600 w 18300700"/>
                <a:gd name="connsiteY56" fmla="*/ 14221423 h 15256473"/>
                <a:gd name="connsiteX57" fmla="*/ 184150 w 18300700"/>
                <a:gd name="connsiteY57" fmla="*/ 14418273 h 15256473"/>
                <a:gd name="connsiteX58" fmla="*/ 139700 w 18300700"/>
                <a:gd name="connsiteY58" fmla="*/ 14589723 h 15256473"/>
                <a:gd name="connsiteX59" fmla="*/ 133350 w 18300700"/>
                <a:gd name="connsiteY59" fmla="*/ 14761173 h 15256473"/>
                <a:gd name="connsiteX60" fmla="*/ 69850 w 18300700"/>
                <a:gd name="connsiteY60" fmla="*/ 14875473 h 15256473"/>
                <a:gd name="connsiteX61" fmla="*/ 50800 w 18300700"/>
                <a:gd name="connsiteY61" fmla="*/ 15027873 h 15256473"/>
                <a:gd name="connsiteX62" fmla="*/ 0 w 18300700"/>
                <a:gd name="connsiteY62" fmla="*/ 15256473 h 15256473"/>
                <a:gd name="connsiteX63" fmla="*/ 82550 w 18300700"/>
                <a:gd name="connsiteY63" fmla="*/ 15199323 h 15256473"/>
                <a:gd name="connsiteX64" fmla="*/ 406400 w 18300700"/>
                <a:gd name="connsiteY64" fmla="*/ 14024573 h 15256473"/>
                <a:gd name="connsiteX65" fmla="*/ 4775200 w 18300700"/>
                <a:gd name="connsiteY65" fmla="*/ 14151573 h 15256473"/>
                <a:gd name="connsiteX66" fmla="*/ 9207500 w 18300700"/>
                <a:gd name="connsiteY66" fmla="*/ 14189673 h 15256473"/>
                <a:gd name="connsiteX67" fmla="*/ 9029700 w 18300700"/>
                <a:gd name="connsiteY67" fmla="*/ 11471873 h 15256473"/>
                <a:gd name="connsiteX68" fmla="*/ 8851900 w 18300700"/>
                <a:gd name="connsiteY68" fmla="*/ 10824173 h 15256473"/>
                <a:gd name="connsiteX69" fmla="*/ 8978900 w 18300700"/>
                <a:gd name="connsiteY69" fmla="*/ 10519373 h 15256473"/>
                <a:gd name="connsiteX70" fmla="*/ 9207500 w 18300700"/>
                <a:gd name="connsiteY70" fmla="*/ 10176473 h 15256473"/>
                <a:gd name="connsiteX71" fmla="*/ 10134600 w 18300700"/>
                <a:gd name="connsiteY71" fmla="*/ 9579573 h 15256473"/>
                <a:gd name="connsiteX72" fmla="*/ 10579100 w 18300700"/>
                <a:gd name="connsiteY72" fmla="*/ 9477973 h 15256473"/>
                <a:gd name="connsiteX73" fmla="*/ 11036300 w 18300700"/>
                <a:gd name="connsiteY73" fmla="*/ 9249373 h 15256473"/>
                <a:gd name="connsiteX74" fmla="*/ 11366500 w 18300700"/>
                <a:gd name="connsiteY74" fmla="*/ 9147773 h 15256473"/>
                <a:gd name="connsiteX75" fmla="*/ 11289631 w 18300700"/>
                <a:gd name="connsiteY75" fmla="*/ 3195639 h 15256473"/>
                <a:gd name="connsiteX76" fmla="*/ 18300700 w 18300700"/>
                <a:gd name="connsiteY76" fmla="*/ 3000973 h 15256473"/>
                <a:gd name="connsiteX77" fmla="*/ 18160332 w 18300700"/>
                <a:gd name="connsiteY77" fmla="*/ 0 h 15256473"/>
                <a:gd name="connsiteX78" fmla="*/ 11880181 w 18300700"/>
                <a:gd name="connsiteY78" fmla="*/ 1512889 h 15256473"/>
                <a:gd name="connsiteX79" fmla="*/ 9029032 w 18300700"/>
                <a:gd name="connsiteY79" fmla="*/ 2050061 h 15256473"/>
                <a:gd name="connsiteX0" fmla="*/ 9029032 w 18300700"/>
                <a:gd name="connsiteY0" fmla="*/ 2050061 h 15256473"/>
                <a:gd name="connsiteX1" fmla="*/ 3390900 w 18300700"/>
                <a:gd name="connsiteY1" fmla="*/ 7820623 h 15256473"/>
                <a:gd name="connsiteX2" fmla="*/ 3213100 w 18300700"/>
                <a:gd name="connsiteY2" fmla="*/ 7928573 h 15256473"/>
                <a:gd name="connsiteX3" fmla="*/ 3041650 w 18300700"/>
                <a:gd name="connsiteY3" fmla="*/ 8100023 h 15256473"/>
                <a:gd name="connsiteX4" fmla="*/ 2870200 w 18300700"/>
                <a:gd name="connsiteY4" fmla="*/ 8271473 h 15256473"/>
                <a:gd name="connsiteX5" fmla="*/ 2781300 w 18300700"/>
                <a:gd name="connsiteY5" fmla="*/ 8481023 h 15256473"/>
                <a:gd name="connsiteX6" fmla="*/ 2673350 w 18300700"/>
                <a:gd name="connsiteY6" fmla="*/ 8595323 h 15256473"/>
                <a:gd name="connsiteX7" fmla="*/ 2698750 w 18300700"/>
                <a:gd name="connsiteY7" fmla="*/ 8665173 h 15256473"/>
                <a:gd name="connsiteX8" fmla="*/ 2863850 w 18300700"/>
                <a:gd name="connsiteY8" fmla="*/ 8512773 h 15256473"/>
                <a:gd name="connsiteX9" fmla="*/ 2901950 w 18300700"/>
                <a:gd name="connsiteY9" fmla="*/ 8379423 h 15256473"/>
                <a:gd name="connsiteX10" fmla="*/ 3022600 w 18300700"/>
                <a:gd name="connsiteY10" fmla="*/ 8214323 h 15256473"/>
                <a:gd name="connsiteX11" fmla="*/ 3136900 w 18300700"/>
                <a:gd name="connsiteY11" fmla="*/ 8207973 h 15256473"/>
                <a:gd name="connsiteX12" fmla="*/ 3219450 w 18300700"/>
                <a:gd name="connsiteY12" fmla="*/ 8138123 h 15256473"/>
                <a:gd name="connsiteX13" fmla="*/ 3206750 w 18300700"/>
                <a:gd name="connsiteY13" fmla="*/ 8303223 h 15256473"/>
                <a:gd name="connsiteX14" fmla="*/ 3117850 w 18300700"/>
                <a:gd name="connsiteY14" fmla="*/ 8461973 h 15256473"/>
                <a:gd name="connsiteX15" fmla="*/ 2952750 w 18300700"/>
                <a:gd name="connsiteY15" fmla="*/ 8665173 h 15256473"/>
                <a:gd name="connsiteX16" fmla="*/ 2838450 w 18300700"/>
                <a:gd name="connsiteY16" fmla="*/ 8862023 h 15256473"/>
                <a:gd name="connsiteX17" fmla="*/ 2736850 w 18300700"/>
                <a:gd name="connsiteY17" fmla="*/ 9014423 h 15256473"/>
                <a:gd name="connsiteX18" fmla="*/ 2692400 w 18300700"/>
                <a:gd name="connsiteY18" fmla="*/ 9185873 h 15256473"/>
                <a:gd name="connsiteX19" fmla="*/ 2527300 w 18300700"/>
                <a:gd name="connsiteY19" fmla="*/ 9382723 h 15256473"/>
                <a:gd name="connsiteX20" fmla="*/ 2425700 w 18300700"/>
                <a:gd name="connsiteY20" fmla="*/ 9585923 h 15256473"/>
                <a:gd name="connsiteX21" fmla="*/ 2368550 w 18300700"/>
                <a:gd name="connsiteY21" fmla="*/ 9731973 h 15256473"/>
                <a:gd name="connsiteX22" fmla="*/ 2235200 w 18300700"/>
                <a:gd name="connsiteY22" fmla="*/ 9852623 h 15256473"/>
                <a:gd name="connsiteX23" fmla="*/ 2184400 w 18300700"/>
                <a:gd name="connsiteY23" fmla="*/ 9960573 h 15256473"/>
                <a:gd name="connsiteX24" fmla="*/ 2317750 w 18300700"/>
                <a:gd name="connsiteY24" fmla="*/ 9985973 h 15256473"/>
                <a:gd name="connsiteX25" fmla="*/ 2311400 w 18300700"/>
                <a:gd name="connsiteY25" fmla="*/ 10125673 h 15256473"/>
                <a:gd name="connsiteX26" fmla="*/ 2254250 w 18300700"/>
                <a:gd name="connsiteY26" fmla="*/ 10271723 h 15256473"/>
                <a:gd name="connsiteX27" fmla="*/ 2139950 w 18300700"/>
                <a:gd name="connsiteY27" fmla="*/ 10366973 h 15256473"/>
                <a:gd name="connsiteX28" fmla="*/ 2000250 w 18300700"/>
                <a:gd name="connsiteY28" fmla="*/ 10405073 h 15256473"/>
                <a:gd name="connsiteX29" fmla="*/ 1974850 w 18300700"/>
                <a:gd name="connsiteY29" fmla="*/ 10462223 h 15256473"/>
                <a:gd name="connsiteX30" fmla="*/ 2006600 w 18300700"/>
                <a:gd name="connsiteY30" fmla="*/ 10525723 h 15256473"/>
                <a:gd name="connsiteX31" fmla="*/ 1924050 w 18300700"/>
                <a:gd name="connsiteY31" fmla="*/ 10659073 h 15256473"/>
                <a:gd name="connsiteX32" fmla="*/ 1879600 w 18300700"/>
                <a:gd name="connsiteY32" fmla="*/ 10805123 h 15256473"/>
                <a:gd name="connsiteX33" fmla="*/ 1854200 w 18300700"/>
                <a:gd name="connsiteY33" fmla="*/ 11021023 h 15256473"/>
                <a:gd name="connsiteX34" fmla="*/ 1841500 w 18300700"/>
                <a:gd name="connsiteY34" fmla="*/ 11160723 h 15256473"/>
                <a:gd name="connsiteX35" fmla="*/ 1695450 w 18300700"/>
                <a:gd name="connsiteY35" fmla="*/ 11268673 h 15256473"/>
                <a:gd name="connsiteX36" fmla="*/ 1606550 w 18300700"/>
                <a:gd name="connsiteY36" fmla="*/ 11503623 h 15256473"/>
                <a:gd name="connsiteX37" fmla="*/ 1511300 w 18300700"/>
                <a:gd name="connsiteY37" fmla="*/ 11732223 h 15256473"/>
                <a:gd name="connsiteX38" fmla="*/ 1225550 w 18300700"/>
                <a:gd name="connsiteY38" fmla="*/ 11846523 h 15256473"/>
                <a:gd name="connsiteX39" fmla="*/ 1130300 w 18300700"/>
                <a:gd name="connsiteY39" fmla="*/ 11795723 h 15256473"/>
                <a:gd name="connsiteX40" fmla="*/ 1003300 w 18300700"/>
                <a:gd name="connsiteY40" fmla="*/ 11878273 h 15256473"/>
                <a:gd name="connsiteX41" fmla="*/ 984250 w 18300700"/>
                <a:gd name="connsiteY41" fmla="*/ 11941773 h 15256473"/>
                <a:gd name="connsiteX42" fmla="*/ 901700 w 18300700"/>
                <a:gd name="connsiteY42" fmla="*/ 12030673 h 15256473"/>
                <a:gd name="connsiteX43" fmla="*/ 819150 w 18300700"/>
                <a:gd name="connsiteY43" fmla="*/ 12138623 h 15256473"/>
                <a:gd name="connsiteX44" fmla="*/ 704850 w 18300700"/>
                <a:gd name="connsiteY44" fmla="*/ 12310073 h 15256473"/>
                <a:gd name="connsiteX45" fmla="*/ 635000 w 18300700"/>
                <a:gd name="connsiteY45" fmla="*/ 12481523 h 15256473"/>
                <a:gd name="connsiteX46" fmla="*/ 565150 w 18300700"/>
                <a:gd name="connsiteY46" fmla="*/ 12564073 h 15256473"/>
                <a:gd name="connsiteX47" fmla="*/ 514350 w 18300700"/>
                <a:gd name="connsiteY47" fmla="*/ 12703773 h 15256473"/>
                <a:gd name="connsiteX48" fmla="*/ 469900 w 18300700"/>
                <a:gd name="connsiteY48" fmla="*/ 12824423 h 15256473"/>
                <a:gd name="connsiteX49" fmla="*/ 419100 w 18300700"/>
                <a:gd name="connsiteY49" fmla="*/ 12989523 h 15256473"/>
                <a:gd name="connsiteX50" fmla="*/ 476250 w 18300700"/>
                <a:gd name="connsiteY50" fmla="*/ 13084773 h 15256473"/>
                <a:gd name="connsiteX51" fmla="*/ 406400 w 18300700"/>
                <a:gd name="connsiteY51" fmla="*/ 13237173 h 15256473"/>
                <a:gd name="connsiteX52" fmla="*/ 412750 w 18300700"/>
                <a:gd name="connsiteY52" fmla="*/ 13357823 h 15256473"/>
                <a:gd name="connsiteX53" fmla="*/ 368300 w 18300700"/>
                <a:gd name="connsiteY53" fmla="*/ 13529273 h 15256473"/>
                <a:gd name="connsiteX54" fmla="*/ 317500 w 18300700"/>
                <a:gd name="connsiteY54" fmla="*/ 13751523 h 15256473"/>
                <a:gd name="connsiteX55" fmla="*/ 273050 w 18300700"/>
                <a:gd name="connsiteY55" fmla="*/ 13916623 h 15256473"/>
                <a:gd name="connsiteX56" fmla="*/ 234950 w 18300700"/>
                <a:gd name="connsiteY56" fmla="*/ 14043623 h 15256473"/>
                <a:gd name="connsiteX57" fmla="*/ 228600 w 18300700"/>
                <a:gd name="connsiteY57" fmla="*/ 14221423 h 15256473"/>
                <a:gd name="connsiteX58" fmla="*/ 184150 w 18300700"/>
                <a:gd name="connsiteY58" fmla="*/ 14418273 h 15256473"/>
                <a:gd name="connsiteX59" fmla="*/ 139700 w 18300700"/>
                <a:gd name="connsiteY59" fmla="*/ 14589723 h 15256473"/>
                <a:gd name="connsiteX60" fmla="*/ 133350 w 18300700"/>
                <a:gd name="connsiteY60" fmla="*/ 14761173 h 15256473"/>
                <a:gd name="connsiteX61" fmla="*/ 69850 w 18300700"/>
                <a:gd name="connsiteY61" fmla="*/ 14875473 h 15256473"/>
                <a:gd name="connsiteX62" fmla="*/ 50800 w 18300700"/>
                <a:gd name="connsiteY62" fmla="*/ 15027873 h 15256473"/>
                <a:gd name="connsiteX63" fmla="*/ 0 w 18300700"/>
                <a:gd name="connsiteY63" fmla="*/ 15256473 h 15256473"/>
                <a:gd name="connsiteX64" fmla="*/ 82550 w 18300700"/>
                <a:gd name="connsiteY64" fmla="*/ 15199323 h 15256473"/>
                <a:gd name="connsiteX65" fmla="*/ 406400 w 18300700"/>
                <a:gd name="connsiteY65" fmla="*/ 14024573 h 15256473"/>
                <a:gd name="connsiteX66" fmla="*/ 4775200 w 18300700"/>
                <a:gd name="connsiteY66" fmla="*/ 14151573 h 15256473"/>
                <a:gd name="connsiteX67" fmla="*/ 9207500 w 18300700"/>
                <a:gd name="connsiteY67" fmla="*/ 14189673 h 15256473"/>
                <a:gd name="connsiteX68" fmla="*/ 9029700 w 18300700"/>
                <a:gd name="connsiteY68" fmla="*/ 11471873 h 15256473"/>
                <a:gd name="connsiteX69" fmla="*/ 8851900 w 18300700"/>
                <a:gd name="connsiteY69" fmla="*/ 10824173 h 15256473"/>
                <a:gd name="connsiteX70" fmla="*/ 8978900 w 18300700"/>
                <a:gd name="connsiteY70" fmla="*/ 10519373 h 15256473"/>
                <a:gd name="connsiteX71" fmla="*/ 9207500 w 18300700"/>
                <a:gd name="connsiteY71" fmla="*/ 10176473 h 15256473"/>
                <a:gd name="connsiteX72" fmla="*/ 10134600 w 18300700"/>
                <a:gd name="connsiteY72" fmla="*/ 9579573 h 15256473"/>
                <a:gd name="connsiteX73" fmla="*/ 10579100 w 18300700"/>
                <a:gd name="connsiteY73" fmla="*/ 9477973 h 15256473"/>
                <a:gd name="connsiteX74" fmla="*/ 11036300 w 18300700"/>
                <a:gd name="connsiteY74" fmla="*/ 9249373 h 15256473"/>
                <a:gd name="connsiteX75" fmla="*/ 11366500 w 18300700"/>
                <a:gd name="connsiteY75" fmla="*/ 9147773 h 15256473"/>
                <a:gd name="connsiteX76" fmla="*/ 11289631 w 18300700"/>
                <a:gd name="connsiteY76" fmla="*/ 3195639 h 15256473"/>
                <a:gd name="connsiteX77" fmla="*/ 18300700 w 18300700"/>
                <a:gd name="connsiteY77" fmla="*/ 3000973 h 15256473"/>
                <a:gd name="connsiteX78" fmla="*/ 18160332 w 18300700"/>
                <a:gd name="connsiteY78" fmla="*/ 0 h 15256473"/>
                <a:gd name="connsiteX79" fmla="*/ 11880181 w 18300700"/>
                <a:gd name="connsiteY79" fmla="*/ 1512889 h 15256473"/>
                <a:gd name="connsiteX80" fmla="*/ 9029032 w 18300700"/>
                <a:gd name="connsiteY80" fmla="*/ 2050061 h 15256473"/>
                <a:gd name="connsiteX0" fmla="*/ 9029032 w 18300700"/>
                <a:gd name="connsiteY0" fmla="*/ 2050061 h 15256473"/>
                <a:gd name="connsiteX1" fmla="*/ 3536950 w 18300700"/>
                <a:gd name="connsiteY1" fmla="*/ 7776173 h 15256473"/>
                <a:gd name="connsiteX2" fmla="*/ 3390900 w 18300700"/>
                <a:gd name="connsiteY2" fmla="*/ 7820623 h 15256473"/>
                <a:gd name="connsiteX3" fmla="*/ 3213100 w 18300700"/>
                <a:gd name="connsiteY3" fmla="*/ 7928573 h 15256473"/>
                <a:gd name="connsiteX4" fmla="*/ 3041650 w 18300700"/>
                <a:gd name="connsiteY4" fmla="*/ 8100023 h 15256473"/>
                <a:gd name="connsiteX5" fmla="*/ 2870200 w 18300700"/>
                <a:gd name="connsiteY5" fmla="*/ 8271473 h 15256473"/>
                <a:gd name="connsiteX6" fmla="*/ 2781300 w 18300700"/>
                <a:gd name="connsiteY6" fmla="*/ 8481023 h 15256473"/>
                <a:gd name="connsiteX7" fmla="*/ 2673350 w 18300700"/>
                <a:gd name="connsiteY7" fmla="*/ 8595323 h 15256473"/>
                <a:gd name="connsiteX8" fmla="*/ 2698750 w 18300700"/>
                <a:gd name="connsiteY8" fmla="*/ 8665173 h 15256473"/>
                <a:gd name="connsiteX9" fmla="*/ 2863850 w 18300700"/>
                <a:gd name="connsiteY9" fmla="*/ 8512773 h 15256473"/>
                <a:gd name="connsiteX10" fmla="*/ 2901950 w 18300700"/>
                <a:gd name="connsiteY10" fmla="*/ 8379423 h 15256473"/>
                <a:gd name="connsiteX11" fmla="*/ 3022600 w 18300700"/>
                <a:gd name="connsiteY11" fmla="*/ 8214323 h 15256473"/>
                <a:gd name="connsiteX12" fmla="*/ 3136900 w 18300700"/>
                <a:gd name="connsiteY12" fmla="*/ 8207973 h 15256473"/>
                <a:gd name="connsiteX13" fmla="*/ 3219450 w 18300700"/>
                <a:gd name="connsiteY13" fmla="*/ 8138123 h 15256473"/>
                <a:gd name="connsiteX14" fmla="*/ 3206750 w 18300700"/>
                <a:gd name="connsiteY14" fmla="*/ 8303223 h 15256473"/>
                <a:gd name="connsiteX15" fmla="*/ 3117850 w 18300700"/>
                <a:gd name="connsiteY15" fmla="*/ 8461973 h 15256473"/>
                <a:gd name="connsiteX16" fmla="*/ 2952750 w 18300700"/>
                <a:gd name="connsiteY16" fmla="*/ 8665173 h 15256473"/>
                <a:gd name="connsiteX17" fmla="*/ 2838450 w 18300700"/>
                <a:gd name="connsiteY17" fmla="*/ 8862023 h 15256473"/>
                <a:gd name="connsiteX18" fmla="*/ 2736850 w 18300700"/>
                <a:gd name="connsiteY18" fmla="*/ 9014423 h 15256473"/>
                <a:gd name="connsiteX19" fmla="*/ 2692400 w 18300700"/>
                <a:gd name="connsiteY19" fmla="*/ 9185873 h 15256473"/>
                <a:gd name="connsiteX20" fmla="*/ 2527300 w 18300700"/>
                <a:gd name="connsiteY20" fmla="*/ 9382723 h 15256473"/>
                <a:gd name="connsiteX21" fmla="*/ 2425700 w 18300700"/>
                <a:gd name="connsiteY21" fmla="*/ 9585923 h 15256473"/>
                <a:gd name="connsiteX22" fmla="*/ 2368550 w 18300700"/>
                <a:gd name="connsiteY22" fmla="*/ 9731973 h 15256473"/>
                <a:gd name="connsiteX23" fmla="*/ 2235200 w 18300700"/>
                <a:gd name="connsiteY23" fmla="*/ 9852623 h 15256473"/>
                <a:gd name="connsiteX24" fmla="*/ 2184400 w 18300700"/>
                <a:gd name="connsiteY24" fmla="*/ 9960573 h 15256473"/>
                <a:gd name="connsiteX25" fmla="*/ 2317750 w 18300700"/>
                <a:gd name="connsiteY25" fmla="*/ 9985973 h 15256473"/>
                <a:gd name="connsiteX26" fmla="*/ 2311400 w 18300700"/>
                <a:gd name="connsiteY26" fmla="*/ 10125673 h 15256473"/>
                <a:gd name="connsiteX27" fmla="*/ 2254250 w 18300700"/>
                <a:gd name="connsiteY27" fmla="*/ 10271723 h 15256473"/>
                <a:gd name="connsiteX28" fmla="*/ 2139950 w 18300700"/>
                <a:gd name="connsiteY28" fmla="*/ 10366973 h 15256473"/>
                <a:gd name="connsiteX29" fmla="*/ 2000250 w 18300700"/>
                <a:gd name="connsiteY29" fmla="*/ 10405073 h 15256473"/>
                <a:gd name="connsiteX30" fmla="*/ 1974850 w 18300700"/>
                <a:gd name="connsiteY30" fmla="*/ 10462223 h 15256473"/>
                <a:gd name="connsiteX31" fmla="*/ 2006600 w 18300700"/>
                <a:gd name="connsiteY31" fmla="*/ 10525723 h 15256473"/>
                <a:gd name="connsiteX32" fmla="*/ 1924050 w 18300700"/>
                <a:gd name="connsiteY32" fmla="*/ 10659073 h 15256473"/>
                <a:gd name="connsiteX33" fmla="*/ 1879600 w 18300700"/>
                <a:gd name="connsiteY33" fmla="*/ 10805123 h 15256473"/>
                <a:gd name="connsiteX34" fmla="*/ 1854200 w 18300700"/>
                <a:gd name="connsiteY34" fmla="*/ 11021023 h 15256473"/>
                <a:gd name="connsiteX35" fmla="*/ 1841500 w 18300700"/>
                <a:gd name="connsiteY35" fmla="*/ 11160723 h 15256473"/>
                <a:gd name="connsiteX36" fmla="*/ 1695450 w 18300700"/>
                <a:gd name="connsiteY36" fmla="*/ 11268673 h 15256473"/>
                <a:gd name="connsiteX37" fmla="*/ 1606550 w 18300700"/>
                <a:gd name="connsiteY37" fmla="*/ 11503623 h 15256473"/>
                <a:gd name="connsiteX38" fmla="*/ 1511300 w 18300700"/>
                <a:gd name="connsiteY38" fmla="*/ 11732223 h 15256473"/>
                <a:gd name="connsiteX39" fmla="*/ 1225550 w 18300700"/>
                <a:gd name="connsiteY39" fmla="*/ 11846523 h 15256473"/>
                <a:gd name="connsiteX40" fmla="*/ 1130300 w 18300700"/>
                <a:gd name="connsiteY40" fmla="*/ 11795723 h 15256473"/>
                <a:gd name="connsiteX41" fmla="*/ 1003300 w 18300700"/>
                <a:gd name="connsiteY41" fmla="*/ 11878273 h 15256473"/>
                <a:gd name="connsiteX42" fmla="*/ 984250 w 18300700"/>
                <a:gd name="connsiteY42" fmla="*/ 11941773 h 15256473"/>
                <a:gd name="connsiteX43" fmla="*/ 901700 w 18300700"/>
                <a:gd name="connsiteY43" fmla="*/ 12030673 h 15256473"/>
                <a:gd name="connsiteX44" fmla="*/ 819150 w 18300700"/>
                <a:gd name="connsiteY44" fmla="*/ 12138623 h 15256473"/>
                <a:gd name="connsiteX45" fmla="*/ 704850 w 18300700"/>
                <a:gd name="connsiteY45" fmla="*/ 12310073 h 15256473"/>
                <a:gd name="connsiteX46" fmla="*/ 635000 w 18300700"/>
                <a:gd name="connsiteY46" fmla="*/ 12481523 h 15256473"/>
                <a:gd name="connsiteX47" fmla="*/ 565150 w 18300700"/>
                <a:gd name="connsiteY47" fmla="*/ 12564073 h 15256473"/>
                <a:gd name="connsiteX48" fmla="*/ 514350 w 18300700"/>
                <a:gd name="connsiteY48" fmla="*/ 12703773 h 15256473"/>
                <a:gd name="connsiteX49" fmla="*/ 469900 w 18300700"/>
                <a:gd name="connsiteY49" fmla="*/ 12824423 h 15256473"/>
                <a:gd name="connsiteX50" fmla="*/ 419100 w 18300700"/>
                <a:gd name="connsiteY50" fmla="*/ 12989523 h 15256473"/>
                <a:gd name="connsiteX51" fmla="*/ 476250 w 18300700"/>
                <a:gd name="connsiteY51" fmla="*/ 13084773 h 15256473"/>
                <a:gd name="connsiteX52" fmla="*/ 406400 w 18300700"/>
                <a:gd name="connsiteY52" fmla="*/ 13237173 h 15256473"/>
                <a:gd name="connsiteX53" fmla="*/ 412750 w 18300700"/>
                <a:gd name="connsiteY53" fmla="*/ 13357823 h 15256473"/>
                <a:gd name="connsiteX54" fmla="*/ 368300 w 18300700"/>
                <a:gd name="connsiteY54" fmla="*/ 13529273 h 15256473"/>
                <a:gd name="connsiteX55" fmla="*/ 317500 w 18300700"/>
                <a:gd name="connsiteY55" fmla="*/ 13751523 h 15256473"/>
                <a:gd name="connsiteX56" fmla="*/ 273050 w 18300700"/>
                <a:gd name="connsiteY56" fmla="*/ 13916623 h 15256473"/>
                <a:gd name="connsiteX57" fmla="*/ 234950 w 18300700"/>
                <a:gd name="connsiteY57" fmla="*/ 14043623 h 15256473"/>
                <a:gd name="connsiteX58" fmla="*/ 228600 w 18300700"/>
                <a:gd name="connsiteY58" fmla="*/ 14221423 h 15256473"/>
                <a:gd name="connsiteX59" fmla="*/ 184150 w 18300700"/>
                <a:gd name="connsiteY59" fmla="*/ 14418273 h 15256473"/>
                <a:gd name="connsiteX60" fmla="*/ 139700 w 18300700"/>
                <a:gd name="connsiteY60" fmla="*/ 14589723 h 15256473"/>
                <a:gd name="connsiteX61" fmla="*/ 133350 w 18300700"/>
                <a:gd name="connsiteY61" fmla="*/ 14761173 h 15256473"/>
                <a:gd name="connsiteX62" fmla="*/ 69850 w 18300700"/>
                <a:gd name="connsiteY62" fmla="*/ 14875473 h 15256473"/>
                <a:gd name="connsiteX63" fmla="*/ 50800 w 18300700"/>
                <a:gd name="connsiteY63" fmla="*/ 15027873 h 15256473"/>
                <a:gd name="connsiteX64" fmla="*/ 0 w 18300700"/>
                <a:gd name="connsiteY64" fmla="*/ 15256473 h 15256473"/>
                <a:gd name="connsiteX65" fmla="*/ 82550 w 18300700"/>
                <a:gd name="connsiteY65" fmla="*/ 15199323 h 15256473"/>
                <a:gd name="connsiteX66" fmla="*/ 406400 w 18300700"/>
                <a:gd name="connsiteY66" fmla="*/ 14024573 h 15256473"/>
                <a:gd name="connsiteX67" fmla="*/ 4775200 w 18300700"/>
                <a:gd name="connsiteY67" fmla="*/ 14151573 h 15256473"/>
                <a:gd name="connsiteX68" fmla="*/ 9207500 w 18300700"/>
                <a:gd name="connsiteY68" fmla="*/ 14189673 h 15256473"/>
                <a:gd name="connsiteX69" fmla="*/ 9029700 w 18300700"/>
                <a:gd name="connsiteY69" fmla="*/ 11471873 h 15256473"/>
                <a:gd name="connsiteX70" fmla="*/ 8851900 w 18300700"/>
                <a:gd name="connsiteY70" fmla="*/ 10824173 h 15256473"/>
                <a:gd name="connsiteX71" fmla="*/ 8978900 w 18300700"/>
                <a:gd name="connsiteY71" fmla="*/ 10519373 h 15256473"/>
                <a:gd name="connsiteX72" fmla="*/ 9207500 w 18300700"/>
                <a:gd name="connsiteY72" fmla="*/ 10176473 h 15256473"/>
                <a:gd name="connsiteX73" fmla="*/ 10134600 w 18300700"/>
                <a:gd name="connsiteY73" fmla="*/ 9579573 h 15256473"/>
                <a:gd name="connsiteX74" fmla="*/ 10579100 w 18300700"/>
                <a:gd name="connsiteY74" fmla="*/ 9477973 h 15256473"/>
                <a:gd name="connsiteX75" fmla="*/ 11036300 w 18300700"/>
                <a:gd name="connsiteY75" fmla="*/ 9249373 h 15256473"/>
                <a:gd name="connsiteX76" fmla="*/ 11366500 w 18300700"/>
                <a:gd name="connsiteY76" fmla="*/ 9147773 h 15256473"/>
                <a:gd name="connsiteX77" fmla="*/ 11289631 w 18300700"/>
                <a:gd name="connsiteY77" fmla="*/ 3195639 h 15256473"/>
                <a:gd name="connsiteX78" fmla="*/ 18300700 w 18300700"/>
                <a:gd name="connsiteY78" fmla="*/ 3000973 h 15256473"/>
                <a:gd name="connsiteX79" fmla="*/ 18160332 w 18300700"/>
                <a:gd name="connsiteY79" fmla="*/ 0 h 15256473"/>
                <a:gd name="connsiteX80" fmla="*/ 11880181 w 18300700"/>
                <a:gd name="connsiteY80" fmla="*/ 1512889 h 15256473"/>
                <a:gd name="connsiteX81" fmla="*/ 9029032 w 18300700"/>
                <a:gd name="connsiteY81" fmla="*/ 2050061 h 15256473"/>
                <a:gd name="connsiteX0" fmla="*/ 9029032 w 18300700"/>
                <a:gd name="connsiteY0" fmla="*/ 2050061 h 15256473"/>
                <a:gd name="connsiteX1" fmla="*/ 3721100 w 18300700"/>
                <a:gd name="connsiteY1" fmla="*/ 7534873 h 15256473"/>
                <a:gd name="connsiteX2" fmla="*/ 3536950 w 18300700"/>
                <a:gd name="connsiteY2" fmla="*/ 7776173 h 15256473"/>
                <a:gd name="connsiteX3" fmla="*/ 3390900 w 18300700"/>
                <a:gd name="connsiteY3" fmla="*/ 7820623 h 15256473"/>
                <a:gd name="connsiteX4" fmla="*/ 3213100 w 18300700"/>
                <a:gd name="connsiteY4" fmla="*/ 7928573 h 15256473"/>
                <a:gd name="connsiteX5" fmla="*/ 3041650 w 18300700"/>
                <a:gd name="connsiteY5" fmla="*/ 8100023 h 15256473"/>
                <a:gd name="connsiteX6" fmla="*/ 2870200 w 18300700"/>
                <a:gd name="connsiteY6" fmla="*/ 8271473 h 15256473"/>
                <a:gd name="connsiteX7" fmla="*/ 2781300 w 18300700"/>
                <a:gd name="connsiteY7" fmla="*/ 8481023 h 15256473"/>
                <a:gd name="connsiteX8" fmla="*/ 2673350 w 18300700"/>
                <a:gd name="connsiteY8" fmla="*/ 8595323 h 15256473"/>
                <a:gd name="connsiteX9" fmla="*/ 2698750 w 18300700"/>
                <a:gd name="connsiteY9" fmla="*/ 8665173 h 15256473"/>
                <a:gd name="connsiteX10" fmla="*/ 2863850 w 18300700"/>
                <a:gd name="connsiteY10" fmla="*/ 8512773 h 15256473"/>
                <a:gd name="connsiteX11" fmla="*/ 2901950 w 18300700"/>
                <a:gd name="connsiteY11" fmla="*/ 8379423 h 15256473"/>
                <a:gd name="connsiteX12" fmla="*/ 3022600 w 18300700"/>
                <a:gd name="connsiteY12" fmla="*/ 8214323 h 15256473"/>
                <a:gd name="connsiteX13" fmla="*/ 3136900 w 18300700"/>
                <a:gd name="connsiteY13" fmla="*/ 8207973 h 15256473"/>
                <a:gd name="connsiteX14" fmla="*/ 3219450 w 18300700"/>
                <a:gd name="connsiteY14" fmla="*/ 8138123 h 15256473"/>
                <a:gd name="connsiteX15" fmla="*/ 3206750 w 18300700"/>
                <a:gd name="connsiteY15" fmla="*/ 8303223 h 15256473"/>
                <a:gd name="connsiteX16" fmla="*/ 3117850 w 18300700"/>
                <a:gd name="connsiteY16" fmla="*/ 8461973 h 15256473"/>
                <a:gd name="connsiteX17" fmla="*/ 2952750 w 18300700"/>
                <a:gd name="connsiteY17" fmla="*/ 8665173 h 15256473"/>
                <a:gd name="connsiteX18" fmla="*/ 2838450 w 18300700"/>
                <a:gd name="connsiteY18" fmla="*/ 8862023 h 15256473"/>
                <a:gd name="connsiteX19" fmla="*/ 2736850 w 18300700"/>
                <a:gd name="connsiteY19" fmla="*/ 9014423 h 15256473"/>
                <a:gd name="connsiteX20" fmla="*/ 2692400 w 18300700"/>
                <a:gd name="connsiteY20" fmla="*/ 9185873 h 15256473"/>
                <a:gd name="connsiteX21" fmla="*/ 2527300 w 18300700"/>
                <a:gd name="connsiteY21" fmla="*/ 9382723 h 15256473"/>
                <a:gd name="connsiteX22" fmla="*/ 2425700 w 18300700"/>
                <a:gd name="connsiteY22" fmla="*/ 9585923 h 15256473"/>
                <a:gd name="connsiteX23" fmla="*/ 2368550 w 18300700"/>
                <a:gd name="connsiteY23" fmla="*/ 9731973 h 15256473"/>
                <a:gd name="connsiteX24" fmla="*/ 2235200 w 18300700"/>
                <a:gd name="connsiteY24" fmla="*/ 9852623 h 15256473"/>
                <a:gd name="connsiteX25" fmla="*/ 2184400 w 18300700"/>
                <a:gd name="connsiteY25" fmla="*/ 9960573 h 15256473"/>
                <a:gd name="connsiteX26" fmla="*/ 2317750 w 18300700"/>
                <a:gd name="connsiteY26" fmla="*/ 9985973 h 15256473"/>
                <a:gd name="connsiteX27" fmla="*/ 2311400 w 18300700"/>
                <a:gd name="connsiteY27" fmla="*/ 10125673 h 15256473"/>
                <a:gd name="connsiteX28" fmla="*/ 2254250 w 18300700"/>
                <a:gd name="connsiteY28" fmla="*/ 10271723 h 15256473"/>
                <a:gd name="connsiteX29" fmla="*/ 2139950 w 18300700"/>
                <a:gd name="connsiteY29" fmla="*/ 10366973 h 15256473"/>
                <a:gd name="connsiteX30" fmla="*/ 2000250 w 18300700"/>
                <a:gd name="connsiteY30" fmla="*/ 10405073 h 15256473"/>
                <a:gd name="connsiteX31" fmla="*/ 1974850 w 18300700"/>
                <a:gd name="connsiteY31" fmla="*/ 10462223 h 15256473"/>
                <a:gd name="connsiteX32" fmla="*/ 2006600 w 18300700"/>
                <a:gd name="connsiteY32" fmla="*/ 10525723 h 15256473"/>
                <a:gd name="connsiteX33" fmla="*/ 1924050 w 18300700"/>
                <a:gd name="connsiteY33" fmla="*/ 10659073 h 15256473"/>
                <a:gd name="connsiteX34" fmla="*/ 1879600 w 18300700"/>
                <a:gd name="connsiteY34" fmla="*/ 10805123 h 15256473"/>
                <a:gd name="connsiteX35" fmla="*/ 1854200 w 18300700"/>
                <a:gd name="connsiteY35" fmla="*/ 11021023 h 15256473"/>
                <a:gd name="connsiteX36" fmla="*/ 1841500 w 18300700"/>
                <a:gd name="connsiteY36" fmla="*/ 11160723 h 15256473"/>
                <a:gd name="connsiteX37" fmla="*/ 1695450 w 18300700"/>
                <a:gd name="connsiteY37" fmla="*/ 11268673 h 15256473"/>
                <a:gd name="connsiteX38" fmla="*/ 1606550 w 18300700"/>
                <a:gd name="connsiteY38" fmla="*/ 11503623 h 15256473"/>
                <a:gd name="connsiteX39" fmla="*/ 1511300 w 18300700"/>
                <a:gd name="connsiteY39" fmla="*/ 11732223 h 15256473"/>
                <a:gd name="connsiteX40" fmla="*/ 1225550 w 18300700"/>
                <a:gd name="connsiteY40" fmla="*/ 11846523 h 15256473"/>
                <a:gd name="connsiteX41" fmla="*/ 1130300 w 18300700"/>
                <a:gd name="connsiteY41" fmla="*/ 11795723 h 15256473"/>
                <a:gd name="connsiteX42" fmla="*/ 1003300 w 18300700"/>
                <a:gd name="connsiteY42" fmla="*/ 11878273 h 15256473"/>
                <a:gd name="connsiteX43" fmla="*/ 984250 w 18300700"/>
                <a:gd name="connsiteY43" fmla="*/ 11941773 h 15256473"/>
                <a:gd name="connsiteX44" fmla="*/ 901700 w 18300700"/>
                <a:gd name="connsiteY44" fmla="*/ 12030673 h 15256473"/>
                <a:gd name="connsiteX45" fmla="*/ 819150 w 18300700"/>
                <a:gd name="connsiteY45" fmla="*/ 12138623 h 15256473"/>
                <a:gd name="connsiteX46" fmla="*/ 704850 w 18300700"/>
                <a:gd name="connsiteY46" fmla="*/ 12310073 h 15256473"/>
                <a:gd name="connsiteX47" fmla="*/ 635000 w 18300700"/>
                <a:gd name="connsiteY47" fmla="*/ 12481523 h 15256473"/>
                <a:gd name="connsiteX48" fmla="*/ 565150 w 18300700"/>
                <a:gd name="connsiteY48" fmla="*/ 12564073 h 15256473"/>
                <a:gd name="connsiteX49" fmla="*/ 514350 w 18300700"/>
                <a:gd name="connsiteY49" fmla="*/ 12703773 h 15256473"/>
                <a:gd name="connsiteX50" fmla="*/ 469900 w 18300700"/>
                <a:gd name="connsiteY50" fmla="*/ 12824423 h 15256473"/>
                <a:gd name="connsiteX51" fmla="*/ 419100 w 18300700"/>
                <a:gd name="connsiteY51" fmla="*/ 12989523 h 15256473"/>
                <a:gd name="connsiteX52" fmla="*/ 476250 w 18300700"/>
                <a:gd name="connsiteY52" fmla="*/ 13084773 h 15256473"/>
                <a:gd name="connsiteX53" fmla="*/ 406400 w 18300700"/>
                <a:gd name="connsiteY53" fmla="*/ 13237173 h 15256473"/>
                <a:gd name="connsiteX54" fmla="*/ 412750 w 18300700"/>
                <a:gd name="connsiteY54" fmla="*/ 13357823 h 15256473"/>
                <a:gd name="connsiteX55" fmla="*/ 368300 w 18300700"/>
                <a:gd name="connsiteY55" fmla="*/ 13529273 h 15256473"/>
                <a:gd name="connsiteX56" fmla="*/ 317500 w 18300700"/>
                <a:gd name="connsiteY56" fmla="*/ 13751523 h 15256473"/>
                <a:gd name="connsiteX57" fmla="*/ 273050 w 18300700"/>
                <a:gd name="connsiteY57" fmla="*/ 13916623 h 15256473"/>
                <a:gd name="connsiteX58" fmla="*/ 234950 w 18300700"/>
                <a:gd name="connsiteY58" fmla="*/ 14043623 h 15256473"/>
                <a:gd name="connsiteX59" fmla="*/ 228600 w 18300700"/>
                <a:gd name="connsiteY59" fmla="*/ 14221423 h 15256473"/>
                <a:gd name="connsiteX60" fmla="*/ 184150 w 18300700"/>
                <a:gd name="connsiteY60" fmla="*/ 14418273 h 15256473"/>
                <a:gd name="connsiteX61" fmla="*/ 139700 w 18300700"/>
                <a:gd name="connsiteY61" fmla="*/ 14589723 h 15256473"/>
                <a:gd name="connsiteX62" fmla="*/ 133350 w 18300700"/>
                <a:gd name="connsiteY62" fmla="*/ 14761173 h 15256473"/>
                <a:gd name="connsiteX63" fmla="*/ 69850 w 18300700"/>
                <a:gd name="connsiteY63" fmla="*/ 14875473 h 15256473"/>
                <a:gd name="connsiteX64" fmla="*/ 50800 w 18300700"/>
                <a:gd name="connsiteY64" fmla="*/ 15027873 h 15256473"/>
                <a:gd name="connsiteX65" fmla="*/ 0 w 18300700"/>
                <a:gd name="connsiteY65" fmla="*/ 15256473 h 15256473"/>
                <a:gd name="connsiteX66" fmla="*/ 82550 w 18300700"/>
                <a:gd name="connsiteY66" fmla="*/ 15199323 h 15256473"/>
                <a:gd name="connsiteX67" fmla="*/ 406400 w 18300700"/>
                <a:gd name="connsiteY67" fmla="*/ 14024573 h 15256473"/>
                <a:gd name="connsiteX68" fmla="*/ 4775200 w 18300700"/>
                <a:gd name="connsiteY68" fmla="*/ 14151573 h 15256473"/>
                <a:gd name="connsiteX69" fmla="*/ 9207500 w 18300700"/>
                <a:gd name="connsiteY69" fmla="*/ 14189673 h 15256473"/>
                <a:gd name="connsiteX70" fmla="*/ 9029700 w 18300700"/>
                <a:gd name="connsiteY70" fmla="*/ 11471873 h 15256473"/>
                <a:gd name="connsiteX71" fmla="*/ 8851900 w 18300700"/>
                <a:gd name="connsiteY71" fmla="*/ 10824173 h 15256473"/>
                <a:gd name="connsiteX72" fmla="*/ 8978900 w 18300700"/>
                <a:gd name="connsiteY72" fmla="*/ 10519373 h 15256473"/>
                <a:gd name="connsiteX73" fmla="*/ 9207500 w 18300700"/>
                <a:gd name="connsiteY73" fmla="*/ 10176473 h 15256473"/>
                <a:gd name="connsiteX74" fmla="*/ 10134600 w 18300700"/>
                <a:gd name="connsiteY74" fmla="*/ 9579573 h 15256473"/>
                <a:gd name="connsiteX75" fmla="*/ 10579100 w 18300700"/>
                <a:gd name="connsiteY75" fmla="*/ 9477973 h 15256473"/>
                <a:gd name="connsiteX76" fmla="*/ 11036300 w 18300700"/>
                <a:gd name="connsiteY76" fmla="*/ 9249373 h 15256473"/>
                <a:gd name="connsiteX77" fmla="*/ 11366500 w 18300700"/>
                <a:gd name="connsiteY77" fmla="*/ 9147773 h 15256473"/>
                <a:gd name="connsiteX78" fmla="*/ 11289631 w 18300700"/>
                <a:gd name="connsiteY78" fmla="*/ 3195639 h 15256473"/>
                <a:gd name="connsiteX79" fmla="*/ 18300700 w 18300700"/>
                <a:gd name="connsiteY79" fmla="*/ 3000973 h 15256473"/>
                <a:gd name="connsiteX80" fmla="*/ 18160332 w 18300700"/>
                <a:gd name="connsiteY80" fmla="*/ 0 h 15256473"/>
                <a:gd name="connsiteX81" fmla="*/ 11880181 w 18300700"/>
                <a:gd name="connsiteY81" fmla="*/ 1512889 h 15256473"/>
                <a:gd name="connsiteX82" fmla="*/ 9029032 w 18300700"/>
                <a:gd name="connsiteY82" fmla="*/ 2050061 h 15256473"/>
                <a:gd name="connsiteX0" fmla="*/ 9029032 w 18300700"/>
                <a:gd name="connsiteY0" fmla="*/ 2050061 h 15256473"/>
                <a:gd name="connsiteX1" fmla="*/ 4025900 w 18300700"/>
                <a:gd name="connsiteY1" fmla="*/ 7230073 h 15256473"/>
                <a:gd name="connsiteX2" fmla="*/ 3721100 w 18300700"/>
                <a:gd name="connsiteY2" fmla="*/ 7534873 h 15256473"/>
                <a:gd name="connsiteX3" fmla="*/ 3536950 w 18300700"/>
                <a:gd name="connsiteY3" fmla="*/ 7776173 h 15256473"/>
                <a:gd name="connsiteX4" fmla="*/ 3390900 w 18300700"/>
                <a:gd name="connsiteY4" fmla="*/ 7820623 h 15256473"/>
                <a:gd name="connsiteX5" fmla="*/ 3213100 w 18300700"/>
                <a:gd name="connsiteY5" fmla="*/ 7928573 h 15256473"/>
                <a:gd name="connsiteX6" fmla="*/ 3041650 w 18300700"/>
                <a:gd name="connsiteY6" fmla="*/ 8100023 h 15256473"/>
                <a:gd name="connsiteX7" fmla="*/ 2870200 w 18300700"/>
                <a:gd name="connsiteY7" fmla="*/ 8271473 h 15256473"/>
                <a:gd name="connsiteX8" fmla="*/ 2781300 w 18300700"/>
                <a:gd name="connsiteY8" fmla="*/ 8481023 h 15256473"/>
                <a:gd name="connsiteX9" fmla="*/ 2673350 w 18300700"/>
                <a:gd name="connsiteY9" fmla="*/ 8595323 h 15256473"/>
                <a:gd name="connsiteX10" fmla="*/ 2698750 w 18300700"/>
                <a:gd name="connsiteY10" fmla="*/ 8665173 h 15256473"/>
                <a:gd name="connsiteX11" fmla="*/ 2863850 w 18300700"/>
                <a:gd name="connsiteY11" fmla="*/ 8512773 h 15256473"/>
                <a:gd name="connsiteX12" fmla="*/ 2901950 w 18300700"/>
                <a:gd name="connsiteY12" fmla="*/ 8379423 h 15256473"/>
                <a:gd name="connsiteX13" fmla="*/ 3022600 w 18300700"/>
                <a:gd name="connsiteY13" fmla="*/ 8214323 h 15256473"/>
                <a:gd name="connsiteX14" fmla="*/ 3136900 w 18300700"/>
                <a:gd name="connsiteY14" fmla="*/ 8207973 h 15256473"/>
                <a:gd name="connsiteX15" fmla="*/ 3219450 w 18300700"/>
                <a:gd name="connsiteY15" fmla="*/ 8138123 h 15256473"/>
                <a:gd name="connsiteX16" fmla="*/ 3206750 w 18300700"/>
                <a:gd name="connsiteY16" fmla="*/ 8303223 h 15256473"/>
                <a:gd name="connsiteX17" fmla="*/ 3117850 w 18300700"/>
                <a:gd name="connsiteY17" fmla="*/ 8461973 h 15256473"/>
                <a:gd name="connsiteX18" fmla="*/ 2952750 w 18300700"/>
                <a:gd name="connsiteY18" fmla="*/ 8665173 h 15256473"/>
                <a:gd name="connsiteX19" fmla="*/ 2838450 w 18300700"/>
                <a:gd name="connsiteY19" fmla="*/ 8862023 h 15256473"/>
                <a:gd name="connsiteX20" fmla="*/ 2736850 w 18300700"/>
                <a:gd name="connsiteY20" fmla="*/ 9014423 h 15256473"/>
                <a:gd name="connsiteX21" fmla="*/ 2692400 w 18300700"/>
                <a:gd name="connsiteY21" fmla="*/ 9185873 h 15256473"/>
                <a:gd name="connsiteX22" fmla="*/ 2527300 w 18300700"/>
                <a:gd name="connsiteY22" fmla="*/ 9382723 h 15256473"/>
                <a:gd name="connsiteX23" fmla="*/ 2425700 w 18300700"/>
                <a:gd name="connsiteY23" fmla="*/ 9585923 h 15256473"/>
                <a:gd name="connsiteX24" fmla="*/ 2368550 w 18300700"/>
                <a:gd name="connsiteY24" fmla="*/ 9731973 h 15256473"/>
                <a:gd name="connsiteX25" fmla="*/ 2235200 w 18300700"/>
                <a:gd name="connsiteY25" fmla="*/ 9852623 h 15256473"/>
                <a:gd name="connsiteX26" fmla="*/ 2184400 w 18300700"/>
                <a:gd name="connsiteY26" fmla="*/ 9960573 h 15256473"/>
                <a:gd name="connsiteX27" fmla="*/ 2317750 w 18300700"/>
                <a:gd name="connsiteY27" fmla="*/ 9985973 h 15256473"/>
                <a:gd name="connsiteX28" fmla="*/ 2311400 w 18300700"/>
                <a:gd name="connsiteY28" fmla="*/ 10125673 h 15256473"/>
                <a:gd name="connsiteX29" fmla="*/ 2254250 w 18300700"/>
                <a:gd name="connsiteY29" fmla="*/ 10271723 h 15256473"/>
                <a:gd name="connsiteX30" fmla="*/ 2139950 w 18300700"/>
                <a:gd name="connsiteY30" fmla="*/ 10366973 h 15256473"/>
                <a:gd name="connsiteX31" fmla="*/ 2000250 w 18300700"/>
                <a:gd name="connsiteY31" fmla="*/ 10405073 h 15256473"/>
                <a:gd name="connsiteX32" fmla="*/ 1974850 w 18300700"/>
                <a:gd name="connsiteY32" fmla="*/ 10462223 h 15256473"/>
                <a:gd name="connsiteX33" fmla="*/ 2006600 w 18300700"/>
                <a:gd name="connsiteY33" fmla="*/ 10525723 h 15256473"/>
                <a:gd name="connsiteX34" fmla="*/ 1924050 w 18300700"/>
                <a:gd name="connsiteY34" fmla="*/ 10659073 h 15256473"/>
                <a:gd name="connsiteX35" fmla="*/ 1879600 w 18300700"/>
                <a:gd name="connsiteY35" fmla="*/ 10805123 h 15256473"/>
                <a:gd name="connsiteX36" fmla="*/ 1854200 w 18300700"/>
                <a:gd name="connsiteY36" fmla="*/ 11021023 h 15256473"/>
                <a:gd name="connsiteX37" fmla="*/ 1841500 w 18300700"/>
                <a:gd name="connsiteY37" fmla="*/ 11160723 h 15256473"/>
                <a:gd name="connsiteX38" fmla="*/ 1695450 w 18300700"/>
                <a:gd name="connsiteY38" fmla="*/ 11268673 h 15256473"/>
                <a:gd name="connsiteX39" fmla="*/ 1606550 w 18300700"/>
                <a:gd name="connsiteY39" fmla="*/ 11503623 h 15256473"/>
                <a:gd name="connsiteX40" fmla="*/ 1511300 w 18300700"/>
                <a:gd name="connsiteY40" fmla="*/ 11732223 h 15256473"/>
                <a:gd name="connsiteX41" fmla="*/ 1225550 w 18300700"/>
                <a:gd name="connsiteY41" fmla="*/ 11846523 h 15256473"/>
                <a:gd name="connsiteX42" fmla="*/ 1130300 w 18300700"/>
                <a:gd name="connsiteY42" fmla="*/ 11795723 h 15256473"/>
                <a:gd name="connsiteX43" fmla="*/ 1003300 w 18300700"/>
                <a:gd name="connsiteY43" fmla="*/ 11878273 h 15256473"/>
                <a:gd name="connsiteX44" fmla="*/ 984250 w 18300700"/>
                <a:gd name="connsiteY44" fmla="*/ 11941773 h 15256473"/>
                <a:gd name="connsiteX45" fmla="*/ 901700 w 18300700"/>
                <a:gd name="connsiteY45" fmla="*/ 12030673 h 15256473"/>
                <a:gd name="connsiteX46" fmla="*/ 819150 w 18300700"/>
                <a:gd name="connsiteY46" fmla="*/ 12138623 h 15256473"/>
                <a:gd name="connsiteX47" fmla="*/ 704850 w 18300700"/>
                <a:gd name="connsiteY47" fmla="*/ 12310073 h 15256473"/>
                <a:gd name="connsiteX48" fmla="*/ 635000 w 18300700"/>
                <a:gd name="connsiteY48" fmla="*/ 12481523 h 15256473"/>
                <a:gd name="connsiteX49" fmla="*/ 565150 w 18300700"/>
                <a:gd name="connsiteY49" fmla="*/ 12564073 h 15256473"/>
                <a:gd name="connsiteX50" fmla="*/ 514350 w 18300700"/>
                <a:gd name="connsiteY50" fmla="*/ 12703773 h 15256473"/>
                <a:gd name="connsiteX51" fmla="*/ 469900 w 18300700"/>
                <a:gd name="connsiteY51" fmla="*/ 12824423 h 15256473"/>
                <a:gd name="connsiteX52" fmla="*/ 419100 w 18300700"/>
                <a:gd name="connsiteY52" fmla="*/ 12989523 h 15256473"/>
                <a:gd name="connsiteX53" fmla="*/ 476250 w 18300700"/>
                <a:gd name="connsiteY53" fmla="*/ 13084773 h 15256473"/>
                <a:gd name="connsiteX54" fmla="*/ 406400 w 18300700"/>
                <a:gd name="connsiteY54" fmla="*/ 13237173 h 15256473"/>
                <a:gd name="connsiteX55" fmla="*/ 412750 w 18300700"/>
                <a:gd name="connsiteY55" fmla="*/ 13357823 h 15256473"/>
                <a:gd name="connsiteX56" fmla="*/ 368300 w 18300700"/>
                <a:gd name="connsiteY56" fmla="*/ 13529273 h 15256473"/>
                <a:gd name="connsiteX57" fmla="*/ 317500 w 18300700"/>
                <a:gd name="connsiteY57" fmla="*/ 13751523 h 15256473"/>
                <a:gd name="connsiteX58" fmla="*/ 273050 w 18300700"/>
                <a:gd name="connsiteY58" fmla="*/ 13916623 h 15256473"/>
                <a:gd name="connsiteX59" fmla="*/ 234950 w 18300700"/>
                <a:gd name="connsiteY59" fmla="*/ 14043623 h 15256473"/>
                <a:gd name="connsiteX60" fmla="*/ 228600 w 18300700"/>
                <a:gd name="connsiteY60" fmla="*/ 14221423 h 15256473"/>
                <a:gd name="connsiteX61" fmla="*/ 184150 w 18300700"/>
                <a:gd name="connsiteY61" fmla="*/ 14418273 h 15256473"/>
                <a:gd name="connsiteX62" fmla="*/ 139700 w 18300700"/>
                <a:gd name="connsiteY62" fmla="*/ 14589723 h 15256473"/>
                <a:gd name="connsiteX63" fmla="*/ 133350 w 18300700"/>
                <a:gd name="connsiteY63" fmla="*/ 14761173 h 15256473"/>
                <a:gd name="connsiteX64" fmla="*/ 69850 w 18300700"/>
                <a:gd name="connsiteY64" fmla="*/ 14875473 h 15256473"/>
                <a:gd name="connsiteX65" fmla="*/ 50800 w 18300700"/>
                <a:gd name="connsiteY65" fmla="*/ 15027873 h 15256473"/>
                <a:gd name="connsiteX66" fmla="*/ 0 w 18300700"/>
                <a:gd name="connsiteY66" fmla="*/ 15256473 h 15256473"/>
                <a:gd name="connsiteX67" fmla="*/ 82550 w 18300700"/>
                <a:gd name="connsiteY67" fmla="*/ 15199323 h 15256473"/>
                <a:gd name="connsiteX68" fmla="*/ 406400 w 18300700"/>
                <a:gd name="connsiteY68" fmla="*/ 14024573 h 15256473"/>
                <a:gd name="connsiteX69" fmla="*/ 4775200 w 18300700"/>
                <a:gd name="connsiteY69" fmla="*/ 14151573 h 15256473"/>
                <a:gd name="connsiteX70" fmla="*/ 9207500 w 18300700"/>
                <a:gd name="connsiteY70" fmla="*/ 14189673 h 15256473"/>
                <a:gd name="connsiteX71" fmla="*/ 9029700 w 18300700"/>
                <a:gd name="connsiteY71" fmla="*/ 11471873 h 15256473"/>
                <a:gd name="connsiteX72" fmla="*/ 8851900 w 18300700"/>
                <a:gd name="connsiteY72" fmla="*/ 10824173 h 15256473"/>
                <a:gd name="connsiteX73" fmla="*/ 8978900 w 18300700"/>
                <a:gd name="connsiteY73" fmla="*/ 10519373 h 15256473"/>
                <a:gd name="connsiteX74" fmla="*/ 9207500 w 18300700"/>
                <a:gd name="connsiteY74" fmla="*/ 10176473 h 15256473"/>
                <a:gd name="connsiteX75" fmla="*/ 10134600 w 18300700"/>
                <a:gd name="connsiteY75" fmla="*/ 9579573 h 15256473"/>
                <a:gd name="connsiteX76" fmla="*/ 10579100 w 18300700"/>
                <a:gd name="connsiteY76" fmla="*/ 9477973 h 15256473"/>
                <a:gd name="connsiteX77" fmla="*/ 11036300 w 18300700"/>
                <a:gd name="connsiteY77" fmla="*/ 9249373 h 15256473"/>
                <a:gd name="connsiteX78" fmla="*/ 11366500 w 18300700"/>
                <a:gd name="connsiteY78" fmla="*/ 9147773 h 15256473"/>
                <a:gd name="connsiteX79" fmla="*/ 11289631 w 18300700"/>
                <a:gd name="connsiteY79" fmla="*/ 3195639 h 15256473"/>
                <a:gd name="connsiteX80" fmla="*/ 18300700 w 18300700"/>
                <a:gd name="connsiteY80" fmla="*/ 3000973 h 15256473"/>
                <a:gd name="connsiteX81" fmla="*/ 18160332 w 18300700"/>
                <a:gd name="connsiteY81" fmla="*/ 0 h 15256473"/>
                <a:gd name="connsiteX82" fmla="*/ 11880181 w 18300700"/>
                <a:gd name="connsiteY82" fmla="*/ 1512889 h 15256473"/>
                <a:gd name="connsiteX83" fmla="*/ 9029032 w 18300700"/>
                <a:gd name="connsiteY83" fmla="*/ 2050061 h 15256473"/>
                <a:gd name="connsiteX0" fmla="*/ 9029032 w 18300700"/>
                <a:gd name="connsiteY0" fmla="*/ 2050061 h 15256473"/>
                <a:gd name="connsiteX1" fmla="*/ 4229100 w 18300700"/>
                <a:gd name="connsiteY1" fmla="*/ 7084023 h 15256473"/>
                <a:gd name="connsiteX2" fmla="*/ 4025900 w 18300700"/>
                <a:gd name="connsiteY2" fmla="*/ 7230073 h 15256473"/>
                <a:gd name="connsiteX3" fmla="*/ 3721100 w 18300700"/>
                <a:gd name="connsiteY3" fmla="*/ 7534873 h 15256473"/>
                <a:gd name="connsiteX4" fmla="*/ 3536950 w 18300700"/>
                <a:gd name="connsiteY4" fmla="*/ 7776173 h 15256473"/>
                <a:gd name="connsiteX5" fmla="*/ 3390900 w 18300700"/>
                <a:gd name="connsiteY5" fmla="*/ 7820623 h 15256473"/>
                <a:gd name="connsiteX6" fmla="*/ 3213100 w 18300700"/>
                <a:gd name="connsiteY6" fmla="*/ 7928573 h 15256473"/>
                <a:gd name="connsiteX7" fmla="*/ 3041650 w 18300700"/>
                <a:gd name="connsiteY7" fmla="*/ 8100023 h 15256473"/>
                <a:gd name="connsiteX8" fmla="*/ 2870200 w 18300700"/>
                <a:gd name="connsiteY8" fmla="*/ 8271473 h 15256473"/>
                <a:gd name="connsiteX9" fmla="*/ 2781300 w 18300700"/>
                <a:gd name="connsiteY9" fmla="*/ 8481023 h 15256473"/>
                <a:gd name="connsiteX10" fmla="*/ 2673350 w 18300700"/>
                <a:gd name="connsiteY10" fmla="*/ 8595323 h 15256473"/>
                <a:gd name="connsiteX11" fmla="*/ 2698750 w 18300700"/>
                <a:gd name="connsiteY11" fmla="*/ 8665173 h 15256473"/>
                <a:gd name="connsiteX12" fmla="*/ 2863850 w 18300700"/>
                <a:gd name="connsiteY12" fmla="*/ 8512773 h 15256473"/>
                <a:gd name="connsiteX13" fmla="*/ 2901950 w 18300700"/>
                <a:gd name="connsiteY13" fmla="*/ 8379423 h 15256473"/>
                <a:gd name="connsiteX14" fmla="*/ 3022600 w 18300700"/>
                <a:gd name="connsiteY14" fmla="*/ 8214323 h 15256473"/>
                <a:gd name="connsiteX15" fmla="*/ 3136900 w 18300700"/>
                <a:gd name="connsiteY15" fmla="*/ 8207973 h 15256473"/>
                <a:gd name="connsiteX16" fmla="*/ 3219450 w 18300700"/>
                <a:gd name="connsiteY16" fmla="*/ 8138123 h 15256473"/>
                <a:gd name="connsiteX17" fmla="*/ 3206750 w 18300700"/>
                <a:gd name="connsiteY17" fmla="*/ 8303223 h 15256473"/>
                <a:gd name="connsiteX18" fmla="*/ 3117850 w 18300700"/>
                <a:gd name="connsiteY18" fmla="*/ 8461973 h 15256473"/>
                <a:gd name="connsiteX19" fmla="*/ 2952750 w 18300700"/>
                <a:gd name="connsiteY19" fmla="*/ 8665173 h 15256473"/>
                <a:gd name="connsiteX20" fmla="*/ 2838450 w 18300700"/>
                <a:gd name="connsiteY20" fmla="*/ 8862023 h 15256473"/>
                <a:gd name="connsiteX21" fmla="*/ 2736850 w 18300700"/>
                <a:gd name="connsiteY21" fmla="*/ 9014423 h 15256473"/>
                <a:gd name="connsiteX22" fmla="*/ 2692400 w 18300700"/>
                <a:gd name="connsiteY22" fmla="*/ 9185873 h 15256473"/>
                <a:gd name="connsiteX23" fmla="*/ 2527300 w 18300700"/>
                <a:gd name="connsiteY23" fmla="*/ 9382723 h 15256473"/>
                <a:gd name="connsiteX24" fmla="*/ 2425700 w 18300700"/>
                <a:gd name="connsiteY24" fmla="*/ 9585923 h 15256473"/>
                <a:gd name="connsiteX25" fmla="*/ 2368550 w 18300700"/>
                <a:gd name="connsiteY25" fmla="*/ 9731973 h 15256473"/>
                <a:gd name="connsiteX26" fmla="*/ 2235200 w 18300700"/>
                <a:gd name="connsiteY26" fmla="*/ 9852623 h 15256473"/>
                <a:gd name="connsiteX27" fmla="*/ 2184400 w 18300700"/>
                <a:gd name="connsiteY27" fmla="*/ 9960573 h 15256473"/>
                <a:gd name="connsiteX28" fmla="*/ 2317750 w 18300700"/>
                <a:gd name="connsiteY28" fmla="*/ 9985973 h 15256473"/>
                <a:gd name="connsiteX29" fmla="*/ 2311400 w 18300700"/>
                <a:gd name="connsiteY29" fmla="*/ 10125673 h 15256473"/>
                <a:gd name="connsiteX30" fmla="*/ 2254250 w 18300700"/>
                <a:gd name="connsiteY30" fmla="*/ 10271723 h 15256473"/>
                <a:gd name="connsiteX31" fmla="*/ 2139950 w 18300700"/>
                <a:gd name="connsiteY31" fmla="*/ 10366973 h 15256473"/>
                <a:gd name="connsiteX32" fmla="*/ 2000250 w 18300700"/>
                <a:gd name="connsiteY32" fmla="*/ 10405073 h 15256473"/>
                <a:gd name="connsiteX33" fmla="*/ 1974850 w 18300700"/>
                <a:gd name="connsiteY33" fmla="*/ 10462223 h 15256473"/>
                <a:gd name="connsiteX34" fmla="*/ 2006600 w 18300700"/>
                <a:gd name="connsiteY34" fmla="*/ 10525723 h 15256473"/>
                <a:gd name="connsiteX35" fmla="*/ 1924050 w 18300700"/>
                <a:gd name="connsiteY35" fmla="*/ 10659073 h 15256473"/>
                <a:gd name="connsiteX36" fmla="*/ 1879600 w 18300700"/>
                <a:gd name="connsiteY36" fmla="*/ 10805123 h 15256473"/>
                <a:gd name="connsiteX37" fmla="*/ 1854200 w 18300700"/>
                <a:gd name="connsiteY37" fmla="*/ 11021023 h 15256473"/>
                <a:gd name="connsiteX38" fmla="*/ 1841500 w 18300700"/>
                <a:gd name="connsiteY38" fmla="*/ 11160723 h 15256473"/>
                <a:gd name="connsiteX39" fmla="*/ 1695450 w 18300700"/>
                <a:gd name="connsiteY39" fmla="*/ 11268673 h 15256473"/>
                <a:gd name="connsiteX40" fmla="*/ 1606550 w 18300700"/>
                <a:gd name="connsiteY40" fmla="*/ 11503623 h 15256473"/>
                <a:gd name="connsiteX41" fmla="*/ 1511300 w 18300700"/>
                <a:gd name="connsiteY41" fmla="*/ 11732223 h 15256473"/>
                <a:gd name="connsiteX42" fmla="*/ 1225550 w 18300700"/>
                <a:gd name="connsiteY42" fmla="*/ 11846523 h 15256473"/>
                <a:gd name="connsiteX43" fmla="*/ 1130300 w 18300700"/>
                <a:gd name="connsiteY43" fmla="*/ 11795723 h 15256473"/>
                <a:gd name="connsiteX44" fmla="*/ 1003300 w 18300700"/>
                <a:gd name="connsiteY44" fmla="*/ 11878273 h 15256473"/>
                <a:gd name="connsiteX45" fmla="*/ 984250 w 18300700"/>
                <a:gd name="connsiteY45" fmla="*/ 11941773 h 15256473"/>
                <a:gd name="connsiteX46" fmla="*/ 901700 w 18300700"/>
                <a:gd name="connsiteY46" fmla="*/ 12030673 h 15256473"/>
                <a:gd name="connsiteX47" fmla="*/ 819150 w 18300700"/>
                <a:gd name="connsiteY47" fmla="*/ 12138623 h 15256473"/>
                <a:gd name="connsiteX48" fmla="*/ 704850 w 18300700"/>
                <a:gd name="connsiteY48" fmla="*/ 12310073 h 15256473"/>
                <a:gd name="connsiteX49" fmla="*/ 635000 w 18300700"/>
                <a:gd name="connsiteY49" fmla="*/ 12481523 h 15256473"/>
                <a:gd name="connsiteX50" fmla="*/ 565150 w 18300700"/>
                <a:gd name="connsiteY50" fmla="*/ 12564073 h 15256473"/>
                <a:gd name="connsiteX51" fmla="*/ 514350 w 18300700"/>
                <a:gd name="connsiteY51" fmla="*/ 12703773 h 15256473"/>
                <a:gd name="connsiteX52" fmla="*/ 469900 w 18300700"/>
                <a:gd name="connsiteY52" fmla="*/ 12824423 h 15256473"/>
                <a:gd name="connsiteX53" fmla="*/ 419100 w 18300700"/>
                <a:gd name="connsiteY53" fmla="*/ 12989523 h 15256473"/>
                <a:gd name="connsiteX54" fmla="*/ 476250 w 18300700"/>
                <a:gd name="connsiteY54" fmla="*/ 13084773 h 15256473"/>
                <a:gd name="connsiteX55" fmla="*/ 406400 w 18300700"/>
                <a:gd name="connsiteY55" fmla="*/ 13237173 h 15256473"/>
                <a:gd name="connsiteX56" fmla="*/ 412750 w 18300700"/>
                <a:gd name="connsiteY56" fmla="*/ 13357823 h 15256473"/>
                <a:gd name="connsiteX57" fmla="*/ 368300 w 18300700"/>
                <a:gd name="connsiteY57" fmla="*/ 13529273 h 15256473"/>
                <a:gd name="connsiteX58" fmla="*/ 317500 w 18300700"/>
                <a:gd name="connsiteY58" fmla="*/ 13751523 h 15256473"/>
                <a:gd name="connsiteX59" fmla="*/ 273050 w 18300700"/>
                <a:gd name="connsiteY59" fmla="*/ 13916623 h 15256473"/>
                <a:gd name="connsiteX60" fmla="*/ 234950 w 18300700"/>
                <a:gd name="connsiteY60" fmla="*/ 14043623 h 15256473"/>
                <a:gd name="connsiteX61" fmla="*/ 228600 w 18300700"/>
                <a:gd name="connsiteY61" fmla="*/ 14221423 h 15256473"/>
                <a:gd name="connsiteX62" fmla="*/ 184150 w 18300700"/>
                <a:gd name="connsiteY62" fmla="*/ 14418273 h 15256473"/>
                <a:gd name="connsiteX63" fmla="*/ 139700 w 18300700"/>
                <a:gd name="connsiteY63" fmla="*/ 14589723 h 15256473"/>
                <a:gd name="connsiteX64" fmla="*/ 133350 w 18300700"/>
                <a:gd name="connsiteY64" fmla="*/ 14761173 h 15256473"/>
                <a:gd name="connsiteX65" fmla="*/ 69850 w 18300700"/>
                <a:gd name="connsiteY65" fmla="*/ 14875473 h 15256473"/>
                <a:gd name="connsiteX66" fmla="*/ 50800 w 18300700"/>
                <a:gd name="connsiteY66" fmla="*/ 15027873 h 15256473"/>
                <a:gd name="connsiteX67" fmla="*/ 0 w 18300700"/>
                <a:gd name="connsiteY67" fmla="*/ 15256473 h 15256473"/>
                <a:gd name="connsiteX68" fmla="*/ 82550 w 18300700"/>
                <a:gd name="connsiteY68" fmla="*/ 15199323 h 15256473"/>
                <a:gd name="connsiteX69" fmla="*/ 406400 w 18300700"/>
                <a:gd name="connsiteY69" fmla="*/ 14024573 h 15256473"/>
                <a:gd name="connsiteX70" fmla="*/ 4775200 w 18300700"/>
                <a:gd name="connsiteY70" fmla="*/ 14151573 h 15256473"/>
                <a:gd name="connsiteX71" fmla="*/ 9207500 w 18300700"/>
                <a:gd name="connsiteY71" fmla="*/ 14189673 h 15256473"/>
                <a:gd name="connsiteX72" fmla="*/ 9029700 w 18300700"/>
                <a:gd name="connsiteY72" fmla="*/ 11471873 h 15256473"/>
                <a:gd name="connsiteX73" fmla="*/ 8851900 w 18300700"/>
                <a:gd name="connsiteY73" fmla="*/ 10824173 h 15256473"/>
                <a:gd name="connsiteX74" fmla="*/ 8978900 w 18300700"/>
                <a:gd name="connsiteY74" fmla="*/ 10519373 h 15256473"/>
                <a:gd name="connsiteX75" fmla="*/ 9207500 w 18300700"/>
                <a:gd name="connsiteY75" fmla="*/ 10176473 h 15256473"/>
                <a:gd name="connsiteX76" fmla="*/ 10134600 w 18300700"/>
                <a:gd name="connsiteY76" fmla="*/ 9579573 h 15256473"/>
                <a:gd name="connsiteX77" fmla="*/ 10579100 w 18300700"/>
                <a:gd name="connsiteY77" fmla="*/ 9477973 h 15256473"/>
                <a:gd name="connsiteX78" fmla="*/ 11036300 w 18300700"/>
                <a:gd name="connsiteY78" fmla="*/ 9249373 h 15256473"/>
                <a:gd name="connsiteX79" fmla="*/ 11366500 w 18300700"/>
                <a:gd name="connsiteY79" fmla="*/ 9147773 h 15256473"/>
                <a:gd name="connsiteX80" fmla="*/ 11289631 w 18300700"/>
                <a:gd name="connsiteY80" fmla="*/ 3195639 h 15256473"/>
                <a:gd name="connsiteX81" fmla="*/ 18300700 w 18300700"/>
                <a:gd name="connsiteY81" fmla="*/ 3000973 h 15256473"/>
                <a:gd name="connsiteX82" fmla="*/ 18160332 w 18300700"/>
                <a:gd name="connsiteY82" fmla="*/ 0 h 15256473"/>
                <a:gd name="connsiteX83" fmla="*/ 11880181 w 18300700"/>
                <a:gd name="connsiteY83" fmla="*/ 1512889 h 15256473"/>
                <a:gd name="connsiteX84" fmla="*/ 9029032 w 18300700"/>
                <a:gd name="connsiteY84" fmla="*/ 2050061 h 15256473"/>
                <a:gd name="connsiteX0" fmla="*/ 9029032 w 18300700"/>
                <a:gd name="connsiteY0" fmla="*/ 2050061 h 15256473"/>
                <a:gd name="connsiteX1" fmla="*/ 4362450 w 18300700"/>
                <a:gd name="connsiteY1" fmla="*/ 6887173 h 15256473"/>
                <a:gd name="connsiteX2" fmla="*/ 4229100 w 18300700"/>
                <a:gd name="connsiteY2" fmla="*/ 7084023 h 15256473"/>
                <a:gd name="connsiteX3" fmla="*/ 4025900 w 18300700"/>
                <a:gd name="connsiteY3" fmla="*/ 7230073 h 15256473"/>
                <a:gd name="connsiteX4" fmla="*/ 3721100 w 18300700"/>
                <a:gd name="connsiteY4" fmla="*/ 7534873 h 15256473"/>
                <a:gd name="connsiteX5" fmla="*/ 3536950 w 18300700"/>
                <a:gd name="connsiteY5" fmla="*/ 7776173 h 15256473"/>
                <a:gd name="connsiteX6" fmla="*/ 3390900 w 18300700"/>
                <a:gd name="connsiteY6" fmla="*/ 7820623 h 15256473"/>
                <a:gd name="connsiteX7" fmla="*/ 3213100 w 18300700"/>
                <a:gd name="connsiteY7" fmla="*/ 7928573 h 15256473"/>
                <a:gd name="connsiteX8" fmla="*/ 3041650 w 18300700"/>
                <a:gd name="connsiteY8" fmla="*/ 8100023 h 15256473"/>
                <a:gd name="connsiteX9" fmla="*/ 2870200 w 18300700"/>
                <a:gd name="connsiteY9" fmla="*/ 8271473 h 15256473"/>
                <a:gd name="connsiteX10" fmla="*/ 2781300 w 18300700"/>
                <a:gd name="connsiteY10" fmla="*/ 8481023 h 15256473"/>
                <a:gd name="connsiteX11" fmla="*/ 2673350 w 18300700"/>
                <a:gd name="connsiteY11" fmla="*/ 8595323 h 15256473"/>
                <a:gd name="connsiteX12" fmla="*/ 2698750 w 18300700"/>
                <a:gd name="connsiteY12" fmla="*/ 8665173 h 15256473"/>
                <a:gd name="connsiteX13" fmla="*/ 2863850 w 18300700"/>
                <a:gd name="connsiteY13" fmla="*/ 8512773 h 15256473"/>
                <a:gd name="connsiteX14" fmla="*/ 2901950 w 18300700"/>
                <a:gd name="connsiteY14" fmla="*/ 8379423 h 15256473"/>
                <a:gd name="connsiteX15" fmla="*/ 3022600 w 18300700"/>
                <a:gd name="connsiteY15" fmla="*/ 8214323 h 15256473"/>
                <a:gd name="connsiteX16" fmla="*/ 3136900 w 18300700"/>
                <a:gd name="connsiteY16" fmla="*/ 8207973 h 15256473"/>
                <a:gd name="connsiteX17" fmla="*/ 3219450 w 18300700"/>
                <a:gd name="connsiteY17" fmla="*/ 8138123 h 15256473"/>
                <a:gd name="connsiteX18" fmla="*/ 3206750 w 18300700"/>
                <a:gd name="connsiteY18" fmla="*/ 8303223 h 15256473"/>
                <a:gd name="connsiteX19" fmla="*/ 3117850 w 18300700"/>
                <a:gd name="connsiteY19" fmla="*/ 8461973 h 15256473"/>
                <a:gd name="connsiteX20" fmla="*/ 2952750 w 18300700"/>
                <a:gd name="connsiteY20" fmla="*/ 8665173 h 15256473"/>
                <a:gd name="connsiteX21" fmla="*/ 2838450 w 18300700"/>
                <a:gd name="connsiteY21" fmla="*/ 8862023 h 15256473"/>
                <a:gd name="connsiteX22" fmla="*/ 2736850 w 18300700"/>
                <a:gd name="connsiteY22" fmla="*/ 9014423 h 15256473"/>
                <a:gd name="connsiteX23" fmla="*/ 2692400 w 18300700"/>
                <a:gd name="connsiteY23" fmla="*/ 9185873 h 15256473"/>
                <a:gd name="connsiteX24" fmla="*/ 2527300 w 18300700"/>
                <a:gd name="connsiteY24" fmla="*/ 9382723 h 15256473"/>
                <a:gd name="connsiteX25" fmla="*/ 2425700 w 18300700"/>
                <a:gd name="connsiteY25" fmla="*/ 9585923 h 15256473"/>
                <a:gd name="connsiteX26" fmla="*/ 2368550 w 18300700"/>
                <a:gd name="connsiteY26" fmla="*/ 9731973 h 15256473"/>
                <a:gd name="connsiteX27" fmla="*/ 2235200 w 18300700"/>
                <a:gd name="connsiteY27" fmla="*/ 9852623 h 15256473"/>
                <a:gd name="connsiteX28" fmla="*/ 2184400 w 18300700"/>
                <a:gd name="connsiteY28" fmla="*/ 9960573 h 15256473"/>
                <a:gd name="connsiteX29" fmla="*/ 2317750 w 18300700"/>
                <a:gd name="connsiteY29" fmla="*/ 9985973 h 15256473"/>
                <a:gd name="connsiteX30" fmla="*/ 2311400 w 18300700"/>
                <a:gd name="connsiteY30" fmla="*/ 10125673 h 15256473"/>
                <a:gd name="connsiteX31" fmla="*/ 2254250 w 18300700"/>
                <a:gd name="connsiteY31" fmla="*/ 10271723 h 15256473"/>
                <a:gd name="connsiteX32" fmla="*/ 2139950 w 18300700"/>
                <a:gd name="connsiteY32" fmla="*/ 10366973 h 15256473"/>
                <a:gd name="connsiteX33" fmla="*/ 2000250 w 18300700"/>
                <a:gd name="connsiteY33" fmla="*/ 10405073 h 15256473"/>
                <a:gd name="connsiteX34" fmla="*/ 1974850 w 18300700"/>
                <a:gd name="connsiteY34" fmla="*/ 10462223 h 15256473"/>
                <a:gd name="connsiteX35" fmla="*/ 2006600 w 18300700"/>
                <a:gd name="connsiteY35" fmla="*/ 10525723 h 15256473"/>
                <a:gd name="connsiteX36" fmla="*/ 1924050 w 18300700"/>
                <a:gd name="connsiteY36" fmla="*/ 10659073 h 15256473"/>
                <a:gd name="connsiteX37" fmla="*/ 1879600 w 18300700"/>
                <a:gd name="connsiteY37" fmla="*/ 10805123 h 15256473"/>
                <a:gd name="connsiteX38" fmla="*/ 1854200 w 18300700"/>
                <a:gd name="connsiteY38" fmla="*/ 11021023 h 15256473"/>
                <a:gd name="connsiteX39" fmla="*/ 1841500 w 18300700"/>
                <a:gd name="connsiteY39" fmla="*/ 11160723 h 15256473"/>
                <a:gd name="connsiteX40" fmla="*/ 1695450 w 18300700"/>
                <a:gd name="connsiteY40" fmla="*/ 11268673 h 15256473"/>
                <a:gd name="connsiteX41" fmla="*/ 1606550 w 18300700"/>
                <a:gd name="connsiteY41" fmla="*/ 11503623 h 15256473"/>
                <a:gd name="connsiteX42" fmla="*/ 1511300 w 18300700"/>
                <a:gd name="connsiteY42" fmla="*/ 11732223 h 15256473"/>
                <a:gd name="connsiteX43" fmla="*/ 1225550 w 18300700"/>
                <a:gd name="connsiteY43" fmla="*/ 11846523 h 15256473"/>
                <a:gd name="connsiteX44" fmla="*/ 1130300 w 18300700"/>
                <a:gd name="connsiteY44" fmla="*/ 11795723 h 15256473"/>
                <a:gd name="connsiteX45" fmla="*/ 1003300 w 18300700"/>
                <a:gd name="connsiteY45" fmla="*/ 11878273 h 15256473"/>
                <a:gd name="connsiteX46" fmla="*/ 984250 w 18300700"/>
                <a:gd name="connsiteY46" fmla="*/ 11941773 h 15256473"/>
                <a:gd name="connsiteX47" fmla="*/ 901700 w 18300700"/>
                <a:gd name="connsiteY47" fmla="*/ 12030673 h 15256473"/>
                <a:gd name="connsiteX48" fmla="*/ 819150 w 18300700"/>
                <a:gd name="connsiteY48" fmla="*/ 12138623 h 15256473"/>
                <a:gd name="connsiteX49" fmla="*/ 704850 w 18300700"/>
                <a:gd name="connsiteY49" fmla="*/ 12310073 h 15256473"/>
                <a:gd name="connsiteX50" fmla="*/ 635000 w 18300700"/>
                <a:gd name="connsiteY50" fmla="*/ 12481523 h 15256473"/>
                <a:gd name="connsiteX51" fmla="*/ 565150 w 18300700"/>
                <a:gd name="connsiteY51" fmla="*/ 12564073 h 15256473"/>
                <a:gd name="connsiteX52" fmla="*/ 514350 w 18300700"/>
                <a:gd name="connsiteY52" fmla="*/ 12703773 h 15256473"/>
                <a:gd name="connsiteX53" fmla="*/ 469900 w 18300700"/>
                <a:gd name="connsiteY53" fmla="*/ 12824423 h 15256473"/>
                <a:gd name="connsiteX54" fmla="*/ 419100 w 18300700"/>
                <a:gd name="connsiteY54" fmla="*/ 12989523 h 15256473"/>
                <a:gd name="connsiteX55" fmla="*/ 476250 w 18300700"/>
                <a:gd name="connsiteY55" fmla="*/ 13084773 h 15256473"/>
                <a:gd name="connsiteX56" fmla="*/ 406400 w 18300700"/>
                <a:gd name="connsiteY56" fmla="*/ 13237173 h 15256473"/>
                <a:gd name="connsiteX57" fmla="*/ 412750 w 18300700"/>
                <a:gd name="connsiteY57" fmla="*/ 13357823 h 15256473"/>
                <a:gd name="connsiteX58" fmla="*/ 368300 w 18300700"/>
                <a:gd name="connsiteY58" fmla="*/ 13529273 h 15256473"/>
                <a:gd name="connsiteX59" fmla="*/ 317500 w 18300700"/>
                <a:gd name="connsiteY59" fmla="*/ 13751523 h 15256473"/>
                <a:gd name="connsiteX60" fmla="*/ 273050 w 18300700"/>
                <a:gd name="connsiteY60" fmla="*/ 13916623 h 15256473"/>
                <a:gd name="connsiteX61" fmla="*/ 234950 w 18300700"/>
                <a:gd name="connsiteY61" fmla="*/ 14043623 h 15256473"/>
                <a:gd name="connsiteX62" fmla="*/ 228600 w 18300700"/>
                <a:gd name="connsiteY62" fmla="*/ 14221423 h 15256473"/>
                <a:gd name="connsiteX63" fmla="*/ 184150 w 18300700"/>
                <a:gd name="connsiteY63" fmla="*/ 14418273 h 15256473"/>
                <a:gd name="connsiteX64" fmla="*/ 139700 w 18300700"/>
                <a:gd name="connsiteY64" fmla="*/ 14589723 h 15256473"/>
                <a:gd name="connsiteX65" fmla="*/ 133350 w 18300700"/>
                <a:gd name="connsiteY65" fmla="*/ 14761173 h 15256473"/>
                <a:gd name="connsiteX66" fmla="*/ 69850 w 18300700"/>
                <a:gd name="connsiteY66" fmla="*/ 14875473 h 15256473"/>
                <a:gd name="connsiteX67" fmla="*/ 50800 w 18300700"/>
                <a:gd name="connsiteY67" fmla="*/ 15027873 h 15256473"/>
                <a:gd name="connsiteX68" fmla="*/ 0 w 18300700"/>
                <a:gd name="connsiteY68" fmla="*/ 15256473 h 15256473"/>
                <a:gd name="connsiteX69" fmla="*/ 82550 w 18300700"/>
                <a:gd name="connsiteY69" fmla="*/ 15199323 h 15256473"/>
                <a:gd name="connsiteX70" fmla="*/ 406400 w 18300700"/>
                <a:gd name="connsiteY70" fmla="*/ 14024573 h 15256473"/>
                <a:gd name="connsiteX71" fmla="*/ 4775200 w 18300700"/>
                <a:gd name="connsiteY71" fmla="*/ 14151573 h 15256473"/>
                <a:gd name="connsiteX72" fmla="*/ 9207500 w 18300700"/>
                <a:gd name="connsiteY72" fmla="*/ 14189673 h 15256473"/>
                <a:gd name="connsiteX73" fmla="*/ 9029700 w 18300700"/>
                <a:gd name="connsiteY73" fmla="*/ 11471873 h 15256473"/>
                <a:gd name="connsiteX74" fmla="*/ 8851900 w 18300700"/>
                <a:gd name="connsiteY74" fmla="*/ 10824173 h 15256473"/>
                <a:gd name="connsiteX75" fmla="*/ 8978900 w 18300700"/>
                <a:gd name="connsiteY75" fmla="*/ 10519373 h 15256473"/>
                <a:gd name="connsiteX76" fmla="*/ 9207500 w 18300700"/>
                <a:gd name="connsiteY76" fmla="*/ 10176473 h 15256473"/>
                <a:gd name="connsiteX77" fmla="*/ 10134600 w 18300700"/>
                <a:gd name="connsiteY77" fmla="*/ 9579573 h 15256473"/>
                <a:gd name="connsiteX78" fmla="*/ 10579100 w 18300700"/>
                <a:gd name="connsiteY78" fmla="*/ 9477973 h 15256473"/>
                <a:gd name="connsiteX79" fmla="*/ 11036300 w 18300700"/>
                <a:gd name="connsiteY79" fmla="*/ 9249373 h 15256473"/>
                <a:gd name="connsiteX80" fmla="*/ 11366500 w 18300700"/>
                <a:gd name="connsiteY80" fmla="*/ 9147773 h 15256473"/>
                <a:gd name="connsiteX81" fmla="*/ 11289631 w 18300700"/>
                <a:gd name="connsiteY81" fmla="*/ 3195639 h 15256473"/>
                <a:gd name="connsiteX82" fmla="*/ 18300700 w 18300700"/>
                <a:gd name="connsiteY82" fmla="*/ 3000973 h 15256473"/>
                <a:gd name="connsiteX83" fmla="*/ 18160332 w 18300700"/>
                <a:gd name="connsiteY83" fmla="*/ 0 h 15256473"/>
                <a:gd name="connsiteX84" fmla="*/ 11880181 w 18300700"/>
                <a:gd name="connsiteY84" fmla="*/ 1512889 h 15256473"/>
                <a:gd name="connsiteX85" fmla="*/ 9029032 w 18300700"/>
                <a:gd name="connsiteY85" fmla="*/ 2050061 h 15256473"/>
                <a:gd name="connsiteX0" fmla="*/ 9029032 w 18300700"/>
                <a:gd name="connsiteY0" fmla="*/ 2050061 h 15256473"/>
                <a:gd name="connsiteX1" fmla="*/ 4514850 w 18300700"/>
                <a:gd name="connsiteY1" fmla="*/ 6709373 h 15256473"/>
                <a:gd name="connsiteX2" fmla="*/ 4362450 w 18300700"/>
                <a:gd name="connsiteY2" fmla="*/ 6887173 h 15256473"/>
                <a:gd name="connsiteX3" fmla="*/ 4229100 w 18300700"/>
                <a:gd name="connsiteY3" fmla="*/ 7084023 h 15256473"/>
                <a:gd name="connsiteX4" fmla="*/ 4025900 w 18300700"/>
                <a:gd name="connsiteY4" fmla="*/ 7230073 h 15256473"/>
                <a:gd name="connsiteX5" fmla="*/ 3721100 w 18300700"/>
                <a:gd name="connsiteY5" fmla="*/ 7534873 h 15256473"/>
                <a:gd name="connsiteX6" fmla="*/ 3536950 w 18300700"/>
                <a:gd name="connsiteY6" fmla="*/ 7776173 h 15256473"/>
                <a:gd name="connsiteX7" fmla="*/ 3390900 w 18300700"/>
                <a:gd name="connsiteY7" fmla="*/ 7820623 h 15256473"/>
                <a:gd name="connsiteX8" fmla="*/ 3213100 w 18300700"/>
                <a:gd name="connsiteY8" fmla="*/ 7928573 h 15256473"/>
                <a:gd name="connsiteX9" fmla="*/ 3041650 w 18300700"/>
                <a:gd name="connsiteY9" fmla="*/ 8100023 h 15256473"/>
                <a:gd name="connsiteX10" fmla="*/ 2870200 w 18300700"/>
                <a:gd name="connsiteY10" fmla="*/ 8271473 h 15256473"/>
                <a:gd name="connsiteX11" fmla="*/ 2781300 w 18300700"/>
                <a:gd name="connsiteY11" fmla="*/ 8481023 h 15256473"/>
                <a:gd name="connsiteX12" fmla="*/ 2673350 w 18300700"/>
                <a:gd name="connsiteY12" fmla="*/ 8595323 h 15256473"/>
                <a:gd name="connsiteX13" fmla="*/ 2698750 w 18300700"/>
                <a:gd name="connsiteY13" fmla="*/ 8665173 h 15256473"/>
                <a:gd name="connsiteX14" fmla="*/ 2863850 w 18300700"/>
                <a:gd name="connsiteY14" fmla="*/ 8512773 h 15256473"/>
                <a:gd name="connsiteX15" fmla="*/ 2901950 w 18300700"/>
                <a:gd name="connsiteY15" fmla="*/ 8379423 h 15256473"/>
                <a:gd name="connsiteX16" fmla="*/ 3022600 w 18300700"/>
                <a:gd name="connsiteY16" fmla="*/ 8214323 h 15256473"/>
                <a:gd name="connsiteX17" fmla="*/ 3136900 w 18300700"/>
                <a:gd name="connsiteY17" fmla="*/ 8207973 h 15256473"/>
                <a:gd name="connsiteX18" fmla="*/ 3219450 w 18300700"/>
                <a:gd name="connsiteY18" fmla="*/ 8138123 h 15256473"/>
                <a:gd name="connsiteX19" fmla="*/ 3206750 w 18300700"/>
                <a:gd name="connsiteY19" fmla="*/ 8303223 h 15256473"/>
                <a:gd name="connsiteX20" fmla="*/ 3117850 w 18300700"/>
                <a:gd name="connsiteY20" fmla="*/ 8461973 h 15256473"/>
                <a:gd name="connsiteX21" fmla="*/ 2952750 w 18300700"/>
                <a:gd name="connsiteY21" fmla="*/ 8665173 h 15256473"/>
                <a:gd name="connsiteX22" fmla="*/ 2838450 w 18300700"/>
                <a:gd name="connsiteY22" fmla="*/ 8862023 h 15256473"/>
                <a:gd name="connsiteX23" fmla="*/ 2736850 w 18300700"/>
                <a:gd name="connsiteY23" fmla="*/ 9014423 h 15256473"/>
                <a:gd name="connsiteX24" fmla="*/ 2692400 w 18300700"/>
                <a:gd name="connsiteY24" fmla="*/ 9185873 h 15256473"/>
                <a:gd name="connsiteX25" fmla="*/ 2527300 w 18300700"/>
                <a:gd name="connsiteY25" fmla="*/ 9382723 h 15256473"/>
                <a:gd name="connsiteX26" fmla="*/ 2425700 w 18300700"/>
                <a:gd name="connsiteY26" fmla="*/ 9585923 h 15256473"/>
                <a:gd name="connsiteX27" fmla="*/ 2368550 w 18300700"/>
                <a:gd name="connsiteY27" fmla="*/ 9731973 h 15256473"/>
                <a:gd name="connsiteX28" fmla="*/ 2235200 w 18300700"/>
                <a:gd name="connsiteY28" fmla="*/ 9852623 h 15256473"/>
                <a:gd name="connsiteX29" fmla="*/ 2184400 w 18300700"/>
                <a:gd name="connsiteY29" fmla="*/ 9960573 h 15256473"/>
                <a:gd name="connsiteX30" fmla="*/ 2317750 w 18300700"/>
                <a:gd name="connsiteY30" fmla="*/ 9985973 h 15256473"/>
                <a:gd name="connsiteX31" fmla="*/ 2311400 w 18300700"/>
                <a:gd name="connsiteY31" fmla="*/ 10125673 h 15256473"/>
                <a:gd name="connsiteX32" fmla="*/ 2254250 w 18300700"/>
                <a:gd name="connsiteY32" fmla="*/ 10271723 h 15256473"/>
                <a:gd name="connsiteX33" fmla="*/ 2139950 w 18300700"/>
                <a:gd name="connsiteY33" fmla="*/ 10366973 h 15256473"/>
                <a:gd name="connsiteX34" fmla="*/ 2000250 w 18300700"/>
                <a:gd name="connsiteY34" fmla="*/ 10405073 h 15256473"/>
                <a:gd name="connsiteX35" fmla="*/ 1974850 w 18300700"/>
                <a:gd name="connsiteY35" fmla="*/ 10462223 h 15256473"/>
                <a:gd name="connsiteX36" fmla="*/ 2006600 w 18300700"/>
                <a:gd name="connsiteY36" fmla="*/ 10525723 h 15256473"/>
                <a:gd name="connsiteX37" fmla="*/ 1924050 w 18300700"/>
                <a:gd name="connsiteY37" fmla="*/ 10659073 h 15256473"/>
                <a:gd name="connsiteX38" fmla="*/ 1879600 w 18300700"/>
                <a:gd name="connsiteY38" fmla="*/ 10805123 h 15256473"/>
                <a:gd name="connsiteX39" fmla="*/ 1854200 w 18300700"/>
                <a:gd name="connsiteY39" fmla="*/ 11021023 h 15256473"/>
                <a:gd name="connsiteX40" fmla="*/ 1841500 w 18300700"/>
                <a:gd name="connsiteY40" fmla="*/ 11160723 h 15256473"/>
                <a:gd name="connsiteX41" fmla="*/ 1695450 w 18300700"/>
                <a:gd name="connsiteY41" fmla="*/ 11268673 h 15256473"/>
                <a:gd name="connsiteX42" fmla="*/ 1606550 w 18300700"/>
                <a:gd name="connsiteY42" fmla="*/ 11503623 h 15256473"/>
                <a:gd name="connsiteX43" fmla="*/ 1511300 w 18300700"/>
                <a:gd name="connsiteY43" fmla="*/ 11732223 h 15256473"/>
                <a:gd name="connsiteX44" fmla="*/ 1225550 w 18300700"/>
                <a:gd name="connsiteY44" fmla="*/ 11846523 h 15256473"/>
                <a:gd name="connsiteX45" fmla="*/ 1130300 w 18300700"/>
                <a:gd name="connsiteY45" fmla="*/ 11795723 h 15256473"/>
                <a:gd name="connsiteX46" fmla="*/ 1003300 w 18300700"/>
                <a:gd name="connsiteY46" fmla="*/ 11878273 h 15256473"/>
                <a:gd name="connsiteX47" fmla="*/ 984250 w 18300700"/>
                <a:gd name="connsiteY47" fmla="*/ 11941773 h 15256473"/>
                <a:gd name="connsiteX48" fmla="*/ 901700 w 18300700"/>
                <a:gd name="connsiteY48" fmla="*/ 12030673 h 15256473"/>
                <a:gd name="connsiteX49" fmla="*/ 819150 w 18300700"/>
                <a:gd name="connsiteY49" fmla="*/ 12138623 h 15256473"/>
                <a:gd name="connsiteX50" fmla="*/ 704850 w 18300700"/>
                <a:gd name="connsiteY50" fmla="*/ 12310073 h 15256473"/>
                <a:gd name="connsiteX51" fmla="*/ 635000 w 18300700"/>
                <a:gd name="connsiteY51" fmla="*/ 12481523 h 15256473"/>
                <a:gd name="connsiteX52" fmla="*/ 565150 w 18300700"/>
                <a:gd name="connsiteY52" fmla="*/ 12564073 h 15256473"/>
                <a:gd name="connsiteX53" fmla="*/ 514350 w 18300700"/>
                <a:gd name="connsiteY53" fmla="*/ 12703773 h 15256473"/>
                <a:gd name="connsiteX54" fmla="*/ 469900 w 18300700"/>
                <a:gd name="connsiteY54" fmla="*/ 12824423 h 15256473"/>
                <a:gd name="connsiteX55" fmla="*/ 419100 w 18300700"/>
                <a:gd name="connsiteY55" fmla="*/ 12989523 h 15256473"/>
                <a:gd name="connsiteX56" fmla="*/ 476250 w 18300700"/>
                <a:gd name="connsiteY56" fmla="*/ 13084773 h 15256473"/>
                <a:gd name="connsiteX57" fmla="*/ 406400 w 18300700"/>
                <a:gd name="connsiteY57" fmla="*/ 13237173 h 15256473"/>
                <a:gd name="connsiteX58" fmla="*/ 412750 w 18300700"/>
                <a:gd name="connsiteY58" fmla="*/ 13357823 h 15256473"/>
                <a:gd name="connsiteX59" fmla="*/ 368300 w 18300700"/>
                <a:gd name="connsiteY59" fmla="*/ 13529273 h 15256473"/>
                <a:gd name="connsiteX60" fmla="*/ 317500 w 18300700"/>
                <a:gd name="connsiteY60" fmla="*/ 13751523 h 15256473"/>
                <a:gd name="connsiteX61" fmla="*/ 273050 w 18300700"/>
                <a:gd name="connsiteY61" fmla="*/ 13916623 h 15256473"/>
                <a:gd name="connsiteX62" fmla="*/ 234950 w 18300700"/>
                <a:gd name="connsiteY62" fmla="*/ 14043623 h 15256473"/>
                <a:gd name="connsiteX63" fmla="*/ 228600 w 18300700"/>
                <a:gd name="connsiteY63" fmla="*/ 14221423 h 15256473"/>
                <a:gd name="connsiteX64" fmla="*/ 184150 w 18300700"/>
                <a:gd name="connsiteY64" fmla="*/ 14418273 h 15256473"/>
                <a:gd name="connsiteX65" fmla="*/ 139700 w 18300700"/>
                <a:gd name="connsiteY65" fmla="*/ 14589723 h 15256473"/>
                <a:gd name="connsiteX66" fmla="*/ 133350 w 18300700"/>
                <a:gd name="connsiteY66" fmla="*/ 14761173 h 15256473"/>
                <a:gd name="connsiteX67" fmla="*/ 69850 w 18300700"/>
                <a:gd name="connsiteY67" fmla="*/ 14875473 h 15256473"/>
                <a:gd name="connsiteX68" fmla="*/ 50800 w 18300700"/>
                <a:gd name="connsiteY68" fmla="*/ 15027873 h 15256473"/>
                <a:gd name="connsiteX69" fmla="*/ 0 w 18300700"/>
                <a:gd name="connsiteY69" fmla="*/ 15256473 h 15256473"/>
                <a:gd name="connsiteX70" fmla="*/ 82550 w 18300700"/>
                <a:gd name="connsiteY70" fmla="*/ 15199323 h 15256473"/>
                <a:gd name="connsiteX71" fmla="*/ 406400 w 18300700"/>
                <a:gd name="connsiteY71" fmla="*/ 14024573 h 15256473"/>
                <a:gd name="connsiteX72" fmla="*/ 4775200 w 18300700"/>
                <a:gd name="connsiteY72" fmla="*/ 14151573 h 15256473"/>
                <a:gd name="connsiteX73" fmla="*/ 9207500 w 18300700"/>
                <a:gd name="connsiteY73" fmla="*/ 14189673 h 15256473"/>
                <a:gd name="connsiteX74" fmla="*/ 9029700 w 18300700"/>
                <a:gd name="connsiteY74" fmla="*/ 11471873 h 15256473"/>
                <a:gd name="connsiteX75" fmla="*/ 8851900 w 18300700"/>
                <a:gd name="connsiteY75" fmla="*/ 10824173 h 15256473"/>
                <a:gd name="connsiteX76" fmla="*/ 8978900 w 18300700"/>
                <a:gd name="connsiteY76" fmla="*/ 10519373 h 15256473"/>
                <a:gd name="connsiteX77" fmla="*/ 9207500 w 18300700"/>
                <a:gd name="connsiteY77" fmla="*/ 10176473 h 15256473"/>
                <a:gd name="connsiteX78" fmla="*/ 10134600 w 18300700"/>
                <a:gd name="connsiteY78" fmla="*/ 9579573 h 15256473"/>
                <a:gd name="connsiteX79" fmla="*/ 10579100 w 18300700"/>
                <a:gd name="connsiteY79" fmla="*/ 9477973 h 15256473"/>
                <a:gd name="connsiteX80" fmla="*/ 11036300 w 18300700"/>
                <a:gd name="connsiteY80" fmla="*/ 9249373 h 15256473"/>
                <a:gd name="connsiteX81" fmla="*/ 11366500 w 18300700"/>
                <a:gd name="connsiteY81" fmla="*/ 9147773 h 15256473"/>
                <a:gd name="connsiteX82" fmla="*/ 11289631 w 18300700"/>
                <a:gd name="connsiteY82" fmla="*/ 3195639 h 15256473"/>
                <a:gd name="connsiteX83" fmla="*/ 18300700 w 18300700"/>
                <a:gd name="connsiteY83" fmla="*/ 3000973 h 15256473"/>
                <a:gd name="connsiteX84" fmla="*/ 18160332 w 18300700"/>
                <a:gd name="connsiteY84" fmla="*/ 0 h 15256473"/>
                <a:gd name="connsiteX85" fmla="*/ 11880181 w 18300700"/>
                <a:gd name="connsiteY85" fmla="*/ 1512889 h 15256473"/>
                <a:gd name="connsiteX86" fmla="*/ 9029032 w 18300700"/>
                <a:gd name="connsiteY86" fmla="*/ 2050061 h 15256473"/>
                <a:gd name="connsiteX0" fmla="*/ 9029032 w 18300700"/>
                <a:gd name="connsiteY0" fmla="*/ 2050061 h 15256473"/>
                <a:gd name="connsiteX1" fmla="*/ 4692650 w 18300700"/>
                <a:gd name="connsiteY1" fmla="*/ 6626823 h 15256473"/>
                <a:gd name="connsiteX2" fmla="*/ 4514850 w 18300700"/>
                <a:gd name="connsiteY2" fmla="*/ 6709373 h 15256473"/>
                <a:gd name="connsiteX3" fmla="*/ 4362450 w 18300700"/>
                <a:gd name="connsiteY3" fmla="*/ 6887173 h 15256473"/>
                <a:gd name="connsiteX4" fmla="*/ 4229100 w 18300700"/>
                <a:gd name="connsiteY4" fmla="*/ 7084023 h 15256473"/>
                <a:gd name="connsiteX5" fmla="*/ 4025900 w 18300700"/>
                <a:gd name="connsiteY5" fmla="*/ 7230073 h 15256473"/>
                <a:gd name="connsiteX6" fmla="*/ 3721100 w 18300700"/>
                <a:gd name="connsiteY6" fmla="*/ 7534873 h 15256473"/>
                <a:gd name="connsiteX7" fmla="*/ 3536950 w 18300700"/>
                <a:gd name="connsiteY7" fmla="*/ 7776173 h 15256473"/>
                <a:gd name="connsiteX8" fmla="*/ 3390900 w 18300700"/>
                <a:gd name="connsiteY8" fmla="*/ 7820623 h 15256473"/>
                <a:gd name="connsiteX9" fmla="*/ 3213100 w 18300700"/>
                <a:gd name="connsiteY9" fmla="*/ 7928573 h 15256473"/>
                <a:gd name="connsiteX10" fmla="*/ 3041650 w 18300700"/>
                <a:gd name="connsiteY10" fmla="*/ 8100023 h 15256473"/>
                <a:gd name="connsiteX11" fmla="*/ 2870200 w 18300700"/>
                <a:gd name="connsiteY11" fmla="*/ 8271473 h 15256473"/>
                <a:gd name="connsiteX12" fmla="*/ 2781300 w 18300700"/>
                <a:gd name="connsiteY12" fmla="*/ 8481023 h 15256473"/>
                <a:gd name="connsiteX13" fmla="*/ 2673350 w 18300700"/>
                <a:gd name="connsiteY13" fmla="*/ 8595323 h 15256473"/>
                <a:gd name="connsiteX14" fmla="*/ 2698750 w 18300700"/>
                <a:gd name="connsiteY14" fmla="*/ 8665173 h 15256473"/>
                <a:gd name="connsiteX15" fmla="*/ 2863850 w 18300700"/>
                <a:gd name="connsiteY15" fmla="*/ 8512773 h 15256473"/>
                <a:gd name="connsiteX16" fmla="*/ 2901950 w 18300700"/>
                <a:gd name="connsiteY16" fmla="*/ 8379423 h 15256473"/>
                <a:gd name="connsiteX17" fmla="*/ 3022600 w 18300700"/>
                <a:gd name="connsiteY17" fmla="*/ 8214323 h 15256473"/>
                <a:gd name="connsiteX18" fmla="*/ 3136900 w 18300700"/>
                <a:gd name="connsiteY18" fmla="*/ 8207973 h 15256473"/>
                <a:gd name="connsiteX19" fmla="*/ 3219450 w 18300700"/>
                <a:gd name="connsiteY19" fmla="*/ 8138123 h 15256473"/>
                <a:gd name="connsiteX20" fmla="*/ 3206750 w 18300700"/>
                <a:gd name="connsiteY20" fmla="*/ 8303223 h 15256473"/>
                <a:gd name="connsiteX21" fmla="*/ 3117850 w 18300700"/>
                <a:gd name="connsiteY21" fmla="*/ 8461973 h 15256473"/>
                <a:gd name="connsiteX22" fmla="*/ 2952750 w 18300700"/>
                <a:gd name="connsiteY22" fmla="*/ 8665173 h 15256473"/>
                <a:gd name="connsiteX23" fmla="*/ 2838450 w 18300700"/>
                <a:gd name="connsiteY23" fmla="*/ 8862023 h 15256473"/>
                <a:gd name="connsiteX24" fmla="*/ 2736850 w 18300700"/>
                <a:gd name="connsiteY24" fmla="*/ 9014423 h 15256473"/>
                <a:gd name="connsiteX25" fmla="*/ 2692400 w 18300700"/>
                <a:gd name="connsiteY25" fmla="*/ 9185873 h 15256473"/>
                <a:gd name="connsiteX26" fmla="*/ 2527300 w 18300700"/>
                <a:gd name="connsiteY26" fmla="*/ 9382723 h 15256473"/>
                <a:gd name="connsiteX27" fmla="*/ 2425700 w 18300700"/>
                <a:gd name="connsiteY27" fmla="*/ 9585923 h 15256473"/>
                <a:gd name="connsiteX28" fmla="*/ 2368550 w 18300700"/>
                <a:gd name="connsiteY28" fmla="*/ 9731973 h 15256473"/>
                <a:gd name="connsiteX29" fmla="*/ 2235200 w 18300700"/>
                <a:gd name="connsiteY29" fmla="*/ 9852623 h 15256473"/>
                <a:gd name="connsiteX30" fmla="*/ 2184400 w 18300700"/>
                <a:gd name="connsiteY30" fmla="*/ 9960573 h 15256473"/>
                <a:gd name="connsiteX31" fmla="*/ 2317750 w 18300700"/>
                <a:gd name="connsiteY31" fmla="*/ 9985973 h 15256473"/>
                <a:gd name="connsiteX32" fmla="*/ 2311400 w 18300700"/>
                <a:gd name="connsiteY32" fmla="*/ 10125673 h 15256473"/>
                <a:gd name="connsiteX33" fmla="*/ 2254250 w 18300700"/>
                <a:gd name="connsiteY33" fmla="*/ 10271723 h 15256473"/>
                <a:gd name="connsiteX34" fmla="*/ 2139950 w 18300700"/>
                <a:gd name="connsiteY34" fmla="*/ 10366973 h 15256473"/>
                <a:gd name="connsiteX35" fmla="*/ 2000250 w 18300700"/>
                <a:gd name="connsiteY35" fmla="*/ 10405073 h 15256473"/>
                <a:gd name="connsiteX36" fmla="*/ 1974850 w 18300700"/>
                <a:gd name="connsiteY36" fmla="*/ 10462223 h 15256473"/>
                <a:gd name="connsiteX37" fmla="*/ 2006600 w 18300700"/>
                <a:gd name="connsiteY37" fmla="*/ 10525723 h 15256473"/>
                <a:gd name="connsiteX38" fmla="*/ 1924050 w 18300700"/>
                <a:gd name="connsiteY38" fmla="*/ 10659073 h 15256473"/>
                <a:gd name="connsiteX39" fmla="*/ 1879600 w 18300700"/>
                <a:gd name="connsiteY39" fmla="*/ 10805123 h 15256473"/>
                <a:gd name="connsiteX40" fmla="*/ 1854200 w 18300700"/>
                <a:gd name="connsiteY40" fmla="*/ 11021023 h 15256473"/>
                <a:gd name="connsiteX41" fmla="*/ 1841500 w 18300700"/>
                <a:gd name="connsiteY41" fmla="*/ 11160723 h 15256473"/>
                <a:gd name="connsiteX42" fmla="*/ 1695450 w 18300700"/>
                <a:gd name="connsiteY42" fmla="*/ 11268673 h 15256473"/>
                <a:gd name="connsiteX43" fmla="*/ 1606550 w 18300700"/>
                <a:gd name="connsiteY43" fmla="*/ 11503623 h 15256473"/>
                <a:gd name="connsiteX44" fmla="*/ 1511300 w 18300700"/>
                <a:gd name="connsiteY44" fmla="*/ 11732223 h 15256473"/>
                <a:gd name="connsiteX45" fmla="*/ 1225550 w 18300700"/>
                <a:gd name="connsiteY45" fmla="*/ 11846523 h 15256473"/>
                <a:gd name="connsiteX46" fmla="*/ 1130300 w 18300700"/>
                <a:gd name="connsiteY46" fmla="*/ 11795723 h 15256473"/>
                <a:gd name="connsiteX47" fmla="*/ 1003300 w 18300700"/>
                <a:gd name="connsiteY47" fmla="*/ 11878273 h 15256473"/>
                <a:gd name="connsiteX48" fmla="*/ 984250 w 18300700"/>
                <a:gd name="connsiteY48" fmla="*/ 11941773 h 15256473"/>
                <a:gd name="connsiteX49" fmla="*/ 901700 w 18300700"/>
                <a:gd name="connsiteY49" fmla="*/ 12030673 h 15256473"/>
                <a:gd name="connsiteX50" fmla="*/ 819150 w 18300700"/>
                <a:gd name="connsiteY50" fmla="*/ 12138623 h 15256473"/>
                <a:gd name="connsiteX51" fmla="*/ 704850 w 18300700"/>
                <a:gd name="connsiteY51" fmla="*/ 12310073 h 15256473"/>
                <a:gd name="connsiteX52" fmla="*/ 635000 w 18300700"/>
                <a:gd name="connsiteY52" fmla="*/ 12481523 h 15256473"/>
                <a:gd name="connsiteX53" fmla="*/ 565150 w 18300700"/>
                <a:gd name="connsiteY53" fmla="*/ 12564073 h 15256473"/>
                <a:gd name="connsiteX54" fmla="*/ 514350 w 18300700"/>
                <a:gd name="connsiteY54" fmla="*/ 12703773 h 15256473"/>
                <a:gd name="connsiteX55" fmla="*/ 469900 w 18300700"/>
                <a:gd name="connsiteY55" fmla="*/ 12824423 h 15256473"/>
                <a:gd name="connsiteX56" fmla="*/ 419100 w 18300700"/>
                <a:gd name="connsiteY56" fmla="*/ 12989523 h 15256473"/>
                <a:gd name="connsiteX57" fmla="*/ 476250 w 18300700"/>
                <a:gd name="connsiteY57" fmla="*/ 13084773 h 15256473"/>
                <a:gd name="connsiteX58" fmla="*/ 406400 w 18300700"/>
                <a:gd name="connsiteY58" fmla="*/ 13237173 h 15256473"/>
                <a:gd name="connsiteX59" fmla="*/ 412750 w 18300700"/>
                <a:gd name="connsiteY59" fmla="*/ 13357823 h 15256473"/>
                <a:gd name="connsiteX60" fmla="*/ 368300 w 18300700"/>
                <a:gd name="connsiteY60" fmla="*/ 13529273 h 15256473"/>
                <a:gd name="connsiteX61" fmla="*/ 317500 w 18300700"/>
                <a:gd name="connsiteY61" fmla="*/ 13751523 h 15256473"/>
                <a:gd name="connsiteX62" fmla="*/ 273050 w 18300700"/>
                <a:gd name="connsiteY62" fmla="*/ 13916623 h 15256473"/>
                <a:gd name="connsiteX63" fmla="*/ 234950 w 18300700"/>
                <a:gd name="connsiteY63" fmla="*/ 14043623 h 15256473"/>
                <a:gd name="connsiteX64" fmla="*/ 228600 w 18300700"/>
                <a:gd name="connsiteY64" fmla="*/ 14221423 h 15256473"/>
                <a:gd name="connsiteX65" fmla="*/ 184150 w 18300700"/>
                <a:gd name="connsiteY65" fmla="*/ 14418273 h 15256473"/>
                <a:gd name="connsiteX66" fmla="*/ 139700 w 18300700"/>
                <a:gd name="connsiteY66" fmla="*/ 14589723 h 15256473"/>
                <a:gd name="connsiteX67" fmla="*/ 133350 w 18300700"/>
                <a:gd name="connsiteY67" fmla="*/ 14761173 h 15256473"/>
                <a:gd name="connsiteX68" fmla="*/ 69850 w 18300700"/>
                <a:gd name="connsiteY68" fmla="*/ 14875473 h 15256473"/>
                <a:gd name="connsiteX69" fmla="*/ 50800 w 18300700"/>
                <a:gd name="connsiteY69" fmla="*/ 15027873 h 15256473"/>
                <a:gd name="connsiteX70" fmla="*/ 0 w 18300700"/>
                <a:gd name="connsiteY70" fmla="*/ 15256473 h 15256473"/>
                <a:gd name="connsiteX71" fmla="*/ 82550 w 18300700"/>
                <a:gd name="connsiteY71" fmla="*/ 15199323 h 15256473"/>
                <a:gd name="connsiteX72" fmla="*/ 406400 w 18300700"/>
                <a:gd name="connsiteY72" fmla="*/ 14024573 h 15256473"/>
                <a:gd name="connsiteX73" fmla="*/ 4775200 w 18300700"/>
                <a:gd name="connsiteY73" fmla="*/ 14151573 h 15256473"/>
                <a:gd name="connsiteX74" fmla="*/ 9207500 w 18300700"/>
                <a:gd name="connsiteY74" fmla="*/ 14189673 h 15256473"/>
                <a:gd name="connsiteX75" fmla="*/ 9029700 w 18300700"/>
                <a:gd name="connsiteY75" fmla="*/ 11471873 h 15256473"/>
                <a:gd name="connsiteX76" fmla="*/ 8851900 w 18300700"/>
                <a:gd name="connsiteY76" fmla="*/ 10824173 h 15256473"/>
                <a:gd name="connsiteX77" fmla="*/ 8978900 w 18300700"/>
                <a:gd name="connsiteY77" fmla="*/ 10519373 h 15256473"/>
                <a:gd name="connsiteX78" fmla="*/ 9207500 w 18300700"/>
                <a:gd name="connsiteY78" fmla="*/ 10176473 h 15256473"/>
                <a:gd name="connsiteX79" fmla="*/ 10134600 w 18300700"/>
                <a:gd name="connsiteY79" fmla="*/ 9579573 h 15256473"/>
                <a:gd name="connsiteX80" fmla="*/ 10579100 w 18300700"/>
                <a:gd name="connsiteY80" fmla="*/ 9477973 h 15256473"/>
                <a:gd name="connsiteX81" fmla="*/ 11036300 w 18300700"/>
                <a:gd name="connsiteY81" fmla="*/ 9249373 h 15256473"/>
                <a:gd name="connsiteX82" fmla="*/ 11366500 w 18300700"/>
                <a:gd name="connsiteY82" fmla="*/ 9147773 h 15256473"/>
                <a:gd name="connsiteX83" fmla="*/ 11289631 w 18300700"/>
                <a:gd name="connsiteY83" fmla="*/ 3195639 h 15256473"/>
                <a:gd name="connsiteX84" fmla="*/ 18300700 w 18300700"/>
                <a:gd name="connsiteY84" fmla="*/ 3000973 h 15256473"/>
                <a:gd name="connsiteX85" fmla="*/ 18160332 w 18300700"/>
                <a:gd name="connsiteY85" fmla="*/ 0 h 15256473"/>
                <a:gd name="connsiteX86" fmla="*/ 11880181 w 18300700"/>
                <a:gd name="connsiteY86" fmla="*/ 1512889 h 15256473"/>
                <a:gd name="connsiteX87" fmla="*/ 9029032 w 18300700"/>
                <a:gd name="connsiteY87" fmla="*/ 2050061 h 15256473"/>
                <a:gd name="connsiteX0" fmla="*/ 9029032 w 18300700"/>
                <a:gd name="connsiteY0" fmla="*/ 2050061 h 15256473"/>
                <a:gd name="connsiteX1" fmla="*/ 4838700 w 18300700"/>
                <a:gd name="connsiteY1" fmla="*/ 6569673 h 15256473"/>
                <a:gd name="connsiteX2" fmla="*/ 4692650 w 18300700"/>
                <a:gd name="connsiteY2" fmla="*/ 6626823 h 15256473"/>
                <a:gd name="connsiteX3" fmla="*/ 4514850 w 18300700"/>
                <a:gd name="connsiteY3" fmla="*/ 6709373 h 15256473"/>
                <a:gd name="connsiteX4" fmla="*/ 4362450 w 18300700"/>
                <a:gd name="connsiteY4" fmla="*/ 6887173 h 15256473"/>
                <a:gd name="connsiteX5" fmla="*/ 4229100 w 18300700"/>
                <a:gd name="connsiteY5" fmla="*/ 7084023 h 15256473"/>
                <a:gd name="connsiteX6" fmla="*/ 4025900 w 18300700"/>
                <a:gd name="connsiteY6" fmla="*/ 7230073 h 15256473"/>
                <a:gd name="connsiteX7" fmla="*/ 3721100 w 18300700"/>
                <a:gd name="connsiteY7" fmla="*/ 7534873 h 15256473"/>
                <a:gd name="connsiteX8" fmla="*/ 3536950 w 18300700"/>
                <a:gd name="connsiteY8" fmla="*/ 7776173 h 15256473"/>
                <a:gd name="connsiteX9" fmla="*/ 3390900 w 18300700"/>
                <a:gd name="connsiteY9" fmla="*/ 7820623 h 15256473"/>
                <a:gd name="connsiteX10" fmla="*/ 3213100 w 18300700"/>
                <a:gd name="connsiteY10" fmla="*/ 7928573 h 15256473"/>
                <a:gd name="connsiteX11" fmla="*/ 3041650 w 18300700"/>
                <a:gd name="connsiteY11" fmla="*/ 8100023 h 15256473"/>
                <a:gd name="connsiteX12" fmla="*/ 2870200 w 18300700"/>
                <a:gd name="connsiteY12" fmla="*/ 8271473 h 15256473"/>
                <a:gd name="connsiteX13" fmla="*/ 2781300 w 18300700"/>
                <a:gd name="connsiteY13" fmla="*/ 8481023 h 15256473"/>
                <a:gd name="connsiteX14" fmla="*/ 2673350 w 18300700"/>
                <a:gd name="connsiteY14" fmla="*/ 8595323 h 15256473"/>
                <a:gd name="connsiteX15" fmla="*/ 2698750 w 18300700"/>
                <a:gd name="connsiteY15" fmla="*/ 8665173 h 15256473"/>
                <a:gd name="connsiteX16" fmla="*/ 2863850 w 18300700"/>
                <a:gd name="connsiteY16" fmla="*/ 8512773 h 15256473"/>
                <a:gd name="connsiteX17" fmla="*/ 2901950 w 18300700"/>
                <a:gd name="connsiteY17" fmla="*/ 8379423 h 15256473"/>
                <a:gd name="connsiteX18" fmla="*/ 3022600 w 18300700"/>
                <a:gd name="connsiteY18" fmla="*/ 8214323 h 15256473"/>
                <a:gd name="connsiteX19" fmla="*/ 3136900 w 18300700"/>
                <a:gd name="connsiteY19" fmla="*/ 8207973 h 15256473"/>
                <a:gd name="connsiteX20" fmla="*/ 3219450 w 18300700"/>
                <a:gd name="connsiteY20" fmla="*/ 8138123 h 15256473"/>
                <a:gd name="connsiteX21" fmla="*/ 3206750 w 18300700"/>
                <a:gd name="connsiteY21" fmla="*/ 8303223 h 15256473"/>
                <a:gd name="connsiteX22" fmla="*/ 3117850 w 18300700"/>
                <a:gd name="connsiteY22" fmla="*/ 8461973 h 15256473"/>
                <a:gd name="connsiteX23" fmla="*/ 2952750 w 18300700"/>
                <a:gd name="connsiteY23" fmla="*/ 8665173 h 15256473"/>
                <a:gd name="connsiteX24" fmla="*/ 2838450 w 18300700"/>
                <a:gd name="connsiteY24" fmla="*/ 8862023 h 15256473"/>
                <a:gd name="connsiteX25" fmla="*/ 2736850 w 18300700"/>
                <a:gd name="connsiteY25" fmla="*/ 9014423 h 15256473"/>
                <a:gd name="connsiteX26" fmla="*/ 2692400 w 18300700"/>
                <a:gd name="connsiteY26" fmla="*/ 9185873 h 15256473"/>
                <a:gd name="connsiteX27" fmla="*/ 2527300 w 18300700"/>
                <a:gd name="connsiteY27" fmla="*/ 9382723 h 15256473"/>
                <a:gd name="connsiteX28" fmla="*/ 2425700 w 18300700"/>
                <a:gd name="connsiteY28" fmla="*/ 9585923 h 15256473"/>
                <a:gd name="connsiteX29" fmla="*/ 2368550 w 18300700"/>
                <a:gd name="connsiteY29" fmla="*/ 9731973 h 15256473"/>
                <a:gd name="connsiteX30" fmla="*/ 2235200 w 18300700"/>
                <a:gd name="connsiteY30" fmla="*/ 9852623 h 15256473"/>
                <a:gd name="connsiteX31" fmla="*/ 2184400 w 18300700"/>
                <a:gd name="connsiteY31" fmla="*/ 9960573 h 15256473"/>
                <a:gd name="connsiteX32" fmla="*/ 2317750 w 18300700"/>
                <a:gd name="connsiteY32" fmla="*/ 9985973 h 15256473"/>
                <a:gd name="connsiteX33" fmla="*/ 2311400 w 18300700"/>
                <a:gd name="connsiteY33" fmla="*/ 10125673 h 15256473"/>
                <a:gd name="connsiteX34" fmla="*/ 2254250 w 18300700"/>
                <a:gd name="connsiteY34" fmla="*/ 10271723 h 15256473"/>
                <a:gd name="connsiteX35" fmla="*/ 2139950 w 18300700"/>
                <a:gd name="connsiteY35" fmla="*/ 10366973 h 15256473"/>
                <a:gd name="connsiteX36" fmla="*/ 2000250 w 18300700"/>
                <a:gd name="connsiteY36" fmla="*/ 10405073 h 15256473"/>
                <a:gd name="connsiteX37" fmla="*/ 1974850 w 18300700"/>
                <a:gd name="connsiteY37" fmla="*/ 10462223 h 15256473"/>
                <a:gd name="connsiteX38" fmla="*/ 2006600 w 18300700"/>
                <a:gd name="connsiteY38" fmla="*/ 10525723 h 15256473"/>
                <a:gd name="connsiteX39" fmla="*/ 1924050 w 18300700"/>
                <a:gd name="connsiteY39" fmla="*/ 10659073 h 15256473"/>
                <a:gd name="connsiteX40" fmla="*/ 1879600 w 18300700"/>
                <a:gd name="connsiteY40" fmla="*/ 10805123 h 15256473"/>
                <a:gd name="connsiteX41" fmla="*/ 1854200 w 18300700"/>
                <a:gd name="connsiteY41" fmla="*/ 11021023 h 15256473"/>
                <a:gd name="connsiteX42" fmla="*/ 1841500 w 18300700"/>
                <a:gd name="connsiteY42" fmla="*/ 11160723 h 15256473"/>
                <a:gd name="connsiteX43" fmla="*/ 1695450 w 18300700"/>
                <a:gd name="connsiteY43" fmla="*/ 11268673 h 15256473"/>
                <a:gd name="connsiteX44" fmla="*/ 1606550 w 18300700"/>
                <a:gd name="connsiteY44" fmla="*/ 11503623 h 15256473"/>
                <a:gd name="connsiteX45" fmla="*/ 1511300 w 18300700"/>
                <a:gd name="connsiteY45" fmla="*/ 11732223 h 15256473"/>
                <a:gd name="connsiteX46" fmla="*/ 1225550 w 18300700"/>
                <a:gd name="connsiteY46" fmla="*/ 11846523 h 15256473"/>
                <a:gd name="connsiteX47" fmla="*/ 1130300 w 18300700"/>
                <a:gd name="connsiteY47" fmla="*/ 11795723 h 15256473"/>
                <a:gd name="connsiteX48" fmla="*/ 1003300 w 18300700"/>
                <a:gd name="connsiteY48" fmla="*/ 11878273 h 15256473"/>
                <a:gd name="connsiteX49" fmla="*/ 984250 w 18300700"/>
                <a:gd name="connsiteY49" fmla="*/ 11941773 h 15256473"/>
                <a:gd name="connsiteX50" fmla="*/ 901700 w 18300700"/>
                <a:gd name="connsiteY50" fmla="*/ 12030673 h 15256473"/>
                <a:gd name="connsiteX51" fmla="*/ 819150 w 18300700"/>
                <a:gd name="connsiteY51" fmla="*/ 12138623 h 15256473"/>
                <a:gd name="connsiteX52" fmla="*/ 704850 w 18300700"/>
                <a:gd name="connsiteY52" fmla="*/ 12310073 h 15256473"/>
                <a:gd name="connsiteX53" fmla="*/ 635000 w 18300700"/>
                <a:gd name="connsiteY53" fmla="*/ 12481523 h 15256473"/>
                <a:gd name="connsiteX54" fmla="*/ 565150 w 18300700"/>
                <a:gd name="connsiteY54" fmla="*/ 12564073 h 15256473"/>
                <a:gd name="connsiteX55" fmla="*/ 514350 w 18300700"/>
                <a:gd name="connsiteY55" fmla="*/ 12703773 h 15256473"/>
                <a:gd name="connsiteX56" fmla="*/ 469900 w 18300700"/>
                <a:gd name="connsiteY56" fmla="*/ 12824423 h 15256473"/>
                <a:gd name="connsiteX57" fmla="*/ 419100 w 18300700"/>
                <a:gd name="connsiteY57" fmla="*/ 12989523 h 15256473"/>
                <a:gd name="connsiteX58" fmla="*/ 476250 w 18300700"/>
                <a:gd name="connsiteY58" fmla="*/ 13084773 h 15256473"/>
                <a:gd name="connsiteX59" fmla="*/ 406400 w 18300700"/>
                <a:gd name="connsiteY59" fmla="*/ 13237173 h 15256473"/>
                <a:gd name="connsiteX60" fmla="*/ 412750 w 18300700"/>
                <a:gd name="connsiteY60" fmla="*/ 13357823 h 15256473"/>
                <a:gd name="connsiteX61" fmla="*/ 368300 w 18300700"/>
                <a:gd name="connsiteY61" fmla="*/ 13529273 h 15256473"/>
                <a:gd name="connsiteX62" fmla="*/ 317500 w 18300700"/>
                <a:gd name="connsiteY62" fmla="*/ 13751523 h 15256473"/>
                <a:gd name="connsiteX63" fmla="*/ 273050 w 18300700"/>
                <a:gd name="connsiteY63" fmla="*/ 13916623 h 15256473"/>
                <a:gd name="connsiteX64" fmla="*/ 234950 w 18300700"/>
                <a:gd name="connsiteY64" fmla="*/ 14043623 h 15256473"/>
                <a:gd name="connsiteX65" fmla="*/ 228600 w 18300700"/>
                <a:gd name="connsiteY65" fmla="*/ 14221423 h 15256473"/>
                <a:gd name="connsiteX66" fmla="*/ 184150 w 18300700"/>
                <a:gd name="connsiteY66" fmla="*/ 14418273 h 15256473"/>
                <a:gd name="connsiteX67" fmla="*/ 139700 w 18300700"/>
                <a:gd name="connsiteY67" fmla="*/ 14589723 h 15256473"/>
                <a:gd name="connsiteX68" fmla="*/ 133350 w 18300700"/>
                <a:gd name="connsiteY68" fmla="*/ 14761173 h 15256473"/>
                <a:gd name="connsiteX69" fmla="*/ 69850 w 18300700"/>
                <a:gd name="connsiteY69" fmla="*/ 14875473 h 15256473"/>
                <a:gd name="connsiteX70" fmla="*/ 50800 w 18300700"/>
                <a:gd name="connsiteY70" fmla="*/ 15027873 h 15256473"/>
                <a:gd name="connsiteX71" fmla="*/ 0 w 18300700"/>
                <a:gd name="connsiteY71" fmla="*/ 15256473 h 15256473"/>
                <a:gd name="connsiteX72" fmla="*/ 82550 w 18300700"/>
                <a:gd name="connsiteY72" fmla="*/ 15199323 h 15256473"/>
                <a:gd name="connsiteX73" fmla="*/ 406400 w 18300700"/>
                <a:gd name="connsiteY73" fmla="*/ 14024573 h 15256473"/>
                <a:gd name="connsiteX74" fmla="*/ 4775200 w 18300700"/>
                <a:gd name="connsiteY74" fmla="*/ 14151573 h 15256473"/>
                <a:gd name="connsiteX75" fmla="*/ 9207500 w 18300700"/>
                <a:gd name="connsiteY75" fmla="*/ 14189673 h 15256473"/>
                <a:gd name="connsiteX76" fmla="*/ 9029700 w 18300700"/>
                <a:gd name="connsiteY76" fmla="*/ 11471873 h 15256473"/>
                <a:gd name="connsiteX77" fmla="*/ 8851900 w 18300700"/>
                <a:gd name="connsiteY77" fmla="*/ 10824173 h 15256473"/>
                <a:gd name="connsiteX78" fmla="*/ 8978900 w 18300700"/>
                <a:gd name="connsiteY78" fmla="*/ 10519373 h 15256473"/>
                <a:gd name="connsiteX79" fmla="*/ 9207500 w 18300700"/>
                <a:gd name="connsiteY79" fmla="*/ 10176473 h 15256473"/>
                <a:gd name="connsiteX80" fmla="*/ 10134600 w 18300700"/>
                <a:gd name="connsiteY80" fmla="*/ 9579573 h 15256473"/>
                <a:gd name="connsiteX81" fmla="*/ 10579100 w 18300700"/>
                <a:gd name="connsiteY81" fmla="*/ 9477973 h 15256473"/>
                <a:gd name="connsiteX82" fmla="*/ 11036300 w 18300700"/>
                <a:gd name="connsiteY82" fmla="*/ 9249373 h 15256473"/>
                <a:gd name="connsiteX83" fmla="*/ 11366500 w 18300700"/>
                <a:gd name="connsiteY83" fmla="*/ 9147773 h 15256473"/>
                <a:gd name="connsiteX84" fmla="*/ 11289631 w 18300700"/>
                <a:gd name="connsiteY84" fmla="*/ 3195639 h 15256473"/>
                <a:gd name="connsiteX85" fmla="*/ 18300700 w 18300700"/>
                <a:gd name="connsiteY85" fmla="*/ 3000973 h 15256473"/>
                <a:gd name="connsiteX86" fmla="*/ 18160332 w 18300700"/>
                <a:gd name="connsiteY86" fmla="*/ 0 h 15256473"/>
                <a:gd name="connsiteX87" fmla="*/ 11880181 w 18300700"/>
                <a:gd name="connsiteY87" fmla="*/ 1512889 h 15256473"/>
                <a:gd name="connsiteX88" fmla="*/ 9029032 w 18300700"/>
                <a:gd name="connsiteY88" fmla="*/ 2050061 h 15256473"/>
                <a:gd name="connsiteX0" fmla="*/ 9029032 w 18300700"/>
                <a:gd name="connsiteY0" fmla="*/ 2050061 h 15256473"/>
                <a:gd name="connsiteX1" fmla="*/ 4927600 w 18300700"/>
                <a:gd name="connsiteY1" fmla="*/ 6391873 h 15256473"/>
                <a:gd name="connsiteX2" fmla="*/ 4838700 w 18300700"/>
                <a:gd name="connsiteY2" fmla="*/ 6569673 h 15256473"/>
                <a:gd name="connsiteX3" fmla="*/ 4692650 w 18300700"/>
                <a:gd name="connsiteY3" fmla="*/ 6626823 h 15256473"/>
                <a:gd name="connsiteX4" fmla="*/ 4514850 w 18300700"/>
                <a:gd name="connsiteY4" fmla="*/ 6709373 h 15256473"/>
                <a:gd name="connsiteX5" fmla="*/ 4362450 w 18300700"/>
                <a:gd name="connsiteY5" fmla="*/ 6887173 h 15256473"/>
                <a:gd name="connsiteX6" fmla="*/ 4229100 w 18300700"/>
                <a:gd name="connsiteY6" fmla="*/ 7084023 h 15256473"/>
                <a:gd name="connsiteX7" fmla="*/ 4025900 w 18300700"/>
                <a:gd name="connsiteY7" fmla="*/ 7230073 h 15256473"/>
                <a:gd name="connsiteX8" fmla="*/ 3721100 w 18300700"/>
                <a:gd name="connsiteY8" fmla="*/ 7534873 h 15256473"/>
                <a:gd name="connsiteX9" fmla="*/ 3536950 w 18300700"/>
                <a:gd name="connsiteY9" fmla="*/ 7776173 h 15256473"/>
                <a:gd name="connsiteX10" fmla="*/ 3390900 w 18300700"/>
                <a:gd name="connsiteY10" fmla="*/ 7820623 h 15256473"/>
                <a:gd name="connsiteX11" fmla="*/ 3213100 w 18300700"/>
                <a:gd name="connsiteY11" fmla="*/ 7928573 h 15256473"/>
                <a:gd name="connsiteX12" fmla="*/ 3041650 w 18300700"/>
                <a:gd name="connsiteY12" fmla="*/ 8100023 h 15256473"/>
                <a:gd name="connsiteX13" fmla="*/ 2870200 w 18300700"/>
                <a:gd name="connsiteY13" fmla="*/ 8271473 h 15256473"/>
                <a:gd name="connsiteX14" fmla="*/ 2781300 w 18300700"/>
                <a:gd name="connsiteY14" fmla="*/ 8481023 h 15256473"/>
                <a:gd name="connsiteX15" fmla="*/ 2673350 w 18300700"/>
                <a:gd name="connsiteY15" fmla="*/ 8595323 h 15256473"/>
                <a:gd name="connsiteX16" fmla="*/ 2698750 w 18300700"/>
                <a:gd name="connsiteY16" fmla="*/ 8665173 h 15256473"/>
                <a:gd name="connsiteX17" fmla="*/ 2863850 w 18300700"/>
                <a:gd name="connsiteY17" fmla="*/ 8512773 h 15256473"/>
                <a:gd name="connsiteX18" fmla="*/ 2901950 w 18300700"/>
                <a:gd name="connsiteY18" fmla="*/ 8379423 h 15256473"/>
                <a:gd name="connsiteX19" fmla="*/ 3022600 w 18300700"/>
                <a:gd name="connsiteY19" fmla="*/ 8214323 h 15256473"/>
                <a:gd name="connsiteX20" fmla="*/ 3136900 w 18300700"/>
                <a:gd name="connsiteY20" fmla="*/ 8207973 h 15256473"/>
                <a:gd name="connsiteX21" fmla="*/ 3219450 w 18300700"/>
                <a:gd name="connsiteY21" fmla="*/ 8138123 h 15256473"/>
                <a:gd name="connsiteX22" fmla="*/ 3206750 w 18300700"/>
                <a:gd name="connsiteY22" fmla="*/ 8303223 h 15256473"/>
                <a:gd name="connsiteX23" fmla="*/ 3117850 w 18300700"/>
                <a:gd name="connsiteY23" fmla="*/ 8461973 h 15256473"/>
                <a:gd name="connsiteX24" fmla="*/ 2952750 w 18300700"/>
                <a:gd name="connsiteY24" fmla="*/ 8665173 h 15256473"/>
                <a:gd name="connsiteX25" fmla="*/ 2838450 w 18300700"/>
                <a:gd name="connsiteY25" fmla="*/ 8862023 h 15256473"/>
                <a:gd name="connsiteX26" fmla="*/ 2736850 w 18300700"/>
                <a:gd name="connsiteY26" fmla="*/ 9014423 h 15256473"/>
                <a:gd name="connsiteX27" fmla="*/ 2692400 w 18300700"/>
                <a:gd name="connsiteY27" fmla="*/ 9185873 h 15256473"/>
                <a:gd name="connsiteX28" fmla="*/ 2527300 w 18300700"/>
                <a:gd name="connsiteY28" fmla="*/ 9382723 h 15256473"/>
                <a:gd name="connsiteX29" fmla="*/ 2425700 w 18300700"/>
                <a:gd name="connsiteY29" fmla="*/ 9585923 h 15256473"/>
                <a:gd name="connsiteX30" fmla="*/ 2368550 w 18300700"/>
                <a:gd name="connsiteY30" fmla="*/ 9731973 h 15256473"/>
                <a:gd name="connsiteX31" fmla="*/ 2235200 w 18300700"/>
                <a:gd name="connsiteY31" fmla="*/ 9852623 h 15256473"/>
                <a:gd name="connsiteX32" fmla="*/ 2184400 w 18300700"/>
                <a:gd name="connsiteY32" fmla="*/ 9960573 h 15256473"/>
                <a:gd name="connsiteX33" fmla="*/ 2317750 w 18300700"/>
                <a:gd name="connsiteY33" fmla="*/ 9985973 h 15256473"/>
                <a:gd name="connsiteX34" fmla="*/ 2311400 w 18300700"/>
                <a:gd name="connsiteY34" fmla="*/ 10125673 h 15256473"/>
                <a:gd name="connsiteX35" fmla="*/ 2254250 w 18300700"/>
                <a:gd name="connsiteY35" fmla="*/ 10271723 h 15256473"/>
                <a:gd name="connsiteX36" fmla="*/ 2139950 w 18300700"/>
                <a:gd name="connsiteY36" fmla="*/ 10366973 h 15256473"/>
                <a:gd name="connsiteX37" fmla="*/ 2000250 w 18300700"/>
                <a:gd name="connsiteY37" fmla="*/ 10405073 h 15256473"/>
                <a:gd name="connsiteX38" fmla="*/ 1974850 w 18300700"/>
                <a:gd name="connsiteY38" fmla="*/ 10462223 h 15256473"/>
                <a:gd name="connsiteX39" fmla="*/ 2006600 w 18300700"/>
                <a:gd name="connsiteY39" fmla="*/ 10525723 h 15256473"/>
                <a:gd name="connsiteX40" fmla="*/ 1924050 w 18300700"/>
                <a:gd name="connsiteY40" fmla="*/ 10659073 h 15256473"/>
                <a:gd name="connsiteX41" fmla="*/ 1879600 w 18300700"/>
                <a:gd name="connsiteY41" fmla="*/ 10805123 h 15256473"/>
                <a:gd name="connsiteX42" fmla="*/ 1854200 w 18300700"/>
                <a:gd name="connsiteY42" fmla="*/ 11021023 h 15256473"/>
                <a:gd name="connsiteX43" fmla="*/ 1841500 w 18300700"/>
                <a:gd name="connsiteY43" fmla="*/ 11160723 h 15256473"/>
                <a:gd name="connsiteX44" fmla="*/ 1695450 w 18300700"/>
                <a:gd name="connsiteY44" fmla="*/ 11268673 h 15256473"/>
                <a:gd name="connsiteX45" fmla="*/ 1606550 w 18300700"/>
                <a:gd name="connsiteY45" fmla="*/ 11503623 h 15256473"/>
                <a:gd name="connsiteX46" fmla="*/ 1511300 w 18300700"/>
                <a:gd name="connsiteY46" fmla="*/ 11732223 h 15256473"/>
                <a:gd name="connsiteX47" fmla="*/ 1225550 w 18300700"/>
                <a:gd name="connsiteY47" fmla="*/ 11846523 h 15256473"/>
                <a:gd name="connsiteX48" fmla="*/ 1130300 w 18300700"/>
                <a:gd name="connsiteY48" fmla="*/ 11795723 h 15256473"/>
                <a:gd name="connsiteX49" fmla="*/ 1003300 w 18300700"/>
                <a:gd name="connsiteY49" fmla="*/ 11878273 h 15256473"/>
                <a:gd name="connsiteX50" fmla="*/ 984250 w 18300700"/>
                <a:gd name="connsiteY50" fmla="*/ 11941773 h 15256473"/>
                <a:gd name="connsiteX51" fmla="*/ 901700 w 18300700"/>
                <a:gd name="connsiteY51" fmla="*/ 12030673 h 15256473"/>
                <a:gd name="connsiteX52" fmla="*/ 819150 w 18300700"/>
                <a:gd name="connsiteY52" fmla="*/ 12138623 h 15256473"/>
                <a:gd name="connsiteX53" fmla="*/ 704850 w 18300700"/>
                <a:gd name="connsiteY53" fmla="*/ 12310073 h 15256473"/>
                <a:gd name="connsiteX54" fmla="*/ 635000 w 18300700"/>
                <a:gd name="connsiteY54" fmla="*/ 12481523 h 15256473"/>
                <a:gd name="connsiteX55" fmla="*/ 565150 w 18300700"/>
                <a:gd name="connsiteY55" fmla="*/ 12564073 h 15256473"/>
                <a:gd name="connsiteX56" fmla="*/ 514350 w 18300700"/>
                <a:gd name="connsiteY56" fmla="*/ 12703773 h 15256473"/>
                <a:gd name="connsiteX57" fmla="*/ 469900 w 18300700"/>
                <a:gd name="connsiteY57" fmla="*/ 12824423 h 15256473"/>
                <a:gd name="connsiteX58" fmla="*/ 419100 w 18300700"/>
                <a:gd name="connsiteY58" fmla="*/ 12989523 h 15256473"/>
                <a:gd name="connsiteX59" fmla="*/ 476250 w 18300700"/>
                <a:gd name="connsiteY59" fmla="*/ 13084773 h 15256473"/>
                <a:gd name="connsiteX60" fmla="*/ 406400 w 18300700"/>
                <a:gd name="connsiteY60" fmla="*/ 13237173 h 15256473"/>
                <a:gd name="connsiteX61" fmla="*/ 412750 w 18300700"/>
                <a:gd name="connsiteY61" fmla="*/ 13357823 h 15256473"/>
                <a:gd name="connsiteX62" fmla="*/ 368300 w 18300700"/>
                <a:gd name="connsiteY62" fmla="*/ 13529273 h 15256473"/>
                <a:gd name="connsiteX63" fmla="*/ 317500 w 18300700"/>
                <a:gd name="connsiteY63" fmla="*/ 13751523 h 15256473"/>
                <a:gd name="connsiteX64" fmla="*/ 273050 w 18300700"/>
                <a:gd name="connsiteY64" fmla="*/ 13916623 h 15256473"/>
                <a:gd name="connsiteX65" fmla="*/ 234950 w 18300700"/>
                <a:gd name="connsiteY65" fmla="*/ 14043623 h 15256473"/>
                <a:gd name="connsiteX66" fmla="*/ 228600 w 18300700"/>
                <a:gd name="connsiteY66" fmla="*/ 14221423 h 15256473"/>
                <a:gd name="connsiteX67" fmla="*/ 184150 w 18300700"/>
                <a:gd name="connsiteY67" fmla="*/ 14418273 h 15256473"/>
                <a:gd name="connsiteX68" fmla="*/ 139700 w 18300700"/>
                <a:gd name="connsiteY68" fmla="*/ 14589723 h 15256473"/>
                <a:gd name="connsiteX69" fmla="*/ 133350 w 18300700"/>
                <a:gd name="connsiteY69" fmla="*/ 14761173 h 15256473"/>
                <a:gd name="connsiteX70" fmla="*/ 69850 w 18300700"/>
                <a:gd name="connsiteY70" fmla="*/ 14875473 h 15256473"/>
                <a:gd name="connsiteX71" fmla="*/ 50800 w 18300700"/>
                <a:gd name="connsiteY71" fmla="*/ 15027873 h 15256473"/>
                <a:gd name="connsiteX72" fmla="*/ 0 w 18300700"/>
                <a:gd name="connsiteY72" fmla="*/ 15256473 h 15256473"/>
                <a:gd name="connsiteX73" fmla="*/ 82550 w 18300700"/>
                <a:gd name="connsiteY73" fmla="*/ 15199323 h 15256473"/>
                <a:gd name="connsiteX74" fmla="*/ 406400 w 18300700"/>
                <a:gd name="connsiteY74" fmla="*/ 14024573 h 15256473"/>
                <a:gd name="connsiteX75" fmla="*/ 4775200 w 18300700"/>
                <a:gd name="connsiteY75" fmla="*/ 14151573 h 15256473"/>
                <a:gd name="connsiteX76" fmla="*/ 9207500 w 18300700"/>
                <a:gd name="connsiteY76" fmla="*/ 14189673 h 15256473"/>
                <a:gd name="connsiteX77" fmla="*/ 9029700 w 18300700"/>
                <a:gd name="connsiteY77" fmla="*/ 11471873 h 15256473"/>
                <a:gd name="connsiteX78" fmla="*/ 8851900 w 18300700"/>
                <a:gd name="connsiteY78" fmla="*/ 10824173 h 15256473"/>
                <a:gd name="connsiteX79" fmla="*/ 8978900 w 18300700"/>
                <a:gd name="connsiteY79" fmla="*/ 10519373 h 15256473"/>
                <a:gd name="connsiteX80" fmla="*/ 9207500 w 18300700"/>
                <a:gd name="connsiteY80" fmla="*/ 10176473 h 15256473"/>
                <a:gd name="connsiteX81" fmla="*/ 10134600 w 18300700"/>
                <a:gd name="connsiteY81" fmla="*/ 9579573 h 15256473"/>
                <a:gd name="connsiteX82" fmla="*/ 10579100 w 18300700"/>
                <a:gd name="connsiteY82" fmla="*/ 9477973 h 15256473"/>
                <a:gd name="connsiteX83" fmla="*/ 11036300 w 18300700"/>
                <a:gd name="connsiteY83" fmla="*/ 9249373 h 15256473"/>
                <a:gd name="connsiteX84" fmla="*/ 11366500 w 18300700"/>
                <a:gd name="connsiteY84" fmla="*/ 9147773 h 15256473"/>
                <a:gd name="connsiteX85" fmla="*/ 11289631 w 18300700"/>
                <a:gd name="connsiteY85" fmla="*/ 3195639 h 15256473"/>
                <a:gd name="connsiteX86" fmla="*/ 18300700 w 18300700"/>
                <a:gd name="connsiteY86" fmla="*/ 3000973 h 15256473"/>
                <a:gd name="connsiteX87" fmla="*/ 18160332 w 18300700"/>
                <a:gd name="connsiteY87" fmla="*/ 0 h 15256473"/>
                <a:gd name="connsiteX88" fmla="*/ 11880181 w 18300700"/>
                <a:gd name="connsiteY88" fmla="*/ 1512889 h 15256473"/>
                <a:gd name="connsiteX89" fmla="*/ 9029032 w 18300700"/>
                <a:gd name="connsiteY89" fmla="*/ 2050061 h 15256473"/>
                <a:gd name="connsiteX0" fmla="*/ 9029032 w 18300700"/>
                <a:gd name="connsiteY0" fmla="*/ 2050061 h 15256473"/>
                <a:gd name="connsiteX1" fmla="*/ 5118100 w 18300700"/>
                <a:gd name="connsiteY1" fmla="*/ 6271223 h 15256473"/>
                <a:gd name="connsiteX2" fmla="*/ 4927600 w 18300700"/>
                <a:gd name="connsiteY2" fmla="*/ 6391873 h 15256473"/>
                <a:gd name="connsiteX3" fmla="*/ 4838700 w 18300700"/>
                <a:gd name="connsiteY3" fmla="*/ 6569673 h 15256473"/>
                <a:gd name="connsiteX4" fmla="*/ 4692650 w 18300700"/>
                <a:gd name="connsiteY4" fmla="*/ 6626823 h 15256473"/>
                <a:gd name="connsiteX5" fmla="*/ 4514850 w 18300700"/>
                <a:gd name="connsiteY5" fmla="*/ 6709373 h 15256473"/>
                <a:gd name="connsiteX6" fmla="*/ 4362450 w 18300700"/>
                <a:gd name="connsiteY6" fmla="*/ 6887173 h 15256473"/>
                <a:gd name="connsiteX7" fmla="*/ 4229100 w 18300700"/>
                <a:gd name="connsiteY7" fmla="*/ 7084023 h 15256473"/>
                <a:gd name="connsiteX8" fmla="*/ 4025900 w 18300700"/>
                <a:gd name="connsiteY8" fmla="*/ 7230073 h 15256473"/>
                <a:gd name="connsiteX9" fmla="*/ 3721100 w 18300700"/>
                <a:gd name="connsiteY9" fmla="*/ 7534873 h 15256473"/>
                <a:gd name="connsiteX10" fmla="*/ 3536950 w 18300700"/>
                <a:gd name="connsiteY10" fmla="*/ 7776173 h 15256473"/>
                <a:gd name="connsiteX11" fmla="*/ 3390900 w 18300700"/>
                <a:gd name="connsiteY11" fmla="*/ 7820623 h 15256473"/>
                <a:gd name="connsiteX12" fmla="*/ 3213100 w 18300700"/>
                <a:gd name="connsiteY12" fmla="*/ 7928573 h 15256473"/>
                <a:gd name="connsiteX13" fmla="*/ 3041650 w 18300700"/>
                <a:gd name="connsiteY13" fmla="*/ 8100023 h 15256473"/>
                <a:gd name="connsiteX14" fmla="*/ 2870200 w 18300700"/>
                <a:gd name="connsiteY14" fmla="*/ 8271473 h 15256473"/>
                <a:gd name="connsiteX15" fmla="*/ 2781300 w 18300700"/>
                <a:gd name="connsiteY15" fmla="*/ 8481023 h 15256473"/>
                <a:gd name="connsiteX16" fmla="*/ 2673350 w 18300700"/>
                <a:gd name="connsiteY16" fmla="*/ 8595323 h 15256473"/>
                <a:gd name="connsiteX17" fmla="*/ 2698750 w 18300700"/>
                <a:gd name="connsiteY17" fmla="*/ 8665173 h 15256473"/>
                <a:gd name="connsiteX18" fmla="*/ 2863850 w 18300700"/>
                <a:gd name="connsiteY18" fmla="*/ 8512773 h 15256473"/>
                <a:gd name="connsiteX19" fmla="*/ 2901950 w 18300700"/>
                <a:gd name="connsiteY19" fmla="*/ 8379423 h 15256473"/>
                <a:gd name="connsiteX20" fmla="*/ 3022600 w 18300700"/>
                <a:gd name="connsiteY20" fmla="*/ 8214323 h 15256473"/>
                <a:gd name="connsiteX21" fmla="*/ 3136900 w 18300700"/>
                <a:gd name="connsiteY21" fmla="*/ 8207973 h 15256473"/>
                <a:gd name="connsiteX22" fmla="*/ 3219450 w 18300700"/>
                <a:gd name="connsiteY22" fmla="*/ 8138123 h 15256473"/>
                <a:gd name="connsiteX23" fmla="*/ 3206750 w 18300700"/>
                <a:gd name="connsiteY23" fmla="*/ 8303223 h 15256473"/>
                <a:gd name="connsiteX24" fmla="*/ 3117850 w 18300700"/>
                <a:gd name="connsiteY24" fmla="*/ 8461973 h 15256473"/>
                <a:gd name="connsiteX25" fmla="*/ 2952750 w 18300700"/>
                <a:gd name="connsiteY25" fmla="*/ 8665173 h 15256473"/>
                <a:gd name="connsiteX26" fmla="*/ 2838450 w 18300700"/>
                <a:gd name="connsiteY26" fmla="*/ 8862023 h 15256473"/>
                <a:gd name="connsiteX27" fmla="*/ 2736850 w 18300700"/>
                <a:gd name="connsiteY27" fmla="*/ 9014423 h 15256473"/>
                <a:gd name="connsiteX28" fmla="*/ 2692400 w 18300700"/>
                <a:gd name="connsiteY28" fmla="*/ 9185873 h 15256473"/>
                <a:gd name="connsiteX29" fmla="*/ 2527300 w 18300700"/>
                <a:gd name="connsiteY29" fmla="*/ 9382723 h 15256473"/>
                <a:gd name="connsiteX30" fmla="*/ 2425700 w 18300700"/>
                <a:gd name="connsiteY30" fmla="*/ 9585923 h 15256473"/>
                <a:gd name="connsiteX31" fmla="*/ 2368550 w 18300700"/>
                <a:gd name="connsiteY31" fmla="*/ 9731973 h 15256473"/>
                <a:gd name="connsiteX32" fmla="*/ 2235200 w 18300700"/>
                <a:gd name="connsiteY32" fmla="*/ 9852623 h 15256473"/>
                <a:gd name="connsiteX33" fmla="*/ 2184400 w 18300700"/>
                <a:gd name="connsiteY33" fmla="*/ 9960573 h 15256473"/>
                <a:gd name="connsiteX34" fmla="*/ 2317750 w 18300700"/>
                <a:gd name="connsiteY34" fmla="*/ 9985973 h 15256473"/>
                <a:gd name="connsiteX35" fmla="*/ 2311400 w 18300700"/>
                <a:gd name="connsiteY35" fmla="*/ 10125673 h 15256473"/>
                <a:gd name="connsiteX36" fmla="*/ 2254250 w 18300700"/>
                <a:gd name="connsiteY36" fmla="*/ 10271723 h 15256473"/>
                <a:gd name="connsiteX37" fmla="*/ 2139950 w 18300700"/>
                <a:gd name="connsiteY37" fmla="*/ 10366973 h 15256473"/>
                <a:gd name="connsiteX38" fmla="*/ 2000250 w 18300700"/>
                <a:gd name="connsiteY38" fmla="*/ 10405073 h 15256473"/>
                <a:gd name="connsiteX39" fmla="*/ 1974850 w 18300700"/>
                <a:gd name="connsiteY39" fmla="*/ 10462223 h 15256473"/>
                <a:gd name="connsiteX40" fmla="*/ 2006600 w 18300700"/>
                <a:gd name="connsiteY40" fmla="*/ 10525723 h 15256473"/>
                <a:gd name="connsiteX41" fmla="*/ 1924050 w 18300700"/>
                <a:gd name="connsiteY41" fmla="*/ 10659073 h 15256473"/>
                <a:gd name="connsiteX42" fmla="*/ 1879600 w 18300700"/>
                <a:gd name="connsiteY42" fmla="*/ 10805123 h 15256473"/>
                <a:gd name="connsiteX43" fmla="*/ 1854200 w 18300700"/>
                <a:gd name="connsiteY43" fmla="*/ 11021023 h 15256473"/>
                <a:gd name="connsiteX44" fmla="*/ 1841500 w 18300700"/>
                <a:gd name="connsiteY44" fmla="*/ 11160723 h 15256473"/>
                <a:gd name="connsiteX45" fmla="*/ 1695450 w 18300700"/>
                <a:gd name="connsiteY45" fmla="*/ 11268673 h 15256473"/>
                <a:gd name="connsiteX46" fmla="*/ 1606550 w 18300700"/>
                <a:gd name="connsiteY46" fmla="*/ 11503623 h 15256473"/>
                <a:gd name="connsiteX47" fmla="*/ 1511300 w 18300700"/>
                <a:gd name="connsiteY47" fmla="*/ 11732223 h 15256473"/>
                <a:gd name="connsiteX48" fmla="*/ 1225550 w 18300700"/>
                <a:gd name="connsiteY48" fmla="*/ 11846523 h 15256473"/>
                <a:gd name="connsiteX49" fmla="*/ 1130300 w 18300700"/>
                <a:gd name="connsiteY49" fmla="*/ 11795723 h 15256473"/>
                <a:gd name="connsiteX50" fmla="*/ 1003300 w 18300700"/>
                <a:gd name="connsiteY50" fmla="*/ 11878273 h 15256473"/>
                <a:gd name="connsiteX51" fmla="*/ 984250 w 18300700"/>
                <a:gd name="connsiteY51" fmla="*/ 11941773 h 15256473"/>
                <a:gd name="connsiteX52" fmla="*/ 901700 w 18300700"/>
                <a:gd name="connsiteY52" fmla="*/ 12030673 h 15256473"/>
                <a:gd name="connsiteX53" fmla="*/ 819150 w 18300700"/>
                <a:gd name="connsiteY53" fmla="*/ 12138623 h 15256473"/>
                <a:gd name="connsiteX54" fmla="*/ 704850 w 18300700"/>
                <a:gd name="connsiteY54" fmla="*/ 12310073 h 15256473"/>
                <a:gd name="connsiteX55" fmla="*/ 635000 w 18300700"/>
                <a:gd name="connsiteY55" fmla="*/ 12481523 h 15256473"/>
                <a:gd name="connsiteX56" fmla="*/ 565150 w 18300700"/>
                <a:gd name="connsiteY56" fmla="*/ 12564073 h 15256473"/>
                <a:gd name="connsiteX57" fmla="*/ 514350 w 18300700"/>
                <a:gd name="connsiteY57" fmla="*/ 12703773 h 15256473"/>
                <a:gd name="connsiteX58" fmla="*/ 469900 w 18300700"/>
                <a:gd name="connsiteY58" fmla="*/ 12824423 h 15256473"/>
                <a:gd name="connsiteX59" fmla="*/ 419100 w 18300700"/>
                <a:gd name="connsiteY59" fmla="*/ 12989523 h 15256473"/>
                <a:gd name="connsiteX60" fmla="*/ 476250 w 18300700"/>
                <a:gd name="connsiteY60" fmla="*/ 13084773 h 15256473"/>
                <a:gd name="connsiteX61" fmla="*/ 406400 w 18300700"/>
                <a:gd name="connsiteY61" fmla="*/ 13237173 h 15256473"/>
                <a:gd name="connsiteX62" fmla="*/ 412750 w 18300700"/>
                <a:gd name="connsiteY62" fmla="*/ 13357823 h 15256473"/>
                <a:gd name="connsiteX63" fmla="*/ 368300 w 18300700"/>
                <a:gd name="connsiteY63" fmla="*/ 13529273 h 15256473"/>
                <a:gd name="connsiteX64" fmla="*/ 317500 w 18300700"/>
                <a:gd name="connsiteY64" fmla="*/ 13751523 h 15256473"/>
                <a:gd name="connsiteX65" fmla="*/ 273050 w 18300700"/>
                <a:gd name="connsiteY65" fmla="*/ 13916623 h 15256473"/>
                <a:gd name="connsiteX66" fmla="*/ 234950 w 18300700"/>
                <a:gd name="connsiteY66" fmla="*/ 14043623 h 15256473"/>
                <a:gd name="connsiteX67" fmla="*/ 228600 w 18300700"/>
                <a:gd name="connsiteY67" fmla="*/ 14221423 h 15256473"/>
                <a:gd name="connsiteX68" fmla="*/ 184150 w 18300700"/>
                <a:gd name="connsiteY68" fmla="*/ 14418273 h 15256473"/>
                <a:gd name="connsiteX69" fmla="*/ 139700 w 18300700"/>
                <a:gd name="connsiteY69" fmla="*/ 14589723 h 15256473"/>
                <a:gd name="connsiteX70" fmla="*/ 133350 w 18300700"/>
                <a:gd name="connsiteY70" fmla="*/ 14761173 h 15256473"/>
                <a:gd name="connsiteX71" fmla="*/ 69850 w 18300700"/>
                <a:gd name="connsiteY71" fmla="*/ 14875473 h 15256473"/>
                <a:gd name="connsiteX72" fmla="*/ 50800 w 18300700"/>
                <a:gd name="connsiteY72" fmla="*/ 15027873 h 15256473"/>
                <a:gd name="connsiteX73" fmla="*/ 0 w 18300700"/>
                <a:gd name="connsiteY73" fmla="*/ 15256473 h 15256473"/>
                <a:gd name="connsiteX74" fmla="*/ 82550 w 18300700"/>
                <a:gd name="connsiteY74" fmla="*/ 15199323 h 15256473"/>
                <a:gd name="connsiteX75" fmla="*/ 406400 w 18300700"/>
                <a:gd name="connsiteY75" fmla="*/ 14024573 h 15256473"/>
                <a:gd name="connsiteX76" fmla="*/ 4775200 w 18300700"/>
                <a:gd name="connsiteY76" fmla="*/ 14151573 h 15256473"/>
                <a:gd name="connsiteX77" fmla="*/ 9207500 w 18300700"/>
                <a:gd name="connsiteY77" fmla="*/ 14189673 h 15256473"/>
                <a:gd name="connsiteX78" fmla="*/ 9029700 w 18300700"/>
                <a:gd name="connsiteY78" fmla="*/ 11471873 h 15256473"/>
                <a:gd name="connsiteX79" fmla="*/ 8851900 w 18300700"/>
                <a:gd name="connsiteY79" fmla="*/ 10824173 h 15256473"/>
                <a:gd name="connsiteX80" fmla="*/ 8978900 w 18300700"/>
                <a:gd name="connsiteY80" fmla="*/ 10519373 h 15256473"/>
                <a:gd name="connsiteX81" fmla="*/ 9207500 w 18300700"/>
                <a:gd name="connsiteY81" fmla="*/ 10176473 h 15256473"/>
                <a:gd name="connsiteX82" fmla="*/ 10134600 w 18300700"/>
                <a:gd name="connsiteY82" fmla="*/ 9579573 h 15256473"/>
                <a:gd name="connsiteX83" fmla="*/ 10579100 w 18300700"/>
                <a:gd name="connsiteY83" fmla="*/ 9477973 h 15256473"/>
                <a:gd name="connsiteX84" fmla="*/ 11036300 w 18300700"/>
                <a:gd name="connsiteY84" fmla="*/ 9249373 h 15256473"/>
                <a:gd name="connsiteX85" fmla="*/ 11366500 w 18300700"/>
                <a:gd name="connsiteY85" fmla="*/ 9147773 h 15256473"/>
                <a:gd name="connsiteX86" fmla="*/ 11289631 w 18300700"/>
                <a:gd name="connsiteY86" fmla="*/ 3195639 h 15256473"/>
                <a:gd name="connsiteX87" fmla="*/ 18300700 w 18300700"/>
                <a:gd name="connsiteY87" fmla="*/ 3000973 h 15256473"/>
                <a:gd name="connsiteX88" fmla="*/ 18160332 w 18300700"/>
                <a:gd name="connsiteY88" fmla="*/ 0 h 15256473"/>
                <a:gd name="connsiteX89" fmla="*/ 11880181 w 18300700"/>
                <a:gd name="connsiteY89" fmla="*/ 1512889 h 15256473"/>
                <a:gd name="connsiteX90" fmla="*/ 9029032 w 18300700"/>
                <a:gd name="connsiteY90" fmla="*/ 2050061 h 15256473"/>
                <a:gd name="connsiteX0" fmla="*/ 9029032 w 18300700"/>
                <a:gd name="connsiteY0" fmla="*/ 2050061 h 15256473"/>
                <a:gd name="connsiteX1" fmla="*/ 5118100 w 18300700"/>
                <a:gd name="connsiteY1" fmla="*/ 6271223 h 15256473"/>
                <a:gd name="connsiteX2" fmla="*/ 5029200 w 18300700"/>
                <a:gd name="connsiteY2" fmla="*/ 6315673 h 15256473"/>
                <a:gd name="connsiteX3" fmla="*/ 4927600 w 18300700"/>
                <a:gd name="connsiteY3" fmla="*/ 6391873 h 15256473"/>
                <a:gd name="connsiteX4" fmla="*/ 4838700 w 18300700"/>
                <a:gd name="connsiteY4" fmla="*/ 6569673 h 15256473"/>
                <a:gd name="connsiteX5" fmla="*/ 4692650 w 18300700"/>
                <a:gd name="connsiteY5" fmla="*/ 6626823 h 15256473"/>
                <a:gd name="connsiteX6" fmla="*/ 4514850 w 18300700"/>
                <a:gd name="connsiteY6" fmla="*/ 6709373 h 15256473"/>
                <a:gd name="connsiteX7" fmla="*/ 4362450 w 18300700"/>
                <a:gd name="connsiteY7" fmla="*/ 6887173 h 15256473"/>
                <a:gd name="connsiteX8" fmla="*/ 4229100 w 18300700"/>
                <a:gd name="connsiteY8" fmla="*/ 7084023 h 15256473"/>
                <a:gd name="connsiteX9" fmla="*/ 4025900 w 18300700"/>
                <a:gd name="connsiteY9" fmla="*/ 7230073 h 15256473"/>
                <a:gd name="connsiteX10" fmla="*/ 3721100 w 18300700"/>
                <a:gd name="connsiteY10" fmla="*/ 7534873 h 15256473"/>
                <a:gd name="connsiteX11" fmla="*/ 3536950 w 18300700"/>
                <a:gd name="connsiteY11" fmla="*/ 7776173 h 15256473"/>
                <a:gd name="connsiteX12" fmla="*/ 3390900 w 18300700"/>
                <a:gd name="connsiteY12" fmla="*/ 7820623 h 15256473"/>
                <a:gd name="connsiteX13" fmla="*/ 3213100 w 18300700"/>
                <a:gd name="connsiteY13" fmla="*/ 7928573 h 15256473"/>
                <a:gd name="connsiteX14" fmla="*/ 3041650 w 18300700"/>
                <a:gd name="connsiteY14" fmla="*/ 8100023 h 15256473"/>
                <a:gd name="connsiteX15" fmla="*/ 2870200 w 18300700"/>
                <a:gd name="connsiteY15" fmla="*/ 8271473 h 15256473"/>
                <a:gd name="connsiteX16" fmla="*/ 2781300 w 18300700"/>
                <a:gd name="connsiteY16" fmla="*/ 8481023 h 15256473"/>
                <a:gd name="connsiteX17" fmla="*/ 2673350 w 18300700"/>
                <a:gd name="connsiteY17" fmla="*/ 8595323 h 15256473"/>
                <a:gd name="connsiteX18" fmla="*/ 2698750 w 18300700"/>
                <a:gd name="connsiteY18" fmla="*/ 8665173 h 15256473"/>
                <a:gd name="connsiteX19" fmla="*/ 2863850 w 18300700"/>
                <a:gd name="connsiteY19" fmla="*/ 8512773 h 15256473"/>
                <a:gd name="connsiteX20" fmla="*/ 2901950 w 18300700"/>
                <a:gd name="connsiteY20" fmla="*/ 8379423 h 15256473"/>
                <a:gd name="connsiteX21" fmla="*/ 3022600 w 18300700"/>
                <a:gd name="connsiteY21" fmla="*/ 8214323 h 15256473"/>
                <a:gd name="connsiteX22" fmla="*/ 3136900 w 18300700"/>
                <a:gd name="connsiteY22" fmla="*/ 8207973 h 15256473"/>
                <a:gd name="connsiteX23" fmla="*/ 3219450 w 18300700"/>
                <a:gd name="connsiteY23" fmla="*/ 8138123 h 15256473"/>
                <a:gd name="connsiteX24" fmla="*/ 3206750 w 18300700"/>
                <a:gd name="connsiteY24" fmla="*/ 8303223 h 15256473"/>
                <a:gd name="connsiteX25" fmla="*/ 3117850 w 18300700"/>
                <a:gd name="connsiteY25" fmla="*/ 8461973 h 15256473"/>
                <a:gd name="connsiteX26" fmla="*/ 2952750 w 18300700"/>
                <a:gd name="connsiteY26" fmla="*/ 8665173 h 15256473"/>
                <a:gd name="connsiteX27" fmla="*/ 2838450 w 18300700"/>
                <a:gd name="connsiteY27" fmla="*/ 8862023 h 15256473"/>
                <a:gd name="connsiteX28" fmla="*/ 2736850 w 18300700"/>
                <a:gd name="connsiteY28" fmla="*/ 9014423 h 15256473"/>
                <a:gd name="connsiteX29" fmla="*/ 2692400 w 18300700"/>
                <a:gd name="connsiteY29" fmla="*/ 9185873 h 15256473"/>
                <a:gd name="connsiteX30" fmla="*/ 2527300 w 18300700"/>
                <a:gd name="connsiteY30" fmla="*/ 9382723 h 15256473"/>
                <a:gd name="connsiteX31" fmla="*/ 2425700 w 18300700"/>
                <a:gd name="connsiteY31" fmla="*/ 9585923 h 15256473"/>
                <a:gd name="connsiteX32" fmla="*/ 2368550 w 18300700"/>
                <a:gd name="connsiteY32" fmla="*/ 9731973 h 15256473"/>
                <a:gd name="connsiteX33" fmla="*/ 2235200 w 18300700"/>
                <a:gd name="connsiteY33" fmla="*/ 9852623 h 15256473"/>
                <a:gd name="connsiteX34" fmla="*/ 2184400 w 18300700"/>
                <a:gd name="connsiteY34" fmla="*/ 9960573 h 15256473"/>
                <a:gd name="connsiteX35" fmla="*/ 2317750 w 18300700"/>
                <a:gd name="connsiteY35" fmla="*/ 9985973 h 15256473"/>
                <a:gd name="connsiteX36" fmla="*/ 2311400 w 18300700"/>
                <a:gd name="connsiteY36" fmla="*/ 10125673 h 15256473"/>
                <a:gd name="connsiteX37" fmla="*/ 2254250 w 18300700"/>
                <a:gd name="connsiteY37" fmla="*/ 10271723 h 15256473"/>
                <a:gd name="connsiteX38" fmla="*/ 2139950 w 18300700"/>
                <a:gd name="connsiteY38" fmla="*/ 10366973 h 15256473"/>
                <a:gd name="connsiteX39" fmla="*/ 2000250 w 18300700"/>
                <a:gd name="connsiteY39" fmla="*/ 10405073 h 15256473"/>
                <a:gd name="connsiteX40" fmla="*/ 1974850 w 18300700"/>
                <a:gd name="connsiteY40" fmla="*/ 10462223 h 15256473"/>
                <a:gd name="connsiteX41" fmla="*/ 2006600 w 18300700"/>
                <a:gd name="connsiteY41" fmla="*/ 10525723 h 15256473"/>
                <a:gd name="connsiteX42" fmla="*/ 1924050 w 18300700"/>
                <a:gd name="connsiteY42" fmla="*/ 10659073 h 15256473"/>
                <a:gd name="connsiteX43" fmla="*/ 1879600 w 18300700"/>
                <a:gd name="connsiteY43" fmla="*/ 10805123 h 15256473"/>
                <a:gd name="connsiteX44" fmla="*/ 1854200 w 18300700"/>
                <a:gd name="connsiteY44" fmla="*/ 11021023 h 15256473"/>
                <a:gd name="connsiteX45" fmla="*/ 1841500 w 18300700"/>
                <a:gd name="connsiteY45" fmla="*/ 11160723 h 15256473"/>
                <a:gd name="connsiteX46" fmla="*/ 1695450 w 18300700"/>
                <a:gd name="connsiteY46" fmla="*/ 11268673 h 15256473"/>
                <a:gd name="connsiteX47" fmla="*/ 1606550 w 18300700"/>
                <a:gd name="connsiteY47" fmla="*/ 11503623 h 15256473"/>
                <a:gd name="connsiteX48" fmla="*/ 1511300 w 18300700"/>
                <a:gd name="connsiteY48" fmla="*/ 11732223 h 15256473"/>
                <a:gd name="connsiteX49" fmla="*/ 1225550 w 18300700"/>
                <a:gd name="connsiteY49" fmla="*/ 11846523 h 15256473"/>
                <a:gd name="connsiteX50" fmla="*/ 1130300 w 18300700"/>
                <a:gd name="connsiteY50" fmla="*/ 11795723 h 15256473"/>
                <a:gd name="connsiteX51" fmla="*/ 1003300 w 18300700"/>
                <a:gd name="connsiteY51" fmla="*/ 11878273 h 15256473"/>
                <a:gd name="connsiteX52" fmla="*/ 984250 w 18300700"/>
                <a:gd name="connsiteY52" fmla="*/ 11941773 h 15256473"/>
                <a:gd name="connsiteX53" fmla="*/ 901700 w 18300700"/>
                <a:gd name="connsiteY53" fmla="*/ 12030673 h 15256473"/>
                <a:gd name="connsiteX54" fmla="*/ 819150 w 18300700"/>
                <a:gd name="connsiteY54" fmla="*/ 12138623 h 15256473"/>
                <a:gd name="connsiteX55" fmla="*/ 704850 w 18300700"/>
                <a:gd name="connsiteY55" fmla="*/ 12310073 h 15256473"/>
                <a:gd name="connsiteX56" fmla="*/ 635000 w 18300700"/>
                <a:gd name="connsiteY56" fmla="*/ 12481523 h 15256473"/>
                <a:gd name="connsiteX57" fmla="*/ 565150 w 18300700"/>
                <a:gd name="connsiteY57" fmla="*/ 12564073 h 15256473"/>
                <a:gd name="connsiteX58" fmla="*/ 514350 w 18300700"/>
                <a:gd name="connsiteY58" fmla="*/ 12703773 h 15256473"/>
                <a:gd name="connsiteX59" fmla="*/ 469900 w 18300700"/>
                <a:gd name="connsiteY59" fmla="*/ 12824423 h 15256473"/>
                <a:gd name="connsiteX60" fmla="*/ 419100 w 18300700"/>
                <a:gd name="connsiteY60" fmla="*/ 12989523 h 15256473"/>
                <a:gd name="connsiteX61" fmla="*/ 476250 w 18300700"/>
                <a:gd name="connsiteY61" fmla="*/ 13084773 h 15256473"/>
                <a:gd name="connsiteX62" fmla="*/ 406400 w 18300700"/>
                <a:gd name="connsiteY62" fmla="*/ 13237173 h 15256473"/>
                <a:gd name="connsiteX63" fmla="*/ 412750 w 18300700"/>
                <a:gd name="connsiteY63" fmla="*/ 13357823 h 15256473"/>
                <a:gd name="connsiteX64" fmla="*/ 368300 w 18300700"/>
                <a:gd name="connsiteY64" fmla="*/ 13529273 h 15256473"/>
                <a:gd name="connsiteX65" fmla="*/ 317500 w 18300700"/>
                <a:gd name="connsiteY65" fmla="*/ 13751523 h 15256473"/>
                <a:gd name="connsiteX66" fmla="*/ 273050 w 18300700"/>
                <a:gd name="connsiteY66" fmla="*/ 13916623 h 15256473"/>
                <a:gd name="connsiteX67" fmla="*/ 234950 w 18300700"/>
                <a:gd name="connsiteY67" fmla="*/ 14043623 h 15256473"/>
                <a:gd name="connsiteX68" fmla="*/ 228600 w 18300700"/>
                <a:gd name="connsiteY68" fmla="*/ 14221423 h 15256473"/>
                <a:gd name="connsiteX69" fmla="*/ 184150 w 18300700"/>
                <a:gd name="connsiteY69" fmla="*/ 14418273 h 15256473"/>
                <a:gd name="connsiteX70" fmla="*/ 139700 w 18300700"/>
                <a:gd name="connsiteY70" fmla="*/ 14589723 h 15256473"/>
                <a:gd name="connsiteX71" fmla="*/ 133350 w 18300700"/>
                <a:gd name="connsiteY71" fmla="*/ 14761173 h 15256473"/>
                <a:gd name="connsiteX72" fmla="*/ 69850 w 18300700"/>
                <a:gd name="connsiteY72" fmla="*/ 14875473 h 15256473"/>
                <a:gd name="connsiteX73" fmla="*/ 50800 w 18300700"/>
                <a:gd name="connsiteY73" fmla="*/ 15027873 h 15256473"/>
                <a:gd name="connsiteX74" fmla="*/ 0 w 18300700"/>
                <a:gd name="connsiteY74" fmla="*/ 15256473 h 15256473"/>
                <a:gd name="connsiteX75" fmla="*/ 82550 w 18300700"/>
                <a:gd name="connsiteY75" fmla="*/ 15199323 h 15256473"/>
                <a:gd name="connsiteX76" fmla="*/ 406400 w 18300700"/>
                <a:gd name="connsiteY76" fmla="*/ 14024573 h 15256473"/>
                <a:gd name="connsiteX77" fmla="*/ 4775200 w 18300700"/>
                <a:gd name="connsiteY77" fmla="*/ 14151573 h 15256473"/>
                <a:gd name="connsiteX78" fmla="*/ 9207500 w 18300700"/>
                <a:gd name="connsiteY78" fmla="*/ 14189673 h 15256473"/>
                <a:gd name="connsiteX79" fmla="*/ 9029700 w 18300700"/>
                <a:gd name="connsiteY79" fmla="*/ 11471873 h 15256473"/>
                <a:gd name="connsiteX80" fmla="*/ 8851900 w 18300700"/>
                <a:gd name="connsiteY80" fmla="*/ 10824173 h 15256473"/>
                <a:gd name="connsiteX81" fmla="*/ 8978900 w 18300700"/>
                <a:gd name="connsiteY81" fmla="*/ 10519373 h 15256473"/>
                <a:gd name="connsiteX82" fmla="*/ 9207500 w 18300700"/>
                <a:gd name="connsiteY82" fmla="*/ 10176473 h 15256473"/>
                <a:gd name="connsiteX83" fmla="*/ 10134600 w 18300700"/>
                <a:gd name="connsiteY83" fmla="*/ 9579573 h 15256473"/>
                <a:gd name="connsiteX84" fmla="*/ 10579100 w 18300700"/>
                <a:gd name="connsiteY84" fmla="*/ 9477973 h 15256473"/>
                <a:gd name="connsiteX85" fmla="*/ 11036300 w 18300700"/>
                <a:gd name="connsiteY85" fmla="*/ 9249373 h 15256473"/>
                <a:gd name="connsiteX86" fmla="*/ 11366500 w 18300700"/>
                <a:gd name="connsiteY86" fmla="*/ 9147773 h 15256473"/>
                <a:gd name="connsiteX87" fmla="*/ 11289631 w 18300700"/>
                <a:gd name="connsiteY87" fmla="*/ 3195639 h 15256473"/>
                <a:gd name="connsiteX88" fmla="*/ 18300700 w 18300700"/>
                <a:gd name="connsiteY88" fmla="*/ 3000973 h 15256473"/>
                <a:gd name="connsiteX89" fmla="*/ 18160332 w 18300700"/>
                <a:gd name="connsiteY89" fmla="*/ 0 h 15256473"/>
                <a:gd name="connsiteX90" fmla="*/ 11880181 w 18300700"/>
                <a:gd name="connsiteY90" fmla="*/ 1512889 h 15256473"/>
                <a:gd name="connsiteX91" fmla="*/ 9029032 w 18300700"/>
                <a:gd name="connsiteY91" fmla="*/ 2050061 h 15256473"/>
                <a:gd name="connsiteX0" fmla="*/ 9029032 w 18300700"/>
                <a:gd name="connsiteY0" fmla="*/ 2050061 h 15256473"/>
                <a:gd name="connsiteX1" fmla="*/ 5168900 w 18300700"/>
                <a:gd name="connsiteY1" fmla="*/ 5998173 h 15256473"/>
                <a:gd name="connsiteX2" fmla="*/ 5118100 w 18300700"/>
                <a:gd name="connsiteY2" fmla="*/ 6271223 h 15256473"/>
                <a:gd name="connsiteX3" fmla="*/ 5029200 w 18300700"/>
                <a:gd name="connsiteY3" fmla="*/ 6315673 h 15256473"/>
                <a:gd name="connsiteX4" fmla="*/ 4927600 w 18300700"/>
                <a:gd name="connsiteY4" fmla="*/ 6391873 h 15256473"/>
                <a:gd name="connsiteX5" fmla="*/ 4838700 w 18300700"/>
                <a:gd name="connsiteY5" fmla="*/ 6569673 h 15256473"/>
                <a:gd name="connsiteX6" fmla="*/ 4692650 w 18300700"/>
                <a:gd name="connsiteY6" fmla="*/ 6626823 h 15256473"/>
                <a:gd name="connsiteX7" fmla="*/ 4514850 w 18300700"/>
                <a:gd name="connsiteY7" fmla="*/ 6709373 h 15256473"/>
                <a:gd name="connsiteX8" fmla="*/ 4362450 w 18300700"/>
                <a:gd name="connsiteY8" fmla="*/ 6887173 h 15256473"/>
                <a:gd name="connsiteX9" fmla="*/ 4229100 w 18300700"/>
                <a:gd name="connsiteY9" fmla="*/ 7084023 h 15256473"/>
                <a:gd name="connsiteX10" fmla="*/ 4025900 w 18300700"/>
                <a:gd name="connsiteY10" fmla="*/ 7230073 h 15256473"/>
                <a:gd name="connsiteX11" fmla="*/ 3721100 w 18300700"/>
                <a:gd name="connsiteY11" fmla="*/ 7534873 h 15256473"/>
                <a:gd name="connsiteX12" fmla="*/ 3536950 w 18300700"/>
                <a:gd name="connsiteY12" fmla="*/ 7776173 h 15256473"/>
                <a:gd name="connsiteX13" fmla="*/ 3390900 w 18300700"/>
                <a:gd name="connsiteY13" fmla="*/ 7820623 h 15256473"/>
                <a:gd name="connsiteX14" fmla="*/ 3213100 w 18300700"/>
                <a:gd name="connsiteY14" fmla="*/ 7928573 h 15256473"/>
                <a:gd name="connsiteX15" fmla="*/ 3041650 w 18300700"/>
                <a:gd name="connsiteY15" fmla="*/ 8100023 h 15256473"/>
                <a:gd name="connsiteX16" fmla="*/ 2870200 w 18300700"/>
                <a:gd name="connsiteY16" fmla="*/ 8271473 h 15256473"/>
                <a:gd name="connsiteX17" fmla="*/ 2781300 w 18300700"/>
                <a:gd name="connsiteY17" fmla="*/ 8481023 h 15256473"/>
                <a:gd name="connsiteX18" fmla="*/ 2673350 w 18300700"/>
                <a:gd name="connsiteY18" fmla="*/ 8595323 h 15256473"/>
                <a:gd name="connsiteX19" fmla="*/ 2698750 w 18300700"/>
                <a:gd name="connsiteY19" fmla="*/ 8665173 h 15256473"/>
                <a:gd name="connsiteX20" fmla="*/ 2863850 w 18300700"/>
                <a:gd name="connsiteY20" fmla="*/ 8512773 h 15256473"/>
                <a:gd name="connsiteX21" fmla="*/ 2901950 w 18300700"/>
                <a:gd name="connsiteY21" fmla="*/ 8379423 h 15256473"/>
                <a:gd name="connsiteX22" fmla="*/ 3022600 w 18300700"/>
                <a:gd name="connsiteY22" fmla="*/ 8214323 h 15256473"/>
                <a:gd name="connsiteX23" fmla="*/ 3136900 w 18300700"/>
                <a:gd name="connsiteY23" fmla="*/ 8207973 h 15256473"/>
                <a:gd name="connsiteX24" fmla="*/ 3219450 w 18300700"/>
                <a:gd name="connsiteY24" fmla="*/ 8138123 h 15256473"/>
                <a:gd name="connsiteX25" fmla="*/ 3206750 w 18300700"/>
                <a:gd name="connsiteY25" fmla="*/ 8303223 h 15256473"/>
                <a:gd name="connsiteX26" fmla="*/ 3117850 w 18300700"/>
                <a:gd name="connsiteY26" fmla="*/ 8461973 h 15256473"/>
                <a:gd name="connsiteX27" fmla="*/ 2952750 w 18300700"/>
                <a:gd name="connsiteY27" fmla="*/ 8665173 h 15256473"/>
                <a:gd name="connsiteX28" fmla="*/ 2838450 w 18300700"/>
                <a:gd name="connsiteY28" fmla="*/ 8862023 h 15256473"/>
                <a:gd name="connsiteX29" fmla="*/ 2736850 w 18300700"/>
                <a:gd name="connsiteY29" fmla="*/ 9014423 h 15256473"/>
                <a:gd name="connsiteX30" fmla="*/ 2692400 w 18300700"/>
                <a:gd name="connsiteY30" fmla="*/ 9185873 h 15256473"/>
                <a:gd name="connsiteX31" fmla="*/ 2527300 w 18300700"/>
                <a:gd name="connsiteY31" fmla="*/ 9382723 h 15256473"/>
                <a:gd name="connsiteX32" fmla="*/ 2425700 w 18300700"/>
                <a:gd name="connsiteY32" fmla="*/ 9585923 h 15256473"/>
                <a:gd name="connsiteX33" fmla="*/ 2368550 w 18300700"/>
                <a:gd name="connsiteY33" fmla="*/ 9731973 h 15256473"/>
                <a:gd name="connsiteX34" fmla="*/ 2235200 w 18300700"/>
                <a:gd name="connsiteY34" fmla="*/ 9852623 h 15256473"/>
                <a:gd name="connsiteX35" fmla="*/ 2184400 w 18300700"/>
                <a:gd name="connsiteY35" fmla="*/ 9960573 h 15256473"/>
                <a:gd name="connsiteX36" fmla="*/ 2317750 w 18300700"/>
                <a:gd name="connsiteY36" fmla="*/ 9985973 h 15256473"/>
                <a:gd name="connsiteX37" fmla="*/ 2311400 w 18300700"/>
                <a:gd name="connsiteY37" fmla="*/ 10125673 h 15256473"/>
                <a:gd name="connsiteX38" fmla="*/ 2254250 w 18300700"/>
                <a:gd name="connsiteY38" fmla="*/ 10271723 h 15256473"/>
                <a:gd name="connsiteX39" fmla="*/ 2139950 w 18300700"/>
                <a:gd name="connsiteY39" fmla="*/ 10366973 h 15256473"/>
                <a:gd name="connsiteX40" fmla="*/ 2000250 w 18300700"/>
                <a:gd name="connsiteY40" fmla="*/ 10405073 h 15256473"/>
                <a:gd name="connsiteX41" fmla="*/ 1974850 w 18300700"/>
                <a:gd name="connsiteY41" fmla="*/ 10462223 h 15256473"/>
                <a:gd name="connsiteX42" fmla="*/ 2006600 w 18300700"/>
                <a:gd name="connsiteY42" fmla="*/ 10525723 h 15256473"/>
                <a:gd name="connsiteX43" fmla="*/ 1924050 w 18300700"/>
                <a:gd name="connsiteY43" fmla="*/ 10659073 h 15256473"/>
                <a:gd name="connsiteX44" fmla="*/ 1879600 w 18300700"/>
                <a:gd name="connsiteY44" fmla="*/ 10805123 h 15256473"/>
                <a:gd name="connsiteX45" fmla="*/ 1854200 w 18300700"/>
                <a:gd name="connsiteY45" fmla="*/ 11021023 h 15256473"/>
                <a:gd name="connsiteX46" fmla="*/ 1841500 w 18300700"/>
                <a:gd name="connsiteY46" fmla="*/ 11160723 h 15256473"/>
                <a:gd name="connsiteX47" fmla="*/ 1695450 w 18300700"/>
                <a:gd name="connsiteY47" fmla="*/ 11268673 h 15256473"/>
                <a:gd name="connsiteX48" fmla="*/ 1606550 w 18300700"/>
                <a:gd name="connsiteY48" fmla="*/ 11503623 h 15256473"/>
                <a:gd name="connsiteX49" fmla="*/ 1511300 w 18300700"/>
                <a:gd name="connsiteY49" fmla="*/ 11732223 h 15256473"/>
                <a:gd name="connsiteX50" fmla="*/ 1225550 w 18300700"/>
                <a:gd name="connsiteY50" fmla="*/ 11846523 h 15256473"/>
                <a:gd name="connsiteX51" fmla="*/ 1130300 w 18300700"/>
                <a:gd name="connsiteY51" fmla="*/ 11795723 h 15256473"/>
                <a:gd name="connsiteX52" fmla="*/ 1003300 w 18300700"/>
                <a:gd name="connsiteY52" fmla="*/ 11878273 h 15256473"/>
                <a:gd name="connsiteX53" fmla="*/ 984250 w 18300700"/>
                <a:gd name="connsiteY53" fmla="*/ 11941773 h 15256473"/>
                <a:gd name="connsiteX54" fmla="*/ 901700 w 18300700"/>
                <a:gd name="connsiteY54" fmla="*/ 12030673 h 15256473"/>
                <a:gd name="connsiteX55" fmla="*/ 819150 w 18300700"/>
                <a:gd name="connsiteY55" fmla="*/ 12138623 h 15256473"/>
                <a:gd name="connsiteX56" fmla="*/ 704850 w 18300700"/>
                <a:gd name="connsiteY56" fmla="*/ 12310073 h 15256473"/>
                <a:gd name="connsiteX57" fmla="*/ 635000 w 18300700"/>
                <a:gd name="connsiteY57" fmla="*/ 12481523 h 15256473"/>
                <a:gd name="connsiteX58" fmla="*/ 565150 w 18300700"/>
                <a:gd name="connsiteY58" fmla="*/ 12564073 h 15256473"/>
                <a:gd name="connsiteX59" fmla="*/ 514350 w 18300700"/>
                <a:gd name="connsiteY59" fmla="*/ 12703773 h 15256473"/>
                <a:gd name="connsiteX60" fmla="*/ 469900 w 18300700"/>
                <a:gd name="connsiteY60" fmla="*/ 12824423 h 15256473"/>
                <a:gd name="connsiteX61" fmla="*/ 419100 w 18300700"/>
                <a:gd name="connsiteY61" fmla="*/ 12989523 h 15256473"/>
                <a:gd name="connsiteX62" fmla="*/ 476250 w 18300700"/>
                <a:gd name="connsiteY62" fmla="*/ 13084773 h 15256473"/>
                <a:gd name="connsiteX63" fmla="*/ 406400 w 18300700"/>
                <a:gd name="connsiteY63" fmla="*/ 13237173 h 15256473"/>
                <a:gd name="connsiteX64" fmla="*/ 412750 w 18300700"/>
                <a:gd name="connsiteY64" fmla="*/ 13357823 h 15256473"/>
                <a:gd name="connsiteX65" fmla="*/ 368300 w 18300700"/>
                <a:gd name="connsiteY65" fmla="*/ 13529273 h 15256473"/>
                <a:gd name="connsiteX66" fmla="*/ 317500 w 18300700"/>
                <a:gd name="connsiteY66" fmla="*/ 13751523 h 15256473"/>
                <a:gd name="connsiteX67" fmla="*/ 273050 w 18300700"/>
                <a:gd name="connsiteY67" fmla="*/ 13916623 h 15256473"/>
                <a:gd name="connsiteX68" fmla="*/ 234950 w 18300700"/>
                <a:gd name="connsiteY68" fmla="*/ 14043623 h 15256473"/>
                <a:gd name="connsiteX69" fmla="*/ 228600 w 18300700"/>
                <a:gd name="connsiteY69" fmla="*/ 14221423 h 15256473"/>
                <a:gd name="connsiteX70" fmla="*/ 184150 w 18300700"/>
                <a:gd name="connsiteY70" fmla="*/ 14418273 h 15256473"/>
                <a:gd name="connsiteX71" fmla="*/ 139700 w 18300700"/>
                <a:gd name="connsiteY71" fmla="*/ 14589723 h 15256473"/>
                <a:gd name="connsiteX72" fmla="*/ 133350 w 18300700"/>
                <a:gd name="connsiteY72" fmla="*/ 14761173 h 15256473"/>
                <a:gd name="connsiteX73" fmla="*/ 69850 w 18300700"/>
                <a:gd name="connsiteY73" fmla="*/ 14875473 h 15256473"/>
                <a:gd name="connsiteX74" fmla="*/ 50800 w 18300700"/>
                <a:gd name="connsiteY74" fmla="*/ 15027873 h 15256473"/>
                <a:gd name="connsiteX75" fmla="*/ 0 w 18300700"/>
                <a:gd name="connsiteY75" fmla="*/ 15256473 h 15256473"/>
                <a:gd name="connsiteX76" fmla="*/ 82550 w 18300700"/>
                <a:gd name="connsiteY76" fmla="*/ 15199323 h 15256473"/>
                <a:gd name="connsiteX77" fmla="*/ 406400 w 18300700"/>
                <a:gd name="connsiteY77" fmla="*/ 14024573 h 15256473"/>
                <a:gd name="connsiteX78" fmla="*/ 4775200 w 18300700"/>
                <a:gd name="connsiteY78" fmla="*/ 14151573 h 15256473"/>
                <a:gd name="connsiteX79" fmla="*/ 9207500 w 18300700"/>
                <a:gd name="connsiteY79" fmla="*/ 14189673 h 15256473"/>
                <a:gd name="connsiteX80" fmla="*/ 9029700 w 18300700"/>
                <a:gd name="connsiteY80" fmla="*/ 11471873 h 15256473"/>
                <a:gd name="connsiteX81" fmla="*/ 8851900 w 18300700"/>
                <a:gd name="connsiteY81" fmla="*/ 10824173 h 15256473"/>
                <a:gd name="connsiteX82" fmla="*/ 8978900 w 18300700"/>
                <a:gd name="connsiteY82" fmla="*/ 10519373 h 15256473"/>
                <a:gd name="connsiteX83" fmla="*/ 9207500 w 18300700"/>
                <a:gd name="connsiteY83" fmla="*/ 10176473 h 15256473"/>
                <a:gd name="connsiteX84" fmla="*/ 10134600 w 18300700"/>
                <a:gd name="connsiteY84" fmla="*/ 9579573 h 15256473"/>
                <a:gd name="connsiteX85" fmla="*/ 10579100 w 18300700"/>
                <a:gd name="connsiteY85" fmla="*/ 9477973 h 15256473"/>
                <a:gd name="connsiteX86" fmla="*/ 11036300 w 18300700"/>
                <a:gd name="connsiteY86" fmla="*/ 9249373 h 15256473"/>
                <a:gd name="connsiteX87" fmla="*/ 11366500 w 18300700"/>
                <a:gd name="connsiteY87" fmla="*/ 9147773 h 15256473"/>
                <a:gd name="connsiteX88" fmla="*/ 11289631 w 18300700"/>
                <a:gd name="connsiteY88" fmla="*/ 3195639 h 15256473"/>
                <a:gd name="connsiteX89" fmla="*/ 18300700 w 18300700"/>
                <a:gd name="connsiteY89" fmla="*/ 3000973 h 15256473"/>
                <a:gd name="connsiteX90" fmla="*/ 18160332 w 18300700"/>
                <a:gd name="connsiteY90" fmla="*/ 0 h 15256473"/>
                <a:gd name="connsiteX91" fmla="*/ 11880181 w 18300700"/>
                <a:gd name="connsiteY91" fmla="*/ 1512889 h 15256473"/>
                <a:gd name="connsiteX92" fmla="*/ 9029032 w 18300700"/>
                <a:gd name="connsiteY92" fmla="*/ 2050061 h 15256473"/>
                <a:gd name="connsiteX0" fmla="*/ 9029032 w 18300700"/>
                <a:gd name="connsiteY0" fmla="*/ 2050061 h 15256473"/>
                <a:gd name="connsiteX1" fmla="*/ 5251450 w 18300700"/>
                <a:gd name="connsiteY1" fmla="*/ 5769573 h 15256473"/>
                <a:gd name="connsiteX2" fmla="*/ 5168900 w 18300700"/>
                <a:gd name="connsiteY2" fmla="*/ 5998173 h 15256473"/>
                <a:gd name="connsiteX3" fmla="*/ 5118100 w 18300700"/>
                <a:gd name="connsiteY3" fmla="*/ 6271223 h 15256473"/>
                <a:gd name="connsiteX4" fmla="*/ 5029200 w 18300700"/>
                <a:gd name="connsiteY4" fmla="*/ 6315673 h 15256473"/>
                <a:gd name="connsiteX5" fmla="*/ 4927600 w 18300700"/>
                <a:gd name="connsiteY5" fmla="*/ 6391873 h 15256473"/>
                <a:gd name="connsiteX6" fmla="*/ 4838700 w 18300700"/>
                <a:gd name="connsiteY6" fmla="*/ 6569673 h 15256473"/>
                <a:gd name="connsiteX7" fmla="*/ 4692650 w 18300700"/>
                <a:gd name="connsiteY7" fmla="*/ 6626823 h 15256473"/>
                <a:gd name="connsiteX8" fmla="*/ 4514850 w 18300700"/>
                <a:gd name="connsiteY8" fmla="*/ 6709373 h 15256473"/>
                <a:gd name="connsiteX9" fmla="*/ 4362450 w 18300700"/>
                <a:gd name="connsiteY9" fmla="*/ 6887173 h 15256473"/>
                <a:gd name="connsiteX10" fmla="*/ 4229100 w 18300700"/>
                <a:gd name="connsiteY10" fmla="*/ 7084023 h 15256473"/>
                <a:gd name="connsiteX11" fmla="*/ 4025900 w 18300700"/>
                <a:gd name="connsiteY11" fmla="*/ 7230073 h 15256473"/>
                <a:gd name="connsiteX12" fmla="*/ 3721100 w 18300700"/>
                <a:gd name="connsiteY12" fmla="*/ 7534873 h 15256473"/>
                <a:gd name="connsiteX13" fmla="*/ 3536950 w 18300700"/>
                <a:gd name="connsiteY13" fmla="*/ 7776173 h 15256473"/>
                <a:gd name="connsiteX14" fmla="*/ 3390900 w 18300700"/>
                <a:gd name="connsiteY14" fmla="*/ 7820623 h 15256473"/>
                <a:gd name="connsiteX15" fmla="*/ 3213100 w 18300700"/>
                <a:gd name="connsiteY15" fmla="*/ 7928573 h 15256473"/>
                <a:gd name="connsiteX16" fmla="*/ 3041650 w 18300700"/>
                <a:gd name="connsiteY16" fmla="*/ 8100023 h 15256473"/>
                <a:gd name="connsiteX17" fmla="*/ 2870200 w 18300700"/>
                <a:gd name="connsiteY17" fmla="*/ 8271473 h 15256473"/>
                <a:gd name="connsiteX18" fmla="*/ 2781300 w 18300700"/>
                <a:gd name="connsiteY18" fmla="*/ 8481023 h 15256473"/>
                <a:gd name="connsiteX19" fmla="*/ 2673350 w 18300700"/>
                <a:gd name="connsiteY19" fmla="*/ 8595323 h 15256473"/>
                <a:gd name="connsiteX20" fmla="*/ 2698750 w 18300700"/>
                <a:gd name="connsiteY20" fmla="*/ 8665173 h 15256473"/>
                <a:gd name="connsiteX21" fmla="*/ 2863850 w 18300700"/>
                <a:gd name="connsiteY21" fmla="*/ 8512773 h 15256473"/>
                <a:gd name="connsiteX22" fmla="*/ 2901950 w 18300700"/>
                <a:gd name="connsiteY22" fmla="*/ 8379423 h 15256473"/>
                <a:gd name="connsiteX23" fmla="*/ 3022600 w 18300700"/>
                <a:gd name="connsiteY23" fmla="*/ 8214323 h 15256473"/>
                <a:gd name="connsiteX24" fmla="*/ 3136900 w 18300700"/>
                <a:gd name="connsiteY24" fmla="*/ 8207973 h 15256473"/>
                <a:gd name="connsiteX25" fmla="*/ 3219450 w 18300700"/>
                <a:gd name="connsiteY25" fmla="*/ 8138123 h 15256473"/>
                <a:gd name="connsiteX26" fmla="*/ 3206750 w 18300700"/>
                <a:gd name="connsiteY26" fmla="*/ 8303223 h 15256473"/>
                <a:gd name="connsiteX27" fmla="*/ 3117850 w 18300700"/>
                <a:gd name="connsiteY27" fmla="*/ 8461973 h 15256473"/>
                <a:gd name="connsiteX28" fmla="*/ 2952750 w 18300700"/>
                <a:gd name="connsiteY28" fmla="*/ 8665173 h 15256473"/>
                <a:gd name="connsiteX29" fmla="*/ 2838450 w 18300700"/>
                <a:gd name="connsiteY29" fmla="*/ 8862023 h 15256473"/>
                <a:gd name="connsiteX30" fmla="*/ 2736850 w 18300700"/>
                <a:gd name="connsiteY30" fmla="*/ 9014423 h 15256473"/>
                <a:gd name="connsiteX31" fmla="*/ 2692400 w 18300700"/>
                <a:gd name="connsiteY31" fmla="*/ 9185873 h 15256473"/>
                <a:gd name="connsiteX32" fmla="*/ 2527300 w 18300700"/>
                <a:gd name="connsiteY32" fmla="*/ 9382723 h 15256473"/>
                <a:gd name="connsiteX33" fmla="*/ 2425700 w 18300700"/>
                <a:gd name="connsiteY33" fmla="*/ 9585923 h 15256473"/>
                <a:gd name="connsiteX34" fmla="*/ 2368550 w 18300700"/>
                <a:gd name="connsiteY34" fmla="*/ 9731973 h 15256473"/>
                <a:gd name="connsiteX35" fmla="*/ 2235200 w 18300700"/>
                <a:gd name="connsiteY35" fmla="*/ 9852623 h 15256473"/>
                <a:gd name="connsiteX36" fmla="*/ 2184400 w 18300700"/>
                <a:gd name="connsiteY36" fmla="*/ 9960573 h 15256473"/>
                <a:gd name="connsiteX37" fmla="*/ 2317750 w 18300700"/>
                <a:gd name="connsiteY37" fmla="*/ 9985973 h 15256473"/>
                <a:gd name="connsiteX38" fmla="*/ 2311400 w 18300700"/>
                <a:gd name="connsiteY38" fmla="*/ 10125673 h 15256473"/>
                <a:gd name="connsiteX39" fmla="*/ 2254250 w 18300700"/>
                <a:gd name="connsiteY39" fmla="*/ 10271723 h 15256473"/>
                <a:gd name="connsiteX40" fmla="*/ 2139950 w 18300700"/>
                <a:gd name="connsiteY40" fmla="*/ 10366973 h 15256473"/>
                <a:gd name="connsiteX41" fmla="*/ 2000250 w 18300700"/>
                <a:gd name="connsiteY41" fmla="*/ 10405073 h 15256473"/>
                <a:gd name="connsiteX42" fmla="*/ 1974850 w 18300700"/>
                <a:gd name="connsiteY42" fmla="*/ 10462223 h 15256473"/>
                <a:gd name="connsiteX43" fmla="*/ 2006600 w 18300700"/>
                <a:gd name="connsiteY43" fmla="*/ 10525723 h 15256473"/>
                <a:gd name="connsiteX44" fmla="*/ 1924050 w 18300700"/>
                <a:gd name="connsiteY44" fmla="*/ 10659073 h 15256473"/>
                <a:gd name="connsiteX45" fmla="*/ 1879600 w 18300700"/>
                <a:gd name="connsiteY45" fmla="*/ 10805123 h 15256473"/>
                <a:gd name="connsiteX46" fmla="*/ 1854200 w 18300700"/>
                <a:gd name="connsiteY46" fmla="*/ 11021023 h 15256473"/>
                <a:gd name="connsiteX47" fmla="*/ 1841500 w 18300700"/>
                <a:gd name="connsiteY47" fmla="*/ 11160723 h 15256473"/>
                <a:gd name="connsiteX48" fmla="*/ 1695450 w 18300700"/>
                <a:gd name="connsiteY48" fmla="*/ 11268673 h 15256473"/>
                <a:gd name="connsiteX49" fmla="*/ 1606550 w 18300700"/>
                <a:gd name="connsiteY49" fmla="*/ 11503623 h 15256473"/>
                <a:gd name="connsiteX50" fmla="*/ 1511300 w 18300700"/>
                <a:gd name="connsiteY50" fmla="*/ 11732223 h 15256473"/>
                <a:gd name="connsiteX51" fmla="*/ 1225550 w 18300700"/>
                <a:gd name="connsiteY51" fmla="*/ 11846523 h 15256473"/>
                <a:gd name="connsiteX52" fmla="*/ 1130300 w 18300700"/>
                <a:gd name="connsiteY52" fmla="*/ 11795723 h 15256473"/>
                <a:gd name="connsiteX53" fmla="*/ 1003300 w 18300700"/>
                <a:gd name="connsiteY53" fmla="*/ 11878273 h 15256473"/>
                <a:gd name="connsiteX54" fmla="*/ 984250 w 18300700"/>
                <a:gd name="connsiteY54" fmla="*/ 11941773 h 15256473"/>
                <a:gd name="connsiteX55" fmla="*/ 901700 w 18300700"/>
                <a:gd name="connsiteY55" fmla="*/ 12030673 h 15256473"/>
                <a:gd name="connsiteX56" fmla="*/ 819150 w 18300700"/>
                <a:gd name="connsiteY56" fmla="*/ 12138623 h 15256473"/>
                <a:gd name="connsiteX57" fmla="*/ 704850 w 18300700"/>
                <a:gd name="connsiteY57" fmla="*/ 12310073 h 15256473"/>
                <a:gd name="connsiteX58" fmla="*/ 635000 w 18300700"/>
                <a:gd name="connsiteY58" fmla="*/ 12481523 h 15256473"/>
                <a:gd name="connsiteX59" fmla="*/ 565150 w 18300700"/>
                <a:gd name="connsiteY59" fmla="*/ 12564073 h 15256473"/>
                <a:gd name="connsiteX60" fmla="*/ 514350 w 18300700"/>
                <a:gd name="connsiteY60" fmla="*/ 12703773 h 15256473"/>
                <a:gd name="connsiteX61" fmla="*/ 469900 w 18300700"/>
                <a:gd name="connsiteY61" fmla="*/ 12824423 h 15256473"/>
                <a:gd name="connsiteX62" fmla="*/ 419100 w 18300700"/>
                <a:gd name="connsiteY62" fmla="*/ 12989523 h 15256473"/>
                <a:gd name="connsiteX63" fmla="*/ 476250 w 18300700"/>
                <a:gd name="connsiteY63" fmla="*/ 13084773 h 15256473"/>
                <a:gd name="connsiteX64" fmla="*/ 406400 w 18300700"/>
                <a:gd name="connsiteY64" fmla="*/ 13237173 h 15256473"/>
                <a:gd name="connsiteX65" fmla="*/ 412750 w 18300700"/>
                <a:gd name="connsiteY65" fmla="*/ 13357823 h 15256473"/>
                <a:gd name="connsiteX66" fmla="*/ 368300 w 18300700"/>
                <a:gd name="connsiteY66" fmla="*/ 13529273 h 15256473"/>
                <a:gd name="connsiteX67" fmla="*/ 317500 w 18300700"/>
                <a:gd name="connsiteY67" fmla="*/ 13751523 h 15256473"/>
                <a:gd name="connsiteX68" fmla="*/ 273050 w 18300700"/>
                <a:gd name="connsiteY68" fmla="*/ 13916623 h 15256473"/>
                <a:gd name="connsiteX69" fmla="*/ 234950 w 18300700"/>
                <a:gd name="connsiteY69" fmla="*/ 14043623 h 15256473"/>
                <a:gd name="connsiteX70" fmla="*/ 228600 w 18300700"/>
                <a:gd name="connsiteY70" fmla="*/ 14221423 h 15256473"/>
                <a:gd name="connsiteX71" fmla="*/ 184150 w 18300700"/>
                <a:gd name="connsiteY71" fmla="*/ 14418273 h 15256473"/>
                <a:gd name="connsiteX72" fmla="*/ 139700 w 18300700"/>
                <a:gd name="connsiteY72" fmla="*/ 14589723 h 15256473"/>
                <a:gd name="connsiteX73" fmla="*/ 133350 w 18300700"/>
                <a:gd name="connsiteY73" fmla="*/ 14761173 h 15256473"/>
                <a:gd name="connsiteX74" fmla="*/ 69850 w 18300700"/>
                <a:gd name="connsiteY74" fmla="*/ 14875473 h 15256473"/>
                <a:gd name="connsiteX75" fmla="*/ 50800 w 18300700"/>
                <a:gd name="connsiteY75" fmla="*/ 15027873 h 15256473"/>
                <a:gd name="connsiteX76" fmla="*/ 0 w 18300700"/>
                <a:gd name="connsiteY76" fmla="*/ 15256473 h 15256473"/>
                <a:gd name="connsiteX77" fmla="*/ 82550 w 18300700"/>
                <a:gd name="connsiteY77" fmla="*/ 15199323 h 15256473"/>
                <a:gd name="connsiteX78" fmla="*/ 406400 w 18300700"/>
                <a:gd name="connsiteY78" fmla="*/ 14024573 h 15256473"/>
                <a:gd name="connsiteX79" fmla="*/ 4775200 w 18300700"/>
                <a:gd name="connsiteY79" fmla="*/ 14151573 h 15256473"/>
                <a:gd name="connsiteX80" fmla="*/ 9207500 w 18300700"/>
                <a:gd name="connsiteY80" fmla="*/ 14189673 h 15256473"/>
                <a:gd name="connsiteX81" fmla="*/ 9029700 w 18300700"/>
                <a:gd name="connsiteY81" fmla="*/ 11471873 h 15256473"/>
                <a:gd name="connsiteX82" fmla="*/ 8851900 w 18300700"/>
                <a:gd name="connsiteY82" fmla="*/ 10824173 h 15256473"/>
                <a:gd name="connsiteX83" fmla="*/ 8978900 w 18300700"/>
                <a:gd name="connsiteY83" fmla="*/ 10519373 h 15256473"/>
                <a:gd name="connsiteX84" fmla="*/ 9207500 w 18300700"/>
                <a:gd name="connsiteY84" fmla="*/ 10176473 h 15256473"/>
                <a:gd name="connsiteX85" fmla="*/ 10134600 w 18300700"/>
                <a:gd name="connsiteY85" fmla="*/ 9579573 h 15256473"/>
                <a:gd name="connsiteX86" fmla="*/ 10579100 w 18300700"/>
                <a:gd name="connsiteY86" fmla="*/ 9477973 h 15256473"/>
                <a:gd name="connsiteX87" fmla="*/ 11036300 w 18300700"/>
                <a:gd name="connsiteY87" fmla="*/ 9249373 h 15256473"/>
                <a:gd name="connsiteX88" fmla="*/ 11366500 w 18300700"/>
                <a:gd name="connsiteY88" fmla="*/ 9147773 h 15256473"/>
                <a:gd name="connsiteX89" fmla="*/ 11289631 w 18300700"/>
                <a:gd name="connsiteY89" fmla="*/ 3195639 h 15256473"/>
                <a:gd name="connsiteX90" fmla="*/ 18300700 w 18300700"/>
                <a:gd name="connsiteY90" fmla="*/ 3000973 h 15256473"/>
                <a:gd name="connsiteX91" fmla="*/ 18160332 w 18300700"/>
                <a:gd name="connsiteY91" fmla="*/ 0 h 15256473"/>
                <a:gd name="connsiteX92" fmla="*/ 11880181 w 18300700"/>
                <a:gd name="connsiteY92" fmla="*/ 1512889 h 15256473"/>
                <a:gd name="connsiteX93" fmla="*/ 9029032 w 18300700"/>
                <a:gd name="connsiteY93" fmla="*/ 2050061 h 15256473"/>
                <a:gd name="connsiteX0" fmla="*/ 9029032 w 18300700"/>
                <a:gd name="connsiteY0" fmla="*/ 2050061 h 15256473"/>
                <a:gd name="connsiteX1" fmla="*/ 5251450 w 18300700"/>
                <a:gd name="connsiteY1" fmla="*/ 5572723 h 15256473"/>
                <a:gd name="connsiteX2" fmla="*/ 5251450 w 18300700"/>
                <a:gd name="connsiteY2" fmla="*/ 5769573 h 15256473"/>
                <a:gd name="connsiteX3" fmla="*/ 5168900 w 18300700"/>
                <a:gd name="connsiteY3" fmla="*/ 5998173 h 15256473"/>
                <a:gd name="connsiteX4" fmla="*/ 5118100 w 18300700"/>
                <a:gd name="connsiteY4" fmla="*/ 6271223 h 15256473"/>
                <a:gd name="connsiteX5" fmla="*/ 5029200 w 18300700"/>
                <a:gd name="connsiteY5" fmla="*/ 6315673 h 15256473"/>
                <a:gd name="connsiteX6" fmla="*/ 4927600 w 18300700"/>
                <a:gd name="connsiteY6" fmla="*/ 6391873 h 15256473"/>
                <a:gd name="connsiteX7" fmla="*/ 4838700 w 18300700"/>
                <a:gd name="connsiteY7" fmla="*/ 6569673 h 15256473"/>
                <a:gd name="connsiteX8" fmla="*/ 4692650 w 18300700"/>
                <a:gd name="connsiteY8" fmla="*/ 6626823 h 15256473"/>
                <a:gd name="connsiteX9" fmla="*/ 4514850 w 18300700"/>
                <a:gd name="connsiteY9" fmla="*/ 6709373 h 15256473"/>
                <a:gd name="connsiteX10" fmla="*/ 4362450 w 18300700"/>
                <a:gd name="connsiteY10" fmla="*/ 6887173 h 15256473"/>
                <a:gd name="connsiteX11" fmla="*/ 4229100 w 18300700"/>
                <a:gd name="connsiteY11" fmla="*/ 7084023 h 15256473"/>
                <a:gd name="connsiteX12" fmla="*/ 4025900 w 18300700"/>
                <a:gd name="connsiteY12" fmla="*/ 7230073 h 15256473"/>
                <a:gd name="connsiteX13" fmla="*/ 3721100 w 18300700"/>
                <a:gd name="connsiteY13" fmla="*/ 7534873 h 15256473"/>
                <a:gd name="connsiteX14" fmla="*/ 3536950 w 18300700"/>
                <a:gd name="connsiteY14" fmla="*/ 7776173 h 15256473"/>
                <a:gd name="connsiteX15" fmla="*/ 3390900 w 18300700"/>
                <a:gd name="connsiteY15" fmla="*/ 7820623 h 15256473"/>
                <a:gd name="connsiteX16" fmla="*/ 3213100 w 18300700"/>
                <a:gd name="connsiteY16" fmla="*/ 7928573 h 15256473"/>
                <a:gd name="connsiteX17" fmla="*/ 3041650 w 18300700"/>
                <a:gd name="connsiteY17" fmla="*/ 8100023 h 15256473"/>
                <a:gd name="connsiteX18" fmla="*/ 2870200 w 18300700"/>
                <a:gd name="connsiteY18" fmla="*/ 8271473 h 15256473"/>
                <a:gd name="connsiteX19" fmla="*/ 2781300 w 18300700"/>
                <a:gd name="connsiteY19" fmla="*/ 8481023 h 15256473"/>
                <a:gd name="connsiteX20" fmla="*/ 2673350 w 18300700"/>
                <a:gd name="connsiteY20" fmla="*/ 8595323 h 15256473"/>
                <a:gd name="connsiteX21" fmla="*/ 2698750 w 18300700"/>
                <a:gd name="connsiteY21" fmla="*/ 8665173 h 15256473"/>
                <a:gd name="connsiteX22" fmla="*/ 2863850 w 18300700"/>
                <a:gd name="connsiteY22" fmla="*/ 8512773 h 15256473"/>
                <a:gd name="connsiteX23" fmla="*/ 2901950 w 18300700"/>
                <a:gd name="connsiteY23" fmla="*/ 8379423 h 15256473"/>
                <a:gd name="connsiteX24" fmla="*/ 3022600 w 18300700"/>
                <a:gd name="connsiteY24" fmla="*/ 8214323 h 15256473"/>
                <a:gd name="connsiteX25" fmla="*/ 3136900 w 18300700"/>
                <a:gd name="connsiteY25" fmla="*/ 8207973 h 15256473"/>
                <a:gd name="connsiteX26" fmla="*/ 3219450 w 18300700"/>
                <a:gd name="connsiteY26" fmla="*/ 8138123 h 15256473"/>
                <a:gd name="connsiteX27" fmla="*/ 3206750 w 18300700"/>
                <a:gd name="connsiteY27" fmla="*/ 8303223 h 15256473"/>
                <a:gd name="connsiteX28" fmla="*/ 3117850 w 18300700"/>
                <a:gd name="connsiteY28" fmla="*/ 8461973 h 15256473"/>
                <a:gd name="connsiteX29" fmla="*/ 2952750 w 18300700"/>
                <a:gd name="connsiteY29" fmla="*/ 8665173 h 15256473"/>
                <a:gd name="connsiteX30" fmla="*/ 2838450 w 18300700"/>
                <a:gd name="connsiteY30" fmla="*/ 8862023 h 15256473"/>
                <a:gd name="connsiteX31" fmla="*/ 2736850 w 18300700"/>
                <a:gd name="connsiteY31" fmla="*/ 9014423 h 15256473"/>
                <a:gd name="connsiteX32" fmla="*/ 2692400 w 18300700"/>
                <a:gd name="connsiteY32" fmla="*/ 9185873 h 15256473"/>
                <a:gd name="connsiteX33" fmla="*/ 2527300 w 18300700"/>
                <a:gd name="connsiteY33" fmla="*/ 9382723 h 15256473"/>
                <a:gd name="connsiteX34" fmla="*/ 2425700 w 18300700"/>
                <a:gd name="connsiteY34" fmla="*/ 9585923 h 15256473"/>
                <a:gd name="connsiteX35" fmla="*/ 2368550 w 18300700"/>
                <a:gd name="connsiteY35" fmla="*/ 9731973 h 15256473"/>
                <a:gd name="connsiteX36" fmla="*/ 2235200 w 18300700"/>
                <a:gd name="connsiteY36" fmla="*/ 9852623 h 15256473"/>
                <a:gd name="connsiteX37" fmla="*/ 2184400 w 18300700"/>
                <a:gd name="connsiteY37" fmla="*/ 9960573 h 15256473"/>
                <a:gd name="connsiteX38" fmla="*/ 2317750 w 18300700"/>
                <a:gd name="connsiteY38" fmla="*/ 9985973 h 15256473"/>
                <a:gd name="connsiteX39" fmla="*/ 2311400 w 18300700"/>
                <a:gd name="connsiteY39" fmla="*/ 10125673 h 15256473"/>
                <a:gd name="connsiteX40" fmla="*/ 2254250 w 18300700"/>
                <a:gd name="connsiteY40" fmla="*/ 10271723 h 15256473"/>
                <a:gd name="connsiteX41" fmla="*/ 2139950 w 18300700"/>
                <a:gd name="connsiteY41" fmla="*/ 10366973 h 15256473"/>
                <a:gd name="connsiteX42" fmla="*/ 2000250 w 18300700"/>
                <a:gd name="connsiteY42" fmla="*/ 10405073 h 15256473"/>
                <a:gd name="connsiteX43" fmla="*/ 1974850 w 18300700"/>
                <a:gd name="connsiteY43" fmla="*/ 10462223 h 15256473"/>
                <a:gd name="connsiteX44" fmla="*/ 2006600 w 18300700"/>
                <a:gd name="connsiteY44" fmla="*/ 10525723 h 15256473"/>
                <a:gd name="connsiteX45" fmla="*/ 1924050 w 18300700"/>
                <a:gd name="connsiteY45" fmla="*/ 10659073 h 15256473"/>
                <a:gd name="connsiteX46" fmla="*/ 1879600 w 18300700"/>
                <a:gd name="connsiteY46" fmla="*/ 10805123 h 15256473"/>
                <a:gd name="connsiteX47" fmla="*/ 1854200 w 18300700"/>
                <a:gd name="connsiteY47" fmla="*/ 11021023 h 15256473"/>
                <a:gd name="connsiteX48" fmla="*/ 1841500 w 18300700"/>
                <a:gd name="connsiteY48" fmla="*/ 11160723 h 15256473"/>
                <a:gd name="connsiteX49" fmla="*/ 1695450 w 18300700"/>
                <a:gd name="connsiteY49" fmla="*/ 11268673 h 15256473"/>
                <a:gd name="connsiteX50" fmla="*/ 1606550 w 18300700"/>
                <a:gd name="connsiteY50" fmla="*/ 11503623 h 15256473"/>
                <a:gd name="connsiteX51" fmla="*/ 1511300 w 18300700"/>
                <a:gd name="connsiteY51" fmla="*/ 11732223 h 15256473"/>
                <a:gd name="connsiteX52" fmla="*/ 1225550 w 18300700"/>
                <a:gd name="connsiteY52" fmla="*/ 11846523 h 15256473"/>
                <a:gd name="connsiteX53" fmla="*/ 1130300 w 18300700"/>
                <a:gd name="connsiteY53" fmla="*/ 11795723 h 15256473"/>
                <a:gd name="connsiteX54" fmla="*/ 1003300 w 18300700"/>
                <a:gd name="connsiteY54" fmla="*/ 11878273 h 15256473"/>
                <a:gd name="connsiteX55" fmla="*/ 984250 w 18300700"/>
                <a:gd name="connsiteY55" fmla="*/ 11941773 h 15256473"/>
                <a:gd name="connsiteX56" fmla="*/ 901700 w 18300700"/>
                <a:gd name="connsiteY56" fmla="*/ 12030673 h 15256473"/>
                <a:gd name="connsiteX57" fmla="*/ 819150 w 18300700"/>
                <a:gd name="connsiteY57" fmla="*/ 12138623 h 15256473"/>
                <a:gd name="connsiteX58" fmla="*/ 704850 w 18300700"/>
                <a:gd name="connsiteY58" fmla="*/ 12310073 h 15256473"/>
                <a:gd name="connsiteX59" fmla="*/ 635000 w 18300700"/>
                <a:gd name="connsiteY59" fmla="*/ 12481523 h 15256473"/>
                <a:gd name="connsiteX60" fmla="*/ 565150 w 18300700"/>
                <a:gd name="connsiteY60" fmla="*/ 12564073 h 15256473"/>
                <a:gd name="connsiteX61" fmla="*/ 514350 w 18300700"/>
                <a:gd name="connsiteY61" fmla="*/ 12703773 h 15256473"/>
                <a:gd name="connsiteX62" fmla="*/ 469900 w 18300700"/>
                <a:gd name="connsiteY62" fmla="*/ 12824423 h 15256473"/>
                <a:gd name="connsiteX63" fmla="*/ 419100 w 18300700"/>
                <a:gd name="connsiteY63" fmla="*/ 12989523 h 15256473"/>
                <a:gd name="connsiteX64" fmla="*/ 476250 w 18300700"/>
                <a:gd name="connsiteY64" fmla="*/ 13084773 h 15256473"/>
                <a:gd name="connsiteX65" fmla="*/ 406400 w 18300700"/>
                <a:gd name="connsiteY65" fmla="*/ 13237173 h 15256473"/>
                <a:gd name="connsiteX66" fmla="*/ 412750 w 18300700"/>
                <a:gd name="connsiteY66" fmla="*/ 13357823 h 15256473"/>
                <a:gd name="connsiteX67" fmla="*/ 368300 w 18300700"/>
                <a:gd name="connsiteY67" fmla="*/ 13529273 h 15256473"/>
                <a:gd name="connsiteX68" fmla="*/ 317500 w 18300700"/>
                <a:gd name="connsiteY68" fmla="*/ 13751523 h 15256473"/>
                <a:gd name="connsiteX69" fmla="*/ 273050 w 18300700"/>
                <a:gd name="connsiteY69" fmla="*/ 13916623 h 15256473"/>
                <a:gd name="connsiteX70" fmla="*/ 234950 w 18300700"/>
                <a:gd name="connsiteY70" fmla="*/ 14043623 h 15256473"/>
                <a:gd name="connsiteX71" fmla="*/ 228600 w 18300700"/>
                <a:gd name="connsiteY71" fmla="*/ 14221423 h 15256473"/>
                <a:gd name="connsiteX72" fmla="*/ 184150 w 18300700"/>
                <a:gd name="connsiteY72" fmla="*/ 14418273 h 15256473"/>
                <a:gd name="connsiteX73" fmla="*/ 139700 w 18300700"/>
                <a:gd name="connsiteY73" fmla="*/ 14589723 h 15256473"/>
                <a:gd name="connsiteX74" fmla="*/ 133350 w 18300700"/>
                <a:gd name="connsiteY74" fmla="*/ 14761173 h 15256473"/>
                <a:gd name="connsiteX75" fmla="*/ 69850 w 18300700"/>
                <a:gd name="connsiteY75" fmla="*/ 14875473 h 15256473"/>
                <a:gd name="connsiteX76" fmla="*/ 50800 w 18300700"/>
                <a:gd name="connsiteY76" fmla="*/ 15027873 h 15256473"/>
                <a:gd name="connsiteX77" fmla="*/ 0 w 18300700"/>
                <a:gd name="connsiteY77" fmla="*/ 15256473 h 15256473"/>
                <a:gd name="connsiteX78" fmla="*/ 82550 w 18300700"/>
                <a:gd name="connsiteY78" fmla="*/ 15199323 h 15256473"/>
                <a:gd name="connsiteX79" fmla="*/ 406400 w 18300700"/>
                <a:gd name="connsiteY79" fmla="*/ 14024573 h 15256473"/>
                <a:gd name="connsiteX80" fmla="*/ 4775200 w 18300700"/>
                <a:gd name="connsiteY80" fmla="*/ 14151573 h 15256473"/>
                <a:gd name="connsiteX81" fmla="*/ 9207500 w 18300700"/>
                <a:gd name="connsiteY81" fmla="*/ 14189673 h 15256473"/>
                <a:gd name="connsiteX82" fmla="*/ 9029700 w 18300700"/>
                <a:gd name="connsiteY82" fmla="*/ 11471873 h 15256473"/>
                <a:gd name="connsiteX83" fmla="*/ 8851900 w 18300700"/>
                <a:gd name="connsiteY83" fmla="*/ 10824173 h 15256473"/>
                <a:gd name="connsiteX84" fmla="*/ 8978900 w 18300700"/>
                <a:gd name="connsiteY84" fmla="*/ 10519373 h 15256473"/>
                <a:gd name="connsiteX85" fmla="*/ 9207500 w 18300700"/>
                <a:gd name="connsiteY85" fmla="*/ 10176473 h 15256473"/>
                <a:gd name="connsiteX86" fmla="*/ 10134600 w 18300700"/>
                <a:gd name="connsiteY86" fmla="*/ 9579573 h 15256473"/>
                <a:gd name="connsiteX87" fmla="*/ 10579100 w 18300700"/>
                <a:gd name="connsiteY87" fmla="*/ 9477973 h 15256473"/>
                <a:gd name="connsiteX88" fmla="*/ 11036300 w 18300700"/>
                <a:gd name="connsiteY88" fmla="*/ 9249373 h 15256473"/>
                <a:gd name="connsiteX89" fmla="*/ 11366500 w 18300700"/>
                <a:gd name="connsiteY89" fmla="*/ 9147773 h 15256473"/>
                <a:gd name="connsiteX90" fmla="*/ 11289631 w 18300700"/>
                <a:gd name="connsiteY90" fmla="*/ 3195639 h 15256473"/>
                <a:gd name="connsiteX91" fmla="*/ 18300700 w 18300700"/>
                <a:gd name="connsiteY91" fmla="*/ 3000973 h 15256473"/>
                <a:gd name="connsiteX92" fmla="*/ 18160332 w 18300700"/>
                <a:gd name="connsiteY92" fmla="*/ 0 h 15256473"/>
                <a:gd name="connsiteX93" fmla="*/ 11880181 w 18300700"/>
                <a:gd name="connsiteY93" fmla="*/ 1512889 h 15256473"/>
                <a:gd name="connsiteX94" fmla="*/ 9029032 w 18300700"/>
                <a:gd name="connsiteY94" fmla="*/ 2050061 h 15256473"/>
                <a:gd name="connsiteX0" fmla="*/ 9029032 w 18300700"/>
                <a:gd name="connsiteY0" fmla="*/ 2050061 h 15256473"/>
                <a:gd name="connsiteX1" fmla="*/ 5289550 w 18300700"/>
                <a:gd name="connsiteY1" fmla="*/ 5369523 h 15256473"/>
                <a:gd name="connsiteX2" fmla="*/ 5251450 w 18300700"/>
                <a:gd name="connsiteY2" fmla="*/ 5572723 h 15256473"/>
                <a:gd name="connsiteX3" fmla="*/ 5251450 w 18300700"/>
                <a:gd name="connsiteY3" fmla="*/ 5769573 h 15256473"/>
                <a:gd name="connsiteX4" fmla="*/ 5168900 w 18300700"/>
                <a:gd name="connsiteY4" fmla="*/ 5998173 h 15256473"/>
                <a:gd name="connsiteX5" fmla="*/ 5118100 w 18300700"/>
                <a:gd name="connsiteY5" fmla="*/ 6271223 h 15256473"/>
                <a:gd name="connsiteX6" fmla="*/ 5029200 w 18300700"/>
                <a:gd name="connsiteY6" fmla="*/ 6315673 h 15256473"/>
                <a:gd name="connsiteX7" fmla="*/ 4927600 w 18300700"/>
                <a:gd name="connsiteY7" fmla="*/ 6391873 h 15256473"/>
                <a:gd name="connsiteX8" fmla="*/ 4838700 w 18300700"/>
                <a:gd name="connsiteY8" fmla="*/ 6569673 h 15256473"/>
                <a:gd name="connsiteX9" fmla="*/ 4692650 w 18300700"/>
                <a:gd name="connsiteY9" fmla="*/ 6626823 h 15256473"/>
                <a:gd name="connsiteX10" fmla="*/ 4514850 w 18300700"/>
                <a:gd name="connsiteY10" fmla="*/ 6709373 h 15256473"/>
                <a:gd name="connsiteX11" fmla="*/ 4362450 w 18300700"/>
                <a:gd name="connsiteY11" fmla="*/ 6887173 h 15256473"/>
                <a:gd name="connsiteX12" fmla="*/ 4229100 w 18300700"/>
                <a:gd name="connsiteY12" fmla="*/ 7084023 h 15256473"/>
                <a:gd name="connsiteX13" fmla="*/ 4025900 w 18300700"/>
                <a:gd name="connsiteY13" fmla="*/ 7230073 h 15256473"/>
                <a:gd name="connsiteX14" fmla="*/ 3721100 w 18300700"/>
                <a:gd name="connsiteY14" fmla="*/ 7534873 h 15256473"/>
                <a:gd name="connsiteX15" fmla="*/ 3536950 w 18300700"/>
                <a:gd name="connsiteY15" fmla="*/ 7776173 h 15256473"/>
                <a:gd name="connsiteX16" fmla="*/ 3390900 w 18300700"/>
                <a:gd name="connsiteY16" fmla="*/ 7820623 h 15256473"/>
                <a:gd name="connsiteX17" fmla="*/ 3213100 w 18300700"/>
                <a:gd name="connsiteY17" fmla="*/ 7928573 h 15256473"/>
                <a:gd name="connsiteX18" fmla="*/ 3041650 w 18300700"/>
                <a:gd name="connsiteY18" fmla="*/ 8100023 h 15256473"/>
                <a:gd name="connsiteX19" fmla="*/ 2870200 w 18300700"/>
                <a:gd name="connsiteY19" fmla="*/ 8271473 h 15256473"/>
                <a:gd name="connsiteX20" fmla="*/ 2781300 w 18300700"/>
                <a:gd name="connsiteY20" fmla="*/ 8481023 h 15256473"/>
                <a:gd name="connsiteX21" fmla="*/ 2673350 w 18300700"/>
                <a:gd name="connsiteY21" fmla="*/ 8595323 h 15256473"/>
                <a:gd name="connsiteX22" fmla="*/ 2698750 w 18300700"/>
                <a:gd name="connsiteY22" fmla="*/ 8665173 h 15256473"/>
                <a:gd name="connsiteX23" fmla="*/ 2863850 w 18300700"/>
                <a:gd name="connsiteY23" fmla="*/ 8512773 h 15256473"/>
                <a:gd name="connsiteX24" fmla="*/ 2901950 w 18300700"/>
                <a:gd name="connsiteY24" fmla="*/ 8379423 h 15256473"/>
                <a:gd name="connsiteX25" fmla="*/ 3022600 w 18300700"/>
                <a:gd name="connsiteY25" fmla="*/ 8214323 h 15256473"/>
                <a:gd name="connsiteX26" fmla="*/ 3136900 w 18300700"/>
                <a:gd name="connsiteY26" fmla="*/ 8207973 h 15256473"/>
                <a:gd name="connsiteX27" fmla="*/ 3219450 w 18300700"/>
                <a:gd name="connsiteY27" fmla="*/ 8138123 h 15256473"/>
                <a:gd name="connsiteX28" fmla="*/ 3206750 w 18300700"/>
                <a:gd name="connsiteY28" fmla="*/ 8303223 h 15256473"/>
                <a:gd name="connsiteX29" fmla="*/ 3117850 w 18300700"/>
                <a:gd name="connsiteY29" fmla="*/ 8461973 h 15256473"/>
                <a:gd name="connsiteX30" fmla="*/ 2952750 w 18300700"/>
                <a:gd name="connsiteY30" fmla="*/ 8665173 h 15256473"/>
                <a:gd name="connsiteX31" fmla="*/ 2838450 w 18300700"/>
                <a:gd name="connsiteY31" fmla="*/ 8862023 h 15256473"/>
                <a:gd name="connsiteX32" fmla="*/ 2736850 w 18300700"/>
                <a:gd name="connsiteY32" fmla="*/ 9014423 h 15256473"/>
                <a:gd name="connsiteX33" fmla="*/ 2692400 w 18300700"/>
                <a:gd name="connsiteY33" fmla="*/ 9185873 h 15256473"/>
                <a:gd name="connsiteX34" fmla="*/ 2527300 w 18300700"/>
                <a:gd name="connsiteY34" fmla="*/ 9382723 h 15256473"/>
                <a:gd name="connsiteX35" fmla="*/ 2425700 w 18300700"/>
                <a:gd name="connsiteY35" fmla="*/ 9585923 h 15256473"/>
                <a:gd name="connsiteX36" fmla="*/ 2368550 w 18300700"/>
                <a:gd name="connsiteY36" fmla="*/ 9731973 h 15256473"/>
                <a:gd name="connsiteX37" fmla="*/ 2235200 w 18300700"/>
                <a:gd name="connsiteY37" fmla="*/ 9852623 h 15256473"/>
                <a:gd name="connsiteX38" fmla="*/ 2184400 w 18300700"/>
                <a:gd name="connsiteY38" fmla="*/ 9960573 h 15256473"/>
                <a:gd name="connsiteX39" fmla="*/ 2317750 w 18300700"/>
                <a:gd name="connsiteY39" fmla="*/ 9985973 h 15256473"/>
                <a:gd name="connsiteX40" fmla="*/ 2311400 w 18300700"/>
                <a:gd name="connsiteY40" fmla="*/ 10125673 h 15256473"/>
                <a:gd name="connsiteX41" fmla="*/ 2254250 w 18300700"/>
                <a:gd name="connsiteY41" fmla="*/ 10271723 h 15256473"/>
                <a:gd name="connsiteX42" fmla="*/ 2139950 w 18300700"/>
                <a:gd name="connsiteY42" fmla="*/ 10366973 h 15256473"/>
                <a:gd name="connsiteX43" fmla="*/ 2000250 w 18300700"/>
                <a:gd name="connsiteY43" fmla="*/ 10405073 h 15256473"/>
                <a:gd name="connsiteX44" fmla="*/ 1974850 w 18300700"/>
                <a:gd name="connsiteY44" fmla="*/ 10462223 h 15256473"/>
                <a:gd name="connsiteX45" fmla="*/ 2006600 w 18300700"/>
                <a:gd name="connsiteY45" fmla="*/ 10525723 h 15256473"/>
                <a:gd name="connsiteX46" fmla="*/ 1924050 w 18300700"/>
                <a:gd name="connsiteY46" fmla="*/ 10659073 h 15256473"/>
                <a:gd name="connsiteX47" fmla="*/ 1879600 w 18300700"/>
                <a:gd name="connsiteY47" fmla="*/ 10805123 h 15256473"/>
                <a:gd name="connsiteX48" fmla="*/ 1854200 w 18300700"/>
                <a:gd name="connsiteY48" fmla="*/ 11021023 h 15256473"/>
                <a:gd name="connsiteX49" fmla="*/ 1841500 w 18300700"/>
                <a:gd name="connsiteY49" fmla="*/ 11160723 h 15256473"/>
                <a:gd name="connsiteX50" fmla="*/ 1695450 w 18300700"/>
                <a:gd name="connsiteY50" fmla="*/ 11268673 h 15256473"/>
                <a:gd name="connsiteX51" fmla="*/ 1606550 w 18300700"/>
                <a:gd name="connsiteY51" fmla="*/ 11503623 h 15256473"/>
                <a:gd name="connsiteX52" fmla="*/ 1511300 w 18300700"/>
                <a:gd name="connsiteY52" fmla="*/ 11732223 h 15256473"/>
                <a:gd name="connsiteX53" fmla="*/ 1225550 w 18300700"/>
                <a:gd name="connsiteY53" fmla="*/ 11846523 h 15256473"/>
                <a:gd name="connsiteX54" fmla="*/ 1130300 w 18300700"/>
                <a:gd name="connsiteY54" fmla="*/ 11795723 h 15256473"/>
                <a:gd name="connsiteX55" fmla="*/ 1003300 w 18300700"/>
                <a:gd name="connsiteY55" fmla="*/ 11878273 h 15256473"/>
                <a:gd name="connsiteX56" fmla="*/ 984250 w 18300700"/>
                <a:gd name="connsiteY56" fmla="*/ 11941773 h 15256473"/>
                <a:gd name="connsiteX57" fmla="*/ 901700 w 18300700"/>
                <a:gd name="connsiteY57" fmla="*/ 12030673 h 15256473"/>
                <a:gd name="connsiteX58" fmla="*/ 819150 w 18300700"/>
                <a:gd name="connsiteY58" fmla="*/ 12138623 h 15256473"/>
                <a:gd name="connsiteX59" fmla="*/ 704850 w 18300700"/>
                <a:gd name="connsiteY59" fmla="*/ 12310073 h 15256473"/>
                <a:gd name="connsiteX60" fmla="*/ 635000 w 18300700"/>
                <a:gd name="connsiteY60" fmla="*/ 12481523 h 15256473"/>
                <a:gd name="connsiteX61" fmla="*/ 565150 w 18300700"/>
                <a:gd name="connsiteY61" fmla="*/ 12564073 h 15256473"/>
                <a:gd name="connsiteX62" fmla="*/ 514350 w 18300700"/>
                <a:gd name="connsiteY62" fmla="*/ 12703773 h 15256473"/>
                <a:gd name="connsiteX63" fmla="*/ 469900 w 18300700"/>
                <a:gd name="connsiteY63" fmla="*/ 12824423 h 15256473"/>
                <a:gd name="connsiteX64" fmla="*/ 419100 w 18300700"/>
                <a:gd name="connsiteY64" fmla="*/ 12989523 h 15256473"/>
                <a:gd name="connsiteX65" fmla="*/ 476250 w 18300700"/>
                <a:gd name="connsiteY65" fmla="*/ 13084773 h 15256473"/>
                <a:gd name="connsiteX66" fmla="*/ 406400 w 18300700"/>
                <a:gd name="connsiteY66" fmla="*/ 13237173 h 15256473"/>
                <a:gd name="connsiteX67" fmla="*/ 412750 w 18300700"/>
                <a:gd name="connsiteY67" fmla="*/ 13357823 h 15256473"/>
                <a:gd name="connsiteX68" fmla="*/ 368300 w 18300700"/>
                <a:gd name="connsiteY68" fmla="*/ 13529273 h 15256473"/>
                <a:gd name="connsiteX69" fmla="*/ 317500 w 18300700"/>
                <a:gd name="connsiteY69" fmla="*/ 13751523 h 15256473"/>
                <a:gd name="connsiteX70" fmla="*/ 273050 w 18300700"/>
                <a:gd name="connsiteY70" fmla="*/ 13916623 h 15256473"/>
                <a:gd name="connsiteX71" fmla="*/ 234950 w 18300700"/>
                <a:gd name="connsiteY71" fmla="*/ 14043623 h 15256473"/>
                <a:gd name="connsiteX72" fmla="*/ 228600 w 18300700"/>
                <a:gd name="connsiteY72" fmla="*/ 14221423 h 15256473"/>
                <a:gd name="connsiteX73" fmla="*/ 184150 w 18300700"/>
                <a:gd name="connsiteY73" fmla="*/ 14418273 h 15256473"/>
                <a:gd name="connsiteX74" fmla="*/ 139700 w 18300700"/>
                <a:gd name="connsiteY74" fmla="*/ 14589723 h 15256473"/>
                <a:gd name="connsiteX75" fmla="*/ 133350 w 18300700"/>
                <a:gd name="connsiteY75" fmla="*/ 14761173 h 15256473"/>
                <a:gd name="connsiteX76" fmla="*/ 69850 w 18300700"/>
                <a:gd name="connsiteY76" fmla="*/ 14875473 h 15256473"/>
                <a:gd name="connsiteX77" fmla="*/ 50800 w 18300700"/>
                <a:gd name="connsiteY77" fmla="*/ 15027873 h 15256473"/>
                <a:gd name="connsiteX78" fmla="*/ 0 w 18300700"/>
                <a:gd name="connsiteY78" fmla="*/ 15256473 h 15256473"/>
                <a:gd name="connsiteX79" fmla="*/ 82550 w 18300700"/>
                <a:gd name="connsiteY79" fmla="*/ 15199323 h 15256473"/>
                <a:gd name="connsiteX80" fmla="*/ 406400 w 18300700"/>
                <a:gd name="connsiteY80" fmla="*/ 14024573 h 15256473"/>
                <a:gd name="connsiteX81" fmla="*/ 4775200 w 18300700"/>
                <a:gd name="connsiteY81" fmla="*/ 14151573 h 15256473"/>
                <a:gd name="connsiteX82" fmla="*/ 9207500 w 18300700"/>
                <a:gd name="connsiteY82" fmla="*/ 14189673 h 15256473"/>
                <a:gd name="connsiteX83" fmla="*/ 9029700 w 18300700"/>
                <a:gd name="connsiteY83" fmla="*/ 11471873 h 15256473"/>
                <a:gd name="connsiteX84" fmla="*/ 8851900 w 18300700"/>
                <a:gd name="connsiteY84" fmla="*/ 10824173 h 15256473"/>
                <a:gd name="connsiteX85" fmla="*/ 8978900 w 18300700"/>
                <a:gd name="connsiteY85" fmla="*/ 10519373 h 15256473"/>
                <a:gd name="connsiteX86" fmla="*/ 9207500 w 18300700"/>
                <a:gd name="connsiteY86" fmla="*/ 10176473 h 15256473"/>
                <a:gd name="connsiteX87" fmla="*/ 10134600 w 18300700"/>
                <a:gd name="connsiteY87" fmla="*/ 9579573 h 15256473"/>
                <a:gd name="connsiteX88" fmla="*/ 10579100 w 18300700"/>
                <a:gd name="connsiteY88" fmla="*/ 9477973 h 15256473"/>
                <a:gd name="connsiteX89" fmla="*/ 11036300 w 18300700"/>
                <a:gd name="connsiteY89" fmla="*/ 9249373 h 15256473"/>
                <a:gd name="connsiteX90" fmla="*/ 11366500 w 18300700"/>
                <a:gd name="connsiteY90" fmla="*/ 9147773 h 15256473"/>
                <a:gd name="connsiteX91" fmla="*/ 11289631 w 18300700"/>
                <a:gd name="connsiteY91" fmla="*/ 3195639 h 15256473"/>
                <a:gd name="connsiteX92" fmla="*/ 18300700 w 18300700"/>
                <a:gd name="connsiteY92" fmla="*/ 3000973 h 15256473"/>
                <a:gd name="connsiteX93" fmla="*/ 18160332 w 18300700"/>
                <a:gd name="connsiteY93" fmla="*/ 0 h 15256473"/>
                <a:gd name="connsiteX94" fmla="*/ 11880181 w 18300700"/>
                <a:gd name="connsiteY94" fmla="*/ 1512889 h 15256473"/>
                <a:gd name="connsiteX95" fmla="*/ 9029032 w 18300700"/>
                <a:gd name="connsiteY95" fmla="*/ 2050061 h 15256473"/>
                <a:gd name="connsiteX0" fmla="*/ 9029032 w 18300700"/>
                <a:gd name="connsiteY0" fmla="*/ 2050061 h 15256473"/>
                <a:gd name="connsiteX1" fmla="*/ 5251450 w 18300700"/>
                <a:gd name="connsiteY1" fmla="*/ 5286973 h 15256473"/>
                <a:gd name="connsiteX2" fmla="*/ 5289550 w 18300700"/>
                <a:gd name="connsiteY2" fmla="*/ 5369523 h 15256473"/>
                <a:gd name="connsiteX3" fmla="*/ 5251450 w 18300700"/>
                <a:gd name="connsiteY3" fmla="*/ 5572723 h 15256473"/>
                <a:gd name="connsiteX4" fmla="*/ 5251450 w 18300700"/>
                <a:gd name="connsiteY4" fmla="*/ 5769573 h 15256473"/>
                <a:gd name="connsiteX5" fmla="*/ 5168900 w 18300700"/>
                <a:gd name="connsiteY5" fmla="*/ 5998173 h 15256473"/>
                <a:gd name="connsiteX6" fmla="*/ 5118100 w 18300700"/>
                <a:gd name="connsiteY6" fmla="*/ 6271223 h 15256473"/>
                <a:gd name="connsiteX7" fmla="*/ 5029200 w 18300700"/>
                <a:gd name="connsiteY7" fmla="*/ 6315673 h 15256473"/>
                <a:gd name="connsiteX8" fmla="*/ 4927600 w 18300700"/>
                <a:gd name="connsiteY8" fmla="*/ 6391873 h 15256473"/>
                <a:gd name="connsiteX9" fmla="*/ 4838700 w 18300700"/>
                <a:gd name="connsiteY9" fmla="*/ 6569673 h 15256473"/>
                <a:gd name="connsiteX10" fmla="*/ 4692650 w 18300700"/>
                <a:gd name="connsiteY10" fmla="*/ 6626823 h 15256473"/>
                <a:gd name="connsiteX11" fmla="*/ 4514850 w 18300700"/>
                <a:gd name="connsiteY11" fmla="*/ 6709373 h 15256473"/>
                <a:gd name="connsiteX12" fmla="*/ 4362450 w 18300700"/>
                <a:gd name="connsiteY12" fmla="*/ 6887173 h 15256473"/>
                <a:gd name="connsiteX13" fmla="*/ 4229100 w 18300700"/>
                <a:gd name="connsiteY13" fmla="*/ 7084023 h 15256473"/>
                <a:gd name="connsiteX14" fmla="*/ 4025900 w 18300700"/>
                <a:gd name="connsiteY14" fmla="*/ 7230073 h 15256473"/>
                <a:gd name="connsiteX15" fmla="*/ 3721100 w 18300700"/>
                <a:gd name="connsiteY15" fmla="*/ 7534873 h 15256473"/>
                <a:gd name="connsiteX16" fmla="*/ 3536950 w 18300700"/>
                <a:gd name="connsiteY16" fmla="*/ 7776173 h 15256473"/>
                <a:gd name="connsiteX17" fmla="*/ 3390900 w 18300700"/>
                <a:gd name="connsiteY17" fmla="*/ 7820623 h 15256473"/>
                <a:gd name="connsiteX18" fmla="*/ 3213100 w 18300700"/>
                <a:gd name="connsiteY18" fmla="*/ 7928573 h 15256473"/>
                <a:gd name="connsiteX19" fmla="*/ 3041650 w 18300700"/>
                <a:gd name="connsiteY19" fmla="*/ 8100023 h 15256473"/>
                <a:gd name="connsiteX20" fmla="*/ 2870200 w 18300700"/>
                <a:gd name="connsiteY20" fmla="*/ 8271473 h 15256473"/>
                <a:gd name="connsiteX21" fmla="*/ 2781300 w 18300700"/>
                <a:gd name="connsiteY21" fmla="*/ 8481023 h 15256473"/>
                <a:gd name="connsiteX22" fmla="*/ 2673350 w 18300700"/>
                <a:gd name="connsiteY22" fmla="*/ 8595323 h 15256473"/>
                <a:gd name="connsiteX23" fmla="*/ 2698750 w 18300700"/>
                <a:gd name="connsiteY23" fmla="*/ 8665173 h 15256473"/>
                <a:gd name="connsiteX24" fmla="*/ 2863850 w 18300700"/>
                <a:gd name="connsiteY24" fmla="*/ 8512773 h 15256473"/>
                <a:gd name="connsiteX25" fmla="*/ 2901950 w 18300700"/>
                <a:gd name="connsiteY25" fmla="*/ 8379423 h 15256473"/>
                <a:gd name="connsiteX26" fmla="*/ 3022600 w 18300700"/>
                <a:gd name="connsiteY26" fmla="*/ 8214323 h 15256473"/>
                <a:gd name="connsiteX27" fmla="*/ 3136900 w 18300700"/>
                <a:gd name="connsiteY27" fmla="*/ 8207973 h 15256473"/>
                <a:gd name="connsiteX28" fmla="*/ 3219450 w 18300700"/>
                <a:gd name="connsiteY28" fmla="*/ 8138123 h 15256473"/>
                <a:gd name="connsiteX29" fmla="*/ 3206750 w 18300700"/>
                <a:gd name="connsiteY29" fmla="*/ 8303223 h 15256473"/>
                <a:gd name="connsiteX30" fmla="*/ 3117850 w 18300700"/>
                <a:gd name="connsiteY30" fmla="*/ 8461973 h 15256473"/>
                <a:gd name="connsiteX31" fmla="*/ 2952750 w 18300700"/>
                <a:gd name="connsiteY31" fmla="*/ 8665173 h 15256473"/>
                <a:gd name="connsiteX32" fmla="*/ 2838450 w 18300700"/>
                <a:gd name="connsiteY32" fmla="*/ 8862023 h 15256473"/>
                <a:gd name="connsiteX33" fmla="*/ 2736850 w 18300700"/>
                <a:gd name="connsiteY33" fmla="*/ 9014423 h 15256473"/>
                <a:gd name="connsiteX34" fmla="*/ 2692400 w 18300700"/>
                <a:gd name="connsiteY34" fmla="*/ 9185873 h 15256473"/>
                <a:gd name="connsiteX35" fmla="*/ 2527300 w 18300700"/>
                <a:gd name="connsiteY35" fmla="*/ 9382723 h 15256473"/>
                <a:gd name="connsiteX36" fmla="*/ 2425700 w 18300700"/>
                <a:gd name="connsiteY36" fmla="*/ 9585923 h 15256473"/>
                <a:gd name="connsiteX37" fmla="*/ 2368550 w 18300700"/>
                <a:gd name="connsiteY37" fmla="*/ 9731973 h 15256473"/>
                <a:gd name="connsiteX38" fmla="*/ 2235200 w 18300700"/>
                <a:gd name="connsiteY38" fmla="*/ 9852623 h 15256473"/>
                <a:gd name="connsiteX39" fmla="*/ 2184400 w 18300700"/>
                <a:gd name="connsiteY39" fmla="*/ 9960573 h 15256473"/>
                <a:gd name="connsiteX40" fmla="*/ 2317750 w 18300700"/>
                <a:gd name="connsiteY40" fmla="*/ 9985973 h 15256473"/>
                <a:gd name="connsiteX41" fmla="*/ 2311400 w 18300700"/>
                <a:gd name="connsiteY41" fmla="*/ 10125673 h 15256473"/>
                <a:gd name="connsiteX42" fmla="*/ 2254250 w 18300700"/>
                <a:gd name="connsiteY42" fmla="*/ 10271723 h 15256473"/>
                <a:gd name="connsiteX43" fmla="*/ 2139950 w 18300700"/>
                <a:gd name="connsiteY43" fmla="*/ 10366973 h 15256473"/>
                <a:gd name="connsiteX44" fmla="*/ 2000250 w 18300700"/>
                <a:gd name="connsiteY44" fmla="*/ 10405073 h 15256473"/>
                <a:gd name="connsiteX45" fmla="*/ 1974850 w 18300700"/>
                <a:gd name="connsiteY45" fmla="*/ 10462223 h 15256473"/>
                <a:gd name="connsiteX46" fmla="*/ 2006600 w 18300700"/>
                <a:gd name="connsiteY46" fmla="*/ 10525723 h 15256473"/>
                <a:gd name="connsiteX47" fmla="*/ 1924050 w 18300700"/>
                <a:gd name="connsiteY47" fmla="*/ 10659073 h 15256473"/>
                <a:gd name="connsiteX48" fmla="*/ 1879600 w 18300700"/>
                <a:gd name="connsiteY48" fmla="*/ 10805123 h 15256473"/>
                <a:gd name="connsiteX49" fmla="*/ 1854200 w 18300700"/>
                <a:gd name="connsiteY49" fmla="*/ 11021023 h 15256473"/>
                <a:gd name="connsiteX50" fmla="*/ 1841500 w 18300700"/>
                <a:gd name="connsiteY50" fmla="*/ 11160723 h 15256473"/>
                <a:gd name="connsiteX51" fmla="*/ 1695450 w 18300700"/>
                <a:gd name="connsiteY51" fmla="*/ 11268673 h 15256473"/>
                <a:gd name="connsiteX52" fmla="*/ 1606550 w 18300700"/>
                <a:gd name="connsiteY52" fmla="*/ 11503623 h 15256473"/>
                <a:gd name="connsiteX53" fmla="*/ 1511300 w 18300700"/>
                <a:gd name="connsiteY53" fmla="*/ 11732223 h 15256473"/>
                <a:gd name="connsiteX54" fmla="*/ 1225550 w 18300700"/>
                <a:gd name="connsiteY54" fmla="*/ 11846523 h 15256473"/>
                <a:gd name="connsiteX55" fmla="*/ 1130300 w 18300700"/>
                <a:gd name="connsiteY55" fmla="*/ 11795723 h 15256473"/>
                <a:gd name="connsiteX56" fmla="*/ 1003300 w 18300700"/>
                <a:gd name="connsiteY56" fmla="*/ 11878273 h 15256473"/>
                <a:gd name="connsiteX57" fmla="*/ 984250 w 18300700"/>
                <a:gd name="connsiteY57" fmla="*/ 11941773 h 15256473"/>
                <a:gd name="connsiteX58" fmla="*/ 901700 w 18300700"/>
                <a:gd name="connsiteY58" fmla="*/ 12030673 h 15256473"/>
                <a:gd name="connsiteX59" fmla="*/ 819150 w 18300700"/>
                <a:gd name="connsiteY59" fmla="*/ 12138623 h 15256473"/>
                <a:gd name="connsiteX60" fmla="*/ 704850 w 18300700"/>
                <a:gd name="connsiteY60" fmla="*/ 12310073 h 15256473"/>
                <a:gd name="connsiteX61" fmla="*/ 635000 w 18300700"/>
                <a:gd name="connsiteY61" fmla="*/ 12481523 h 15256473"/>
                <a:gd name="connsiteX62" fmla="*/ 565150 w 18300700"/>
                <a:gd name="connsiteY62" fmla="*/ 12564073 h 15256473"/>
                <a:gd name="connsiteX63" fmla="*/ 514350 w 18300700"/>
                <a:gd name="connsiteY63" fmla="*/ 12703773 h 15256473"/>
                <a:gd name="connsiteX64" fmla="*/ 469900 w 18300700"/>
                <a:gd name="connsiteY64" fmla="*/ 12824423 h 15256473"/>
                <a:gd name="connsiteX65" fmla="*/ 419100 w 18300700"/>
                <a:gd name="connsiteY65" fmla="*/ 12989523 h 15256473"/>
                <a:gd name="connsiteX66" fmla="*/ 476250 w 18300700"/>
                <a:gd name="connsiteY66" fmla="*/ 13084773 h 15256473"/>
                <a:gd name="connsiteX67" fmla="*/ 406400 w 18300700"/>
                <a:gd name="connsiteY67" fmla="*/ 13237173 h 15256473"/>
                <a:gd name="connsiteX68" fmla="*/ 412750 w 18300700"/>
                <a:gd name="connsiteY68" fmla="*/ 13357823 h 15256473"/>
                <a:gd name="connsiteX69" fmla="*/ 368300 w 18300700"/>
                <a:gd name="connsiteY69" fmla="*/ 13529273 h 15256473"/>
                <a:gd name="connsiteX70" fmla="*/ 317500 w 18300700"/>
                <a:gd name="connsiteY70" fmla="*/ 13751523 h 15256473"/>
                <a:gd name="connsiteX71" fmla="*/ 273050 w 18300700"/>
                <a:gd name="connsiteY71" fmla="*/ 13916623 h 15256473"/>
                <a:gd name="connsiteX72" fmla="*/ 234950 w 18300700"/>
                <a:gd name="connsiteY72" fmla="*/ 14043623 h 15256473"/>
                <a:gd name="connsiteX73" fmla="*/ 228600 w 18300700"/>
                <a:gd name="connsiteY73" fmla="*/ 14221423 h 15256473"/>
                <a:gd name="connsiteX74" fmla="*/ 184150 w 18300700"/>
                <a:gd name="connsiteY74" fmla="*/ 14418273 h 15256473"/>
                <a:gd name="connsiteX75" fmla="*/ 139700 w 18300700"/>
                <a:gd name="connsiteY75" fmla="*/ 14589723 h 15256473"/>
                <a:gd name="connsiteX76" fmla="*/ 133350 w 18300700"/>
                <a:gd name="connsiteY76" fmla="*/ 14761173 h 15256473"/>
                <a:gd name="connsiteX77" fmla="*/ 69850 w 18300700"/>
                <a:gd name="connsiteY77" fmla="*/ 14875473 h 15256473"/>
                <a:gd name="connsiteX78" fmla="*/ 50800 w 18300700"/>
                <a:gd name="connsiteY78" fmla="*/ 15027873 h 15256473"/>
                <a:gd name="connsiteX79" fmla="*/ 0 w 18300700"/>
                <a:gd name="connsiteY79" fmla="*/ 15256473 h 15256473"/>
                <a:gd name="connsiteX80" fmla="*/ 82550 w 18300700"/>
                <a:gd name="connsiteY80" fmla="*/ 15199323 h 15256473"/>
                <a:gd name="connsiteX81" fmla="*/ 406400 w 18300700"/>
                <a:gd name="connsiteY81" fmla="*/ 14024573 h 15256473"/>
                <a:gd name="connsiteX82" fmla="*/ 4775200 w 18300700"/>
                <a:gd name="connsiteY82" fmla="*/ 14151573 h 15256473"/>
                <a:gd name="connsiteX83" fmla="*/ 9207500 w 18300700"/>
                <a:gd name="connsiteY83" fmla="*/ 14189673 h 15256473"/>
                <a:gd name="connsiteX84" fmla="*/ 9029700 w 18300700"/>
                <a:gd name="connsiteY84" fmla="*/ 11471873 h 15256473"/>
                <a:gd name="connsiteX85" fmla="*/ 8851900 w 18300700"/>
                <a:gd name="connsiteY85" fmla="*/ 10824173 h 15256473"/>
                <a:gd name="connsiteX86" fmla="*/ 8978900 w 18300700"/>
                <a:gd name="connsiteY86" fmla="*/ 10519373 h 15256473"/>
                <a:gd name="connsiteX87" fmla="*/ 9207500 w 18300700"/>
                <a:gd name="connsiteY87" fmla="*/ 10176473 h 15256473"/>
                <a:gd name="connsiteX88" fmla="*/ 10134600 w 18300700"/>
                <a:gd name="connsiteY88" fmla="*/ 9579573 h 15256473"/>
                <a:gd name="connsiteX89" fmla="*/ 10579100 w 18300700"/>
                <a:gd name="connsiteY89" fmla="*/ 9477973 h 15256473"/>
                <a:gd name="connsiteX90" fmla="*/ 11036300 w 18300700"/>
                <a:gd name="connsiteY90" fmla="*/ 9249373 h 15256473"/>
                <a:gd name="connsiteX91" fmla="*/ 11366500 w 18300700"/>
                <a:gd name="connsiteY91" fmla="*/ 9147773 h 15256473"/>
                <a:gd name="connsiteX92" fmla="*/ 11289631 w 18300700"/>
                <a:gd name="connsiteY92" fmla="*/ 3195639 h 15256473"/>
                <a:gd name="connsiteX93" fmla="*/ 18300700 w 18300700"/>
                <a:gd name="connsiteY93" fmla="*/ 3000973 h 15256473"/>
                <a:gd name="connsiteX94" fmla="*/ 18160332 w 18300700"/>
                <a:gd name="connsiteY94" fmla="*/ 0 h 15256473"/>
                <a:gd name="connsiteX95" fmla="*/ 11880181 w 18300700"/>
                <a:gd name="connsiteY95" fmla="*/ 1512889 h 15256473"/>
                <a:gd name="connsiteX96" fmla="*/ 9029032 w 18300700"/>
                <a:gd name="connsiteY96" fmla="*/ 2050061 h 15256473"/>
                <a:gd name="connsiteX0" fmla="*/ 9029032 w 18300700"/>
                <a:gd name="connsiteY0" fmla="*/ 2050061 h 15256473"/>
                <a:gd name="connsiteX1" fmla="*/ 5257800 w 18300700"/>
                <a:gd name="connsiteY1" fmla="*/ 5007573 h 15256473"/>
                <a:gd name="connsiteX2" fmla="*/ 5251450 w 18300700"/>
                <a:gd name="connsiteY2" fmla="*/ 5286973 h 15256473"/>
                <a:gd name="connsiteX3" fmla="*/ 5289550 w 18300700"/>
                <a:gd name="connsiteY3" fmla="*/ 5369523 h 15256473"/>
                <a:gd name="connsiteX4" fmla="*/ 5251450 w 18300700"/>
                <a:gd name="connsiteY4" fmla="*/ 5572723 h 15256473"/>
                <a:gd name="connsiteX5" fmla="*/ 5251450 w 18300700"/>
                <a:gd name="connsiteY5" fmla="*/ 5769573 h 15256473"/>
                <a:gd name="connsiteX6" fmla="*/ 5168900 w 18300700"/>
                <a:gd name="connsiteY6" fmla="*/ 5998173 h 15256473"/>
                <a:gd name="connsiteX7" fmla="*/ 5118100 w 18300700"/>
                <a:gd name="connsiteY7" fmla="*/ 6271223 h 15256473"/>
                <a:gd name="connsiteX8" fmla="*/ 5029200 w 18300700"/>
                <a:gd name="connsiteY8" fmla="*/ 6315673 h 15256473"/>
                <a:gd name="connsiteX9" fmla="*/ 4927600 w 18300700"/>
                <a:gd name="connsiteY9" fmla="*/ 6391873 h 15256473"/>
                <a:gd name="connsiteX10" fmla="*/ 4838700 w 18300700"/>
                <a:gd name="connsiteY10" fmla="*/ 6569673 h 15256473"/>
                <a:gd name="connsiteX11" fmla="*/ 4692650 w 18300700"/>
                <a:gd name="connsiteY11" fmla="*/ 6626823 h 15256473"/>
                <a:gd name="connsiteX12" fmla="*/ 4514850 w 18300700"/>
                <a:gd name="connsiteY12" fmla="*/ 6709373 h 15256473"/>
                <a:gd name="connsiteX13" fmla="*/ 4362450 w 18300700"/>
                <a:gd name="connsiteY13" fmla="*/ 6887173 h 15256473"/>
                <a:gd name="connsiteX14" fmla="*/ 4229100 w 18300700"/>
                <a:gd name="connsiteY14" fmla="*/ 7084023 h 15256473"/>
                <a:gd name="connsiteX15" fmla="*/ 4025900 w 18300700"/>
                <a:gd name="connsiteY15" fmla="*/ 7230073 h 15256473"/>
                <a:gd name="connsiteX16" fmla="*/ 3721100 w 18300700"/>
                <a:gd name="connsiteY16" fmla="*/ 7534873 h 15256473"/>
                <a:gd name="connsiteX17" fmla="*/ 3536950 w 18300700"/>
                <a:gd name="connsiteY17" fmla="*/ 7776173 h 15256473"/>
                <a:gd name="connsiteX18" fmla="*/ 3390900 w 18300700"/>
                <a:gd name="connsiteY18" fmla="*/ 7820623 h 15256473"/>
                <a:gd name="connsiteX19" fmla="*/ 3213100 w 18300700"/>
                <a:gd name="connsiteY19" fmla="*/ 7928573 h 15256473"/>
                <a:gd name="connsiteX20" fmla="*/ 3041650 w 18300700"/>
                <a:gd name="connsiteY20" fmla="*/ 8100023 h 15256473"/>
                <a:gd name="connsiteX21" fmla="*/ 2870200 w 18300700"/>
                <a:gd name="connsiteY21" fmla="*/ 8271473 h 15256473"/>
                <a:gd name="connsiteX22" fmla="*/ 2781300 w 18300700"/>
                <a:gd name="connsiteY22" fmla="*/ 8481023 h 15256473"/>
                <a:gd name="connsiteX23" fmla="*/ 2673350 w 18300700"/>
                <a:gd name="connsiteY23" fmla="*/ 8595323 h 15256473"/>
                <a:gd name="connsiteX24" fmla="*/ 2698750 w 18300700"/>
                <a:gd name="connsiteY24" fmla="*/ 8665173 h 15256473"/>
                <a:gd name="connsiteX25" fmla="*/ 2863850 w 18300700"/>
                <a:gd name="connsiteY25" fmla="*/ 8512773 h 15256473"/>
                <a:gd name="connsiteX26" fmla="*/ 2901950 w 18300700"/>
                <a:gd name="connsiteY26" fmla="*/ 8379423 h 15256473"/>
                <a:gd name="connsiteX27" fmla="*/ 3022600 w 18300700"/>
                <a:gd name="connsiteY27" fmla="*/ 8214323 h 15256473"/>
                <a:gd name="connsiteX28" fmla="*/ 3136900 w 18300700"/>
                <a:gd name="connsiteY28" fmla="*/ 8207973 h 15256473"/>
                <a:gd name="connsiteX29" fmla="*/ 3219450 w 18300700"/>
                <a:gd name="connsiteY29" fmla="*/ 8138123 h 15256473"/>
                <a:gd name="connsiteX30" fmla="*/ 3206750 w 18300700"/>
                <a:gd name="connsiteY30" fmla="*/ 8303223 h 15256473"/>
                <a:gd name="connsiteX31" fmla="*/ 3117850 w 18300700"/>
                <a:gd name="connsiteY31" fmla="*/ 8461973 h 15256473"/>
                <a:gd name="connsiteX32" fmla="*/ 2952750 w 18300700"/>
                <a:gd name="connsiteY32" fmla="*/ 8665173 h 15256473"/>
                <a:gd name="connsiteX33" fmla="*/ 2838450 w 18300700"/>
                <a:gd name="connsiteY33" fmla="*/ 8862023 h 15256473"/>
                <a:gd name="connsiteX34" fmla="*/ 2736850 w 18300700"/>
                <a:gd name="connsiteY34" fmla="*/ 9014423 h 15256473"/>
                <a:gd name="connsiteX35" fmla="*/ 2692400 w 18300700"/>
                <a:gd name="connsiteY35" fmla="*/ 9185873 h 15256473"/>
                <a:gd name="connsiteX36" fmla="*/ 2527300 w 18300700"/>
                <a:gd name="connsiteY36" fmla="*/ 9382723 h 15256473"/>
                <a:gd name="connsiteX37" fmla="*/ 2425700 w 18300700"/>
                <a:gd name="connsiteY37" fmla="*/ 9585923 h 15256473"/>
                <a:gd name="connsiteX38" fmla="*/ 2368550 w 18300700"/>
                <a:gd name="connsiteY38" fmla="*/ 9731973 h 15256473"/>
                <a:gd name="connsiteX39" fmla="*/ 2235200 w 18300700"/>
                <a:gd name="connsiteY39" fmla="*/ 9852623 h 15256473"/>
                <a:gd name="connsiteX40" fmla="*/ 2184400 w 18300700"/>
                <a:gd name="connsiteY40" fmla="*/ 9960573 h 15256473"/>
                <a:gd name="connsiteX41" fmla="*/ 2317750 w 18300700"/>
                <a:gd name="connsiteY41" fmla="*/ 9985973 h 15256473"/>
                <a:gd name="connsiteX42" fmla="*/ 2311400 w 18300700"/>
                <a:gd name="connsiteY42" fmla="*/ 10125673 h 15256473"/>
                <a:gd name="connsiteX43" fmla="*/ 2254250 w 18300700"/>
                <a:gd name="connsiteY43" fmla="*/ 10271723 h 15256473"/>
                <a:gd name="connsiteX44" fmla="*/ 2139950 w 18300700"/>
                <a:gd name="connsiteY44" fmla="*/ 10366973 h 15256473"/>
                <a:gd name="connsiteX45" fmla="*/ 2000250 w 18300700"/>
                <a:gd name="connsiteY45" fmla="*/ 10405073 h 15256473"/>
                <a:gd name="connsiteX46" fmla="*/ 1974850 w 18300700"/>
                <a:gd name="connsiteY46" fmla="*/ 10462223 h 15256473"/>
                <a:gd name="connsiteX47" fmla="*/ 2006600 w 18300700"/>
                <a:gd name="connsiteY47" fmla="*/ 10525723 h 15256473"/>
                <a:gd name="connsiteX48" fmla="*/ 1924050 w 18300700"/>
                <a:gd name="connsiteY48" fmla="*/ 10659073 h 15256473"/>
                <a:gd name="connsiteX49" fmla="*/ 1879600 w 18300700"/>
                <a:gd name="connsiteY49" fmla="*/ 10805123 h 15256473"/>
                <a:gd name="connsiteX50" fmla="*/ 1854200 w 18300700"/>
                <a:gd name="connsiteY50" fmla="*/ 11021023 h 15256473"/>
                <a:gd name="connsiteX51" fmla="*/ 1841500 w 18300700"/>
                <a:gd name="connsiteY51" fmla="*/ 11160723 h 15256473"/>
                <a:gd name="connsiteX52" fmla="*/ 1695450 w 18300700"/>
                <a:gd name="connsiteY52" fmla="*/ 11268673 h 15256473"/>
                <a:gd name="connsiteX53" fmla="*/ 1606550 w 18300700"/>
                <a:gd name="connsiteY53" fmla="*/ 11503623 h 15256473"/>
                <a:gd name="connsiteX54" fmla="*/ 1511300 w 18300700"/>
                <a:gd name="connsiteY54" fmla="*/ 11732223 h 15256473"/>
                <a:gd name="connsiteX55" fmla="*/ 1225550 w 18300700"/>
                <a:gd name="connsiteY55" fmla="*/ 11846523 h 15256473"/>
                <a:gd name="connsiteX56" fmla="*/ 1130300 w 18300700"/>
                <a:gd name="connsiteY56" fmla="*/ 11795723 h 15256473"/>
                <a:gd name="connsiteX57" fmla="*/ 1003300 w 18300700"/>
                <a:gd name="connsiteY57" fmla="*/ 11878273 h 15256473"/>
                <a:gd name="connsiteX58" fmla="*/ 984250 w 18300700"/>
                <a:gd name="connsiteY58" fmla="*/ 11941773 h 15256473"/>
                <a:gd name="connsiteX59" fmla="*/ 901700 w 18300700"/>
                <a:gd name="connsiteY59" fmla="*/ 12030673 h 15256473"/>
                <a:gd name="connsiteX60" fmla="*/ 819150 w 18300700"/>
                <a:gd name="connsiteY60" fmla="*/ 12138623 h 15256473"/>
                <a:gd name="connsiteX61" fmla="*/ 704850 w 18300700"/>
                <a:gd name="connsiteY61" fmla="*/ 12310073 h 15256473"/>
                <a:gd name="connsiteX62" fmla="*/ 635000 w 18300700"/>
                <a:gd name="connsiteY62" fmla="*/ 12481523 h 15256473"/>
                <a:gd name="connsiteX63" fmla="*/ 565150 w 18300700"/>
                <a:gd name="connsiteY63" fmla="*/ 12564073 h 15256473"/>
                <a:gd name="connsiteX64" fmla="*/ 514350 w 18300700"/>
                <a:gd name="connsiteY64" fmla="*/ 12703773 h 15256473"/>
                <a:gd name="connsiteX65" fmla="*/ 469900 w 18300700"/>
                <a:gd name="connsiteY65" fmla="*/ 12824423 h 15256473"/>
                <a:gd name="connsiteX66" fmla="*/ 419100 w 18300700"/>
                <a:gd name="connsiteY66" fmla="*/ 12989523 h 15256473"/>
                <a:gd name="connsiteX67" fmla="*/ 476250 w 18300700"/>
                <a:gd name="connsiteY67" fmla="*/ 13084773 h 15256473"/>
                <a:gd name="connsiteX68" fmla="*/ 406400 w 18300700"/>
                <a:gd name="connsiteY68" fmla="*/ 13237173 h 15256473"/>
                <a:gd name="connsiteX69" fmla="*/ 412750 w 18300700"/>
                <a:gd name="connsiteY69" fmla="*/ 13357823 h 15256473"/>
                <a:gd name="connsiteX70" fmla="*/ 368300 w 18300700"/>
                <a:gd name="connsiteY70" fmla="*/ 13529273 h 15256473"/>
                <a:gd name="connsiteX71" fmla="*/ 317500 w 18300700"/>
                <a:gd name="connsiteY71" fmla="*/ 13751523 h 15256473"/>
                <a:gd name="connsiteX72" fmla="*/ 273050 w 18300700"/>
                <a:gd name="connsiteY72" fmla="*/ 13916623 h 15256473"/>
                <a:gd name="connsiteX73" fmla="*/ 234950 w 18300700"/>
                <a:gd name="connsiteY73" fmla="*/ 14043623 h 15256473"/>
                <a:gd name="connsiteX74" fmla="*/ 228600 w 18300700"/>
                <a:gd name="connsiteY74" fmla="*/ 14221423 h 15256473"/>
                <a:gd name="connsiteX75" fmla="*/ 184150 w 18300700"/>
                <a:gd name="connsiteY75" fmla="*/ 14418273 h 15256473"/>
                <a:gd name="connsiteX76" fmla="*/ 139700 w 18300700"/>
                <a:gd name="connsiteY76" fmla="*/ 14589723 h 15256473"/>
                <a:gd name="connsiteX77" fmla="*/ 133350 w 18300700"/>
                <a:gd name="connsiteY77" fmla="*/ 14761173 h 15256473"/>
                <a:gd name="connsiteX78" fmla="*/ 69850 w 18300700"/>
                <a:gd name="connsiteY78" fmla="*/ 14875473 h 15256473"/>
                <a:gd name="connsiteX79" fmla="*/ 50800 w 18300700"/>
                <a:gd name="connsiteY79" fmla="*/ 15027873 h 15256473"/>
                <a:gd name="connsiteX80" fmla="*/ 0 w 18300700"/>
                <a:gd name="connsiteY80" fmla="*/ 15256473 h 15256473"/>
                <a:gd name="connsiteX81" fmla="*/ 82550 w 18300700"/>
                <a:gd name="connsiteY81" fmla="*/ 15199323 h 15256473"/>
                <a:gd name="connsiteX82" fmla="*/ 406400 w 18300700"/>
                <a:gd name="connsiteY82" fmla="*/ 14024573 h 15256473"/>
                <a:gd name="connsiteX83" fmla="*/ 4775200 w 18300700"/>
                <a:gd name="connsiteY83" fmla="*/ 14151573 h 15256473"/>
                <a:gd name="connsiteX84" fmla="*/ 9207500 w 18300700"/>
                <a:gd name="connsiteY84" fmla="*/ 14189673 h 15256473"/>
                <a:gd name="connsiteX85" fmla="*/ 9029700 w 18300700"/>
                <a:gd name="connsiteY85" fmla="*/ 11471873 h 15256473"/>
                <a:gd name="connsiteX86" fmla="*/ 8851900 w 18300700"/>
                <a:gd name="connsiteY86" fmla="*/ 10824173 h 15256473"/>
                <a:gd name="connsiteX87" fmla="*/ 8978900 w 18300700"/>
                <a:gd name="connsiteY87" fmla="*/ 10519373 h 15256473"/>
                <a:gd name="connsiteX88" fmla="*/ 9207500 w 18300700"/>
                <a:gd name="connsiteY88" fmla="*/ 10176473 h 15256473"/>
                <a:gd name="connsiteX89" fmla="*/ 10134600 w 18300700"/>
                <a:gd name="connsiteY89" fmla="*/ 9579573 h 15256473"/>
                <a:gd name="connsiteX90" fmla="*/ 10579100 w 18300700"/>
                <a:gd name="connsiteY90" fmla="*/ 9477973 h 15256473"/>
                <a:gd name="connsiteX91" fmla="*/ 11036300 w 18300700"/>
                <a:gd name="connsiteY91" fmla="*/ 9249373 h 15256473"/>
                <a:gd name="connsiteX92" fmla="*/ 11366500 w 18300700"/>
                <a:gd name="connsiteY92" fmla="*/ 9147773 h 15256473"/>
                <a:gd name="connsiteX93" fmla="*/ 11289631 w 18300700"/>
                <a:gd name="connsiteY93" fmla="*/ 3195639 h 15256473"/>
                <a:gd name="connsiteX94" fmla="*/ 18300700 w 18300700"/>
                <a:gd name="connsiteY94" fmla="*/ 3000973 h 15256473"/>
                <a:gd name="connsiteX95" fmla="*/ 18160332 w 18300700"/>
                <a:gd name="connsiteY95" fmla="*/ 0 h 15256473"/>
                <a:gd name="connsiteX96" fmla="*/ 11880181 w 18300700"/>
                <a:gd name="connsiteY96" fmla="*/ 1512889 h 15256473"/>
                <a:gd name="connsiteX97" fmla="*/ 9029032 w 18300700"/>
                <a:gd name="connsiteY97" fmla="*/ 2050061 h 15256473"/>
                <a:gd name="connsiteX0" fmla="*/ 9029032 w 18300700"/>
                <a:gd name="connsiteY0" fmla="*/ 2050061 h 15256473"/>
                <a:gd name="connsiteX1" fmla="*/ 5308600 w 18300700"/>
                <a:gd name="connsiteY1" fmla="*/ 4817073 h 15256473"/>
                <a:gd name="connsiteX2" fmla="*/ 5257800 w 18300700"/>
                <a:gd name="connsiteY2" fmla="*/ 5007573 h 15256473"/>
                <a:gd name="connsiteX3" fmla="*/ 5251450 w 18300700"/>
                <a:gd name="connsiteY3" fmla="*/ 5286973 h 15256473"/>
                <a:gd name="connsiteX4" fmla="*/ 5289550 w 18300700"/>
                <a:gd name="connsiteY4" fmla="*/ 5369523 h 15256473"/>
                <a:gd name="connsiteX5" fmla="*/ 5251450 w 18300700"/>
                <a:gd name="connsiteY5" fmla="*/ 5572723 h 15256473"/>
                <a:gd name="connsiteX6" fmla="*/ 5251450 w 18300700"/>
                <a:gd name="connsiteY6" fmla="*/ 5769573 h 15256473"/>
                <a:gd name="connsiteX7" fmla="*/ 5168900 w 18300700"/>
                <a:gd name="connsiteY7" fmla="*/ 5998173 h 15256473"/>
                <a:gd name="connsiteX8" fmla="*/ 5118100 w 18300700"/>
                <a:gd name="connsiteY8" fmla="*/ 6271223 h 15256473"/>
                <a:gd name="connsiteX9" fmla="*/ 5029200 w 18300700"/>
                <a:gd name="connsiteY9" fmla="*/ 6315673 h 15256473"/>
                <a:gd name="connsiteX10" fmla="*/ 4927600 w 18300700"/>
                <a:gd name="connsiteY10" fmla="*/ 6391873 h 15256473"/>
                <a:gd name="connsiteX11" fmla="*/ 4838700 w 18300700"/>
                <a:gd name="connsiteY11" fmla="*/ 6569673 h 15256473"/>
                <a:gd name="connsiteX12" fmla="*/ 4692650 w 18300700"/>
                <a:gd name="connsiteY12" fmla="*/ 6626823 h 15256473"/>
                <a:gd name="connsiteX13" fmla="*/ 4514850 w 18300700"/>
                <a:gd name="connsiteY13" fmla="*/ 6709373 h 15256473"/>
                <a:gd name="connsiteX14" fmla="*/ 4362450 w 18300700"/>
                <a:gd name="connsiteY14" fmla="*/ 6887173 h 15256473"/>
                <a:gd name="connsiteX15" fmla="*/ 4229100 w 18300700"/>
                <a:gd name="connsiteY15" fmla="*/ 7084023 h 15256473"/>
                <a:gd name="connsiteX16" fmla="*/ 4025900 w 18300700"/>
                <a:gd name="connsiteY16" fmla="*/ 7230073 h 15256473"/>
                <a:gd name="connsiteX17" fmla="*/ 3721100 w 18300700"/>
                <a:gd name="connsiteY17" fmla="*/ 7534873 h 15256473"/>
                <a:gd name="connsiteX18" fmla="*/ 3536950 w 18300700"/>
                <a:gd name="connsiteY18" fmla="*/ 7776173 h 15256473"/>
                <a:gd name="connsiteX19" fmla="*/ 3390900 w 18300700"/>
                <a:gd name="connsiteY19" fmla="*/ 7820623 h 15256473"/>
                <a:gd name="connsiteX20" fmla="*/ 3213100 w 18300700"/>
                <a:gd name="connsiteY20" fmla="*/ 7928573 h 15256473"/>
                <a:gd name="connsiteX21" fmla="*/ 3041650 w 18300700"/>
                <a:gd name="connsiteY21" fmla="*/ 8100023 h 15256473"/>
                <a:gd name="connsiteX22" fmla="*/ 2870200 w 18300700"/>
                <a:gd name="connsiteY22" fmla="*/ 8271473 h 15256473"/>
                <a:gd name="connsiteX23" fmla="*/ 2781300 w 18300700"/>
                <a:gd name="connsiteY23" fmla="*/ 8481023 h 15256473"/>
                <a:gd name="connsiteX24" fmla="*/ 2673350 w 18300700"/>
                <a:gd name="connsiteY24" fmla="*/ 8595323 h 15256473"/>
                <a:gd name="connsiteX25" fmla="*/ 2698750 w 18300700"/>
                <a:gd name="connsiteY25" fmla="*/ 8665173 h 15256473"/>
                <a:gd name="connsiteX26" fmla="*/ 2863850 w 18300700"/>
                <a:gd name="connsiteY26" fmla="*/ 8512773 h 15256473"/>
                <a:gd name="connsiteX27" fmla="*/ 2901950 w 18300700"/>
                <a:gd name="connsiteY27" fmla="*/ 8379423 h 15256473"/>
                <a:gd name="connsiteX28" fmla="*/ 3022600 w 18300700"/>
                <a:gd name="connsiteY28" fmla="*/ 8214323 h 15256473"/>
                <a:gd name="connsiteX29" fmla="*/ 3136900 w 18300700"/>
                <a:gd name="connsiteY29" fmla="*/ 8207973 h 15256473"/>
                <a:gd name="connsiteX30" fmla="*/ 3219450 w 18300700"/>
                <a:gd name="connsiteY30" fmla="*/ 8138123 h 15256473"/>
                <a:gd name="connsiteX31" fmla="*/ 3206750 w 18300700"/>
                <a:gd name="connsiteY31" fmla="*/ 8303223 h 15256473"/>
                <a:gd name="connsiteX32" fmla="*/ 3117850 w 18300700"/>
                <a:gd name="connsiteY32" fmla="*/ 8461973 h 15256473"/>
                <a:gd name="connsiteX33" fmla="*/ 2952750 w 18300700"/>
                <a:gd name="connsiteY33" fmla="*/ 8665173 h 15256473"/>
                <a:gd name="connsiteX34" fmla="*/ 2838450 w 18300700"/>
                <a:gd name="connsiteY34" fmla="*/ 8862023 h 15256473"/>
                <a:gd name="connsiteX35" fmla="*/ 2736850 w 18300700"/>
                <a:gd name="connsiteY35" fmla="*/ 9014423 h 15256473"/>
                <a:gd name="connsiteX36" fmla="*/ 2692400 w 18300700"/>
                <a:gd name="connsiteY36" fmla="*/ 9185873 h 15256473"/>
                <a:gd name="connsiteX37" fmla="*/ 2527300 w 18300700"/>
                <a:gd name="connsiteY37" fmla="*/ 9382723 h 15256473"/>
                <a:gd name="connsiteX38" fmla="*/ 2425700 w 18300700"/>
                <a:gd name="connsiteY38" fmla="*/ 9585923 h 15256473"/>
                <a:gd name="connsiteX39" fmla="*/ 2368550 w 18300700"/>
                <a:gd name="connsiteY39" fmla="*/ 9731973 h 15256473"/>
                <a:gd name="connsiteX40" fmla="*/ 2235200 w 18300700"/>
                <a:gd name="connsiteY40" fmla="*/ 9852623 h 15256473"/>
                <a:gd name="connsiteX41" fmla="*/ 2184400 w 18300700"/>
                <a:gd name="connsiteY41" fmla="*/ 9960573 h 15256473"/>
                <a:gd name="connsiteX42" fmla="*/ 2317750 w 18300700"/>
                <a:gd name="connsiteY42" fmla="*/ 9985973 h 15256473"/>
                <a:gd name="connsiteX43" fmla="*/ 2311400 w 18300700"/>
                <a:gd name="connsiteY43" fmla="*/ 10125673 h 15256473"/>
                <a:gd name="connsiteX44" fmla="*/ 2254250 w 18300700"/>
                <a:gd name="connsiteY44" fmla="*/ 10271723 h 15256473"/>
                <a:gd name="connsiteX45" fmla="*/ 2139950 w 18300700"/>
                <a:gd name="connsiteY45" fmla="*/ 10366973 h 15256473"/>
                <a:gd name="connsiteX46" fmla="*/ 2000250 w 18300700"/>
                <a:gd name="connsiteY46" fmla="*/ 10405073 h 15256473"/>
                <a:gd name="connsiteX47" fmla="*/ 1974850 w 18300700"/>
                <a:gd name="connsiteY47" fmla="*/ 10462223 h 15256473"/>
                <a:gd name="connsiteX48" fmla="*/ 2006600 w 18300700"/>
                <a:gd name="connsiteY48" fmla="*/ 10525723 h 15256473"/>
                <a:gd name="connsiteX49" fmla="*/ 1924050 w 18300700"/>
                <a:gd name="connsiteY49" fmla="*/ 10659073 h 15256473"/>
                <a:gd name="connsiteX50" fmla="*/ 1879600 w 18300700"/>
                <a:gd name="connsiteY50" fmla="*/ 10805123 h 15256473"/>
                <a:gd name="connsiteX51" fmla="*/ 1854200 w 18300700"/>
                <a:gd name="connsiteY51" fmla="*/ 11021023 h 15256473"/>
                <a:gd name="connsiteX52" fmla="*/ 1841500 w 18300700"/>
                <a:gd name="connsiteY52" fmla="*/ 11160723 h 15256473"/>
                <a:gd name="connsiteX53" fmla="*/ 1695450 w 18300700"/>
                <a:gd name="connsiteY53" fmla="*/ 11268673 h 15256473"/>
                <a:gd name="connsiteX54" fmla="*/ 1606550 w 18300700"/>
                <a:gd name="connsiteY54" fmla="*/ 11503623 h 15256473"/>
                <a:gd name="connsiteX55" fmla="*/ 1511300 w 18300700"/>
                <a:gd name="connsiteY55" fmla="*/ 11732223 h 15256473"/>
                <a:gd name="connsiteX56" fmla="*/ 1225550 w 18300700"/>
                <a:gd name="connsiteY56" fmla="*/ 11846523 h 15256473"/>
                <a:gd name="connsiteX57" fmla="*/ 1130300 w 18300700"/>
                <a:gd name="connsiteY57" fmla="*/ 11795723 h 15256473"/>
                <a:gd name="connsiteX58" fmla="*/ 1003300 w 18300700"/>
                <a:gd name="connsiteY58" fmla="*/ 11878273 h 15256473"/>
                <a:gd name="connsiteX59" fmla="*/ 984250 w 18300700"/>
                <a:gd name="connsiteY59" fmla="*/ 11941773 h 15256473"/>
                <a:gd name="connsiteX60" fmla="*/ 901700 w 18300700"/>
                <a:gd name="connsiteY60" fmla="*/ 12030673 h 15256473"/>
                <a:gd name="connsiteX61" fmla="*/ 819150 w 18300700"/>
                <a:gd name="connsiteY61" fmla="*/ 12138623 h 15256473"/>
                <a:gd name="connsiteX62" fmla="*/ 704850 w 18300700"/>
                <a:gd name="connsiteY62" fmla="*/ 12310073 h 15256473"/>
                <a:gd name="connsiteX63" fmla="*/ 635000 w 18300700"/>
                <a:gd name="connsiteY63" fmla="*/ 12481523 h 15256473"/>
                <a:gd name="connsiteX64" fmla="*/ 565150 w 18300700"/>
                <a:gd name="connsiteY64" fmla="*/ 12564073 h 15256473"/>
                <a:gd name="connsiteX65" fmla="*/ 514350 w 18300700"/>
                <a:gd name="connsiteY65" fmla="*/ 12703773 h 15256473"/>
                <a:gd name="connsiteX66" fmla="*/ 469900 w 18300700"/>
                <a:gd name="connsiteY66" fmla="*/ 12824423 h 15256473"/>
                <a:gd name="connsiteX67" fmla="*/ 419100 w 18300700"/>
                <a:gd name="connsiteY67" fmla="*/ 12989523 h 15256473"/>
                <a:gd name="connsiteX68" fmla="*/ 476250 w 18300700"/>
                <a:gd name="connsiteY68" fmla="*/ 13084773 h 15256473"/>
                <a:gd name="connsiteX69" fmla="*/ 406400 w 18300700"/>
                <a:gd name="connsiteY69" fmla="*/ 13237173 h 15256473"/>
                <a:gd name="connsiteX70" fmla="*/ 412750 w 18300700"/>
                <a:gd name="connsiteY70" fmla="*/ 13357823 h 15256473"/>
                <a:gd name="connsiteX71" fmla="*/ 368300 w 18300700"/>
                <a:gd name="connsiteY71" fmla="*/ 13529273 h 15256473"/>
                <a:gd name="connsiteX72" fmla="*/ 317500 w 18300700"/>
                <a:gd name="connsiteY72" fmla="*/ 13751523 h 15256473"/>
                <a:gd name="connsiteX73" fmla="*/ 273050 w 18300700"/>
                <a:gd name="connsiteY73" fmla="*/ 13916623 h 15256473"/>
                <a:gd name="connsiteX74" fmla="*/ 234950 w 18300700"/>
                <a:gd name="connsiteY74" fmla="*/ 14043623 h 15256473"/>
                <a:gd name="connsiteX75" fmla="*/ 228600 w 18300700"/>
                <a:gd name="connsiteY75" fmla="*/ 14221423 h 15256473"/>
                <a:gd name="connsiteX76" fmla="*/ 184150 w 18300700"/>
                <a:gd name="connsiteY76" fmla="*/ 14418273 h 15256473"/>
                <a:gd name="connsiteX77" fmla="*/ 139700 w 18300700"/>
                <a:gd name="connsiteY77" fmla="*/ 14589723 h 15256473"/>
                <a:gd name="connsiteX78" fmla="*/ 133350 w 18300700"/>
                <a:gd name="connsiteY78" fmla="*/ 14761173 h 15256473"/>
                <a:gd name="connsiteX79" fmla="*/ 69850 w 18300700"/>
                <a:gd name="connsiteY79" fmla="*/ 14875473 h 15256473"/>
                <a:gd name="connsiteX80" fmla="*/ 50800 w 18300700"/>
                <a:gd name="connsiteY80" fmla="*/ 15027873 h 15256473"/>
                <a:gd name="connsiteX81" fmla="*/ 0 w 18300700"/>
                <a:gd name="connsiteY81" fmla="*/ 15256473 h 15256473"/>
                <a:gd name="connsiteX82" fmla="*/ 82550 w 18300700"/>
                <a:gd name="connsiteY82" fmla="*/ 15199323 h 15256473"/>
                <a:gd name="connsiteX83" fmla="*/ 406400 w 18300700"/>
                <a:gd name="connsiteY83" fmla="*/ 14024573 h 15256473"/>
                <a:gd name="connsiteX84" fmla="*/ 4775200 w 18300700"/>
                <a:gd name="connsiteY84" fmla="*/ 14151573 h 15256473"/>
                <a:gd name="connsiteX85" fmla="*/ 9207500 w 18300700"/>
                <a:gd name="connsiteY85" fmla="*/ 14189673 h 15256473"/>
                <a:gd name="connsiteX86" fmla="*/ 9029700 w 18300700"/>
                <a:gd name="connsiteY86" fmla="*/ 11471873 h 15256473"/>
                <a:gd name="connsiteX87" fmla="*/ 8851900 w 18300700"/>
                <a:gd name="connsiteY87" fmla="*/ 10824173 h 15256473"/>
                <a:gd name="connsiteX88" fmla="*/ 8978900 w 18300700"/>
                <a:gd name="connsiteY88" fmla="*/ 10519373 h 15256473"/>
                <a:gd name="connsiteX89" fmla="*/ 9207500 w 18300700"/>
                <a:gd name="connsiteY89" fmla="*/ 10176473 h 15256473"/>
                <a:gd name="connsiteX90" fmla="*/ 10134600 w 18300700"/>
                <a:gd name="connsiteY90" fmla="*/ 9579573 h 15256473"/>
                <a:gd name="connsiteX91" fmla="*/ 10579100 w 18300700"/>
                <a:gd name="connsiteY91" fmla="*/ 9477973 h 15256473"/>
                <a:gd name="connsiteX92" fmla="*/ 11036300 w 18300700"/>
                <a:gd name="connsiteY92" fmla="*/ 9249373 h 15256473"/>
                <a:gd name="connsiteX93" fmla="*/ 11366500 w 18300700"/>
                <a:gd name="connsiteY93" fmla="*/ 9147773 h 15256473"/>
                <a:gd name="connsiteX94" fmla="*/ 11289631 w 18300700"/>
                <a:gd name="connsiteY94" fmla="*/ 3195639 h 15256473"/>
                <a:gd name="connsiteX95" fmla="*/ 18300700 w 18300700"/>
                <a:gd name="connsiteY95" fmla="*/ 3000973 h 15256473"/>
                <a:gd name="connsiteX96" fmla="*/ 18160332 w 18300700"/>
                <a:gd name="connsiteY96" fmla="*/ 0 h 15256473"/>
                <a:gd name="connsiteX97" fmla="*/ 11880181 w 18300700"/>
                <a:gd name="connsiteY97" fmla="*/ 1512889 h 15256473"/>
                <a:gd name="connsiteX98" fmla="*/ 9029032 w 18300700"/>
                <a:gd name="connsiteY98" fmla="*/ 2050061 h 15256473"/>
                <a:gd name="connsiteX0" fmla="*/ 9029032 w 18300700"/>
                <a:gd name="connsiteY0" fmla="*/ 2050061 h 15256473"/>
                <a:gd name="connsiteX1" fmla="*/ 5372100 w 18300700"/>
                <a:gd name="connsiteY1" fmla="*/ 4632923 h 15256473"/>
                <a:gd name="connsiteX2" fmla="*/ 5308600 w 18300700"/>
                <a:gd name="connsiteY2" fmla="*/ 4817073 h 15256473"/>
                <a:gd name="connsiteX3" fmla="*/ 5257800 w 18300700"/>
                <a:gd name="connsiteY3" fmla="*/ 5007573 h 15256473"/>
                <a:gd name="connsiteX4" fmla="*/ 5251450 w 18300700"/>
                <a:gd name="connsiteY4" fmla="*/ 5286973 h 15256473"/>
                <a:gd name="connsiteX5" fmla="*/ 5289550 w 18300700"/>
                <a:gd name="connsiteY5" fmla="*/ 5369523 h 15256473"/>
                <a:gd name="connsiteX6" fmla="*/ 5251450 w 18300700"/>
                <a:gd name="connsiteY6" fmla="*/ 5572723 h 15256473"/>
                <a:gd name="connsiteX7" fmla="*/ 5251450 w 18300700"/>
                <a:gd name="connsiteY7" fmla="*/ 5769573 h 15256473"/>
                <a:gd name="connsiteX8" fmla="*/ 5168900 w 18300700"/>
                <a:gd name="connsiteY8" fmla="*/ 5998173 h 15256473"/>
                <a:gd name="connsiteX9" fmla="*/ 5118100 w 18300700"/>
                <a:gd name="connsiteY9" fmla="*/ 6271223 h 15256473"/>
                <a:gd name="connsiteX10" fmla="*/ 5029200 w 18300700"/>
                <a:gd name="connsiteY10" fmla="*/ 6315673 h 15256473"/>
                <a:gd name="connsiteX11" fmla="*/ 4927600 w 18300700"/>
                <a:gd name="connsiteY11" fmla="*/ 6391873 h 15256473"/>
                <a:gd name="connsiteX12" fmla="*/ 4838700 w 18300700"/>
                <a:gd name="connsiteY12" fmla="*/ 6569673 h 15256473"/>
                <a:gd name="connsiteX13" fmla="*/ 4692650 w 18300700"/>
                <a:gd name="connsiteY13" fmla="*/ 6626823 h 15256473"/>
                <a:gd name="connsiteX14" fmla="*/ 4514850 w 18300700"/>
                <a:gd name="connsiteY14" fmla="*/ 6709373 h 15256473"/>
                <a:gd name="connsiteX15" fmla="*/ 4362450 w 18300700"/>
                <a:gd name="connsiteY15" fmla="*/ 6887173 h 15256473"/>
                <a:gd name="connsiteX16" fmla="*/ 4229100 w 18300700"/>
                <a:gd name="connsiteY16" fmla="*/ 7084023 h 15256473"/>
                <a:gd name="connsiteX17" fmla="*/ 4025900 w 18300700"/>
                <a:gd name="connsiteY17" fmla="*/ 7230073 h 15256473"/>
                <a:gd name="connsiteX18" fmla="*/ 3721100 w 18300700"/>
                <a:gd name="connsiteY18" fmla="*/ 7534873 h 15256473"/>
                <a:gd name="connsiteX19" fmla="*/ 3536950 w 18300700"/>
                <a:gd name="connsiteY19" fmla="*/ 7776173 h 15256473"/>
                <a:gd name="connsiteX20" fmla="*/ 3390900 w 18300700"/>
                <a:gd name="connsiteY20" fmla="*/ 7820623 h 15256473"/>
                <a:gd name="connsiteX21" fmla="*/ 3213100 w 18300700"/>
                <a:gd name="connsiteY21" fmla="*/ 7928573 h 15256473"/>
                <a:gd name="connsiteX22" fmla="*/ 3041650 w 18300700"/>
                <a:gd name="connsiteY22" fmla="*/ 8100023 h 15256473"/>
                <a:gd name="connsiteX23" fmla="*/ 2870200 w 18300700"/>
                <a:gd name="connsiteY23" fmla="*/ 8271473 h 15256473"/>
                <a:gd name="connsiteX24" fmla="*/ 2781300 w 18300700"/>
                <a:gd name="connsiteY24" fmla="*/ 8481023 h 15256473"/>
                <a:gd name="connsiteX25" fmla="*/ 2673350 w 18300700"/>
                <a:gd name="connsiteY25" fmla="*/ 8595323 h 15256473"/>
                <a:gd name="connsiteX26" fmla="*/ 2698750 w 18300700"/>
                <a:gd name="connsiteY26" fmla="*/ 8665173 h 15256473"/>
                <a:gd name="connsiteX27" fmla="*/ 2863850 w 18300700"/>
                <a:gd name="connsiteY27" fmla="*/ 8512773 h 15256473"/>
                <a:gd name="connsiteX28" fmla="*/ 2901950 w 18300700"/>
                <a:gd name="connsiteY28" fmla="*/ 8379423 h 15256473"/>
                <a:gd name="connsiteX29" fmla="*/ 3022600 w 18300700"/>
                <a:gd name="connsiteY29" fmla="*/ 8214323 h 15256473"/>
                <a:gd name="connsiteX30" fmla="*/ 3136900 w 18300700"/>
                <a:gd name="connsiteY30" fmla="*/ 8207973 h 15256473"/>
                <a:gd name="connsiteX31" fmla="*/ 3219450 w 18300700"/>
                <a:gd name="connsiteY31" fmla="*/ 8138123 h 15256473"/>
                <a:gd name="connsiteX32" fmla="*/ 3206750 w 18300700"/>
                <a:gd name="connsiteY32" fmla="*/ 8303223 h 15256473"/>
                <a:gd name="connsiteX33" fmla="*/ 3117850 w 18300700"/>
                <a:gd name="connsiteY33" fmla="*/ 8461973 h 15256473"/>
                <a:gd name="connsiteX34" fmla="*/ 2952750 w 18300700"/>
                <a:gd name="connsiteY34" fmla="*/ 8665173 h 15256473"/>
                <a:gd name="connsiteX35" fmla="*/ 2838450 w 18300700"/>
                <a:gd name="connsiteY35" fmla="*/ 8862023 h 15256473"/>
                <a:gd name="connsiteX36" fmla="*/ 2736850 w 18300700"/>
                <a:gd name="connsiteY36" fmla="*/ 9014423 h 15256473"/>
                <a:gd name="connsiteX37" fmla="*/ 2692400 w 18300700"/>
                <a:gd name="connsiteY37" fmla="*/ 9185873 h 15256473"/>
                <a:gd name="connsiteX38" fmla="*/ 2527300 w 18300700"/>
                <a:gd name="connsiteY38" fmla="*/ 9382723 h 15256473"/>
                <a:gd name="connsiteX39" fmla="*/ 2425700 w 18300700"/>
                <a:gd name="connsiteY39" fmla="*/ 9585923 h 15256473"/>
                <a:gd name="connsiteX40" fmla="*/ 2368550 w 18300700"/>
                <a:gd name="connsiteY40" fmla="*/ 9731973 h 15256473"/>
                <a:gd name="connsiteX41" fmla="*/ 2235200 w 18300700"/>
                <a:gd name="connsiteY41" fmla="*/ 9852623 h 15256473"/>
                <a:gd name="connsiteX42" fmla="*/ 2184400 w 18300700"/>
                <a:gd name="connsiteY42" fmla="*/ 9960573 h 15256473"/>
                <a:gd name="connsiteX43" fmla="*/ 2317750 w 18300700"/>
                <a:gd name="connsiteY43" fmla="*/ 9985973 h 15256473"/>
                <a:gd name="connsiteX44" fmla="*/ 2311400 w 18300700"/>
                <a:gd name="connsiteY44" fmla="*/ 10125673 h 15256473"/>
                <a:gd name="connsiteX45" fmla="*/ 2254250 w 18300700"/>
                <a:gd name="connsiteY45" fmla="*/ 10271723 h 15256473"/>
                <a:gd name="connsiteX46" fmla="*/ 2139950 w 18300700"/>
                <a:gd name="connsiteY46" fmla="*/ 10366973 h 15256473"/>
                <a:gd name="connsiteX47" fmla="*/ 2000250 w 18300700"/>
                <a:gd name="connsiteY47" fmla="*/ 10405073 h 15256473"/>
                <a:gd name="connsiteX48" fmla="*/ 1974850 w 18300700"/>
                <a:gd name="connsiteY48" fmla="*/ 10462223 h 15256473"/>
                <a:gd name="connsiteX49" fmla="*/ 2006600 w 18300700"/>
                <a:gd name="connsiteY49" fmla="*/ 10525723 h 15256473"/>
                <a:gd name="connsiteX50" fmla="*/ 1924050 w 18300700"/>
                <a:gd name="connsiteY50" fmla="*/ 10659073 h 15256473"/>
                <a:gd name="connsiteX51" fmla="*/ 1879600 w 18300700"/>
                <a:gd name="connsiteY51" fmla="*/ 10805123 h 15256473"/>
                <a:gd name="connsiteX52" fmla="*/ 1854200 w 18300700"/>
                <a:gd name="connsiteY52" fmla="*/ 11021023 h 15256473"/>
                <a:gd name="connsiteX53" fmla="*/ 1841500 w 18300700"/>
                <a:gd name="connsiteY53" fmla="*/ 11160723 h 15256473"/>
                <a:gd name="connsiteX54" fmla="*/ 1695450 w 18300700"/>
                <a:gd name="connsiteY54" fmla="*/ 11268673 h 15256473"/>
                <a:gd name="connsiteX55" fmla="*/ 1606550 w 18300700"/>
                <a:gd name="connsiteY55" fmla="*/ 11503623 h 15256473"/>
                <a:gd name="connsiteX56" fmla="*/ 1511300 w 18300700"/>
                <a:gd name="connsiteY56" fmla="*/ 11732223 h 15256473"/>
                <a:gd name="connsiteX57" fmla="*/ 1225550 w 18300700"/>
                <a:gd name="connsiteY57" fmla="*/ 11846523 h 15256473"/>
                <a:gd name="connsiteX58" fmla="*/ 1130300 w 18300700"/>
                <a:gd name="connsiteY58" fmla="*/ 11795723 h 15256473"/>
                <a:gd name="connsiteX59" fmla="*/ 1003300 w 18300700"/>
                <a:gd name="connsiteY59" fmla="*/ 11878273 h 15256473"/>
                <a:gd name="connsiteX60" fmla="*/ 984250 w 18300700"/>
                <a:gd name="connsiteY60" fmla="*/ 11941773 h 15256473"/>
                <a:gd name="connsiteX61" fmla="*/ 901700 w 18300700"/>
                <a:gd name="connsiteY61" fmla="*/ 12030673 h 15256473"/>
                <a:gd name="connsiteX62" fmla="*/ 819150 w 18300700"/>
                <a:gd name="connsiteY62" fmla="*/ 12138623 h 15256473"/>
                <a:gd name="connsiteX63" fmla="*/ 704850 w 18300700"/>
                <a:gd name="connsiteY63" fmla="*/ 12310073 h 15256473"/>
                <a:gd name="connsiteX64" fmla="*/ 635000 w 18300700"/>
                <a:gd name="connsiteY64" fmla="*/ 12481523 h 15256473"/>
                <a:gd name="connsiteX65" fmla="*/ 565150 w 18300700"/>
                <a:gd name="connsiteY65" fmla="*/ 12564073 h 15256473"/>
                <a:gd name="connsiteX66" fmla="*/ 514350 w 18300700"/>
                <a:gd name="connsiteY66" fmla="*/ 12703773 h 15256473"/>
                <a:gd name="connsiteX67" fmla="*/ 469900 w 18300700"/>
                <a:gd name="connsiteY67" fmla="*/ 12824423 h 15256473"/>
                <a:gd name="connsiteX68" fmla="*/ 419100 w 18300700"/>
                <a:gd name="connsiteY68" fmla="*/ 12989523 h 15256473"/>
                <a:gd name="connsiteX69" fmla="*/ 476250 w 18300700"/>
                <a:gd name="connsiteY69" fmla="*/ 13084773 h 15256473"/>
                <a:gd name="connsiteX70" fmla="*/ 406400 w 18300700"/>
                <a:gd name="connsiteY70" fmla="*/ 13237173 h 15256473"/>
                <a:gd name="connsiteX71" fmla="*/ 412750 w 18300700"/>
                <a:gd name="connsiteY71" fmla="*/ 13357823 h 15256473"/>
                <a:gd name="connsiteX72" fmla="*/ 368300 w 18300700"/>
                <a:gd name="connsiteY72" fmla="*/ 13529273 h 15256473"/>
                <a:gd name="connsiteX73" fmla="*/ 317500 w 18300700"/>
                <a:gd name="connsiteY73" fmla="*/ 13751523 h 15256473"/>
                <a:gd name="connsiteX74" fmla="*/ 273050 w 18300700"/>
                <a:gd name="connsiteY74" fmla="*/ 13916623 h 15256473"/>
                <a:gd name="connsiteX75" fmla="*/ 234950 w 18300700"/>
                <a:gd name="connsiteY75" fmla="*/ 14043623 h 15256473"/>
                <a:gd name="connsiteX76" fmla="*/ 228600 w 18300700"/>
                <a:gd name="connsiteY76" fmla="*/ 14221423 h 15256473"/>
                <a:gd name="connsiteX77" fmla="*/ 184150 w 18300700"/>
                <a:gd name="connsiteY77" fmla="*/ 14418273 h 15256473"/>
                <a:gd name="connsiteX78" fmla="*/ 139700 w 18300700"/>
                <a:gd name="connsiteY78" fmla="*/ 14589723 h 15256473"/>
                <a:gd name="connsiteX79" fmla="*/ 133350 w 18300700"/>
                <a:gd name="connsiteY79" fmla="*/ 14761173 h 15256473"/>
                <a:gd name="connsiteX80" fmla="*/ 69850 w 18300700"/>
                <a:gd name="connsiteY80" fmla="*/ 14875473 h 15256473"/>
                <a:gd name="connsiteX81" fmla="*/ 50800 w 18300700"/>
                <a:gd name="connsiteY81" fmla="*/ 15027873 h 15256473"/>
                <a:gd name="connsiteX82" fmla="*/ 0 w 18300700"/>
                <a:gd name="connsiteY82" fmla="*/ 15256473 h 15256473"/>
                <a:gd name="connsiteX83" fmla="*/ 82550 w 18300700"/>
                <a:gd name="connsiteY83" fmla="*/ 15199323 h 15256473"/>
                <a:gd name="connsiteX84" fmla="*/ 406400 w 18300700"/>
                <a:gd name="connsiteY84" fmla="*/ 14024573 h 15256473"/>
                <a:gd name="connsiteX85" fmla="*/ 4775200 w 18300700"/>
                <a:gd name="connsiteY85" fmla="*/ 14151573 h 15256473"/>
                <a:gd name="connsiteX86" fmla="*/ 9207500 w 18300700"/>
                <a:gd name="connsiteY86" fmla="*/ 14189673 h 15256473"/>
                <a:gd name="connsiteX87" fmla="*/ 9029700 w 18300700"/>
                <a:gd name="connsiteY87" fmla="*/ 11471873 h 15256473"/>
                <a:gd name="connsiteX88" fmla="*/ 8851900 w 18300700"/>
                <a:gd name="connsiteY88" fmla="*/ 10824173 h 15256473"/>
                <a:gd name="connsiteX89" fmla="*/ 8978900 w 18300700"/>
                <a:gd name="connsiteY89" fmla="*/ 10519373 h 15256473"/>
                <a:gd name="connsiteX90" fmla="*/ 9207500 w 18300700"/>
                <a:gd name="connsiteY90" fmla="*/ 10176473 h 15256473"/>
                <a:gd name="connsiteX91" fmla="*/ 10134600 w 18300700"/>
                <a:gd name="connsiteY91" fmla="*/ 9579573 h 15256473"/>
                <a:gd name="connsiteX92" fmla="*/ 10579100 w 18300700"/>
                <a:gd name="connsiteY92" fmla="*/ 9477973 h 15256473"/>
                <a:gd name="connsiteX93" fmla="*/ 11036300 w 18300700"/>
                <a:gd name="connsiteY93" fmla="*/ 9249373 h 15256473"/>
                <a:gd name="connsiteX94" fmla="*/ 11366500 w 18300700"/>
                <a:gd name="connsiteY94" fmla="*/ 9147773 h 15256473"/>
                <a:gd name="connsiteX95" fmla="*/ 11289631 w 18300700"/>
                <a:gd name="connsiteY95" fmla="*/ 3195639 h 15256473"/>
                <a:gd name="connsiteX96" fmla="*/ 18300700 w 18300700"/>
                <a:gd name="connsiteY96" fmla="*/ 3000973 h 15256473"/>
                <a:gd name="connsiteX97" fmla="*/ 18160332 w 18300700"/>
                <a:gd name="connsiteY97" fmla="*/ 0 h 15256473"/>
                <a:gd name="connsiteX98" fmla="*/ 11880181 w 18300700"/>
                <a:gd name="connsiteY98" fmla="*/ 1512889 h 15256473"/>
                <a:gd name="connsiteX99" fmla="*/ 9029032 w 18300700"/>
                <a:gd name="connsiteY99" fmla="*/ 2050061 h 15256473"/>
                <a:gd name="connsiteX0" fmla="*/ 9029032 w 18300700"/>
                <a:gd name="connsiteY0" fmla="*/ 2050061 h 15256473"/>
                <a:gd name="connsiteX1" fmla="*/ 5384800 w 18300700"/>
                <a:gd name="connsiteY1" fmla="*/ 4480523 h 15256473"/>
                <a:gd name="connsiteX2" fmla="*/ 5372100 w 18300700"/>
                <a:gd name="connsiteY2" fmla="*/ 4632923 h 15256473"/>
                <a:gd name="connsiteX3" fmla="*/ 5308600 w 18300700"/>
                <a:gd name="connsiteY3" fmla="*/ 4817073 h 15256473"/>
                <a:gd name="connsiteX4" fmla="*/ 5257800 w 18300700"/>
                <a:gd name="connsiteY4" fmla="*/ 5007573 h 15256473"/>
                <a:gd name="connsiteX5" fmla="*/ 5251450 w 18300700"/>
                <a:gd name="connsiteY5" fmla="*/ 5286973 h 15256473"/>
                <a:gd name="connsiteX6" fmla="*/ 5289550 w 18300700"/>
                <a:gd name="connsiteY6" fmla="*/ 5369523 h 15256473"/>
                <a:gd name="connsiteX7" fmla="*/ 5251450 w 18300700"/>
                <a:gd name="connsiteY7" fmla="*/ 5572723 h 15256473"/>
                <a:gd name="connsiteX8" fmla="*/ 5251450 w 18300700"/>
                <a:gd name="connsiteY8" fmla="*/ 5769573 h 15256473"/>
                <a:gd name="connsiteX9" fmla="*/ 5168900 w 18300700"/>
                <a:gd name="connsiteY9" fmla="*/ 5998173 h 15256473"/>
                <a:gd name="connsiteX10" fmla="*/ 5118100 w 18300700"/>
                <a:gd name="connsiteY10" fmla="*/ 6271223 h 15256473"/>
                <a:gd name="connsiteX11" fmla="*/ 5029200 w 18300700"/>
                <a:gd name="connsiteY11" fmla="*/ 6315673 h 15256473"/>
                <a:gd name="connsiteX12" fmla="*/ 4927600 w 18300700"/>
                <a:gd name="connsiteY12" fmla="*/ 6391873 h 15256473"/>
                <a:gd name="connsiteX13" fmla="*/ 4838700 w 18300700"/>
                <a:gd name="connsiteY13" fmla="*/ 6569673 h 15256473"/>
                <a:gd name="connsiteX14" fmla="*/ 4692650 w 18300700"/>
                <a:gd name="connsiteY14" fmla="*/ 6626823 h 15256473"/>
                <a:gd name="connsiteX15" fmla="*/ 4514850 w 18300700"/>
                <a:gd name="connsiteY15" fmla="*/ 6709373 h 15256473"/>
                <a:gd name="connsiteX16" fmla="*/ 4362450 w 18300700"/>
                <a:gd name="connsiteY16" fmla="*/ 6887173 h 15256473"/>
                <a:gd name="connsiteX17" fmla="*/ 4229100 w 18300700"/>
                <a:gd name="connsiteY17" fmla="*/ 7084023 h 15256473"/>
                <a:gd name="connsiteX18" fmla="*/ 4025900 w 18300700"/>
                <a:gd name="connsiteY18" fmla="*/ 7230073 h 15256473"/>
                <a:gd name="connsiteX19" fmla="*/ 3721100 w 18300700"/>
                <a:gd name="connsiteY19" fmla="*/ 7534873 h 15256473"/>
                <a:gd name="connsiteX20" fmla="*/ 3536950 w 18300700"/>
                <a:gd name="connsiteY20" fmla="*/ 7776173 h 15256473"/>
                <a:gd name="connsiteX21" fmla="*/ 3390900 w 18300700"/>
                <a:gd name="connsiteY21" fmla="*/ 7820623 h 15256473"/>
                <a:gd name="connsiteX22" fmla="*/ 3213100 w 18300700"/>
                <a:gd name="connsiteY22" fmla="*/ 7928573 h 15256473"/>
                <a:gd name="connsiteX23" fmla="*/ 3041650 w 18300700"/>
                <a:gd name="connsiteY23" fmla="*/ 8100023 h 15256473"/>
                <a:gd name="connsiteX24" fmla="*/ 2870200 w 18300700"/>
                <a:gd name="connsiteY24" fmla="*/ 8271473 h 15256473"/>
                <a:gd name="connsiteX25" fmla="*/ 2781300 w 18300700"/>
                <a:gd name="connsiteY25" fmla="*/ 8481023 h 15256473"/>
                <a:gd name="connsiteX26" fmla="*/ 2673350 w 18300700"/>
                <a:gd name="connsiteY26" fmla="*/ 8595323 h 15256473"/>
                <a:gd name="connsiteX27" fmla="*/ 2698750 w 18300700"/>
                <a:gd name="connsiteY27" fmla="*/ 8665173 h 15256473"/>
                <a:gd name="connsiteX28" fmla="*/ 2863850 w 18300700"/>
                <a:gd name="connsiteY28" fmla="*/ 8512773 h 15256473"/>
                <a:gd name="connsiteX29" fmla="*/ 2901950 w 18300700"/>
                <a:gd name="connsiteY29" fmla="*/ 8379423 h 15256473"/>
                <a:gd name="connsiteX30" fmla="*/ 3022600 w 18300700"/>
                <a:gd name="connsiteY30" fmla="*/ 8214323 h 15256473"/>
                <a:gd name="connsiteX31" fmla="*/ 3136900 w 18300700"/>
                <a:gd name="connsiteY31" fmla="*/ 8207973 h 15256473"/>
                <a:gd name="connsiteX32" fmla="*/ 3219450 w 18300700"/>
                <a:gd name="connsiteY32" fmla="*/ 8138123 h 15256473"/>
                <a:gd name="connsiteX33" fmla="*/ 3206750 w 18300700"/>
                <a:gd name="connsiteY33" fmla="*/ 8303223 h 15256473"/>
                <a:gd name="connsiteX34" fmla="*/ 3117850 w 18300700"/>
                <a:gd name="connsiteY34" fmla="*/ 8461973 h 15256473"/>
                <a:gd name="connsiteX35" fmla="*/ 2952750 w 18300700"/>
                <a:gd name="connsiteY35" fmla="*/ 8665173 h 15256473"/>
                <a:gd name="connsiteX36" fmla="*/ 2838450 w 18300700"/>
                <a:gd name="connsiteY36" fmla="*/ 8862023 h 15256473"/>
                <a:gd name="connsiteX37" fmla="*/ 2736850 w 18300700"/>
                <a:gd name="connsiteY37" fmla="*/ 9014423 h 15256473"/>
                <a:gd name="connsiteX38" fmla="*/ 2692400 w 18300700"/>
                <a:gd name="connsiteY38" fmla="*/ 9185873 h 15256473"/>
                <a:gd name="connsiteX39" fmla="*/ 2527300 w 18300700"/>
                <a:gd name="connsiteY39" fmla="*/ 9382723 h 15256473"/>
                <a:gd name="connsiteX40" fmla="*/ 2425700 w 18300700"/>
                <a:gd name="connsiteY40" fmla="*/ 9585923 h 15256473"/>
                <a:gd name="connsiteX41" fmla="*/ 2368550 w 18300700"/>
                <a:gd name="connsiteY41" fmla="*/ 9731973 h 15256473"/>
                <a:gd name="connsiteX42" fmla="*/ 2235200 w 18300700"/>
                <a:gd name="connsiteY42" fmla="*/ 9852623 h 15256473"/>
                <a:gd name="connsiteX43" fmla="*/ 2184400 w 18300700"/>
                <a:gd name="connsiteY43" fmla="*/ 9960573 h 15256473"/>
                <a:gd name="connsiteX44" fmla="*/ 2317750 w 18300700"/>
                <a:gd name="connsiteY44" fmla="*/ 9985973 h 15256473"/>
                <a:gd name="connsiteX45" fmla="*/ 2311400 w 18300700"/>
                <a:gd name="connsiteY45" fmla="*/ 10125673 h 15256473"/>
                <a:gd name="connsiteX46" fmla="*/ 2254250 w 18300700"/>
                <a:gd name="connsiteY46" fmla="*/ 10271723 h 15256473"/>
                <a:gd name="connsiteX47" fmla="*/ 2139950 w 18300700"/>
                <a:gd name="connsiteY47" fmla="*/ 10366973 h 15256473"/>
                <a:gd name="connsiteX48" fmla="*/ 2000250 w 18300700"/>
                <a:gd name="connsiteY48" fmla="*/ 10405073 h 15256473"/>
                <a:gd name="connsiteX49" fmla="*/ 1974850 w 18300700"/>
                <a:gd name="connsiteY49" fmla="*/ 10462223 h 15256473"/>
                <a:gd name="connsiteX50" fmla="*/ 2006600 w 18300700"/>
                <a:gd name="connsiteY50" fmla="*/ 10525723 h 15256473"/>
                <a:gd name="connsiteX51" fmla="*/ 1924050 w 18300700"/>
                <a:gd name="connsiteY51" fmla="*/ 10659073 h 15256473"/>
                <a:gd name="connsiteX52" fmla="*/ 1879600 w 18300700"/>
                <a:gd name="connsiteY52" fmla="*/ 10805123 h 15256473"/>
                <a:gd name="connsiteX53" fmla="*/ 1854200 w 18300700"/>
                <a:gd name="connsiteY53" fmla="*/ 11021023 h 15256473"/>
                <a:gd name="connsiteX54" fmla="*/ 1841500 w 18300700"/>
                <a:gd name="connsiteY54" fmla="*/ 11160723 h 15256473"/>
                <a:gd name="connsiteX55" fmla="*/ 1695450 w 18300700"/>
                <a:gd name="connsiteY55" fmla="*/ 11268673 h 15256473"/>
                <a:gd name="connsiteX56" fmla="*/ 1606550 w 18300700"/>
                <a:gd name="connsiteY56" fmla="*/ 11503623 h 15256473"/>
                <a:gd name="connsiteX57" fmla="*/ 1511300 w 18300700"/>
                <a:gd name="connsiteY57" fmla="*/ 11732223 h 15256473"/>
                <a:gd name="connsiteX58" fmla="*/ 1225550 w 18300700"/>
                <a:gd name="connsiteY58" fmla="*/ 11846523 h 15256473"/>
                <a:gd name="connsiteX59" fmla="*/ 1130300 w 18300700"/>
                <a:gd name="connsiteY59" fmla="*/ 11795723 h 15256473"/>
                <a:gd name="connsiteX60" fmla="*/ 1003300 w 18300700"/>
                <a:gd name="connsiteY60" fmla="*/ 11878273 h 15256473"/>
                <a:gd name="connsiteX61" fmla="*/ 984250 w 18300700"/>
                <a:gd name="connsiteY61" fmla="*/ 11941773 h 15256473"/>
                <a:gd name="connsiteX62" fmla="*/ 901700 w 18300700"/>
                <a:gd name="connsiteY62" fmla="*/ 12030673 h 15256473"/>
                <a:gd name="connsiteX63" fmla="*/ 819150 w 18300700"/>
                <a:gd name="connsiteY63" fmla="*/ 12138623 h 15256473"/>
                <a:gd name="connsiteX64" fmla="*/ 704850 w 18300700"/>
                <a:gd name="connsiteY64" fmla="*/ 12310073 h 15256473"/>
                <a:gd name="connsiteX65" fmla="*/ 635000 w 18300700"/>
                <a:gd name="connsiteY65" fmla="*/ 12481523 h 15256473"/>
                <a:gd name="connsiteX66" fmla="*/ 565150 w 18300700"/>
                <a:gd name="connsiteY66" fmla="*/ 12564073 h 15256473"/>
                <a:gd name="connsiteX67" fmla="*/ 514350 w 18300700"/>
                <a:gd name="connsiteY67" fmla="*/ 12703773 h 15256473"/>
                <a:gd name="connsiteX68" fmla="*/ 469900 w 18300700"/>
                <a:gd name="connsiteY68" fmla="*/ 12824423 h 15256473"/>
                <a:gd name="connsiteX69" fmla="*/ 419100 w 18300700"/>
                <a:gd name="connsiteY69" fmla="*/ 12989523 h 15256473"/>
                <a:gd name="connsiteX70" fmla="*/ 476250 w 18300700"/>
                <a:gd name="connsiteY70" fmla="*/ 13084773 h 15256473"/>
                <a:gd name="connsiteX71" fmla="*/ 406400 w 18300700"/>
                <a:gd name="connsiteY71" fmla="*/ 13237173 h 15256473"/>
                <a:gd name="connsiteX72" fmla="*/ 412750 w 18300700"/>
                <a:gd name="connsiteY72" fmla="*/ 13357823 h 15256473"/>
                <a:gd name="connsiteX73" fmla="*/ 368300 w 18300700"/>
                <a:gd name="connsiteY73" fmla="*/ 13529273 h 15256473"/>
                <a:gd name="connsiteX74" fmla="*/ 317500 w 18300700"/>
                <a:gd name="connsiteY74" fmla="*/ 13751523 h 15256473"/>
                <a:gd name="connsiteX75" fmla="*/ 273050 w 18300700"/>
                <a:gd name="connsiteY75" fmla="*/ 13916623 h 15256473"/>
                <a:gd name="connsiteX76" fmla="*/ 234950 w 18300700"/>
                <a:gd name="connsiteY76" fmla="*/ 14043623 h 15256473"/>
                <a:gd name="connsiteX77" fmla="*/ 228600 w 18300700"/>
                <a:gd name="connsiteY77" fmla="*/ 14221423 h 15256473"/>
                <a:gd name="connsiteX78" fmla="*/ 184150 w 18300700"/>
                <a:gd name="connsiteY78" fmla="*/ 14418273 h 15256473"/>
                <a:gd name="connsiteX79" fmla="*/ 139700 w 18300700"/>
                <a:gd name="connsiteY79" fmla="*/ 14589723 h 15256473"/>
                <a:gd name="connsiteX80" fmla="*/ 133350 w 18300700"/>
                <a:gd name="connsiteY80" fmla="*/ 14761173 h 15256473"/>
                <a:gd name="connsiteX81" fmla="*/ 69850 w 18300700"/>
                <a:gd name="connsiteY81" fmla="*/ 14875473 h 15256473"/>
                <a:gd name="connsiteX82" fmla="*/ 50800 w 18300700"/>
                <a:gd name="connsiteY82" fmla="*/ 15027873 h 15256473"/>
                <a:gd name="connsiteX83" fmla="*/ 0 w 18300700"/>
                <a:gd name="connsiteY83" fmla="*/ 15256473 h 15256473"/>
                <a:gd name="connsiteX84" fmla="*/ 82550 w 18300700"/>
                <a:gd name="connsiteY84" fmla="*/ 15199323 h 15256473"/>
                <a:gd name="connsiteX85" fmla="*/ 406400 w 18300700"/>
                <a:gd name="connsiteY85" fmla="*/ 14024573 h 15256473"/>
                <a:gd name="connsiteX86" fmla="*/ 4775200 w 18300700"/>
                <a:gd name="connsiteY86" fmla="*/ 14151573 h 15256473"/>
                <a:gd name="connsiteX87" fmla="*/ 9207500 w 18300700"/>
                <a:gd name="connsiteY87" fmla="*/ 14189673 h 15256473"/>
                <a:gd name="connsiteX88" fmla="*/ 9029700 w 18300700"/>
                <a:gd name="connsiteY88" fmla="*/ 11471873 h 15256473"/>
                <a:gd name="connsiteX89" fmla="*/ 8851900 w 18300700"/>
                <a:gd name="connsiteY89" fmla="*/ 10824173 h 15256473"/>
                <a:gd name="connsiteX90" fmla="*/ 8978900 w 18300700"/>
                <a:gd name="connsiteY90" fmla="*/ 10519373 h 15256473"/>
                <a:gd name="connsiteX91" fmla="*/ 9207500 w 18300700"/>
                <a:gd name="connsiteY91" fmla="*/ 10176473 h 15256473"/>
                <a:gd name="connsiteX92" fmla="*/ 10134600 w 18300700"/>
                <a:gd name="connsiteY92" fmla="*/ 9579573 h 15256473"/>
                <a:gd name="connsiteX93" fmla="*/ 10579100 w 18300700"/>
                <a:gd name="connsiteY93" fmla="*/ 9477973 h 15256473"/>
                <a:gd name="connsiteX94" fmla="*/ 11036300 w 18300700"/>
                <a:gd name="connsiteY94" fmla="*/ 9249373 h 15256473"/>
                <a:gd name="connsiteX95" fmla="*/ 11366500 w 18300700"/>
                <a:gd name="connsiteY95" fmla="*/ 9147773 h 15256473"/>
                <a:gd name="connsiteX96" fmla="*/ 11289631 w 18300700"/>
                <a:gd name="connsiteY96" fmla="*/ 3195639 h 15256473"/>
                <a:gd name="connsiteX97" fmla="*/ 18300700 w 18300700"/>
                <a:gd name="connsiteY97" fmla="*/ 3000973 h 15256473"/>
                <a:gd name="connsiteX98" fmla="*/ 18160332 w 18300700"/>
                <a:gd name="connsiteY98" fmla="*/ 0 h 15256473"/>
                <a:gd name="connsiteX99" fmla="*/ 11880181 w 18300700"/>
                <a:gd name="connsiteY99" fmla="*/ 1512889 h 15256473"/>
                <a:gd name="connsiteX100" fmla="*/ 9029032 w 18300700"/>
                <a:gd name="connsiteY100" fmla="*/ 2050061 h 15256473"/>
                <a:gd name="connsiteX0" fmla="*/ 9029032 w 18300700"/>
                <a:gd name="connsiteY0" fmla="*/ 2050061 h 15256473"/>
                <a:gd name="connsiteX1" fmla="*/ 5556250 w 18300700"/>
                <a:gd name="connsiteY1" fmla="*/ 4315423 h 15256473"/>
                <a:gd name="connsiteX2" fmla="*/ 5384800 w 18300700"/>
                <a:gd name="connsiteY2" fmla="*/ 4480523 h 15256473"/>
                <a:gd name="connsiteX3" fmla="*/ 5372100 w 18300700"/>
                <a:gd name="connsiteY3" fmla="*/ 4632923 h 15256473"/>
                <a:gd name="connsiteX4" fmla="*/ 5308600 w 18300700"/>
                <a:gd name="connsiteY4" fmla="*/ 4817073 h 15256473"/>
                <a:gd name="connsiteX5" fmla="*/ 5257800 w 18300700"/>
                <a:gd name="connsiteY5" fmla="*/ 5007573 h 15256473"/>
                <a:gd name="connsiteX6" fmla="*/ 5251450 w 18300700"/>
                <a:gd name="connsiteY6" fmla="*/ 5286973 h 15256473"/>
                <a:gd name="connsiteX7" fmla="*/ 5289550 w 18300700"/>
                <a:gd name="connsiteY7" fmla="*/ 5369523 h 15256473"/>
                <a:gd name="connsiteX8" fmla="*/ 5251450 w 18300700"/>
                <a:gd name="connsiteY8" fmla="*/ 5572723 h 15256473"/>
                <a:gd name="connsiteX9" fmla="*/ 5251450 w 18300700"/>
                <a:gd name="connsiteY9" fmla="*/ 5769573 h 15256473"/>
                <a:gd name="connsiteX10" fmla="*/ 5168900 w 18300700"/>
                <a:gd name="connsiteY10" fmla="*/ 5998173 h 15256473"/>
                <a:gd name="connsiteX11" fmla="*/ 5118100 w 18300700"/>
                <a:gd name="connsiteY11" fmla="*/ 6271223 h 15256473"/>
                <a:gd name="connsiteX12" fmla="*/ 5029200 w 18300700"/>
                <a:gd name="connsiteY12" fmla="*/ 6315673 h 15256473"/>
                <a:gd name="connsiteX13" fmla="*/ 4927600 w 18300700"/>
                <a:gd name="connsiteY13" fmla="*/ 6391873 h 15256473"/>
                <a:gd name="connsiteX14" fmla="*/ 4838700 w 18300700"/>
                <a:gd name="connsiteY14" fmla="*/ 6569673 h 15256473"/>
                <a:gd name="connsiteX15" fmla="*/ 4692650 w 18300700"/>
                <a:gd name="connsiteY15" fmla="*/ 6626823 h 15256473"/>
                <a:gd name="connsiteX16" fmla="*/ 4514850 w 18300700"/>
                <a:gd name="connsiteY16" fmla="*/ 6709373 h 15256473"/>
                <a:gd name="connsiteX17" fmla="*/ 4362450 w 18300700"/>
                <a:gd name="connsiteY17" fmla="*/ 6887173 h 15256473"/>
                <a:gd name="connsiteX18" fmla="*/ 4229100 w 18300700"/>
                <a:gd name="connsiteY18" fmla="*/ 7084023 h 15256473"/>
                <a:gd name="connsiteX19" fmla="*/ 4025900 w 18300700"/>
                <a:gd name="connsiteY19" fmla="*/ 7230073 h 15256473"/>
                <a:gd name="connsiteX20" fmla="*/ 3721100 w 18300700"/>
                <a:gd name="connsiteY20" fmla="*/ 7534873 h 15256473"/>
                <a:gd name="connsiteX21" fmla="*/ 3536950 w 18300700"/>
                <a:gd name="connsiteY21" fmla="*/ 7776173 h 15256473"/>
                <a:gd name="connsiteX22" fmla="*/ 3390900 w 18300700"/>
                <a:gd name="connsiteY22" fmla="*/ 7820623 h 15256473"/>
                <a:gd name="connsiteX23" fmla="*/ 3213100 w 18300700"/>
                <a:gd name="connsiteY23" fmla="*/ 7928573 h 15256473"/>
                <a:gd name="connsiteX24" fmla="*/ 3041650 w 18300700"/>
                <a:gd name="connsiteY24" fmla="*/ 8100023 h 15256473"/>
                <a:gd name="connsiteX25" fmla="*/ 2870200 w 18300700"/>
                <a:gd name="connsiteY25" fmla="*/ 8271473 h 15256473"/>
                <a:gd name="connsiteX26" fmla="*/ 2781300 w 18300700"/>
                <a:gd name="connsiteY26" fmla="*/ 8481023 h 15256473"/>
                <a:gd name="connsiteX27" fmla="*/ 2673350 w 18300700"/>
                <a:gd name="connsiteY27" fmla="*/ 8595323 h 15256473"/>
                <a:gd name="connsiteX28" fmla="*/ 2698750 w 18300700"/>
                <a:gd name="connsiteY28" fmla="*/ 8665173 h 15256473"/>
                <a:gd name="connsiteX29" fmla="*/ 2863850 w 18300700"/>
                <a:gd name="connsiteY29" fmla="*/ 8512773 h 15256473"/>
                <a:gd name="connsiteX30" fmla="*/ 2901950 w 18300700"/>
                <a:gd name="connsiteY30" fmla="*/ 8379423 h 15256473"/>
                <a:gd name="connsiteX31" fmla="*/ 3022600 w 18300700"/>
                <a:gd name="connsiteY31" fmla="*/ 8214323 h 15256473"/>
                <a:gd name="connsiteX32" fmla="*/ 3136900 w 18300700"/>
                <a:gd name="connsiteY32" fmla="*/ 8207973 h 15256473"/>
                <a:gd name="connsiteX33" fmla="*/ 3219450 w 18300700"/>
                <a:gd name="connsiteY33" fmla="*/ 8138123 h 15256473"/>
                <a:gd name="connsiteX34" fmla="*/ 3206750 w 18300700"/>
                <a:gd name="connsiteY34" fmla="*/ 8303223 h 15256473"/>
                <a:gd name="connsiteX35" fmla="*/ 3117850 w 18300700"/>
                <a:gd name="connsiteY35" fmla="*/ 8461973 h 15256473"/>
                <a:gd name="connsiteX36" fmla="*/ 2952750 w 18300700"/>
                <a:gd name="connsiteY36" fmla="*/ 8665173 h 15256473"/>
                <a:gd name="connsiteX37" fmla="*/ 2838450 w 18300700"/>
                <a:gd name="connsiteY37" fmla="*/ 8862023 h 15256473"/>
                <a:gd name="connsiteX38" fmla="*/ 2736850 w 18300700"/>
                <a:gd name="connsiteY38" fmla="*/ 9014423 h 15256473"/>
                <a:gd name="connsiteX39" fmla="*/ 2692400 w 18300700"/>
                <a:gd name="connsiteY39" fmla="*/ 9185873 h 15256473"/>
                <a:gd name="connsiteX40" fmla="*/ 2527300 w 18300700"/>
                <a:gd name="connsiteY40" fmla="*/ 9382723 h 15256473"/>
                <a:gd name="connsiteX41" fmla="*/ 2425700 w 18300700"/>
                <a:gd name="connsiteY41" fmla="*/ 9585923 h 15256473"/>
                <a:gd name="connsiteX42" fmla="*/ 2368550 w 18300700"/>
                <a:gd name="connsiteY42" fmla="*/ 9731973 h 15256473"/>
                <a:gd name="connsiteX43" fmla="*/ 2235200 w 18300700"/>
                <a:gd name="connsiteY43" fmla="*/ 9852623 h 15256473"/>
                <a:gd name="connsiteX44" fmla="*/ 2184400 w 18300700"/>
                <a:gd name="connsiteY44" fmla="*/ 9960573 h 15256473"/>
                <a:gd name="connsiteX45" fmla="*/ 2317750 w 18300700"/>
                <a:gd name="connsiteY45" fmla="*/ 9985973 h 15256473"/>
                <a:gd name="connsiteX46" fmla="*/ 2311400 w 18300700"/>
                <a:gd name="connsiteY46" fmla="*/ 10125673 h 15256473"/>
                <a:gd name="connsiteX47" fmla="*/ 2254250 w 18300700"/>
                <a:gd name="connsiteY47" fmla="*/ 10271723 h 15256473"/>
                <a:gd name="connsiteX48" fmla="*/ 2139950 w 18300700"/>
                <a:gd name="connsiteY48" fmla="*/ 10366973 h 15256473"/>
                <a:gd name="connsiteX49" fmla="*/ 2000250 w 18300700"/>
                <a:gd name="connsiteY49" fmla="*/ 10405073 h 15256473"/>
                <a:gd name="connsiteX50" fmla="*/ 1974850 w 18300700"/>
                <a:gd name="connsiteY50" fmla="*/ 10462223 h 15256473"/>
                <a:gd name="connsiteX51" fmla="*/ 2006600 w 18300700"/>
                <a:gd name="connsiteY51" fmla="*/ 10525723 h 15256473"/>
                <a:gd name="connsiteX52" fmla="*/ 1924050 w 18300700"/>
                <a:gd name="connsiteY52" fmla="*/ 10659073 h 15256473"/>
                <a:gd name="connsiteX53" fmla="*/ 1879600 w 18300700"/>
                <a:gd name="connsiteY53" fmla="*/ 10805123 h 15256473"/>
                <a:gd name="connsiteX54" fmla="*/ 1854200 w 18300700"/>
                <a:gd name="connsiteY54" fmla="*/ 11021023 h 15256473"/>
                <a:gd name="connsiteX55" fmla="*/ 1841500 w 18300700"/>
                <a:gd name="connsiteY55" fmla="*/ 11160723 h 15256473"/>
                <a:gd name="connsiteX56" fmla="*/ 1695450 w 18300700"/>
                <a:gd name="connsiteY56" fmla="*/ 11268673 h 15256473"/>
                <a:gd name="connsiteX57" fmla="*/ 1606550 w 18300700"/>
                <a:gd name="connsiteY57" fmla="*/ 11503623 h 15256473"/>
                <a:gd name="connsiteX58" fmla="*/ 1511300 w 18300700"/>
                <a:gd name="connsiteY58" fmla="*/ 11732223 h 15256473"/>
                <a:gd name="connsiteX59" fmla="*/ 1225550 w 18300700"/>
                <a:gd name="connsiteY59" fmla="*/ 11846523 h 15256473"/>
                <a:gd name="connsiteX60" fmla="*/ 1130300 w 18300700"/>
                <a:gd name="connsiteY60" fmla="*/ 11795723 h 15256473"/>
                <a:gd name="connsiteX61" fmla="*/ 1003300 w 18300700"/>
                <a:gd name="connsiteY61" fmla="*/ 11878273 h 15256473"/>
                <a:gd name="connsiteX62" fmla="*/ 984250 w 18300700"/>
                <a:gd name="connsiteY62" fmla="*/ 11941773 h 15256473"/>
                <a:gd name="connsiteX63" fmla="*/ 901700 w 18300700"/>
                <a:gd name="connsiteY63" fmla="*/ 12030673 h 15256473"/>
                <a:gd name="connsiteX64" fmla="*/ 819150 w 18300700"/>
                <a:gd name="connsiteY64" fmla="*/ 12138623 h 15256473"/>
                <a:gd name="connsiteX65" fmla="*/ 704850 w 18300700"/>
                <a:gd name="connsiteY65" fmla="*/ 12310073 h 15256473"/>
                <a:gd name="connsiteX66" fmla="*/ 635000 w 18300700"/>
                <a:gd name="connsiteY66" fmla="*/ 12481523 h 15256473"/>
                <a:gd name="connsiteX67" fmla="*/ 565150 w 18300700"/>
                <a:gd name="connsiteY67" fmla="*/ 12564073 h 15256473"/>
                <a:gd name="connsiteX68" fmla="*/ 514350 w 18300700"/>
                <a:gd name="connsiteY68" fmla="*/ 12703773 h 15256473"/>
                <a:gd name="connsiteX69" fmla="*/ 469900 w 18300700"/>
                <a:gd name="connsiteY69" fmla="*/ 12824423 h 15256473"/>
                <a:gd name="connsiteX70" fmla="*/ 419100 w 18300700"/>
                <a:gd name="connsiteY70" fmla="*/ 12989523 h 15256473"/>
                <a:gd name="connsiteX71" fmla="*/ 476250 w 18300700"/>
                <a:gd name="connsiteY71" fmla="*/ 13084773 h 15256473"/>
                <a:gd name="connsiteX72" fmla="*/ 406400 w 18300700"/>
                <a:gd name="connsiteY72" fmla="*/ 13237173 h 15256473"/>
                <a:gd name="connsiteX73" fmla="*/ 412750 w 18300700"/>
                <a:gd name="connsiteY73" fmla="*/ 13357823 h 15256473"/>
                <a:gd name="connsiteX74" fmla="*/ 368300 w 18300700"/>
                <a:gd name="connsiteY74" fmla="*/ 13529273 h 15256473"/>
                <a:gd name="connsiteX75" fmla="*/ 317500 w 18300700"/>
                <a:gd name="connsiteY75" fmla="*/ 13751523 h 15256473"/>
                <a:gd name="connsiteX76" fmla="*/ 273050 w 18300700"/>
                <a:gd name="connsiteY76" fmla="*/ 13916623 h 15256473"/>
                <a:gd name="connsiteX77" fmla="*/ 234950 w 18300700"/>
                <a:gd name="connsiteY77" fmla="*/ 14043623 h 15256473"/>
                <a:gd name="connsiteX78" fmla="*/ 228600 w 18300700"/>
                <a:gd name="connsiteY78" fmla="*/ 14221423 h 15256473"/>
                <a:gd name="connsiteX79" fmla="*/ 184150 w 18300700"/>
                <a:gd name="connsiteY79" fmla="*/ 14418273 h 15256473"/>
                <a:gd name="connsiteX80" fmla="*/ 139700 w 18300700"/>
                <a:gd name="connsiteY80" fmla="*/ 14589723 h 15256473"/>
                <a:gd name="connsiteX81" fmla="*/ 133350 w 18300700"/>
                <a:gd name="connsiteY81" fmla="*/ 14761173 h 15256473"/>
                <a:gd name="connsiteX82" fmla="*/ 69850 w 18300700"/>
                <a:gd name="connsiteY82" fmla="*/ 14875473 h 15256473"/>
                <a:gd name="connsiteX83" fmla="*/ 50800 w 18300700"/>
                <a:gd name="connsiteY83" fmla="*/ 15027873 h 15256473"/>
                <a:gd name="connsiteX84" fmla="*/ 0 w 18300700"/>
                <a:gd name="connsiteY84" fmla="*/ 15256473 h 15256473"/>
                <a:gd name="connsiteX85" fmla="*/ 82550 w 18300700"/>
                <a:gd name="connsiteY85" fmla="*/ 15199323 h 15256473"/>
                <a:gd name="connsiteX86" fmla="*/ 406400 w 18300700"/>
                <a:gd name="connsiteY86" fmla="*/ 14024573 h 15256473"/>
                <a:gd name="connsiteX87" fmla="*/ 4775200 w 18300700"/>
                <a:gd name="connsiteY87" fmla="*/ 14151573 h 15256473"/>
                <a:gd name="connsiteX88" fmla="*/ 9207500 w 18300700"/>
                <a:gd name="connsiteY88" fmla="*/ 14189673 h 15256473"/>
                <a:gd name="connsiteX89" fmla="*/ 9029700 w 18300700"/>
                <a:gd name="connsiteY89" fmla="*/ 11471873 h 15256473"/>
                <a:gd name="connsiteX90" fmla="*/ 8851900 w 18300700"/>
                <a:gd name="connsiteY90" fmla="*/ 10824173 h 15256473"/>
                <a:gd name="connsiteX91" fmla="*/ 8978900 w 18300700"/>
                <a:gd name="connsiteY91" fmla="*/ 10519373 h 15256473"/>
                <a:gd name="connsiteX92" fmla="*/ 9207500 w 18300700"/>
                <a:gd name="connsiteY92" fmla="*/ 10176473 h 15256473"/>
                <a:gd name="connsiteX93" fmla="*/ 10134600 w 18300700"/>
                <a:gd name="connsiteY93" fmla="*/ 9579573 h 15256473"/>
                <a:gd name="connsiteX94" fmla="*/ 10579100 w 18300700"/>
                <a:gd name="connsiteY94" fmla="*/ 9477973 h 15256473"/>
                <a:gd name="connsiteX95" fmla="*/ 11036300 w 18300700"/>
                <a:gd name="connsiteY95" fmla="*/ 9249373 h 15256473"/>
                <a:gd name="connsiteX96" fmla="*/ 11366500 w 18300700"/>
                <a:gd name="connsiteY96" fmla="*/ 9147773 h 15256473"/>
                <a:gd name="connsiteX97" fmla="*/ 11289631 w 18300700"/>
                <a:gd name="connsiteY97" fmla="*/ 3195639 h 15256473"/>
                <a:gd name="connsiteX98" fmla="*/ 18300700 w 18300700"/>
                <a:gd name="connsiteY98" fmla="*/ 3000973 h 15256473"/>
                <a:gd name="connsiteX99" fmla="*/ 18160332 w 18300700"/>
                <a:gd name="connsiteY99" fmla="*/ 0 h 15256473"/>
                <a:gd name="connsiteX100" fmla="*/ 11880181 w 18300700"/>
                <a:gd name="connsiteY100" fmla="*/ 1512889 h 15256473"/>
                <a:gd name="connsiteX101" fmla="*/ 9029032 w 18300700"/>
                <a:gd name="connsiteY101" fmla="*/ 2050061 h 15256473"/>
                <a:gd name="connsiteX0" fmla="*/ 9029032 w 18300700"/>
                <a:gd name="connsiteY0" fmla="*/ 2050061 h 15256473"/>
                <a:gd name="connsiteX1" fmla="*/ 5626100 w 18300700"/>
                <a:gd name="connsiteY1" fmla="*/ 4080473 h 15256473"/>
                <a:gd name="connsiteX2" fmla="*/ 5556250 w 18300700"/>
                <a:gd name="connsiteY2" fmla="*/ 4315423 h 15256473"/>
                <a:gd name="connsiteX3" fmla="*/ 5384800 w 18300700"/>
                <a:gd name="connsiteY3" fmla="*/ 4480523 h 15256473"/>
                <a:gd name="connsiteX4" fmla="*/ 5372100 w 18300700"/>
                <a:gd name="connsiteY4" fmla="*/ 4632923 h 15256473"/>
                <a:gd name="connsiteX5" fmla="*/ 5308600 w 18300700"/>
                <a:gd name="connsiteY5" fmla="*/ 4817073 h 15256473"/>
                <a:gd name="connsiteX6" fmla="*/ 5257800 w 18300700"/>
                <a:gd name="connsiteY6" fmla="*/ 5007573 h 15256473"/>
                <a:gd name="connsiteX7" fmla="*/ 5251450 w 18300700"/>
                <a:gd name="connsiteY7" fmla="*/ 5286973 h 15256473"/>
                <a:gd name="connsiteX8" fmla="*/ 5289550 w 18300700"/>
                <a:gd name="connsiteY8" fmla="*/ 5369523 h 15256473"/>
                <a:gd name="connsiteX9" fmla="*/ 5251450 w 18300700"/>
                <a:gd name="connsiteY9" fmla="*/ 5572723 h 15256473"/>
                <a:gd name="connsiteX10" fmla="*/ 5251450 w 18300700"/>
                <a:gd name="connsiteY10" fmla="*/ 5769573 h 15256473"/>
                <a:gd name="connsiteX11" fmla="*/ 5168900 w 18300700"/>
                <a:gd name="connsiteY11" fmla="*/ 5998173 h 15256473"/>
                <a:gd name="connsiteX12" fmla="*/ 5118100 w 18300700"/>
                <a:gd name="connsiteY12" fmla="*/ 6271223 h 15256473"/>
                <a:gd name="connsiteX13" fmla="*/ 5029200 w 18300700"/>
                <a:gd name="connsiteY13" fmla="*/ 6315673 h 15256473"/>
                <a:gd name="connsiteX14" fmla="*/ 4927600 w 18300700"/>
                <a:gd name="connsiteY14" fmla="*/ 6391873 h 15256473"/>
                <a:gd name="connsiteX15" fmla="*/ 4838700 w 18300700"/>
                <a:gd name="connsiteY15" fmla="*/ 6569673 h 15256473"/>
                <a:gd name="connsiteX16" fmla="*/ 4692650 w 18300700"/>
                <a:gd name="connsiteY16" fmla="*/ 6626823 h 15256473"/>
                <a:gd name="connsiteX17" fmla="*/ 4514850 w 18300700"/>
                <a:gd name="connsiteY17" fmla="*/ 6709373 h 15256473"/>
                <a:gd name="connsiteX18" fmla="*/ 4362450 w 18300700"/>
                <a:gd name="connsiteY18" fmla="*/ 6887173 h 15256473"/>
                <a:gd name="connsiteX19" fmla="*/ 4229100 w 18300700"/>
                <a:gd name="connsiteY19" fmla="*/ 7084023 h 15256473"/>
                <a:gd name="connsiteX20" fmla="*/ 4025900 w 18300700"/>
                <a:gd name="connsiteY20" fmla="*/ 7230073 h 15256473"/>
                <a:gd name="connsiteX21" fmla="*/ 3721100 w 18300700"/>
                <a:gd name="connsiteY21" fmla="*/ 7534873 h 15256473"/>
                <a:gd name="connsiteX22" fmla="*/ 3536950 w 18300700"/>
                <a:gd name="connsiteY22" fmla="*/ 7776173 h 15256473"/>
                <a:gd name="connsiteX23" fmla="*/ 3390900 w 18300700"/>
                <a:gd name="connsiteY23" fmla="*/ 7820623 h 15256473"/>
                <a:gd name="connsiteX24" fmla="*/ 3213100 w 18300700"/>
                <a:gd name="connsiteY24" fmla="*/ 7928573 h 15256473"/>
                <a:gd name="connsiteX25" fmla="*/ 3041650 w 18300700"/>
                <a:gd name="connsiteY25" fmla="*/ 8100023 h 15256473"/>
                <a:gd name="connsiteX26" fmla="*/ 2870200 w 18300700"/>
                <a:gd name="connsiteY26" fmla="*/ 8271473 h 15256473"/>
                <a:gd name="connsiteX27" fmla="*/ 2781300 w 18300700"/>
                <a:gd name="connsiteY27" fmla="*/ 8481023 h 15256473"/>
                <a:gd name="connsiteX28" fmla="*/ 2673350 w 18300700"/>
                <a:gd name="connsiteY28" fmla="*/ 8595323 h 15256473"/>
                <a:gd name="connsiteX29" fmla="*/ 2698750 w 18300700"/>
                <a:gd name="connsiteY29" fmla="*/ 8665173 h 15256473"/>
                <a:gd name="connsiteX30" fmla="*/ 2863850 w 18300700"/>
                <a:gd name="connsiteY30" fmla="*/ 8512773 h 15256473"/>
                <a:gd name="connsiteX31" fmla="*/ 2901950 w 18300700"/>
                <a:gd name="connsiteY31" fmla="*/ 8379423 h 15256473"/>
                <a:gd name="connsiteX32" fmla="*/ 3022600 w 18300700"/>
                <a:gd name="connsiteY32" fmla="*/ 8214323 h 15256473"/>
                <a:gd name="connsiteX33" fmla="*/ 3136900 w 18300700"/>
                <a:gd name="connsiteY33" fmla="*/ 8207973 h 15256473"/>
                <a:gd name="connsiteX34" fmla="*/ 3219450 w 18300700"/>
                <a:gd name="connsiteY34" fmla="*/ 8138123 h 15256473"/>
                <a:gd name="connsiteX35" fmla="*/ 3206750 w 18300700"/>
                <a:gd name="connsiteY35" fmla="*/ 8303223 h 15256473"/>
                <a:gd name="connsiteX36" fmla="*/ 3117850 w 18300700"/>
                <a:gd name="connsiteY36" fmla="*/ 8461973 h 15256473"/>
                <a:gd name="connsiteX37" fmla="*/ 2952750 w 18300700"/>
                <a:gd name="connsiteY37" fmla="*/ 8665173 h 15256473"/>
                <a:gd name="connsiteX38" fmla="*/ 2838450 w 18300700"/>
                <a:gd name="connsiteY38" fmla="*/ 8862023 h 15256473"/>
                <a:gd name="connsiteX39" fmla="*/ 2736850 w 18300700"/>
                <a:gd name="connsiteY39" fmla="*/ 9014423 h 15256473"/>
                <a:gd name="connsiteX40" fmla="*/ 2692400 w 18300700"/>
                <a:gd name="connsiteY40" fmla="*/ 9185873 h 15256473"/>
                <a:gd name="connsiteX41" fmla="*/ 2527300 w 18300700"/>
                <a:gd name="connsiteY41" fmla="*/ 9382723 h 15256473"/>
                <a:gd name="connsiteX42" fmla="*/ 2425700 w 18300700"/>
                <a:gd name="connsiteY42" fmla="*/ 9585923 h 15256473"/>
                <a:gd name="connsiteX43" fmla="*/ 2368550 w 18300700"/>
                <a:gd name="connsiteY43" fmla="*/ 9731973 h 15256473"/>
                <a:gd name="connsiteX44" fmla="*/ 2235200 w 18300700"/>
                <a:gd name="connsiteY44" fmla="*/ 9852623 h 15256473"/>
                <a:gd name="connsiteX45" fmla="*/ 2184400 w 18300700"/>
                <a:gd name="connsiteY45" fmla="*/ 9960573 h 15256473"/>
                <a:gd name="connsiteX46" fmla="*/ 2317750 w 18300700"/>
                <a:gd name="connsiteY46" fmla="*/ 9985973 h 15256473"/>
                <a:gd name="connsiteX47" fmla="*/ 2311400 w 18300700"/>
                <a:gd name="connsiteY47" fmla="*/ 10125673 h 15256473"/>
                <a:gd name="connsiteX48" fmla="*/ 2254250 w 18300700"/>
                <a:gd name="connsiteY48" fmla="*/ 10271723 h 15256473"/>
                <a:gd name="connsiteX49" fmla="*/ 2139950 w 18300700"/>
                <a:gd name="connsiteY49" fmla="*/ 10366973 h 15256473"/>
                <a:gd name="connsiteX50" fmla="*/ 2000250 w 18300700"/>
                <a:gd name="connsiteY50" fmla="*/ 10405073 h 15256473"/>
                <a:gd name="connsiteX51" fmla="*/ 1974850 w 18300700"/>
                <a:gd name="connsiteY51" fmla="*/ 10462223 h 15256473"/>
                <a:gd name="connsiteX52" fmla="*/ 2006600 w 18300700"/>
                <a:gd name="connsiteY52" fmla="*/ 10525723 h 15256473"/>
                <a:gd name="connsiteX53" fmla="*/ 1924050 w 18300700"/>
                <a:gd name="connsiteY53" fmla="*/ 10659073 h 15256473"/>
                <a:gd name="connsiteX54" fmla="*/ 1879600 w 18300700"/>
                <a:gd name="connsiteY54" fmla="*/ 10805123 h 15256473"/>
                <a:gd name="connsiteX55" fmla="*/ 1854200 w 18300700"/>
                <a:gd name="connsiteY55" fmla="*/ 11021023 h 15256473"/>
                <a:gd name="connsiteX56" fmla="*/ 1841500 w 18300700"/>
                <a:gd name="connsiteY56" fmla="*/ 11160723 h 15256473"/>
                <a:gd name="connsiteX57" fmla="*/ 1695450 w 18300700"/>
                <a:gd name="connsiteY57" fmla="*/ 11268673 h 15256473"/>
                <a:gd name="connsiteX58" fmla="*/ 1606550 w 18300700"/>
                <a:gd name="connsiteY58" fmla="*/ 11503623 h 15256473"/>
                <a:gd name="connsiteX59" fmla="*/ 1511300 w 18300700"/>
                <a:gd name="connsiteY59" fmla="*/ 11732223 h 15256473"/>
                <a:gd name="connsiteX60" fmla="*/ 1225550 w 18300700"/>
                <a:gd name="connsiteY60" fmla="*/ 11846523 h 15256473"/>
                <a:gd name="connsiteX61" fmla="*/ 1130300 w 18300700"/>
                <a:gd name="connsiteY61" fmla="*/ 11795723 h 15256473"/>
                <a:gd name="connsiteX62" fmla="*/ 1003300 w 18300700"/>
                <a:gd name="connsiteY62" fmla="*/ 11878273 h 15256473"/>
                <a:gd name="connsiteX63" fmla="*/ 984250 w 18300700"/>
                <a:gd name="connsiteY63" fmla="*/ 11941773 h 15256473"/>
                <a:gd name="connsiteX64" fmla="*/ 901700 w 18300700"/>
                <a:gd name="connsiteY64" fmla="*/ 12030673 h 15256473"/>
                <a:gd name="connsiteX65" fmla="*/ 819150 w 18300700"/>
                <a:gd name="connsiteY65" fmla="*/ 12138623 h 15256473"/>
                <a:gd name="connsiteX66" fmla="*/ 704850 w 18300700"/>
                <a:gd name="connsiteY66" fmla="*/ 12310073 h 15256473"/>
                <a:gd name="connsiteX67" fmla="*/ 635000 w 18300700"/>
                <a:gd name="connsiteY67" fmla="*/ 12481523 h 15256473"/>
                <a:gd name="connsiteX68" fmla="*/ 565150 w 18300700"/>
                <a:gd name="connsiteY68" fmla="*/ 12564073 h 15256473"/>
                <a:gd name="connsiteX69" fmla="*/ 514350 w 18300700"/>
                <a:gd name="connsiteY69" fmla="*/ 12703773 h 15256473"/>
                <a:gd name="connsiteX70" fmla="*/ 469900 w 18300700"/>
                <a:gd name="connsiteY70" fmla="*/ 12824423 h 15256473"/>
                <a:gd name="connsiteX71" fmla="*/ 419100 w 18300700"/>
                <a:gd name="connsiteY71" fmla="*/ 12989523 h 15256473"/>
                <a:gd name="connsiteX72" fmla="*/ 476250 w 18300700"/>
                <a:gd name="connsiteY72" fmla="*/ 13084773 h 15256473"/>
                <a:gd name="connsiteX73" fmla="*/ 406400 w 18300700"/>
                <a:gd name="connsiteY73" fmla="*/ 13237173 h 15256473"/>
                <a:gd name="connsiteX74" fmla="*/ 412750 w 18300700"/>
                <a:gd name="connsiteY74" fmla="*/ 13357823 h 15256473"/>
                <a:gd name="connsiteX75" fmla="*/ 368300 w 18300700"/>
                <a:gd name="connsiteY75" fmla="*/ 13529273 h 15256473"/>
                <a:gd name="connsiteX76" fmla="*/ 317500 w 18300700"/>
                <a:gd name="connsiteY76" fmla="*/ 13751523 h 15256473"/>
                <a:gd name="connsiteX77" fmla="*/ 273050 w 18300700"/>
                <a:gd name="connsiteY77" fmla="*/ 13916623 h 15256473"/>
                <a:gd name="connsiteX78" fmla="*/ 234950 w 18300700"/>
                <a:gd name="connsiteY78" fmla="*/ 14043623 h 15256473"/>
                <a:gd name="connsiteX79" fmla="*/ 228600 w 18300700"/>
                <a:gd name="connsiteY79" fmla="*/ 14221423 h 15256473"/>
                <a:gd name="connsiteX80" fmla="*/ 184150 w 18300700"/>
                <a:gd name="connsiteY80" fmla="*/ 14418273 h 15256473"/>
                <a:gd name="connsiteX81" fmla="*/ 139700 w 18300700"/>
                <a:gd name="connsiteY81" fmla="*/ 14589723 h 15256473"/>
                <a:gd name="connsiteX82" fmla="*/ 133350 w 18300700"/>
                <a:gd name="connsiteY82" fmla="*/ 14761173 h 15256473"/>
                <a:gd name="connsiteX83" fmla="*/ 69850 w 18300700"/>
                <a:gd name="connsiteY83" fmla="*/ 14875473 h 15256473"/>
                <a:gd name="connsiteX84" fmla="*/ 50800 w 18300700"/>
                <a:gd name="connsiteY84" fmla="*/ 15027873 h 15256473"/>
                <a:gd name="connsiteX85" fmla="*/ 0 w 18300700"/>
                <a:gd name="connsiteY85" fmla="*/ 15256473 h 15256473"/>
                <a:gd name="connsiteX86" fmla="*/ 82550 w 18300700"/>
                <a:gd name="connsiteY86" fmla="*/ 15199323 h 15256473"/>
                <a:gd name="connsiteX87" fmla="*/ 406400 w 18300700"/>
                <a:gd name="connsiteY87" fmla="*/ 14024573 h 15256473"/>
                <a:gd name="connsiteX88" fmla="*/ 4775200 w 18300700"/>
                <a:gd name="connsiteY88" fmla="*/ 14151573 h 15256473"/>
                <a:gd name="connsiteX89" fmla="*/ 9207500 w 18300700"/>
                <a:gd name="connsiteY89" fmla="*/ 14189673 h 15256473"/>
                <a:gd name="connsiteX90" fmla="*/ 9029700 w 18300700"/>
                <a:gd name="connsiteY90" fmla="*/ 11471873 h 15256473"/>
                <a:gd name="connsiteX91" fmla="*/ 8851900 w 18300700"/>
                <a:gd name="connsiteY91" fmla="*/ 10824173 h 15256473"/>
                <a:gd name="connsiteX92" fmla="*/ 8978900 w 18300700"/>
                <a:gd name="connsiteY92" fmla="*/ 10519373 h 15256473"/>
                <a:gd name="connsiteX93" fmla="*/ 9207500 w 18300700"/>
                <a:gd name="connsiteY93" fmla="*/ 10176473 h 15256473"/>
                <a:gd name="connsiteX94" fmla="*/ 10134600 w 18300700"/>
                <a:gd name="connsiteY94" fmla="*/ 9579573 h 15256473"/>
                <a:gd name="connsiteX95" fmla="*/ 10579100 w 18300700"/>
                <a:gd name="connsiteY95" fmla="*/ 9477973 h 15256473"/>
                <a:gd name="connsiteX96" fmla="*/ 11036300 w 18300700"/>
                <a:gd name="connsiteY96" fmla="*/ 9249373 h 15256473"/>
                <a:gd name="connsiteX97" fmla="*/ 11366500 w 18300700"/>
                <a:gd name="connsiteY97" fmla="*/ 9147773 h 15256473"/>
                <a:gd name="connsiteX98" fmla="*/ 11289631 w 18300700"/>
                <a:gd name="connsiteY98" fmla="*/ 3195639 h 15256473"/>
                <a:gd name="connsiteX99" fmla="*/ 18300700 w 18300700"/>
                <a:gd name="connsiteY99" fmla="*/ 3000973 h 15256473"/>
                <a:gd name="connsiteX100" fmla="*/ 18160332 w 18300700"/>
                <a:gd name="connsiteY100" fmla="*/ 0 h 15256473"/>
                <a:gd name="connsiteX101" fmla="*/ 11880181 w 18300700"/>
                <a:gd name="connsiteY101" fmla="*/ 1512889 h 15256473"/>
                <a:gd name="connsiteX102" fmla="*/ 9029032 w 18300700"/>
                <a:gd name="connsiteY102" fmla="*/ 2050061 h 15256473"/>
                <a:gd name="connsiteX0" fmla="*/ 9029032 w 18300700"/>
                <a:gd name="connsiteY0" fmla="*/ 2050061 h 15256473"/>
                <a:gd name="connsiteX1" fmla="*/ 5708650 w 18300700"/>
                <a:gd name="connsiteY1" fmla="*/ 3782023 h 15256473"/>
                <a:gd name="connsiteX2" fmla="*/ 5626100 w 18300700"/>
                <a:gd name="connsiteY2" fmla="*/ 4080473 h 15256473"/>
                <a:gd name="connsiteX3" fmla="*/ 5556250 w 18300700"/>
                <a:gd name="connsiteY3" fmla="*/ 4315423 h 15256473"/>
                <a:gd name="connsiteX4" fmla="*/ 5384800 w 18300700"/>
                <a:gd name="connsiteY4" fmla="*/ 4480523 h 15256473"/>
                <a:gd name="connsiteX5" fmla="*/ 5372100 w 18300700"/>
                <a:gd name="connsiteY5" fmla="*/ 4632923 h 15256473"/>
                <a:gd name="connsiteX6" fmla="*/ 5308600 w 18300700"/>
                <a:gd name="connsiteY6" fmla="*/ 4817073 h 15256473"/>
                <a:gd name="connsiteX7" fmla="*/ 5257800 w 18300700"/>
                <a:gd name="connsiteY7" fmla="*/ 5007573 h 15256473"/>
                <a:gd name="connsiteX8" fmla="*/ 5251450 w 18300700"/>
                <a:gd name="connsiteY8" fmla="*/ 5286973 h 15256473"/>
                <a:gd name="connsiteX9" fmla="*/ 5289550 w 18300700"/>
                <a:gd name="connsiteY9" fmla="*/ 5369523 h 15256473"/>
                <a:gd name="connsiteX10" fmla="*/ 5251450 w 18300700"/>
                <a:gd name="connsiteY10" fmla="*/ 5572723 h 15256473"/>
                <a:gd name="connsiteX11" fmla="*/ 5251450 w 18300700"/>
                <a:gd name="connsiteY11" fmla="*/ 5769573 h 15256473"/>
                <a:gd name="connsiteX12" fmla="*/ 5168900 w 18300700"/>
                <a:gd name="connsiteY12" fmla="*/ 5998173 h 15256473"/>
                <a:gd name="connsiteX13" fmla="*/ 5118100 w 18300700"/>
                <a:gd name="connsiteY13" fmla="*/ 6271223 h 15256473"/>
                <a:gd name="connsiteX14" fmla="*/ 5029200 w 18300700"/>
                <a:gd name="connsiteY14" fmla="*/ 6315673 h 15256473"/>
                <a:gd name="connsiteX15" fmla="*/ 4927600 w 18300700"/>
                <a:gd name="connsiteY15" fmla="*/ 6391873 h 15256473"/>
                <a:gd name="connsiteX16" fmla="*/ 4838700 w 18300700"/>
                <a:gd name="connsiteY16" fmla="*/ 6569673 h 15256473"/>
                <a:gd name="connsiteX17" fmla="*/ 4692650 w 18300700"/>
                <a:gd name="connsiteY17" fmla="*/ 6626823 h 15256473"/>
                <a:gd name="connsiteX18" fmla="*/ 4514850 w 18300700"/>
                <a:gd name="connsiteY18" fmla="*/ 6709373 h 15256473"/>
                <a:gd name="connsiteX19" fmla="*/ 4362450 w 18300700"/>
                <a:gd name="connsiteY19" fmla="*/ 6887173 h 15256473"/>
                <a:gd name="connsiteX20" fmla="*/ 4229100 w 18300700"/>
                <a:gd name="connsiteY20" fmla="*/ 7084023 h 15256473"/>
                <a:gd name="connsiteX21" fmla="*/ 4025900 w 18300700"/>
                <a:gd name="connsiteY21" fmla="*/ 7230073 h 15256473"/>
                <a:gd name="connsiteX22" fmla="*/ 3721100 w 18300700"/>
                <a:gd name="connsiteY22" fmla="*/ 7534873 h 15256473"/>
                <a:gd name="connsiteX23" fmla="*/ 3536950 w 18300700"/>
                <a:gd name="connsiteY23" fmla="*/ 7776173 h 15256473"/>
                <a:gd name="connsiteX24" fmla="*/ 3390900 w 18300700"/>
                <a:gd name="connsiteY24" fmla="*/ 7820623 h 15256473"/>
                <a:gd name="connsiteX25" fmla="*/ 3213100 w 18300700"/>
                <a:gd name="connsiteY25" fmla="*/ 7928573 h 15256473"/>
                <a:gd name="connsiteX26" fmla="*/ 3041650 w 18300700"/>
                <a:gd name="connsiteY26" fmla="*/ 8100023 h 15256473"/>
                <a:gd name="connsiteX27" fmla="*/ 2870200 w 18300700"/>
                <a:gd name="connsiteY27" fmla="*/ 8271473 h 15256473"/>
                <a:gd name="connsiteX28" fmla="*/ 2781300 w 18300700"/>
                <a:gd name="connsiteY28" fmla="*/ 8481023 h 15256473"/>
                <a:gd name="connsiteX29" fmla="*/ 2673350 w 18300700"/>
                <a:gd name="connsiteY29" fmla="*/ 8595323 h 15256473"/>
                <a:gd name="connsiteX30" fmla="*/ 2698750 w 18300700"/>
                <a:gd name="connsiteY30" fmla="*/ 8665173 h 15256473"/>
                <a:gd name="connsiteX31" fmla="*/ 2863850 w 18300700"/>
                <a:gd name="connsiteY31" fmla="*/ 8512773 h 15256473"/>
                <a:gd name="connsiteX32" fmla="*/ 2901950 w 18300700"/>
                <a:gd name="connsiteY32" fmla="*/ 8379423 h 15256473"/>
                <a:gd name="connsiteX33" fmla="*/ 3022600 w 18300700"/>
                <a:gd name="connsiteY33" fmla="*/ 8214323 h 15256473"/>
                <a:gd name="connsiteX34" fmla="*/ 3136900 w 18300700"/>
                <a:gd name="connsiteY34" fmla="*/ 8207973 h 15256473"/>
                <a:gd name="connsiteX35" fmla="*/ 3219450 w 18300700"/>
                <a:gd name="connsiteY35" fmla="*/ 8138123 h 15256473"/>
                <a:gd name="connsiteX36" fmla="*/ 3206750 w 18300700"/>
                <a:gd name="connsiteY36" fmla="*/ 8303223 h 15256473"/>
                <a:gd name="connsiteX37" fmla="*/ 3117850 w 18300700"/>
                <a:gd name="connsiteY37" fmla="*/ 8461973 h 15256473"/>
                <a:gd name="connsiteX38" fmla="*/ 2952750 w 18300700"/>
                <a:gd name="connsiteY38" fmla="*/ 8665173 h 15256473"/>
                <a:gd name="connsiteX39" fmla="*/ 2838450 w 18300700"/>
                <a:gd name="connsiteY39" fmla="*/ 8862023 h 15256473"/>
                <a:gd name="connsiteX40" fmla="*/ 2736850 w 18300700"/>
                <a:gd name="connsiteY40" fmla="*/ 9014423 h 15256473"/>
                <a:gd name="connsiteX41" fmla="*/ 2692400 w 18300700"/>
                <a:gd name="connsiteY41" fmla="*/ 9185873 h 15256473"/>
                <a:gd name="connsiteX42" fmla="*/ 2527300 w 18300700"/>
                <a:gd name="connsiteY42" fmla="*/ 9382723 h 15256473"/>
                <a:gd name="connsiteX43" fmla="*/ 2425700 w 18300700"/>
                <a:gd name="connsiteY43" fmla="*/ 9585923 h 15256473"/>
                <a:gd name="connsiteX44" fmla="*/ 2368550 w 18300700"/>
                <a:gd name="connsiteY44" fmla="*/ 9731973 h 15256473"/>
                <a:gd name="connsiteX45" fmla="*/ 2235200 w 18300700"/>
                <a:gd name="connsiteY45" fmla="*/ 9852623 h 15256473"/>
                <a:gd name="connsiteX46" fmla="*/ 2184400 w 18300700"/>
                <a:gd name="connsiteY46" fmla="*/ 9960573 h 15256473"/>
                <a:gd name="connsiteX47" fmla="*/ 2317750 w 18300700"/>
                <a:gd name="connsiteY47" fmla="*/ 9985973 h 15256473"/>
                <a:gd name="connsiteX48" fmla="*/ 2311400 w 18300700"/>
                <a:gd name="connsiteY48" fmla="*/ 10125673 h 15256473"/>
                <a:gd name="connsiteX49" fmla="*/ 2254250 w 18300700"/>
                <a:gd name="connsiteY49" fmla="*/ 10271723 h 15256473"/>
                <a:gd name="connsiteX50" fmla="*/ 2139950 w 18300700"/>
                <a:gd name="connsiteY50" fmla="*/ 10366973 h 15256473"/>
                <a:gd name="connsiteX51" fmla="*/ 2000250 w 18300700"/>
                <a:gd name="connsiteY51" fmla="*/ 10405073 h 15256473"/>
                <a:gd name="connsiteX52" fmla="*/ 1974850 w 18300700"/>
                <a:gd name="connsiteY52" fmla="*/ 10462223 h 15256473"/>
                <a:gd name="connsiteX53" fmla="*/ 2006600 w 18300700"/>
                <a:gd name="connsiteY53" fmla="*/ 10525723 h 15256473"/>
                <a:gd name="connsiteX54" fmla="*/ 1924050 w 18300700"/>
                <a:gd name="connsiteY54" fmla="*/ 10659073 h 15256473"/>
                <a:gd name="connsiteX55" fmla="*/ 1879600 w 18300700"/>
                <a:gd name="connsiteY55" fmla="*/ 10805123 h 15256473"/>
                <a:gd name="connsiteX56" fmla="*/ 1854200 w 18300700"/>
                <a:gd name="connsiteY56" fmla="*/ 11021023 h 15256473"/>
                <a:gd name="connsiteX57" fmla="*/ 1841500 w 18300700"/>
                <a:gd name="connsiteY57" fmla="*/ 11160723 h 15256473"/>
                <a:gd name="connsiteX58" fmla="*/ 1695450 w 18300700"/>
                <a:gd name="connsiteY58" fmla="*/ 11268673 h 15256473"/>
                <a:gd name="connsiteX59" fmla="*/ 1606550 w 18300700"/>
                <a:gd name="connsiteY59" fmla="*/ 11503623 h 15256473"/>
                <a:gd name="connsiteX60" fmla="*/ 1511300 w 18300700"/>
                <a:gd name="connsiteY60" fmla="*/ 11732223 h 15256473"/>
                <a:gd name="connsiteX61" fmla="*/ 1225550 w 18300700"/>
                <a:gd name="connsiteY61" fmla="*/ 11846523 h 15256473"/>
                <a:gd name="connsiteX62" fmla="*/ 1130300 w 18300700"/>
                <a:gd name="connsiteY62" fmla="*/ 11795723 h 15256473"/>
                <a:gd name="connsiteX63" fmla="*/ 1003300 w 18300700"/>
                <a:gd name="connsiteY63" fmla="*/ 11878273 h 15256473"/>
                <a:gd name="connsiteX64" fmla="*/ 984250 w 18300700"/>
                <a:gd name="connsiteY64" fmla="*/ 11941773 h 15256473"/>
                <a:gd name="connsiteX65" fmla="*/ 901700 w 18300700"/>
                <a:gd name="connsiteY65" fmla="*/ 12030673 h 15256473"/>
                <a:gd name="connsiteX66" fmla="*/ 819150 w 18300700"/>
                <a:gd name="connsiteY66" fmla="*/ 12138623 h 15256473"/>
                <a:gd name="connsiteX67" fmla="*/ 704850 w 18300700"/>
                <a:gd name="connsiteY67" fmla="*/ 12310073 h 15256473"/>
                <a:gd name="connsiteX68" fmla="*/ 635000 w 18300700"/>
                <a:gd name="connsiteY68" fmla="*/ 12481523 h 15256473"/>
                <a:gd name="connsiteX69" fmla="*/ 565150 w 18300700"/>
                <a:gd name="connsiteY69" fmla="*/ 12564073 h 15256473"/>
                <a:gd name="connsiteX70" fmla="*/ 514350 w 18300700"/>
                <a:gd name="connsiteY70" fmla="*/ 12703773 h 15256473"/>
                <a:gd name="connsiteX71" fmla="*/ 469900 w 18300700"/>
                <a:gd name="connsiteY71" fmla="*/ 12824423 h 15256473"/>
                <a:gd name="connsiteX72" fmla="*/ 419100 w 18300700"/>
                <a:gd name="connsiteY72" fmla="*/ 12989523 h 15256473"/>
                <a:gd name="connsiteX73" fmla="*/ 476250 w 18300700"/>
                <a:gd name="connsiteY73" fmla="*/ 13084773 h 15256473"/>
                <a:gd name="connsiteX74" fmla="*/ 406400 w 18300700"/>
                <a:gd name="connsiteY74" fmla="*/ 13237173 h 15256473"/>
                <a:gd name="connsiteX75" fmla="*/ 412750 w 18300700"/>
                <a:gd name="connsiteY75" fmla="*/ 13357823 h 15256473"/>
                <a:gd name="connsiteX76" fmla="*/ 368300 w 18300700"/>
                <a:gd name="connsiteY76" fmla="*/ 13529273 h 15256473"/>
                <a:gd name="connsiteX77" fmla="*/ 317500 w 18300700"/>
                <a:gd name="connsiteY77" fmla="*/ 13751523 h 15256473"/>
                <a:gd name="connsiteX78" fmla="*/ 273050 w 18300700"/>
                <a:gd name="connsiteY78" fmla="*/ 13916623 h 15256473"/>
                <a:gd name="connsiteX79" fmla="*/ 234950 w 18300700"/>
                <a:gd name="connsiteY79" fmla="*/ 14043623 h 15256473"/>
                <a:gd name="connsiteX80" fmla="*/ 228600 w 18300700"/>
                <a:gd name="connsiteY80" fmla="*/ 14221423 h 15256473"/>
                <a:gd name="connsiteX81" fmla="*/ 184150 w 18300700"/>
                <a:gd name="connsiteY81" fmla="*/ 14418273 h 15256473"/>
                <a:gd name="connsiteX82" fmla="*/ 139700 w 18300700"/>
                <a:gd name="connsiteY82" fmla="*/ 14589723 h 15256473"/>
                <a:gd name="connsiteX83" fmla="*/ 133350 w 18300700"/>
                <a:gd name="connsiteY83" fmla="*/ 14761173 h 15256473"/>
                <a:gd name="connsiteX84" fmla="*/ 69850 w 18300700"/>
                <a:gd name="connsiteY84" fmla="*/ 14875473 h 15256473"/>
                <a:gd name="connsiteX85" fmla="*/ 50800 w 18300700"/>
                <a:gd name="connsiteY85" fmla="*/ 15027873 h 15256473"/>
                <a:gd name="connsiteX86" fmla="*/ 0 w 18300700"/>
                <a:gd name="connsiteY86" fmla="*/ 15256473 h 15256473"/>
                <a:gd name="connsiteX87" fmla="*/ 82550 w 18300700"/>
                <a:gd name="connsiteY87" fmla="*/ 15199323 h 15256473"/>
                <a:gd name="connsiteX88" fmla="*/ 406400 w 18300700"/>
                <a:gd name="connsiteY88" fmla="*/ 14024573 h 15256473"/>
                <a:gd name="connsiteX89" fmla="*/ 4775200 w 18300700"/>
                <a:gd name="connsiteY89" fmla="*/ 14151573 h 15256473"/>
                <a:gd name="connsiteX90" fmla="*/ 9207500 w 18300700"/>
                <a:gd name="connsiteY90" fmla="*/ 14189673 h 15256473"/>
                <a:gd name="connsiteX91" fmla="*/ 9029700 w 18300700"/>
                <a:gd name="connsiteY91" fmla="*/ 11471873 h 15256473"/>
                <a:gd name="connsiteX92" fmla="*/ 8851900 w 18300700"/>
                <a:gd name="connsiteY92" fmla="*/ 10824173 h 15256473"/>
                <a:gd name="connsiteX93" fmla="*/ 8978900 w 18300700"/>
                <a:gd name="connsiteY93" fmla="*/ 10519373 h 15256473"/>
                <a:gd name="connsiteX94" fmla="*/ 9207500 w 18300700"/>
                <a:gd name="connsiteY94" fmla="*/ 10176473 h 15256473"/>
                <a:gd name="connsiteX95" fmla="*/ 10134600 w 18300700"/>
                <a:gd name="connsiteY95" fmla="*/ 9579573 h 15256473"/>
                <a:gd name="connsiteX96" fmla="*/ 10579100 w 18300700"/>
                <a:gd name="connsiteY96" fmla="*/ 9477973 h 15256473"/>
                <a:gd name="connsiteX97" fmla="*/ 11036300 w 18300700"/>
                <a:gd name="connsiteY97" fmla="*/ 9249373 h 15256473"/>
                <a:gd name="connsiteX98" fmla="*/ 11366500 w 18300700"/>
                <a:gd name="connsiteY98" fmla="*/ 9147773 h 15256473"/>
                <a:gd name="connsiteX99" fmla="*/ 11289631 w 18300700"/>
                <a:gd name="connsiteY99" fmla="*/ 3195639 h 15256473"/>
                <a:gd name="connsiteX100" fmla="*/ 18300700 w 18300700"/>
                <a:gd name="connsiteY100" fmla="*/ 3000973 h 15256473"/>
                <a:gd name="connsiteX101" fmla="*/ 18160332 w 18300700"/>
                <a:gd name="connsiteY101" fmla="*/ 0 h 15256473"/>
                <a:gd name="connsiteX102" fmla="*/ 11880181 w 18300700"/>
                <a:gd name="connsiteY102" fmla="*/ 1512889 h 15256473"/>
                <a:gd name="connsiteX103" fmla="*/ 9029032 w 18300700"/>
                <a:gd name="connsiteY103" fmla="*/ 2050061 h 15256473"/>
                <a:gd name="connsiteX0" fmla="*/ 9029032 w 18300700"/>
                <a:gd name="connsiteY0" fmla="*/ 2050061 h 15256473"/>
                <a:gd name="connsiteX1" fmla="*/ 5816600 w 18300700"/>
                <a:gd name="connsiteY1" fmla="*/ 3597873 h 15256473"/>
                <a:gd name="connsiteX2" fmla="*/ 5708650 w 18300700"/>
                <a:gd name="connsiteY2" fmla="*/ 3782023 h 15256473"/>
                <a:gd name="connsiteX3" fmla="*/ 5626100 w 18300700"/>
                <a:gd name="connsiteY3" fmla="*/ 4080473 h 15256473"/>
                <a:gd name="connsiteX4" fmla="*/ 5556250 w 18300700"/>
                <a:gd name="connsiteY4" fmla="*/ 4315423 h 15256473"/>
                <a:gd name="connsiteX5" fmla="*/ 5384800 w 18300700"/>
                <a:gd name="connsiteY5" fmla="*/ 4480523 h 15256473"/>
                <a:gd name="connsiteX6" fmla="*/ 5372100 w 18300700"/>
                <a:gd name="connsiteY6" fmla="*/ 4632923 h 15256473"/>
                <a:gd name="connsiteX7" fmla="*/ 5308600 w 18300700"/>
                <a:gd name="connsiteY7" fmla="*/ 4817073 h 15256473"/>
                <a:gd name="connsiteX8" fmla="*/ 5257800 w 18300700"/>
                <a:gd name="connsiteY8" fmla="*/ 5007573 h 15256473"/>
                <a:gd name="connsiteX9" fmla="*/ 5251450 w 18300700"/>
                <a:gd name="connsiteY9" fmla="*/ 5286973 h 15256473"/>
                <a:gd name="connsiteX10" fmla="*/ 5289550 w 18300700"/>
                <a:gd name="connsiteY10" fmla="*/ 5369523 h 15256473"/>
                <a:gd name="connsiteX11" fmla="*/ 5251450 w 18300700"/>
                <a:gd name="connsiteY11" fmla="*/ 5572723 h 15256473"/>
                <a:gd name="connsiteX12" fmla="*/ 5251450 w 18300700"/>
                <a:gd name="connsiteY12" fmla="*/ 5769573 h 15256473"/>
                <a:gd name="connsiteX13" fmla="*/ 5168900 w 18300700"/>
                <a:gd name="connsiteY13" fmla="*/ 5998173 h 15256473"/>
                <a:gd name="connsiteX14" fmla="*/ 5118100 w 18300700"/>
                <a:gd name="connsiteY14" fmla="*/ 6271223 h 15256473"/>
                <a:gd name="connsiteX15" fmla="*/ 5029200 w 18300700"/>
                <a:gd name="connsiteY15" fmla="*/ 6315673 h 15256473"/>
                <a:gd name="connsiteX16" fmla="*/ 4927600 w 18300700"/>
                <a:gd name="connsiteY16" fmla="*/ 6391873 h 15256473"/>
                <a:gd name="connsiteX17" fmla="*/ 4838700 w 18300700"/>
                <a:gd name="connsiteY17" fmla="*/ 6569673 h 15256473"/>
                <a:gd name="connsiteX18" fmla="*/ 4692650 w 18300700"/>
                <a:gd name="connsiteY18" fmla="*/ 6626823 h 15256473"/>
                <a:gd name="connsiteX19" fmla="*/ 4514850 w 18300700"/>
                <a:gd name="connsiteY19" fmla="*/ 6709373 h 15256473"/>
                <a:gd name="connsiteX20" fmla="*/ 4362450 w 18300700"/>
                <a:gd name="connsiteY20" fmla="*/ 6887173 h 15256473"/>
                <a:gd name="connsiteX21" fmla="*/ 4229100 w 18300700"/>
                <a:gd name="connsiteY21" fmla="*/ 7084023 h 15256473"/>
                <a:gd name="connsiteX22" fmla="*/ 4025900 w 18300700"/>
                <a:gd name="connsiteY22" fmla="*/ 7230073 h 15256473"/>
                <a:gd name="connsiteX23" fmla="*/ 3721100 w 18300700"/>
                <a:gd name="connsiteY23" fmla="*/ 7534873 h 15256473"/>
                <a:gd name="connsiteX24" fmla="*/ 3536950 w 18300700"/>
                <a:gd name="connsiteY24" fmla="*/ 7776173 h 15256473"/>
                <a:gd name="connsiteX25" fmla="*/ 3390900 w 18300700"/>
                <a:gd name="connsiteY25" fmla="*/ 7820623 h 15256473"/>
                <a:gd name="connsiteX26" fmla="*/ 3213100 w 18300700"/>
                <a:gd name="connsiteY26" fmla="*/ 7928573 h 15256473"/>
                <a:gd name="connsiteX27" fmla="*/ 3041650 w 18300700"/>
                <a:gd name="connsiteY27" fmla="*/ 8100023 h 15256473"/>
                <a:gd name="connsiteX28" fmla="*/ 2870200 w 18300700"/>
                <a:gd name="connsiteY28" fmla="*/ 8271473 h 15256473"/>
                <a:gd name="connsiteX29" fmla="*/ 2781300 w 18300700"/>
                <a:gd name="connsiteY29" fmla="*/ 8481023 h 15256473"/>
                <a:gd name="connsiteX30" fmla="*/ 2673350 w 18300700"/>
                <a:gd name="connsiteY30" fmla="*/ 8595323 h 15256473"/>
                <a:gd name="connsiteX31" fmla="*/ 2698750 w 18300700"/>
                <a:gd name="connsiteY31" fmla="*/ 8665173 h 15256473"/>
                <a:gd name="connsiteX32" fmla="*/ 2863850 w 18300700"/>
                <a:gd name="connsiteY32" fmla="*/ 8512773 h 15256473"/>
                <a:gd name="connsiteX33" fmla="*/ 2901950 w 18300700"/>
                <a:gd name="connsiteY33" fmla="*/ 8379423 h 15256473"/>
                <a:gd name="connsiteX34" fmla="*/ 3022600 w 18300700"/>
                <a:gd name="connsiteY34" fmla="*/ 8214323 h 15256473"/>
                <a:gd name="connsiteX35" fmla="*/ 3136900 w 18300700"/>
                <a:gd name="connsiteY35" fmla="*/ 8207973 h 15256473"/>
                <a:gd name="connsiteX36" fmla="*/ 3219450 w 18300700"/>
                <a:gd name="connsiteY36" fmla="*/ 8138123 h 15256473"/>
                <a:gd name="connsiteX37" fmla="*/ 3206750 w 18300700"/>
                <a:gd name="connsiteY37" fmla="*/ 8303223 h 15256473"/>
                <a:gd name="connsiteX38" fmla="*/ 3117850 w 18300700"/>
                <a:gd name="connsiteY38" fmla="*/ 8461973 h 15256473"/>
                <a:gd name="connsiteX39" fmla="*/ 2952750 w 18300700"/>
                <a:gd name="connsiteY39" fmla="*/ 8665173 h 15256473"/>
                <a:gd name="connsiteX40" fmla="*/ 2838450 w 18300700"/>
                <a:gd name="connsiteY40" fmla="*/ 8862023 h 15256473"/>
                <a:gd name="connsiteX41" fmla="*/ 2736850 w 18300700"/>
                <a:gd name="connsiteY41" fmla="*/ 9014423 h 15256473"/>
                <a:gd name="connsiteX42" fmla="*/ 2692400 w 18300700"/>
                <a:gd name="connsiteY42" fmla="*/ 9185873 h 15256473"/>
                <a:gd name="connsiteX43" fmla="*/ 2527300 w 18300700"/>
                <a:gd name="connsiteY43" fmla="*/ 9382723 h 15256473"/>
                <a:gd name="connsiteX44" fmla="*/ 2425700 w 18300700"/>
                <a:gd name="connsiteY44" fmla="*/ 9585923 h 15256473"/>
                <a:gd name="connsiteX45" fmla="*/ 2368550 w 18300700"/>
                <a:gd name="connsiteY45" fmla="*/ 9731973 h 15256473"/>
                <a:gd name="connsiteX46" fmla="*/ 2235200 w 18300700"/>
                <a:gd name="connsiteY46" fmla="*/ 9852623 h 15256473"/>
                <a:gd name="connsiteX47" fmla="*/ 2184400 w 18300700"/>
                <a:gd name="connsiteY47" fmla="*/ 9960573 h 15256473"/>
                <a:gd name="connsiteX48" fmla="*/ 2317750 w 18300700"/>
                <a:gd name="connsiteY48" fmla="*/ 9985973 h 15256473"/>
                <a:gd name="connsiteX49" fmla="*/ 2311400 w 18300700"/>
                <a:gd name="connsiteY49" fmla="*/ 10125673 h 15256473"/>
                <a:gd name="connsiteX50" fmla="*/ 2254250 w 18300700"/>
                <a:gd name="connsiteY50" fmla="*/ 10271723 h 15256473"/>
                <a:gd name="connsiteX51" fmla="*/ 2139950 w 18300700"/>
                <a:gd name="connsiteY51" fmla="*/ 10366973 h 15256473"/>
                <a:gd name="connsiteX52" fmla="*/ 2000250 w 18300700"/>
                <a:gd name="connsiteY52" fmla="*/ 10405073 h 15256473"/>
                <a:gd name="connsiteX53" fmla="*/ 1974850 w 18300700"/>
                <a:gd name="connsiteY53" fmla="*/ 10462223 h 15256473"/>
                <a:gd name="connsiteX54" fmla="*/ 2006600 w 18300700"/>
                <a:gd name="connsiteY54" fmla="*/ 10525723 h 15256473"/>
                <a:gd name="connsiteX55" fmla="*/ 1924050 w 18300700"/>
                <a:gd name="connsiteY55" fmla="*/ 10659073 h 15256473"/>
                <a:gd name="connsiteX56" fmla="*/ 1879600 w 18300700"/>
                <a:gd name="connsiteY56" fmla="*/ 10805123 h 15256473"/>
                <a:gd name="connsiteX57" fmla="*/ 1854200 w 18300700"/>
                <a:gd name="connsiteY57" fmla="*/ 11021023 h 15256473"/>
                <a:gd name="connsiteX58" fmla="*/ 1841500 w 18300700"/>
                <a:gd name="connsiteY58" fmla="*/ 11160723 h 15256473"/>
                <a:gd name="connsiteX59" fmla="*/ 1695450 w 18300700"/>
                <a:gd name="connsiteY59" fmla="*/ 11268673 h 15256473"/>
                <a:gd name="connsiteX60" fmla="*/ 1606550 w 18300700"/>
                <a:gd name="connsiteY60" fmla="*/ 11503623 h 15256473"/>
                <a:gd name="connsiteX61" fmla="*/ 1511300 w 18300700"/>
                <a:gd name="connsiteY61" fmla="*/ 11732223 h 15256473"/>
                <a:gd name="connsiteX62" fmla="*/ 1225550 w 18300700"/>
                <a:gd name="connsiteY62" fmla="*/ 11846523 h 15256473"/>
                <a:gd name="connsiteX63" fmla="*/ 1130300 w 18300700"/>
                <a:gd name="connsiteY63" fmla="*/ 11795723 h 15256473"/>
                <a:gd name="connsiteX64" fmla="*/ 1003300 w 18300700"/>
                <a:gd name="connsiteY64" fmla="*/ 11878273 h 15256473"/>
                <a:gd name="connsiteX65" fmla="*/ 984250 w 18300700"/>
                <a:gd name="connsiteY65" fmla="*/ 11941773 h 15256473"/>
                <a:gd name="connsiteX66" fmla="*/ 901700 w 18300700"/>
                <a:gd name="connsiteY66" fmla="*/ 12030673 h 15256473"/>
                <a:gd name="connsiteX67" fmla="*/ 819150 w 18300700"/>
                <a:gd name="connsiteY67" fmla="*/ 12138623 h 15256473"/>
                <a:gd name="connsiteX68" fmla="*/ 704850 w 18300700"/>
                <a:gd name="connsiteY68" fmla="*/ 12310073 h 15256473"/>
                <a:gd name="connsiteX69" fmla="*/ 635000 w 18300700"/>
                <a:gd name="connsiteY69" fmla="*/ 12481523 h 15256473"/>
                <a:gd name="connsiteX70" fmla="*/ 565150 w 18300700"/>
                <a:gd name="connsiteY70" fmla="*/ 12564073 h 15256473"/>
                <a:gd name="connsiteX71" fmla="*/ 514350 w 18300700"/>
                <a:gd name="connsiteY71" fmla="*/ 12703773 h 15256473"/>
                <a:gd name="connsiteX72" fmla="*/ 469900 w 18300700"/>
                <a:gd name="connsiteY72" fmla="*/ 12824423 h 15256473"/>
                <a:gd name="connsiteX73" fmla="*/ 419100 w 18300700"/>
                <a:gd name="connsiteY73" fmla="*/ 12989523 h 15256473"/>
                <a:gd name="connsiteX74" fmla="*/ 476250 w 18300700"/>
                <a:gd name="connsiteY74" fmla="*/ 13084773 h 15256473"/>
                <a:gd name="connsiteX75" fmla="*/ 406400 w 18300700"/>
                <a:gd name="connsiteY75" fmla="*/ 13237173 h 15256473"/>
                <a:gd name="connsiteX76" fmla="*/ 412750 w 18300700"/>
                <a:gd name="connsiteY76" fmla="*/ 13357823 h 15256473"/>
                <a:gd name="connsiteX77" fmla="*/ 368300 w 18300700"/>
                <a:gd name="connsiteY77" fmla="*/ 13529273 h 15256473"/>
                <a:gd name="connsiteX78" fmla="*/ 317500 w 18300700"/>
                <a:gd name="connsiteY78" fmla="*/ 13751523 h 15256473"/>
                <a:gd name="connsiteX79" fmla="*/ 273050 w 18300700"/>
                <a:gd name="connsiteY79" fmla="*/ 13916623 h 15256473"/>
                <a:gd name="connsiteX80" fmla="*/ 234950 w 18300700"/>
                <a:gd name="connsiteY80" fmla="*/ 14043623 h 15256473"/>
                <a:gd name="connsiteX81" fmla="*/ 228600 w 18300700"/>
                <a:gd name="connsiteY81" fmla="*/ 14221423 h 15256473"/>
                <a:gd name="connsiteX82" fmla="*/ 184150 w 18300700"/>
                <a:gd name="connsiteY82" fmla="*/ 14418273 h 15256473"/>
                <a:gd name="connsiteX83" fmla="*/ 139700 w 18300700"/>
                <a:gd name="connsiteY83" fmla="*/ 14589723 h 15256473"/>
                <a:gd name="connsiteX84" fmla="*/ 133350 w 18300700"/>
                <a:gd name="connsiteY84" fmla="*/ 14761173 h 15256473"/>
                <a:gd name="connsiteX85" fmla="*/ 69850 w 18300700"/>
                <a:gd name="connsiteY85" fmla="*/ 14875473 h 15256473"/>
                <a:gd name="connsiteX86" fmla="*/ 50800 w 18300700"/>
                <a:gd name="connsiteY86" fmla="*/ 15027873 h 15256473"/>
                <a:gd name="connsiteX87" fmla="*/ 0 w 18300700"/>
                <a:gd name="connsiteY87" fmla="*/ 15256473 h 15256473"/>
                <a:gd name="connsiteX88" fmla="*/ 82550 w 18300700"/>
                <a:gd name="connsiteY88" fmla="*/ 15199323 h 15256473"/>
                <a:gd name="connsiteX89" fmla="*/ 406400 w 18300700"/>
                <a:gd name="connsiteY89" fmla="*/ 14024573 h 15256473"/>
                <a:gd name="connsiteX90" fmla="*/ 4775200 w 18300700"/>
                <a:gd name="connsiteY90" fmla="*/ 14151573 h 15256473"/>
                <a:gd name="connsiteX91" fmla="*/ 9207500 w 18300700"/>
                <a:gd name="connsiteY91" fmla="*/ 14189673 h 15256473"/>
                <a:gd name="connsiteX92" fmla="*/ 9029700 w 18300700"/>
                <a:gd name="connsiteY92" fmla="*/ 11471873 h 15256473"/>
                <a:gd name="connsiteX93" fmla="*/ 8851900 w 18300700"/>
                <a:gd name="connsiteY93" fmla="*/ 10824173 h 15256473"/>
                <a:gd name="connsiteX94" fmla="*/ 8978900 w 18300700"/>
                <a:gd name="connsiteY94" fmla="*/ 10519373 h 15256473"/>
                <a:gd name="connsiteX95" fmla="*/ 9207500 w 18300700"/>
                <a:gd name="connsiteY95" fmla="*/ 10176473 h 15256473"/>
                <a:gd name="connsiteX96" fmla="*/ 10134600 w 18300700"/>
                <a:gd name="connsiteY96" fmla="*/ 9579573 h 15256473"/>
                <a:gd name="connsiteX97" fmla="*/ 10579100 w 18300700"/>
                <a:gd name="connsiteY97" fmla="*/ 9477973 h 15256473"/>
                <a:gd name="connsiteX98" fmla="*/ 11036300 w 18300700"/>
                <a:gd name="connsiteY98" fmla="*/ 9249373 h 15256473"/>
                <a:gd name="connsiteX99" fmla="*/ 11366500 w 18300700"/>
                <a:gd name="connsiteY99" fmla="*/ 9147773 h 15256473"/>
                <a:gd name="connsiteX100" fmla="*/ 11289631 w 18300700"/>
                <a:gd name="connsiteY100" fmla="*/ 3195639 h 15256473"/>
                <a:gd name="connsiteX101" fmla="*/ 18300700 w 18300700"/>
                <a:gd name="connsiteY101" fmla="*/ 3000973 h 15256473"/>
                <a:gd name="connsiteX102" fmla="*/ 18160332 w 18300700"/>
                <a:gd name="connsiteY102" fmla="*/ 0 h 15256473"/>
                <a:gd name="connsiteX103" fmla="*/ 11880181 w 18300700"/>
                <a:gd name="connsiteY103" fmla="*/ 1512889 h 15256473"/>
                <a:gd name="connsiteX104" fmla="*/ 9029032 w 18300700"/>
                <a:gd name="connsiteY104" fmla="*/ 2050061 h 15256473"/>
                <a:gd name="connsiteX0" fmla="*/ 9029032 w 18300700"/>
                <a:gd name="connsiteY0" fmla="*/ 2050061 h 15256473"/>
                <a:gd name="connsiteX1" fmla="*/ 5956300 w 18300700"/>
                <a:gd name="connsiteY1" fmla="*/ 3413723 h 15256473"/>
                <a:gd name="connsiteX2" fmla="*/ 5816600 w 18300700"/>
                <a:gd name="connsiteY2" fmla="*/ 3597873 h 15256473"/>
                <a:gd name="connsiteX3" fmla="*/ 5708650 w 18300700"/>
                <a:gd name="connsiteY3" fmla="*/ 3782023 h 15256473"/>
                <a:gd name="connsiteX4" fmla="*/ 5626100 w 18300700"/>
                <a:gd name="connsiteY4" fmla="*/ 4080473 h 15256473"/>
                <a:gd name="connsiteX5" fmla="*/ 5556250 w 18300700"/>
                <a:gd name="connsiteY5" fmla="*/ 4315423 h 15256473"/>
                <a:gd name="connsiteX6" fmla="*/ 5384800 w 18300700"/>
                <a:gd name="connsiteY6" fmla="*/ 4480523 h 15256473"/>
                <a:gd name="connsiteX7" fmla="*/ 5372100 w 18300700"/>
                <a:gd name="connsiteY7" fmla="*/ 4632923 h 15256473"/>
                <a:gd name="connsiteX8" fmla="*/ 5308600 w 18300700"/>
                <a:gd name="connsiteY8" fmla="*/ 4817073 h 15256473"/>
                <a:gd name="connsiteX9" fmla="*/ 5257800 w 18300700"/>
                <a:gd name="connsiteY9" fmla="*/ 5007573 h 15256473"/>
                <a:gd name="connsiteX10" fmla="*/ 5251450 w 18300700"/>
                <a:gd name="connsiteY10" fmla="*/ 5286973 h 15256473"/>
                <a:gd name="connsiteX11" fmla="*/ 5289550 w 18300700"/>
                <a:gd name="connsiteY11" fmla="*/ 5369523 h 15256473"/>
                <a:gd name="connsiteX12" fmla="*/ 5251450 w 18300700"/>
                <a:gd name="connsiteY12" fmla="*/ 5572723 h 15256473"/>
                <a:gd name="connsiteX13" fmla="*/ 5251450 w 18300700"/>
                <a:gd name="connsiteY13" fmla="*/ 5769573 h 15256473"/>
                <a:gd name="connsiteX14" fmla="*/ 5168900 w 18300700"/>
                <a:gd name="connsiteY14" fmla="*/ 5998173 h 15256473"/>
                <a:gd name="connsiteX15" fmla="*/ 5118100 w 18300700"/>
                <a:gd name="connsiteY15" fmla="*/ 6271223 h 15256473"/>
                <a:gd name="connsiteX16" fmla="*/ 5029200 w 18300700"/>
                <a:gd name="connsiteY16" fmla="*/ 6315673 h 15256473"/>
                <a:gd name="connsiteX17" fmla="*/ 4927600 w 18300700"/>
                <a:gd name="connsiteY17" fmla="*/ 6391873 h 15256473"/>
                <a:gd name="connsiteX18" fmla="*/ 4838700 w 18300700"/>
                <a:gd name="connsiteY18" fmla="*/ 6569673 h 15256473"/>
                <a:gd name="connsiteX19" fmla="*/ 4692650 w 18300700"/>
                <a:gd name="connsiteY19" fmla="*/ 6626823 h 15256473"/>
                <a:gd name="connsiteX20" fmla="*/ 4514850 w 18300700"/>
                <a:gd name="connsiteY20" fmla="*/ 6709373 h 15256473"/>
                <a:gd name="connsiteX21" fmla="*/ 4362450 w 18300700"/>
                <a:gd name="connsiteY21" fmla="*/ 6887173 h 15256473"/>
                <a:gd name="connsiteX22" fmla="*/ 4229100 w 18300700"/>
                <a:gd name="connsiteY22" fmla="*/ 7084023 h 15256473"/>
                <a:gd name="connsiteX23" fmla="*/ 4025900 w 18300700"/>
                <a:gd name="connsiteY23" fmla="*/ 7230073 h 15256473"/>
                <a:gd name="connsiteX24" fmla="*/ 3721100 w 18300700"/>
                <a:gd name="connsiteY24" fmla="*/ 7534873 h 15256473"/>
                <a:gd name="connsiteX25" fmla="*/ 3536950 w 18300700"/>
                <a:gd name="connsiteY25" fmla="*/ 7776173 h 15256473"/>
                <a:gd name="connsiteX26" fmla="*/ 3390900 w 18300700"/>
                <a:gd name="connsiteY26" fmla="*/ 7820623 h 15256473"/>
                <a:gd name="connsiteX27" fmla="*/ 3213100 w 18300700"/>
                <a:gd name="connsiteY27" fmla="*/ 7928573 h 15256473"/>
                <a:gd name="connsiteX28" fmla="*/ 3041650 w 18300700"/>
                <a:gd name="connsiteY28" fmla="*/ 8100023 h 15256473"/>
                <a:gd name="connsiteX29" fmla="*/ 2870200 w 18300700"/>
                <a:gd name="connsiteY29" fmla="*/ 8271473 h 15256473"/>
                <a:gd name="connsiteX30" fmla="*/ 2781300 w 18300700"/>
                <a:gd name="connsiteY30" fmla="*/ 8481023 h 15256473"/>
                <a:gd name="connsiteX31" fmla="*/ 2673350 w 18300700"/>
                <a:gd name="connsiteY31" fmla="*/ 8595323 h 15256473"/>
                <a:gd name="connsiteX32" fmla="*/ 2698750 w 18300700"/>
                <a:gd name="connsiteY32" fmla="*/ 8665173 h 15256473"/>
                <a:gd name="connsiteX33" fmla="*/ 2863850 w 18300700"/>
                <a:gd name="connsiteY33" fmla="*/ 8512773 h 15256473"/>
                <a:gd name="connsiteX34" fmla="*/ 2901950 w 18300700"/>
                <a:gd name="connsiteY34" fmla="*/ 8379423 h 15256473"/>
                <a:gd name="connsiteX35" fmla="*/ 3022600 w 18300700"/>
                <a:gd name="connsiteY35" fmla="*/ 8214323 h 15256473"/>
                <a:gd name="connsiteX36" fmla="*/ 3136900 w 18300700"/>
                <a:gd name="connsiteY36" fmla="*/ 8207973 h 15256473"/>
                <a:gd name="connsiteX37" fmla="*/ 3219450 w 18300700"/>
                <a:gd name="connsiteY37" fmla="*/ 8138123 h 15256473"/>
                <a:gd name="connsiteX38" fmla="*/ 3206750 w 18300700"/>
                <a:gd name="connsiteY38" fmla="*/ 8303223 h 15256473"/>
                <a:gd name="connsiteX39" fmla="*/ 3117850 w 18300700"/>
                <a:gd name="connsiteY39" fmla="*/ 8461973 h 15256473"/>
                <a:gd name="connsiteX40" fmla="*/ 2952750 w 18300700"/>
                <a:gd name="connsiteY40" fmla="*/ 8665173 h 15256473"/>
                <a:gd name="connsiteX41" fmla="*/ 2838450 w 18300700"/>
                <a:gd name="connsiteY41" fmla="*/ 8862023 h 15256473"/>
                <a:gd name="connsiteX42" fmla="*/ 2736850 w 18300700"/>
                <a:gd name="connsiteY42" fmla="*/ 9014423 h 15256473"/>
                <a:gd name="connsiteX43" fmla="*/ 2692400 w 18300700"/>
                <a:gd name="connsiteY43" fmla="*/ 9185873 h 15256473"/>
                <a:gd name="connsiteX44" fmla="*/ 2527300 w 18300700"/>
                <a:gd name="connsiteY44" fmla="*/ 9382723 h 15256473"/>
                <a:gd name="connsiteX45" fmla="*/ 2425700 w 18300700"/>
                <a:gd name="connsiteY45" fmla="*/ 9585923 h 15256473"/>
                <a:gd name="connsiteX46" fmla="*/ 2368550 w 18300700"/>
                <a:gd name="connsiteY46" fmla="*/ 9731973 h 15256473"/>
                <a:gd name="connsiteX47" fmla="*/ 2235200 w 18300700"/>
                <a:gd name="connsiteY47" fmla="*/ 9852623 h 15256473"/>
                <a:gd name="connsiteX48" fmla="*/ 2184400 w 18300700"/>
                <a:gd name="connsiteY48" fmla="*/ 9960573 h 15256473"/>
                <a:gd name="connsiteX49" fmla="*/ 2317750 w 18300700"/>
                <a:gd name="connsiteY49" fmla="*/ 9985973 h 15256473"/>
                <a:gd name="connsiteX50" fmla="*/ 2311400 w 18300700"/>
                <a:gd name="connsiteY50" fmla="*/ 10125673 h 15256473"/>
                <a:gd name="connsiteX51" fmla="*/ 2254250 w 18300700"/>
                <a:gd name="connsiteY51" fmla="*/ 10271723 h 15256473"/>
                <a:gd name="connsiteX52" fmla="*/ 2139950 w 18300700"/>
                <a:gd name="connsiteY52" fmla="*/ 10366973 h 15256473"/>
                <a:gd name="connsiteX53" fmla="*/ 2000250 w 18300700"/>
                <a:gd name="connsiteY53" fmla="*/ 10405073 h 15256473"/>
                <a:gd name="connsiteX54" fmla="*/ 1974850 w 18300700"/>
                <a:gd name="connsiteY54" fmla="*/ 10462223 h 15256473"/>
                <a:gd name="connsiteX55" fmla="*/ 2006600 w 18300700"/>
                <a:gd name="connsiteY55" fmla="*/ 10525723 h 15256473"/>
                <a:gd name="connsiteX56" fmla="*/ 1924050 w 18300700"/>
                <a:gd name="connsiteY56" fmla="*/ 10659073 h 15256473"/>
                <a:gd name="connsiteX57" fmla="*/ 1879600 w 18300700"/>
                <a:gd name="connsiteY57" fmla="*/ 10805123 h 15256473"/>
                <a:gd name="connsiteX58" fmla="*/ 1854200 w 18300700"/>
                <a:gd name="connsiteY58" fmla="*/ 11021023 h 15256473"/>
                <a:gd name="connsiteX59" fmla="*/ 1841500 w 18300700"/>
                <a:gd name="connsiteY59" fmla="*/ 11160723 h 15256473"/>
                <a:gd name="connsiteX60" fmla="*/ 1695450 w 18300700"/>
                <a:gd name="connsiteY60" fmla="*/ 11268673 h 15256473"/>
                <a:gd name="connsiteX61" fmla="*/ 1606550 w 18300700"/>
                <a:gd name="connsiteY61" fmla="*/ 11503623 h 15256473"/>
                <a:gd name="connsiteX62" fmla="*/ 1511300 w 18300700"/>
                <a:gd name="connsiteY62" fmla="*/ 11732223 h 15256473"/>
                <a:gd name="connsiteX63" fmla="*/ 1225550 w 18300700"/>
                <a:gd name="connsiteY63" fmla="*/ 11846523 h 15256473"/>
                <a:gd name="connsiteX64" fmla="*/ 1130300 w 18300700"/>
                <a:gd name="connsiteY64" fmla="*/ 11795723 h 15256473"/>
                <a:gd name="connsiteX65" fmla="*/ 1003300 w 18300700"/>
                <a:gd name="connsiteY65" fmla="*/ 11878273 h 15256473"/>
                <a:gd name="connsiteX66" fmla="*/ 984250 w 18300700"/>
                <a:gd name="connsiteY66" fmla="*/ 11941773 h 15256473"/>
                <a:gd name="connsiteX67" fmla="*/ 901700 w 18300700"/>
                <a:gd name="connsiteY67" fmla="*/ 12030673 h 15256473"/>
                <a:gd name="connsiteX68" fmla="*/ 819150 w 18300700"/>
                <a:gd name="connsiteY68" fmla="*/ 12138623 h 15256473"/>
                <a:gd name="connsiteX69" fmla="*/ 704850 w 18300700"/>
                <a:gd name="connsiteY69" fmla="*/ 12310073 h 15256473"/>
                <a:gd name="connsiteX70" fmla="*/ 635000 w 18300700"/>
                <a:gd name="connsiteY70" fmla="*/ 12481523 h 15256473"/>
                <a:gd name="connsiteX71" fmla="*/ 565150 w 18300700"/>
                <a:gd name="connsiteY71" fmla="*/ 12564073 h 15256473"/>
                <a:gd name="connsiteX72" fmla="*/ 514350 w 18300700"/>
                <a:gd name="connsiteY72" fmla="*/ 12703773 h 15256473"/>
                <a:gd name="connsiteX73" fmla="*/ 469900 w 18300700"/>
                <a:gd name="connsiteY73" fmla="*/ 12824423 h 15256473"/>
                <a:gd name="connsiteX74" fmla="*/ 419100 w 18300700"/>
                <a:gd name="connsiteY74" fmla="*/ 12989523 h 15256473"/>
                <a:gd name="connsiteX75" fmla="*/ 476250 w 18300700"/>
                <a:gd name="connsiteY75" fmla="*/ 13084773 h 15256473"/>
                <a:gd name="connsiteX76" fmla="*/ 406400 w 18300700"/>
                <a:gd name="connsiteY76" fmla="*/ 13237173 h 15256473"/>
                <a:gd name="connsiteX77" fmla="*/ 412750 w 18300700"/>
                <a:gd name="connsiteY77" fmla="*/ 13357823 h 15256473"/>
                <a:gd name="connsiteX78" fmla="*/ 368300 w 18300700"/>
                <a:gd name="connsiteY78" fmla="*/ 13529273 h 15256473"/>
                <a:gd name="connsiteX79" fmla="*/ 317500 w 18300700"/>
                <a:gd name="connsiteY79" fmla="*/ 13751523 h 15256473"/>
                <a:gd name="connsiteX80" fmla="*/ 273050 w 18300700"/>
                <a:gd name="connsiteY80" fmla="*/ 13916623 h 15256473"/>
                <a:gd name="connsiteX81" fmla="*/ 234950 w 18300700"/>
                <a:gd name="connsiteY81" fmla="*/ 14043623 h 15256473"/>
                <a:gd name="connsiteX82" fmla="*/ 228600 w 18300700"/>
                <a:gd name="connsiteY82" fmla="*/ 14221423 h 15256473"/>
                <a:gd name="connsiteX83" fmla="*/ 184150 w 18300700"/>
                <a:gd name="connsiteY83" fmla="*/ 14418273 h 15256473"/>
                <a:gd name="connsiteX84" fmla="*/ 139700 w 18300700"/>
                <a:gd name="connsiteY84" fmla="*/ 14589723 h 15256473"/>
                <a:gd name="connsiteX85" fmla="*/ 133350 w 18300700"/>
                <a:gd name="connsiteY85" fmla="*/ 14761173 h 15256473"/>
                <a:gd name="connsiteX86" fmla="*/ 69850 w 18300700"/>
                <a:gd name="connsiteY86" fmla="*/ 14875473 h 15256473"/>
                <a:gd name="connsiteX87" fmla="*/ 50800 w 18300700"/>
                <a:gd name="connsiteY87" fmla="*/ 15027873 h 15256473"/>
                <a:gd name="connsiteX88" fmla="*/ 0 w 18300700"/>
                <a:gd name="connsiteY88" fmla="*/ 15256473 h 15256473"/>
                <a:gd name="connsiteX89" fmla="*/ 82550 w 18300700"/>
                <a:gd name="connsiteY89" fmla="*/ 15199323 h 15256473"/>
                <a:gd name="connsiteX90" fmla="*/ 406400 w 18300700"/>
                <a:gd name="connsiteY90" fmla="*/ 14024573 h 15256473"/>
                <a:gd name="connsiteX91" fmla="*/ 4775200 w 18300700"/>
                <a:gd name="connsiteY91" fmla="*/ 14151573 h 15256473"/>
                <a:gd name="connsiteX92" fmla="*/ 9207500 w 18300700"/>
                <a:gd name="connsiteY92" fmla="*/ 14189673 h 15256473"/>
                <a:gd name="connsiteX93" fmla="*/ 9029700 w 18300700"/>
                <a:gd name="connsiteY93" fmla="*/ 11471873 h 15256473"/>
                <a:gd name="connsiteX94" fmla="*/ 8851900 w 18300700"/>
                <a:gd name="connsiteY94" fmla="*/ 10824173 h 15256473"/>
                <a:gd name="connsiteX95" fmla="*/ 8978900 w 18300700"/>
                <a:gd name="connsiteY95" fmla="*/ 10519373 h 15256473"/>
                <a:gd name="connsiteX96" fmla="*/ 9207500 w 18300700"/>
                <a:gd name="connsiteY96" fmla="*/ 10176473 h 15256473"/>
                <a:gd name="connsiteX97" fmla="*/ 10134600 w 18300700"/>
                <a:gd name="connsiteY97" fmla="*/ 9579573 h 15256473"/>
                <a:gd name="connsiteX98" fmla="*/ 10579100 w 18300700"/>
                <a:gd name="connsiteY98" fmla="*/ 9477973 h 15256473"/>
                <a:gd name="connsiteX99" fmla="*/ 11036300 w 18300700"/>
                <a:gd name="connsiteY99" fmla="*/ 9249373 h 15256473"/>
                <a:gd name="connsiteX100" fmla="*/ 11366500 w 18300700"/>
                <a:gd name="connsiteY100" fmla="*/ 9147773 h 15256473"/>
                <a:gd name="connsiteX101" fmla="*/ 11289631 w 18300700"/>
                <a:gd name="connsiteY101" fmla="*/ 3195639 h 15256473"/>
                <a:gd name="connsiteX102" fmla="*/ 18300700 w 18300700"/>
                <a:gd name="connsiteY102" fmla="*/ 3000973 h 15256473"/>
                <a:gd name="connsiteX103" fmla="*/ 18160332 w 18300700"/>
                <a:gd name="connsiteY103" fmla="*/ 0 h 15256473"/>
                <a:gd name="connsiteX104" fmla="*/ 11880181 w 18300700"/>
                <a:gd name="connsiteY104" fmla="*/ 1512889 h 15256473"/>
                <a:gd name="connsiteX105" fmla="*/ 9029032 w 18300700"/>
                <a:gd name="connsiteY105" fmla="*/ 2050061 h 15256473"/>
                <a:gd name="connsiteX0" fmla="*/ 9029032 w 18300700"/>
                <a:gd name="connsiteY0" fmla="*/ 2050061 h 15256473"/>
                <a:gd name="connsiteX1" fmla="*/ 6007100 w 18300700"/>
                <a:gd name="connsiteY1" fmla="*/ 3274023 h 15256473"/>
                <a:gd name="connsiteX2" fmla="*/ 5956300 w 18300700"/>
                <a:gd name="connsiteY2" fmla="*/ 3413723 h 15256473"/>
                <a:gd name="connsiteX3" fmla="*/ 5816600 w 18300700"/>
                <a:gd name="connsiteY3" fmla="*/ 3597873 h 15256473"/>
                <a:gd name="connsiteX4" fmla="*/ 5708650 w 18300700"/>
                <a:gd name="connsiteY4" fmla="*/ 3782023 h 15256473"/>
                <a:gd name="connsiteX5" fmla="*/ 5626100 w 18300700"/>
                <a:gd name="connsiteY5" fmla="*/ 4080473 h 15256473"/>
                <a:gd name="connsiteX6" fmla="*/ 5556250 w 18300700"/>
                <a:gd name="connsiteY6" fmla="*/ 4315423 h 15256473"/>
                <a:gd name="connsiteX7" fmla="*/ 5384800 w 18300700"/>
                <a:gd name="connsiteY7" fmla="*/ 4480523 h 15256473"/>
                <a:gd name="connsiteX8" fmla="*/ 5372100 w 18300700"/>
                <a:gd name="connsiteY8" fmla="*/ 4632923 h 15256473"/>
                <a:gd name="connsiteX9" fmla="*/ 5308600 w 18300700"/>
                <a:gd name="connsiteY9" fmla="*/ 4817073 h 15256473"/>
                <a:gd name="connsiteX10" fmla="*/ 5257800 w 18300700"/>
                <a:gd name="connsiteY10" fmla="*/ 5007573 h 15256473"/>
                <a:gd name="connsiteX11" fmla="*/ 5251450 w 18300700"/>
                <a:gd name="connsiteY11" fmla="*/ 5286973 h 15256473"/>
                <a:gd name="connsiteX12" fmla="*/ 5289550 w 18300700"/>
                <a:gd name="connsiteY12" fmla="*/ 5369523 h 15256473"/>
                <a:gd name="connsiteX13" fmla="*/ 5251450 w 18300700"/>
                <a:gd name="connsiteY13" fmla="*/ 5572723 h 15256473"/>
                <a:gd name="connsiteX14" fmla="*/ 5251450 w 18300700"/>
                <a:gd name="connsiteY14" fmla="*/ 5769573 h 15256473"/>
                <a:gd name="connsiteX15" fmla="*/ 5168900 w 18300700"/>
                <a:gd name="connsiteY15" fmla="*/ 5998173 h 15256473"/>
                <a:gd name="connsiteX16" fmla="*/ 5118100 w 18300700"/>
                <a:gd name="connsiteY16" fmla="*/ 6271223 h 15256473"/>
                <a:gd name="connsiteX17" fmla="*/ 5029200 w 18300700"/>
                <a:gd name="connsiteY17" fmla="*/ 6315673 h 15256473"/>
                <a:gd name="connsiteX18" fmla="*/ 4927600 w 18300700"/>
                <a:gd name="connsiteY18" fmla="*/ 6391873 h 15256473"/>
                <a:gd name="connsiteX19" fmla="*/ 4838700 w 18300700"/>
                <a:gd name="connsiteY19" fmla="*/ 6569673 h 15256473"/>
                <a:gd name="connsiteX20" fmla="*/ 4692650 w 18300700"/>
                <a:gd name="connsiteY20" fmla="*/ 6626823 h 15256473"/>
                <a:gd name="connsiteX21" fmla="*/ 4514850 w 18300700"/>
                <a:gd name="connsiteY21" fmla="*/ 6709373 h 15256473"/>
                <a:gd name="connsiteX22" fmla="*/ 4362450 w 18300700"/>
                <a:gd name="connsiteY22" fmla="*/ 6887173 h 15256473"/>
                <a:gd name="connsiteX23" fmla="*/ 4229100 w 18300700"/>
                <a:gd name="connsiteY23" fmla="*/ 7084023 h 15256473"/>
                <a:gd name="connsiteX24" fmla="*/ 4025900 w 18300700"/>
                <a:gd name="connsiteY24" fmla="*/ 7230073 h 15256473"/>
                <a:gd name="connsiteX25" fmla="*/ 3721100 w 18300700"/>
                <a:gd name="connsiteY25" fmla="*/ 7534873 h 15256473"/>
                <a:gd name="connsiteX26" fmla="*/ 3536950 w 18300700"/>
                <a:gd name="connsiteY26" fmla="*/ 7776173 h 15256473"/>
                <a:gd name="connsiteX27" fmla="*/ 3390900 w 18300700"/>
                <a:gd name="connsiteY27" fmla="*/ 7820623 h 15256473"/>
                <a:gd name="connsiteX28" fmla="*/ 3213100 w 18300700"/>
                <a:gd name="connsiteY28" fmla="*/ 7928573 h 15256473"/>
                <a:gd name="connsiteX29" fmla="*/ 3041650 w 18300700"/>
                <a:gd name="connsiteY29" fmla="*/ 8100023 h 15256473"/>
                <a:gd name="connsiteX30" fmla="*/ 2870200 w 18300700"/>
                <a:gd name="connsiteY30" fmla="*/ 8271473 h 15256473"/>
                <a:gd name="connsiteX31" fmla="*/ 2781300 w 18300700"/>
                <a:gd name="connsiteY31" fmla="*/ 8481023 h 15256473"/>
                <a:gd name="connsiteX32" fmla="*/ 2673350 w 18300700"/>
                <a:gd name="connsiteY32" fmla="*/ 8595323 h 15256473"/>
                <a:gd name="connsiteX33" fmla="*/ 2698750 w 18300700"/>
                <a:gd name="connsiteY33" fmla="*/ 8665173 h 15256473"/>
                <a:gd name="connsiteX34" fmla="*/ 2863850 w 18300700"/>
                <a:gd name="connsiteY34" fmla="*/ 8512773 h 15256473"/>
                <a:gd name="connsiteX35" fmla="*/ 2901950 w 18300700"/>
                <a:gd name="connsiteY35" fmla="*/ 8379423 h 15256473"/>
                <a:gd name="connsiteX36" fmla="*/ 3022600 w 18300700"/>
                <a:gd name="connsiteY36" fmla="*/ 8214323 h 15256473"/>
                <a:gd name="connsiteX37" fmla="*/ 3136900 w 18300700"/>
                <a:gd name="connsiteY37" fmla="*/ 8207973 h 15256473"/>
                <a:gd name="connsiteX38" fmla="*/ 3219450 w 18300700"/>
                <a:gd name="connsiteY38" fmla="*/ 8138123 h 15256473"/>
                <a:gd name="connsiteX39" fmla="*/ 3206750 w 18300700"/>
                <a:gd name="connsiteY39" fmla="*/ 8303223 h 15256473"/>
                <a:gd name="connsiteX40" fmla="*/ 3117850 w 18300700"/>
                <a:gd name="connsiteY40" fmla="*/ 8461973 h 15256473"/>
                <a:gd name="connsiteX41" fmla="*/ 2952750 w 18300700"/>
                <a:gd name="connsiteY41" fmla="*/ 8665173 h 15256473"/>
                <a:gd name="connsiteX42" fmla="*/ 2838450 w 18300700"/>
                <a:gd name="connsiteY42" fmla="*/ 8862023 h 15256473"/>
                <a:gd name="connsiteX43" fmla="*/ 2736850 w 18300700"/>
                <a:gd name="connsiteY43" fmla="*/ 9014423 h 15256473"/>
                <a:gd name="connsiteX44" fmla="*/ 2692400 w 18300700"/>
                <a:gd name="connsiteY44" fmla="*/ 9185873 h 15256473"/>
                <a:gd name="connsiteX45" fmla="*/ 2527300 w 18300700"/>
                <a:gd name="connsiteY45" fmla="*/ 9382723 h 15256473"/>
                <a:gd name="connsiteX46" fmla="*/ 2425700 w 18300700"/>
                <a:gd name="connsiteY46" fmla="*/ 9585923 h 15256473"/>
                <a:gd name="connsiteX47" fmla="*/ 2368550 w 18300700"/>
                <a:gd name="connsiteY47" fmla="*/ 9731973 h 15256473"/>
                <a:gd name="connsiteX48" fmla="*/ 2235200 w 18300700"/>
                <a:gd name="connsiteY48" fmla="*/ 9852623 h 15256473"/>
                <a:gd name="connsiteX49" fmla="*/ 2184400 w 18300700"/>
                <a:gd name="connsiteY49" fmla="*/ 9960573 h 15256473"/>
                <a:gd name="connsiteX50" fmla="*/ 2317750 w 18300700"/>
                <a:gd name="connsiteY50" fmla="*/ 9985973 h 15256473"/>
                <a:gd name="connsiteX51" fmla="*/ 2311400 w 18300700"/>
                <a:gd name="connsiteY51" fmla="*/ 10125673 h 15256473"/>
                <a:gd name="connsiteX52" fmla="*/ 2254250 w 18300700"/>
                <a:gd name="connsiteY52" fmla="*/ 10271723 h 15256473"/>
                <a:gd name="connsiteX53" fmla="*/ 2139950 w 18300700"/>
                <a:gd name="connsiteY53" fmla="*/ 10366973 h 15256473"/>
                <a:gd name="connsiteX54" fmla="*/ 2000250 w 18300700"/>
                <a:gd name="connsiteY54" fmla="*/ 10405073 h 15256473"/>
                <a:gd name="connsiteX55" fmla="*/ 1974850 w 18300700"/>
                <a:gd name="connsiteY55" fmla="*/ 10462223 h 15256473"/>
                <a:gd name="connsiteX56" fmla="*/ 2006600 w 18300700"/>
                <a:gd name="connsiteY56" fmla="*/ 10525723 h 15256473"/>
                <a:gd name="connsiteX57" fmla="*/ 1924050 w 18300700"/>
                <a:gd name="connsiteY57" fmla="*/ 10659073 h 15256473"/>
                <a:gd name="connsiteX58" fmla="*/ 1879600 w 18300700"/>
                <a:gd name="connsiteY58" fmla="*/ 10805123 h 15256473"/>
                <a:gd name="connsiteX59" fmla="*/ 1854200 w 18300700"/>
                <a:gd name="connsiteY59" fmla="*/ 11021023 h 15256473"/>
                <a:gd name="connsiteX60" fmla="*/ 1841500 w 18300700"/>
                <a:gd name="connsiteY60" fmla="*/ 11160723 h 15256473"/>
                <a:gd name="connsiteX61" fmla="*/ 1695450 w 18300700"/>
                <a:gd name="connsiteY61" fmla="*/ 11268673 h 15256473"/>
                <a:gd name="connsiteX62" fmla="*/ 1606550 w 18300700"/>
                <a:gd name="connsiteY62" fmla="*/ 11503623 h 15256473"/>
                <a:gd name="connsiteX63" fmla="*/ 1511300 w 18300700"/>
                <a:gd name="connsiteY63" fmla="*/ 11732223 h 15256473"/>
                <a:gd name="connsiteX64" fmla="*/ 1225550 w 18300700"/>
                <a:gd name="connsiteY64" fmla="*/ 11846523 h 15256473"/>
                <a:gd name="connsiteX65" fmla="*/ 1130300 w 18300700"/>
                <a:gd name="connsiteY65" fmla="*/ 11795723 h 15256473"/>
                <a:gd name="connsiteX66" fmla="*/ 1003300 w 18300700"/>
                <a:gd name="connsiteY66" fmla="*/ 11878273 h 15256473"/>
                <a:gd name="connsiteX67" fmla="*/ 984250 w 18300700"/>
                <a:gd name="connsiteY67" fmla="*/ 11941773 h 15256473"/>
                <a:gd name="connsiteX68" fmla="*/ 901700 w 18300700"/>
                <a:gd name="connsiteY68" fmla="*/ 12030673 h 15256473"/>
                <a:gd name="connsiteX69" fmla="*/ 819150 w 18300700"/>
                <a:gd name="connsiteY69" fmla="*/ 12138623 h 15256473"/>
                <a:gd name="connsiteX70" fmla="*/ 704850 w 18300700"/>
                <a:gd name="connsiteY70" fmla="*/ 12310073 h 15256473"/>
                <a:gd name="connsiteX71" fmla="*/ 635000 w 18300700"/>
                <a:gd name="connsiteY71" fmla="*/ 12481523 h 15256473"/>
                <a:gd name="connsiteX72" fmla="*/ 565150 w 18300700"/>
                <a:gd name="connsiteY72" fmla="*/ 12564073 h 15256473"/>
                <a:gd name="connsiteX73" fmla="*/ 514350 w 18300700"/>
                <a:gd name="connsiteY73" fmla="*/ 12703773 h 15256473"/>
                <a:gd name="connsiteX74" fmla="*/ 469900 w 18300700"/>
                <a:gd name="connsiteY74" fmla="*/ 12824423 h 15256473"/>
                <a:gd name="connsiteX75" fmla="*/ 419100 w 18300700"/>
                <a:gd name="connsiteY75" fmla="*/ 12989523 h 15256473"/>
                <a:gd name="connsiteX76" fmla="*/ 476250 w 18300700"/>
                <a:gd name="connsiteY76" fmla="*/ 13084773 h 15256473"/>
                <a:gd name="connsiteX77" fmla="*/ 406400 w 18300700"/>
                <a:gd name="connsiteY77" fmla="*/ 13237173 h 15256473"/>
                <a:gd name="connsiteX78" fmla="*/ 412750 w 18300700"/>
                <a:gd name="connsiteY78" fmla="*/ 13357823 h 15256473"/>
                <a:gd name="connsiteX79" fmla="*/ 368300 w 18300700"/>
                <a:gd name="connsiteY79" fmla="*/ 13529273 h 15256473"/>
                <a:gd name="connsiteX80" fmla="*/ 317500 w 18300700"/>
                <a:gd name="connsiteY80" fmla="*/ 13751523 h 15256473"/>
                <a:gd name="connsiteX81" fmla="*/ 273050 w 18300700"/>
                <a:gd name="connsiteY81" fmla="*/ 13916623 h 15256473"/>
                <a:gd name="connsiteX82" fmla="*/ 234950 w 18300700"/>
                <a:gd name="connsiteY82" fmla="*/ 14043623 h 15256473"/>
                <a:gd name="connsiteX83" fmla="*/ 228600 w 18300700"/>
                <a:gd name="connsiteY83" fmla="*/ 14221423 h 15256473"/>
                <a:gd name="connsiteX84" fmla="*/ 184150 w 18300700"/>
                <a:gd name="connsiteY84" fmla="*/ 14418273 h 15256473"/>
                <a:gd name="connsiteX85" fmla="*/ 139700 w 18300700"/>
                <a:gd name="connsiteY85" fmla="*/ 14589723 h 15256473"/>
                <a:gd name="connsiteX86" fmla="*/ 133350 w 18300700"/>
                <a:gd name="connsiteY86" fmla="*/ 14761173 h 15256473"/>
                <a:gd name="connsiteX87" fmla="*/ 69850 w 18300700"/>
                <a:gd name="connsiteY87" fmla="*/ 14875473 h 15256473"/>
                <a:gd name="connsiteX88" fmla="*/ 50800 w 18300700"/>
                <a:gd name="connsiteY88" fmla="*/ 15027873 h 15256473"/>
                <a:gd name="connsiteX89" fmla="*/ 0 w 18300700"/>
                <a:gd name="connsiteY89" fmla="*/ 15256473 h 15256473"/>
                <a:gd name="connsiteX90" fmla="*/ 82550 w 18300700"/>
                <a:gd name="connsiteY90" fmla="*/ 15199323 h 15256473"/>
                <a:gd name="connsiteX91" fmla="*/ 406400 w 18300700"/>
                <a:gd name="connsiteY91" fmla="*/ 14024573 h 15256473"/>
                <a:gd name="connsiteX92" fmla="*/ 4775200 w 18300700"/>
                <a:gd name="connsiteY92" fmla="*/ 14151573 h 15256473"/>
                <a:gd name="connsiteX93" fmla="*/ 9207500 w 18300700"/>
                <a:gd name="connsiteY93" fmla="*/ 14189673 h 15256473"/>
                <a:gd name="connsiteX94" fmla="*/ 9029700 w 18300700"/>
                <a:gd name="connsiteY94" fmla="*/ 11471873 h 15256473"/>
                <a:gd name="connsiteX95" fmla="*/ 8851900 w 18300700"/>
                <a:gd name="connsiteY95" fmla="*/ 10824173 h 15256473"/>
                <a:gd name="connsiteX96" fmla="*/ 8978900 w 18300700"/>
                <a:gd name="connsiteY96" fmla="*/ 10519373 h 15256473"/>
                <a:gd name="connsiteX97" fmla="*/ 9207500 w 18300700"/>
                <a:gd name="connsiteY97" fmla="*/ 10176473 h 15256473"/>
                <a:gd name="connsiteX98" fmla="*/ 10134600 w 18300700"/>
                <a:gd name="connsiteY98" fmla="*/ 9579573 h 15256473"/>
                <a:gd name="connsiteX99" fmla="*/ 10579100 w 18300700"/>
                <a:gd name="connsiteY99" fmla="*/ 9477973 h 15256473"/>
                <a:gd name="connsiteX100" fmla="*/ 11036300 w 18300700"/>
                <a:gd name="connsiteY100" fmla="*/ 9249373 h 15256473"/>
                <a:gd name="connsiteX101" fmla="*/ 11366500 w 18300700"/>
                <a:gd name="connsiteY101" fmla="*/ 9147773 h 15256473"/>
                <a:gd name="connsiteX102" fmla="*/ 11289631 w 18300700"/>
                <a:gd name="connsiteY102" fmla="*/ 3195639 h 15256473"/>
                <a:gd name="connsiteX103" fmla="*/ 18300700 w 18300700"/>
                <a:gd name="connsiteY103" fmla="*/ 3000973 h 15256473"/>
                <a:gd name="connsiteX104" fmla="*/ 18160332 w 18300700"/>
                <a:gd name="connsiteY104" fmla="*/ 0 h 15256473"/>
                <a:gd name="connsiteX105" fmla="*/ 11880181 w 18300700"/>
                <a:gd name="connsiteY105" fmla="*/ 1512889 h 15256473"/>
                <a:gd name="connsiteX106" fmla="*/ 9029032 w 18300700"/>
                <a:gd name="connsiteY106" fmla="*/ 2050061 h 15256473"/>
                <a:gd name="connsiteX0" fmla="*/ 9029032 w 18300700"/>
                <a:gd name="connsiteY0" fmla="*/ 2050061 h 15256473"/>
                <a:gd name="connsiteX1" fmla="*/ 6064250 w 18300700"/>
                <a:gd name="connsiteY1" fmla="*/ 3000973 h 15256473"/>
                <a:gd name="connsiteX2" fmla="*/ 6007100 w 18300700"/>
                <a:gd name="connsiteY2" fmla="*/ 3274023 h 15256473"/>
                <a:gd name="connsiteX3" fmla="*/ 5956300 w 18300700"/>
                <a:gd name="connsiteY3" fmla="*/ 3413723 h 15256473"/>
                <a:gd name="connsiteX4" fmla="*/ 5816600 w 18300700"/>
                <a:gd name="connsiteY4" fmla="*/ 3597873 h 15256473"/>
                <a:gd name="connsiteX5" fmla="*/ 5708650 w 18300700"/>
                <a:gd name="connsiteY5" fmla="*/ 3782023 h 15256473"/>
                <a:gd name="connsiteX6" fmla="*/ 5626100 w 18300700"/>
                <a:gd name="connsiteY6" fmla="*/ 4080473 h 15256473"/>
                <a:gd name="connsiteX7" fmla="*/ 5556250 w 18300700"/>
                <a:gd name="connsiteY7" fmla="*/ 4315423 h 15256473"/>
                <a:gd name="connsiteX8" fmla="*/ 5384800 w 18300700"/>
                <a:gd name="connsiteY8" fmla="*/ 4480523 h 15256473"/>
                <a:gd name="connsiteX9" fmla="*/ 5372100 w 18300700"/>
                <a:gd name="connsiteY9" fmla="*/ 4632923 h 15256473"/>
                <a:gd name="connsiteX10" fmla="*/ 5308600 w 18300700"/>
                <a:gd name="connsiteY10" fmla="*/ 4817073 h 15256473"/>
                <a:gd name="connsiteX11" fmla="*/ 5257800 w 18300700"/>
                <a:gd name="connsiteY11" fmla="*/ 5007573 h 15256473"/>
                <a:gd name="connsiteX12" fmla="*/ 5251450 w 18300700"/>
                <a:gd name="connsiteY12" fmla="*/ 5286973 h 15256473"/>
                <a:gd name="connsiteX13" fmla="*/ 5289550 w 18300700"/>
                <a:gd name="connsiteY13" fmla="*/ 5369523 h 15256473"/>
                <a:gd name="connsiteX14" fmla="*/ 5251450 w 18300700"/>
                <a:gd name="connsiteY14" fmla="*/ 5572723 h 15256473"/>
                <a:gd name="connsiteX15" fmla="*/ 5251450 w 18300700"/>
                <a:gd name="connsiteY15" fmla="*/ 5769573 h 15256473"/>
                <a:gd name="connsiteX16" fmla="*/ 5168900 w 18300700"/>
                <a:gd name="connsiteY16" fmla="*/ 5998173 h 15256473"/>
                <a:gd name="connsiteX17" fmla="*/ 5118100 w 18300700"/>
                <a:gd name="connsiteY17" fmla="*/ 6271223 h 15256473"/>
                <a:gd name="connsiteX18" fmla="*/ 5029200 w 18300700"/>
                <a:gd name="connsiteY18" fmla="*/ 6315673 h 15256473"/>
                <a:gd name="connsiteX19" fmla="*/ 4927600 w 18300700"/>
                <a:gd name="connsiteY19" fmla="*/ 6391873 h 15256473"/>
                <a:gd name="connsiteX20" fmla="*/ 4838700 w 18300700"/>
                <a:gd name="connsiteY20" fmla="*/ 6569673 h 15256473"/>
                <a:gd name="connsiteX21" fmla="*/ 4692650 w 18300700"/>
                <a:gd name="connsiteY21" fmla="*/ 6626823 h 15256473"/>
                <a:gd name="connsiteX22" fmla="*/ 4514850 w 18300700"/>
                <a:gd name="connsiteY22" fmla="*/ 6709373 h 15256473"/>
                <a:gd name="connsiteX23" fmla="*/ 4362450 w 18300700"/>
                <a:gd name="connsiteY23" fmla="*/ 6887173 h 15256473"/>
                <a:gd name="connsiteX24" fmla="*/ 4229100 w 18300700"/>
                <a:gd name="connsiteY24" fmla="*/ 7084023 h 15256473"/>
                <a:gd name="connsiteX25" fmla="*/ 4025900 w 18300700"/>
                <a:gd name="connsiteY25" fmla="*/ 7230073 h 15256473"/>
                <a:gd name="connsiteX26" fmla="*/ 3721100 w 18300700"/>
                <a:gd name="connsiteY26" fmla="*/ 7534873 h 15256473"/>
                <a:gd name="connsiteX27" fmla="*/ 3536950 w 18300700"/>
                <a:gd name="connsiteY27" fmla="*/ 7776173 h 15256473"/>
                <a:gd name="connsiteX28" fmla="*/ 3390900 w 18300700"/>
                <a:gd name="connsiteY28" fmla="*/ 7820623 h 15256473"/>
                <a:gd name="connsiteX29" fmla="*/ 3213100 w 18300700"/>
                <a:gd name="connsiteY29" fmla="*/ 7928573 h 15256473"/>
                <a:gd name="connsiteX30" fmla="*/ 3041650 w 18300700"/>
                <a:gd name="connsiteY30" fmla="*/ 8100023 h 15256473"/>
                <a:gd name="connsiteX31" fmla="*/ 2870200 w 18300700"/>
                <a:gd name="connsiteY31" fmla="*/ 8271473 h 15256473"/>
                <a:gd name="connsiteX32" fmla="*/ 2781300 w 18300700"/>
                <a:gd name="connsiteY32" fmla="*/ 8481023 h 15256473"/>
                <a:gd name="connsiteX33" fmla="*/ 2673350 w 18300700"/>
                <a:gd name="connsiteY33" fmla="*/ 8595323 h 15256473"/>
                <a:gd name="connsiteX34" fmla="*/ 2698750 w 18300700"/>
                <a:gd name="connsiteY34" fmla="*/ 8665173 h 15256473"/>
                <a:gd name="connsiteX35" fmla="*/ 2863850 w 18300700"/>
                <a:gd name="connsiteY35" fmla="*/ 8512773 h 15256473"/>
                <a:gd name="connsiteX36" fmla="*/ 2901950 w 18300700"/>
                <a:gd name="connsiteY36" fmla="*/ 8379423 h 15256473"/>
                <a:gd name="connsiteX37" fmla="*/ 3022600 w 18300700"/>
                <a:gd name="connsiteY37" fmla="*/ 8214323 h 15256473"/>
                <a:gd name="connsiteX38" fmla="*/ 3136900 w 18300700"/>
                <a:gd name="connsiteY38" fmla="*/ 8207973 h 15256473"/>
                <a:gd name="connsiteX39" fmla="*/ 3219450 w 18300700"/>
                <a:gd name="connsiteY39" fmla="*/ 8138123 h 15256473"/>
                <a:gd name="connsiteX40" fmla="*/ 3206750 w 18300700"/>
                <a:gd name="connsiteY40" fmla="*/ 8303223 h 15256473"/>
                <a:gd name="connsiteX41" fmla="*/ 3117850 w 18300700"/>
                <a:gd name="connsiteY41" fmla="*/ 8461973 h 15256473"/>
                <a:gd name="connsiteX42" fmla="*/ 2952750 w 18300700"/>
                <a:gd name="connsiteY42" fmla="*/ 8665173 h 15256473"/>
                <a:gd name="connsiteX43" fmla="*/ 2838450 w 18300700"/>
                <a:gd name="connsiteY43" fmla="*/ 8862023 h 15256473"/>
                <a:gd name="connsiteX44" fmla="*/ 2736850 w 18300700"/>
                <a:gd name="connsiteY44" fmla="*/ 9014423 h 15256473"/>
                <a:gd name="connsiteX45" fmla="*/ 2692400 w 18300700"/>
                <a:gd name="connsiteY45" fmla="*/ 9185873 h 15256473"/>
                <a:gd name="connsiteX46" fmla="*/ 2527300 w 18300700"/>
                <a:gd name="connsiteY46" fmla="*/ 9382723 h 15256473"/>
                <a:gd name="connsiteX47" fmla="*/ 2425700 w 18300700"/>
                <a:gd name="connsiteY47" fmla="*/ 9585923 h 15256473"/>
                <a:gd name="connsiteX48" fmla="*/ 2368550 w 18300700"/>
                <a:gd name="connsiteY48" fmla="*/ 9731973 h 15256473"/>
                <a:gd name="connsiteX49" fmla="*/ 2235200 w 18300700"/>
                <a:gd name="connsiteY49" fmla="*/ 9852623 h 15256473"/>
                <a:gd name="connsiteX50" fmla="*/ 2184400 w 18300700"/>
                <a:gd name="connsiteY50" fmla="*/ 9960573 h 15256473"/>
                <a:gd name="connsiteX51" fmla="*/ 2317750 w 18300700"/>
                <a:gd name="connsiteY51" fmla="*/ 9985973 h 15256473"/>
                <a:gd name="connsiteX52" fmla="*/ 2311400 w 18300700"/>
                <a:gd name="connsiteY52" fmla="*/ 10125673 h 15256473"/>
                <a:gd name="connsiteX53" fmla="*/ 2254250 w 18300700"/>
                <a:gd name="connsiteY53" fmla="*/ 10271723 h 15256473"/>
                <a:gd name="connsiteX54" fmla="*/ 2139950 w 18300700"/>
                <a:gd name="connsiteY54" fmla="*/ 10366973 h 15256473"/>
                <a:gd name="connsiteX55" fmla="*/ 2000250 w 18300700"/>
                <a:gd name="connsiteY55" fmla="*/ 10405073 h 15256473"/>
                <a:gd name="connsiteX56" fmla="*/ 1974850 w 18300700"/>
                <a:gd name="connsiteY56" fmla="*/ 10462223 h 15256473"/>
                <a:gd name="connsiteX57" fmla="*/ 2006600 w 18300700"/>
                <a:gd name="connsiteY57" fmla="*/ 10525723 h 15256473"/>
                <a:gd name="connsiteX58" fmla="*/ 1924050 w 18300700"/>
                <a:gd name="connsiteY58" fmla="*/ 10659073 h 15256473"/>
                <a:gd name="connsiteX59" fmla="*/ 1879600 w 18300700"/>
                <a:gd name="connsiteY59" fmla="*/ 10805123 h 15256473"/>
                <a:gd name="connsiteX60" fmla="*/ 1854200 w 18300700"/>
                <a:gd name="connsiteY60" fmla="*/ 11021023 h 15256473"/>
                <a:gd name="connsiteX61" fmla="*/ 1841500 w 18300700"/>
                <a:gd name="connsiteY61" fmla="*/ 11160723 h 15256473"/>
                <a:gd name="connsiteX62" fmla="*/ 1695450 w 18300700"/>
                <a:gd name="connsiteY62" fmla="*/ 11268673 h 15256473"/>
                <a:gd name="connsiteX63" fmla="*/ 1606550 w 18300700"/>
                <a:gd name="connsiteY63" fmla="*/ 11503623 h 15256473"/>
                <a:gd name="connsiteX64" fmla="*/ 1511300 w 18300700"/>
                <a:gd name="connsiteY64" fmla="*/ 11732223 h 15256473"/>
                <a:gd name="connsiteX65" fmla="*/ 1225550 w 18300700"/>
                <a:gd name="connsiteY65" fmla="*/ 11846523 h 15256473"/>
                <a:gd name="connsiteX66" fmla="*/ 1130300 w 18300700"/>
                <a:gd name="connsiteY66" fmla="*/ 11795723 h 15256473"/>
                <a:gd name="connsiteX67" fmla="*/ 1003300 w 18300700"/>
                <a:gd name="connsiteY67" fmla="*/ 11878273 h 15256473"/>
                <a:gd name="connsiteX68" fmla="*/ 984250 w 18300700"/>
                <a:gd name="connsiteY68" fmla="*/ 11941773 h 15256473"/>
                <a:gd name="connsiteX69" fmla="*/ 901700 w 18300700"/>
                <a:gd name="connsiteY69" fmla="*/ 12030673 h 15256473"/>
                <a:gd name="connsiteX70" fmla="*/ 819150 w 18300700"/>
                <a:gd name="connsiteY70" fmla="*/ 12138623 h 15256473"/>
                <a:gd name="connsiteX71" fmla="*/ 704850 w 18300700"/>
                <a:gd name="connsiteY71" fmla="*/ 12310073 h 15256473"/>
                <a:gd name="connsiteX72" fmla="*/ 635000 w 18300700"/>
                <a:gd name="connsiteY72" fmla="*/ 12481523 h 15256473"/>
                <a:gd name="connsiteX73" fmla="*/ 565150 w 18300700"/>
                <a:gd name="connsiteY73" fmla="*/ 12564073 h 15256473"/>
                <a:gd name="connsiteX74" fmla="*/ 514350 w 18300700"/>
                <a:gd name="connsiteY74" fmla="*/ 12703773 h 15256473"/>
                <a:gd name="connsiteX75" fmla="*/ 469900 w 18300700"/>
                <a:gd name="connsiteY75" fmla="*/ 12824423 h 15256473"/>
                <a:gd name="connsiteX76" fmla="*/ 419100 w 18300700"/>
                <a:gd name="connsiteY76" fmla="*/ 12989523 h 15256473"/>
                <a:gd name="connsiteX77" fmla="*/ 476250 w 18300700"/>
                <a:gd name="connsiteY77" fmla="*/ 13084773 h 15256473"/>
                <a:gd name="connsiteX78" fmla="*/ 406400 w 18300700"/>
                <a:gd name="connsiteY78" fmla="*/ 13237173 h 15256473"/>
                <a:gd name="connsiteX79" fmla="*/ 412750 w 18300700"/>
                <a:gd name="connsiteY79" fmla="*/ 13357823 h 15256473"/>
                <a:gd name="connsiteX80" fmla="*/ 368300 w 18300700"/>
                <a:gd name="connsiteY80" fmla="*/ 13529273 h 15256473"/>
                <a:gd name="connsiteX81" fmla="*/ 317500 w 18300700"/>
                <a:gd name="connsiteY81" fmla="*/ 13751523 h 15256473"/>
                <a:gd name="connsiteX82" fmla="*/ 273050 w 18300700"/>
                <a:gd name="connsiteY82" fmla="*/ 13916623 h 15256473"/>
                <a:gd name="connsiteX83" fmla="*/ 234950 w 18300700"/>
                <a:gd name="connsiteY83" fmla="*/ 14043623 h 15256473"/>
                <a:gd name="connsiteX84" fmla="*/ 228600 w 18300700"/>
                <a:gd name="connsiteY84" fmla="*/ 14221423 h 15256473"/>
                <a:gd name="connsiteX85" fmla="*/ 184150 w 18300700"/>
                <a:gd name="connsiteY85" fmla="*/ 14418273 h 15256473"/>
                <a:gd name="connsiteX86" fmla="*/ 139700 w 18300700"/>
                <a:gd name="connsiteY86" fmla="*/ 14589723 h 15256473"/>
                <a:gd name="connsiteX87" fmla="*/ 133350 w 18300700"/>
                <a:gd name="connsiteY87" fmla="*/ 14761173 h 15256473"/>
                <a:gd name="connsiteX88" fmla="*/ 69850 w 18300700"/>
                <a:gd name="connsiteY88" fmla="*/ 14875473 h 15256473"/>
                <a:gd name="connsiteX89" fmla="*/ 50800 w 18300700"/>
                <a:gd name="connsiteY89" fmla="*/ 15027873 h 15256473"/>
                <a:gd name="connsiteX90" fmla="*/ 0 w 18300700"/>
                <a:gd name="connsiteY90" fmla="*/ 15256473 h 15256473"/>
                <a:gd name="connsiteX91" fmla="*/ 82550 w 18300700"/>
                <a:gd name="connsiteY91" fmla="*/ 15199323 h 15256473"/>
                <a:gd name="connsiteX92" fmla="*/ 406400 w 18300700"/>
                <a:gd name="connsiteY92" fmla="*/ 14024573 h 15256473"/>
                <a:gd name="connsiteX93" fmla="*/ 4775200 w 18300700"/>
                <a:gd name="connsiteY93" fmla="*/ 14151573 h 15256473"/>
                <a:gd name="connsiteX94" fmla="*/ 9207500 w 18300700"/>
                <a:gd name="connsiteY94" fmla="*/ 14189673 h 15256473"/>
                <a:gd name="connsiteX95" fmla="*/ 9029700 w 18300700"/>
                <a:gd name="connsiteY95" fmla="*/ 11471873 h 15256473"/>
                <a:gd name="connsiteX96" fmla="*/ 8851900 w 18300700"/>
                <a:gd name="connsiteY96" fmla="*/ 10824173 h 15256473"/>
                <a:gd name="connsiteX97" fmla="*/ 8978900 w 18300700"/>
                <a:gd name="connsiteY97" fmla="*/ 10519373 h 15256473"/>
                <a:gd name="connsiteX98" fmla="*/ 9207500 w 18300700"/>
                <a:gd name="connsiteY98" fmla="*/ 10176473 h 15256473"/>
                <a:gd name="connsiteX99" fmla="*/ 10134600 w 18300700"/>
                <a:gd name="connsiteY99" fmla="*/ 9579573 h 15256473"/>
                <a:gd name="connsiteX100" fmla="*/ 10579100 w 18300700"/>
                <a:gd name="connsiteY100" fmla="*/ 9477973 h 15256473"/>
                <a:gd name="connsiteX101" fmla="*/ 11036300 w 18300700"/>
                <a:gd name="connsiteY101" fmla="*/ 9249373 h 15256473"/>
                <a:gd name="connsiteX102" fmla="*/ 11366500 w 18300700"/>
                <a:gd name="connsiteY102" fmla="*/ 9147773 h 15256473"/>
                <a:gd name="connsiteX103" fmla="*/ 11289631 w 18300700"/>
                <a:gd name="connsiteY103" fmla="*/ 3195639 h 15256473"/>
                <a:gd name="connsiteX104" fmla="*/ 18300700 w 18300700"/>
                <a:gd name="connsiteY104" fmla="*/ 3000973 h 15256473"/>
                <a:gd name="connsiteX105" fmla="*/ 18160332 w 18300700"/>
                <a:gd name="connsiteY105" fmla="*/ 0 h 15256473"/>
                <a:gd name="connsiteX106" fmla="*/ 11880181 w 18300700"/>
                <a:gd name="connsiteY106" fmla="*/ 1512889 h 15256473"/>
                <a:gd name="connsiteX107" fmla="*/ 9029032 w 18300700"/>
                <a:gd name="connsiteY107" fmla="*/ 2050061 h 15256473"/>
                <a:gd name="connsiteX0" fmla="*/ 9029032 w 18300700"/>
                <a:gd name="connsiteY0" fmla="*/ 2050061 h 15256473"/>
                <a:gd name="connsiteX1" fmla="*/ 6045200 w 18300700"/>
                <a:gd name="connsiteY1" fmla="*/ 2816823 h 15256473"/>
                <a:gd name="connsiteX2" fmla="*/ 6064250 w 18300700"/>
                <a:gd name="connsiteY2" fmla="*/ 3000973 h 15256473"/>
                <a:gd name="connsiteX3" fmla="*/ 6007100 w 18300700"/>
                <a:gd name="connsiteY3" fmla="*/ 3274023 h 15256473"/>
                <a:gd name="connsiteX4" fmla="*/ 5956300 w 18300700"/>
                <a:gd name="connsiteY4" fmla="*/ 3413723 h 15256473"/>
                <a:gd name="connsiteX5" fmla="*/ 5816600 w 18300700"/>
                <a:gd name="connsiteY5" fmla="*/ 3597873 h 15256473"/>
                <a:gd name="connsiteX6" fmla="*/ 5708650 w 18300700"/>
                <a:gd name="connsiteY6" fmla="*/ 3782023 h 15256473"/>
                <a:gd name="connsiteX7" fmla="*/ 5626100 w 18300700"/>
                <a:gd name="connsiteY7" fmla="*/ 4080473 h 15256473"/>
                <a:gd name="connsiteX8" fmla="*/ 5556250 w 18300700"/>
                <a:gd name="connsiteY8" fmla="*/ 4315423 h 15256473"/>
                <a:gd name="connsiteX9" fmla="*/ 5384800 w 18300700"/>
                <a:gd name="connsiteY9" fmla="*/ 4480523 h 15256473"/>
                <a:gd name="connsiteX10" fmla="*/ 5372100 w 18300700"/>
                <a:gd name="connsiteY10" fmla="*/ 4632923 h 15256473"/>
                <a:gd name="connsiteX11" fmla="*/ 5308600 w 18300700"/>
                <a:gd name="connsiteY11" fmla="*/ 4817073 h 15256473"/>
                <a:gd name="connsiteX12" fmla="*/ 5257800 w 18300700"/>
                <a:gd name="connsiteY12" fmla="*/ 5007573 h 15256473"/>
                <a:gd name="connsiteX13" fmla="*/ 5251450 w 18300700"/>
                <a:gd name="connsiteY13" fmla="*/ 5286973 h 15256473"/>
                <a:gd name="connsiteX14" fmla="*/ 5289550 w 18300700"/>
                <a:gd name="connsiteY14" fmla="*/ 5369523 h 15256473"/>
                <a:gd name="connsiteX15" fmla="*/ 5251450 w 18300700"/>
                <a:gd name="connsiteY15" fmla="*/ 5572723 h 15256473"/>
                <a:gd name="connsiteX16" fmla="*/ 5251450 w 18300700"/>
                <a:gd name="connsiteY16" fmla="*/ 5769573 h 15256473"/>
                <a:gd name="connsiteX17" fmla="*/ 5168900 w 18300700"/>
                <a:gd name="connsiteY17" fmla="*/ 5998173 h 15256473"/>
                <a:gd name="connsiteX18" fmla="*/ 5118100 w 18300700"/>
                <a:gd name="connsiteY18" fmla="*/ 6271223 h 15256473"/>
                <a:gd name="connsiteX19" fmla="*/ 5029200 w 18300700"/>
                <a:gd name="connsiteY19" fmla="*/ 6315673 h 15256473"/>
                <a:gd name="connsiteX20" fmla="*/ 4927600 w 18300700"/>
                <a:gd name="connsiteY20" fmla="*/ 6391873 h 15256473"/>
                <a:gd name="connsiteX21" fmla="*/ 4838700 w 18300700"/>
                <a:gd name="connsiteY21" fmla="*/ 6569673 h 15256473"/>
                <a:gd name="connsiteX22" fmla="*/ 4692650 w 18300700"/>
                <a:gd name="connsiteY22" fmla="*/ 6626823 h 15256473"/>
                <a:gd name="connsiteX23" fmla="*/ 4514850 w 18300700"/>
                <a:gd name="connsiteY23" fmla="*/ 6709373 h 15256473"/>
                <a:gd name="connsiteX24" fmla="*/ 4362450 w 18300700"/>
                <a:gd name="connsiteY24" fmla="*/ 6887173 h 15256473"/>
                <a:gd name="connsiteX25" fmla="*/ 4229100 w 18300700"/>
                <a:gd name="connsiteY25" fmla="*/ 7084023 h 15256473"/>
                <a:gd name="connsiteX26" fmla="*/ 4025900 w 18300700"/>
                <a:gd name="connsiteY26" fmla="*/ 7230073 h 15256473"/>
                <a:gd name="connsiteX27" fmla="*/ 3721100 w 18300700"/>
                <a:gd name="connsiteY27" fmla="*/ 7534873 h 15256473"/>
                <a:gd name="connsiteX28" fmla="*/ 3536950 w 18300700"/>
                <a:gd name="connsiteY28" fmla="*/ 7776173 h 15256473"/>
                <a:gd name="connsiteX29" fmla="*/ 3390900 w 18300700"/>
                <a:gd name="connsiteY29" fmla="*/ 7820623 h 15256473"/>
                <a:gd name="connsiteX30" fmla="*/ 3213100 w 18300700"/>
                <a:gd name="connsiteY30" fmla="*/ 7928573 h 15256473"/>
                <a:gd name="connsiteX31" fmla="*/ 3041650 w 18300700"/>
                <a:gd name="connsiteY31" fmla="*/ 8100023 h 15256473"/>
                <a:gd name="connsiteX32" fmla="*/ 2870200 w 18300700"/>
                <a:gd name="connsiteY32" fmla="*/ 8271473 h 15256473"/>
                <a:gd name="connsiteX33" fmla="*/ 2781300 w 18300700"/>
                <a:gd name="connsiteY33" fmla="*/ 8481023 h 15256473"/>
                <a:gd name="connsiteX34" fmla="*/ 2673350 w 18300700"/>
                <a:gd name="connsiteY34" fmla="*/ 8595323 h 15256473"/>
                <a:gd name="connsiteX35" fmla="*/ 2698750 w 18300700"/>
                <a:gd name="connsiteY35" fmla="*/ 8665173 h 15256473"/>
                <a:gd name="connsiteX36" fmla="*/ 2863850 w 18300700"/>
                <a:gd name="connsiteY36" fmla="*/ 8512773 h 15256473"/>
                <a:gd name="connsiteX37" fmla="*/ 2901950 w 18300700"/>
                <a:gd name="connsiteY37" fmla="*/ 8379423 h 15256473"/>
                <a:gd name="connsiteX38" fmla="*/ 3022600 w 18300700"/>
                <a:gd name="connsiteY38" fmla="*/ 8214323 h 15256473"/>
                <a:gd name="connsiteX39" fmla="*/ 3136900 w 18300700"/>
                <a:gd name="connsiteY39" fmla="*/ 8207973 h 15256473"/>
                <a:gd name="connsiteX40" fmla="*/ 3219450 w 18300700"/>
                <a:gd name="connsiteY40" fmla="*/ 8138123 h 15256473"/>
                <a:gd name="connsiteX41" fmla="*/ 3206750 w 18300700"/>
                <a:gd name="connsiteY41" fmla="*/ 8303223 h 15256473"/>
                <a:gd name="connsiteX42" fmla="*/ 3117850 w 18300700"/>
                <a:gd name="connsiteY42" fmla="*/ 8461973 h 15256473"/>
                <a:gd name="connsiteX43" fmla="*/ 2952750 w 18300700"/>
                <a:gd name="connsiteY43" fmla="*/ 8665173 h 15256473"/>
                <a:gd name="connsiteX44" fmla="*/ 2838450 w 18300700"/>
                <a:gd name="connsiteY44" fmla="*/ 8862023 h 15256473"/>
                <a:gd name="connsiteX45" fmla="*/ 2736850 w 18300700"/>
                <a:gd name="connsiteY45" fmla="*/ 9014423 h 15256473"/>
                <a:gd name="connsiteX46" fmla="*/ 2692400 w 18300700"/>
                <a:gd name="connsiteY46" fmla="*/ 9185873 h 15256473"/>
                <a:gd name="connsiteX47" fmla="*/ 2527300 w 18300700"/>
                <a:gd name="connsiteY47" fmla="*/ 9382723 h 15256473"/>
                <a:gd name="connsiteX48" fmla="*/ 2425700 w 18300700"/>
                <a:gd name="connsiteY48" fmla="*/ 9585923 h 15256473"/>
                <a:gd name="connsiteX49" fmla="*/ 2368550 w 18300700"/>
                <a:gd name="connsiteY49" fmla="*/ 9731973 h 15256473"/>
                <a:gd name="connsiteX50" fmla="*/ 2235200 w 18300700"/>
                <a:gd name="connsiteY50" fmla="*/ 9852623 h 15256473"/>
                <a:gd name="connsiteX51" fmla="*/ 2184400 w 18300700"/>
                <a:gd name="connsiteY51" fmla="*/ 9960573 h 15256473"/>
                <a:gd name="connsiteX52" fmla="*/ 2317750 w 18300700"/>
                <a:gd name="connsiteY52" fmla="*/ 9985973 h 15256473"/>
                <a:gd name="connsiteX53" fmla="*/ 2311400 w 18300700"/>
                <a:gd name="connsiteY53" fmla="*/ 10125673 h 15256473"/>
                <a:gd name="connsiteX54" fmla="*/ 2254250 w 18300700"/>
                <a:gd name="connsiteY54" fmla="*/ 10271723 h 15256473"/>
                <a:gd name="connsiteX55" fmla="*/ 2139950 w 18300700"/>
                <a:gd name="connsiteY55" fmla="*/ 10366973 h 15256473"/>
                <a:gd name="connsiteX56" fmla="*/ 2000250 w 18300700"/>
                <a:gd name="connsiteY56" fmla="*/ 10405073 h 15256473"/>
                <a:gd name="connsiteX57" fmla="*/ 1974850 w 18300700"/>
                <a:gd name="connsiteY57" fmla="*/ 10462223 h 15256473"/>
                <a:gd name="connsiteX58" fmla="*/ 2006600 w 18300700"/>
                <a:gd name="connsiteY58" fmla="*/ 10525723 h 15256473"/>
                <a:gd name="connsiteX59" fmla="*/ 1924050 w 18300700"/>
                <a:gd name="connsiteY59" fmla="*/ 10659073 h 15256473"/>
                <a:gd name="connsiteX60" fmla="*/ 1879600 w 18300700"/>
                <a:gd name="connsiteY60" fmla="*/ 10805123 h 15256473"/>
                <a:gd name="connsiteX61" fmla="*/ 1854200 w 18300700"/>
                <a:gd name="connsiteY61" fmla="*/ 11021023 h 15256473"/>
                <a:gd name="connsiteX62" fmla="*/ 1841500 w 18300700"/>
                <a:gd name="connsiteY62" fmla="*/ 11160723 h 15256473"/>
                <a:gd name="connsiteX63" fmla="*/ 1695450 w 18300700"/>
                <a:gd name="connsiteY63" fmla="*/ 11268673 h 15256473"/>
                <a:gd name="connsiteX64" fmla="*/ 1606550 w 18300700"/>
                <a:gd name="connsiteY64" fmla="*/ 11503623 h 15256473"/>
                <a:gd name="connsiteX65" fmla="*/ 1511300 w 18300700"/>
                <a:gd name="connsiteY65" fmla="*/ 11732223 h 15256473"/>
                <a:gd name="connsiteX66" fmla="*/ 1225550 w 18300700"/>
                <a:gd name="connsiteY66" fmla="*/ 11846523 h 15256473"/>
                <a:gd name="connsiteX67" fmla="*/ 1130300 w 18300700"/>
                <a:gd name="connsiteY67" fmla="*/ 11795723 h 15256473"/>
                <a:gd name="connsiteX68" fmla="*/ 1003300 w 18300700"/>
                <a:gd name="connsiteY68" fmla="*/ 11878273 h 15256473"/>
                <a:gd name="connsiteX69" fmla="*/ 984250 w 18300700"/>
                <a:gd name="connsiteY69" fmla="*/ 11941773 h 15256473"/>
                <a:gd name="connsiteX70" fmla="*/ 901700 w 18300700"/>
                <a:gd name="connsiteY70" fmla="*/ 12030673 h 15256473"/>
                <a:gd name="connsiteX71" fmla="*/ 819150 w 18300700"/>
                <a:gd name="connsiteY71" fmla="*/ 12138623 h 15256473"/>
                <a:gd name="connsiteX72" fmla="*/ 704850 w 18300700"/>
                <a:gd name="connsiteY72" fmla="*/ 12310073 h 15256473"/>
                <a:gd name="connsiteX73" fmla="*/ 635000 w 18300700"/>
                <a:gd name="connsiteY73" fmla="*/ 12481523 h 15256473"/>
                <a:gd name="connsiteX74" fmla="*/ 565150 w 18300700"/>
                <a:gd name="connsiteY74" fmla="*/ 12564073 h 15256473"/>
                <a:gd name="connsiteX75" fmla="*/ 514350 w 18300700"/>
                <a:gd name="connsiteY75" fmla="*/ 12703773 h 15256473"/>
                <a:gd name="connsiteX76" fmla="*/ 469900 w 18300700"/>
                <a:gd name="connsiteY76" fmla="*/ 12824423 h 15256473"/>
                <a:gd name="connsiteX77" fmla="*/ 419100 w 18300700"/>
                <a:gd name="connsiteY77" fmla="*/ 12989523 h 15256473"/>
                <a:gd name="connsiteX78" fmla="*/ 476250 w 18300700"/>
                <a:gd name="connsiteY78" fmla="*/ 13084773 h 15256473"/>
                <a:gd name="connsiteX79" fmla="*/ 406400 w 18300700"/>
                <a:gd name="connsiteY79" fmla="*/ 13237173 h 15256473"/>
                <a:gd name="connsiteX80" fmla="*/ 412750 w 18300700"/>
                <a:gd name="connsiteY80" fmla="*/ 13357823 h 15256473"/>
                <a:gd name="connsiteX81" fmla="*/ 368300 w 18300700"/>
                <a:gd name="connsiteY81" fmla="*/ 13529273 h 15256473"/>
                <a:gd name="connsiteX82" fmla="*/ 317500 w 18300700"/>
                <a:gd name="connsiteY82" fmla="*/ 13751523 h 15256473"/>
                <a:gd name="connsiteX83" fmla="*/ 273050 w 18300700"/>
                <a:gd name="connsiteY83" fmla="*/ 13916623 h 15256473"/>
                <a:gd name="connsiteX84" fmla="*/ 234950 w 18300700"/>
                <a:gd name="connsiteY84" fmla="*/ 14043623 h 15256473"/>
                <a:gd name="connsiteX85" fmla="*/ 228600 w 18300700"/>
                <a:gd name="connsiteY85" fmla="*/ 14221423 h 15256473"/>
                <a:gd name="connsiteX86" fmla="*/ 184150 w 18300700"/>
                <a:gd name="connsiteY86" fmla="*/ 14418273 h 15256473"/>
                <a:gd name="connsiteX87" fmla="*/ 139700 w 18300700"/>
                <a:gd name="connsiteY87" fmla="*/ 14589723 h 15256473"/>
                <a:gd name="connsiteX88" fmla="*/ 133350 w 18300700"/>
                <a:gd name="connsiteY88" fmla="*/ 14761173 h 15256473"/>
                <a:gd name="connsiteX89" fmla="*/ 69850 w 18300700"/>
                <a:gd name="connsiteY89" fmla="*/ 14875473 h 15256473"/>
                <a:gd name="connsiteX90" fmla="*/ 50800 w 18300700"/>
                <a:gd name="connsiteY90" fmla="*/ 15027873 h 15256473"/>
                <a:gd name="connsiteX91" fmla="*/ 0 w 18300700"/>
                <a:gd name="connsiteY91" fmla="*/ 15256473 h 15256473"/>
                <a:gd name="connsiteX92" fmla="*/ 82550 w 18300700"/>
                <a:gd name="connsiteY92" fmla="*/ 15199323 h 15256473"/>
                <a:gd name="connsiteX93" fmla="*/ 406400 w 18300700"/>
                <a:gd name="connsiteY93" fmla="*/ 14024573 h 15256473"/>
                <a:gd name="connsiteX94" fmla="*/ 4775200 w 18300700"/>
                <a:gd name="connsiteY94" fmla="*/ 14151573 h 15256473"/>
                <a:gd name="connsiteX95" fmla="*/ 9207500 w 18300700"/>
                <a:gd name="connsiteY95" fmla="*/ 14189673 h 15256473"/>
                <a:gd name="connsiteX96" fmla="*/ 9029700 w 18300700"/>
                <a:gd name="connsiteY96" fmla="*/ 11471873 h 15256473"/>
                <a:gd name="connsiteX97" fmla="*/ 8851900 w 18300700"/>
                <a:gd name="connsiteY97" fmla="*/ 10824173 h 15256473"/>
                <a:gd name="connsiteX98" fmla="*/ 8978900 w 18300700"/>
                <a:gd name="connsiteY98" fmla="*/ 10519373 h 15256473"/>
                <a:gd name="connsiteX99" fmla="*/ 9207500 w 18300700"/>
                <a:gd name="connsiteY99" fmla="*/ 10176473 h 15256473"/>
                <a:gd name="connsiteX100" fmla="*/ 10134600 w 18300700"/>
                <a:gd name="connsiteY100" fmla="*/ 9579573 h 15256473"/>
                <a:gd name="connsiteX101" fmla="*/ 10579100 w 18300700"/>
                <a:gd name="connsiteY101" fmla="*/ 9477973 h 15256473"/>
                <a:gd name="connsiteX102" fmla="*/ 11036300 w 18300700"/>
                <a:gd name="connsiteY102" fmla="*/ 9249373 h 15256473"/>
                <a:gd name="connsiteX103" fmla="*/ 11366500 w 18300700"/>
                <a:gd name="connsiteY103" fmla="*/ 9147773 h 15256473"/>
                <a:gd name="connsiteX104" fmla="*/ 11289631 w 18300700"/>
                <a:gd name="connsiteY104" fmla="*/ 3195639 h 15256473"/>
                <a:gd name="connsiteX105" fmla="*/ 18300700 w 18300700"/>
                <a:gd name="connsiteY105" fmla="*/ 3000973 h 15256473"/>
                <a:gd name="connsiteX106" fmla="*/ 18160332 w 18300700"/>
                <a:gd name="connsiteY106" fmla="*/ 0 h 15256473"/>
                <a:gd name="connsiteX107" fmla="*/ 11880181 w 18300700"/>
                <a:gd name="connsiteY107" fmla="*/ 1512889 h 15256473"/>
                <a:gd name="connsiteX108" fmla="*/ 9029032 w 18300700"/>
                <a:gd name="connsiteY108" fmla="*/ 2050061 h 15256473"/>
                <a:gd name="connsiteX0" fmla="*/ 9029032 w 18300700"/>
                <a:gd name="connsiteY0" fmla="*/ 2050061 h 15256473"/>
                <a:gd name="connsiteX1" fmla="*/ 6197600 w 18300700"/>
                <a:gd name="connsiteY1" fmla="*/ 2594573 h 15256473"/>
                <a:gd name="connsiteX2" fmla="*/ 6045200 w 18300700"/>
                <a:gd name="connsiteY2" fmla="*/ 2816823 h 15256473"/>
                <a:gd name="connsiteX3" fmla="*/ 6064250 w 18300700"/>
                <a:gd name="connsiteY3" fmla="*/ 3000973 h 15256473"/>
                <a:gd name="connsiteX4" fmla="*/ 6007100 w 18300700"/>
                <a:gd name="connsiteY4" fmla="*/ 3274023 h 15256473"/>
                <a:gd name="connsiteX5" fmla="*/ 5956300 w 18300700"/>
                <a:gd name="connsiteY5" fmla="*/ 3413723 h 15256473"/>
                <a:gd name="connsiteX6" fmla="*/ 5816600 w 18300700"/>
                <a:gd name="connsiteY6" fmla="*/ 3597873 h 15256473"/>
                <a:gd name="connsiteX7" fmla="*/ 5708650 w 18300700"/>
                <a:gd name="connsiteY7" fmla="*/ 3782023 h 15256473"/>
                <a:gd name="connsiteX8" fmla="*/ 5626100 w 18300700"/>
                <a:gd name="connsiteY8" fmla="*/ 4080473 h 15256473"/>
                <a:gd name="connsiteX9" fmla="*/ 5556250 w 18300700"/>
                <a:gd name="connsiteY9" fmla="*/ 4315423 h 15256473"/>
                <a:gd name="connsiteX10" fmla="*/ 5384800 w 18300700"/>
                <a:gd name="connsiteY10" fmla="*/ 4480523 h 15256473"/>
                <a:gd name="connsiteX11" fmla="*/ 5372100 w 18300700"/>
                <a:gd name="connsiteY11" fmla="*/ 4632923 h 15256473"/>
                <a:gd name="connsiteX12" fmla="*/ 5308600 w 18300700"/>
                <a:gd name="connsiteY12" fmla="*/ 4817073 h 15256473"/>
                <a:gd name="connsiteX13" fmla="*/ 5257800 w 18300700"/>
                <a:gd name="connsiteY13" fmla="*/ 5007573 h 15256473"/>
                <a:gd name="connsiteX14" fmla="*/ 5251450 w 18300700"/>
                <a:gd name="connsiteY14" fmla="*/ 5286973 h 15256473"/>
                <a:gd name="connsiteX15" fmla="*/ 5289550 w 18300700"/>
                <a:gd name="connsiteY15" fmla="*/ 5369523 h 15256473"/>
                <a:gd name="connsiteX16" fmla="*/ 5251450 w 18300700"/>
                <a:gd name="connsiteY16" fmla="*/ 5572723 h 15256473"/>
                <a:gd name="connsiteX17" fmla="*/ 5251450 w 18300700"/>
                <a:gd name="connsiteY17" fmla="*/ 5769573 h 15256473"/>
                <a:gd name="connsiteX18" fmla="*/ 5168900 w 18300700"/>
                <a:gd name="connsiteY18" fmla="*/ 5998173 h 15256473"/>
                <a:gd name="connsiteX19" fmla="*/ 5118100 w 18300700"/>
                <a:gd name="connsiteY19" fmla="*/ 6271223 h 15256473"/>
                <a:gd name="connsiteX20" fmla="*/ 5029200 w 18300700"/>
                <a:gd name="connsiteY20" fmla="*/ 6315673 h 15256473"/>
                <a:gd name="connsiteX21" fmla="*/ 4927600 w 18300700"/>
                <a:gd name="connsiteY21" fmla="*/ 6391873 h 15256473"/>
                <a:gd name="connsiteX22" fmla="*/ 4838700 w 18300700"/>
                <a:gd name="connsiteY22" fmla="*/ 6569673 h 15256473"/>
                <a:gd name="connsiteX23" fmla="*/ 4692650 w 18300700"/>
                <a:gd name="connsiteY23" fmla="*/ 6626823 h 15256473"/>
                <a:gd name="connsiteX24" fmla="*/ 4514850 w 18300700"/>
                <a:gd name="connsiteY24" fmla="*/ 6709373 h 15256473"/>
                <a:gd name="connsiteX25" fmla="*/ 4362450 w 18300700"/>
                <a:gd name="connsiteY25" fmla="*/ 6887173 h 15256473"/>
                <a:gd name="connsiteX26" fmla="*/ 4229100 w 18300700"/>
                <a:gd name="connsiteY26" fmla="*/ 7084023 h 15256473"/>
                <a:gd name="connsiteX27" fmla="*/ 4025900 w 18300700"/>
                <a:gd name="connsiteY27" fmla="*/ 7230073 h 15256473"/>
                <a:gd name="connsiteX28" fmla="*/ 3721100 w 18300700"/>
                <a:gd name="connsiteY28" fmla="*/ 7534873 h 15256473"/>
                <a:gd name="connsiteX29" fmla="*/ 3536950 w 18300700"/>
                <a:gd name="connsiteY29" fmla="*/ 7776173 h 15256473"/>
                <a:gd name="connsiteX30" fmla="*/ 3390900 w 18300700"/>
                <a:gd name="connsiteY30" fmla="*/ 7820623 h 15256473"/>
                <a:gd name="connsiteX31" fmla="*/ 3213100 w 18300700"/>
                <a:gd name="connsiteY31" fmla="*/ 7928573 h 15256473"/>
                <a:gd name="connsiteX32" fmla="*/ 3041650 w 18300700"/>
                <a:gd name="connsiteY32" fmla="*/ 8100023 h 15256473"/>
                <a:gd name="connsiteX33" fmla="*/ 2870200 w 18300700"/>
                <a:gd name="connsiteY33" fmla="*/ 8271473 h 15256473"/>
                <a:gd name="connsiteX34" fmla="*/ 2781300 w 18300700"/>
                <a:gd name="connsiteY34" fmla="*/ 8481023 h 15256473"/>
                <a:gd name="connsiteX35" fmla="*/ 2673350 w 18300700"/>
                <a:gd name="connsiteY35" fmla="*/ 8595323 h 15256473"/>
                <a:gd name="connsiteX36" fmla="*/ 2698750 w 18300700"/>
                <a:gd name="connsiteY36" fmla="*/ 8665173 h 15256473"/>
                <a:gd name="connsiteX37" fmla="*/ 2863850 w 18300700"/>
                <a:gd name="connsiteY37" fmla="*/ 8512773 h 15256473"/>
                <a:gd name="connsiteX38" fmla="*/ 2901950 w 18300700"/>
                <a:gd name="connsiteY38" fmla="*/ 8379423 h 15256473"/>
                <a:gd name="connsiteX39" fmla="*/ 3022600 w 18300700"/>
                <a:gd name="connsiteY39" fmla="*/ 8214323 h 15256473"/>
                <a:gd name="connsiteX40" fmla="*/ 3136900 w 18300700"/>
                <a:gd name="connsiteY40" fmla="*/ 8207973 h 15256473"/>
                <a:gd name="connsiteX41" fmla="*/ 3219450 w 18300700"/>
                <a:gd name="connsiteY41" fmla="*/ 8138123 h 15256473"/>
                <a:gd name="connsiteX42" fmla="*/ 3206750 w 18300700"/>
                <a:gd name="connsiteY42" fmla="*/ 8303223 h 15256473"/>
                <a:gd name="connsiteX43" fmla="*/ 3117850 w 18300700"/>
                <a:gd name="connsiteY43" fmla="*/ 8461973 h 15256473"/>
                <a:gd name="connsiteX44" fmla="*/ 2952750 w 18300700"/>
                <a:gd name="connsiteY44" fmla="*/ 8665173 h 15256473"/>
                <a:gd name="connsiteX45" fmla="*/ 2838450 w 18300700"/>
                <a:gd name="connsiteY45" fmla="*/ 8862023 h 15256473"/>
                <a:gd name="connsiteX46" fmla="*/ 2736850 w 18300700"/>
                <a:gd name="connsiteY46" fmla="*/ 9014423 h 15256473"/>
                <a:gd name="connsiteX47" fmla="*/ 2692400 w 18300700"/>
                <a:gd name="connsiteY47" fmla="*/ 9185873 h 15256473"/>
                <a:gd name="connsiteX48" fmla="*/ 2527300 w 18300700"/>
                <a:gd name="connsiteY48" fmla="*/ 9382723 h 15256473"/>
                <a:gd name="connsiteX49" fmla="*/ 2425700 w 18300700"/>
                <a:gd name="connsiteY49" fmla="*/ 9585923 h 15256473"/>
                <a:gd name="connsiteX50" fmla="*/ 2368550 w 18300700"/>
                <a:gd name="connsiteY50" fmla="*/ 9731973 h 15256473"/>
                <a:gd name="connsiteX51" fmla="*/ 2235200 w 18300700"/>
                <a:gd name="connsiteY51" fmla="*/ 9852623 h 15256473"/>
                <a:gd name="connsiteX52" fmla="*/ 2184400 w 18300700"/>
                <a:gd name="connsiteY52" fmla="*/ 9960573 h 15256473"/>
                <a:gd name="connsiteX53" fmla="*/ 2317750 w 18300700"/>
                <a:gd name="connsiteY53" fmla="*/ 9985973 h 15256473"/>
                <a:gd name="connsiteX54" fmla="*/ 2311400 w 18300700"/>
                <a:gd name="connsiteY54" fmla="*/ 10125673 h 15256473"/>
                <a:gd name="connsiteX55" fmla="*/ 2254250 w 18300700"/>
                <a:gd name="connsiteY55" fmla="*/ 10271723 h 15256473"/>
                <a:gd name="connsiteX56" fmla="*/ 2139950 w 18300700"/>
                <a:gd name="connsiteY56" fmla="*/ 10366973 h 15256473"/>
                <a:gd name="connsiteX57" fmla="*/ 2000250 w 18300700"/>
                <a:gd name="connsiteY57" fmla="*/ 10405073 h 15256473"/>
                <a:gd name="connsiteX58" fmla="*/ 1974850 w 18300700"/>
                <a:gd name="connsiteY58" fmla="*/ 10462223 h 15256473"/>
                <a:gd name="connsiteX59" fmla="*/ 2006600 w 18300700"/>
                <a:gd name="connsiteY59" fmla="*/ 10525723 h 15256473"/>
                <a:gd name="connsiteX60" fmla="*/ 1924050 w 18300700"/>
                <a:gd name="connsiteY60" fmla="*/ 10659073 h 15256473"/>
                <a:gd name="connsiteX61" fmla="*/ 1879600 w 18300700"/>
                <a:gd name="connsiteY61" fmla="*/ 10805123 h 15256473"/>
                <a:gd name="connsiteX62" fmla="*/ 1854200 w 18300700"/>
                <a:gd name="connsiteY62" fmla="*/ 11021023 h 15256473"/>
                <a:gd name="connsiteX63" fmla="*/ 1841500 w 18300700"/>
                <a:gd name="connsiteY63" fmla="*/ 11160723 h 15256473"/>
                <a:gd name="connsiteX64" fmla="*/ 1695450 w 18300700"/>
                <a:gd name="connsiteY64" fmla="*/ 11268673 h 15256473"/>
                <a:gd name="connsiteX65" fmla="*/ 1606550 w 18300700"/>
                <a:gd name="connsiteY65" fmla="*/ 11503623 h 15256473"/>
                <a:gd name="connsiteX66" fmla="*/ 1511300 w 18300700"/>
                <a:gd name="connsiteY66" fmla="*/ 11732223 h 15256473"/>
                <a:gd name="connsiteX67" fmla="*/ 1225550 w 18300700"/>
                <a:gd name="connsiteY67" fmla="*/ 11846523 h 15256473"/>
                <a:gd name="connsiteX68" fmla="*/ 1130300 w 18300700"/>
                <a:gd name="connsiteY68" fmla="*/ 11795723 h 15256473"/>
                <a:gd name="connsiteX69" fmla="*/ 1003300 w 18300700"/>
                <a:gd name="connsiteY69" fmla="*/ 11878273 h 15256473"/>
                <a:gd name="connsiteX70" fmla="*/ 984250 w 18300700"/>
                <a:gd name="connsiteY70" fmla="*/ 11941773 h 15256473"/>
                <a:gd name="connsiteX71" fmla="*/ 901700 w 18300700"/>
                <a:gd name="connsiteY71" fmla="*/ 12030673 h 15256473"/>
                <a:gd name="connsiteX72" fmla="*/ 819150 w 18300700"/>
                <a:gd name="connsiteY72" fmla="*/ 12138623 h 15256473"/>
                <a:gd name="connsiteX73" fmla="*/ 704850 w 18300700"/>
                <a:gd name="connsiteY73" fmla="*/ 12310073 h 15256473"/>
                <a:gd name="connsiteX74" fmla="*/ 635000 w 18300700"/>
                <a:gd name="connsiteY74" fmla="*/ 12481523 h 15256473"/>
                <a:gd name="connsiteX75" fmla="*/ 565150 w 18300700"/>
                <a:gd name="connsiteY75" fmla="*/ 12564073 h 15256473"/>
                <a:gd name="connsiteX76" fmla="*/ 514350 w 18300700"/>
                <a:gd name="connsiteY76" fmla="*/ 12703773 h 15256473"/>
                <a:gd name="connsiteX77" fmla="*/ 469900 w 18300700"/>
                <a:gd name="connsiteY77" fmla="*/ 12824423 h 15256473"/>
                <a:gd name="connsiteX78" fmla="*/ 419100 w 18300700"/>
                <a:gd name="connsiteY78" fmla="*/ 12989523 h 15256473"/>
                <a:gd name="connsiteX79" fmla="*/ 476250 w 18300700"/>
                <a:gd name="connsiteY79" fmla="*/ 13084773 h 15256473"/>
                <a:gd name="connsiteX80" fmla="*/ 406400 w 18300700"/>
                <a:gd name="connsiteY80" fmla="*/ 13237173 h 15256473"/>
                <a:gd name="connsiteX81" fmla="*/ 412750 w 18300700"/>
                <a:gd name="connsiteY81" fmla="*/ 13357823 h 15256473"/>
                <a:gd name="connsiteX82" fmla="*/ 368300 w 18300700"/>
                <a:gd name="connsiteY82" fmla="*/ 13529273 h 15256473"/>
                <a:gd name="connsiteX83" fmla="*/ 317500 w 18300700"/>
                <a:gd name="connsiteY83" fmla="*/ 13751523 h 15256473"/>
                <a:gd name="connsiteX84" fmla="*/ 273050 w 18300700"/>
                <a:gd name="connsiteY84" fmla="*/ 13916623 h 15256473"/>
                <a:gd name="connsiteX85" fmla="*/ 234950 w 18300700"/>
                <a:gd name="connsiteY85" fmla="*/ 14043623 h 15256473"/>
                <a:gd name="connsiteX86" fmla="*/ 228600 w 18300700"/>
                <a:gd name="connsiteY86" fmla="*/ 14221423 h 15256473"/>
                <a:gd name="connsiteX87" fmla="*/ 184150 w 18300700"/>
                <a:gd name="connsiteY87" fmla="*/ 14418273 h 15256473"/>
                <a:gd name="connsiteX88" fmla="*/ 139700 w 18300700"/>
                <a:gd name="connsiteY88" fmla="*/ 14589723 h 15256473"/>
                <a:gd name="connsiteX89" fmla="*/ 133350 w 18300700"/>
                <a:gd name="connsiteY89" fmla="*/ 14761173 h 15256473"/>
                <a:gd name="connsiteX90" fmla="*/ 69850 w 18300700"/>
                <a:gd name="connsiteY90" fmla="*/ 14875473 h 15256473"/>
                <a:gd name="connsiteX91" fmla="*/ 50800 w 18300700"/>
                <a:gd name="connsiteY91" fmla="*/ 15027873 h 15256473"/>
                <a:gd name="connsiteX92" fmla="*/ 0 w 18300700"/>
                <a:gd name="connsiteY92" fmla="*/ 15256473 h 15256473"/>
                <a:gd name="connsiteX93" fmla="*/ 82550 w 18300700"/>
                <a:gd name="connsiteY93" fmla="*/ 15199323 h 15256473"/>
                <a:gd name="connsiteX94" fmla="*/ 406400 w 18300700"/>
                <a:gd name="connsiteY94" fmla="*/ 14024573 h 15256473"/>
                <a:gd name="connsiteX95" fmla="*/ 4775200 w 18300700"/>
                <a:gd name="connsiteY95" fmla="*/ 14151573 h 15256473"/>
                <a:gd name="connsiteX96" fmla="*/ 9207500 w 18300700"/>
                <a:gd name="connsiteY96" fmla="*/ 14189673 h 15256473"/>
                <a:gd name="connsiteX97" fmla="*/ 9029700 w 18300700"/>
                <a:gd name="connsiteY97" fmla="*/ 11471873 h 15256473"/>
                <a:gd name="connsiteX98" fmla="*/ 8851900 w 18300700"/>
                <a:gd name="connsiteY98" fmla="*/ 10824173 h 15256473"/>
                <a:gd name="connsiteX99" fmla="*/ 8978900 w 18300700"/>
                <a:gd name="connsiteY99" fmla="*/ 10519373 h 15256473"/>
                <a:gd name="connsiteX100" fmla="*/ 9207500 w 18300700"/>
                <a:gd name="connsiteY100" fmla="*/ 10176473 h 15256473"/>
                <a:gd name="connsiteX101" fmla="*/ 10134600 w 18300700"/>
                <a:gd name="connsiteY101" fmla="*/ 9579573 h 15256473"/>
                <a:gd name="connsiteX102" fmla="*/ 10579100 w 18300700"/>
                <a:gd name="connsiteY102" fmla="*/ 9477973 h 15256473"/>
                <a:gd name="connsiteX103" fmla="*/ 11036300 w 18300700"/>
                <a:gd name="connsiteY103" fmla="*/ 9249373 h 15256473"/>
                <a:gd name="connsiteX104" fmla="*/ 11366500 w 18300700"/>
                <a:gd name="connsiteY104" fmla="*/ 9147773 h 15256473"/>
                <a:gd name="connsiteX105" fmla="*/ 11289631 w 18300700"/>
                <a:gd name="connsiteY105" fmla="*/ 3195639 h 15256473"/>
                <a:gd name="connsiteX106" fmla="*/ 18300700 w 18300700"/>
                <a:gd name="connsiteY106" fmla="*/ 3000973 h 15256473"/>
                <a:gd name="connsiteX107" fmla="*/ 18160332 w 18300700"/>
                <a:gd name="connsiteY107" fmla="*/ 0 h 15256473"/>
                <a:gd name="connsiteX108" fmla="*/ 11880181 w 18300700"/>
                <a:gd name="connsiteY108" fmla="*/ 1512889 h 15256473"/>
                <a:gd name="connsiteX109" fmla="*/ 9029032 w 18300700"/>
                <a:gd name="connsiteY109" fmla="*/ 2050061 h 15256473"/>
                <a:gd name="connsiteX0" fmla="*/ 9029032 w 18300700"/>
                <a:gd name="connsiteY0" fmla="*/ 2050061 h 15256473"/>
                <a:gd name="connsiteX1" fmla="*/ 6445250 w 18300700"/>
                <a:gd name="connsiteY1" fmla="*/ 2499323 h 15256473"/>
                <a:gd name="connsiteX2" fmla="*/ 6197600 w 18300700"/>
                <a:gd name="connsiteY2" fmla="*/ 2594573 h 15256473"/>
                <a:gd name="connsiteX3" fmla="*/ 6045200 w 18300700"/>
                <a:gd name="connsiteY3" fmla="*/ 2816823 h 15256473"/>
                <a:gd name="connsiteX4" fmla="*/ 6064250 w 18300700"/>
                <a:gd name="connsiteY4" fmla="*/ 3000973 h 15256473"/>
                <a:gd name="connsiteX5" fmla="*/ 6007100 w 18300700"/>
                <a:gd name="connsiteY5" fmla="*/ 3274023 h 15256473"/>
                <a:gd name="connsiteX6" fmla="*/ 5956300 w 18300700"/>
                <a:gd name="connsiteY6" fmla="*/ 3413723 h 15256473"/>
                <a:gd name="connsiteX7" fmla="*/ 5816600 w 18300700"/>
                <a:gd name="connsiteY7" fmla="*/ 3597873 h 15256473"/>
                <a:gd name="connsiteX8" fmla="*/ 5708650 w 18300700"/>
                <a:gd name="connsiteY8" fmla="*/ 3782023 h 15256473"/>
                <a:gd name="connsiteX9" fmla="*/ 5626100 w 18300700"/>
                <a:gd name="connsiteY9" fmla="*/ 4080473 h 15256473"/>
                <a:gd name="connsiteX10" fmla="*/ 5556250 w 18300700"/>
                <a:gd name="connsiteY10" fmla="*/ 4315423 h 15256473"/>
                <a:gd name="connsiteX11" fmla="*/ 5384800 w 18300700"/>
                <a:gd name="connsiteY11" fmla="*/ 4480523 h 15256473"/>
                <a:gd name="connsiteX12" fmla="*/ 5372100 w 18300700"/>
                <a:gd name="connsiteY12" fmla="*/ 4632923 h 15256473"/>
                <a:gd name="connsiteX13" fmla="*/ 5308600 w 18300700"/>
                <a:gd name="connsiteY13" fmla="*/ 4817073 h 15256473"/>
                <a:gd name="connsiteX14" fmla="*/ 5257800 w 18300700"/>
                <a:gd name="connsiteY14" fmla="*/ 5007573 h 15256473"/>
                <a:gd name="connsiteX15" fmla="*/ 5251450 w 18300700"/>
                <a:gd name="connsiteY15" fmla="*/ 5286973 h 15256473"/>
                <a:gd name="connsiteX16" fmla="*/ 5289550 w 18300700"/>
                <a:gd name="connsiteY16" fmla="*/ 5369523 h 15256473"/>
                <a:gd name="connsiteX17" fmla="*/ 5251450 w 18300700"/>
                <a:gd name="connsiteY17" fmla="*/ 5572723 h 15256473"/>
                <a:gd name="connsiteX18" fmla="*/ 5251450 w 18300700"/>
                <a:gd name="connsiteY18" fmla="*/ 5769573 h 15256473"/>
                <a:gd name="connsiteX19" fmla="*/ 5168900 w 18300700"/>
                <a:gd name="connsiteY19" fmla="*/ 5998173 h 15256473"/>
                <a:gd name="connsiteX20" fmla="*/ 5118100 w 18300700"/>
                <a:gd name="connsiteY20" fmla="*/ 6271223 h 15256473"/>
                <a:gd name="connsiteX21" fmla="*/ 5029200 w 18300700"/>
                <a:gd name="connsiteY21" fmla="*/ 6315673 h 15256473"/>
                <a:gd name="connsiteX22" fmla="*/ 4927600 w 18300700"/>
                <a:gd name="connsiteY22" fmla="*/ 6391873 h 15256473"/>
                <a:gd name="connsiteX23" fmla="*/ 4838700 w 18300700"/>
                <a:gd name="connsiteY23" fmla="*/ 6569673 h 15256473"/>
                <a:gd name="connsiteX24" fmla="*/ 4692650 w 18300700"/>
                <a:gd name="connsiteY24" fmla="*/ 6626823 h 15256473"/>
                <a:gd name="connsiteX25" fmla="*/ 4514850 w 18300700"/>
                <a:gd name="connsiteY25" fmla="*/ 6709373 h 15256473"/>
                <a:gd name="connsiteX26" fmla="*/ 4362450 w 18300700"/>
                <a:gd name="connsiteY26" fmla="*/ 6887173 h 15256473"/>
                <a:gd name="connsiteX27" fmla="*/ 4229100 w 18300700"/>
                <a:gd name="connsiteY27" fmla="*/ 7084023 h 15256473"/>
                <a:gd name="connsiteX28" fmla="*/ 4025900 w 18300700"/>
                <a:gd name="connsiteY28" fmla="*/ 7230073 h 15256473"/>
                <a:gd name="connsiteX29" fmla="*/ 3721100 w 18300700"/>
                <a:gd name="connsiteY29" fmla="*/ 7534873 h 15256473"/>
                <a:gd name="connsiteX30" fmla="*/ 3536950 w 18300700"/>
                <a:gd name="connsiteY30" fmla="*/ 7776173 h 15256473"/>
                <a:gd name="connsiteX31" fmla="*/ 3390900 w 18300700"/>
                <a:gd name="connsiteY31" fmla="*/ 7820623 h 15256473"/>
                <a:gd name="connsiteX32" fmla="*/ 3213100 w 18300700"/>
                <a:gd name="connsiteY32" fmla="*/ 7928573 h 15256473"/>
                <a:gd name="connsiteX33" fmla="*/ 3041650 w 18300700"/>
                <a:gd name="connsiteY33" fmla="*/ 8100023 h 15256473"/>
                <a:gd name="connsiteX34" fmla="*/ 2870200 w 18300700"/>
                <a:gd name="connsiteY34" fmla="*/ 8271473 h 15256473"/>
                <a:gd name="connsiteX35" fmla="*/ 2781300 w 18300700"/>
                <a:gd name="connsiteY35" fmla="*/ 8481023 h 15256473"/>
                <a:gd name="connsiteX36" fmla="*/ 2673350 w 18300700"/>
                <a:gd name="connsiteY36" fmla="*/ 8595323 h 15256473"/>
                <a:gd name="connsiteX37" fmla="*/ 2698750 w 18300700"/>
                <a:gd name="connsiteY37" fmla="*/ 8665173 h 15256473"/>
                <a:gd name="connsiteX38" fmla="*/ 2863850 w 18300700"/>
                <a:gd name="connsiteY38" fmla="*/ 8512773 h 15256473"/>
                <a:gd name="connsiteX39" fmla="*/ 2901950 w 18300700"/>
                <a:gd name="connsiteY39" fmla="*/ 8379423 h 15256473"/>
                <a:gd name="connsiteX40" fmla="*/ 3022600 w 18300700"/>
                <a:gd name="connsiteY40" fmla="*/ 8214323 h 15256473"/>
                <a:gd name="connsiteX41" fmla="*/ 3136900 w 18300700"/>
                <a:gd name="connsiteY41" fmla="*/ 8207973 h 15256473"/>
                <a:gd name="connsiteX42" fmla="*/ 3219450 w 18300700"/>
                <a:gd name="connsiteY42" fmla="*/ 8138123 h 15256473"/>
                <a:gd name="connsiteX43" fmla="*/ 3206750 w 18300700"/>
                <a:gd name="connsiteY43" fmla="*/ 8303223 h 15256473"/>
                <a:gd name="connsiteX44" fmla="*/ 3117850 w 18300700"/>
                <a:gd name="connsiteY44" fmla="*/ 8461973 h 15256473"/>
                <a:gd name="connsiteX45" fmla="*/ 2952750 w 18300700"/>
                <a:gd name="connsiteY45" fmla="*/ 8665173 h 15256473"/>
                <a:gd name="connsiteX46" fmla="*/ 2838450 w 18300700"/>
                <a:gd name="connsiteY46" fmla="*/ 8862023 h 15256473"/>
                <a:gd name="connsiteX47" fmla="*/ 2736850 w 18300700"/>
                <a:gd name="connsiteY47" fmla="*/ 9014423 h 15256473"/>
                <a:gd name="connsiteX48" fmla="*/ 2692400 w 18300700"/>
                <a:gd name="connsiteY48" fmla="*/ 9185873 h 15256473"/>
                <a:gd name="connsiteX49" fmla="*/ 2527300 w 18300700"/>
                <a:gd name="connsiteY49" fmla="*/ 9382723 h 15256473"/>
                <a:gd name="connsiteX50" fmla="*/ 2425700 w 18300700"/>
                <a:gd name="connsiteY50" fmla="*/ 9585923 h 15256473"/>
                <a:gd name="connsiteX51" fmla="*/ 2368550 w 18300700"/>
                <a:gd name="connsiteY51" fmla="*/ 9731973 h 15256473"/>
                <a:gd name="connsiteX52" fmla="*/ 2235200 w 18300700"/>
                <a:gd name="connsiteY52" fmla="*/ 9852623 h 15256473"/>
                <a:gd name="connsiteX53" fmla="*/ 2184400 w 18300700"/>
                <a:gd name="connsiteY53" fmla="*/ 9960573 h 15256473"/>
                <a:gd name="connsiteX54" fmla="*/ 2317750 w 18300700"/>
                <a:gd name="connsiteY54" fmla="*/ 9985973 h 15256473"/>
                <a:gd name="connsiteX55" fmla="*/ 2311400 w 18300700"/>
                <a:gd name="connsiteY55" fmla="*/ 10125673 h 15256473"/>
                <a:gd name="connsiteX56" fmla="*/ 2254250 w 18300700"/>
                <a:gd name="connsiteY56" fmla="*/ 10271723 h 15256473"/>
                <a:gd name="connsiteX57" fmla="*/ 2139950 w 18300700"/>
                <a:gd name="connsiteY57" fmla="*/ 10366973 h 15256473"/>
                <a:gd name="connsiteX58" fmla="*/ 2000250 w 18300700"/>
                <a:gd name="connsiteY58" fmla="*/ 10405073 h 15256473"/>
                <a:gd name="connsiteX59" fmla="*/ 1974850 w 18300700"/>
                <a:gd name="connsiteY59" fmla="*/ 10462223 h 15256473"/>
                <a:gd name="connsiteX60" fmla="*/ 2006600 w 18300700"/>
                <a:gd name="connsiteY60" fmla="*/ 10525723 h 15256473"/>
                <a:gd name="connsiteX61" fmla="*/ 1924050 w 18300700"/>
                <a:gd name="connsiteY61" fmla="*/ 10659073 h 15256473"/>
                <a:gd name="connsiteX62" fmla="*/ 1879600 w 18300700"/>
                <a:gd name="connsiteY62" fmla="*/ 10805123 h 15256473"/>
                <a:gd name="connsiteX63" fmla="*/ 1854200 w 18300700"/>
                <a:gd name="connsiteY63" fmla="*/ 11021023 h 15256473"/>
                <a:gd name="connsiteX64" fmla="*/ 1841500 w 18300700"/>
                <a:gd name="connsiteY64" fmla="*/ 11160723 h 15256473"/>
                <a:gd name="connsiteX65" fmla="*/ 1695450 w 18300700"/>
                <a:gd name="connsiteY65" fmla="*/ 11268673 h 15256473"/>
                <a:gd name="connsiteX66" fmla="*/ 1606550 w 18300700"/>
                <a:gd name="connsiteY66" fmla="*/ 11503623 h 15256473"/>
                <a:gd name="connsiteX67" fmla="*/ 1511300 w 18300700"/>
                <a:gd name="connsiteY67" fmla="*/ 11732223 h 15256473"/>
                <a:gd name="connsiteX68" fmla="*/ 1225550 w 18300700"/>
                <a:gd name="connsiteY68" fmla="*/ 11846523 h 15256473"/>
                <a:gd name="connsiteX69" fmla="*/ 1130300 w 18300700"/>
                <a:gd name="connsiteY69" fmla="*/ 11795723 h 15256473"/>
                <a:gd name="connsiteX70" fmla="*/ 1003300 w 18300700"/>
                <a:gd name="connsiteY70" fmla="*/ 11878273 h 15256473"/>
                <a:gd name="connsiteX71" fmla="*/ 984250 w 18300700"/>
                <a:gd name="connsiteY71" fmla="*/ 11941773 h 15256473"/>
                <a:gd name="connsiteX72" fmla="*/ 901700 w 18300700"/>
                <a:gd name="connsiteY72" fmla="*/ 12030673 h 15256473"/>
                <a:gd name="connsiteX73" fmla="*/ 819150 w 18300700"/>
                <a:gd name="connsiteY73" fmla="*/ 12138623 h 15256473"/>
                <a:gd name="connsiteX74" fmla="*/ 704850 w 18300700"/>
                <a:gd name="connsiteY74" fmla="*/ 12310073 h 15256473"/>
                <a:gd name="connsiteX75" fmla="*/ 635000 w 18300700"/>
                <a:gd name="connsiteY75" fmla="*/ 12481523 h 15256473"/>
                <a:gd name="connsiteX76" fmla="*/ 565150 w 18300700"/>
                <a:gd name="connsiteY76" fmla="*/ 12564073 h 15256473"/>
                <a:gd name="connsiteX77" fmla="*/ 514350 w 18300700"/>
                <a:gd name="connsiteY77" fmla="*/ 12703773 h 15256473"/>
                <a:gd name="connsiteX78" fmla="*/ 469900 w 18300700"/>
                <a:gd name="connsiteY78" fmla="*/ 12824423 h 15256473"/>
                <a:gd name="connsiteX79" fmla="*/ 419100 w 18300700"/>
                <a:gd name="connsiteY79" fmla="*/ 12989523 h 15256473"/>
                <a:gd name="connsiteX80" fmla="*/ 476250 w 18300700"/>
                <a:gd name="connsiteY80" fmla="*/ 13084773 h 15256473"/>
                <a:gd name="connsiteX81" fmla="*/ 406400 w 18300700"/>
                <a:gd name="connsiteY81" fmla="*/ 13237173 h 15256473"/>
                <a:gd name="connsiteX82" fmla="*/ 412750 w 18300700"/>
                <a:gd name="connsiteY82" fmla="*/ 13357823 h 15256473"/>
                <a:gd name="connsiteX83" fmla="*/ 368300 w 18300700"/>
                <a:gd name="connsiteY83" fmla="*/ 13529273 h 15256473"/>
                <a:gd name="connsiteX84" fmla="*/ 317500 w 18300700"/>
                <a:gd name="connsiteY84" fmla="*/ 13751523 h 15256473"/>
                <a:gd name="connsiteX85" fmla="*/ 273050 w 18300700"/>
                <a:gd name="connsiteY85" fmla="*/ 13916623 h 15256473"/>
                <a:gd name="connsiteX86" fmla="*/ 234950 w 18300700"/>
                <a:gd name="connsiteY86" fmla="*/ 14043623 h 15256473"/>
                <a:gd name="connsiteX87" fmla="*/ 228600 w 18300700"/>
                <a:gd name="connsiteY87" fmla="*/ 14221423 h 15256473"/>
                <a:gd name="connsiteX88" fmla="*/ 184150 w 18300700"/>
                <a:gd name="connsiteY88" fmla="*/ 14418273 h 15256473"/>
                <a:gd name="connsiteX89" fmla="*/ 139700 w 18300700"/>
                <a:gd name="connsiteY89" fmla="*/ 14589723 h 15256473"/>
                <a:gd name="connsiteX90" fmla="*/ 133350 w 18300700"/>
                <a:gd name="connsiteY90" fmla="*/ 14761173 h 15256473"/>
                <a:gd name="connsiteX91" fmla="*/ 69850 w 18300700"/>
                <a:gd name="connsiteY91" fmla="*/ 14875473 h 15256473"/>
                <a:gd name="connsiteX92" fmla="*/ 50800 w 18300700"/>
                <a:gd name="connsiteY92" fmla="*/ 15027873 h 15256473"/>
                <a:gd name="connsiteX93" fmla="*/ 0 w 18300700"/>
                <a:gd name="connsiteY93" fmla="*/ 15256473 h 15256473"/>
                <a:gd name="connsiteX94" fmla="*/ 82550 w 18300700"/>
                <a:gd name="connsiteY94" fmla="*/ 15199323 h 15256473"/>
                <a:gd name="connsiteX95" fmla="*/ 406400 w 18300700"/>
                <a:gd name="connsiteY95" fmla="*/ 14024573 h 15256473"/>
                <a:gd name="connsiteX96" fmla="*/ 4775200 w 18300700"/>
                <a:gd name="connsiteY96" fmla="*/ 14151573 h 15256473"/>
                <a:gd name="connsiteX97" fmla="*/ 9207500 w 18300700"/>
                <a:gd name="connsiteY97" fmla="*/ 14189673 h 15256473"/>
                <a:gd name="connsiteX98" fmla="*/ 9029700 w 18300700"/>
                <a:gd name="connsiteY98" fmla="*/ 11471873 h 15256473"/>
                <a:gd name="connsiteX99" fmla="*/ 8851900 w 18300700"/>
                <a:gd name="connsiteY99" fmla="*/ 10824173 h 15256473"/>
                <a:gd name="connsiteX100" fmla="*/ 8978900 w 18300700"/>
                <a:gd name="connsiteY100" fmla="*/ 10519373 h 15256473"/>
                <a:gd name="connsiteX101" fmla="*/ 9207500 w 18300700"/>
                <a:gd name="connsiteY101" fmla="*/ 10176473 h 15256473"/>
                <a:gd name="connsiteX102" fmla="*/ 10134600 w 18300700"/>
                <a:gd name="connsiteY102" fmla="*/ 9579573 h 15256473"/>
                <a:gd name="connsiteX103" fmla="*/ 10579100 w 18300700"/>
                <a:gd name="connsiteY103" fmla="*/ 9477973 h 15256473"/>
                <a:gd name="connsiteX104" fmla="*/ 11036300 w 18300700"/>
                <a:gd name="connsiteY104" fmla="*/ 9249373 h 15256473"/>
                <a:gd name="connsiteX105" fmla="*/ 11366500 w 18300700"/>
                <a:gd name="connsiteY105" fmla="*/ 9147773 h 15256473"/>
                <a:gd name="connsiteX106" fmla="*/ 11289631 w 18300700"/>
                <a:gd name="connsiteY106" fmla="*/ 3195639 h 15256473"/>
                <a:gd name="connsiteX107" fmla="*/ 18300700 w 18300700"/>
                <a:gd name="connsiteY107" fmla="*/ 3000973 h 15256473"/>
                <a:gd name="connsiteX108" fmla="*/ 18160332 w 18300700"/>
                <a:gd name="connsiteY108" fmla="*/ 0 h 15256473"/>
                <a:gd name="connsiteX109" fmla="*/ 11880181 w 18300700"/>
                <a:gd name="connsiteY109" fmla="*/ 1512889 h 15256473"/>
                <a:gd name="connsiteX110" fmla="*/ 9029032 w 18300700"/>
                <a:gd name="connsiteY110" fmla="*/ 2050061 h 15256473"/>
                <a:gd name="connsiteX0" fmla="*/ 9029032 w 18300700"/>
                <a:gd name="connsiteY0" fmla="*/ 2050061 h 15256473"/>
                <a:gd name="connsiteX1" fmla="*/ 6629400 w 18300700"/>
                <a:gd name="connsiteY1" fmla="*/ 2353273 h 15256473"/>
                <a:gd name="connsiteX2" fmla="*/ 6445250 w 18300700"/>
                <a:gd name="connsiteY2" fmla="*/ 2499323 h 15256473"/>
                <a:gd name="connsiteX3" fmla="*/ 6197600 w 18300700"/>
                <a:gd name="connsiteY3" fmla="*/ 2594573 h 15256473"/>
                <a:gd name="connsiteX4" fmla="*/ 6045200 w 18300700"/>
                <a:gd name="connsiteY4" fmla="*/ 2816823 h 15256473"/>
                <a:gd name="connsiteX5" fmla="*/ 6064250 w 18300700"/>
                <a:gd name="connsiteY5" fmla="*/ 3000973 h 15256473"/>
                <a:gd name="connsiteX6" fmla="*/ 6007100 w 18300700"/>
                <a:gd name="connsiteY6" fmla="*/ 3274023 h 15256473"/>
                <a:gd name="connsiteX7" fmla="*/ 5956300 w 18300700"/>
                <a:gd name="connsiteY7" fmla="*/ 3413723 h 15256473"/>
                <a:gd name="connsiteX8" fmla="*/ 5816600 w 18300700"/>
                <a:gd name="connsiteY8" fmla="*/ 3597873 h 15256473"/>
                <a:gd name="connsiteX9" fmla="*/ 5708650 w 18300700"/>
                <a:gd name="connsiteY9" fmla="*/ 3782023 h 15256473"/>
                <a:gd name="connsiteX10" fmla="*/ 5626100 w 18300700"/>
                <a:gd name="connsiteY10" fmla="*/ 4080473 h 15256473"/>
                <a:gd name="connsiteX11" fmla="*/ 5556250 w 18300700"/>
                <a:gd name="connsiteY11" fmla="*/ 4315423 h 15256473"/>
                <a:gd name="connsiteX12" fmla="*/ 5384800 w 18300700"/>
                <a:gd name="connsiteY12" fmla="*/ 4480523 h 15256473"/>
                <a:gd name="connsiteX13" fmla="*/ 5372100 w 18300700"/>
                <a:gd name="connsiteY13" fmla="*/ 4632923 h 15256473"/>
                <a:gd name="connsiteX14" fmla="*/ 5308600 w 18300700"/>
                <a:gd name="connsiteY14" fmla="*/ 4817073 h 15256473"/>
                <a:gd name="connsiteX15" fmla="*/ 5257800 w 18300700"/>
                <a:gd name="connsiteY15" fmla="*/ 5007573 h 15256473"/>
                <a:gd name="connsiteX16" fmla="*/ 5251450 w 18300700"/>
                <a:gd name="connsiteY16" fmla="*/ 5286973 h 15256473"/>
                <a:gd name="connsiteX17" fmla="*/ 5289550 w 18300700"/>
                <a:gd name="connsiteY17" fmla="*/ 5369523 h 15256473"/>
                <a:gd name="connsiteX18" fmla="*/ 5251450 w 18300700"/>
                <a:gd name="connsiteY18" fmla="*/ 5572723 h 15256473"/>
                <a:gd name="connsiteX19" fmla="*/ 5251450 w 18300700"/>
                <a:gd name="connsiteY19" fmla="*/ 5769573 h 15256473"/>
                <a:gd name="connsiteX20" fmla="*/ 5168900 w 18300700"/>
                <a:gd name="connsiteY20" fmla="*/ 5998173 h 15256473"/>
                <a:gd name="connsiteX21" fmla="*/ 5118100 w 18300700"/>
                <a:gd name="connsiteY21" fmla="*/ 6271223 h 15256473"/>
                <a:gd name="connsiteX22" fmla="*/ 5029200 w 18300700"/>
                <a:gd name="connsiteY22" fmla="*/ 6315673 h 15256473"/>
                <a:gd name="connsiteX23" fmla="*/ 4927600 w 18300700"/>
                <a:gd name="connsiteY23" fmla="*/ 6391873 h 15256473"/>
                <a:gd name="connsiteX24" fmla="*/ 4838700 w 18300700"/>
                <a:gd name="connsiteY24" fmla="*/ 6569673 h 15256473"/>
                <a:gd name="connsiteX25" fmla="*/ 4692650 w 18300700"/>
                <a:gd name="connsiteY25" fmla="*/ 6626823 h 15256473"/>
                <a:gd name="connsiteX26" fmla="*/ 4514850 w 18300700"/>
                <a:gd name="connsiteY26" fmla="*/ 6709373 h 15256473"/>
                <a:gd name="connsiteX27" fmla="*/ 4362450 w 18300700"/>
                <a:gd name="connsiteY27" fmla="*/ 6887173 h 15256473"/>
                <a:gd name="connsiteX28" fmla="*/ 4229100 w 18300700"/>
                <a:gd name="connsiteY28" fmla="*/ 7084023 h 15256473"/>
                <a:gd name="connsiteX29" fmla="*/ 4025900 w 18300700"/>
                <a:gd name="connsiteY29" fmla="*/ 7230073 h 15256473"/>
                <a:gd name="connsiteX30" fmla="*/ 3721100 w 18300700"/>
                <a:gd name="connsiteY30" fmla="*/ 7534873 h 15256473"/>
                <a:gd name="connsiteX31" fmla="*/ 3536950 w 18300700"/>
                <a:gd name="connsiteY31" fmla="*/ 7776173 h 15256473"/>
                <a:gd name="connsiteX32" fmla="*/ 3390900 w 18300700"/>
                <a:gd name="connsiteY32" fmla="*/ 7820623 h 15256473"/>
                <a:gd name="connsiteX33" fmla="*/ 3213100 w 18300700"/>
                <a:gd name="connsiteY33" fmla="*/ 7928573 h 15256473"/>
                <a:gd name="connsiteX34" fmla="*/ 3041650 w 18300700"/>
                <a:gd name="connsiteY34" fmla="*/ 8100023 h 15256473"/>
                <a:gd name="connsiteX35" fmla="*/ 2870200 w 18300700"/>
                <a:gd name="connsiteY35" fmla="*/ 8271473 h 15256473"/>
                <a:gd name="connsiteX36" fmla="*/ 2781300 w 18300700"/>
                <a:gd name="connsiteY36" fmla="*/ 8481023 h 15256473"/>
                <a:gd name="connsiteX37" fmla="*/ 2673350 w 18300700"/>
                <a:gd name="connsiteY37" fmla="*/ 8595323 h 15256473"/>
                <a:gd name="connsiteX38" fmla="*/ 2698750 w 18300700"/>
                <a:gd name="connsiteY38" fmla="*/ 8665173 h 15256473"/>
                <a:gd name="connsiteX39" fmla="*/ 2863850 w 18300700"/>
                <a:gd name="connsiteY39" fmla="*/ 8512773 h 15256473"/>
                <a:gd name="connsiteX40" fmla="*/ 2901950 w 18300700"/>
                <a:gd name="connsiteY40" fmla="*/ 8379423 h 15256473"/>
                <a:gd name="connsiteX41" fmla="*/ 3022600 w 18300700"/>
                <a:gd name="connsiteY41" fmla="*/ 8214323 h 15256473"/>
                <a:gd name="connsiteX42" fmla="*/ 3136900 w 18300700"/>
                <a:gd name="connsiteY42" fmla="*/ 8207973 h 15256473"/>
                <a:gd name="connsiteX43" fmla="*/ 3219450 w 18300700"/>
                <a:gd name="connsiteY43" fmla="*/ 8138123 h 15256473"/>
                <a:gd name="connsiteX44" fmla="*/ 3206750 w 18300700"/>
                <a:gd name="connsiteY44" fmla="*/ 8303223 h 15256473"/>
                <a:gd name="connsiteX45" fmla="*/ 3117850 w 18300700"/>
                <a:gd name="connsiteY45" fmla="*/ 8461973 h 15256473"/>
                <a:gd name="connsiteX46" fmla="*/ 2952750 w 18300700"/>
                <a:gd name="connsiteY46" fmla="*/ 8665173 h 15256473"/>
                <a:gd name="connsiteX47" fmla="*/ 2838450 w 18300700"/>
                <a:gd name="connsiteY47" fmla="*/ 8862023 h 15256473"/>
                <a:gd name="connsiteX48" fmla="*/ 2736850 w 18300700"/>
                <a:gd name="connsiteY48" fmla="*/ 9014423 h 15256473"/>
                <a:gd name="connsiteX49" fmla="*/ 2692400 w 18300700"/>
                <a:gd name="connsiteY49" fmla="*/ 9185873 h 15256473"/>
                <a:gd name="connsiteX50" fmla="*/ 2527300 w 18300700"/>
                <a:gd name="connsiteY50" fmla="*/ 9382723 h 15256473"/>
                <a:gd name="connsiteX51" fmla="*/ 2425700 w 18300700"/>
                <a:gd name="connsiteY51" fmla="*/ 9585923 h 15256473"/>
                <a:gd name="connsiteX52" fmla="*/ 2368550 w 18300700"/>
                <a:gd name="connsiteY52" fmla="*/ 9731973 h 15256473"/>
                <a:gd name="connsiteX53" fmla="*/ 2235200 w 18300700"/>
                <a:gd name="connsiteY53" fmla="*/ 9852623 h 15256473"/>
                <a:gd name="connsiteX54" fmla="*/ 2184400 w 18300700"/>
                <a:gd name="connsiteY54" fmla="*/ 9960573 h 15256473"/>
                <a:gd name="connsiteX55" fmla="*/ 2317750 w 18300700"/>
                <a:gd name="connsiteY55" fmla="*/ 9985973 h 15256473"/>
                <a:gd name="connsiteX56" fmla="*/ 2311400 w 18300700"/>
                <a:gd name="connsiteY56" fmla="*/ 10125673 h 15256473"/>
                <a:gd name="connsiteX57" fmla="*/ 2254250 w 18300700"/>
                <a:gd name="connsiteY57" fmla="*/ 10271723 h 15256473"/>
                <a:gd name="connsiteX58" fmla="*/ 2139950 w 18300700"/>
                <a:gd name="connsiteY58" fmla="*/ 10366973 h 15256473"/>
                <a:gd name="connsiteX59" fmla="*/ 2000250 w 18300700"/>
                <a:gd name="connsiteY59" fmla="*/ 10405073 h 15256473"/>
                <a:gd name="connsiteX60" fmla="*/ 1974850 w 18300700"/>
                <a:gd name="connsiteY60" fmla="*/ 10462223 h 15256473"/>
                <a:gd name="connsiteX61" fmla="*/ 2006600 w 18300700"/>
                <a:gd name="connsiteY61" fmla="*/ 10525723 h 15256473"/>
                <a:gd name="connsiteX62" fmla="*/ 1924050 w 18300700"/>
                <a:gd name="connsiteY62" fmla="*/ 10659073 h 15256473"/>
                <a:gd name="connsiteX63" fmla="*/ 1879600 w 18300700"/>
                <a:gd name="connsiteY63" fmla="*/ 10805123 h 15256473"/>
                <a:gd name="connsiteX64" fmla="*/ 1854200 w 18300700"/>
                <a:gd name="connsiteY64" fmla="*/ 11021023 h 15256473"/>
                <a:gd name="connsiteX65" fmla="*/ 1841500 w 18300700"/>
                <a:gd name="connsiteY65" fmla="*/ 11160723 h 15256473"/>
                <a:gd name="connsiteX66" fmla="*/ 1695450 w 18300700"/>
                <a:gd name="connsiteY66" fmla="*/ 11268673 h 15256473"/>
                <a:gd name="connsiteX67" fmla="*/ 1606550 w 18300700"/>
                <a:gd name="connsiteY67" fmla="*/ 11503623 h 15256473"/>
                <a:gd name="connsiteX68" fmla="*/ 1511300 w 18300700"/>
                <a:gd name="connsiteY68" fmla="*/ 11732223 h 15256473"/>
                <a:gd name="connsiteX69" fmla="*/ 1225550 w 18300700"/>
                <a:gd name="connsiteY69" fmla="*/ 11846523 h 15256473"/>
                <a:gd name="connsiteX70" fmla="*/ 1130300 w 18300700"/>
                <a:gd name="connsiteY70" fmla="*/ 11795723 h 15256473"/>
                <a:gd name="connsiteX71" fmla="*/ 1003300 w 18300700"/>
                <a:gd name="connsiteY71" fmla="*/ 11878273 h 15256473"/>
                <a:gd name="connsiteX72" fmla="*/ 984250 w 18300700"/>
                <a:gd name="connsiteY72" fmla="*/ 11941773 h 15256473"/>
                <a:gd name="connsiteX73" fmla="*/ 901700 w 18300700"/>
                <a:gd name="connsiteY73" fmla="*/ 12030673 h 15256473"/>
                <a:gd name="connsiteX74" fmla="*/ 819150 w 18300700"/>
                <a:gd name="connsiteY74" fmla="*/ 12138623 h 15256473"/>
                <a:gd name="connsiteX75" fmla="*/ 704850 w 18300700"/>
                <a:gd name="connsiteY75" fmla="*/ 12310073 h 15256473"/>
                <a:gd name="connsiteX76" fmla="*/ 635000 w 18300700"/>
                <a:gd name="connsiteY76" fmla="*/ 12481523 h 15256473"/>
                <a:gd name="connsiteX77" fmla="*/ 565150 w 18300700"/>
                <a:gd name="connsiteY77" fmla="*/ 12564073 h 15256473"/>
                <a:gd name="connsiteX78" fmla="*/ 514350 w 18300700"/>
                <a:gd name="connsiteY78" fmla="*/ 12703773 h 15256473"/>
                <a:gd name="connsiteX79" fmla="*/ 469900 w 18300700"/>
                <a:gd name="connsiteY79" fmla="*/ 12824423 h 15256473"/>
                <a:gd name="connsiteX80" fmla="*/ 419100 w 18300700"/>
                <a:gd name="connsiteY80" fmla="*/ 12989523 h 15256473"/>
                <a:gd name="connsiteX81" fmla="*/ 476250 w 18300700"/>
                <a:gd name="connsiteY81" fmla="*/ 13084773 h 15256473"/>
                <a:gd name="connsiteX82" fmla="*/ 406400 w 18300700"/>
                <a:gd name="connsiteY82" fmla="*/ 13237173 h 15256473"/>
                <a:gd name="connsiteX83" fmla="*/ 412750 w 18300700"/>
                <a:gd name="connsiteY83" fmla="*/ 13357823 h 15256473"/>
                <a:gd name="connsiteX84" fmla="*/ 368300 w 18300700"/>
                <a:gd name="connsiteY84" fmla="*/ 13529273 h 15256473"/>
                <a:gd name="connsiteX85" fmla="*/ 317500 w 18300700"/>
                <a:gd name="connsiteY85" fmla="*/ 13751523 h 15256473"/>
                <a:gd name="connsiteX86" fmla="*/ 273050 w 18300700"/>
                <a:gd name="connsiteY86" fmla="*/ 13916623 h 15256473"/>
                <a:gd name="connsiteX87" fmla="*/ 234950 w 18300700"/>
                <a:gd name="connsiteY87" fmla="*/ 14043623 h 15256473"/>
                <a:gd name="connsiteX88" fmla="*/ 228600 w 18300700"/>
                <a:gd name="connsiteY88" fmla="*/ 14221423 h 15256473"/>
                <a:gd name="connsiteX89" fmla="*/ 184150 w 18300700"/>
                <a:gd name="connsiteY89" fmla="*/ 14418273 h 15256473"/>
                <a:gd name="connsiteX90" fmla="*/ 139700 w 18300700"/>
                <a:gd name="connsiteY90" fmla="*/ 14589723 h 15256473"/>
                <a:gd name="connsiteX91" fmla="*/ 133350 w 18300700"/>
                <a:gd name="connsiteY91" fmla="*/ 14761173 h 15256473"/>
                <a:gd name="connsiteX92" fmla="*/ 69850 w 18300700"/>
                <a:gd name="connsiteY92" fmla="*/ 14875473 h 15256473"/>
                <a:gd name="connsiteX93" fmla="*/ 50800 w 18300700"/>
                <a:gd name="connsiteY93" fmla="*/ 15027873 h 15256473"/>
                <a:gd name="connsiteX94" fmla="*/ 0 w 18300700"/>
                <a:gd name="connsiteY94" fmla="*/ 15256473 h 15256473"/>
                <a:gd name="connsiteX95" fmla="*/ 82550 w 18300700"/>
                <a:gd name="connsiteY95" fmla="*/ 15199323 h 15256473"/>
                <a:gd name="connsiteX96" fmla="*/ 406400 w 18300700"/>
                <a:gd name="connsiteY96" fmla="*/ 14024573 h 15256473"/>
                <a:gd name="connsiteX97" fmla="*/ 4775200 w 18300700"/>
                <a:gd name="connsiteY97" fmla="*/ 14151573 h 15256473"/>
                <a:gd name="connsiteX98" fmla="*/ 9207500 w 18300700"/>
                <a:gd name="connsiteY98" fmla="*/ 14189673 h 15256473"/>
                <a:gd name="connsiteX99" fmla="*/ 9029700 w 18300700"/>
                <a:gd name="connsiteY99" fmla="*/ 11471873 h 15256473"/>
                <a:gd name="connsiteX100" fmla="*/ 8851900 w 18300700"/>
                <a:gd name="connsiteY100" fmla="*/ 10824173 h 15256473"/>
                <a:gd name="connsiteX101" fmla="*/ 8978900 w 18300700"/>
                <a:gd name="connsiteY101" fmla="*/ 10519373 h 15256473"/>
                <a:gd name="connsiteX102" fmla="*/ 9207500 w 18300700"/>
                <a:gd name="connsiteY102" fmla="*/ 10176473 h 15256473"/>
                <a:gd name="connsiteX103" fmla="*/ 10134600 w 18300700"/>
                <a:gd name="connsiteY103" fmla="*/ 9579573 h 15256473"/>
                <a:gd name="connsiteX104" fmla="*/ 10579100 w 18300700"/>
                <a:gd name="connsiteY104" fmla="*/ 9477973 h 15256473"/>
                <a:gd name="connsiteX105" fmla="*/ 11036300 w 18300700"/>
                <a:gd name="connsiteY105" fmla="*/ 9249373 h 15256473"/>
                <a:gd name="connsiteX106" fmla="*/ 11366500 w 18300700"/>
                <a:gd name="connsiteY106" fmla="*/ 9147773 h 15256473"/>
                <a:gd name="connsiteX107" fmla="*/ 11289631 w 18300700"/>
                <a:gd name="connsiteY107" fmla="*/ 3195639 h 15256473"/>
                <a:gd name="connsiteX108" fmla="*/ 18300700 w 18300700"/>
                <a:gd name="connsiteY108" fmla="*/ 3000973 h 15256473"/>
                <a:gd name="connsiteX109" fmla="*/ 18160332 w 18300700"/>
                <a:gd name="connsiteY109" fmla="*/ 0 h 15256473"/>
                <a:gd name="connsiteX110" fmla="*/ 11880181 w 18300700"/>
                <a:gd name="connsiteY110" fmla="*/ 1512889 h 15256473"/>
                <a:gd name="connsiteX111" fmla="*/ 9029032 w 18300700"/>
                <a:gd name="connsiteY111" fmla="*/ 2050061 h 15256473"/>
                <a:gd name="connsiteX0" fmla="*/ 9029032 w 18300700"/>
                <a:gd name="connsiteY0" fmla="*/ 2050061 h 15256473"/>
                <a:gd name="connsiteX1" fmla="*/ 6737350 w 18300700"/>
                <a:gd name="connsiteY1" fmla="*/ 2194523 h 15256473"/>
                <a:gd name="connsiteX2" fmla="*/ 6629400 w 18300700"/>
                <a:gd name="connsiteY2" fmla="*/ 2353273 h 15256473"/>
                <a:gd name="connsiteX3" fmla="*/ 6445250 w 18300700"/>
                <a:gd name="connsiteY3" fmla="*/ 2499323 h 15256473"/>
                <a:gd name="connsiteX4" fmla="*/ 6197600 w 18300700"/>
                <a:gd name="connsiteY4" fmla="*/ 2594573 h 15256473"/>
                <a:gd name="connsiteX5" fmla="*/ 6045200 w 18300700"/>
                <a:gd name="connsiteY5" fmla="*/ 2816823 h 15256473"/>
                <a:gd name="connsiteX6" fmla="*/ 6064250 w 18300700"/>
                <a:gd name="connsiteY6" fmla="*/ 3000973 h 15256473"/>
                <a:gd name="connsiteX7" fmla="*/ 6007100 w 18300700"/>
                <a:gd name="connsiteY7" fmla="*/ 3274023 h 15256473"/>
                <a:gd name="connsiteX8" fmla="*/ 5956300 w 18300700"/>
                <a:gd name="connsiteY8" fmla="*/ 3413723 h 15256473"/>
                <a:gd name="connsiteX9" fmla="*/ 5816600 w 18300700"/>
                <a:gd name="connsiteY9" fmla="*/ 3597873 h 15256473"/>
                <a:gd name="connsiteX10" fmla="*/ 5708650 w 18300700"/>
                <a:gd name="connsiteY10" fmla="*/ 3782023 h 15256473"/>
                <a:gd name="connsiteX11" fmla="*/ 5626100 w 18300700"/>
                <a:gd name="connsiteY11" fmla="*/ 4080473 h 15256473"/>
                <a:gd name="connsiteX12" fmla="*/ 5556250 w 18300700"/>
                <a:gd name="connsiteY12" fmla="*/ 4315423 h 15256473"/>
                <a:gd name="connsiteX13" fmla="*/ 5384800 w 18300700"/>
                <a:gd name="connsiteY13" fmla="*/ 4480523 h 15256473"/>
                <a:gd name="connsiteX14" fmla="*/ 5372100 w 18300700"/>
                <a:gd name="connsiteY14" fmla="*/ 4632923 h 15256473"/>
                <a:gd name="connsiteX15" fmla="*/ 5308600 w 18300700"/>
                <a:gd name="connsiteY15" fmla="*/ 4817073 h 15256473"/>
                <a:gd name="connsiteX16" fmla="*/ 5257800 w 18300700"/>
                <a:gd name="connsiteY16" fmla="*/ 5007573 h 15256473"/>
                <a:gd name="connsiteX17" fmla="*/ 5251450 w 18300700"/>
                <a:gd name="connsiteY17" fmla="*/ 5286973 h 15256473"/>
                <a:gd name="connsiteX18" fmla="*/ 5289550 w 18300700"/>
                <a:gd name="connsiteY18" fmla="*/ 5369523 h 15256473"/>
                <a:gd name="connsiteX19" fmla="*/ 5251450 w 18300700"/>
                <a:gd name="connsiteY19" fmla="*/ 5572723 h 15256473"/>
                <a:gd name="connsiteX20" fmla="*/ 5251450 w 18300700"/>
                <a:gd name="connsiteY20" fmla="*/ 5769573 h 15256473"/>
                <a:gd name="connsiteX21" fmla="*/ 5168900 w 18300700"/>
                <a:gd name="connsiteY21" fmla="*/ 5998173 h 15256473"/>
                <a:gd name="connsiteX22" fmla="*/ 5118100 w 18300700"/>
                <a:gd name="connsiteY22" fmla="*/ 6271223 h 15256473"/>
                <a:gd name="connsiteX23" fmla="*/ 5029200 w 18300700"/>
                <a:gd name="connsiteY23" fmla="*/ 6315673 h 15256473"/>
                <a:gd name="connsiteX24" fmla="*/ 4927600 w 18300700"/>
                <a:gd name="connsiteY24" fmla="*/ 6391873 h 15256473"/>
                <a:gd name="connsiteX25" fmla="*/ 4838700 w 18300700"/>
                <a:gd name="connsiteY25" fmla="*/ 6569673 h 15256473"/>
                <a:gd name="connsiteX26" fmla="*/ 4692650 w 18300700"/>
                <a:gd name="connsiteY26" fmla="*/ 6626823 h 15256473"/>
                <a:gd name="connsiteX27" fmla="*/ 4514850 w 18300700"/>
                <a:gd name="connsiteY27" fmla="*/ 6709373 h 15256473"/>
                <a:gd name="connsiteX28" fmla="*/ 4362450 w 18300700"/>
                <a:gd name="connsiteY28" fmla="*/ 6887173 h 15256473"/>
                <a:gd name="connsiteX29" fmla="*/ 4229100 w 18300700"/>
                <a:gd name="connsiteY29" fmla="*/ 7084023 h 15256473"/>
                <a:gd name="connsiteX30" fmla="*/ 4025900 w 18300700"/>
                <a:gd name="connsiteY30" fmla="*/ 7230073 h 15256473"/>
                <a:gd name="connsiteX31" fmla="*/ 3721100 w 18300700"/>
                <a:gd name="connsiteY31" fmla="*/ 7534873 h 15256473"/>
                <a:gd name="connsiteX32" fmla="*/ 3536950 w 18300700"/>
                <a:gd name="connsiteY32" fmla="*/ 7776173 h 15256473"/>
                <a:gd name="connsiteX33" fmla="*/ 3390900 w 18300700"/>
                <a:gd name="connsiteY33" fmla="*/ 7820623 h 15256473"/>
                <a:gd name="connsiteX34" fmla="*/ 3213100 w 18300700"/>
                <a:gd name="connsiteY34" fmla="*/ 7928573 h 15256473"/>
                <a:gd name="connsiteX35" fmla="*/ 3041650 w 18300700"/>
                <a:gd name="connsiteY35" fmla="*/ 8100023 h 15256473"/>
                <a:gd name="connsiteX36" fmla="*/ 2870200 w 18300700"/>
                <a:gd name="connsiteY36" fmla="*/ 8271473 h 15256473"/>
                <a:gd name="connsiteX37" fmla="*/ 2781300 w 18300700"/>
                <a:gd name="connsiteY37" fmla="*/ 8481023 h 15256473"/>
                <a:gd name="connsiteX38" fmla="*/ 2673350 w 18300700"/>
                <a:gd name="connsiteY38" fmla="*/ 8595323 h 15256473"/>
                <a:gd name="connsiteX39" fmla="*/ 2698750 w 18300700"/>
                <a:gd name="connsiteY39" fmla="*/ 8665173 h 15256473"/>
                <a:gd name="connsiteX40" fmla="*/ 2863850 w 18300700"/>
                <a:gd name="connsiteY40" fmla="*/ 8512773 h 15256473"/>
                <a:gd name="connsiteX41" fmla="*/ 2901950 w 18300700"/>
                <a:gd name="connsiteY41" fmla="*/ 8379423 h 15256473"/>
                <a:gd name="connsiteX42" fmla="*/ 3022600 w 18300700"/>
                <a:gd name="connsiteY42" fmla="*/ 8214323 h 15256473"/>
                <a:gd name="connsiteX43" fmla="*/ 3136900 w 18300700"/>
                <a:gd name="connsiteY43" fmla="*/ 8207973 h 15256473"/>
                <a:gd name="connsiteX44" fmla="*/ 3219450 w 18300700"/>
                <a:gd name="connsiteY44" fmla="*/ 8138123 h 15256473"/>
                <a:gd name="connsiteX45" fmla="*/ 3206750 w 18300700"/>
                <a:gd name="connsiteY45" fmla="*/ 8303223 h 15256473"/>
                <a:gd name="connsiteX46" fmla="*/ 3117850 w 18300700"/>
                <a:gd name="connsiteY46" fmla="*/ 8461973 h 15256473"/>
                <a:gd name="connsiteX47" fmla="*/ 2952750 w 18300700"/>
                <a:gd name="connsiteY47" fmla="*/ 8665173 h 15256473"/>
                <a:gd name="connsiteX48" fmla="*/ 2838450 w 18300700"/>
                <a:gd name="connsiteY48" fmla="*/ 8862023 h 15256473"/>
                <a:gd name="connsiteX49" fmla="*/ 2736850 w 18300700"/>
                <a:gd name="connsiteY49" fmla="*/ 9014423 h 15256473"/>
                <a:gd name="connsiteX50" fmla="*/ 2692400 w 18300700"/>
                <a:gd name="connsiteY50" fmla="*/ 9185873 h 15256473"/>
                <a:gd name="connsiteX51" fmla="*/ 2527300 w 18300700"/>
                <a:gd name="connsiteY51" fmla="*/ 9382723 h 15256473"/>
                <a:gd name="connsiteX52" fmla="*/ 2425700 w 18300700"/>
                <a:gd name="connsiteY52" fmla="*/ 9585923 h 15256473"/>
                <a:gd name="connsiteX53" fmla="*/ 2368550 w 18300700"/>
                <a:gd name="connsiteY53" fmla="*/ 9731973 h 15256473"/>
                <a:gd name="connsiteX54" fmla="*/ 2235200 w 18300700"/>
                <a:gd name="connsiteY54" fmla="*/ 9852623 h 15256473"/>
                <a:gd name="connsiteX55" fmla="*/ 2184400 w 18300700"/>
                <a:gd name="connsiteY55" fmla="*/ 9960573 h 15256473"/>
                <a:gd name="connsiteX56" fmla="*/ 2317750 w 18300700"/>
                <a:gd name="connsiteY56" fmla="*/ 9985973 h 15256473"/>
                <a:gd name="connsiteX57" fmla="*/ 2311400 w 18300700"/>
                <a:gd name="connsiteY57" fmla="*/ 10125673 h 15256473"/>
                <a:gd name="connsiteX58" fmla="*/ 2254250 w 18300700"/>
                <a:gd name="connsiteY58" fmla="*/ 10271723 h 15256473"/>
                <a:gd name="connsiteX59" fmla="*/ 2139950 w 18300700"/>
                <a:gd name="connsiteY59" fmla="*/ 10366973 h 15256473"/>
                <a:gd name="connsiteX60" fmla="*/ 2000250 w 18300700"/>
                <a:gd name="connsiteY60" fmla="*/ 10405073 h 15256473"/>
                <a:gd name="connsiteX61" fmla="*/ 1974850 w 18300700"/>
                <a:gd name="connsiteY61" fmla="*/ 10462223 h 15256473"/>
                <a:gd name="connsiteX62" fmla="*/ 2006600 w 18300700"/>
                <a:gd name="connsiteY62" fmla="*/ 10525723 h 15256473"/>
                <a:gd name="connsiteX63" fmla="*/ 1924050 w 18300700"/>
                <a:gd name="connsiteY63" fmla="*/ 10659073 h 15256473"/>
                <a:gd name="connsiteX64" fmla="*/ 1879600 w 18300700"/>
                <a:gd name="connsiteY64" fmla="*/ 10805123 h 15256473"/>
                <a:gd name="connsiteX65" fmla="*/ 1854200 w 18300700"/>
                <a:gd name="connsiteY65" fmla="*/ 11021023 h 15256473"/>
                <a:gd name="connsiteX66" fmla="*/ 1841500 w 18300700"/>
                <a:gd name="connsiteY66" fmla="*/ 11160723 h 15256473"/>
                <a:gd name="connsiteX67" fmla="*/ 1695450 w 18300700"/>
                <a:gd name="connsiteY67" fmla="*/ 11268673 h 15256473"/>
                <a:gd name="connsiteX68" fmla="*/ 1606550 w 18300700"/>
                <a:gd name="connsiteY68" fmla="*/ 11503623 h 15256473"/>
                <a:gd name="connsiteX69" fmla="*/ 1511300 w 18300700"/>
                <a:gd name="connsiteY69" fmla="*/ 11732223 h 15256473"/>
                <a:gd name="connsiteX70" fmla="*/ 1225550 w 18300700"/>
                <a:gd name="connsiteY70" fmla="*/ 11846523 h 15256473"/>
                <a:gd name="connsiteX71" fmla="*/ 1130300 w 18300700"/>
                <a:gd name="connsiteY71" fmla="*/ 11795723 h 15256473"/>
                <a:gd name="connsiteX72" fmla="*/ 1003300 w 18300700"/>
                <a:gd name="connsiteY72" fmla="*/ 11878273 h 15256473"/>
                <a:gd name="connsiteX73" fmla="*/ 984250 w 18300700"/>
                <a:gd name="connsiteY73" fmla="*/ 11941773 h 15256473"/>
                <a:gd name="connsiteX74" fmla="*/ 901700 w 18300700"/>
                <a:gd name="connsiteY74" fmla="*/ 12030673 h 15256473"/>
                <a:gd name="connsiteX75" fmla="*/ 819150 w 18300700"/>
                <a:gd name="connsiteY75" fmla="*/ 12138623 h 15256473"/>
                <a:gd name="connsiteX76" fmla="*/ 704850 w 18300700"/>
                <a:gd name="connsiteY76" fmla="*/ 12310073 h 15256473"/>
                <a:gd name="connsiteX77" fmla="*/ 635000 w 18300700"/>
                <a:gd name="connsiteY77" fmla="*/ 12481523 h 15256473"/>
                <a:gd name="connsiteX78" fmla="*/ 565150 w 18300700"/>
                <a:gd name="connsiteY78" fmla="*/ 12564073 h 15256473"/>
                <a:gd name="connsiteX79" fmla="*/ 514350 w 18300700"/>
                <a:gd name="connsiteY79" fmla="*/ 12703773 h 15256473"/>
                <a:gd name="connsiteX80" fmla="*/ 469900 w 18300700"/>
                <a:gd name="connsiteY80" fmla="*/ 12824423 h 15256473"/>
                <a:gd name="connsiteX81" fmla="*/ 419100 w 18300700"/>
                <a:gd name="connsiteY81" fmla="*/ 12989523 h 15256473"/>
                <a:gd name="connsiteX82" fmla="*/ 476250 w 18300700"/>
                <a:gd name="connsiteY82" fmla="*/ 13084773 h 15256473"/>
                <a:gd name="connsiteX83" fmla="*/ 406400 w 18300700"/>
                <a:gd name="connsiteY83" fmla="*/ 13237173 h 15256473"/>
                <a:gd name="connsiteX84" fmla="*/ 412750 w 18300700"/>
                <a:gd name="connsiteY84" fmla="*/ 13357823 h 15256473"/>
                <a:gd name="connsiteX85" fmla="*/ 368300 w 18300700"/>
                <a:gd name="connsiteY85" fmla="*/ 13529273 h 15256473"/>
                <a:gd name="connsiteX86" fmla="*/ 317500 w 18300700"/>
                <a:gd name="connsiteY86" fmla="*/ 13751523 h 15256473"/>
                <a:gd name="connsiteX87" fmla="*/ 273050 w 18300700"/>
                <a:gd name="connsiteY87" fmla="*/ 13916623 h 15256473"/>
                <a:gd name="connsiteX88" fmla="*/ 234950 w 18300700"/>
                <a:gd name="connsiteY88" fmla="*/ 14043623 h 15256473"/>
                <a:gd name="connsiteX89" fmla="*/ 228600 w 18300700"/>
                <a:gd name="connsiteY89" fmla="*/ 14221423 h 15256473"/>
                <a:gd name="connsiteX90" fmla="*/ 184150 w 18300700"/>
                <a:gd name="connsiteY90" fmla="*/ 14418273 h 15256473"/>
                <a:gd name="connsiteX91" fmla="*/ 139700 w 18300700"/>
                <a:gd name="connsiteY91" fmla="*/ 14589723 h 15256473"/>
                <a:gd name="connsiteX92" fmla="*/ 133350 w 18300700"/>
                <a:gd name="connsiteY92" fmla="*/ 14761173 h 15256473"/>
                <a:gd name="connsiteX93" fmla="*/ 69850 w 18300700"/>
                <a:gd name="connsiteY93" fmla="*/ 14875473 h 15256473"/>
                <a:gd name="connsiteX94" fmla="*/ 50800 w 18300700"/>
                <a:gd name="connsiteY94" fmla="*/ 15027873 h 15256473"/>
                <a:gd name="connsiteX95" fmla="*/ 0 w 18300700"/>
                <a:gd name="connsiteY95" fmla="*/ 15256473 h 15256473"/>
                <a:gd name="connsiteX96" fmla="*/ 82550 w 18300700"/>
                <a:gd name="connsiteY96" fmla="*/ 15199323 h 15256473"/>
                <a:gd name="connsiteX97" fmla="*/ 406400 w 18300700"/>
                <a:gd name="connsiteY97" fmla="*/ 14024573 h 15256473"/>
                <a:gd name="connsiteX98" fmla="*/ 4775200 w 18300700"/>
                <a:gd name="connsiteY98" fmla="*/ 14151573 h 15256473"/>
                <a:gd name="connsiteX99" fmla="*/ 9207500 w 18300700"/>
                <a:gd name="connsiteY99" fmla="*/ 14189673 h 15256473"/>
                <a:gd name="connsiteX100" fmla="*/ 9029700 w 18300700"/>
                <a:gd name="connsiteY100" fmla="*/ 11471873 h 15256473"/>
                <a:gd name="connsiteX101" fmla="*/ 8851900 w 18300700"/>
                <a:gd name="connsiteY101" fmla="*/ 10824173 h 15256473"/>
                <a:gd name="connsiteX102" fmla="*/ 8978900 w 18300700"/>
                <a:gd name="connsiteY102" fmla="*/ 10519373 h 15256473"/>
                <a:gd name="connsiteX103" fmla="*/ 9207500 w 18300700"/>
                <a:gd name="connsiteY103" fmla="*/ 10176473 h 15256473"/>
                <a:gd name="connsiteX104" fmla="*/ 10134600 w 18300700"/>
                <a:gd name="connsiteY104" fmla="*/ 9579573 h 15256473"/>
                <a:gd name="connsiteX105" fmla="*/ 10579100 w 18300700"/>
                <a:gd name="connsiteY105" fmla="*/ 9477973 h 15256473"/>
                <a:gd name="connsiteX106" fmla="*/ 11036300 w 18300700"/>
                <a:gd name="connsiteY106" fmla="*/ 9249373 h 15256473"/>
                <a:gd name="connsiteX107" fmla="*/ 11366500 w 18300700"/>
                <a:gd name="connsiteY107" fmla="*/ 9147773 h 15256473"/>
                <a:gd name="connsiteX108" fmla="*/ 11289631 w 18300700"/>
                <a:gd name="connsiteY108" fmla="*/ 3195639 h 15256473"/>
                <a:gd name="connsiteX109" fmla="*/ 18300700 w 18300700"/>
                <a:gd name="connsiteY109" fmla="*/ 3000973 h 15256473"/>
                <a:gd name="connsiteX110" fmla="*/ 18160332 w 18300700"/>
                <a:gd name="connsiteY110" fmla="*/ 0 h 15256473"/>
                <a:gd name="connsiteX111" fmla="*/ 11880181 w 18300700"/>
                <a:gd name="connsiteY111" fmla="*/ 1512889 h 15256473"/>
                <a:gd name="connsiteX112" fmla="*/ 9029032 w 18300700"/>
                <a:gd name="connsiteY112" fmla="*/ 2050061 h 15256473"/>
                <a:gd name="connsiteX0" fmla="*/ 9029032 w 18300700"/>
                <a:gd name="connsiteY0" fmla="*/ 2050061 h 15256473"/>
                <a:gd name="connsiteX1" fmla="*/ 6972300 w 18300700"/>
                <a:gd name="connsiteY1" fmla="*/ 2181823 h 15256473"/>
                <a:gd name="connsiteX2" fmla="*/ 6737350 w 18300700"/>
                <a:gd name="connsiteY2" fmla="*/ 2194523 h 15256473"/>
                <a:gd name="connsiteX3" fmla="*/ 6629400 w 18300700"/>
                <a:gd name="connsiteY3" fmla="*/ 2353273 h 15256473"/>
                <a:gd name="connsiteX4" fmla="*/ 6445250 w 18300700"/>
                <a:gd name="connsiteY4" fmla="*/ 2499323 h 15256473"/>
                <a:gd name="connsiteX5" fmla="*/ 6197600 w 18300700"/>
                <a:gd name="connsiteY5" fmla="*/ 2594573 h 15256473"/>
                <a:gd name="connsiteX6" fmla="*/ 6045200 w 18300700"/>
                <a:gd name="connsiteY6" fmla="*/ 2816823 h 15256473"/>
                <a:gd name="connsiteX7" fmla="*/ 6064250 w 18300700"/>
                <a:gd name="connsiteY7" fmla="*/ 3000973 h 15256473"/>
                <a:gd name="connsiteX8" fmla="*/ 6007100 w 18300700"/>
                <a:gd name="connsiteY8" fmla="*/ 3274023 h 15256473"/>
                <a:gd name="connsiteX9" fmla="*/ 5956300 w 18300700"/>
                <a:gd name="connsiteY9" fmla="*/ 3413723 h 15256473"/>
                <a:gd name="connsiteX10" fmla="*/ 5816600 w 18300700"/>
                <a:gd name="connsiteY10" fmla="*/ 3597873 h 15256473"/>
                <a:gd name="connsiteX11" fmla="*/ 5708650 w 18300700"/>
                <a:gd name="connsiteY11" fmla="*/ 3782023 h 15256473"/>
                <a:gd name="connsiteX12" fmla="*/ 5626100 w 18300700"/>
                <a:gd name="connsiteY12" fmla="*/ 4080473 h 15256473"/>
                <a:gd name="connsiteX13" fmla="*/ 5556250 w 18300700"/>
                <a:gd name="connsiteY13" fmla="*/ 4315423 h 15256473"/>
                <a:gd name="connsiteX14" fmla="*/ 5384800 w 18300700"/>
                <a:gd name="connsiteY14" fmla="*/ 4480523 h 15256473"/>
                <a:gd name="connsiteX15" fmla="*/ 5372100 w 18300700"/>
                <a:gd name="connsiteY15" fmla="*/ 4632923 h 15256473"/>
                <a:gd name="connsiteX16" fmla="*/ 5308600 w 18300700"/>
                <a:gd name="connsiteY16" fmla="*/ 4817073 h 15256473"/>
                <a:gd name="connsiteX17" fmla="*/ 5257800 w 18300700"/>
                <a:gd name="connsiteY17" fmla="*/ 5007573 h 15256473"/>
                <a:gd name="connsiteX18" fmla="*/ 5251450 w 18300700"/>
                <a:gd name="connsiteY18" fmla="*/ 5286973 h 15256473"/>
                <a:gd name="connsiteX19" fmla="*/ 5289550 w 18300700"/>
                <a:gd name="connsiteY19" fmla="*/ 5369523 h 15256473"/>
                <a:gd name="connsiteX20" fmla="*/ 5251450 w 18300700"/>
                <a:gd name="connsiteY20" fmla="*/ 5572723 h 15256473"/>
                <a:gd name="connsiteX21" fmla="*/ 5251450 w 18300700"/>
                <a:gd name="connsiteY21" fmla="*/ 5769573 h 15256473"/>
                <a:gd name="connsiteX22" fmla="*/ 5168900 w 18300700"/>
                <a:gd name="connsiteY22" fmla="*/ 5998173 h 15256473"/>
                <a:gd name="connsiteX23" fmla="*/ 5118100 w 18300700"/>
                <a:gd name="connsiteY23" fmla="*/ 6271223 h 15256473"/>
                <a:gd name="connsiteX24" fmla="*/ 5029200 w 18300700"/>
                <a:gd name="connsiteY24" fmla="*/ 6315673 h 15256473"/>
                <a:gd name="connsiteX25" fmla="*/ 4927600 w 18300700"/>
                <a:gd name="connsiteY25" fmla="*/ 6391873 h 15256473"/>
                <a:gd name="connsiteX26" fmla="*/ 4838700 w 18300700"/>
                <a:gd name="connsiteY26" fmla="*/ 6569673 h 15256473"/>
                <a:gd name="connsiteX27" fmla="*/ 4692650 w 18300700"/>
                <a:gd name="connsiteY27" fmla="*/ 6626823 h 15256473"/>
                <a:gd name="connsiteX28" fmla="*/ 4514850 w 18300700"/>
                <a:gd name="connsiteY28" fmla="*/ 6709373 h 15256473"/>
                <a:gd name="connsiteX29" fmla="*/ 4362450 w 18300700"/>
                <a:gd name="connsiteY29" fmla="*/ 6887173 h 15256473"/>
                <a:gd name="connsiteX30" fmla="*/ 4229100 w 18300700"/>
                <a:gd name="connsiteY30" fmla="*/ 7084023 h 15256473"/>
                <a:gd name="connsiteX31" fmla="*/ 4025900 w 18300700"/>
                <a:gd name="connsiteY31" fmla="*/ 7230073 h 15256473"/>
                <a:gd name="connsiteX32" fmla="*/ 3721100 w 18300700"/>
                <a:gd name="connsiteY32" fmla="*/ 7534873 h 15256473"/>
                <a:gd name="connsiteX33" fmla="*/ 3536950 w 18300700"/>
                <a:gd name="connsiteY33" fmla="*/ 7776173 h 15256473"/>
                <a:gd name="connsiteX34" fmla="*/ 3390900 w 18300700"/>
                <a:gd name="connsiteY34" fmla="*/ 7820623 h 15256473"/>
                <a:gd name="connsiteX35" fmla="*/ 3213100 w 18300700"/>
                <a:gd name="connsiteY35" fmla="*/ 7928573 h 15256473"/>
                <a:gd name="connsiteX36" fmla="*/ 3041650 w 18300700"/>
                <a:gd name="connsiteY36" fmla="*/ 8100023 h 15256473"/>
                <a:gd name="connsiteX37" fmla="*/ 2870200 w 18300700"/>
                <a:gd name="connsiteY37" fmla="*/ 8271473 h 15256473"/>
                <a:gd name="connsiteX38" fmla="*/ 2781300 w 18300700"/>
                <a:gd name="connsiteY38" fmla="*/ 8481023 h 15256473"/>
                <a:gd name="connsiteX39" fmla="*/ 2673350 w 18300700"/>
                <a:gd name="connsiteY39" fmla="*/ 8595323 h 15256473"/>
                <a:gd name="connsiteX40" fmla="*/ 2698750 w 18300700"/>
                <a:gd name="connsiteY40" fmla="*/ 8665173 h 15256473"/>
                <a:gd name="connsiteX41" fmla="*/ 2863850 w 18300700"/>
                <a:gd name="connsiteY41" fmla="*/ 8512773 h 15256473"/>
                <a:gd name="connsiteX42" fmla="*/ 2901950 w 18300700"/>
                <a:gd name="connsiteY42" fmla="*/ 8379423 h 15256473"/>
                <a:gd name="connsiteX43" fmla="*/ 3022600 w 18300700"/>
                <a:gd name="connsiteY43" fmla="*/ 8214323 h 15256473"/>
                <a:gd name="connsiteX44" fmla="*/ 3136900 w 18300700"/>
                <a:gd name="connsiteY44" fmla="*/ 8207973 h 15256473"/>
                <a:gd name="connsiteX45" fmla="*/ 3219450 w 18300700"/>
                <a:gd name="connsiteY45" fmla="*/ 8138123 h 15256473"/>
                <a:gd name="connsiteX46" fmla="*/ 3206750 w 18300700"/>
                <a:gd name="connsiteY46" fmla="*/ 8303223 h 15256473"/>
                <a:gd name="connsiteX47" fmla="*/ 3117850 w 18300700"/>
                <a:gd name="connsiteY47" fmla="*/ 8461973 h 15256473"/>
                <a:gd name="connsiteX48" fmla="*/ 2952750 w 18300700"/>
                <a:gd name="connsiteY48" fmla="*/ 8665173 h 15256473"/>
                <a:gd name="connsiteX49" fmla="*/ 2838450 w 18300700"/>
                <a:gd name="connsiteY49" fmla="*/ 8862023 h 15256473"/>
                <a:gd name="connsiteX50" fmla="*/ 2736850 w 18300700"/>
                <a:gd name="connsiteY50" fmla="*/ 9014423 h 15256473"/>
                <a:gd name="connsiteX51" fmla="*/ 2692400 w 18300700"/>
                <a:gd name="connsiteY51" fmla="*/ 9185873 h 15256473"/>
                <a:gd name="connsiteX52" fmla="*/ 2527300 w 18300700"/>
                <a:gd name="connsiteY52" fmla="*/ 9382723 h 15256473"/>
                <a:gd name="connsiteX53" fmla="*/ 2425700 w 18300700"/>
                <a:gd name="connsiteY53" fmla="*/ 9585923 h 15256473"/>
                <a:gd name="connsiteX54" fmla="*/ 2368550 w 18300700"/>
                <a:gd name="connsiteY54" fmla="*/ 9731973 h 15256473"/>
                <a:gd name="connsiteX55" fmla="*/ 2235200 w 18300700"/>
                <a:gd name="connsiteY55" fmla="*/ 9852623 h 15256473"/>
                <a:gd name="connsiteX56" fmla="*/ 2184400 w 18300700"/>
                <a:gd name="connsiteY56" fmla="*/ 9960573 h 15256473"/>
                <a:gd name="connsiteX57" fmla="*/ 2317750 w 18300700"/>
                <a:gd name="connsiteY57" fmla="*/ 9985973 h 15256473"/>
                <a:gd name="connsiteX58" fmla="*/ 2311400 w 18300700"/>
                <a:gd name="connsiteY58" fmla="*/ 10125673 h 15256473"/>
                <a:gd name="connsiteX59" fmla="*/ 2254250 w 18300700"/>
                <a:gd name="connsiteY59" fmla="*/ 10271723 h 15256473"/>
                <a:gd name="connsiteX60" fmla="*/ 2139950 w 18300700"/>
                <a:gd name="connsiteY60" fmla="*/ 10366973 h 15256473"/>
                <a:gd name="connsiteX61" fmla="*/ 2000250 w 18300700"/>
                <a:gd name="connsiteY61" fmla="*/ 10405073 h 15256473"/>
                <a:gd name="connsiteX62" fmla="*/ 1974850 w 18300700"/>
                <a:gd name="connsiteY62" fmla="*/ 10462223 h 15256473"/>
                <a:gd name="connsiteX63" fmla="*/ 2006600 w 18300700"/>
                <a:gd name="connsiteY63" fmla="*/ 10525723 h 15256473"/>
                <a:gd name="connsiteX64" fmla="*/ 1924050 w 18300700"/>
                <a:gd name="connsiteY64" fmla="*/ 10659073 h 15256473"/>
                <a:gd name="connsiteX65" fmla="*/ 1879600 w 18300700"/>
                <a:gd name="connsiteY65" fmla="*/ 10805123 h 15256473"/>
                <a:gd name="connsiteX66" fmla="*/ 1854200 w 18300700"/>
                <a:gd name="connsiteY66" fmla="*/ 11021023 h 15256473"/>
                <a:gd name="connsiteX67" fmla="*/ 1841500 w 18300700"/>
                <a:gd name="connsiteY67" fmla="*/ 11160723 h 15256473"/>
                <a:gd name="connsiteX68" fmla="*/ 1695450 w 18300700"/>
                <a:gd name="connsiteY68" fmla="*/ 11268673 h 15256473"/>
                <a:gd name="connsiteX69" fmla="*/ 1606550 w 18300700"/>
                <a:gd name="connsiteY69" fmla="*/ 11503623 h 15256473"/>
                <a:gd name="connsiteX70" fmla="*/ 1511300 w 18300700"/>
                <a:gd name="connsiteY70" fmla="*/ 11732223 h 15256473"/>
                <a:gd name="connsiteX71" fmla="*/ 1225550 w 18300700"/>
                <a:gd name="connsiteY71" fmla="*/ 11846523 h 15256473"/>
                <a:gd name="connsiteX72" fmla="*/ 1130300 w 18300700"/>
                <a:gd name="connsiteY72" fmla="*/ 11795723 h 15256473"/>
                <a:gd name="connsiteX73" fmla="*/ 1003300 w 18300700"/>
                <a:gd name="connsiteY73" fmla="*/ 11878273 h 15256473"/>
                <a:gd name="connsiteX74" fmla="*/ 984250 w 18300700"/>
                <a:gd name="connsiteY74" fmla="*/ 11941773 h 15256473"/>
                <a:gd name="connsiteX75" fmla="*/ 901700 w 18300700"/>
                <a:gd name="connsiteY75" fmla="*/ 12030673 h 15256473"/>
                <a:gd name="connsiteX76" fmla="*/ 819150 w 18300700"/>
                <a:gd name="connsiteY76" fmla="*/ 12138623 h 15256473"/>
                <a:gd name="connsiteX77" fmla="*/ 704850 w 18300700"/>
                <a:gd name="connsiteY77" fmla="*/ 12310073 h 15256473"/>
                <a:gd name="connsiteX78" fmla="*/ 635000 w 18300700"/>
                <a:gd name="connsiteY78" fmla="*/ 12481523 h 15256473"/>
                <a:gd name="connsiteX79" fmla="*/ 565150 w 18300700"/>
                <a:gd name="connsiteY79" fmla="*/ 12564073 h 15256473"/>
                <a:gd name="connsiteX80" fmla="*/ 514350 w 18300700"/>
                <a:gd name="connsiteY80" fmla="*/ 12703773 h 15256473"/>
                <a:gd name="connsiteX81" fmla="*/ 469900 w 18300700"/>
                <a:gd name="connsiteY81" fmla="*/ 12824423 h 15256473"/>
                <a:gd name="connsiteX82" fmla="*/ 419100 w 18300700"/>
                <a:gd name="connsiteY82" fmla="*/ 12989523 h 15256473"/>
                <a:gd name="connsiteX83" fmla="*/ 476250 w 18300700"/>
                <a:gd name="connsiteY83" fmla="*/ 13084773 h 15256473"/>
                <a:gd name="connsiteX84" fmla="*/ 406400 w 18300700"/>
                <a:gd name="connsiteY84" fmla="*/ 13237173 h 15256473"/>
                <a:gd name="connsiteX85" fmla="*/ 412750 w 18300700"/>
                <a:gd name="connsiteY85" fmla="*/ 13357823 h 15256473"/>
                <a:gd name="connsiteX86" fmla="*/ 368300 w 18300700"/>
                <a:gd name="connsiteY86" fmla="*/ 13529273 h 15256473"/>
                <a:gd name="connsiteX87" fmla="*/ 317500 w 18300700"/>
                <a:gd name="connsiteY87" fmla="*/ 13751523 h 15256473"/>
                <a:gd name="connsiteX88" fmla="*/ 273050 w 18300700"/>
                <a:gd name="connsiteY88" fmla="*/ 13916623 h 15256473"/>
                <a:gd name="connsiteX89" fmla="*/ 234950 w 18300700"/>
                <a:gd name="connsiteY89" fmla="*/ 14043623 h 15256473"/>
                <a:gd name="connsiteX90" fmla="*/ 228600 w 18300700"/>
                <a:gd name="connsiteY90" fmla="*/ 14221423 h 15256473"/>
                <a:gd name="connsiteX91" fmla="*/ 184150 w 18300700"/>
                <a:gd name="connsiteY91" fmla="*/ 14418273 h 15256473"/>
                <a:gd name="connsiteX92" fmla="*/ 139700 w 18300700"/>
                <a:gd name="connsiteY92" fmla="*/ 14589723 h 15256473"/>
                <a:gd name="connsiteX93" fmla="*/ 133350 w 18300700"/>
                <a:gd name="connsiteY93" fmla="*/ 14761173 h 15256473"/>
                <a:gd name="connsiteX94" fmla="*/ 69850 w 18300700"/>
                <a:gd name="connsiteY94" fmla="*/ 14875473 h 15256473"/>
                <a:gd name="connsiteX95" fmla="*/ 50800 w 18300700"/>
                <a:gd name="connsiteY95" fmla="*/ 15027873 h 15256473"/>
                <a:gd name="connsiteX96" fmla="*/ 0 w 18300700"/>
                <a:gd name="connsiteY96" fmla="*/ 15256473 h 15256473"/>
                <a:gd name="connsiteX97" fmla="*/ 82550 w 18300700"/>
                <a:gd name="connsiteY97" fmla="*/ 15199323 h 15256473"/>
                <a:gd name="connsiteX98" fmla="*/ 406400 w 18300700"/>
                <a:gd name="connsiteY98" fmla="*/ 14024573 h 15256473"/>
                <a:gd name="connsiteX99" fmla="*/ 4775200 w 18300700"/>
                <a:gd name="connsiteY99" fmla="*/ 14151573 h 15256473"/>
                <a:gd name="connsiteX100" fmla="*/ 9207500 w 18300700"/>
                <a:gd name="connsiteY100" fmla="*/ 14189673 h 15256473"/>
                <a:gd name="connsiteX101" fmla="*/ 9029700 w 18300700"/>
                <a:gd name="connsiteY101" fmla="*/ 11471873 h 15256473"/>
                <a:gd name="connsiteX102" fmla="*/ 8851900 w 18300700"/>
                <a:gd name="connsiteY102" fmla="*/ 10824173 h 15256473"/>
                <a:gd name="connsiteX103" fmla="*/ 8978900 w 18300700"/>
                <a:gd name="connsiteY103" fmla="*/ 10519373 h 15256473"/>
                <a:gd name="connsiteX104" fmla="*/ 9207500 w 18300700"/>
                <a:gd name="connsiteY104" fmla="*/ 10176473 h 15256473"/>
                <a:gd name="connsiteX105" fmla="*/ 10134600 w 18300700"/>
                <a:gd name="connsiteY105" fmla="*/ 9579573 h 15256473"/>
                <a:gd name="connsiteX106" fmla="*/ 10579100 w 18300700"/>
                <a:gd name="connsiteY106" fmla="*/ 9477973 h 15256473"/>
                <a:gd name="connsiteX107" fmla="*/ 11036300 w 18300700"/>
                <a:gd name="connsiteY107" fmla="*/ 9249373 h 15256473"/>
                <a:gd name="connsiteX108" fmla="*/ 11366500 w 18300700"/>
                <a:gd name="connsiteY108" fmla="*/ 9147773 h 15256473"/>
                <a:gd name="connsiteX109" fmla="*/ 11289631 w 18300700"/>
                <a:gd name="connsiteY109" fmla="*/ 3195639 h 15256473"/>
                <a:gd name="connsiteX110" fmla="*/ 18300700 w 18300700"/>
                <a:gd name="connsiteY110" fmla="*/ 3000973 h 15256473"/>
                <a:gd name="connsiteX111" fmla="*/ 18160332 w 18300700"/>
                <a:gd name="connsiteY111" fmla="*/ 0 h 15256473"/>
                <a:gd name="connsiteX112" fmla="*/ 11880181 w 18300700"/>
                <a:gd name="connsiteY112" fmla="*/ 1512889 h 15256473"/>
                <a:gd name="connsiteX113" fmla="*/ 9029032 w 18300700"/>
                <a:gd name="connsiteY113" fmla="*/ 2050061 h 15256473"/>
                <a:gd name="connsiteX0" fmla="*/ 9029032 w 18300700"/>
                <a:gd name="connsiteY0" fmla="*/ 2050061 h 15256473"/>
                <a:gd name="connsiteX1" fmla="*/ 7188200 w 18300700"/>
                <a:gd name="connsiteY1" fmla="*/ 2050061 h 15256473"/>
                <a:gd name="connsiteX2" fmla="*/ 6972300 w 18300700"/>
                <a:gd name="connsiteY2" fmla="*/ 2181823 h 15256473"/>
                <a:gd name="connsiteX3" fmla="*/ 6737350 w 18300700"/>
                <a:gd name="connsiteY3" fmla="*/ 2194523 h 15256473"/>
                <a:gd name="connsiteX4" fmla="*/ 6629400 w 18300700"/>
                <a:gd name="connsiteY4" fmla="*/ 2353273 h 15256473"/>
                <a:gd name="connsiteX5" fmla="*/ 6445250 w 18300700"/>
                <a:gd name="connsiteY5" fmla="*/ 2499323 h 15256473"/>
                <a:gd name="connsiteX6" fmla="*/ 6197600 w 18300700"/>
                <a:gd name="connsiteY6" fmla="*/ 2594573 h 15256473"/>
                <a:gd name="connsiteX7" fmla="*/ 6045200 w 18300700"/>
                <a:gd name="connsiteY7" fmla="*/ 2816823 h 15256473"/>
                <a:gd name="connsiteX8" fmla="*/ 6064250 w 18300700"/>
                <a:gd name="connsiteY8" fmla="*/ 3000973 h 15256473"/>
                <a:gd name="connsiteX9" fmla="*/ 6007100 w 18300700"/>
                <a:gd name="connsiteY9" fmla="*/ 3274023 h 15256473"/>
                <a:gd name="connsiteX10" fmla="*/ 5956300 w 18300700"/>
                <a:gd name="connsiteY10" fmla="*/ 3413723 h 15256473"/>
                <a:gd name="connsiteX11" fmla="*/ 5816600 w 18300700"/>
                <a:gd name="connsiteY11" fmla="*/ 3597873 h 15256473"/>
                <a:gd name="connsiteX12" fmla="*/ 5708650 w 18300700"/>
                <a:gd name="connsiteY12" fmla="*/ 3782023 h 15256473"/>
                <a:gd name="connsiteX13" fmla="*/ 5626100 w 18300700"/>
                <a:gd name="connsiteY13" fmla="*/ 4080473 h 15256473"/>
                <a:gd name="connsiteX14" fmla="*/ 5556250 w 18300700"/>
                <a:gd name="connsiteY14" fmla="*/ 4315423 h 15256473"/>
                <a:gd name="connsiteX15" fmla="*/ 5384800 w 18300700"/>
                <a:gd name="connsiteY15" fmla="*/ 4480523 h 15256473"/>
                <a:gd name="connsiteX16" fmla="*/ 5372100 w 18300700"/>
                <a:gd name="connsiteY16" fmla="*/ 4632923 h 15256473"/>
                <a:gd name="connsiteX17" fmla="*/ 5308600 w 18300700"/>
                <a:gd name="connsiteY17" fmla="*/ 4817073 h 15256473"/>
                <a:gd name="connsiteX18" fmla="*/ 5257800 w 18300700"/>
                <a:gd name="connsiteY18" fmla="*/ 5007573 h 15256473"/>
                <a:gd name="connsiteX19" fmla="*/ 5251450 w 18300700"/>
                <a:gd name="connsiteY19" fmla="*/ 5286973 h 15256473"/>
                <a:gd name="connsiteX20" fmla="*/ 5289550 w 18300700"/>
                <a:gd name="connsiteY20" fmla="*/ 5369523 h 15256473"/>
                <a:gd name="connsiteX21" fmla="*/ 5251450 w 18300700"/>
                <a:gd name="connsiteY21" fmla="*/ 5572723 h 15256473"/>
                <a:gd name="connsiteX22" fmla="*/ 5251450 w 18300700"/>
                <a:gd name="connsiteY22" fmla="*/ 5769573 h 15256473"/>
                <a:gd name="connsiteX23" fmla="*/ 5168900 w 18300700"/>
                <a:gd name="connsiteY23" fmla="*/ 5998173 h 15256473"/>
                <a:gd name="connsiteX24" fmla="*/ 5118100 w 18300700"/>
                <a:gd name="connsiteY24" fmla="*/ 6271223 h 15256473"/>
                <a:gd name="connsiteX25" fmla="*/ 5029200 w 18300700"/>
                <a:gd name="connsiteY25" fmla="*/ 6315673 h 15256473"/>
                <a:gd name="connsiteX26" fmla="*/ 4927600 w 18300700"/>
                <a:gd name="connsiteY26" fmla="*/ 6391873 h 15256473"/>
                <a:gd name="connsiteX27" fmla="*/ 4838700 w 18300700"/>
                <a:gd name="connsiteY27" fmla="*/ 6569673 h 15256473"/>
                <a:gd name="connsiteX28" fmla="*/ 4692650 w 18300700"/>
                <a:gd name="connsiteY28" fmla="*/ 6626823 h 15256473"/>
                <a:gd name="connsiteX29" fmla="*/ 4514850 w 18300700"/>
                <a:gd name="connsiteY29" fmla="*/ 6709373 h 15256473"/>
                <a:gd name="connsiteX30" fmla="*/ 4362450 w 18300700"/>
                <a:gd name="connsiteY30" fmla="*/ 6887173 h 15256473"/>
                <a:gd name="connsiteX31" fmla="*/ 4229100 w 18300700"/>
                <a:gd name="connsiteY31" fmla="*/ 7084023 h 15256473"/>
                <a:gd name="connsiteX32" fmla="*/ 4025900 w 18300700"/>
                <a:gd name="connsiteY32" fmla="*/ 7230073 h 15256473"/>
                <a:gd name="connsiteX33" fmla="*/ 3721100 w 18300700"/>
                <a:gd name="connsiteY33" fmla="*/ 7534873 h 15256473"/>
                <a:gd name="connsiteX34" fmla="*/ 3536950 w 18300700"/>
                <a:gd name="connsiteY34" fmla="*/ 7776173 h 15256473"/>
                <a:gd name="connsiteX35" fmla="*/ 3390900 w 18300700"/>
                <a:gd name="connsiteY35" fmla="*/ 7820623 h 15256473"/>
                <a:gd name="connsiteX36" fmla="*/ 3213100 w 18300700"/>
                <a:gd name="connsiteY36" fmla="*/ 7928573 h 15256473"/>
                <a:gd name="connsiteX37" fmla="*/ 3041650 w 18300700"/>
                <a:gd name="connsiteY37" fmla="*/ 8100023 h 15256473"/>
                <a:gd name="connsiteX38" fmla="*/ 2870200 w 18300700"/>
                <a:gd name="connsiteY38" fmla="*/ 8271473 h 15256473"/>
                <a:gd name="connsiteX39" fmla="*/ 2781300 w 18300700"/>
                <a:gd name="connsiteY39" fmla="*/ 8481023 h 15256473"/>
                <a:gd name="connsiteX40" fmla="*/ 2673350 w 18300700"/>
                <a:gd name="connsiteY40" fmla="*/ 8595323 h 15256473"/>
                <a:gd name="connsiteX41" fmla="*/ 2698750 w 18300700"/>
                <a:gd name="connsiteY41" fmla="*/ 8665173 h 15256473"/>
                <a:gd name="connsiteX42" fmla="*/ 2863850 w 18300700"/>
                <a:gd name="connsiteY42" fmla="*/ 8512773 h 15256473"/>
                <a:gd name="connsiteX43" fmla="*/ 2901950 w 18300700"/>
                <a:gd name="connsiteY43" fmla="*/ 8379423 h 15256473"/>
                <a:gd name="connsiteX44" fmla="*/ 3022600 w 18300700"/>
                <a:gd name="connsiteY44" fmla="*/ 8214323 h 15256473"/>
                <a:gd name="connsiteX45" fmla="*/ 3136900 w 18300700"/>
                <a:gd name="connsiteY45" fmla="*/ 8207973 h 15256473"/>
                <a:gd name="connsiteX46" fmla="*/ 3219450 w 18300700"/>
                <a:gd name="connsiteY46" fmla="*/ 8138123 h 15256473"/>
                <a:gd name="connsiteX47" fmla="*/ 3206750 w 18300700"/>
                <a:gd name="connsiteY47" fmla="*/ 8303223 h 15256473"/>
                <a:gd name="connsiteX48" fmla="*/ 3117850 w 18300700"/>
                <a:gd name="connsiteY48" fmla="*/ 8461973 h 15256473"/>
                <a:gd name="connsiteX49" fmla="*/ 2952750 w 18300700"/>
                <a:gd name="connsiteY49" fmla="*/ 8665173 h 15256473"/>
                <a:gd name="connsiteX50" fmla="*/ 2838450 w 18300700"/>
                <a:gd name="connsiteY50" fmla="*/ 8862023 h 15256473"/>
                <a:gd name="connsiteX51" fmla="*/ 2736850 w 18300700"/>
                <a:gd name="connsiteY51" fmla="*/ 9014423 h 15256473"/>
                <a:gd name="connsiteX52" fmla="*/ 2692400 w 18300700"/>
                <a:gd name="connsiteY52" fmla="*/ 9185873 h 15256473"/>
                <a:gd name="connsiteX53" fmla="*/ 2527300 w 18300700"/>
                <a:gd name="connsiteY53" fmla="*/ 9382723 h 15256473"/>
                <a:gd name="connsiteX54" fmla="*/ 2425700 w 18300700"/>
                <a:gd name="connsiteY54" fmla="*/ 9585923 h 15256473"/>
                <a:gd name="connsiteX55" fmla="*/ 2368550 w 18300700"/>
                <a:gd name="connsiteY55" fmla="*/ 9731973 h 15256473"/>
                <a:gd name="connsiteX56" fmla="*/ 2235200 w 18300700"/>
                <a:gd name="connsiteY56" fmla="*/ 9852623 h 15256473"/>
                <a:gd name="connsiteX57" fmla="*/ 2184400 w 18300700"/>
                <a:gd name="connsiteY57" fmla="*/ 9960573 h 15256473"/>
                <a:gd name="connsiteX58" fmla="*/ 2317750 w 18300700"/>
                <a:gd name="connsiteY58" fmla="*/ 9985973 h 15256473"/>
                <a:gd name="connsiteX59" fmla="*/ 2311400 w 18300700"/>
                <a:gd name="connsiteY59" fmla="*/ 10125673 h 15256473"/>
                <a:gd name="connsiteX60" fmla="*/ 2254250 w 18300700"/>
                <a:gd name="connsiteY60" fmla="*/ 10271723 h 15256473"/>
                <a:gd name="connsiteX61" fmla="*/ 2139950 w 18300700"/>
                <a:gd name="connsiteY61" fmla="*/ 10366973 h 15256473"/>
                <a:gd name="connsiteX62" fmla="*/ 2000250 w 18300700"/>
                <a:gd name="connsiteY62" fmla="*/ 10405073 h 15256473"/>
                <a:gd name="connsiteX63" fmla="*/ 1974850 w 18300700"/>
                <a:gd name="connsiteY63" fmla="*/ 10462223 h 15256473"/>
                <a:gd name="connsiteX64" fmla="*/ 2006600 w 18300700"/>
                <a:gd name="connsiteY64" fmla="*/ 10525723 h 15256473"/>
                <a:gd name="connsiteX65" fmla="*/ 1924050 w 18300700"/>
                <a:gd name="connsiteY65" fmla="*/ 10659073 h 15256473"/>
                <a:gd name="connsiteX66" fmla="*/ 1879600 w 18300700"/>
                <a:gd name="connsiteY66" fmla="*/ 10805123 h 15256473"/>
                <a:gd name="connsiteX67" fmla="*/ 1854200 w 18300700"/>
                <a:gd name="connsiteY67" fmla="*/ 11021023 h 15256473"/>
                <a:gd name="connsiteX68" fmla="*/ 1841500 w 18300700"/>
                <a:gd name="connsiteY68" fmla="*/ 11160723 h 15256473"/>
                <a:gd name="connsiteX69" fmla="*/ 1695450 w 18300700"/>
                <a:gd name="connsiteY69" fmla="*/ 11268673 h 15256473"/>
                <a:gd name="connsiteX70" fmla="*/ 1606550 w 18300700"/>
                <a:gd name="connsiteY70" fmla="*/ 11503623 h 15256473"/>
                <a:gd name="connsiteX71" fmla="*/ 1511300 w 18300700"/>
                <a:gd name="connsiteY71" fmla="*/ 11732223 h 15256473"/>
                <a:gd name="connsiteX72" fmla="*/ 1225550 w 18300700"/>
                <a:gd name="connsiteY72" fmla="*/ 11846523 h 15256473"/>
                <a:gd name="connsiteX73" fmla="*/ 1130300 w 18300700"/>
                <a:gd name="connsiteY73" fmla="*/ 11795723 h 15256473"/>
                <a:gd name="connsiteX74" fmla="*/ 1003300 w 18300700"/>
                <a:gd name="connsiteY74" fmla="*/ 11878273 h 15256473"/>
                <a:gd name="connsiteX75" fmla="*/ 984250 w 18300700"/>
                <a:gd name="connsiteY75" fmla="*/ 11941773 h 15256473"/>
                <a:gd name="connsiteX76" fmla="*/ 901700 w 18300700"/>
                <a:gd name="connsiteY76" fmla="*/ 12030673 h 15256473"/>
                <a:gd name="connsiteX77" fmla="*/ 819150 w 18300700"/>
                <a:gd name="connsiteY77" fmla="*/ 12138623 h 15256473"/>
                <a:gd name="connsiteX78" fmla="*/ 704850 w 18300700"/>
                <a:gd name="connsiteY78" fmla="*/ 12310073 h 15256473"/>
                <a:gd name="connsiteX79" fmla="*/ 635000 w 18300700"/>
                <a:gd name="connsiteY79" fmla="*/ 12481523 h 15256473"/>
                <a:gd name="connsiteX80" fmla="*/ 565150 w 18300700"/>
                <a:gd name="connsiteY80" fmla="*/ 12564073 h 15256473"/>
                <a:gd name="connsiteX81" fmla="*/ 514350 w 18300700"/>
                <a:gd name="connsiteY81" fmla="*/ 12703773 h 15256473"/>
                <a:gd name="connsiteX82" fmla="*/ 469900 w 18300700"/>
                <a:gd name="connsiteY82" fmla="*/ 12824423 h 15256473"/>
                <a:gd name="connsiteX83" fmla="*/ 419100 w 18300700"/>
                <a:gd name="connsiteY83" fmla="*/ 12989523 h 15256473"/>
                <a:gd name="connsiteX84" fmla="*/ 476250 w 18300700"/>
                <a:gd name="connsiteY84" fmla="*/ 13084773 h 15256473"/>
                <a:gd name="connsiteX85" fmla="*/ 406400 w 18300700"/>
                <a:gd name="connsiteY85" fmla="*/ 13237173 h 15256473"/>
                <a:gd name="connsiteX86" fmla="*/ 412750 w 18300700"/>
                <a:gd name="connsiteY86" fmla="*/ 13357823 h 15256473"/>
                <a:gd name="connsiteX87" fmla="*/ 368300 w 18300700"/>
                <a:gd name="connsiteY87" fmla="*/ 13529273 h 15256473"/>
                <a:gd name="connsiteX88" fmla="*/ 317500 w 18300700"/>
                <a:gd name="connsiteY88" fmla="*/ 13751523 h 15256473"/>
                <a:gd name="connsiteX89" fmla="*/ 273050 w 18300700"/>
                <a:gd name="connsiteY89" fmla="*/ 13916623 h 15256473"/>
                <a:gd name="connsiteX90" fmla="*/ 234950 w 18300700"/>
                <a:gd name="connsiteY90" fmla="*/ 14043623 h 15256473"/>
                <a:gd name="connsiteX91" fmla="*/ 228600 w 18300700"/>
                <a:gd name="connsiteY91" fmla="*/ 14221423 h 15256473"/>
                <a:gd name="connsiteX92" fmla="*/ 184150 w 18300700"/>
                <a:gd name="connsiteY92" fmla="*/ 14418273 h 15256473"/>
                <a:gd name="connsiteX93" fmla="*/ 139700 w 18300700"/>
                <a:gd name="connsiteY93" fmla="*/ 14589723 h 15256473"/>
                <a:gd name="connsiteX94" fmla="*/ 133350 w 18300700"/>
                <a:gd name="connsiteY94" fmla="*/ 14761173 h 15256473"/>
                <a:gd name="connsiteX95" fmla="*/ 69850 w 18300700"/>
                <a:gd name="connsiteY95" fmla="*/ 14875473 h 15256473"/>
                <a:gd name="connsiteX96" fmla="*/ 50800 w 18300700"/>
                <a:gd name="connsiteY96" fmla="*/ 15027873 h 15256473"/>
                <a:gd name="connsiteX97" fmla="*/ 0 w 18300700"/>
                <a:gd name="connsiteY97" fmla="*/ 15256473 h 15256473"/>
                <a:gd name="connsiteX98" fmla="*/ 82550 w 18300700"/>
                <a:gd name="connsiteY98" fmla="*/ 15199323 h 15256473"/>
                <a:gd name="connsiteX99" fmla="*/ 406400 w 18300700"/>
                <a:gd name="connsiteY99" fmla="*/ 14024573 h 15256473"/>
                <a:gd name="connsiteX100" fmla="*/ 4775200 w 18300700"/>
                <a:gd name="connsiteY100" fmla="*/ 14151573 h 15256473"/>
                <a:gd name="connsiteX101" fmla="*/ 9207500 w 18300700"/>
                <a:gd name="connsiteY101" fmla="*/ 14189673 h 15256473"/>
                <a:gd name="connsiteX102" fmla="*/ 9029700 w 18300700"/>
                <a:gd name="connsiteY102" fmla="*/ 11471873 h 15256473"/>
                <a:gd name="connsiteX103" fmla="*/ 8851900 w 18300700"/>
                <a:gd name="connsiteY103" fmla="*/ 10824173 h 15256473"/>
                <a:gd name="connsiteX104" fmla="*/ 8978900 w 18300700"/>
                <a:gd name="connsiteY104" fmla="*/ 10519373 h 15256473"/>
                <a:gd name="connsiteX105" fmla="*/ 9207500 w 18300700"/>
                <a:gd name="connsiteY105" fmla="*/ 10176473 h 15256473"/>
                <a:gd name="connsiteX106" fmla="*/ 10134600 w 18300700"/>
                <a:gd name="connsiteY106" fmla="*/ 9579573 h 15256473"/>
                <a:gd name="connsiteX107" fmla="*/ 10579100 w 18300700"/>
                <a:gd name="connsiteY107" fmla="*/ 9477973 h 15256473"/>
                <a:gd name="connsiteX108" fmla="*/ 11036300 w 18300700"/>
                <a:gd name="connsiteY108" fmla="*/ 9249373 h 15256473"/>
                <a:gd name="connsiteX109" fmla="*/ 11366500 w 18300700"/>
                <a:gd name="connsiteY109" fmla="*/ 9147773 h 15256473"/>
                <a:gd name="connsiteX110" fmla="*/ 11289631 w 18300700"/>
                <a:gd name="connsiteY110" fmla="*/ 3195639 h 15256473"/>
                <a:gd name="connsiteX111" fmla="*/ 18300700 w 18300700"/>
                <a:gd name="connsiteY111" fmla="*/ 3000973 h 15256473"/>
                <a:gd name="connsiteX112" fmla="*/ 18160332 w 18300700"/>
                <a:gd name="connsiteY112" fmla="*/ 0 h 15256473"/>
                <a:gd name="connsiteX113" fmla="*/ 11880181 w 18300700"/>
                <a:gd name="connsiteY113" fmla="*/ 1512889 h 15256473"/>
                <a:gd name="connsiteX114" fmla="*/ 9029032 w 18300700"/>
                <a:gd name="connsiteY114" fmla="*/ 2050061 h 15256473"/>
                <a:gd name="connsiteX0" fmla="*/ 9029032 w 18300700"/>
                <a:gd name="connsiteY0" fmla="*/ 2050061 h 15256473"/>
                <a:gd name="connsiteX1" fmla="*/ 7486650 w 18300700"/>
                <a:gd name="connsiteY1" fmla="*/ 1862735 h 15256473"/>
                <a:gd name="connsiteX2" fmla="*/ 7188200 w 18300700"/>
                <a:gd name="connsiteY2" fmla="*/ 2050061 h 15256473"/>
                <a:gd name="connsiteX3" fmla="*/ 6972300 w 18300700"/>
                <a:gd name="connsiteY3" fmla="*/ 2181823 h 15256473"/>
                <a:gd name="connsiteX4" fmla="*/ 6737350 w 18300700"/>
                <a:gd name="connsiteY4" fmla="*/ 2194523 h 15256473"/>
                <a:gd name="connsiteX5" fmla="*/ 6629400 w 18300700"/>
                <a:gd name="connsiteY5" fmla="*/ 2353273 h 15256473"/>
                <a:gd name="connsiteX6" fmla="*/ 6445250 w 18300700"/>
                <a:gd name="connsiteY6" fmla="*/ 2499323 h 15256473"/>
                <a:gd name="connsiteX7" fmla="*/ 6197600 w 18300700"/>
                <a:gd name="connsiteY7" fmla="*/ 2594573 h 15256473"/>
                <a:gd name="connsiteX8" fmla="*/ 6045200 w 18300700"/>
                <a:gd name="connsiteY8" fmla="*/ 2816823 h 15256473"/>
                <a:gd name="connsiteX9" fmla="*/ 6064250 w 18300700"/>
                <a:gd name="connsiteY9" fmla="*/ 3000973 h 15256473"/>
                <a:gd name="connsiteX10" fmla="*/ 6007100 w 18300700"/>
                <a:gd name="connsiteY10" fmla="*/ 3274023 h 15256473"/>
                <a:gd name="connsiteX11" fmla="*/ 5956300 w 18300700"/>
                <a:gd name="connsiteY11" fmla="*/ 3413723 h 15256473"/>
                <a:gd name="connsiteX12" fmla="*/ 5816600 w 18300700"/>
                <a:gd name="connsiteY12" fmla="*/ 3597873 h 15256473"/>
                <a:gd name="connsiteX13" fmla="*/ 5708650 w 18300700"/>
                <a:gd name="connsiteY13" fmla="*/ 3782023 h 15256473"/>
                <a:gd name="connsiteX14" fmla="*/ 5626100 w 18300700"/>
                <a:gd name="connsiteY14" fmla="*/ 4080473 h 15256473"/>
                <a:gd name="connsiteX15" fmla="*/ 5556250 w 18300700"/>
                <a:gd name="connsiteY15" fmla="*/ 4315423 h 15256473"/>
                <a:gd name="connsiteX16" fmla="*/ 5384800 w 18300700"/>
                <a:gd name="connsiteY16" fmla="*/ 4480523 h 15256473"/>
                <a:gd name="connsiteX17" fmla="*/ 5372100 w 18300700"/>
                <a:gd name="connsiteY17" fmla="*/ 4632923 h 15256473"/>
                <a:gd name="connsiteX18" fmla="*/ 5308600 w 18300700"/>
                <a:gd name="connsiteY18" fmla="*/ 4817073 h 15256473"/>
                <a:gd name="connsiteX19" fmla="*/ 5257800 w 18300700"/>
                <a:gd name="connsiteY19" fmla="*/ 5007573 h 15256473"/>
                <a:gd name="connsiteX20" fmla="*/ 5251450 w 18300700"/>
                <a:gd name="connsiteY20" fmla="*/ 5286973 h 15256473"/>
                <a:gd name="connsiteX21" fmla="*/ 5289550 w 18300700"/>
                <a:gd name="connsiteY21" fmla="*/ 5369523 h 15256473"/>
                <a:gd name="connsiteX22" fmla="*/ 5251450 w 18300700"/>
                <a:gd name="connsiteY22" fmla="*/ 5572723 h 15256473"/>
                <a:gd name="connsiteX23" fmla="*/ 5251450 w 18300700"/>
                <a:gd name="connsiteY23" fmla="*/ 5769573 h 15256473"/>
                <a:gd name="connsiteX24" fmla="*/ 5168900 w 18300700"/>
                <a:gd name="connsiteY24" fmla="*/ 5998173 h 15256473"/>
                <a:gd name="connsiteX25" fmla="*/ 5118100 w 18300700"/>
                <a:gd name="connsiteY25" fmla="*/ 6271223 h 15256473"/>
                <a:gd name="connsiteX26" fmla="*/ 5029200 w 18300700"/>
                <a:gd name="connsiteY26" fmla="*/ 6315673 h 15256473"/>
                <a:gd name="connsiteX27" fmla="*/ 4927600 w 18300700"/>
                <a:gd name="connsiteY27" fmla="*/ 6391873 h 15256473"/>
                <a:gd name="connsiteX28" fmla="*/ 4838700 w 18300700"/>
                <a:gd name="connsiteY28" fmla="*/ 6569673 h 15256473"/>
                <a:gd name="connsiteX29" fmla="*/ 4692650 w 18300700"/>
                <a:gd name="connsiteY29" fmla="*/ 6626823 h 15256473"/>
                <a:gd name="connsiteX30" fmla="*/ 4514850 w 18300700"/>
                <a:gd name="connsiteY30" fmla="*/ 6709373 h 15256473"/>
                <a:gd name="connsiteX31" fmla="*/ 4362450 w 18300700"/>
                <a:gd name="connsiteY31" fmla="*/ 6887173 h 15256473"/>
                <a:gd name="connsiteX32" fmla="*/ 4229100 w 18300700"/>
                <a:gd name="connsiteY32" fmla="*/ 7084023 h 15256473"/>
                <a:gd name="connsiteX33" fmla="*/ 4025900 w 18300700"/>
                <a:gd name="connsiteY33" fmla="*/ 7230073 h 15256473"/>
                <a:gd name="connsiteX34" fmla="*/ 3721100 w 18300700"/>
                <a:gd name="connsiteY34" fmla="*/ 7534873 h 15256473"/>
                <a:gd name="connsiteX35" fmla="*/ 3536950 w 18300700"/>
                <a:gd name="connsiteY35" fmla="*/ 7776173 h 15256473"/>
                <a:gd name="connsiteX36" fmla="*/ 3390900 w 18300700"/>
                <a:gd name="connsiteY36" fmla="*/ 7820623 h 15256473"/>
                <a:gd name="connsiteX37" fmla="*/ 3213100 w 18300700"/>
                <a:gd name="connsiteY37" fmla="*/ 7928573 h 15256473"/>
                <a:gd name="connsiteX38" fmla="*/ 3041650 w 18300700"/>
                <a:gd name="connsiteY38" fmla="*/ 8100023 h 15256473"/>
                <a:gd name="connsiteX39" fmla="*/ 2870200 w 18300700"/>
                <a:gd name="connsiteY39" fmla="*/ 8271473 h 15256473"/>
                <a:gd name="connsiteX40" fmla="*/ 2781300 w 18300700"/>
                <a:gd name="connsiteY40" fmla="*/ 8481023 h 15256473"/>
                <a:gd name="connsiteX41" fmla="*/ 2673350 w 18300700"/>
                <a:gd name="connsiteY41" fmla="*/ 8595323 h 15256473"/>
                <a:gd name="connsiteX42" fmla="*/ 2698750 w 18300700"/>
                <a:gd name="connsiteY42" fmla="*/ 8665173 h 15256473"/>
                <a:gd name="connsiteX43" fmla="*/ 2863850 w 18300700"/>
                <a:gd name="connsiteY43" fmla="*/ 8512773 h 15256473"/>
                <a:gd name="connsiteX44" fmla="*/ 2901950 w 18300700"/>
                <a:gd name="connsiteY44" fmla="*/ 8379423 h 15256473"/>
                <a:gd name="connsiteX45" fmla="*/ 3022600 w 18300700"/>
                <a:gd name="connsiteY45" fmla="*/ 8214323 h 15256473"/>
                <a:gd name="connsiteX46" fmla="*/ 3136900 w 18300700"/>
                <a:gd name="connsiteY46" fmla="*/ 8207973 h 15256473"/>
                <a:gd name="connsiteX47" fmla="*/ 3219450 w 18300700"/>
                <a:gd name="connsiteY47" fmla="*/ 8138123 h 15256473"/>
                <a:gd name="connsiteX48" fmla="*/ 3206750 w 18300700"/>
                <a:gd name="connsiteY48" fmla="*/ 8303223 h 15256473"/>
                <a:gd name="connsiteX49" fmla="*/ 3117850 w 18300700"/>
                <a:gd name="connsiteY49" fmla="*/ 8461973 h 15256473"/>
                <a:gd name="connsiteX50" fmla="*/ 2952750 w 18300700"/>
                <a:gd name="connsiteY50" fmla="*/ 8665173 h 15256473"/>
                <a:gd name="connsiteX51" fmla="*/ 2838450 w 18300700"/>
                <a:gd name="connsiteY51" fmla="*/ 8862023 h 15256473"/>
                <a:gd name="connsiteX52" fmla="*/ 2736850 w 18300700"/>
                <a:gd name="connsiteY52" fmla="*/ 9014423 h 15256473"/>
                <a:gd name="connsiteX53" fmla="*/ 2692400 w 18300700"/>
                <a:gd name="connsiteY53" fmla="*/ 9185873 h 15256473"/>
                <a:gd name="connsiteX54" fmla="*/ 2527300 w 18300700"/>
                <a:gd name="connsiteY54" fmla="*/ 9382723 h 15256473"/>
                <a:gd name="connsiteX55" fmla="*/ 2425700 w 18300700"/>
                <a:gd name="connsiteY55" fmla="*/ 9585923 h 15256473"/>
                <a:gd name="connsiteX56" fmla="*/ 2368550 w 18300700"/>
                <a:gd name="connsiteY56" fmla="*/ 9731973 h 15256473"/>
                <a:gd name="connsiteX57" fmla="*/ 2235200 w 18300700"/>
                <a:gd name="connsiteY57" fmla="*/ 9852623 h 15256473"/>
                <a:gd name="connsiteX58" fmla="*/ 2184400 w 18300700"/>
                <a:gd name="connsiteY58" fmla="*/ 9960573 h 15256473"/>
                <a:gd name="connsiteX59" fmla="*/ 2317750 w 18300700"/>
                <a:gd name="connsiteY59" fmla="*/ 9985973 h 15256473"/>
                <a:gd name="connsiteX60" fmla="*/ 2311400 w 18300700"/>
                <a:gd name="connsiteY60" fmla="*/ 10125673 h 15256473"/>
                <a:gd name="connsiteX61" fmla="*/ 2254250 w 18300700"/>
                <a:gd name="connsiteY61" fmla="*/ 10271723 h 15256473"/>
                <a:gd name="connsiteX62" fmla="*/ 2139950 w 18300700"/>
                <a:gd name="connsiteY62" fmla="*/ 10366973 h 15256473"/>
                <a:gd name="connsiteX63" fmla="*/ 2000250 w 18300700"/>
                <a:gd name="connsiteY63" fmla="*/ 10405073 h 15256473"/>
                <a:gd name="connsiteX64" fmla="*/ 1974850 w 18300700"/>
                <a:gd name="connsiteY64" fmla="*/ 10462223 h 15256473"/>
                <a:gd name="connsiteX65" fmla="*/ 2006600 w 18300700"/>
                <a:gd name="connsiteY65" fmla="*/ 10525723 h 15256473"/>
                <a:gd name="connsiteX66" fmla="*/ 1924050 w 18300700"/>
                <a:gd name="connsiteY66" fmla="*/ 10659073 h 15256473"/>
                <a:gd name="connsiteX67" fmla="*/ 1879600 w 18300700"/>
                <a:gd name="connsiteY67" fmla="*/ 10805123 h 15256473"/>
                <a:gd name="connsiteX68" fmla="*/ 1854200 w 18300700"/>
                <a:gd name="connsiteY68" fmla="*/ 11021023 h 15256473"/>
                <a:gd name="connsiteX69" fmla="*/ 1841500 w 18300700"/>
                <a:gd name="connsiteY69" fmla="*/ 11160723 h 15256473"/>
                <a:gd name="connsiteX70" fmla="*/ 1695450 w 18300700"/>
                <a:gd name="connsiteY70" fmla="*/ 11268673 h 15256473"/>
                <a:gd name="connsiteX71" fmla="*/ 1606550 w 18300700"/>
                <a:gd name="connsiteY71" fmla="*/ 11503623 h 15256473"/>
                <a:gd name="connsiteX72" fmla="*/ 1511300 w 18300700"/>
                <a:gd name="connsiteY72" fmla="*/ 11732223 h 15256473"/>
                <a:gd name="connsiteX73" fmla="*/ 1225550 w 18300700"/>
                <a:gd name="connsiteY73" fmla="*/ 11846523 h 15256473"/>
                <a:gd name="connsiteX74" fmla="*/ 1130300 w 18300700"/>
                <a:gd name="connsiteY74" fmla="*/ 11795723 h 15256473"/>
                <a:gd name="connsiteX75" fmla="*/ 1003300 w 18300700"/>
                <a:gd name="connsiteY75" fmla="*/ 11878273 h 15256473"/>
                <a:gd name="connsiteX76" fmla="*/ 984250 w 18300700"/>
                <a:gd name="connsiteY76" fmla="*/ 11941773 h 15256473"/>
                <a:gd name="connsiteX77" fmla="*/ 901700 w 18300700"/>
                <a:gd name="connsiteY77" fmla="*/ 12030673 h 15256473"/>
                <a:gd name="connsiteX78" fmla="*/ 819150 w 18300700"/>
                <a:gd name="connsiteY78" fmla="*/ 12138623 h 15256473"/>
                <a:gd name="connsiteX79" fmla="*/ 704850 w 18300700"/>
                <a:gd name="connsiteY79" fmla="*/ 12310073 h 15256473"/>
                <a:gd name="connsiteX80" fmla="*/ 635000 w 18300700"/>
                <a:gd name="connsiteY80" fmla="*/ 12481523 h 15256473"/>
                <a:gd name="connsiteX81" fmla="*/ 565150 w 18300700"/>
                <a:gd name="connsiteY81" fmla="*/ 12564073 h 15256473"/>
                <a:gd name="connsiteX82" fmla="*/ 514350 w 18300700"/>
                <a:gd name="connsiteY82" fmla="*/ 12703773 h 15256473"/>
                <a:gd name="connsiteX83" fmla="*/ 469900 w 18300700"/>
                <a:gd name="connsiteY83" fmla="*/ 12824423 h 15256473"/>
                <a:gd name="connsiteX84" fmla="*/ 419100 w 18300700"/>
                <a:gd name="connsiteY84" fmla="*/ 12989523 h 15256473"/>
                <a:gd name="connsiteX85" fmla="*/ 476250 w 18300700"/>
                <a:gd name="connsiteY85" fmla="*/ 13084773 h 15256473"/>
                <a:gd name="connsiteX86" fmla="*/ 406400 w 18300700"/>
                <a:gd name="connsiteY86" fmla="*/ 13237173 h 15256473"/>
                <a:gd name="connsiteX87" fmla="*/ 412750 w 18300700"/>
                <a:gd name="connsiteY87" fmla="*/ 13357823 h 15256473"/>
                <a:gd name="connsiteX88" fmla="*/ 368300 w 18300700"/>
                <a:gd name="connsiteY88" fmla="*/ 13529273 h 15256473"/>
                <a:gd name="connsiteX89" fmla="*/ 317500 w 18300700"/>
                <a:gd name="connsiteY89" fmla="*/ 13751523 h 15256473"/>
                <a:gd name="connsiteX90" fmla="*/ 273050 w 18300700"/>
                <a:gd name="connsiteY90" fmla="*/ 13916623 h 15256473"/>
                <a:gd name="connsiteX91" fmla="*/ 234950 w 18300700"/>
                <a:gd name="connsiteY91" fmla="*/ 14043623 h 15256473"/>
                <a:gd name="connsiteX92" fmla="*/ 228600 w 18300700"/>
                <a:gd name="connsiteY92" fmla="*/ 14221423 h 15256473"/>
                <a:gd name="connsiteX93" fmla="*/ 184150 w 18300700"/>
                <a:gd name="connsiteY93" fmla="*/ 14418273 h 15256473"/>
                <a:gd name="connsiteX94" fmla="*/ 139700 w 18300700"/>
                <a:gd name="connsiteY94" fmla="*/ 14589723 h 15256473"/>
                <a:gd name="connsiteX95" fmla="*/ 133350 w 18300700"/>
                <a:gd name="connsiteY95" fmla="*/ 14761173 h 15256473"/>
                <a:gd name="connsiteX96" fmla="*/ 69850 w 18300700"/>
                <a:gd name="connsiteY96" fmla="*/ 14875473 h 15256473"/>
                <a:gd name="connsiteX97" fmla="*/ 50800 w 18300700"/>
                <a:gd name="connsiteY97" fmla="*/ 15027873 h 15256473"/>
                <a:gd name="connsiteX98" fmla="*/ 0 w 18300700"/>
                <a:gd name="connsiteY98" fmla="*/ 15256473 h 15256473"/>
                <a:gd name="connsiteX99" fmla="*/ 82550 w 18300700"/>
                <a:gd name="connsiteY99" fmla="*/ 15199323 h 15256473"/>
                <a:gd name="connsiteX100" fmla="*/ 406400 w 18300700"/>
                <a:gd name="connsiteY100" fmla="*/ 14024573 h 15256473"/>
                <a:gd name="connsiteX101" fmla="*/ 4775200 w 18300700"/>
                <a:gd name="connsiteY101" fmla="*/ 14151573 h 15256473"/>
                <a:gd name="connsiteX102" fmla="*/ 9207500 w 18300700"/>
                <a:gd name="connsiteY102" fmla="*/ 14189673 h 15256473"/>
                <a:gd name="connsiteX103" fmla="*/ 9029700 w 18300700"/>
                <a:gd name="connsiteY103" fmla="*/ 11471873 h 15256473"/>
                <a:gd name="connsiteX104" fmla="*/ 8851900 w 18300700"/>
                <a:gd name="connsiteY104" fmla="*/ 10824173 h 15256473"/>
                <a:gd name="connsiteX105" fmla="*/ 8978900 w 18300700"/>
                <a:gd name="connsiteY105" fmla="*/ 10519373 h 15256473"/>
                <a:gd name="connsiteX106" fmla="*/ 9207500 w 18300700"/>
                <a:gd name="connsiteY106" fmla="*/ 10176473 h 15256473"/>
                <a:gd name="connsiteX107" fmla="*/ 10134600 w 18300700"/>
                <a:gd name="connsiteY107" fmla="*/ 9579573 h 15256473"/>
                <a:gd name="connsiteX108" fmla="*/ 10579100 w 18300700"/>
                <a:gd name="connsiteY108" fmla="*/ 9477973 h 15256473"/>
                <a:gd name="connsiteX109" fmla="*/ 11036300 w 18300700"/>
                <a:gd name="connsiteY109" fmla="*/ 9249373 h 15256473"/>
                <a:gd name="connsiteX110" fmla="*/ 11366500 w 18300700"/>
                <a:gd name="connsiteY110" fmla="*/ 9147773 h 15256473"/>
                <a:gd name="connsiteX111" fmla="*/ 11289631 w 18300700"/>
                <a:gd name="connsiteY111" fmla="*/ 3195639 h 15256473"/>
                <a:gd name="connsiteX112" fmla="*/ 18300700 w 18300700"/>
                <a:gd name="connsiteY112" fmla="*/ 3000973 h 15256473"/>
                <a:gd name="connsiteX113" fmla="*/ 18160332 w 18300700"/>
                <a:gd name="connsiteY113" fmla="*/ 0 h 15256473"/>
                <a:gd name="connsiteX114" fmla="*/ 11880181 w 18300700"/>
                <a:gd name="connsiteY114" fmla="*/ 1512889 h 15256473"/>
                <a:gd name="connsiteX115" fmla="*/ 9029032 w 18300700"/>
                <a:gd name="connsiteY115" fmla="*/ 2050061 h 15256473"/>
                <a:gd name="connsiteX0" fmla="*/ 9029032 w 18300700"/>
                <a:gd name="connsiteY0" fmla="*/ 2050061 h 15256473"/>
                <a:gd name="connsiteX1" fmla="*/ 7791450 w 18300700"/>
                <a:gd name="connsiteY1" fmla="*/ 1667473 h 15256473"/>
                <a:gd name="connsiteX2" fmla="*/ 7486650 w 18300700"/>
                <a:gd name="connsiteY2" fmla="*/ 1862735 h 15256473"/>
                <a:gd name="connsiteX3" fmla="*/ 7188200 w 18300700"/>
                <a:gd name="connsiteY3" fmla="*/ 2050061 h 15256473"/>
                <a:gd name="connsiteX4" fmla="*/ 6972300 w 18300700"/>
                <a:gd name="connsiteY4" fmla="*/ 2181823 h 15256473"/>
                <a:gd name="connsiteX5" fmla="*/ 6737350 w 18300700"/>
                <a:gd name="connsiteY5" fmla="*/ 2194523 h 15256473"/>
                <a:gd name="connsiteX6" fmla="*/ 6629400 w 18300700"/>
                <a:gd name="connsiteY6" fmla="*/ 2353273 h 15256473"/>
                <a:gd name="connsiteX7" fmla="*/ 6445250 w 18300700"/>
                <a:gd name="connsiteY7" fmla="*/ 2499323 h 15256473"/>
                <a:gd name="connsiteX8" fmla="*/ 6197600 w 18300700"/>
                <a:gd name="connsiteY8" fmla="*/ 2594573 h 15256473"/>
                <a:gd name="connsiteX9" fmla="*/ 6045200 w 18300700"/>
                <a:gd name="connsiteY9" fmla="*/ 2816823 h 15256473"/>
                <a:gd name="connsiteX10" fmla="*/ 6064250 w 18300700"/>
                <a:gd name="connsiteY10" fmla="*/ 3000973 h 15256473"/>
                <a:gd name="connsiteX11" fmla="*/ 6007100 w 18300700"/>
                <a:gd name="connsiteY11" fmla="*/ 3274023 h 15256473"/>
                <a:gd name="connsiteX12" fmla="*/ 5956300 w 18300700"/>
                <a:gd name="connsiteY12" fmla="*/ 3413723 h 15256473"/>
                <a:gd name="connsiteX13" fmla="*/ 5816600 w 18300700"/>
                <a:gd name="connsiteY13" fmla="*/ 3597873 h 15256473"/>
                <a:gd name="connsiteX14" fmla="*/ 5708650 w 18300700"/>
                <a:gd name="connsiteY14" fmla="*/ 3782023 h 15256473"/>
                <a:gd name="connsiteX15" fmla="*/ 5626100 w 18300700"/>
                <a:gd name="connsiteY15" fmla="*/ 4080473 h 15256473"/>
                <a:gd name="connsiteX16" fmla="*/ 5556250 w 18300700"/>
                <a:gd name="connsiteY16" fmla="*/ 4315423 h 15256473"/>
                <a:gd name="connsiteX17" fmla="*/ 5384800 w 18300700"/>
                <a:gd name="connsiteY17" fmla="*/ 4480523 h 15256473"/>
                <a:gd name="connsiteX18" fmla="*/ 5372100 w 18300700"/>
                <a:gd name="connsiteY18" fmla="*/ 4632923 h 15256473"/>
                <a:gd name="connsiteX19" fmla="*/ 5308600 w 18300700"/>
                <a:gd name="connsiteY19" fmla="*/ 4817073 h 15256473"/>
                <a:gd name="connsiteX20" fmla="*/ 5257800 w 18300700"/>
                <a:gd name="connsiteY20" fmla="*/ 5007573 h 15256473"/>
                <a:gd name="connsiteX21" fmla="*/ 5251450 w 18300700"/>
                <a:gd name="connsiteY21" fmla="*/ 5286973 h 15256473"/>
                <a:gd name="connsiteX22" fmla="*/ 5289550 w 18300700"/>
                <a:gd name="connsiteY22" fmla="*/ 5369523 h 15256473"/>
                <a:gd name="connsiteX23" fmla="*/ 5251450 w 18300700"/>
                <a:gd name="connsiteY23" fmla="*/ 5572723 h 15256473"/>
                <a:gd name="connsiteX24" fmla="*/ 5251450 w 18300700"/>
                <a:gd name="connsiteY24" fmla="*/ 5769573 h 15256473"/>
                <a:gd name="connsiteX25" fmla="*/ 5168900 w 18300700"/>
                <a:gd name="connsiteY25" fmla="*/ 5998173 h 15256473"/>
                <a:gd name="connsiteX26" fmla="*/ 5118100 w 18300700"/>
                <a:gd name="connsiteY26" fmla="*/ 6271223 h 15256473"/>
                <a:gd name="connsiteX27" fmla="*/ 5029200 w 18300700"/>
                <a:gd name="connsiteY27" fmla="*/ 6315673 h 15256473"/>
                <a:gd name="connsiteX28" fmla="*/ 4927600 w 18300700"/>
                <a:gd name="connsiteY28" fmla="*/ 6391873 h 15256473"/>
                <a:gd name="connsiteX29" fmla="*/ 4838700 w 18300700"/>
                <a:gd name="connsiteY29" fmla="*/ 6569673 h 15256473"/>
                <a:gd name="connsiteX30" fmla="*/ 4692650 w 18300700"/>
                <a:gd name="connsiteY30" fmla="*/ 6626823 h 15256473"/>
                <a:gd name="connsiteX31" fmla="*/ 4514850 w 18300700"/>
                <a:gd name="connsiteY31" fmla="*/ 6709373 h 15256473"/>
                <a:gd name="connsiteX32" fmla="*/ 4362450 w 18300700"/>
                <a:gd name="connsiteY32" fmla="*/ 6887173 h 15256473"/>
                <a:gd name="connsiteX33" fmla="*/ 4229100 w 18300700"/>
                <a:gd name="connsiteY33" fmla="*/ 7084023 h 15256473"/>
                <a:gd name="connsiteX34" fmla="*/ 4025900 w 18300700"/>
                <a:gd name="connsiteY34" fmla="*/ 7230073 h 15256473"/>
                <a:gd name="connsiteX35" fmla="*/ 3721100 w 18300700"/>
                <a:gd name="connsiteY35" fmla="*/ 7534873 h 15256473"/>
                <a:gd name="connsiteX36" fmla="*/ 3536950 w 18300700"/>
                <a:gd name="connsiteY36" fmla="*/ 7776173 h 15256473"/>
                <a:gd name="connsiteX37" fmla="*/ 3390900 w 18300700"/>
                <a:gd name="connsiteY37" fmla="*/ 7820623 h 15256473"/>
                <a:gd name="connsiteX38" fmla="*/ 3213100 w 18300700"/>
                <a:gd name="connsiteY38" fmla="*/ 7928573 h 15256473"/>
                <a:gd name="connsiteX39" fmla="*/ 3041650 w 18300700"/>
                <a:gd name="connsiteY39" fmla="*/ 8100023 h 15256473"/>
                <a:gd name="connsiteX40" fmla="*/ 2870200 w 18300700"/>
                <a:gd name="connsiteY40" fmla="*/ 8271473 h 15256473"/>
                <a:gd name="connsiteX41" fmla="*/ 2781300 w 18300700"/>
                <a:gd name="connsiteY41" fmla="*/ 8481023 h 15256473"/>
                <a:gd name="connsiteX42" fmla="*/ 2673350 w 18300700"/>
                <a:gd name="connsiteY42" fmla="*/ 8595323 h 15256473"/>
                <a:gd name="connsiteX43" fmla="*/ 2698750 w 18300700"/>
                <a:gd name="connsiteY43" fmla="*/ 8665173 h 15256473"/>
                <a:gd name="connsiteX44" fmla="*/ 2863850 w 18300700"/>
                <a:gd name="connsiteY44" fmla="*/ 8512773 h 15256473"/>
                <a:gd name="connsiteX45" fmla="*/ 2901950 w 18300700"/>
                <a:gd name="connsiteY45" fmla="*/ 8379423 h 15256473"/>
                <a:gd name="connsiteX46" fmla="*/ 3022600 w 18300700"/>
                <a:gd name="connsiteY46" fmla="*/ 8214323 h 15256473"/>
                <a:gd name="connsiteX47" fmla="*/ 3136900 w 18300700"/>
                <a:gd name="connsiteY47" fmla="*/ 8207973 h 15256473"/>
                <a:gd name="connsiteX48" fmla="*/ 3219450 w 18300700"/>
                <a:gd name="connsiteY48" fmla="*/ 8138123 h 15256473"/>
                <a:gd name="connsiteX49" fmla="*/ 3206750 w 18300700"/>
                <a:gd name="connsiteY49" fmla="*/ 8303223 h 15256473"/>
                <a:gd name="connsiteX50" fmla="*/ 3117850 w 18300700"/>
                <a:gd name="connsiteY50" fmla="*/ 8461973 h 15256473"/>
                <a:gd name="connsiteX51" fmla="*/ 2952750 w 18300700"/>
                <a:gd name="connsiteY51" fmla="*/ 8665173 h 15256473"/>
                <a:gd name="connsiteX52" fmla="*/ 2838450 w 18300700"/>
                <a:gd name="connsiteY52" fmla="*/ 8862023 h 15256473"/>
                <a:gd name="connsiteX53" fmla="*/ 2736850 w 18300700"/>
                <a:gd name="connsiteY53" fmla="*/ 9014423 h 15256473"/>
                <a:gd name="connsiteX54" fmla="*/ 2692400 w 18300700"/>
                <a:gd name="connsiteY54" fmla="*/ 9185873 h 15256473"/>
                <a:gd name="connsiteX55" fmla="*/ 2527300 w 18300700"/>
                <a:gd name="connsiteY55" fmla="*/ 9382723 h 15256473"/>
                <a:gd name="connsiteX56" fmla="*/ 2425700 w 18300700"/>
                <a:gd name="connsiteY56" fmla="*/ 9585923 h 15256473"/>
                <a:gd name="connsiteX57" fmla="*/ 2368550 w 18300700"/>
                <a:gd name="connsiteY57" fmla="*/ 9731973 h 15256473"/>
                <a:gd name="connsiteX58" fmla="*/ 2235200 w 18300700"/>
                <a:gd name="connsiteY58" fmla="*/ 9852623 h 15256473"/>
                <a:gd name="connsiteX59" fmla="*/ 2184400 w 18300700"/>
                <a:gd name="connsiteY59" fmla="*/ 9960573 h 15256473"/>
                <a:gd name="connsiteX60" fmla="*/ 2317750 w 18300700"/>
                <a:gd name="connsiteY60" fmla="*/ 9985973 h 15256473"/>
                <a:gd name="connsiteX61" fmla="*/ 2311400 w 18300700"/>
                <a:gd name="connsiteY61" fmla="*/ 10125673 h 15256473"/>
                <a:gd name="connsiteX62" fmla="*/ 2254250 w 18300700"/>
                <a:gd name="connsiteY62" fmla="*/ 10271723 h 15256473"/>
                <a:gd name="connsiteX63" fmla="*/ 2139950 w 18300700"/>
                <a:gd name="connsiteY63" fmla="*/ 10366973 h 15256473"/>
                <a:gd name="connsiteX64" fmla="*/ 2000250 w 18300700"/>
                <a:gd name="connsiteY64" fmla="*/ 10405073 h 15256473"/>
                <a:gd name="connsiteX65" fmla="*/ 1974850 w 18300700"/>
                <a:gd name="connsiteY65" fmla="*/ 10462223 h 15256473"/>
                <a:gd name="connsiteX66" fmla="*/ 2006600 w 18300700"/>
                <a:gd name="connsiteY66" fmla="*/ 10525723 h 15256473"/>
                <a:gd name="connsiteX67" fmla="*/ 1924050 w 18300700"/>
                <a:gd name="connsiteY67" fmla="*/ 10659073 h 15256473"/>
                <a:gd name="connsiteX68" fmla="*/ 1879600 w 18300700"/>
                <a:gd name="connsiteY68" fmla="*/ 10805123 h 15256473"/>
                <a:gd name="connsiteX69" fmla="*/ 1854200 w 18300700"/>
                <a:gd name="connsiteY69" fmla="*/ 11021023 h 15256473"/>
                <a:gd name="connsiteX70" fmla="*/ 1841500 w 18300700"/>
                <a:gd name="connsiteY70" fmla="*/ 11160723 h 15256473"/>
                <a:gd name="connsiteX71" fmla="*/ 1695450 w 18300700"/>
                <a:gd name="connsiteY71" fmla="*/ 11268673 h 15256473"/>
                <a:gd name="connsiteX72" fmla="*/ 1606550 w 18300700"/>
                <a:gd name="connsiteY72" fmla="*/ 11503623 h 15256473"/>
                <a:gd name="connsiteX73" fmla="*/ 1511300 w 18300700"/>
                <a:gd name="connsiteY73" fmla="*/ 11732223 h 15256473"/>
                <a:gd name="connsiteX74" fmla="*/ 1225550 w 18300700"/>
                <a:gd name="connsiteY74" fmla="*/ 11846523 h 15256473"/>
                <a:gd name="connsiteX75" fmla="*/ 1130300 w 18300700"/>
                <a:gd name="connsiteY75" fmla="*/ 11795723 h 15256473"/>
                <a:gd name="connsiteX76" fmla="*/ 1003300 w 18300700"/>
                <a:gd name="connsiteY76" fmla="*/ 11878273 h 15256473"/>
                <a:gd name="connsiteX77" fmla="*/ 984250 w 18300700"/>
                <a:gd name="connsiteY77" fmla="*/ 11941773 h 15256473"/>
                <a:gd name="connsiteX78" fmla="*/ 901700 w 18300700"/>
                <a:gd name="connsiteY78" fmla="*/ 12030673 h 15256473"/>
                <a:gd name="connsiteX79" fmla="*/ 819150 w 18300700"/>
                <a:gd name="connsiteY79" fmla="*/ 12138623 h 15256473"/>
                <a:gd name="connsiteX80" fmla="*/ 704850 w 18300700"/>
                <a:gd name="connsiteY80" fmla="*/ 12310073 h 15256473"/>
                <a:gd name="connsiteX81" fmla="*/ 635000 w 18300700"/>
                <a:gd name="connsiteY81" fmla="*/ 12481523 h 15256473"/>
                <a:gd name="connsiteX82" fmla="*/ 565150 w 18300700"/>
                <a:gd name="connsiteY82" fmla="*/ 12564073 h 15256473"/>
                <a:gd name="connsiteX83" fmla="*/ 514350 w 18300700"/>
                <a:gd name="connsiteY83" fmla="*/ 12703773 h 15256473"/>
                <a:gd name="connsiteX84" fmla="*/ 469900 w 18300700"/>
                <a:gd name="connsiteY84" fmla="*/ 12824423 h 15256473"/>
                <a:gd name="connsiteX85" fmla="*/ 419100 w 18300700"/>
                <a:gd name="connsiteY85" fmla="*/ 12989523 h 15256473"/>
                <a:gd name="connsiteX86" fmla="*/ 476250 w 18300700"/>
                <a:gd name="connsiteY86" fmla="*/ 13084773 h 15256473"/>
                <a:gd name="connsiteX87" fmla="*/ 406400 w 18300700"/>
                <a:gd name="connsiteY87" fmla="*/ 13237173 h 15256473"/>
                <a:gd name="connsiteX88" fmla="*/ 412750 w 18300700"/>
                <a:gd name="connsiteY88" fmla="*/ 13357823 h 15256473"/>
                <a:gd name="connsiteX89" fmla="*/ 368300 w 18300700"/>
                <a:gd name="connsiteY89" fmla="*/ 13529273 h 15256473"/>
                <a:gd name="connsiteX90" fmla="*/ 317500 w 18300700"/>
                <a:gd name="connsiteY90" fmla="*/ 13751523 h 15256473"/>
                <a:gd name="connsiteX91" fmla="*/ 273050 w 18300700"/>
                <a:gd name="connsiteY91" fmla="*/ 13916623 h 15256473"/>
                <a:gd name="connsiteX92" fmla="*/ 234950 w 18300700"/>
                <a:gd name="connsiteY92" fmla="*/ 14043623 h 15256473"/>
                <a:gd name="connsiteX93" fmla="*/ 228600 w 18300700"/>
                <a:gd name="connsiteY93" fmla="*/ 14221423 h 15256473"/>
                <a:gd name="connsiteX94" fmla="*/ 184150 w 18300700"/>
                <a:gd name="connsiteY94" fmla="*/ 14418273 h 15256473"/>
                <a:gd name="connsiteX95" fmla="*/ 139700 w 18300700"/>
                <a:gd name="connsiteY95" fmla="*/ 14589723 h 15256473"/>
                <a:gd name="connsiteX96" fmla="*/ 133350 w 18300700"/>
                <a:gd name="connsiteY96" fmla="*/ 14761173 h 15256473"/>
                <a:gd name="connsiteX97" fmla="*/ 69850 w 18300700"/>
                <a:gd name="connsiteY97" fmla="*/ 14875473 h 15256473"/>
                <a:gd name="connsiteX98" fmla="*/ 50800 w 18300700"/>
                <a:gd name="connsiteY98" fmla="*/ 15027873 h 15256473"/>
                <a:gd name="connsiteX99" fmla="*/ 0 w 18300700"/>
                <a:gd name="connsiteY99" fmla="*/ 15256473 h 15256473"/>
                <a:gd name="connsiteX100" fmla="*/ 82550 w 18300700"/>
                <a:gd name="connsiteY100" fmla="*/ 15199323 h 15256473"/>
                <a:gd name="connsiteX101" fmla="*/ 406400 w 18300700"/>
                <a:gd name="connsiteY101" fmla="*/ 14024573 h 15256473"/>
                <a:gd name="connsiteX102" fmla="*/ 4775200 w 18300700"/>
                <a:gd name="connsiteY102" fmla="*/ 14151573 h 15256473"/>
                <a:gd name="connsiteX103" fmla="*/ 9207500 w 18300700"/>
                <a:gd name="connsiteY103" fmla="*/ 14189673 h 15256473"/>
                <a:gd name="connsiteX104" fmla="*/ 9029700 w 18300700"/>
                <a:gd name="connsiteY104" fmla="*/ 11471873 h 15256473"/>
                <a:gd name="connsiteX105" fmla="*/ 8851900 w 18300700"/>
                <a:gd name="connsiteY105" fmla="*/ 10824173 h 15256473"/>
                <a:gd name="connsiteX106" fmla="*/ 8978900 w 18300700"/>
                <a:gd name="connsiteY106" fmla="*/ 10519373 h 15256473"/>
                <a:gd name="connsiteX107" fmla="*/ 9207500 w 18300700"/>
                <a:gd name="connsiteY107" fmla="*/ 10176473 h 15256473"/>
                <a:gd name="connsiteX108" fmla="*/ 10134600 w 18300700"/>
                <a:gd name="connsiteY108" fmla="*/ 9579573 h 15256473"/>
                <a:gd name="connsiteX109" fmla="*/ 10579100 w 18300700"/>
                <a:gd name="connsiteY109" fmla="*/ 9477973 h 15256473"/>
                <a:gd name="connsiteX110" fmla="*/ 11036300 w 18300700"/>
                <a:gd name="connsiteY110" fmla="*/ 9249373 h 15256473"/>
                <a:gd name="connsiteX111" fmla="*/ 11366500 w 18300700"/>
                <a:gd name="connsiteY111" fmla="*/ 9147773 h 15256473"/>
                <a:gd name="connsiteX112" fmla="*/ 11289631 w 18300700"/>
                <a:gd name="connsiteY112" fmla="*/ 3195639 h 15256473"/>
                <a:gd name="connsiteX113" fmla="*/ 18300700 w 18300700"/>
                <a:gd name="connsiteY113" fmla="*/ 3000973 h 15256473"/>
                <a:gd name="connsiteX114" fmla="*/ 18160332 w 18300700"/>
                <a:gd name="connsiteY114" fmla="*/ 0 h 15256473"/>
                <a:gd name="connsiteX115" fmla="*/ 11880181 w 18300700"/>
                <a:gd name="connsiteY115" fmla="*/ 1512889 h 15256473"/>
                <a:gd name="connsiteX116" fmla="*/ 9029032 w 18300700"/>
                <a:gd name="connsiteY116" fmla="*/ 2050061 h 15256473"/>
                <a:gd name="connsiteX0" fmla="*/ 9029032 w 18300700"/>
                <a:gd name="connsiteY0" fmla="*/ 2050061 h 15256473"/>
                <a:gd name="connsiteX1" fmla="*/ 7981950 w 18300700"/>
                <a:gd name="connsiteY1" fmla="*/ 1527773 h 15256473"/>
                <a:gd name="connsiteX2" fmla="*/ 7791450 w 18300700"/>
                <a:gd name="connsiteY2" fmla="*/ 1667473 h 15256473"/>
                <a:gd name="connsiteX3" fmla="*/ 7486650 w 18300700"/>
                <a:gd name="connsiteY3" fmla="*/ 1862735 h 15256473"/>
                <a:gd name="connsiteX4" fmla="*/ 7188200 w 18300700"/>
                <a:gd name="connsiteY4" fmla="*/ 2050061 h 15256473"/>
                <a:gd name="connsiteX5" fmla="*/ 6972300 w 18300700"/>
                <a:gd name="connsiteY5" fmla="*/ 2181823 h 15256473"/>
                <a:gd name="connsiteX6" fmla="*/ 6737350 w 18300700"/>
                <a:gd name="connsiteY6" fmla="*/ 2194523 h 15256473"/>
                <a:gd name="connsiteX7" fmla="*/ 6629400 w 18300700"/>
                <a:gd name="connsiteY7" fmla="*/ 2353273 h 15256473"/>
                <a:gd name="connsiteX8" fmla="*/ 6445250 w 18300700"/>
                <a:gd name="connsiteY8" fmla="*/ 2499323 h 15256473"/>
                <a:gd name="connsiteX9" fmla="*/ 6197600 w 18300700"/>
                <a:gd name="connsiteY9" fmla="*/ 2594573 h 15256473"/>
                <a:gd name="connsiteX10" fmla="*/ 6045200 w 18300700"/>
                <a:gd name="connsiteY10" fmla="*/ 2816823 h 15256473"/>
                <a:gd name="connsiteX11" fmla="*/ 6064250 w 18300700"/>
                <a:gd name="connsiteY11" fmla="*/ 3000973 h 15256473"/>
                <a:gd name="connsiteX12" fmla="*/ 6007100 w 18300700"/>
                <a:gd name="connsiteY12" fmla="*/ 3274023 h 15256473"/>
                <a:gd name="connsiteX13" fmla="*/ 5956300 w 18300700"/>
                <a:gd name="connsiteY13" fmla="*/ 3413723 h 15256473"/>
                <a:gd name="connsiteX14" fmla="*/ 5816600 w 18300700"/>
                <a:gd name="connsiteY14" fmla="*/ 3597873 h 15256473"/>
                <a:gd name="connsiteX15" fmla="*/ 5708650 w 18300700"/>
                <a:gd name="connsiteY15" fmla="*/ 3782023 h 15256473"/>
                <a:gd name="connsiteX16" fmla="*/ 5626100 w 18300700"/>
                <a:gd name="connsiteY16" fmla="*/ 4080473 h 15256473"/>
                <a:gd name="connsiteX17" fmla="*/ 5556250 w 18300700"/>
                <a:gd name="connsiteY17" fmla="*/ 4315423 h 15256473"/>
                <a:gd name="connsiteX18" fmla="*/ 5384800 w 18300700"/>
                <a:gd name="connsiteY18" fmla="*/ 4480523 h 15256473"/>
                <a:gd name="connsiteX19" fmla="*/ 5372100 w 18300700"/>
                <a:gd name="connsiteY19" fmla="*/ 4632923 h 15256473"/>
                <a:gd name="connsiteX20" fmla="*/ 5308600 w 18300700"/>
                <a:gd name="connsiteY20" fmla="*/ 4817073 h 15256473"/>
                <a:gd name="connsiteX21" fmla="*/ 5257800 w 18300700"/>
                <a:gd name="connsiteY21" fmla="*/ 5007573 h 15256473"/>
                <a:gd name="connsiteX22" fmla="*/ 5251450 w 18300700"/>
                <a:gd name="connsiteY22" fmla="*/ 5286973 h 15256473"/>
                <a:gd name="connsiteX23" fmla="*/ 5289550 w 18300700"/>
                <a:gd name="connsiteY23" fmla="*/ 5369523 h 15256473"/>
                <a:gd name="connsiteX24" fmla="*/ 5251450 w 18300700"/>
                <a:gd name="connsiteY24" fmla="*/ 5572723 h 15256473"/>
                <a:gd name="connsiteX25" fmla="*/ 5251450 w 18300700"/>
                <a:gd name="connsiteY25" fmla="*/ 5769573 h 15256473"/>
                <a:gd name="connsiteX26" fmla="*/ 5168900 w 18300700"/>
                <a:gd name="connsiteY26" fmla="*/ 5998173 h 15256473"/>
                <a:gd name="connsiteX27" fmla="*/ 5118100 w 18300700"/>
                <a:gd name="connsiteY27" fmla="*/ 6271223 h 15256473"/>
                <a:gd name="connsiteX28" fmla="*/ 5029200 w 18300700"/>
                <a:gd name="connsiteY28" fmla="*/ 6315673 h 15256473"/>
                <a:gd name="connsiteX29" fmla="*/ 4927600 w 18300700"/>
                <a:gd name="connsiteY29" fmla="*/ 6391873 h 15256473"/>
                <a:gd name="connsiteX30" fmla="*/ 4838700 w 18300700"/>
                <a:gd name="connsiteY30" fmla="*/ 6569673 h 15256473"/>
                <a:gd name="connsiteX31" fmla="*/ 4692650 w 18300700"/>
                <a:gd name="connsiteY31" fmla="*/ 6626823 h 15256473"/>
                <a:gd name="connsiteX32" fmla="*/ 4514850 w 18300700"/>
                <a:gd name="connsiteY32" fmla="*/ 6709373 h 15256473"/>
                <a:gd name="connsiteX33" fmla="*/ 4362450 w 18300700"/>
                <a:gd name="connsiteY33" fmla="*/ 6887173 h 15256473"/>
                <a:gd name="connsiteX34" fmla="*/ 4229100 w 18300700"/>
                <a:gd name="connsiteY34" fmla="*/ 7084023 h 15256473"/>
                <a:gd name="connsiteX35" fmla="*/ 4025900 w 18300700"/>
                <a:gd name="connsiteY35" fmla="*/ 7230073 h 15256473"/>
                <a:gd name="connsiteX36" fmla="*/ 3721100 w 18300700"/>
                <a:gd name="connsiteY36" fmla="*/ 7534873 h 15256473"/>
                <a:gd name="connsiteX37" fmla="*/ 3536950 w 18300700"/>
                <a:gd name="connsiteY37" fmla="*/ 7776173 h 15256473"/>
                <a:gd name="connsiteX38" fmla="*/ 3390900 w 18300700"/>
                <a:gd name="connsiteY38" fmla="*/ 7820623 h 15256473"/>
                <a:gd name="connsiteX39" fmla="*/ 3213100 w 18300700"/>
                <a:gd name="connsiteY39" fmla="*/ 7928573 h 15256473"/>
                <a:gd name="connsiteX40" fmla="*/ 3041650 w 18300700"/>
                <a:gd name="connsiteY40" fmla="*/ 8100023 h 15256473"/>
                <a:gd name="connsiteX41" fmla="*/ 2870200 w 18300700"/>
                <a:gd name="connsiteY41" fmla="*/ 8271473 h 15256473"/>
                <a:gd name="connsiteX42" fmla="*/ 2781300 w 18300700"/>
                <a:gd name="connsiteY42" fmla="*/ 8481023 h 15256473"/>
                <a:gd name="connsiteX43" fmla="*/ 2673350 w 18300700"/>
                <a:gd name="connsiteY43" fmla="*/ 8595323 h 15256473"/>
                <a:gd name="connsiteX44" fmla="*/ 2698750 w 18300700"/>
                <a:gd name="connsiteY44" fmla="*/ 8665173 h 15256473"/>
                <a:gd name="connsiteX45" fmla="*/ 2863850 w 18300700"/>
                <a:gd name="connsiteY45" fmla="*/ 8512773 h 15256473"/>
                <a:gd name="connsiteX46" fmla="*/ 2901950 w 18300700"/>
                <a:gd name="connsiteY46" fmla="*/ 8379423 h 15256473"/>
                <a:gd name="connsiteX47" fmla="*/ 3022600 w 18300700"/>
                <a:gd name="connsiteY47" fmla="*/ 8214323 h 15256473"/>
                <a:gd name="connsiteX48" fmla="*/ 3136900 w 18300700"/>
                <a:gd name="connsiteY48" fmla="*/ 8207973 h 15256473"/>
                <a:gd name="connsiteX49" fmla="*/ 3219450 w 18300700"/>
                <a:gd name="connsiteY49" fmla="*/ 8138123 h 15256473"/>
                <a:gd name="connsiteX50" fmla="*/ 3206750 w 18300700"/>
                <a:gd name="connsiteY50" fmla="*/ 8303223 h 15256473"/>
                <a:gd name="connsiteX51" fmla="*/ 3117850 w 18300700"/>
                <a:gd name="connsiteY51" fmla="*/ 8461973 h 15256473"/>
                <a:gd name="connsiteX52" fmla="*/ 2952750 w 18300700"/>
                <a:gd name="connsiteY52" fmla="*/ 8665173 h 15256473"/>
                <a:gd name="connsiteX53" fmla="*/ 2838450 w 18300700"/>
                <a:gd name="connsiteY53" fmla="*/ 8862023 h 15256473"/>
                <a:gd name="connsiteX54" fmla="*/ 2736850 w 18300700"/>
                <a:gd name="connsiteY54" fmla="*/ 9014423 h 15256473"/>
                <a:gd name="connsiteX55" fmla="*/ 2692400 w 18300700"/>
                <a:gd name="connsiteY55" fmla="*/ 9185873 h 15256473"/>
                <a:gd name="connsiteX56" fmla="*/ 2527300 w 18300700"/>
                <a:gd name="connsiteY56" fmla="*/ 9382723 h 15256473"/>
                <a:gd name="connsiteX57" fmla="*/ 2425700 w 18300700"/>
                <a:gd name="connsiteY57" fmla="*/ 9585923 h 15256473"/>
                <a:gd name="connsiteX58" fmla="*/ 2368550 w 18300700"/>
                <a:gd name="connsiteY58" fmla="*/ 9731973 h 15256473"/>
                <a:gd name="connsiteX59" fmla="*/ 2235200 w 18300700"/>
                <a:gd name="connsiteY59" fmla="*/ 9852623 h 15256473"/>
                <a:gd name="connsiteX60" fmla="*/ 2184400 w 18300700"/>
                <a:gd name="connsiteY60" fmla="*/ 9960573 h 15256473"/>
                <a:gd name="connsiteX61" fmla="*/ 2317750 w 18300700"/>
                <a:gd name="connsiteY61" fmla="*/ 9985973 h 15256473"/>
                <a:gd name="connsiteX62" fmla="*/ 2311400 w 18300700"/>
                <a:gd name="connsiteY62" fmla="*/ 10125673 h 15256473"/>
                <a:gd name="connsiteX63" fmla="*/ 2254250 w 18300700"/>
                <a:gd name="connsiteY63" fmla="*/ 10271723 h 15256473"/>
                <a:gd name="connsiteX64" fmla="*/ 2139950 w 18300700"/>
                <a:gd name="connsiteY64" fmla="*/ 10366973 h 15256473"/>
                <a:gd name="connsiteX65" fmla="*/ 2000250 w 18300700"/>
                <a:gd name="connsiteY65" fmla="*/ 10405073 h 15256473"/>
                <a:gd name="connsiteX66" fmla="*/ 1974850 w 18300700"/>
                <a:gd name="connsiteY66" fmla="*/ 10462223 h 15256473"/>
                <a:gd name="connsiteX67" fmla="*/ 2006600 w 18300700"/>
                <a:gd name="connsiteY67" fmla="*/ 10525723 h 15256473"/>
                <a:gd name="connsiteX68" fmla="*/ 1924050 w 18300700"/>
                <a:gd name="connsiteY68" fmla="*/ 10659073 h 15256473"/>
                <a:gd name="connsiteX69" fmla="*/ 1879600 w 18300700"/>
                <a:gd name="connsiteY69" fmla="*/ 10805123 h 15256473"/>
                <a:gd name="connsiteX70" fmla="*/ 1854200 w 18300700"/>
                <a:gd name="connsiteY70" fmla="*/ 11021023 h 15256473"/>
                <a:gd name="connsiteX71" fmla="*/ 1841500 w 18300700"/>
                <a:gd name="connsiteY71" fmla="*/ 11160723 h 15256473"/>
                <a:gd name="connsiteX72" fmla="*/ 1695450 w 18300700"/>
                <a:gd name="connsiteY72" fmla="*/ 11268673 h 15256473"/>
                <a:gd name="connsiteX73" fmla="*/ 1606550 w 18300700"/>
                <a:gd name="connsiteY73" fmla="*/ 11503623 h 15256473"/>
                <a:gd name="connsiteX74" fmla="*/ 1511300 w 18300700"/>
                <a:gd name="connsiteY74" fmla="*/ 11732223 h 15256473"/>
                <a:gd name="connsiteX75" fmla="*/ 1225550 w 18300700"/>
                <a:gd name="connsiteY75" fmla="*/ 11846523 h 15256473"/>
                <a:gd name="connsiteX76" fmla="*/ 1130300 w 18300700"/>
                <a:gd name="connsiteY76" fmla="*/ 11795723 h 15256473"/>
                <a:gd name="connsiteX77" fmla="*/ 1003300 w 18300700"/>
                <a:gd name="connsiteY77" fmla="*/ 11878273 h 15256473"/>
                <a:gd name="connsiteX78" fmla="*/ 984250 w 18300700"/>
                <a:gd name="connsiteY78" fmla="*/ 11941773 h 15256473"/>
                <a:gd name="connsiteX79" fmla="*/ 901700 w 18300700"/>
                <a:gd name="connsiteY79" fmla="*/ 12030673 h 15256473"/>
                <a:gd name="connsiteX80" fmla="*/ 819150 w 18300700"/>
                <a:gd name="connsiteY80" fmla="*/ 12138623 h 15256473"/>
                <a:gd name="connsiteX81" fmla="*/ 704850 w 18300700"/>
                <a:gd name="connsiteY81" fmla="*/ 12310073 h 15256473"/>
                <a:gd name="connsiteX82" fmla="*/ 635000 w 18300700"/>
                <a:gd name="connsiteY82" fmla="*/ 12481523 h 15256473"/>
                <a:gd name="connsiteX83" fmla="*/ 565150 w 18300700"/>
                <a:gd name="connsiteY83" fmla="*/ 12564073 h 15256473"/>
                <a:gd name="connsiteX84" fmla="*/ 514350 w 18300700"/>
                <a:gd name="connsiteY84" fmla="*/ 12703773 h 15256473"/>
                <a:gd name="connsiteX85" fmla="*/ 469900 w 18300700"/>
                <a:gd name="connsiteY85" fmla="*/ 12824423 h 15256473"/>
                <a:gd name="connsiteX86" fmla="*/ 419100 w 18300700"/>
                <a:gd name="connsiteY86" fmla="*/ 12989523 h 15256473"/>
                <a:gd name="connsiteX87" fmla="*/ 476250 w 18300700"/>
                <a:gd name="connsiteY87" fmla="*/ 13084773 h 15256473"/>
                <a:gd name="connsiteX88" fmla="*/ 406400 w 18300700"/>
                <a:gd name="connsiteY88" fmla="*/ 13237173 h 15256473"/>
                <a:gd name="connsiteX89" fmla="*/ 412750 w 18300700"/>
                <a:gd name="connsiteY89" fmla="*/ 13357823 h 15256473"/>
                <a:gd name="connsiteX90" fmla="*/ 368300 w 18300700"/>
                <a:gd name="connsiteY90" fmla="*/ 13529273 h 15256473"/>
                <a:gd name="connsiteX91" fmla="*/ 317500 w 18300700"/>
                <a:gd name="connsiteY91" fmla="*/ 13751523 h 15256473"/>
                <a:gd name="connsiteX92" fmla="*/ 273050 w 18300700"/>
                <a:gd name="connsiteY92" fmla="*/ 13916623 h 15256473"/>
                <a:gd name="connsiteX93" fmla="*/ 234950 w 18300700"/>
                <a:gd name="connsiteY93" fmla="*/ 14043623 h 15256473"/>
                <a:gd name="connsiteX94" fmla="*/ 228600 w 18300700"/>
                <a:gd name="connsiteY94" fmla="*/ 14221423 h 15256473"/>
                <a:gd name="connsiteX95" fmla="*/ 184150 w 18300700"/>
                <a:gd name="connsiteY95" fmla="*/ 14418273 h 15256473"/>
                <a:gd name="connsiteX96" fmla="*/ 139700 w 18300700"/>
                <a:gd name="connsiteY96" fmla="*/ 14589723 h 15256473"/>
                <a:gd name="connsiteX97" fmla="*/ 133350 w 18300700"/>
                <a:gd name="connsiteY97" fmla="*/ 14761173 h 15256473"/>
                <a:gd name="connsiteX98" fmla="*/ 69850 w 18300700"/>
                <a:gd name="connsiteY98" fmla="*/ 14875473 h 15256473"/>
                <a:gd name="connsiteX99" fmla="*/ 50800 w 18300700"/>
                <a:gd name="connsiteY99" fmla="*/ 15027873 h 15256473"/>
                <a:gd name="connsiteX100" fmla="*/ 0 w 18300700"/>
                <a:gd name="connsiteY100" fmla="*/ 15256473 h 15256473"/>
                <a:gd name="connsiteX101" fmla="*/ 82550 w 18300700"/>
                <a:gd name="connsiteY101" fmla="*/ 15199323 h 15256473"/>
                <a:gd name="connsiteX102" fmla="*/ 406400 w 18300700"/>
                <a:gd name="connsiteY102" fmla="*/ 14024573 h 15256473"/>
                <a:gd name="connsiteX103" fmla="*/ 4775200 w 18300700"/>
                <a:gd name="connsiteY103" fmla="*/ 14151573 h 15256473"/>
                <a:gd name="connsiteX104" fmla="*/ 9207500 w 18300700"/>
                <a:gd name="connsiteY104" fmla="*/ 14189673 h 15256473"/>
                <a:gd name="connsiteX105" fmla="*/ 9029700 w 18300700"/>
                <a:gd name="connsiteY105" fmla="*/ 11471873 h 15256473"/>
                <a:gd name="connsiteX106" fmla="*/ 8851900 w 18300700"/>
                <a:gd name="connsiteY106" fmla="*/ 10824173 h 15256473"/>
                <a:gd name="connsiteX107" fmla="*/ 8978900 w 18300700"/>
                <a:gd name="connsiteY107" fmla="*/ 10519373 h 15256473"/>
                <a:gd name="connsiteX108" fmla="*/ 9207500 w 18300700"/>
                <a:gd name="connsiteY108" fmla="*/ 10176473 h 15256473"/>
                <a:gd name="connsiteX109" fmla="*/ 10134600 w 18300700"/>
                <a:gd name="connsiteY109" fmla="*/ 9579573 h 15256473"/>
                <a:gd name="connsiteX110" fmla="*/ 10579100 w 18300700"/>
                <a:gd name="connsiteY110" fmla="*/ 9477973 h 15256473"/>
                <a:gd name="connsiteX111" fmla="*/ 11036300 w 18300700"/>
                <a:gd name="connsiteY111" fmla="*/ 9249373 h 15256473"/>
                <a:gd name="connsiteX112" fmla="*/ 11366500 w 18300700"/>
                <a:gd name="connsiteY112" fmla="*/ 9147773 h 15256473"/>
                <a:gd name="connsiteX113" fmla="*/ 11289631 w 18300700"/>
                <a:gd name="connsiteY113" fmla="*/ 3195639 h 15256473"/>
                <a:gd name="connsiteX114" fmla="*/ 18300700 w 18300700"/>
                <a:gd name="connsiteY114" fmla="*/ 3000973 h 15256473"/>
                <a:gd name="connsiteX115" fmla="*/ 18160332 w 18300700"/>
                <a:gd name="connsiteY115" fmla="*/ 0 h 15256473"/>
                <a:gd name="connsiteX116" fmla="*/ 11880181 w 18300700"/>
                <a:gd name="connsiteY116" fmla="*/ 1512889 h 15256473"/>
                <a:gd name="connsiteX117" fmla="*/ 9029032 w 18300700"/>
                <a:gd name="connsiteY117" fmla="*/ 2050061 h 15256473"/>
                <a:gd name="connsiteX0" fmla="*/ 9029032 w 18300700"/>
                <a:gd name="connsiteY0" fmla="*/ 2050061 h 15256473"/>
                <a:gd name="connsiteX1" fmla="*/ 8121650 w 18300700"/>
                <a:gd name="connsiteY1" fmla="*/ 1242023 h 15256473"/>
                <a:gd name="connsiteX2" fmla="*/ 7981950 w 18300700"/>
                <a:gd name="connsiteY2" fmla="*/ 1527773 h 15256473"/>
                <a:gd name="connsiteX3" fmla="*/ 7791450 w 18300700"/>
                <a:gd name="connsiteY3" fmla="*/ 1667473 h 15256473"/>
                <a:gd name="connsiteX4" fmla="*/ 7486650 w 18300700"/>
                <a:gd name="connsiteY4" fmla="*/ 1862735 h 15256473"/>
                <a:gd name="connsiteX5" fmla="*/ 7188200 w 18300700"/>
                <a:gd name="connsiteY5" fmla="*/ 2050061 h 15256473"/>
                <a:gd name="connsiteX6" fmla="*/ 6972300 w 18300700"/>
                <a:gd name="connsiteY6" fmla="*/ 2181823 h 15256473"/>
                <a:gd name="connsiteX7" fmla="*/ 6737350 w 18300700"/>
                <a:gd name="connsiteY7" fmla="*/ 2194523 h 15256473"/>
                <a:gd name="connsiteX8" fmla="*/ 6629400 w 18300700"/>
                <a:gd name="connsiteY8" fmla="*/ 2353273 h 15256473"/>
                <a:gd name="connsiteX9" fmla="*/ 6445250 w 18300700"/>
                <a:gd name="connsiteY9" fmla="*/ 2499323 h 15256473"/>
                <a:gd name="connsiteX10" fmla="*/ 6197600 w 18300700"/>
                <a:gd name="connsiteY10" fmla="*/ 2594573 h 15256473"/>
                <a:gd name="connsiteX11" fmla="*/ 6045200 w 18300700"/>
                <a:gd name="connsiteY11" fmla="*/ 2816823 h 15256473"/>
                <a:gd name="connsiteX12" fmla="*/ 6064250 w 18300700"/>
                <a:gd name="connsiteY12" fmla="*/ 3000973 h 15256473"/>
                <a:gd name="connsiteX13" fmla="*/ 6007100 w 18300700"/>
                <a:gd name="connsiteY13" fmla="*/ 3274023 h 15256473"/>
                <a:gd name="connsiteX14" fmla="*/ 5956300 w 18300700"/>
                <a:gd name="connsiteY14" fmla="*/ 3413723 h 15256473"/>
                <a:gd name="connsiteX15" fmla="*/ 5816600 w 18300700"/>
                <a:gd name="connsiteY15" fmla="*/ 3597873 h 15256473"/>
                <a:gd name="connsiteX16" fmla="*/ 5708650 w 18300700"/>
                <a:gd name="connsiteY16" fmla="*/ 3782023 h 15256473"/>
                <a:gd name="connsiteX17" fmla="*/ 5626100 w 18300700"/>
                <a:gd name="connsiteY17" fmla="*/ 4080473 h 15256473"/>
                <a:gd name="connsiteX18" fmla="*/ 5556250 w 18300700"/>
                <a:gd name="connsiteY18" fmla="*/ 4315423 h 15256473"/>
                <a:gd name="connsiteX19" fmla="*/ 5384800 w 18300700"/>
                <a:gd name="connsiteY19" fmla="*/ 4480523 h 15256473"/>
                <a:gd name="connsiteX20" fmla="*/ 5372100 w 18300700"/>
                <a:gd name="connsiteY20" fmla="*/ 4632923 h 15256473"/>
                <a:gd name="connsiteX21" fmla="*/ 5308600 w 18300700"/>
                <a:gd name="connsiteY21" fmla="*/ 4817073 h 15256473"/>
                <a:gd name="connsiteX22" fmla="*/ 5257800 w 18300700"/>
                <a:gd name="connsiteY22" fmla="*/ 5007573 h 15256473"/>
                <a:gd name="connsiteX23" fmla="*/ 5251450 w 18300700"/>
                <a:gd name="connsiteY23" fmla="*/ 5286973 h 15256473"/>
                <a:gd name="connsiteX24" fmla="*/ 5289550 w 18300700"/>
                <a:gd name="connsiteY24" fmla="*/ 5369523 h 15256473"/>
                <a:gd name="connsiteX25" fmla="*/ 5251450 w 18300700"/>
                <a:gd name="connsiteY25" fmla="*/ 5572723 h 15256473"/>
                <a:gd name="connsiteX26" fmla="*/ 5251450 w 18300700"/>
                <a:gd name="connsiteY26" fmla="*/ 5769573 h 15256473"/>
                <a:gd name="connsiteX27" fmla="*/ 5168900 w 18300700"/>
                <a:gd name="connsiteY27" fmla="*/ 5998173 h 15256473"/>
                <a:gd name="connsiteX28" fmla="*/ 5118100 w 18300700"/>
                <a:gd name="connsiteY28" fmla="*/ 6271223 h 15256473"/>
                <a:gd name="connsiteX29" fmla="*/ 5029200 w 18300700"/>
                <a:gd name="connsiteY29" fmla="*/ 6315673 h 15256473"/>
                <a:gd name="connsiteX30" fmla="*/ 4927600 w 18300700"/>
                <a:gd name="connsiteY30" fmla="*/ 6391873 h 15256473"/>
                <a:gd name="connsiteX31" fmla="*/ 4838700 w 18300700"/>
                <a:gd name="connsiteY31" fmla="*/ 6569673 h 15256473"/>
                <a:gd name="connsiteX32" fmla="*/ 4692650 w 18300700"/>
                <a:gd name="connsiteY32" fmla="*/ 6626823 h 15256473"/>
                <a:gd name="connsiteX33" fmla="*/ 4514850 w 18300700"/>
                <a:gd name="connsiteY33" fmla="*/ 6709373 h 15256473"/>
                <a:gd name="connsiteX34" fmla="*/ 4362450 w 18300700"/>
                <a:gd name="connsiteY34" fmla="*/ 6887173 h 15256473"/>
                <a:gd name="connsiteX35" fmla="*/ 4229100 w 18300700"/>
                <a:gd name="connsiteY35" fmla="*/ 7084023 h 15256473"/>
                <a:gd name="connsiteX36" fmla="*/ 4025900 w 18300700"/>
                <a:gd name="connsiteY36" fmla="*/ 7230073 h 15256473"/>
                <a:gd name="connsiteX37" fmla="*/ 3721100 w 18300700"/>
                <a:gd name="connsiteY37" fmla="*/ 7534873 h 15256473"/>
                <a:gd name="connsiteX38" fmla="*/ 3536950 w 18300700"/>
                <a:gd name="connsiteY38" fmla="*/ 7776173 h 15256473"/>
                <a:gd name="connsiteX39" fmla="*/ 3390900 w 18300700"/>
                <a:gd name="connsiteY39" fmla="*/ 7820623 h 15256473"/>
                <a:gd name="connsiteX40" fmla="*/ 3213100 w 18300700"/>
                <a:gd name="connsiteY40" fmla="*/ 7928573 h 15256473"/>
                <a:gd name="connsiteX41" fmla="*/ 3041650 w 18300700"/>
                <a:gd name="connsiteY41" fmla="*/ 8100023 h 15256473"/>
                <a:gd name="connsiteX42" fmla="*/ 2870200 w 18300700"/>
                <a:gd name="connsiteY42" fmla="*/ 8271473 h 15256473"/>
                <a:gd name="connsiteX43" fmla="*/ 2781300 w 18300700"/>
                <a:gd name="connsiteY43" fmla="*/ 8481023 h 15256473"/>
                <a:gd name="connsiteX44" fmla="*/ 2673350 w 18300700"/>
                <a:gd name="connsiteY44" fmla="*/ 8595323 h 15256473"/>
                <a:gd name="connsiteX45" fmla="*/ 2698750 w 18300700"/>
                <a:gd name="connsiteY45" fmla="*/ 8665173 h 15256473"/>
                <a:gd name="connsiteX46" fmla="*/ 2863850 w 18300700"/>
                <a:gd name="connsiteY46" fmla="*/ 8512773 h 15256473"/>
                <a:gd name="connsiteX47" fmla="*/ 2901950 w 18300700"/>
                <a:gd name="connsiteY47" fmla="*/ 8379423 h 15256473"/>
                <a:gd name="connsiteX48" fmla="*/ 3022600 w 18300700"/>
                <a:gd name="connsiteY48" fmla="*/ 8214323 h 15256473"/>
                <a:gd name="connsiteX49" fmla="*/ 3136900 w 18300700"/>
                <a:gd name="connsiteY49" fmla="*/ 8207973 h 15256473"/>
                <a:gd name="connsiteX50" fmla="*/ 3219450 w 18300700"/>
                <a:gd name="connsiteY50" fmla="*/ 8138123 h 15256473"/>
                <a:gd name="connsiteX51" fmla="*/ 3206750 w 18300700"/>
                <a:gd name="connsiteY51" fmla="*/ 8303223 h 15256473"/>
                <a:gd name="connsiteX52" fmla="*/ 3117850 w 18300700"/>
                <a:gd name="connsiteY52" fmla="*/ 8461973 h 15256473"/>
                <a:gd name="connsiteX53" fmla="*/ 2952750 w 18300700"/>
                <a:gd name="connsiteY53" fmla="*/ 8665173 h 15256473"/>
                <a:gd name="connsiteX54" fmla="*/ 2838450 w 18300700"/>
                <a:gd name="connsiteY54" fmla="*/ 8862023 h 15256473"/>
                <a:gd name="connsiteX55" fmla="*/ 2736850 w 18300700"/>
                <a:gd name="connsiteY55" fmla="*/ 9014423 h 15256473"/>
                <a:gd name="connsiteX56" fmla="*/ 2692400 w 18300700"/>
                <a:gd name="connsiteY56" fmla="*/ 9185873 h 15256473"/>
                <a:gd name="connsiteX57" fmla="*/ 2527300 w 18300700"/>
                <a:gd name="connsiteY57" fmla="*/ 9382723 h 15256473"/>
                <a:gd name="connsiteX58" fmla="*/ 2425700 w 18300700"/>
                <a:gd name="connsiteY58" fmla="*/ 9585923 h 15256473"/>
                <a:gd name="connsiteX59" fmla="*/ 2368550 w 18300700"/>
                <a:gd name="connsiteY59" fmla="*/ 9731973 h 15256473"/>
                <a:gd name="connsiteX60" fmla="*/ 2235200 w 18300700"/>
                <a:gd name="connsiteY60" fmla="*/ 9852623 h 15256473"/>
                <a:gd name="connsiteX61" fmla="*/ 2184400 w 18300700"/>
                <a:gd name="connsiteY61" fmla="*/ 9960573 h 15256473"/>
                <a:gd name="connsiteX62" fmla="*/ 2317750 w 18300700"/>
                <a:gd name="connsiteY62" fmla="*/ 9985973 h 15256473"/>
                <a:gd name="connsiteX63" fmla="*/ 2311400 w 18300700"/>
                <a:gd name="connsiteY63" fmla="*/ 10125673 h 15256473"/>
                <a:gd name="connsiteX64" fmla="*/ 2254250 w 18300700"/>
                <a:gd name="connsiteY64" fmla="*/ 10271723 h 15256473"/>
                <a:gd name="connsiteX65" fmla="*/ 2139950 w 18300700"/>
                <a:gd name="connsiteY65" fmla="*/ 10366973 h 15256473"/>
                <a:gd name="connsiteX66" fmla="*/ 2000250 w 18300700"/>
                <a:gd name="connsiteY66" fmla="*/ 10405073 h 15256473"/>
                <a:gd name="connsiteX67" fmla="*/ 1974850 w 18300700"/>
                <a:gd name="connsiteY67" fmla="*/ 10462223 h 15256473"/>
                <a:gd name="connsiteX68" fmla="*/ 2006600 w 18300700"/>
                <a:gd name="connsiteY68" fmla="*/ 10525723 h 15256473"/>
                <a:gd name="connsiteX69" fmla="*/ 1924050 w 18300700"/>
                <a:gd name="connsiteY69" fmla="*/ 10659073 h 15256473"/>
                <a:gd name="connsiteX70" fmla="*/ 1879600 w 18300700"/>
                <a:gd name="connsiteY70" fmla="*/ 10805123 h 15256473"/>
                <a:gd name="connsiteX71" fmla="*/ 1854200 w 18300700"/>
                <a:gd name="connsiteY71" fmla="*/ 11021023 h 15256473"/>
                <a:gd name="connsiteX72" fmla="*/ 1841500 w 18300700"/>
                <a:gd name="connsiteY72" fmla="*/ 11160723 h 15256473"/>
                <a:gd name="connsiteX73" fmla="*/ 1695450 w 18300700"/>
                <a:gd name="connsiteY73" fmla="*/ 11268673 h 15256473"/>
                <a:gd name="connsiteX74" fmla="*/ 1606550 w 18300700"/>
                <a:gd name="connsiteY74" fmla="*/ 11503623 h 15256473"/>
                <a:gd name="connsiteX75" fmla="*/ 1511300 w 18300700"/>
                <a:gd name="connsiteY75" fmla="*/ 11732223 h 15256473"/>
                <a:gd name="connsiteX76" fmla="*/ 1225550 w 18300700"/>
                <a:gd name="connsiteY76" fmla="*/ 11846523 h 15256473"/>
                <a:gd name="connsiteX77" fmla="*/ 1130300 w 18300700"/>
                <a:gd name="connsiteY77" fmla="*/ 11795723 h 15256473"/>
                <a:gd name="connsiteX78" fmla="*/ 1003300 w 18300700"/>
                <a:gd name="connsiteY78" fmla="*/ 11878273 h 15256473"/>
                <a:gd name="connsiteX79" fmla="*/ 984250 w 18300700"/>
                <a:gd name="connsiteY79" fmla="*/ 11941773 h 15256473"/>
                <a:gd name="connsiteX80" fmla="*/ 901700 w 18300700"/>
                <a:gd name="connsiteY80" fmla="*/ 12030673 h 15256473"/>
                <a:gd name="connsiteX81" fmla="*/ 819150 w 18300700"/>
                <a:gd name="connsiteY81" fmla="*/ 12138623 h 15256473"/>
                <a:gd name="connsiteX82" fmla="*/ 704850 w 18300700"/>
                <a:gd name="connsiteY82" fmla="*/ 12310073 h 15256473"/>
                <a:gd name="connsiteX83" fmla="*/ 635000 w 18300700"/>
                <a:gd name="connsiteY83" fmla="*/ 12481523 h 15256473"/>
                <a:gd name="connsiteX84" fmla="*/ 565150 w 18300700"/>
                <a:gd name="connsiteY84" fmla="*/ 12564073 h 15256473"/>
                <a:gd name="connsiteX85" fmla="*/ 514350 w 18300700"/>
                <a:gd name="connsiteY85" fmla="*/ 12703773 h 15256473"/>
                <a:gd name="connsiteX86" fmla="*/ 469900 w 18300700"/>
                <a:gd name="connsiteY86" fmla="*/ 12824423 h 15256473"/>
                <a:gd name="connsiteX87" fmla="*/ 419100 w 18300700"/>
                <a:gd name="connsiteY87" fmla="*/ 12989523 h 15256473"/>
                <a:gd name="connsiteX88" fmla="*/ 476250 w 18300700"/>
                <a:gd name="connsiteY88" fmla="*/ 13084773 h 15256473"/>
                <a:gd name="connsiteX89" fmla="*/ 406400 w 18300700"/>
                <a:gd name="connsiteY89" fmla="*/ 13237173 h 15256473"/>
                <a:gd name="connsiteX90" fmla="*/ 412750 w 18300700"/>
                <a:gd name="connsiteY90" fmla="*/ 13357823 h 15256473"/>
                <a:gd name="connsiteX91" fmla="*/ 368300 w 18300700"/>
                <a:gd name="connsiteY91" fmla="*/ 13529273 h 15256473"/>
                <a:gd name="connsiteX92" fmla="*/ 317500 w 18300700"/>
                <a:gd name="connsiteY92" fmla="*/ 13751523 h 15256473"/>
                <a:gd name="connsiteX93" fmla="*/ 273050 w 18300700"/>
                <a:gd name="connsiteY93" fmla="*/ 13916623 h 15256473"/>
                <a:gd name="connsiteX94" fmla="*/ 234950 w 18300700"/>
                <a:gd name="connsiteY94" fmla="*/ 14043623 h 15256473"/>
                <a:gd name="connsiteX95" fmla="*/ 228600 w 18300700"/>
                <a:gd name="connsiteY95" fmla="*/ 14221423 h 15256473"/>
                <a:gd name="connsiteX96" fmla="*/ 184150 w 18300700"/>
                <a:gd name="connsiteY96" fmla="*/ 14418273 h 15256473"/>
                <a:gd name="connsiteX97" fmla="*/ 139700 w 18300700"/>
                <a:gd name="connsiteY97" fmla="*/ 14589723 h 15256473"/>
                <a:gd name="connsiteX98" fmla="*/ 133350 w 18300700"/>
                <a:gd name="connsiteY98" fmla="*/ 14761173 h 15256473"/>
                <a:gd name="connsiteX99" fmla="*/ 69850 w 18300700"/>
                <a:gd name="connsiteY99" fmla="*/ 14875473 h 15256473"/>
                <a:gd name="connsiteX100" fmla="*/ 50800 w 18300700"/>
                <a:gd name="connsiteY100" fmla="*/ 15027873 h 15256473"/>
                <a:gd name="connsiteX101" fmla="*/ 0 w 18300700"/>
                <a:gd name="connsiteY101" fmla="*/ 15256473 h 15256473"/>
                <a:gd name="connsiteX102" fmla="*/ 82550 w 18300700"/>
                <a:gd name="connsiteY102" fmla="*/ 15199323 h 15256473"/>
                <a:gd name="connsiteX103" fmla="*/ 406400 w 18300700"/>
                <a:gd name="connsiteY103" fmla="*/ 14024573 h 15256473"/>
                <a:gd name="connsiteX104" fmla="*/ 4775200 w 18300700"/>
                <a:gd name="connsiteY104" fmla="*/ 14151573 h 15256473"/>
                <a:gd name="connsiteX105" fmla="*/ 9207500 w 18300700"/>
                <a:gd name="connsiteY105" fmla="*/ 14189673 h 15256473"/>
                <a:gd name="connsiteX106" fmla="*/ 9029700 w 18300700"/>
                <a:gd name="connsiteY106" fmla="*/ 11471873 h 15256473"/>
                <a:gd name="connsiteX107" fmla="*/ 8851900 w 18300700"/>
                <a:gd name="connsiteY107" fmla="*/ 10824173 h 15256473"/>
                <a:gd name="connsiteX108" fmla="*/ 8978900 w 18300700"/>
                <a:gd name="connsiteY108" fmla="*/ 10519373 h 15256473"/>
                <a:gd name="connsiteX109" fmla="*/ 9207500 w 18300700"/>
                <a:gd name="connsiteY109" fmla="*/ 10176473 h 15256473"/>
                <a:gd name="connsiteX110" fmla="*/ 10134600 w 18300700"/>
                <a:gd name="connsiteY110" fmla="*/ 9579573 h 15256473"/>
                <a:gd name="connsiteX111" fmla="*/ 10579100 w 18300700"/>
                <a:gd name="connsiteY111" fmla="*/ 9477973 h 15256473"/>
                <a:gd name="connsiteX112" fmla="*/ 11036300 w 18300700"/>
                <a:gd name="connsiteY112" fmla="*/ 9249373 h 15256473"/>
                <a:gd name="connsiteX113" fmla="*/ 11366500 w 18300700"/>
                <a:gd name="connsiteY113" fmla="*/ 9147773 h 15256473"/>
                <a:gd name="connsiteX114" fmla="*/ 11289631 w 18300700"/>
                <a:gd name="connsiteY114" fmla="*/ 3195639 h 15256473"/>
                <a:gd name="connsiteX115" fmla="*/ 18300700 w 18300700"/>
                <a:gd name="connsiteY115" fmla="*/ 3000973 h 15256473"/>
                <a:gd name="connsiteX116" fmla="*/ 18160332 w 18300700"/>
                <a:gd name="connsiteY116" fmla="*/ 0 h 15256473"/>
                <a:gd name="connsiteX117" fmla="*/ 11880181 w 18300700"/>
                <a:gd name="connsiteY117" fmla="*/ 1512889 h 15256473"/>
                <a:gd name="connsiteX118" fmla="*/ 9029032 w 18300700"/>
                <a:gd name="connsiteY118" fmla="*/ 2050061 h 15256473"/>
                <a:gd name="connsiteX0" fmla="*/ 9029032 w 18300700"/>
                <a:gd name="connsiteY0" fmla="*/ 2050061 h 15256473"/>
                <a:gd name="connsiteX1" fmla="*/ 8210550 w 18300700"/>
                <a:gd name="connsiteY1" fmla="*/ 937223 h 15256473"/>
                <a:gd name="connsiteX2" fmla="*/ 8121650 w 18300700"/>
                <a:gd name="connsiteY2" fmla="*/ 1242023 h 15256473"/>
                <a:gd name="connsiteX3" fmla="*/ 7981950 w 18300700"/>
                <a:gd name="connsiteY3" fmla="*/ 1527773 h 15256473"/>
                <a:gd name="connsiteX4" fmla="*/ 7791450 w 18300700"/>
                <a:gd name="connsiteY4" fmla="*/ 1667473 h 15256473"/>
                <a:gd name="connsiteX5" fmla="*/ 7486650 w 18300700"/>
                <a:gd name="connsiteY5" fmla="*/ 1862735 h 15256473"/>
                <a:gd name="connsiteX6" fmla="*/ 7188200 w 18300700"/>
                <a:gd name="connsiteY6" fmla="*/ 2050061 h 15256473"/>
                <a:gd name="connsiteX7" fmla="*/ 6972300 w 18300700"/>
                <a:gd name="connsiteY7" fmla="*/ 2181823 h 15256473"/>
                <a:gd name="connsiteX8" fmla="*/ 6737350 w 18300700"/>
                <a:gd name="connsiteY8" fmla="*/ 2194523 h 15256473"/>
                <a:gd name="connsiteX9" fmla="*/ 6629400 w 18300700"/>
                <a:gd name="connsiteY9" fmla="*/ 2353273 h 15256473"/>
                <a:gd name="connsiteX10" fmla="*/ 6445250 w 18300700"/>
                <a:gd name="connsiteY10" fmla="*/ 2499323 h 15256473"/>
                <a:gd name="connsiteX11" fmla="*/ 6197600 w 18300700"/>
                <a:gd name="connsiteY11" fmla="*/ 2594573 h 15256473"/>
                <a:gd name="connsiteX12" fmla="*/ 6045200 w 18300700"/>
                <a:gd name="connsiteY12" fmla="*/ 2816823 h 15256473"/>
                <a:gd name="connsiteX13" fmla="*/ 6064250 w 18300700"/>
                <a:gd name="connsiteY13" fmla="*/ 3000973 h 15256473"/>
                <a:gd name="connsiteX14" fmla="*/ 6007100 w 18300700"/>
                <a:gd name="connsiteY14" fmla="*/ 3274023 h 15256473"/>
                <a:gd name="connsiteX15" fmla="*/ 5956300 w 18300700"/>
                <a:gd name="connsiteY15" fmla="*/ 3413723 h 15256473"/>
                <a:gd name="connsiteX16" fmla="*/ 5816600 w 18300700"/>
                <a:gd name="connsiteY16" fmla="*/ 3597873 h 15256473"/>
                <a:gd name="connsiteX17" fmla="*/ 5708650 w 18300700"/>
                <a:gd name="connsiteY17" fmla="*/ 3782023 h 15256473"/>
                <a:gd name="connsiteX18" fmla="*/ 5626100 w 18300700"/>
                <a:gd name="connsiteY18" fmla="*/ 4080473 h 15256473"/>
                <a:gd name="connsiteX19" fmla="*/ 5556250 w 18300700"/>
                <a:gd name="connsiteY19" fmla="*/ 4315423 h 15256473"/>
                <a:gd name="connsiteX20" fmla="*/ 5384800 w 18300700"/>
                <a:gd name="connsiteY20" fmla="*/ 4480523 h 15256473"/>
                <a:gd name="connsiteX21" fmla="*/ 5372100 w 18300700"/>
                <a:gd name="connsiteY21" fmla="*/ 4632923 h 15256473"/>
                <a:gd name="connsiteX22" fmla="*/ 5308600 w 18300700"/>
                <a:gd name="connsiteY22" fmla="*/ 4817073 h 15256473"/>
                <a:gd name="connsiteX23" fmla="*/ 5257800 w 18300700"/>
                <a:gd name="connsiteY23" fmla="*/ 5007573 h 15256473"/>
                <a:gd name="connsiteX24" fmla="*/ 5251450 w 18300700"/>
                <a:gd name="connsiteY24" fmla="*/ 5286973 h 15256473"/>
                <a:gd name="connsiteX25" fmla="*/ 5289550 w 18300700"/>
                <a:gd name="connsiteY25" fmla="*/ 5369523 h 15256473"/>
                <a:gd name="connsiteX26" fmla="*/ 5251450 w 18300700"/>
                <a:gd name="connsiteY26" fmla="*/ 5572723 h 15256473"/>
                <a:gd name="connsiteX27" fmla="*/ 5251450 w 18300700"/>
                <a:gd name="connsiteY27" fmla="*/ 5769573 h 15256473"/>
                <a:gd name="connsiteX28" fmla="*/ 5168900 w 18300700"/>
                <a:gd name="connsiteY28" fmla="*/ 5998173 h 15256473"/>
                <a:gd name="connsiteX29" fmla="*/ 5118100 w 18300700"/>
                <a:gd name="connsiteY29" fmla="*/ 6271223 h 15256473"/>
                <a:gd name="connsiteX30" fmla="*/ 5029200 w 18300700"/>
                <a:gd name="connsiteY30" fmla="*/ 6315673 h 15256473"/>
                <a:gd name="connsiteX31" fmla="*/ 4927600 w 18300700"/>
                <a:gd name="connsiteY31" fmla="*/ 6391873 h 15256473"/>
                <a:gd name="connsiteX32" fmla="*/ 4838700 w 18300700"/>
                <a:gd name="connsiteY32" fmla="*/ 6569673 h 15256473"/>
                <a:gd name="connsiteX33" fmla="*/ 4692650 w 18300700"/>
                <a:gd name="connsiteY33" fmla="*/ 6626823 h 15256473"/>
                <a:gd name="connsiteX34" fmla="*/ 4514850 w 18300700"/>
                <a:gd name="connsiteY34" fmla="*/ 6709373 h 15256473"/>
                <a:gd name="connsiteX35" fmla="*/ 4362450 w 18300700"/>
                <a:gd name="connsiteY35" fmla="*/ 6887173 h 15256473"/>
                <a:gd name="connsiteX36" fmla="*/ 4229100 w 18300700"/>
                <a:gd name="connsiteY36" fmla="*/ 7084023 h 15256473"/>
                <a:gd name="connsiteX37" fmla="*/ 4025900 w 18300700"/>
                <a:gd name="connsiteY37" fmla="*/ 7230073 h 15256473"/>
                <a:gd name="connsiteX38" fmla="*/ 3721100 w 18300700"/>
                <a:gd name="connsiteY38" fmla="*/ 7534873 h 15256473"/>
                <a:gd name="connsiteX39" fmla="*/ 3536950 w 18300700"/>
                <a:gd name="connsiteY39" fmla="*/ 7776173 h 15256473"/>
                <a:gd name="connsiteX40" fmla="*/ 3390900 w 18300700"/>
                <a:gd name="connsiteY40" fmla="*/ 7820623 h 15256473"/>
                <a:gd name="connsiteX41" fmla="*/ 3213100 w 18300700"/>
                <a:gd name="connsiteY41" fmla="*/ 7928573 h 15256473"/>
                <a:gd name="connsiteX42" fmla="*/ 3041650 w 18300700"/>
                <a:gd name="connsiteY42" fmla="*/ 8100023 h 15256473"/>
                <a:gd name="connsiteX43" fmla="*/ 2870200 w 18300700"/>
                <a:gd name="connsiteY43" fmla="*/ 8271473 h 15256473"/>
                <a:gd name="connsiteX44" fmla="*/ 2781300 w 18300700"/>
                <a:gd name="connsiteY44" fmla="*/ 8481023 h 15256473"/>
                <a:gd name="connsiteX45" fmla="*/ 2673350 w 18300700"/>
                <a:gd name="connsiteY45" fmla="*/ 8595323 h 15256473"/>
                <a:gd name="connsiteX46" fmla="*/ 2698750 w 18300700"/>
                <a:gd name="connsiteY46" fmla="*/ 8665173 h 15256473"/>
                <a:gd name="connsiteX47" fmla="*/ 2863850 w 18300700"/>
                <a:gd name="connsiteY47" fmla="*/ 8512773 h 15256473"/>
                <a:gd name="connsiteX48" fmla="*/ 2901950 w 18300700"/>
                <a:gd name="connsiteY48" fmla="*/ 8379423 h 15256473"/>
                <a:gd name="connsiteX49" fmla="*/ 3022600 w 18300700"/>
                <a:gd name="connsiteY49" fmla="*/ 8214323 h 15256473"/>
                <a:gd name="connsiteX50" fmla="*/ 3136900 w 18300700"/>
                <a:gd name="connsiteY50" fmla="*/ 8207973 h 15256473"/>
                <a:gd name="connsiteX51" fmla="*/ 3219450 w 18300700"/>
                <a:gd name="connsiteY51" fmla="*/ 8138123 h 15256473"/>
                <a:gd name="connsiteX52" fmla="*/ 3206750 w 18300700"/>
                <a:gd name="connsiteY52" fmla="*/ 8303223 h 15256473"/>
                <a:gd name="connsiteX53" fmla="*/ 3117850 w 18300700"/>
                <a:gd name="connsiteY53" fmla="*/ 8461973 h 15256473"/>
                <a:gd name="connsiteX54" fmla="*/ 2952750 w 18300700"/>
                <a:gd name="connsiteY54" fmla="*/ 8665173 h 15256473"/>
                <a:gd name="connsiteX55" fmla="*/ 2838450 w 18300700"/>
                <a:gd name="connsiteY55" fmla="*/ 8862023 h 15256473"/>
                <a:gd name="connsiteX56" fmla="*/ 2736850 w 18300700"/>
                <a:gd name="connsiteY56" fmla="*/ 9014423 h 15256473"/>
                <a:gd name="connsiteX57" fmla="*/ 2692400 w 18300700"/>
                <a:gd name="connsiteY57" fmla="*/ 9185873 h 15256473"/>
                <a:gd name="connsiteX58" fmla="*/ 2527300 w 18300700"/>
                <a:gd name="connsiteY58" fmla="*/ 9382723 h 15256473"/>
                <a:gd name="connsiteX59" fmla="*/ 2425700 w 18300700"/>
                <a:gd name="connsiteY59" fmla="*/ 9585923 h 15256473"/>
                <a:gd name="connsiteX60" fmla="*/ 2368550 w 18300700"/>
                <a:gd name="connsiteY60" fmla="*/ 9731973 h 15256473"/>
                <a:gd name="connsiteX61" fmla="*/ 2235200 w 18300700"/>
                <a:gd name="connsiteY61" fmla="*/ 9852623 h 15256473"/>
                <a:gd name="connsiteX62" fmla="*/ 2184400 w 18300700"/>
                <a:gd name="connsiteY62" fmla="*/ 9960573 h 15256473"/>
                <a:gd name="connsiteX63" fmla="*/ 2317750 w 18300700"/>
                <a:gd name="connsiteY63" fmla="*/ 9985973 h 15256473"/>
                <a:gd name="connsiteX64" fmla="*/ 2311400 w 18300700"/>
                <a:gd name="connsiteY64" fmla="*/ 10125673 h 15256473"/>
                <a:gd name="connsiteX65" fmla="*/ 2254250 w 18300700"/>
                <a:gd name="connsiteY65" fmla="*/ 10271723 h 15256473"/>
                <a:gd name="connsiteX66" fmla="*/ 2139950 w 18300700"/>
                <a:gd name="connsiteY66" fmla="*/ 10366973 h 15256473"/>
                <a:gd name="connsiteX67" fmla="*/ 2000250 w 18300700"/>
                <a:gd name="connsiteY67" fmla="*/ 10405073 h 15256473"/>
                <a:gd name="connsiteX68" fmla="*/ 1974850 w 18300700"/>
                <a:gd name="connsiteY68" fmla="*/ 10462223 h 15256473"/>
                <a:gd name="connsiteX69" fmla="*/ 2006600 w 18300700"/>
                <a:gd name="connsiteY69" fmla="*/ 10525723 h 15256473"/>
                <a:gd name="connsiteX70" fmla="*/ 1924050 w 18300700"/>
                <a:gd name="connsiteY70" fmla="*/ 10659073 h 15256473"/>
                <a:gd name="connsiteX71" fmla="*/ 1879600 w 18300700"/>
                <a:gd name="connsiteY71" fmla="*/ 10805123 h 15256473"/>
                <a:gd name="connsiteX72" fmla="*/ 1854200 w 18300700"/>
                <a:gd name="connsiteY72" fmla="*/ 11021023 h 15256473"/>
                <a:gd name="connsiteX73" fmla="*/ 1841500 w 18300700"/>
                <a:gd name="connsiteY73" fmla="*/ 11160723 h 15256473"/>
                <a:gd name="connsiteX74" fmla="*/ 1695450 w 18300700"/>
                <a:gd name="connsiteY74" fmla="*/ 11268673 h 15256473"/>
                <a:gd name="connsiteX75" fmla="*/ 1606550 w 18300700"/>
                <a:gd name="connsiteY75" fmla="*/ 11503623 h 15256473"/>
                <a:gd name="connsiteX76" fmla="*/ 1511300 w 18300700"/>
                <a:gd name="connsiteY76" fmla="*/ 11732223 h 15256473"/>
                <a:gd name="connsiteX77" fmla="*/ 1225550 w 18300700"/>
                <a:gd name="connsiteY77" fmla="*/ 11846523 h 15256473"/>
                <a:gd name="connsiteX78" fmla="*/ 1130300 w 18300700"/>
                <a:gd name="connsiteY78" fmla="*/ 11795723 h 15256473"/>
                <a:gd name="connsiteX79" fmla="*/ 1003300 w 18300700"/>
                <a:gd name="connsiteY79" fmla="*/ 11878273 h 15256473"/>
                <a:gd name="connsiteX80" fmla="*/ 984250 w 18300700"/>
                <a:gd name="connsiteY80" fmla="*/ 11941773 h 15256473"/>
                <a:gd name="connsiteX81" fmla="*/ 901700 w 18300700"/>
                <a:gd name="connsiteY81" fmla="*/ 12030673 h 15256473"/>
                <a:gd name="connsiteX82" fmla="*/ 819150 w 18300700"/>
                <a:gd name="connsiteY82" fmla="*/ 12138623 h 15256473"/>
                <a:gd name="connsiteX83" fmla="*/ 704850 w 18300700"/>
                <a:gd name="connsiteY83" fmla="*/ 12310073 h 15256473"/>
                <a:gd name="connsiteX84" fmla="*/ 635000 w 18300700"/>
                <a:gd name="connsiteY84" fmla="*/ 12481523 h 15256473"/>
                <a:gd name="connsiteX85" fmla="*/ 565150 w 18300700"/>
                <a:gd name="connsiteY85" fmla="*/ 12564073 h 15256473"/>
                <a:gd name="connsiteX86" fmla="*/ 514350 w 18300700"/>
                <a:gd name="connsiteY86" fmla="*/ 12703773 h 15256473"/>
                <a:gd name="connsiteX87" fmla="*/ 469900 w 18300700"/>
                <a:gd name="connsiteY87" fmla="*/ 12824423 h 15256473"/>
                <a:gd name="connsiteX88" fmla="*/ 419100 w 18300700"/>
                <a:gd name="connsiteY88" fmla="*/ 12989523 h 15256473"/>
                <a:gd name="connsiteX89" fmla="*/ 476250 w 18300700"/>
                <a:gd name="connsiteY89" fmla="*/ 13084773 h 15256473"/>
                <a:gd name="connsiteX90" fmla="*/ 406400 w 18300700"/>
                <a:gd name="connsiteY90" fmla="*/ 13237173 h 15256473"/>
                <a:gd name="connsiteX91" fmla="*/ 412750 w 18300700"/>
                <a:gd name="connsiteY91" fmla="*/ 13357823 h 15256473"/>
                <a:gd name="connsiteX92" fmla="*/ 368300 w 18300700"/>
                <a:gd name="connsiteY92" fmla="*/ 13529273 h 15256473"/>
                <a:gd name="connsiteX93" fmla="*/ 317500 w 18300700"/>
                <a:gd name="connsiteY93" fmla="*/ 13751523 h 15256473"/>
                <a:gd name="connsiteX94" fmla="*/ 273050 w 18300700"/>
                <a:gd name="connsiteY94" fmla="*/ 13916623 h 15256473"/>
                <a:gd name="connsiteX95" fmla="*/ 234950 w 18300700"/>
                <a:gd name="connsiteY95" fmla="*/ 14043623 h 15256473"/>
                <a:gd name="connsiteX96" fmla="*/ 228600 w 18300700"/>
                <a:gd name="connsiteY96" fmla="*/ 14221423 h 15256473"/>
                <a:gd name="connsiteX97" fmla="*/ 184150 w 18300700"/>
                <a:gd name="connsiteY97" fmla="*/ 14418273 h 15256473"/>
                <a:gd name="connsiteX98" fmla="*/ 139700 w 18300700"/>
                <a:gd name="connsiteY98" fmla="*/ 14589723 h 15256473"/>
                <a:gd name="connsiteX99" fmla="*/ 133350 w 18300700"/>
                <a:gd name="connsiteY99" fmla="*/ 14761173 h 15256473"/>
                <a:gd name="connsiteX100" fmla="*/ 69850 w 18300700"/>
                <a:gd name="connsiteY100" fmla="*/ 14875473 h 15256473"/>
                <a:gd name="connsiteX101" fmla="*/ 50800 w 18300700"/>
                <a:gd name="connsiteY101" fmla="*/ 15027873 h 15256473"/>
                <a:gd name="connsiteX102" fmla="*/ 0 w 18300700"/>
                <a:gd name="connsiteY102" fmla="*/ 15256473 h 15256473"/>
                <a:gd name="connsiteX103" fmla="*/ 82550 w 18300700"/>
                <a:gd name="connsiteY103" fmla="*/ 15199323 h 15256473"/>
                <a:gd name="connsiteX104" fmla="*/ 406400 w 18300700"/>
                <a:gd name="connsiteY104" fmla="*/ 14024573 h 15256473"/>
                <a:gd name="connsiteX105" fmla="*/ 4775200 w 18300700"/>
                <a:gd name="connsiteY105" fmla="*/ 14151573 h 15256473"/>
                <a:gd name="connsiteX106" fmla="*/ 9207500 w 18300700"/>
                <a:gd name="connsiteY106" fmla="*/ 14189673 h 15256473"/>
                <a:gd name="connsiteX107" fmla="*/ 9029700 w 18300700"/>
                <a:gd name="connsiteY107" fmla="*/ 11471873 h 15256473"/>
                <a:gd name="connsiteX108" fmla="*/ 8851900 w 18300700"/>
                <a:gd name="connsiteY108" fmla="*/ 10824173 h 15256473"/>
                <a:gd name="connsiteX109" fmla="*/ 8978900 w 18300700"/>
                <a:gd name="connsiteY109" fmla="*/ 10519373 h 15256473"/>
                <a:gd name="connsiteX110" fmla="*/ 9207500 w 18300700"/>
                <a:gd name="connsiteY110" fmla="*/ 10176473 h 15256473"/>
                <a:gd name="connsiteX111" fmla="*/ 10134600 w 18300700"/>
                <a:gd name="connsiteY111" fmla="*/ 9579573 h 15256473"/>
                <a:gd name="connsiteX112" fmla="*/ 10579100 w 18300700"/>
                <a:gd name="connsiteY112" fmla="*/ 9477973 h 15256473"/>
                <a:gd name="connsiteX113" fmla="*/ 11036300 w 18300700"/>
                <a:gd name="connsiteY113" fmla="*/ 9249373 h 15256473"/>
                <a:gd name="connsiteX114" fmla="*/ 11366500 w 18300700"/>
                <a:gd name="connsiteY114" fmla="*/ 9147773 h 15256473"/>
                <a:gd name="connsiteX115" fmla="*/ 11289631 w 18300700"/>
                <a:gd name="connsiteY115" fmla="*/ 3195639 h 15256473"/>
                <a:gd name="connsiteX116" fmla="*/ 18300700 w 18300700"/>
                <a:gd name="connsiteY116" fmla="*/ 3000973 h 15256473"/>
                <a:gd name="connsiteX117" fmla="*/ 18160332 w 18300700"/>
                <a:gd name="connsiteY117" fmla="*/ 0 h 15256473"/>
                <a:gd name="connsiteX118" fmla="*/ 11880181 w 18300700"/>
                <a:gd name="connsiteY118" fmla="*/ 1512889 h 15256473"/>
                <a:gd name="connsiteX119" fmla="*/ 9029032 w 18300700"/>
                <a:gd name="connsiteY119" fmla="*/ 2050061 h 15256473"/>
                <a:gd name="connsiteX0" fmla="*/ 9029032 w 18300700"/>
                <a:gd name="connsiteY0" fmla="*/ 2050061 h 15256473"/>
                <a:gd name="connsiteX1" fmla="*/ 8312150 w 18300700"/>
                <a:gd name="connsiteY1" fmla="*/ 619723 h 15256473"/>
                <a:gd name="connsiteX2" fmla="*/ 8210550 w 18300700"/>
                <a:gd name="connsiteY2" fmla="*/ 937223 h 15256473"/>
                <a:gd name="connsiteX3" fmla="*/ 8121650 w 18300700"/>
                <a:gd name="connsiteY3" fmla="*/ 1242023 h 15256473"/>
                <a:gd name="connsiteX4" fmla="*/ 7981950 w 18300700"/>
                <a:gd name="connsiteY4" fmla="*/ 1527773 h 15256473"/>
                <a:gd name="connsiteX5" fmla="*/ 7791450 w 18300700"/>
                <a:gd name="connsiteY5" fmla="*/ 1667473 h 15256473"/>
                <a:gd name="connsiteX6" fmla="*/ 7486650 w 18300700"/>
                <a:gd name="connsiteY6" fmla="*/ 1862735 h 15256473"/>
                <a:gd name="connsiteX7" fmla="*/ 7188200 w 18300700"/>
                <a:gd name="connsiteY7" fmla="*/ 2050061 h 15256473"/>
                <a:gd name="connsiteX8" fmla="*/ 6972300 w 18300700"/>
                <a:gd name="connsiteY8" fmla="*/ 2181823 h 15256473"/>
                <a:gd name="connsiteX9" fmla="*/ 6737350 w 18300700"/>
                <a:gd name="connsiteY9" fmla="*/ 2194523 h 15256473"/>
                <a:gd name="connsiteX10" fmla="*/ 6629400 w 18300700"/>
                <a:gd name="connsiteY10" fmla="*/ 2353273 h 15256473"/>
                <a:gd name="connsiteX11" fmla="*/ 6445250 w 18300700"/>
                <a:gd name="connsiteY11" fmla="*/ 2499323 h 15256473"/>
                <a:gd name="connsiteX12" fmla="*/ 6197600 w 18300700"/>
                <a:gd name="connsiteY12" fmla="*/ 2594573 h 15256473"/>
                <a:gd name="connsiteX13" fmla="*/ 6045200 w 18300700"/>
                <a:gd name="connsiteY13" fmla="*/ 2816823 h 15256473"/>
                <a:gd name="connsiteX14" fmla="*/ 6064250 w 18300700"/>
                <a:gd name="connsiteY14" fmla="*/ 3000973 h 15256473"/>
                <a:gd name="connsiteX15" fmla="*/ 6007100 w 18300700"/>
                <a:gd name="connsiteY15" fmla="*/ 3274023 h 15256473"/>
                <a:gd name="connsiteX16" fmla="*/ 5956300 w 18300700"/>
                <a:gd name="connsiteY16" fmla="*/ 3413723 h 15256473"/>
                <a:gd name="connsiteX17" fmla="*/ 5816600 w 18300700"/>
                <a:gd name="connsiteY17" fmla="*/ 3597873 h 15256473"/>
                <a:gd name="connsiteX18" fmla="*/ 5708650 w 18300700"/>
                <a:gd name="connsiteY18" fmla="*/ 3782023 h 15256473"/>
                <a:gd name="connsiteX19" fmla="*/ 5626100 w 18300700"/>
                <a:gd name="connsiteY19" fmla="*/ 4080473 h 15256473"/>
                <a:gd name="connsiteX20" fmla="*/ 5556250 w 18300700"/>
                <a:gd name="connsiteY20" fmla="*/ 4315423 h 15256473"/>
                <a:gd name="connsiteX21" fmla="*/ 5384800 w 18300700"/>
                <a:gd name="connsiteY21" fmla="*/ 4480523 h 15256473"/>
                <a:gd name="connsiteX22" fmla="*/ 5372100 w 18300700"/>
                <a:gd name="connsiteY22" fmla="*/ 4632923 h 15256473"/>
                <a:gd name="connsiteX23" fmla="*/ 5308600 w 18300700"/>
                <a:gd name="connsiteY23" fmla="*/ 4817073 h 15256473"/>
                <a:gd name="connsiteX24" fmla="*/ 5257800 w 18300700"/>
                <a:gd name="connsiteY24" fmla="*/ 5007573 h 15256473"/>
                <a:gd name="connsiteX25" fmla="*/ 5251450 w 18300700"/>
                <a:gd name="connsiteY25" fmla="*/ 5286973 h 15256473"/>
                <a:gd name="connsiteX26" fmla="*/ 5289550 w 18300700"/>
                <a:gd name="connsiteY26" fmla="*/ 5369523 h 15256473"/>
                <a:gd name="connsiteX27" fmla="*/ 5251450 w 18300700"/>
                <a:gd name="connsiteY27" fmla="*/ 5572723 h 15256473"/>
                <a:gd name="connsiteX28" fmla="*/ 5251450 w 18300700"/>
                <a:gd name="connsiteY28" fmla="*/ 5769573 h 15256473"/>
                <a:gd name="connsiteX29" fmla="*/ 5168900 w 18300700"/>
                <a:gd name="connsiteY29" fmla="*/ 5998173 h 15256473"/>
                <a:gd name="connsiteX30" fmla="*/ 5118100 w 18300700"/>
                <a:gd name="connsiteY30" fmla="*/ 6271223 h 15256473"/>
                <a:gd name="connsiteX31" fmla="*/ 5029200 w 18300700"/>
                <a:gd name="connsiteY31" fmla="*/ 6315673 h 15256473"/>
                <a:gd name="connsiteX32" fmla="*/ 4927600 w 18300700"/>
                <a:gd name="connsiteY32" fmla="*/ 6391873 h 15256473"/>
                <a:gd name="connsiteX33" fmla="*/ 4838700 w 18300700"/>
                <a:gd name="connsiteY33" fmla="*/ 6569673 h 15256473"/>
                <a:gd name="connsiteX34" fmla="*/ 4692650 w 18300700"/>
                <a:gd name="connsiteY34" fmla="*/ 6626823 h 15256473"/>
                <a:gd name="connsiteX35" fmla="*/ 4514850 w 18300700"/>
                <a:gd name="connsiteY35" fmla="*/ 6709373 h 15256473"/>
                <a:gd name="connsiteX36" fmla="*/ 4362450 w 18300700"/>
                <a:gd name="connsiteY36" fmla="*/ 6887173 h 15256473"/>
                <a:gd name="connsiteX37" fmla="*/ 4229100 w 18300700"/>
                <a:gd name="connsiteY37" fmla="*/ 7084023 h 15256473"/>
                <a:gd name="connsiteX38" fmla="*/ 4025900 w 18300700"/>
                <a:gd name="connsiteY38" fmla="*/ 7230073 h 15256473"/>
                <a:gd name="connsiteX39" fmla="*/ 3721100 w 18300700"/>
                <a:gd name="connsiteY39" fmla="*/ 7534873 h 15256473"/>
                <a:gd name="connsiteX40" fmla="*/ 3536950 w 18300700"/>
                <a:gd name="connsiteY40" fmla="*/ 7776173 h 15256473"/>
                <a:gd name="connsiteX41" fmla="*/ 3390900 w 18300700"/>
                <a:gd name="connsiteY41" fmla="*/ 7820623 h 15256473"/>
                <a:gd name="connsiteX42" fmla="*/ 3213100 w 18300700"/>
                <a:gd name="connsiteY42" fmla="*/ 7928573 h 15256473"/>
                <a:gd name="connsiteX43" fmla="*/ 3041650 w 18300700"/>
                <a:gd name="connsiteY43" fmla="*/ 8100023 h 15256473"/>
                <a:gd name="connsiteX44" fmla="*/ 2870200 w 18300700"/>
                <a:gd name="connsiteY44" fmla="*/ 8271473 h 15256473"/>
                <a:gd name="connsiteX45" fmla="*/ 2781300 w 18300700"/>
                <a:gd name="connsiteY45" fmla="*/ 8481023 h 15256473"/>
                <a:gd name="connsiteX46" fmla="*/ 2673350 w 18300700"/>
                <a:gd name="connsiteY46" fmla="*/ 8595323 h 15256473"/>
                <a:gd name="connsiteX47" fmla="*/ 2698750 w 18300700"/>
                <a:gd name="connsiteY47" fmla="*/ 8665173 h 15256473"/>
                <a:gd name="connsiteX48" fmla="*/ 2863850 w 18300700"/>
                <a:gd name="connsiteY48" fmla="*/ 8512773 h 15256473"/>
                <a:gd name="connsiteX49" fmla="*/ 2901950 w 18300700"/>
                <a:gd name="connsiteY49" fmla="*/ 8379423 h 15256473"/>
                <a:gd name="connsiteX50" fmla="*/ 3022600 w 18300700"/>
                <a:gd name="connsiteY50" fmla="*/ 8214323 h 15256473"/>
                <a:gd name="connsiteX51" fmla="*/ 3136900 w 18300700"/>
                <a:gd name="connsiteY51" fmla="*/ 8207973 h 15256473"/>
                <a:gd name="connsiteX52" fmla="*/ 3219450 w 18300700"/>
                <a:gd name="connsiteY52" fmla="*/ 8138123 h 15256473"/>
                <a:gd name="connsiteX53" fmla="*/ 3206750 w 18300700"/>
                <a:gd name="connsiteY53" fmla="*/ 8303223 h 15256473"/>
                <a:gd name="connsiteX54" fmla="*/ 3117850 w 18300700"/>
                <a:gd name="connsiteY54" fmla="*/ 8461973 h 15256473"/>
                <a:gd name="connsiteX55" fmla="*/ 2952750 w 18300700"/>
                <a:gd name="connsiteY55" fmla="*/ 8665173 h 15256473"/>
                <a:gd name="connsiteX56" fmla="*/ 2838450 w 18300700"/>
                <a:gd name="connsiteY56" fmla="*/ 8862023 h 15256473"/>
                <a:gd name="connsiteX57" fmla="*/ 2736850 w 18300700"/>
                <a:gd name="connsiteY57" fmla="*/ 9014423 h 15256473"/>
                <a:gd name="connsiteX58" fmla="*/ 2692400 w 18300700"/>
                <a:gd name="connsiteY58" fmla="*/ 9185873 h 15256473"/>
                <a:gd name="connsiteX59" fmla="*/ 2527300 w 18300700"/>
                <a:gd name="connsiteY59" fmla="*/ 9382723 h 15256473"/>
                <a:gd name="connsiteX60" fmla="*/ 2425700 w 18300700"/>
                <a:gd name="connsiteY60" fmla="*/ 9585923 h 15256473"/>
                <a:gd name="connsiteX61" fmla="*/ 2368550 w 18300700"/>
                <a:gd name="connsiteY61" fmla="*/ 9731973 h 15256473"/>
                <a:gd name="connsiteX62" fmla="*/ 2235200 w 18300700"/>
                <a:gd name="connsiteY62" fmla="*/ 9852623 h 15256473"/>
                <a:gd name="connsiteX63" fmla="*/ 2184400 w 18300700"/>
                <a:gd name="connsiteY63" fmla="*/ 9960573 h 15256473"/>
                <a:gd name="connsiteX64" fmla="*/ 2317750 w 18300700"/>
                <a:gd name="connsiteY64" fmla="*/ 9985973 h 15256473"/>
                <a:gd name="connsiteX65" fmla="*/ 2311400 w 18300700"/>
                <a:gd name="connsiteY65" fmla="*/ 10125673 h 15256473"/>
                <a:gd name="connsiteX66" fmla="*/ 2254250 w 18300700"/>
                <a:gd name="connsiteY66" fmla="*/ 10271723 h 15256473"/>
                <a:gd name="connsiteX67" fmla="*/ 2139950 w 18300700"/>
                <a:gd name="connsiteY67" fmla="*/ 10366973 h 15256473"/>
                <a:gd name="connsiteX68" fmla="*/ 2000250 w 18300700"/>
                <a:gd name="connsiteY68" fmla="*/ 10405073 h 15256473"/>
                <a:gd name="connsiteX69" fmla="*/ 1974850 w 18300700"/>
                <a:gd name="connsiteY69" fmla="*/ 10462223 h 15256473"/>
                <a:gd name="connsiteX70" fmla="*/ 2006600 w 18300700"/>
                <a:gd name="connsiteY70" fmla="*/ 10525723 h 15256473"/>
                <a:gd name="connsiteX71" fmla="*/ 1924050 w 18300700"/>
                <a:gd name="connsiteY71" fmla="*/ 10659073 h 15256473"/>
                <a:gd name="connsiteX72" fmla="*/ 1879600 w 18300700"/>
                <a:gd name="connsiteY72" fmla="*/ 10805123 h 15256473"/>
                <a:gd name="connsiteX73" fmla="*/ 1854200 w 18300700"/>
                <a:gd name="connsiteY73" fmla="*/ 11021023 h 15256473"/>
                <a:gd name="connsiteX74" fmla="*/ 1841500 w 18300700"/>
                <a:gd name="connsiteY74" fmla="*/ 11160723 h 15256473"/>
                <a:gd name="connsiteX75" fmla="*/ 1695450 w 18300700"/>
                <a:gd name="connsiteY75" fmla="*/ 11268673 h 15256473"/>
                <a:gd name="connsiteX76" fmla="*/ 1606550 w 18300700"/>
                <a:gd name="connsiteY76" fmla="*/ 11503623 h 15256473"/>
                <a:gd name="connsiteX77" fmla="*/ 1511300 w 18300700"/>
                <a:gd name="connsiteY77" fmla="*/ 11732223 h 15256473"/>
                <a:gd name="connsiteX78" fmla="*/ 1225550 w 18300700"/>
                <a:gd name="connsiteY78" fmla="*/ 11846523 h 15256473"/>
                <a:gd name="connsiteX79" fmla="*/ 1130300 w 18300700"/>
                <a:gd name="connsiteY79" fmla="*/ 11795723 h 15256473"/>
                <a:gd name="connsiteX80" fmla="*/ 1003300 w 18300700"/>
                <a:gd name="connsiteY80" fmla="*/ 11878273 h 15256473"/>
                <a:gd name="connsiteX81" fmla="*/ 984250 w 18300700"/>
                <a:gd name="connsiteY81" fmla="*/ 11941773 h 15256473"/>
                <a:gd name="connsiteX82" fmla="*/ 901700 w 18300700"/>
                <a:gd name="connsiteY82" fmla="*/ 12030673 h 15256473"/>
                <a:gd name="connsiteX83" fmla="*/ 819150 w 18300700"/>
                <a:gd name="connsiteY83" fmla="*/ 12138623 h 15256473"/>
                <a:gd name="connsiteX84" fmla="*/ 704850 w 18300700"/>
                <a:gd name="connsiteY84" fmla="*/ 12310073 h 15256473"/>
                <a:gd name="connsiteX85" fmla="*/ 635000 w 18300700"/>
                <a:gd name="connsiteY85" fmla="*/ 12481523 h 15256473"/>
                <a:gd name="connsiteX86" fmla="*/ 565150 w 18300700"/>
                <a:gd name="connsiteY86" fmla="*/ 12564073 h 15256473"/>
                <a:gd name="connsiteX87" fmla="*/ 514350 w 18300700"/>
                <a:gd name="connsiteY87" fmla="*/ 12703773 h 15256473"/>
                <a:gd name="connsiteX88" fmla="*/ 469900 w 18300700"/>
                <a:gd name="connsiteY88" fmla="*/ 12824423 h 15256473"/>
                <a:gd name="connsiteX89" fmla="*/ 419100 w 18300700"/>
                <a:gd name="connsiteY89" fmla="*/ 12989523 h 15256473"/>
                <a:gd name="connsiteX90" fmla="*/ 476250 w 18300700"/>
                <a:gd name="connsiteY90" fmla="*/ 13084773 h 15256473"/>
                <a:gd name="connsiteX91" fmla="*/ 406400 w 18300700"/>
                <a:gd name="connsiteY91" fmla="*/ 13237173 h 15256473"/>
                <a:gd name="connsiteX92" fmla="*/ 412750 w 18300700"/>
                <a:gd name="connsiteY92" fmla="*/ 13357823 h 15256473"/>
                <a:gd name="connsiteX93" fmla="*/ 368300 w 18300700"/>
                <a:gd name="connsiteY93" fmla="*/ 13529273 h 15256473"/>
                <a:gd name="connsiteX94" fmla="*/ 317500 w 18300700"/>
                <a:gd name="connsiteY94" fmla="*/ 13751523 h 15256473"/>
                <a:gd name="connsiteX95" fmla="*/ 273050 w 18300700"/>
                <a:gd name="connsiteY95" fmla="*/ 13916623 h 15256473"/>
                <a:gd name="connsiteX96" fmla="*/ 234950 w 18300700"/>
                <a:gd name="connsiteY96" fmla="*/ 14043623 h 15256473"/>
                <a:gd name="connsiteX97" fmla="*/ 228600 w 18300700"/>
                <a:gd name="connsiteY97" fmla="*/ 14221423 h 15256473"/>
                <a:gd name="connsiteX98" fmla="*/ 184150 w 18300700"/>
                <a:gd name="connsiteY98" fmla="*/ 14418273 h 15256473"/>
                <a:gd name="connsiteX99" fmla="*/ 139700 w 18300700"/>
                <a:gd name="connsiteY99" fmla="*/ 14589723 h 15256473"/>
                <a:gd name="connsiteX100" fmla="*/ 133350 w 18300700"/>
                <a:gd name="connsiteY100" fmla="*/ 14761173 h 15256473"/>
                <a:gd name="connsiteX101" fmla="*/ 69850 w 18300700"/>
                <a:gd name="connsiteY101" fmla="*/ 14875473 h 15256473"/>
                <a:gd name="connsiteX102" fmla="*/ 50800 w 18300700"/>
                <a:gd name="connsiteY102" fmla="*/ 15027873 h 15256473"/>
                <a:gd name="connsiteX103" fmla="*/ 0 w 18300700"/>
                <a:gd name="connsiteY103" fmla="*/ 15256473 h 15256473"/>
                <a:gd name="connsiteX104" fmla="*/ 82550 w 18300700"/>
                <a:gd name="connsiteY104" fmla="*/ 15199323 h 15256473"/>
                <a:gd name="connsiteX105" fmla="*/ 406400 w 18300700"/>
                <a:gd name="connsiteY105" fmla="*/ 14024573 h 15256473"/>
                <a:gd name="connsiteX106" fmla="*/ 4775200 w 18300700"/>
                <a:gd name="connsiteY106" fmla="*/ 14151573 h 15256473"/>
                <a:gd name="connsiteX107" fmla="*/ 9207500 w 18300700"/>
                <a:gd name="connsiteY107" fmla="*/ 14189673 h 15256473"/>
                <a:gd name="connsiteX108" fmla="*/ 9029700 w 18300700"/>
                <a:gd name="connsiteY108" fmla="*/ 11471873 h 15256473"/>
                <a:gd name="connsiteX109" fmla="*/ 8851900 w 18300700"/>
                <a:gd name="connsiteY109" fmla="*/ 10824173 h 15256473"/>
                <a:gd name="connsiteX110" fmla="*/ 8978900 w 18300700"/>
                <a:gd name="connsiteY110" fmla="*/ 10519373 h 15256473"/>
                <a:gd name="connsiteX111" fmla="*/ 9207500 w 18300700"/>
                <a:gd name="connsiteY111" fmla="*/ 10176473 h 15256473"/>
                <a:gd name="connsiteX112" fmla="*/ 10134600 w 18300700"/>
                <a:gd name="connsiteY112" fmla="*/ 9579573 h 15256473"/>
                <a:gd name="connsiteX113" fmla="*/ 10579100 w 18300700"/>
                <a:gd name="connsiteY113" fmla="*/ 9477973 h 15256473"/>
                <a:gd name="connsiteX114" fmla="*/ 11036300 w 18300700"/>
                <a:gd name="connsiteY114" fmla="*/ 9249373 h 15256473"/>
                <a:gd name="connsiteX115" fmla="*/ 11366500 w 18300700"/>
                <a:gd name="connsiteY115" fmla="*/ 9147773 h 15256473"/>
                <a:gd name="connsiteX116" fmla="*/ 11289631 w 18300700"/>
                <a:gd name="connsiteY116" fmla="*/ 3195639 h 15256473"/>
                <a:gd name="connsiteX117" fmla="*/ 18300700 w 18300700"/>
                <a:gd name="connsiteY117" fmla="*/ 3000973 h 15256473"/>
                <a:gd name="connsiteX118" fmla="*/ 18160332 w 18300700"/>
                <a:gd name="connsiteY118" fmla="*/ 0 h 15256473"/>
                <a:gd name="connsiteX119" fmla="*/ 11880181 w 18300700"/>
                <a:gd name="connsiteY119" fmla="*/ 1512889 h 15256473"/>
                <a:gd name="connsiteX120" fmla="*/ 9029032 w 18300700"/>
                <a:gd name="connsiteY120" fmla="*/ 2050061 h 15256473"/>
                <a:gd name="connsiteX0" fmla="*/ 9029032 w 18300700"/>
                <a:gd name="connsiteY0" fmla="*/ 2050061 h 15256473"/>
                <a:gd name="connsiteX1" fmla="*/ 8350250 w 18300700"/>
                <a:gd name="connsiteY1" fmla="*/ 403823 h 15256473"/>
                <a:gd name="connsiteX2" fmla="*/ 8312150 w 18300700"/>
                <a:gd name="connsiteY2" fmla="*/ 619723 h 15256473"/>
                <a:gd name="connsiteX3" fmla="*/ 8210550 w 18300700"/>
                <a:gd name="connsiteY3" fmla="*/ 937223 h 15256473"/>
                <a:gd name="connsiteX4" fmla="*/ 8121650 w 18300700"/>
                <a:gd name="connsiteY4" fmla="*/ 1242023 h 15256473"/>
                <a:gd name="connsiteX5" fmla="*/ 7981950 w 18300700"/>
                <a:gd name="connsiteY5" fmla="*/ 1527773 h 15256473"/>
                <a:gd name="connsiteX6" fmla="*/ 7791450 w 18300700"/>
                <a:gd name="connsiteY6" fmla="*/ 1667473 h 15256473"/>
                <a:gd name="connsiteX7" fmla="*/ 7486650 w 18300700"/>
                <a:gd name="connsiteY7" fmla="*/ 1862735 h 15256473"/>
                <a:gd name="connsiteX8" fmla="*/ 7188200 w 18300700"/>
                <a:gd name="connsiteY8" fmla="*/ 2050061 h 15256473"/>
                <a:gd name="connsiteX9" fmla="*/ 6972300 w 18300700"/>
                <a:gd name="connsiteY9" fmla="*/ 2181823 h 15256473"/>
                <a:gd name="connsiteX10" fmla="*/ 6737350 w 18300700"/>
                <a:gd name="connsiteY10" fmla="*/ 2194523 h 15256473"/>
                <a:gd name="connsiteX11" fmla="*/ 6629400 w 18300700"/>
                <a:gd name="connsiteY11" fmla="*/ 2353273 h 15256473"/>
                <a:gd name="connsiteX12" fmla="*/ 6445250 w 18300700"/>
                <a:gd name="connsiteY12" fmla="*/ 2499323 h 15256473"/>
                <a:gd name="connsiteX13" fmla="*/ 6197600 w 18300700"/>
                <a:gd name="connsiteY13" fmla="*/ 2594573 h 15256473"/>
                <a:gd name="connsiteX14" fmla="*/ 6045200 w 18300700"/>
                <a:gd name="connsiteY14" fmla="*/ 2816823 h 15256473"/>
                <a:gd name="connsiteX15" fmla="*/ 6064250 w 18300700"/>
                <a:gd name="connsiteY15" fmla="*/ 3000973 h 15256473"/>
                <a:gd name="connsiteX16" fmla="*/ 6007100 w 18300700"/>
                <a:gd name="connsiteY16" fmla="*/ 3274023 h 15256473"/>
                <a:gd name="connsiteX17" fmla="*/ 5956300 w 18300700"/>
                <a:gd name="connsiteY17" fmla="*/ 3413723 h 15256473"/>
                <a:gd name="connsiteX18" fmla="*/ 5816600 w 18300700"/>
                <a:gd name="connsiteY18" fmla="*/ 3597873 h 15256473"/>
                <a:gd name="connsiteX19" fmla="*/ 5708650 w 18300700"/>
                <a:gd name="connsiteY19" fmla="*/ 3782023 h 15256473"/>
                <a:gd name="connsiteX20" fmla="*/ 5626100 w 18300700"/>
                <a:gd name="connsiteY20" fmla="*/ 4080473 h 15256473"/>
                <a:gd name="connsiteX21" fmla="*/ 5556250 w 18300700"/>
                <a:gd name="connsiteY21" fmla="*/ 4315423 h 15256473"/>
                <a:gd name="connsiteX22" fmla="*/ 5384800 w 18300700"/>
                <a:gd name="connsiteY22" fmla="*/ 4480523 h 15256473"/>
                <a:gd name="connsiteX23" fmla="*/ 5372100 w 18300700"/>
                <a:gd name="connsiteY23" fmla="*/ 4632923 h 15256473"/>
                <a:gd name="connsiteX24" fmla="*/ 5308600 w 18300700"/>
                <a:gd name="connsiteY24" fmla="*/ 4817073 h 15256473"/>
                <a:gd name="connsiteX25" fmla="*/ 5257800 w 18300700"/>
                <a:gd name="connsiteY25" fmla="*/ 5007573 h 15256473"/>
                <a:gd name="connsiteX26" fmla="*/ 5251450 w 18300700"/>
                <a:gd name="connsiteY26" fmla="*/ 5286973 h 15256473"/>
                <a:gd name="connsiteX27" fmla="*/ 5289550 w 18300700"/>
                <a:gd name="connsiteY27" fmla="*/ 5369523 h 15256473"/>
                <a:gd name="connsiteX28" fmla="*/ 5251450 w 18300700"/>
                <a:gd name="connsiteY28" fmla="*/ 5572723 h 15256473"/>
                <a:gd name="connsiteX29" fmla="*/ 5251450 w 18300700"/>
                <a:gd name="connsiteY29" fmla="*/ 5769573 h 15256473"/>
                <a:gd name="connsiteX30" fmla="*/ 5168900 w 18300700"/>
                <a:gd name="connsiteY30" fmla="*/ 5998173 h 15256473"/>
                <a:gd name="connsiteX31" fmla="*/ 5118100 w 18300700"/>
                <a:gd name="connsiteY31" fmla="*/ 6271223 h 15256473"/>
                <a:gd name="connsiteX32" fmla="*/ 5029200 w 18300700"/>
                <a:gd name="connsiteY32" fmla="*/ 6315673 h 15256473"/>
                <a:gd name="connsiteX33" fmla="*/ 4927600 w 18300700"/>
                <a:gd name="connsiteY33" fmla="*/ 6391873 h 15256473"/>
                <a:gd name="connsiteX34" fmla="*/ 4838700 w 18300700"/>
                <a:gd name="connsiteY34" fmla="*/ 6569673 h 15256473"/>
                <a:gd name="connsiteX35" fmla="*/ 4692650 w 18300700"/>
                <a:gd name="connsiteY35" fmla="*/ 6626823 h 15256473"/>
                <a:gd name="connsiteX36" fmla="*/ 4514850 w 18300700"/>
                <a:gd name="connsiteY36" fmla="*/ 6709373 h 15256473"/>
                <a:gd name="connsiteX37" fmla="*/ 4362450 w 18300700"/>
                <a:gd name="connsiteY37" fmla="*/ 6887173 h 15256473"/>
                <a:gd name="connsiteX38" fmla="*/ 4229100 w 18300700"/>
                <a:gd name="connsiteY38" fmla="*/ 7084023 h 15256473"/>
                <a:gd name="connsiteX39" fmla="*/ 4025900 w 18300700"/>
                <a:gd name="connsiteY39" fmla="*/ 7230073 h 15256473"/>
                <a:gd name="connsiteX40" fmla="*/ 3721100 w 18300700"/>
                <a:gd name="connsiteY40" fmla="*/ 7534873 h 15256473"/>
                <a:gd name="connsiteX41" fmla="*/ 3536950 w 18300700"/>
                <a:gd name="connsiteY41" fmla="*/ 7776173 h 15256473"/>
                <a:gd name="connsiteX42" fmla="*/ 3390900 w 18300700"/>
                <a:gd name="connsiteY42" fmla="*/ 7820623 h 15256473"/>
                <a:gd name="connsiteX43" fmla="*/ 3213100 w 18300700"/>
                <a:gd name="connsiteY43" fmla="*/ 7928573 h 15256473"/>
                <a:gd name="connsiteX44" fmla="*/ 3041650 w 18300700"/>
                <a:gd name="connsiteY44" fmla="*/ 8100023 h 15256473"/>
                <a:gd name="connsiteX45" fmla="*/ 2870200 w 18300700"/>
                <a:gd name="connsiteY45" fmla="*/ 8271473 h 15256473"/>
                <a:gd name="connsiteX46" fmla="*/ 2781300 w 18300700"/>
                <a:gd name="connsiteY46" fmla="*/ 8481023 h 15256473"/>
                <a:gd name="connsiteX47" fmla="*/ 2673350 w 18300700"/>
                <a:gd name="connsiteY47" fmla="*/ 8595323 h 15256473"/>
                <a:gd name="connsiteX48" fmla="*/ 2698750 w 18300700"/>
                <a:gd name="connsiteY48" fmla="*/ 8665173 h 15256473"/>
                <a:gd name="connsiteX49" fmla="*/ 2863850 w 18300700"/>
                <a:gd name="connsiteY49" fmla="*/ 8512773 h 15256473"/>
                <a:gd name="connsiteX50" fmla="*/ 2901950 w 18300700"/>
                <a:gd name="connsiteY50" fmla="*/ 8379423 h 15256473"/>
                <a:gd name="connsiteX51" fmla="*/ 3022600 w 18300700"/>
                <a:gd name="connsiteY51" fmla="*/ 8214323 h 15256473"/>
                <a:gd name="connsiteX52" fmla="*/ 3136900 w 18300700"/>
                <a:gd name="connsiteY52" fmla="*/ 8207973 h 15256473"/>
                <a:gd name="connsiteX53" fmla="*/ 3219450 w 18300700"/>
                <a:gd name="connsiteY53" fmla="*/ 8138123 h 15256473"/>
                <a:gd name="connsiteX54" fmla="*/ 3206750 w 18300700"/>
                <a:gd name="connsiteY54" fmla="*/ 8303223 h 15256473"/>
                <a:gd name="connsiteX55" fmla="*/ 3117850 w 18300700"/>
                <a:gd name="connsiteY55" fmla="*/ 8461973 h 15256473"/>
                <a:gd name="connsiteX56" fmla="*/ 2952750 w 18300700"/>
                <a:gd name="connsiteY56" fmla="*/ 8665173 h 15256473"/>
                <a:gd name="connsiteX57" fmla="*/ 2838450 w 18300700"/>
                <a:gd name="connsiteY57" fmla="*/ 8862023 h 15256473"/>
                <a:gd name="connsiteX58" fmla="*/ 2736850 w 18300700"/>
                <a:gd name="connsiteY58" fmla="*/ 9014423 h 15256473"/>
                <a:gd name="connsiteX59" fmla="*/ 2692400 w 18300700"/>
                <a:gd name="connsiteY59" fmla="*/ 9185873 h 15256473"/>
                <a:gd name="connsiteX60" fmla="*/ 2527300 w 18300700"/>
                <a:gd name="connsiteY60" fmla="*/ 9382723 h 15256473"/>
                <a:gd name="connsiteX61" fmla="*/ 2425700 w 18300700"/>
                <a:gd name="connsiteY61" fmla="*/ 9585923 h 15256473"/>
                <a:gd name="connsiteX62" fmla="*/ 2368550 w 18300700"/>
                <a:gd name="connsiteY62" fmla="*/ 9731973 h 15256473"/>
                <a:gd name="connsiteX63" fmla="*/ 2235200 w 18300700"/>
                <a:gd name="connsiteY63" fmla="*/ 9852623 h 15256473"/>
                <a:gd name="connsiteX64" fmla="*/ 2184400 w 18300700"/>
                <a:gd name="connsiteY64" fmla="*/ 9960573 h 15256473"/>
                <a:gd name="connsiteX65" fmla="*/ 2317750 w 18300700"/>
                <a:gd name="connsiteY65" fmla="*/ 9985973 h 15256473"/>
                <a:gd name="connsiteX66" fmla="*/ 2311400 w 18300700"/>
                <a:gd name="connsiteY66" fmla="*/ 10125673 h 15256473"/>
                <a:gd name="connsiteX67" fmla="*/ 2254250 w 18300700"/>
                <a:gd name="connsiteY67" fmla="*/ 10271723 h 15256473"/>
                <a:gd name="connsiteX68" fmla="*/ 2139950 w 18300700"/>
                <a:gd name="connsiteY68" fmla="*/ 10366973 h 15256473"/>
                <a:gd name="connsiteX69" fmla="*/ 2000250 w 18300700"/>
                <a:gd name="connsiteY69" fmla="*/ 10405073 h 15256473"/>
                <a:gd name="connsiteX70" fmla="*/ 1974850 w 18300700"/>
                <a:gd name="connsiteY70" fmla="*/ 10462223 h 15256473"/>
                <a:gd name="connsiteX71" fmla="*/ 2006600 w 18300700"/>
                <a:gd name="connsiteY71" fmla="*/ 10525723 h 15256473"/>
                <a:gd name="connsiteX72" fmla="*/ 1924050 w 18300700"/>
                <a:gd name="connsiteY72" fmla="*/ 10659073 h 15256473"/>
                <a:gd name="connsiteX73" fmla="*/ 1879600 w 18300700"/>
                <a:gd name="connsiteY73" fmla="*/ 10805123 h 15256473"/>
                <a:gd name="connsiteX74" fmla="*/ 1854200 w 18300700"/>
                <a:gd name="connsiteY74" fmla="*/ 11021023 h 15256473"/>
                <a:gd name="connsiteX75" fmla="*/ 1841500 w 18300700"/>
                <a:gd name="connsiteY75" fmla="*/ 11160723 h 15256473"/>
                <a:gd name="connsiteX76" fmla="*/ 1695450 w 18300700"/>
                <a:gd name="connsiteY76" fmla="*/ 11268673 h 15256473"/>
                <a:gd name="connsiteX77" fmla="*/ 1606550 w 18300700"/>
                <a:gd name="connsiteY77" fmla="*/ 11503623 h 15256473"/>
                <a:gd name="connsiteX78" fmla="*/ 1511300 w 18300700"/>
                <a:gd name="connsiteY78" fmla="*/ 11732223 h 15256473"/>
                <a:gd name="connsiteX79" fmla="*/ 1225550 w 18300700"/>
                <a:gd name="connsiteY79" fmla="*/ 11846523 h 15256473"/>
                <a:gd name="connsiteX80" fmla="*/ 1130300 w 18300700"/>
                <a:gd name="connsiteY80" fmla="*/ 11795723 h 15256473"/>
                <a:gd name="connsiteX81" fmla="*/ 1003300 w 18300700"/>
                <a:gd name="connsiteY81" fmla="*/ 11878273 h 15256473"/>
                <a:gd name="connsiteX82" fmla="*/ 984250 w 18300700"/>
                <a:gd name="connsiteY82" fmla="*/ 11941773 h 15256473"/>
                <a:gd name="connsiteX83" fmla="*/ 901700 w 18300700"/>
                <a:gd name="connsiteY83" fmla="*/ 12030673 h 15256473"/>
                <a:gd name="connsiteX84" fmla="*/ 819150 w 18300700"/>
                <a:gd name="connsiteY84" fmla="*/ 12138623 h 15256473"/>
                <a:gd name="connsiteX85" fmla="*/ 704850 w 18300700"/>
                <a:gd name="connsiteY85" fmla="*/ 12310073 h 15256473"/>
                <a:gd name="connsiteX86" fmla="*/ 635000 w 18300700"/>
                <a:gd name="connsiteY86" fmla="*/ 12481523 h 15256473"/>
                <a:gd name="connsiteX87" fmla="*/ 565150 w 18300700"/>
                <a:gd name="connsiteY87" fmla="*/ 12564073 h 15256473"/>
                <a:gd name="connsiteX88" fmla="*/ 514350 w 18300700"/>
                <a:gd name="connsiteY88" fmla="*/ 12703773 h 15256473"/>
                <a:gd name="connsiteX89" fmla="*/ 469900 w 18300700"/>
                <a:gd name="connsiteY89" fmla="*/ 12824423 h 15256473"/>
                <a:gd name="connsiteX90" fmla="*/ 419100 w 18300700"/>
                <a:gd name="connsiteY90" fmla="*/ 12989523 h 15256473"/>
                <a:gd name="connsiteX91" fmla="*/ 476250 w 18300700"/>
                <a:gd name="connsiteY91" fmla="*/ 13084773 h 15256473"/>
                <a:gd name="connsiteX92" fmla="*/ 406400 w 18300700"/>
                <a:gd name="connsiteY92" fmla="*/ 13237173 h 15256473"/>
                <a:gd name="connsiteX93" fmla="*/ 412750 w 18300700"/>
                <a:gd name="connsiteY93" fmla="*/ 13357823 h 15256473"/>
                <a:gd name="connsiteX94" fmla="*/ 368300 w 18300700"/>
                <a:gd name="connsiteY94" fmla="*/ 13529273 h 15256473"/>
                <a:gd name="connsiteX95" fmla="*/ 317500 w 18300700"/>
                <a:gd name="connsiteY95" fmla="*/ 13751523 h 15256473"/>
                <a:gd name="connsiteX96" fmla="*/ 273050 w 18300700"/>
                <a:gd name="connsiteY96" fmla="*/ 13916623 h 15256473"/>
                <a:gd name="connsiteX97" fmla="*/ 234950 w 18300700"/>
                <a:gd name="connsiteY97" fmla="*/ 14043623 h 15256473"/>
                <a:gd name="connsiteX98" fmla="*/ 228600 w 18300700"/>
                <a:gd name="connsiteY98" fmla="*/ 14221423 h 15256473"/>
                <a:gd name="connsiteX99" fmla="*/ 184150 w 18300700"/>
                <a:gd name="connsiteY99" fmla="*/ 14418273 h 15256473"/>
                <a:gd name="connsiteX100" fmla="*/ 139700 w 18300700"/>
                <a:gd name="connsiteY100" fmla="*/ 14589723 h 15256473"/>
                <a:gd name="connsiteX101" fmla="*/ 133350 w 18300700"/>
                <a:gd name="connsiteY101" fmla="*/ 14761173 h 15256473"/>
                <a:gd name="connsiteX102" fmla="*/ 69850 w 18300700"/>
                <a:gd name="connsiteY102" fmla="*/ 14875473 h 15256473"/>
                <a:gd name="connsiteX103" fmla="*/ 50800 w 18300700"/>
                <a:gd name="connsiteY103" fmla="*/ 15027873 h 15256473"/>
                <a:gd name="connsiteX104" fmla="*/ 0 w 18300700"/>
                <a:gd name="connsiteY104" fmla="*/ 15256473 h 15256473"/>
                <a:gd name="connsiteX105" fmla="*/ 82550 w 18300700"/>
                <a:gd name="connsiteY105" fmla="*/ 15199323 h 15256473"/>
                <a:gd name="connsiteX106" fmla="*/ 406400 w 18300700"/>
                <a:gd name="connsiteY106" fmla="*/ 14024573 h 15256473"/>
                <a:gd name="connsiteX107" fmla="*/ 4775200 w 18300700"/>
                <a:gd name="connsiteY107" fmla="*/ 14151573 h 15256473"/>
                <a:gd name="connsiteX108" fmla="*/ 9207500 w 18300700"/>
                <a:gd name="connsiteY108" fmla="*/ 14189673 h 15256473"/>
                <a:gd name="connsiteX109" fmla="*/ 9029700 w 18300700"/>
                <a:gd name="connsiteY109" fmla="*/ 11471873 h 15256473"/>
                <a:gd name="connsiteX110" fmla="*/ 8851900 w 18300700"/>
                <a:gd name="connsiteY110" fmla="*/ 10824173 h 15256473"/>
                <a:gd name="connsiteX111" fmla="*/ 8978900 w 18300700"/>
                <a:gd name="connsiteY111" fmla="*/ 10519373 h 15256473"/>
                <a:gd name="connsiteX112" fmla="*/ 9207500 w 18300700"/>
                <a:gd name="connsiteY112" fmla="*/ 10176473 h 15256473"/>
                <a:gd name="connsiteX113" fmla="*/ 10134600 w 18300700"/>
                <a:gd name="connsiteY113" fmla="*/ 9579573 h 15256473"/>
                <a:gd name="connsiteX114" fmla="*/ 10579100 w 18300700"/>
                <a:gd name="connsiteY114" fmla="*/ 9477973 h 15256473"/>
                <a:gd name="connsiteX115" fmla="*/ 11036300 w 18300700"/>
                <a:gd name="connsiteY115" fmla="*/ 9249373 h 15256473"/>
                <a:gd name="connsiteX116" fmla="*/ 11366500 w 18300700"/>
                <a:gd name="connsiteY116" fmla="*/ 9147773 h 15256473"/>
                <a:gd name="connsiteX117" fmla="*/ 11289631 w 18300700"/>
                <a:gd name="connsiteY117" fmla="*/ 3195639 h 15256473"/>
                <a:gd name="connsiteX118" fmla="*/ 18300700 w 18300700"/>
                <a:gd name="connsiteY118" fmla="*/ 3000973 h 15256473"/>
                <a:gd name="connsiteX119" fmla="*/ 18160332 w 18300700"/>
                <a:gd name="connsiteY119" fmla="*/ 0 h 15256473"/>
                <a:gd name="connsiteX120" fmla="*/ 11880181 w 18300700"/>
                <a:gd name="connsiteY120" fmla="*/ 1512889 h 15256473"/>
                <a:gd name="connsiteX121" fmla="*/ 9029032 w 18300700"/>
                <a:gd name="connsiteY121" fmla="*/ 2050061 h 15256473"/>
                <a:gd name="connsiteX0" fmla="*/ 9029032 w 18300700"/>
                <a:gd name="connsiteY0" fmla="*/ 2050061 h 15256473"/>
                <a:gd name="connsiteX1" fmla="*/ 8515350 w 18300700"/>
                <a:gd name="connsiteY1" fmla="*/ 130773 h 15256473"/>
                <a:gd name="connsiteX2" fmla="*/ 8350250 w 18300700"/>
                <a:gd name="connsiteY2" fmla="*/ 403823 h 15256473"/>
                <a:gd name="connsiteX3" fmla="*/ 8312150 w 18300700"/>
                <a:gd name="connsiteY3" fmla="*/ 619723 h 15256473"/>
                <a:gd name="connsiteX4" fmla="*/ 8210550 w 18300700"/>
                <a:gd name="connsiteY4" fmla="*/ 937223 h 15256473"/>
                <a:gd name="connsiteX5" fmla="*/ 8121650 w 18300700"/>
                <a:gd name="connsiteY5" fmla="*/ 1242023 h 15256473"/>
                <a:gd name="connsiteX6" fmla="*/ 7981950 w 18300700"/>
                <a:gd name="connsiteY6" fmla="*/ 1527773 h 15256473"/>
                <a:gd name="connsiteX7" fmla="*/ 7791450 w 18300700"/>
                <a:gd name="connsiteY7" fmla="*/ 1667473 h 15256473"/>
                <a:gd name="connsiteX8" fmla="*/ 7486650 w 18300700"/>
                <a:gd name="connsiteY8" fmla="*/ 1862735 h 15256473"/>
                <a:gd name="connsiteX9" fmla="*/ 7188200 w 18300700"/>
                <a:gd name="connsiteY9" fmla="*/ 2050061 h 15256473"/>
                <a:gd name="connsiteX10" fmla="*/ 6972300 w 18300700"/>
                <a:gd name="connsiteY10" fmla="*/ 2181823 h 15256473"/>
                <a:gd name="connsiteX11" fmla="*/ 6737350 w 18300700"/>
                <a:gd name="connsiteY11" fmla="*/ 2194523 h 15256473"/>
                <a:gd name="connsiteX12" fmla="*/ 6629400 w 18300700"/>
                <a:gd name="connsiteY12" fmla="*/ 2353273 h 15256473"/>
                <a:gd name="connsiteX13" fmla="*/ 6445250 w 18300700"/>
                <a:gd name="connsiteY13" fmla="*/ 2499323 h 15256473"/>
                <a:gd name="connsiteX14" fmla="*/ 6197600 w 18300700"/>
                <a:gd name="connsiteY14" fmla="*/ 2594573 h 15256473"/>
                <a:gd name="connsiteX15" fmla="*/ 6045200 w 18300700"/>
                <a:gd name="connsiteY15" fmla="*/ 2816823 h 15256473"/>
                <a:gd name="connsiteX16" fmla="*/ 6064250 w 18300700"/>
                <a:gd name="connsiteY16" fmla="*/ 3000973 h 15256473"/>
                <a:gd name="connsiteX17" fmla="*/ 6007100 w 18300700"/>
                <a:gd name="connsiteY17" fmla="*/ 3274023 h 15256473"/>
                <a:gd name="connsiteX18" fmla="*/ 5956300 w 18300700"/>
                <a:gd name="connsiteY18" fmla="*/ 3413723 h 15256473"/>
                <a:gd name="connsiteX19" fmla="*/ 5816600 w 18300700"/>
                <a:gd name="connsiteY19" fmla="*/ 3597873 h 15256473"/>
                <a:gd name="connsiteX20" fmla="*/ 5708650 w 18300700"/>
                <a:gd name="connsiteY20" fmla="*/ 3782023 h 15256473"/>
                <a:gd name="connsiteX21" fmla="*/ 5626100 w 18300700"/>
                <a:gd name="connsiteY21" fmla="*/ 4080473 h 15256473"/>
                <a:gd name="connsiteX22" fmla="*/ 5556250 w 18300700"/>
                <a:gd name="connsiteY22" fmla="*/ 4315423 h 15256473"/>
                <a:gd name="connsiteX23" fmla="*/ 5384800 w 18300700"/>
                <a:gd name="connsiteY23" fmla="*/ 4480523 h 15256473"/>
                <a:gd name="connsiteX24" fmla="*/ 5372100 w 18300700"/>
                <a:gd name="connsiteY24" fmla="*/ 4632923 h 15256473"/>
                <a:gd name="connsiteX25" fmla="*/ 5308600 w 18300700"/>
                <a:gd name="connsiteY25" fmla="*/ 4817073 h 15256473"/>
                <a:gd name="connsiteX26" fmla="*/ 5257800 w 18300700"/>
                <a:gd name="connsiteY26" fmla="*/ 5007573 h 15256473"/>
                <a:gd name="connsiteX27" fmla="*/ 5251450 w 18300700"/>
                <a:gd name="connsiteY27" fmla="*/ 5286973 h 15256473"/>
                <a:gd name="connsiteX28" fmla="*/ 5289550 w 18300700"/>
                <a:gd name="connsiteY28" fmla="*/ 5369523 h 15256473"/>
                <a:gd name="connsiteX29" fmla="*/ 5251450 w 18300700"/>
                <a:gd name="connsiteY29" fmla="*/ 5572723 h 15256473"/>
                <a:gd name="connsiteX30" fmla="*/ 5251450 w 18300700"/>
                <a:gd name="connsiteY30" fmla="*/ 5769573 h 15256473"/>
                <a:gd name="connsiteX31" fmla="*/ 5168900 w 18300700"/>
                <a:gd name="connsiteY31" fmla="*/ 5998173 h 15256473"/>
                <a:gd name="connsiteX32" fmla="*/ 5118100 w 18300700"/>
                <a:gd name="connsiteY32" fmla="*/ 6271223 h 15256473"/>
                <a:gd name="connsiteX33" fmla="*/ 5029200 w 18300700"/>
                <a:gd name="connsiteY33" fmla="*/ 6315673 h 15256473"/>
                <a:gd name="connsiteX34" fmla="*/ 4927600 w 18300700"/>
                <a:gd name="connsiteY34" fmla="*/ 6391873 h 15256473"/>
                <a:gd name="connsiteX35" fmla="*/ 4838700 w 18300700"/>
                <a:gd name="connsiteY35" fmla="*/ 6569673 h 15256473"/>
                <a:gd name="connsiteX36" fmla="*/ 4692650 w 18300700"/>
                <a:gd name="connsiteY36" fmla="*/ 6626823 h 15256473"/>
                <a:gd name="connsiteX37" fmla="*/ 4514850 w 18300700"/>
                <a:gd name="connsiteY37" fmla="*/ 6709373 h 15256473"/>
                <a:gd name="connsiteX38" fmla="*/ 4362450 w 18300700"/>
                <a:gd name="connsiteY38" fmla="*/ 6887173 h 15256473"/>
                <a:gd name="connsiteX39" fmla="*/ 4229100 w 18300700"/>
                <a:gd name="connsiteY39" fmla="*/ 7084023 h 15256473"/>
                <a:gd name="connsiteX40" fmla="*/ 4025900 w 18300700"/>
                <a:gd name="connsiteY40" fmla="*/ 7230073 h 15256473"/>
                <a:gd name="connsiteX41" fmla="*/ 3721100 w 18300700"/>
                <a:gd name="connsiteY41" fmla="*/ 7534873 h 15256473"/>
                <a:gd name="connsiteX42" fmla="*/ 3536950 w 18300700"/>
                <a:gd name="connsiteY42" fmla="*/ 7776173 h 15256473"/>
                <a:gd name="connsiteX43" fmla="*/ 3390900 w 18300700"/>
                <a:gd name="connsiteY43" fmla="*/ 7820623 h 15256473"/>
                <a:gd name="connsiteX44" fmla="*/ 3213100 w 18300700"/>
                <a:gd name="connsiteY44" fmla="*/ 7928573 h 15256473"/>
                <a:gd name="connsiteX45" fmla="*/ 3041650 w 18300700"/>
                <a:gd name="connsiteY45" fmla="*/ 8100023 h 15256473"/>
                <a:gd name="connsiteX46" fmla="*/ 2870200 w 18300700"/>
                <a:gd name="connsiteY46" fmla="*/ 8271473 h 15256473"/>
                <a:gd name="connsiteX47" fmla="*/ 2781300 w 18300700"/>
                <a:gd name="connsiteY47" fmla="*/ 8481023 h 15256473"/>
                <a:gd name="connsiteX48" fmla="*/ 2673350 w 18300700"/>
                <a:gd name="connsiteY48" fmla="*/ 8595323 h 15256473"/>
                <a:gd name="connsiteX49" fmla="*/ 2698750 w 18300700"/>
                <a:gd name="connsiteY49" fmla="*/ 8665173 h 15256473"/>
                <a:gd name="connsiteX50" fmla="*/ 2863850 w 18300700"/>
                <a:gd name="connsiteY50" fmla="*/ 8512773 h 15256473"/>
                <a:gd name="connsiteX51" fmla="*/ 2901950 w 18300700"/>
                <a:gd name="connsiteY51" fmla="*/ 8379423 h 15256473"/>
                <a:gd name="connsiteX52" fmla="*/ 3022600 w 18300700"/>
                <a:gd name="connsiteY52" fmla="*/ 8214323 h 15256473"/>
                <a:gd name="connsiteX53" fmla="*/ 3136900 w 18300700"/>
                <a:gd name="connsiteY53" fmla="*/ 8207973 h 15256473"/>
                <a:gd name="connsiteX54" fmla="*/ 3219450 w 18300700"/>
                <a:gd name="connsiteY54" fmla="*/ 8138123 h 15256473"/>
                <a:gd name="connsiteX55" fmla="*/ 3206750 w 18300700"/>
                <a:gd name="connsiteY55" fmla="*/ 8303223 h 15256473"/>
                <a:gd name="connsiteX56" fmla="*/ 3117850 w 18300700"/>
                <a:gd name="connsiteY56" fmla="*/ 8461973 h 15256473"/>
                <a:gd name="connsiteX57" fmla="*/ 2952750 w 18300700"/>
                <a:gd name="connsiteY57" fmla="*/ 8665173 h 15256473"/>
                <a:gd name="connsiteX58" fmla="*/ 2838450 w 18300700"/>
                <a:gd name="connsiteY58" fmla="*/ 8862023 h 15256473"/>
                <a:gd name="connsiteX59" fmla="*/ 2736850 w 18300700"/>
                <a:gd name="connsiteY59" fmla="*/ 9014423 h 15256473"/>
                <a:gd name="connsiteX60" fmla="*/ 2692400 w 18300700"/>
                <a:gd name="connsiteY60" fmla="*/ 9185873 h 15256473"/>
                <a:gd name="connsiteX61" fmla="*/ 2527300 w 18300700"/>
                <a:gd name="connsiteY61" fmla="*/ 9382723 h 15256473"/>
                <a:gd name="connsiteX62" fmla="*/ 2425700 w 18300700"/>
                <a:gd name="connsiteY62" fmla="*/ 9585923 h 15256473"/>
                <a:gd name="connsiteX63" fmla="*/ 2368550 w 18300700"/>
                <a:gd name="connsiteY63" fmla="*/ 9731973 h 15256473"/>
                <a:gd name="connsiteX64" fmla="*/ 2235200 w 18300700"/>
                <a:gd name="connsiteY64" fmla="*/ 9852623 h 15256473"/>
                <a:gd name="connsiteX65" fmla="*/ 2184400 w 18300700"/>
                <a:gd name="connsiteY65" fmla="*/ 9960573 h 15256473"/>
                <a:gd name="connsiteX66" fmla="*/ 2317750 w 18300700"/>
                <a:gd name="connsiteY66" fmla="*/ 9985973 h 15256473"/>
                <a:gd name="connsiteX67" fmla="*/ 2311400 w 18300700"/>
                <a:gd name="connsiteY67" fmla="*/ 10125673 h 15256473"/>
                <a:gd name="connsiteX68" fmla="*/ 2254250 w 18300700"/>
                <a:gd name="connsiteY68" fmla="*/ 10271723 h 15256473"/>
                <a:gd name="connsiteX69" fmla="*/ 2139950 w 18300700"/>
                <a:gd name="connsiteY69" fmla="*/ 10366973 h 15256473"/>
                <a:gd name="connsiteX70" fmla="*/ 2000250 w 18300700"/>
                <a:gd name="connsiteY70" fmla="*/ 10405073 h 15256473"/>
                <a:gd name="connsiteX71" fmla="*/ 1974850 w 18300700"/>
                <a:gd name="connsiteY71" fmla="*/ 10462223 h 15256473"/>
                <a:gd name="connsiteX72" fmla="*/ 2006600 w 18300700"/>
                <a:gd name="connsiteY72" fmla="*/ 10525723 h 15256473"/>
                <a:gd name="connsiteX73" fmla="*/ 1924050 w 18300700"/>
                <a:gd name="connsiteY73" fmla="*/ 10659073 h 15256473"/>
                <a:gd name="connsiteX74" fmla="*/ 1879600 w 18300700"/>
                <a:gd name="connsiteY74" fmla="*/ 10805123 h 15256473"/>
                <a:gd name="connsiteX75" fmla="*/ 1854200 w 18300700"/>
                <a:gd name="connsiteY75" fmla="*/ 11021023 h 15256473"/>
                <a:gd name="connsiteX76" fmla="*/ 1841500 w 18300700"/>
                <a:gd name="connsiteY76" fmla="*/ 11160723 h 15256473"/>
                <a:gd name="connsiteX77" fmla="*/ 1695450 w 18300700"/>
                <a:gd name="connsiteY77" fmla="*/ 11268673 h 15256473"/>
                <a:gd name="connsiteX78" fmla="*/ 1606550 w 18300700"/>
                <a:gd name="connsiteY78" fmla="*/ 11503623 h 15256473"/>
                <a:gd name="connsiteX79" fmla="*/ 1511300 w 18300700"/>
                <a:gd name="connsiteY79" fmla="*/ 11732223 h 15256473"/>
                <a:gd name="connsiteX80" fmla="*/ 1225550 w 18300700"/>
                <a:gd name="connsiteY80" fmla="*/ 11846523 h 15256473"/>
                <a:gd name="connsiteX81" fmla="*/ 1130300 w 18300700"/>
                <a:gd name="connsiteY81" fmla="*/ 11795723 h 15256473"/>
                <a:gd name="connsiteX82" fmla="*/ 1003300 w 18300700"/>
                <a:gd name="connsiteY82" fmla="*/ 11878273 h 15256473"/>
                <a:gd name="connsiteX83" fmla="*/ 984250 w 18300700"/>
                <a:gd name="connsiteY83" fmla="*/ 11941773 h 15256473"/>
                <a:gd name="connsiteX84" fmla="*/ 901700 w 18300700"/>
                <a:gd name="connsiteY84" fmla="*/ 12030673 h 15256473"/>
                <a:gd name="connsiteX85" fmla="*/ 819150 w 18300700"/>
                <a:gd name="connsiteY85" fmla="*/ 12138623 h 15256473"/>
                <a:gd name="connsiteX86" fmla="*/ 704850 w 18300700"/>
                <a:gd name="connsiteY86" fmla="*/ 12310073 h 15256473"/>
                <a:gd name="connsiteX87" fmla="*/ 635000 w 18300700"/>
                <a:gd name="connsiteY87" fmla="*/ 12481523 h 15256473"/>
                <a:gd name="connsiteX88" fmla="*/ 565150 w 18300700"/>
                <a:gd name="connsiteY88" fmla="*/ 12564073 h 15256473"/>
                <a:gd name="connsiteX89" fmla="*/ 514350 w 18300700"/>
                <a:gd name="connsiteY89" fmla="*/ 12703773 h 15256473"/>
                <a:gd name="connsiteX90" fmla="*/ 469900 w 18300700"/>
                <a:gd name="connsiteY90" fmla="*/ 12824423 h 15256473"/>
                <a:gd name="connsiteX91" fmla="*/ 419100 w 18300700"/>
                <a:gd name="connsiteY91" fmla="*/ 12989523 h 15256473"/>
                <a:gd name="connsiteX92" fmla="*/ 476250 w 18300700"/>
                <a:gd name="connsiteY92" fmla="*/ 13084773 h 15256473"/>
                <a:gd name="connsiteX93" fmla="*/ 406400 w 18300700"/>
                <a:gd name="connsiteY93" fmla="*/ 13237173 h 15256473"/>
                <a:gd name="connsiteX94" fmla="*/ 412750 w 18300700"/>
                <a:gd name="connsiteY94" fmla="*/ 13357823 h 15256473"/>
                <a:gd name="connsiteX95" fmla="*/ 368300 w 18300700"/>
                <a:gd name="connsiteY95" fmla="*/ 13529273 h 15256473"/>
                <a:gd name="connsiteX96" fmla="*/ 317500 w 18300700"/>
                <a:gd name="connsiteY96" fmla="*/ 13751523 h 15256473"/>
                <a:gd name="connsiteX97" fmla="*/ 273050 w 18300700"/>
                <a:gd name="connsiteY97" fmla="*/ 13916623 h 15256473"/>
                <a:gd name="connsiteX98" fmla="*/ 234950 w 18300700"/>
                <a:gd name="connsiteY98" fmla="*/ 14043623 h 15256473"/>
                <a:gd name="connsiteX99" fmla="*/ 228600 w 18300700"/>
                <a:gd name="connsiteY99" fmla="*/ 14221423 h 15256473"/>
                <a:gd name="connsiteX100" fmla="*/ 184150 w 18300700"/>
                <a:gd name="connsiteY100" fmla="*/ 14418273 h 15256473"/>
                <a:gd name="connsiteX101" fmla="*/ 139700 w 18300700"/>
                <a:gd name="connsiteY101" fmla="*/ 14589723 h 15256473"/>
                <a:gd name="connsiteX102" fmla="*/ 133350 w 18300700"/>
                <a:gd name="connsiteY102" fmla="*/ 14761173 h 15256473"/>
                <a:gd name="connsiteX103" fmla="*/ 69850 w 18300700"/>
                <a:gd name="connsiteY103" fmla="*/ 14875473 h 15256473"/>
                <a:gd name="connsiteX104" fmla="*/ 50800 w 18300700"/>
                <a:gd name="connsiteY104" fmla="*/ 15027873 h 15256473"/>
                <a:gd name="connsiteX105" fmla="*/ 0 w 18300700"/>
                <a:gd name="connsiteY105" fmla="*/ 15256473 h 15256473"/>
                <a:gd name="connsiteX106" fmla="*/ 82550 w 18300700"/>
                <a:gd name="connsiteY106" fmla="*/ 15199323 h 15256473"/>
                <a:gd name="connsiteX107" fmla="*/ 406400 w 18300700"/>
                <a:gd name="connsiteY107" fmla="*/ 14024573 h 15256473"/>
                <a:gd name="connsiteX108" fmla="*/ 4775200 w 18300700"/>
                <a:gd name="connsiteY108" fmla="*/ 14151573 h 15256473"/>
                <a:gd name="connsiteX109" fmla="*/ 9207500 w 18300700"/>
                <a:gd name="connsiteY109" fmla="*/ 14189673 h 15256473"/>
                <a:gd name="connsiteX110" fmla="*/ 9029700 w 18300700"/>
                <a:gd name="connsiteY110" fmla="*/ 11471873 h 15256473"/>
                <a:gd name="connsiteX111" fmla="*/ 8851900 w 18300700"/>
                <a:gd name="connsiteY111" fmla="*/ 10824173 h 15256473"/>
                <a:gd name="connsiteX112" fmla="*/ 8978900 w 18300700"/>
                <a:gd name="connsiteY112" fmla="*/ 10519373 h 15256473"/>
                <a:gd name="connsiteX113" fmla="*/ 9207500 w 18300700"/>
                <a:gd name="connsiteY113" fmla="*/ 10176473 h 15256473"/>
                <a:gd name="connsiteX114" fmla="*/ 10134600 w 18300700"/>
                <a:gd name="connsiteY114" fmla="*/ 9579573 h 15256473"/>
                <a:gd name="connsiteX115" fmla="*/ 10579100 w 18300700"/>
                <a:gd name="connsiteY115" fmla="*/ 9477973 h 15256473"/>
                <a:gd name="connsiteX116" fmla="*/ 11036300 w 18300700"/>
                <a:gd name="connsiteY116" fmla="*/ 9249373 h 15256473"/>
                <a:gd name="connsiteX117" fmla="*/ 11366500 w 18300700"/>
                <a:gd name="connsiteY117" fmla="*/ 9147773 h 15256473"/>
                <a:gd name="connsiteX118" fmla="*/ 11289631 w 18300700"/>
                <a:gd name="connsiteY118" fmla="*/ 3195639 h 15256473"/>
                <a:gd name="connsiteX119" fmla="*/ 18300700 w 18300700"/>
                <a:gd name="connsiteY119" fmla="*/ 3000973 h 15256473"/>
                <a:gd name="connsiteX120" fmla="*/ 18160332 w 18300700"/>
                <a:gd name="connsiteY120" fmla="*/ 0 h 15256473"/>
                <a:gd name="connsiteX121" fmla="*/ 11880181 w 18300700"/>
                <a:gd name="connsiteY121" fmla="*/ 1512889 h 15256473"/>
                <a:gd name="connsiteX122" fmla="*/ 9029032 w 18300700"/>
                <a:gd name="connsiteY122" fmla="*/ 2050061 h 15256473"/>
                <a:gd name="connsiteX0" fmla="*/ 8660732 w 18300700"/>
                <a:gd name="connsiteY0" fmla="*/ 0 h 15436850"/>
                <a:gd name="connsiteX1" fmla="*/ 8515350 w 18300700"/>
                <a:gd name="connsiteY1" fmla="*/ 311150 h 15436850"/>
                <a:gd name="connsiteX2" fmla="*/ 8350250 w 18300700"/>
                <a:gd name="connsiteY2" fmla="*/ 584200 h 15436850"/>
                <a:gd name="connsiteX3" fmla="*/ 8312150 w 18300700"/>
                <a:gd name="connsiteY3" fmla="*/ 800100 h 15436850"/>
                <a:gd name="connsiteX4" fmla="*/ 8210550 w 18300700"/>
                <a:gd name="connsiteY4" fmla="*/ 1117600 h 15436850"/>
                <a:gd name="connsiteX5" fmla="*/ 8121650 w 18300700"/>
                <a:gd name="connsiteY5" fmla="*/ 1422400 h 15436850"/>
                <a:gd name="connsiteX6" fmla="*/ 7981950 w 18300700"/>
                <a:gd name="connsiteY6" fmla="*/ 1708150 h 15436850"/>
                <a:gd name="connsiteX7" fmla="*/ 7791450 w 18300700"/>
                <a:gd name="connsiteY7" fmla="*/ 1847850 h 15436850"/>
                <a:gd name="connsiteX8" fmla="*/ 7486650 w 18300700"/>
                <a:gd name="connsiteY8" fmla="*/ 2043112 h 15436850"/>
                <a:gd name="connsiteX9" fmla="*/ 7188200 w 18300700"/>
                <a:gd name="connsiteY9" fmla="*/ 2230438 h 15436850"/>
                <a:gd name="connsiteX10" fmla="*/ 6972300 w 18300700"/>
                <a:gd name="connsiteY10" fmla="*/ 2362200 h 15436850"/>
                <a:gd name="connsiteX11" fmla="*/ 6737350 w 18300700"/>
                <a:gd name="connsiteY11" fmla="*/ 2374900 h 15436850"/>
                <a:gd name="connsiteX12" fmla="*/ 6629400 w 18300700"/>
                <a:gd name="connsiteY12" fmla="*/ 2533650 h 15436850"/>
                <a:gd name="connsiteX13" fmla="*/ 6445250 w 18300700"/>
                <a:gd name="connsiteY13" fmla="*/ 2679700 h 15436850"/>
                <a:gd name="connsiteX14" fmla="*/ 6197600 w 18300700"/>
                <a:gd name="connsiteY14" fmla="*/ 2774950 h 15436850"/>
                <a:gd name="connsiteX15" fmla="*/ 6045200 w 18300700"/>
                <a:gd name="connsiteY15" fmla="*/ 2997200 h 15436850"/>
                <a:gd name="connsiteX16" fmla="*/ 6064250 w 18300700"/>
                <a:gd name="connsiteY16" fmla="*/ 3181350 h 15436850"/>
                <a:gd name="connsiteX17" fmla="*/ 6007100 w 18300700"/>
                <a:gd name="connsiteY17" fmla="*/ 3454400 h 15436850"/>
                <a:gd name="connsiteX18" fmla="*/ 5956300 w 18300700"/>
                <a:gd name="connsiteY18" fmla="*/ 3594100 h 15436850"/>
                <a:gd name="connsiteX19" fmla="*/ 5816600 w 18300700"/>
                <a:gd name="connsiteY19" fmla="*/ 3778250 h 15436850"/>
                <a:gd name="connsiteX20" fmla="*/ 5708650 w 18300700"/>
                <a:gd name="connsiteY20" fmla="*/ 3962400 h 15436850"/>
                <a:gd name="connsiteX21" fmla="*/ 5626100 w 18300700"/>
                <a:gd name="connsiteY21" fmla="*/ 4260850 h 15436850"/>
                <a:gd name="connsiteX22" fmla="*/ 5556250 w 18300700"/>
                <a:gd name="connsiteY22" fmla="*/ 4495800 h 15436850"/>
                <a:gd name="connsiteX23" fmla="*/ 5384800 w 18300700"/>
                <a:gd name="connsiteY23" fmla="*/ 4660900 h 15436850"/>
                <a:gd name="connsiteX24" fmla="*/ 5372100 w 18300700"/>
                <a:gd name="connsiteY24" fmla="*/ 4813300 h 15436850"/>
                <a:gd name="connsiteX25" fmla="*/ 5308600 w 18300700"/>
                <a:gd name="connsiteY25" fmla="*/ 4997450 h 15436850"/>
                <a:gd name="connsiteX26" fmla="*/ 5257800 w 18300700"/>
                <a:gd name="connsiteY26" fmla="*/ 5187950 h 15436850"/>
                <a:gd name="connsiteX27" fmla="*/ 5251450 w 18300700"/>
                <a:gd name="connsiteY27" fmla="*/ 5467350 h 15436850"/>
                <a:gd name="connsiteX28" fmla="*/ 5289550 w 18300700"/>
                <a:gd name="connsiteY28" fmla="*/ 5549900 h 15436850"/>
                <a:gd name="connsiteX29" fmla="*/ 5251450 w 18300700"/>
                <a:gd name="connsiteY29" fmla="*/ 5753100 h 15436850"/>
                <a:gd name="connsiteX30" fmla="*/ 5251450 w 18300700"/>
                <a:gd name="connsiteY30" fmla="*/ 5949950 h 15436850"/>
                <a:gd name="connsiteX31" fmla="*/ 5168900 w 18300700"/>
                <a:gd name="connsiteY31" fmla="*/ 6178550 h 15436850"/>
                <a:gd name="connsiteX32" fmla="*/ 5118100 w 18300700"/>
                <a:gd name="connsiteY32" fmla="*/ 6451600 h 15436850"/>
                <a:gd name="connsiteX33" fmla="*/ 5029200 w 18300700"/>
                <a:gd name="connsiteY33" fmla="*/ 6496050 h 15436850"/>
                <a:gd name="connsiteX34" fmla="*/ 4927600 w 18300700"/>
                <a:gd name="connsiteY34" fmla="*/ 6572250 h 15436850"/>
                <a:gd name="connsiteX35" fmla="*/ 4838700 w 18300700"/>
                <a:gd name="connsiteY35" fmla="*/ 6750050 h 15436850"/>
                <a:gd name="connsiteX36" fmla="*/ 4692650 w 18300700"/>
                <a:gd name="connsiteY36" fmla="*/ 6807200 h 15436850"/>
                <a:gd name="connsiteX37" fmla="*/ 4514850 w 18300700"/>
                <a:gd name="connsiteY37" fmla="*/ 6889750 h 15436850"/>
                <a:gd name="connsiteX38" fmla="*/ 4362450 w 18300700"/>
                <a:gd name="connsiteY38" fmla="*/ 7067550 h 15436850"/>
                <a:gd name="connsiteX39" fmla="*/ 4229100 w 18300700"/>
                <a:gd name="connsiteY39" fmla="*/ 7264400 h 15436850"/>
                <a:gd name="connsiteX40" fmla="*/ 4025900 w 18300700"/>
                <a:gd name="connsiteY40" fmla="*/ 7410450 h 15436850"/>
                <a:gd name="connsiteX41" fmla="*/ 3721100 w 18300700"/>
                <a:gd name="connsiteY41" fmla="*/ 7715250 h 15436850"/>
                <a:gd name="connsiteX42" fmla="*/ 3536950 w 18300700"/>
                <a:gd name="connsiteY42" fmla="*/ 7956550 h 15436850"/>
                <a:gd name="connsiteX43" fmla="*/ 3390900 w 18300700"/>
                <a:gd name="connsiteY43" fmla="*/ 8001000 h 15436850"/>
                <a:gd name="connsiteX44" fmla="*/ 3213100 w 18300700"/>
                <a:gd name="connsiteY44" fmla="*/ 8108950 h 15436850"/>
                <a:gd name="connsiteX45" fmla="*/ 3041650 w 18300700"/>
                <a:gd name="connsiteY45" fmla="*/ 8280400 h 15436850"/>
                <a:gd name="connsiteX46" fmla="*/ 2870200 w 18300700"/>
                <a:gd name="connsiteY46" fmla="*/ 8451850 h 15436850"/>
                <a:gd name="connsiteX47" fmla="*/ 2781300 w 18300700"/>
                <a:gd name="connsiteY47" fmla="*/ 8661400 h 15436850"/>
                <a:gd name="connsiteX48" fmla="*/ 2673350 w 18300700"/>
                <a:gd name="connsiteY48" fmla="*/ 8775700 h 15436850"/>
                <a:gd name="connsiteX49" fmla="*/ 2698750 w 18300700"/>
                <a:gd name="connsiteY49" fmla="*/ 8845550 h 15436850"/>
                <a:gd name="connsiteX50" fmla="*/ 2863850 w 18300700"/>
                <a:gd name="connsiteY50" fmla="*/ 8693150 h 15436850"/>
                <a:gd name="connsiteX51" fmla="*/ 2901950 w 18300700"/>
                <a:gd name="connsiteY51" fmla="*/ 8559800 h 15436850"/>
                <a:gd name="connsiteX52" fmla="*/ 3022600 w 18300700"/>
                <a:gd name="connsiteY52" fmla="*/ 8394700 h 15436850"/>
                <a:gd name="connsiteX53" fmla="*/ 3136900 w 18300700"/>
                <a:gd name="connsiteY53" fmla="*/ 8388350 h 15436850"/>
                <a:gd name="connsiteX54" fmla="*/ 3219450 w 18300700"/>
                <a:gd name="connsiteY54" fmla="*/ 8318500 h 15436850"/>
                <a:gd name="connsiteX55" fmla="*/ 3206750 w 18300700"/>
                <a:gd name="connsiteY55" fmla="*/ 8483600 h 15436850"/>
                <a:gd name="connsiteX56" fmla="*/ 3117850 w 18300700"/>
                <a:gd name="connsiteY56" fmla="*/ 8642350 h 15436850"/>
                <a:gd name="connsiteX57" fmla="*/ 2952750 w 18300700"/>
                <a:gd name="connsiteY57" fmla="*/ 8845550 h 15436850"/>
                <a:gd name="connsiteX58" fmla="*/ 2838450 w 18300700"/>
                <a:gd name="connsiteY58" fmla="*/ 9042400 h 15436850"/>
                <a:gd name="connsiteX59" fmla="*/ 2736850 w 18300700"/>
                <a:gd name="connsiteY59" fmla="*/ 9194800 h 15436850"/>
                <a:gd name="connsiteX60" fmla="*/ 2692400 w 18300700"/>
                <a:gd name="connsiteY60" fmla="*/ 9366250 h 15436850"/>
                <a:gd name="connsiteX61" fmla="*/ 2527300 w 18300700"/>
                <a:gd name="connsiteY61" fmla="*/ 9563100 h 15436850"/>
                <a:gd name="connsiteX62" fmla="*/ 2425700 w 18300700"/>
                <a:gd name="connsiteY62" fmla="*/ 9766300 h 15436850"/>
                <a:gd name="connsiteX63" fmla="*/ 2368550 w 18300700"/>
                <a:gd name="connsiteY63" fmla="*/ 9912350 h 15436850"/>
                <a:gd name="connsiteX64" fmla="*/ 2235200 w 18300700"/>
                <a:gd name="connsiteY64" fmla="*/ 10033000 h 15436850"/>
                <a:gd name="connsiteX65" fmla="*/ 2184400 w 18300700"/>
                <a:gd name="connsiteY65" fmla="*/ 10140950 h 15436850"/>
                <a:gd name="connsiteX66" fmla="*/ 2317750 w 18300700"/>
                <a:gd name="connsiteY66" fmla="*/ 10166350 h 15436850"/>
                <a:gd name="connsiteX67" fmla="*/ 2311400 w 18300700"/>
                <a:gd name="connsiteY67" fmla="*/ 10306050 h 15436850"/>
                <a:gd name="connsiteX68" fmla="*/ 2254250 w 18300700"/>
                <a:gd name="connsiteY68" fmla="*/ 10452100 h 15436850"/>
                <a:gd name="connsiteX69" fmla="*/ 2139950 w 18300700"/>
                <a:gd name="connsiteY69" fmla="*/ 10547350 h 15436850"/>
                <a:gd name="connsiteX70" fmla="*/ 2000250 w 18300700"/>
                <a:gd name="connsiteY70" fmla="*/ 10585450 h 15436850"/>
                <a:gd name="connsiteX71" fmla="*/ 1974850 w 18300700"/>
                <a:gd name="connsiteY71" fmla="*/ 10642600 h 15436850"/>
                <a:gd name="connsiteX72" fmla="*/ 2006600 w 18300700"/>
                <a:gd name="connsiteY72" fmla="*/ 10706100 h 15436850"/>
                <a:gd name="connsiteX73" fmla="*/ 1924050 w 18300700"/>
                <a:gd name="connsiteY73" fmla="*/ 10839450 h 15436850"/>
                <a:gd name="connsiteX74" fmla="*/ 1879600 w 18300700"/>
                <a:gd name="connsiteY74" fmla="*/ 10985500 h 15436850"/>
                <a:gd name="connsiteX75" fmla="*/ 1854200 w 18300700"/>
                <a:gd name="connsiteY75" fmla="*/ 11201400 h 15436850"/>
                <a:gd name="connsiteX76" fmla="*/ 1841500 w 18300700"/>
                <a:gd name="connsiteY76" fmla="*/ 11341100 h 15436850"/>
                <a:gd name="connsiteX77" fmla="*/ 1695450 w 18300700"/>
                <a:gd name="connsiteY77" fmla="*/ 11449050 h 15436850"/>
                <a:gd name="connsiteX78" fmla="*/ 1606550 w 18300700"/>
                <a:gd name="connsiteY78" fmla="*/ 11684000 h 15436850"/>
                <a:gd name="connsiteX79" fmla="*/ 1511300 w 18300700"/>
                <a:gd name="connsiteY79" fmla="*/ 11912600 h 15436850"/>
                <a:gd name="connsiteX80" fmla="*/ 1225550 w 18300700"/>
                <a:gd name="connsiteY80" fmla="*/ 12026900 h 15436850"/>
                <a:gd name="connsiteX81" fmla="*/ 1130300 w 18300700"/>
                <a:gd name="connsiteY81" fmla="*/ 11976100 h 15436850"/>
                <a:gd name="connsiteX82" fmla="*/ 1003300 w 18300700"/>
                <a:gd name="connsiteY82" fmla="*/ 12058650 h 15436850"/>
                <a:gd name="connsiteX83" fmla="*/ 984250 w 18300700"/>
                <a:gd name="connsiteY83" fmla="*/ 12122150 h 15436850"/>
                <a:gd name="connsiteX84" fmla="*/ 901700 w 18300700"/>
                <a:gd name="connsiteY84" fmla="*/ 12211050 h 15436850"/>
                <a:gd name="connsiteX85" fmla="*/ 819150 w 18300700"/>
                <a:gd name="connsiteY85" fmla="*/ 12319000 h 15436850"/>
                <a:gd name="connsiteX86" fmla="*/ 704850 w 18300700"/>
                <a:gd name="connsiteY86" fmla="*/ 12490450 h 15436850"/>
                <a:gd name="connsiteX87" fmla="*/ 635000 w 18300700"/>
                <a:gd name="connsiteY87" fmla="*/ 12661900 h 15436850"/>
                <a:gd name="connsiteX88" fmla="*/ 565150 w 18300700"/>
                <a:gd name="connsiteY88" fmla="*/ 12744450 h 15436850"/>
                <a:gd name="connsiteX89" fmla="*/ 514350 w 18300700"/>
                <a:gd name="connsiteY89" fmla="*/ 12884150 h 15436850"/>
                <a:gd name="connsiteX90" fmla="*/ 469900 w 18300700"/>
                <a:gd name="connsiteY90" fmla="*/ 13004800 h 15436850"/>
                <a:gd name="connsiteX91" fmla="*/ 419100 w 18300700"/>
                <a:gd name="connsiteY91" fmla="*/ 13169900 h 15436850"/>
                <a:gd name="connsiteX92" fmla="*/ 476250 w 18300700"/>
                <a:gd name="connsiteY92" fmla="*/ 13265150 h 15436850"/>
                <a:gd name="connsiteX93" fmla="*/ 406400 w 18300700"/>
                <a:gd name="connsiteY93" fmla="*/ 13417550 h 15436850"/>
                <a:gd name="connsiteX94" fmla="*/ 412750 w 18300700"/>
                <a:gd name="connsiteY94" fmla="*/ 13538200 h 15436850"/>
                <a:gd name="connsiteX95" fmla="*/ 368300 w 18300700"/>
                <a:gd name="connsiteY95" fmla="*/ 13709650 h 15436850"/>
                <a:gd name="connsiteX96" fmla="*/ 317500 w 18300700"/>
                <a:gd name="connsiteY96" fmla="*/ 13931900 h 15436850"/>
                <a:gd name="connsiteX97" fmla="*/ 273050 w 18300700"/>
                <a:gd name="connsiteY97" fmla="*/ 14097000 h 15436850"/>
                <a:gd name="connsiteX98" fmla="*/ 234950 w 18300700"/>
                <a:gd name="connsiteY98" fmla="*/ 14224000 h 15436850"/>
                <a:gd name="connsiteX99" fmla="*/ 228600 w 18300700"/>
                <a:gd name="connsiteY99" fmla="*/ 14401800 h 15436850"/>
                <a:gd name="connsiteX100" fmla="*/ 184150 w 18300700"/>
                <a:gd name="connsiteY100" fmla="*/ 14598650 h 15436850"/>
                <a:gd name="connsiteX101" fmla="*/ 139700 w 18300700"/>
                <a:gd name="connsiteY101" fmla="*/ 14770100 h 15436850"/>
                <a:gd name="connsiteX102" fmla="*/ 133350 w 18300700"/>
                <a:gd name="connsiteY102" fmla="*/ 14941550 h 15436850"/>
                <a:gd name="connsiteX103" fmla="*/ 69850 w 18300700"/>
                <a:gd name="connsiteY103" fmla="*/ 15055850 h 15436850"/>
                <a:gd name="connsiteX104" fmla="*/ 50800 w 18300700"/>
                <a:gd name="connsiteY104" fmla="*/ 15208250 h 15436850"/>
                <a:gd name="connsiteX105" fmla="*/ 0 w 18300700"/>
                <a:gd name="connsiteY105" fmla="*/ 15436850 h 15436850"/>
                <a:gd name="connsiteX106" fmla="*/ 82550 w 18300700"/>
                <a:gd name="connsiteY106" fmla="*/ 15379700 h 15436850"/>
                <a:gd name="connsiteX107" fmla="*/ 406400 w 18300700"/>
                <a:gd name="connsiteY107" fmla="*/ 14204950 h 15436850"/>
                <a:gd name="connsiteX108" fmla="*/ 4775200 w 18300700"/>
                <a:gd name="connsiteY108" fmla="*/ 14331950 h 15436850"/>
                <a:gd name="connsiteX109" fmla="*/ 9207500 w 18300700"/>
                <a:gd name="connsiteY109" fmla="*/ 14370050 h 15436850"/>
                <a:gd name="connsiteX110" fmla="*/ 9029700 w 18300700"/>
                <a:gd name="connsiteY110" fmla="*/ 11652250 h 15436850"/>
                <a:gd name="connsiteX111" fmla="*/ 8851900 w 18300700"/>
                <a:gd name="connsiteY111" fmla="*/ 11004550 h 15436850"/>
                <a:gd name="connsiteX112" fmla="*/ 8978900 w 18300700"/>
                <a:gd name="connsiteY112" fmla="*/ 10699750 h 15436850"/>
                <a:gd name="connsiteX113" fmla="*/ 9207500 w 18300700"/>
                <a:gd name="connsiteY113" fmla="*/ 10356850 h 15436850"/>
                <a:gd name="connsiteX114" fmla="*/ 10134600 w 18300700"/>
                <a:gd name="connsiteY114" fmla="*/ 9759950 h 15436850"/>
                <a:gd name="connsiteX115" fmla="*/ 10579100 w 18300700"/>
                <a:gd name="connsiteY115" fmla="*/ 9658350 h 15436850"/>
                <a:gd name="connsiteX116" fmla="*/ 11036300 w 18300700"/>
                <a:gd name="connsiteY116" fmla="*/ 9429750 h 15436850"/>
                <a:gd name="connsiteX117" fmla="*/ 11366500 w 18300700"/>
                <a:gd name="connsiteY117" fmla="*/ 9328150 h 15436850"/>
                <a:gd name="connsiteX118" fmla="*/ 11289631 w 18300700"/>
                <a:gd name="connsiteY118" fmla="*/ 3376016 h 15436850"/>
                <a:gd name="connsiteX119" fmla="*/ 18300700 w 18300700"/>
                <a:gd name="connsiteY119" fmla="*/ 3181350 h 15436850"/>
                <a:gd name="connsiteX120" fmla="*/ 18160332 w 18300700"/>
                <a:gd name="connsiteY120" fmla="*/ 180377 h 15436850"/>
                <a:gd name="connsiteX121" fmla="*/ 11880181 w 18300700"/>
                <a:gd name="connsiteY121" fmla="*/ 1693266 h 15436850"/>
                <a:gd name="connsiteX122" fmla="*/ 8660732 w 18300700"/>
                <a:gd name="connsiteY122" fmla="*/ 0 h 15436850"/>
                <a:gd name="connsiteX0" fmla="*/ 8660732 w 18300700"/>
                <a:gd name="connsiteY0" fmla="*/ 508000 h 15944850"/>
                <a:gd name="connsiteX1" fmla="*/ 8515350 w 18300700"/>
                <a:gd name="connsiteY1" fmla="*/ 819150 h 15944850"/>
                <a:gd name="connsiteX2" fmla="*/ 8350250 w 18300700"/>
                <a:gd name="connsiteY2" fmla="*/ 1092200 h 15944850"/>
                <a:gd name="connsiteX3" fmla="*/ 8312150 w 18300700"/>
                <a:gd name="connsiteY3" fmla="*/ 1308100 h 15944850"/>
                <a:gd name="connsiteX4" fmla="*/ 8210550 w 18300700"/>
                <a:gd name="connsiteY4" fmla="*/ 1625600 h 15944850"/>
                <a:gd name="connsiteX5" fmla="*/ 8121650 w 18300700"/>
                <a:gd name="connsiteY5" fmla="*/ 1930400 h 15944850"/>
                <a:gd name="connsiteX6" fmla="*/ 7981950 w 18300700"/>
                <a:gd name="connsiteY6" fmla="*/ 2216150 h 15944850"/>
                <a:gd name="connsiteX7" fmla="*/ 7791450 w 18300700"/>
                <a:gd name="connsiteY7" fmla="*/ 2355850 h 15944850"/>
                <a:gd name="connsiteX8" fmla="*/ 7486650 w 18300700"/>
                <a:gd name="connsiteY8" fmla="*/ 2551112 h 15944850"/>
                <a:gd name="connsiteX9" fmla="*/ 7188200 w 18300700"/>
                <a:gd name="connsiteY9" fmla="*/ 2738438 h 15944850"/>
                <a:gd name="connsiteX10" fmla="*/ 6972300 w 18300700"/>
                <a:gd name="connsiteY10" fmla="*/ 2870200 h 15944850"/>
                <a:gd name="connsiteX11" fmla="*/ 6737350 w 18300700"/>
                <a:gd name="connsiteY11" fmla="*/ 2882900 h 15944850"/>
                <a:gd name="connsiteX12" fmla="*/ 6629400 w 18300700"/>
                <a:gd name="connsiteY12" fmla="*/ 3041650 h 15944850"/>
                <a:gd name="connsiteX13" fmla="*/ 6445250 w 18300700"/>
                <a:gd name="connsiteY13" fmla="*/ 3187700 h 15944850"/>
                <a:gd name="connsiteX14" fmla="*/ 6197600 w 18300700"/>
                <a:gd name="connsiteY14" fmla="*/ 3282950 h 15944850"/>
                <a:gd name="connsiteX15" fmla="*/ 6045200 w 18300700"/>
                <a:gd name="connsiteY15" fmla="*/ 3505200 h 15944850"/>
                <a:gd name="connsiteX16" fmla="*/ 6064250 w 18300700"/>
                <a:gd name="connsiteY16" fmla="*/ 3689350 h 15944850"/>
                <a:gd name="connsiteX17" fmla="*/ 6007100 w 18300700"/>
                <a:gd name="connsiteY17" fmla="*/ 3962400 h 15944850"/>
                <a:gd name="connsiteX18" fmla="*/ 5956300 w 18300700"/>
                <a:gd name="connsiteY18" fmla="*/ 4102100 h 15944850"/>
                <a:gd name="connsiteX19" fmla="*/ 5816600 w 18300700"/>
                <a:gd name="connsiteY19" fmla="*/ 4286250 h 15944850"/>
                <a:gd name="connsiteX20" fmla="*/ 5708650 w 18300700"/>
                <a:gd name="connsiteY20" fmla="*/ 4470400 h 15944850"/>
                <a:gd name="connsiteX21" fmla="*/ 5626100 w 18300700"/>
                <a:gd name="connsiteY21" fmla="*/ 4768850 h 15944850"/>
                <a:gd name="connsiteX22" fmla="*/ 5556250 w 18300700"/>
                <a:gd name="connsiteY22" fmla="*/ 5003800 h 15944850"/>
                <a:gd name="connsiteX23" fmla="*/ 5384800 w 18300700"/>
                <a:gd name="connsiteY23" fmla="*/ 5168900 h 15944850"/>
                <a:gd name="connsiteX24" fmla="*/ 5372100 w 18300700"/>
                <a:gd name="connsiteY24" fmla="*/ 5321300 h 15944850"/>
                <a:gd name="connsiteX25" fmla="*/ 5308600 w 18300700"/>
                <a:gd name="connsiteY25" fmla="*/ 5505450 h 15944850"/>
                <a:gd name="connsiteX26" fmla="*/ 5257800 w 18300700"/>
                <a:gd name="connsiteY26" fmla="*/ 5695950 h 15944850"/>
                <a:gd name="connsiteX27" fmla="*/ 5251450 w 18300700"/>
                <a:gd name="connsiteY27" fmla="*/ 5975350 h 15944850"/>
                <a:gd name="connsiteX28" fmla="*/ 5289550 w 18300700"/>
                <a:gd name="connsiteY28" fmla="*/ 6057900 h 15944850"/>
                <a:gd name="connsiteX29" fmla="*/ 5251450 w 18300700"/>
                <a:gd name="connsiteY29" fmla="*/ 6261100 h 15944850"/>
                <a:gd name="connsiteX30" fmla="*/ 5251450 w 18300700"/>
                <a:gd name="connsiteY30" fmla="*/ 6457950 h 15944850"/>
                <a:gd name="connsiteX31" fmla="*/ 5168900 w 18300700"/>
                <a:gd name="connsiteY31" fmla="*/ 6686550 h 15944850"/>
                <a:gd name="connsiteX32" fmla="*/ 5118100 w 18300700"/>
                <a:gd name="connsiteY32" fmla="*/ 6959600 h 15944850"/>
                <a:gd name="connsiteX33" fmla="*/ 5029200 w 18300700"/>
                <a:gd name="connsiteY33" fmla="*/ 7004050 h 15944850"/>
                <a:gd name="connsiteX34" fmla="*/ 4927600 w 18300700"/>
                <a:gd name="connsiteY34" fmla="*/ 7080250 h 15944850"/>
                <a:gd name="connsiteX35" fmla="*/ 4838700 w 18300700"/>
                <a:gd name="connsiteY35" fmla="*/ 7258050 h 15944850"/>
                <a:gd name="connsiteX36" fmla="*/ 4692650 w 18300700"/>
                <a:gd name="connsiteY36" fmla="*/ 7315200 h 15944850"/>
                <a:gd name="connsiteX37" fmla="*/ 4514850 w 18300700"/>
                <a:gd name="connsiteY37" fmla="*/ 7397750 h 15944850"/>
                <a:gd name="connsiteX38" fmla="*/ 4362450 w 18300700"/>
                <a:gd name="connsiteY38" fmla="*/ 7575550 h 15944850"/>
                <a:gd name="connsiteX39" fmla="*/ 4229100 w 18300700"/>
                <a:gd name="connsiteY39" fmla="*/ 7772400 h 15944850"/>
                <a:gd name="connsiteX40" fmla="*/ 4025900 w 18300700"/>
                <a:gd name="connsiteY40" fmla="*/ 7918450 h 15944850"/>
                <a:gd name="connsiteX41" fmla="*/ 3721100 w 18300700"/>
                <a:gd name="connsiteY41" fmla="*/ 8223250 h 15944850"/>
                <a:gd name="connsiteX42" fmla="*/ 3536950 w 18300700"/>
                <a:gd name="connsiteY42" fmla="*/ 8464550 h 15944850"/>
                <a:gd name="connsiteX43" fmla="*/ 3390900 w 18300700"/>
                <a:gd name="connsiteY43" fmla="*/ 8509000 h 15944850"/>
                <a:gd name="connsiteX44" fmla="*/ 3213100 w 18300700"/>
                <a:gd name="connsiteY44" fmla="*/ 8616950 h 15944850"/>
                <a:gd name="connsiteX45" fmla="*/ 3041650 w 18300700"/>
                <a:gd name="connsiteY45" fmla="*/ 8788400 h 15944850"/>
                <a:gd name="connsiteX46" fmla="*/ 2870200 w 18300700"/>
                <a:gd name="connsiteY46" fmla="*/ 8959850 h 15944850"/>
                <a:gd name="connsiteX47" fmla="*/ 2781300 w 18300700"/>
                <a:gd name="connsiteY47" fmla="*/ 9169400 h 15944850"/>
                <a:gd name="connsiteX48" fmla="*/ 2673350 w 18300700"/>
                <a:gd name="connsiteY48" fmla="*/ 9283700 h 15944850"/>
                <a:gd name="connsiteX49" fmla="*/ 2698750 w 18300700"/>
                <a:gd name="connsiteY49" fmla="*/ 9353550 h 15944850"/>
                <a:gd name="connsiteX50" fmla="*/ 2863850 w 18300700"/>
                <a:gd name="connsiteY50" fmla="*/ 9201150 h 15944850"/>
                <a:gd name="connsiteX51" fmla="*/ 2901950 w 18300700"/>
                <a:gd name="connsiteY51" fmla="*/ 9067800 h 15944850"/>
                <a:gd name="connsiteX52" fmla="*/ 3022600 w 18300700"/>
                <a:gd name="connsiteY52" fmla="*/ 8902700 h 15944850"/>
                <a:gd name="connsiteX53" fmla="*/ 3136900 w 18300700"/>
                <a:gd name="connsiteY53" fmla="*/ 8896350 h 15944850"/>
                <a:gd name="connsiteX54" fmla="*/ 3219450 w 18300700"/>
                <a:gd name="connsiteY54" fmla="*/ 8826500 h 15944850"/>
                <a:gd name="connsiteX55" fmla="*/ 3206750 w 18300700"/>
                <a:gd name="connsiteY55" fmla="*/ 8991600 h 15944850"/>
                <a:gd name="connsiteX56" fmla="*/ 3117850 w 18300700"/>
                <a:gd name="connsiteY56" fmla="*/ 9150350 h 15944850"/>
                <a:gd name="connsiteX57" fmla="*/ 2952750 w 18300700"/>
                <a:gd name="connsiteY57" fmla="*/ 9353550 h 15944850"/>
                <a:gd name="connsiteX58" fmla="*/ 2838450 w 18300700"/>
                <a:gd name="connsiteY58" fmla="*/ 9550400 h 15944850"/>
                <a:gd name="connsiteX59" fmla="*/ 2736850 w 18300700"/>
                <a:gd name="connsiteY59" fmla="*/ 9702800 h 15944850"/>
                <a:gd name="connsiteX60" fmla="*/ 2692400 w 18300700"/>
                <a:gd name="connsiteY60" fmla="*/ 9874250 h 15944850"/>
                <a:gd name="connsiteX61" fmla="*/ 2527300 w 18300700"/>
                <a:gd name="connsiteY61" fmla="*/ 10071100 h 15944850"/>
                <a:gd name="connsiteX62" fmla="*/ 2425700 w 18300700"/>
                <a:gd name="connsiteY62" fmla="*/ 10274300 h 15944850"/>
                <a:gd name="connsiteX63" fmla="*/ 2368550 w 18300700"/>
                <a:gd name="connsiteY63" fmla="*/ 10420350 h 15944850"/>
                <a:gd name="connsiteX64" fmla="*/ 2235200 w 18300700"/>
                <a:gd name="connsiteY64" fmla="*/ 10541000 h 15944850"/>
                <a:gd name="connsiteX65" fmla="*/ 2184400 w 18300700"/>
                <a:gd name="connsiteY65" fmla="*/ 10648950 h 15944850"/>
                <a:gd name="connsiteX66" fmla="*/ 2317750 w 18300700"/>
                <a:gd name="connsiteY66" fmla="*/ 10674350 h 15944850"/>
                <a:gd name="connsiteX67" fmla="*/ 2311400 w 18300700"/>
                <a:gd name="connsiteY67" fmla="*/ 10814050 h 15944850"/>
                <a:gd name="connsiteX68" fmla="*/ 2254250 w 18300700"/>
                <a:gd name="connsiteY68" fmla="*/ 10960100 h 15944850"/>
                <a:gd name="connsiteX69" fmla="*/ 2139950 w 18300700"/>
                <a:gd name="connsiteY69" fmla="*/ 11055350 h 15944850"/>
                <a:gd name="connsiteX70" fmla="*/ 2000250 w 18300700"/>
                <a:gd name="connsiteY70" fmla="*/ 11093450 h 15944850"/>
                <a:gd name="connsiteX71" fmla="*/ 1974850 w 18300700"/>
                <a:gd name="connsiteY71" fmla="*/ 11150600 h 15944850"/>
                <a:gd name="connsiteX72" fmla="*/ 2006600 w 18300700"/>
                <a:gd name="connsiteY72" fmla="*/ 11214100 h 15944850"/>
                <a:gd name="connsiteX73" fmla="*/ 1924050 w 18300700"/>
                <a:gd name="connsiteY73" fmla="*/ 11347450 h 15944850"/>
                <a:gd name="connsiteX74" fmla="*/ 1879600 w 18300700"/>
                <a:gd name="connsiteY74" fmla="*/ 11493500 h 15944850"/>
                <a:gd name="connsiteX75" fmla="*/ 1854200 w 18300700"/>
                <a:gd name="connsiteY75" fmla="*/ 11709400 h 15944850"/>
                <a:gd name="connsiteX76" fmla="*/ 1841500 w 18300700"/>
                <a:gd name="connsiteY76" fmla="*/ 11849100 h 15944850"/>
                <a:gd name="connsiteX77" fmla="*/ 1695450 w 18300700"/>
                <a:gd name="connsiteY77" fmla="*/ 11957050 h 15944850"/>
                <a:gd name="connsiteX78" fmla="*/ 1606550 w 18300700"/>
                <a:gd name="connsiteY78" fmla="*/ 12192000 h 15944850"/>
                <a:gd name="connsiteX79" fmla="*/ 1511300 w 18300700"/>
                <a:gd name="connsiteY79" fmla="*/ 12420600 h 15944850"/>
                <a:gd name="connsiteX80" fmla="*/ 1225550 w 18300700"/>
                <a:gd name="connsiteY80" fmla="*/ 12534900 h 15944850"/>
                <a:gd name="connsiteX81" fmla="*/ 1130300 w 18300700"/>
                <a:gd name="connsiteY81" fmla="*/ 12484100 h 15944850"/>
                <a:gd name="connsiteX82" fmla="*/ 1003300 w 18300700"/>
                <a:gd name="connsiteY82" fmla="*/ 12566650 h 15944850"/>
                <a:gd name="connsiteX83" fmla="*/ 984250 w 18300700"/>
                <a:gd name="connsiteY83" fmla="*/ 12630150 h 15944850"/>
                <a:gd name="connsiteX84" fmla="*/ 901700 w 18300700"/>
                <a:gd name="connsiteY84" fmla="*/ 12719050 h 15944850"/>
                <a:gd name="connsiteX85" fmla="*/ 819150 w 18300700"/>
                <a:gd name="connsiteY85" fmla="*/ 12827000 h 15944850"/>
                <a:gd name="connsiteX86" fmla="*/ 704850 w 18300700"/>
                <a:gd name="connsiteY86" fmla="*/ 12998450 h 15944850"/>
                <a:gd name="connsiteX87" fmla="*/ 635000 w 18300700"/>
                <a:gd name="connsiteY87" fmla="*/ 13169900 h 15944850"/>
                <a:gd name="connsiteX88" fmla="*/ 565150 w 18300700"/>
                <a:gd name="connsiteY88" fmla="*/ 13252450 h 15944850"/>
                <a:gd name="connsiteX89" fmla="*/ 514350 w 18300700"/>
                <a:gd name="connsiteY89" fmla="*/ 13392150 h 15944850"/>
                <a:gd name="connsiteX90" fmla="*/ 469900 w 18300700"/>
                <a:gd name="connsiteY90" fmla="*/ 13512800 h 15944850"/>
                <a:gd name="connsiteX91" fmla="*/ 419100 w 18300700"/>
                <a:gd name="connsiteY91" fmla="*/ 13677900 h 15944850"/>
                <a:gd name="connsiteX92" fmla="*/ 476250 w 18300700"/>
                <a:gd name="connsiteY92" fmla="*/ 13773150 h 15944850"/>
                <a:gd name="connsiteX93" fmla="*/ 406400 w 18300700"/>
                <a:gd name="connsiteY93" fmla="*/ 13925550 h 15944850"/>
                <a:gd name="connsiteX94" fmla="*/ 412750 w 18300700"/>
                <a:gd name="connsiteY94" fmla="*/ 14046200 h 15944850"/>
                <a:gd name="connsiteX95" fmla="*/ 368300 w 18300700"/>
                <a:gd name="connsiteY95" fmla="*/ 14217650 h 15944850"/>
                <a:gd name="connsiteX96" fmla="*/ 317500 w 18300700"/>
                <a:gd name="connsiteY96" fmla="*/ 14439900 h 15944850"/>
                <a:gd name="connsiteX97" fmla="*/ 273050 w 18300700"/>
                <a:gd name="connsiteY97" fmla="*/ 14605000 h 15944850"/>
                <a:gd name="connsiteX98" fmla="*/ 234950 w 18300700"/>
                <a:gd name="connsiteY98" fmla="*/ 14732000 h 15944850"/>
                <a:gd name="connsiteX99" fmla="*/ 228600 w 18300700"/>
                <a:gd name="connsiteY99" fmla="*/ 14909800 h 15944850"/>
                <a:gd name="connsiteX100" fmla="*/ 184150 w 18300700"/>
                <a:gd name="connsiteY100" fmla="*/ 15106650 h 15944850"/>
                <a:gd name="connsiteX101" fmla="*/ 139700 w 18300700"/>
                <a:gd name="connsiteY101" fmla="*/ 15278100 h 15944850"/>
                <a:gd name="connsiteX102" fmla="*/ 133350 w 18300700"/>
                <a:gd name="connsiteY102" fmla="*/ 15449550 h 15944850"/>
                <a:gd name="connsiteX103" fmla="*/ 69850 w 18300700"/>
                <a:gd name="connsiteY103" fmla="*/ 15563850 h 15944850"/>
                <a:gd name="connsiteX104" fmla="*/ 50800 w 18300700"/>
                <a:gd name="connsiteY104" fmla="*/ 15716250 h 15944850"/>
                <a:gd name="connsiteX105" fmla="*/ 0 w 18300700"/>
                <a:gd name="connsiteY105" fmla="*/ 15944850 h 15944850"/>
                <a:gd name="connsiteX106" fmla="*/ 82550 w 18300700"/>
                <a:gd name="connsiteY106" fmla="*/ 15887700 h 15944850"/>
                <a:gd name="connsiteX107" fmla="*/ 406400 w 18300700"/>
                <a:gd name="connsiteY107" fmla="*/ 14712950 h 15944850"/>
                <a:gd name="connsiteX108" fmla="*/ 4775200 w 18300700"/>
                <a:gd name="connsiteY108" fmla="*/ 14839950 h 15944850"/>
                <a:gd name="connsiteX109" fmla="*/ 9207500 w 18300700"/>
                <a:gd name="connsiteY109" fmla="*/ 14878050 h 15944850"/>
                <a:gd name="connsiteX110" fmla="*/ 9029700 w 18300700"/>
                <a:gd name="connsiteY110" fmla="*/ 12160250 h 15944850"/>
                <a:gd name="connsiteX111" fmla="*/ 8851900 w 18300700"/>
                <a:gd name="connsiteY111" fmla="*/ 11512550 h 15944850"/>
                <a:gd name="connsiteX112" fmla="*/ 8978900 w 18300700"/>
                <a:gd name="connsiteY112" fmla="*/ 11207750 h 15944850"/>
                <a:gd name="connsiteX113" fmla="*/ 9207500 w 18300700"/>
                <a:gd name="connsiteY113" fmla="*/ 10864850 h 15944850"/>
                <a:gd name="connsiteX114" fmla="*/ 10134600 w 18300700"/>
                <a:gd name="connsiteY114" fmla="*/ 10267950 h 15944850"/>
                <a:gd name="connsiteX115" fmla="*/ 10579100 w 18300700"/>
                <a:gd name="connsiteY115" fmla="*/ 10166350 h 15944850"/>
                <a:gd name="connsiteX116" fmla="*/ 11036300 w 18300700"/>
                <a:gd name="connsiteY116" fmla="*/ 9937750 h 15944850"/>
                <a:gd name="connsiteX117" fmla="*/ 11366500 w 18300700"/>
                <a:gd name="connsiteY117" fmla="*/ 9836150 h 15944850"/>
                <a:gd name="connsiteX118" fmla="*/ 11289631 w 18300700"/>
                <a:gd name="connsiteY118" fmla="*/ 3884016 h 15944850"/>
                <a:gd name="connsiteX119" fmla="*/ 18300700 w 18300700"/>
                <a:gd name="connsiteY119" fmla="*/ 3689350 h 15944850"/>
                <a:gd name="connsiteX120" fmla="*/ 18160332 w 18300700"/>
                <a:gd name="connsiteY120" fmla="*/ 688377 h 15944850"/>
                <a:gd name="connsiteX121" fmla="*/ 11880181 w 18300700"/>
                <a:gd name="connsiteY121" fmla="*/ 2201266 h 15944850"/>
                <a:gd name="connsiteX122" fmla="*/ 8826500 w 18300700"/>
                <a:gd name="connsiteY122" fmla="*/ 0 h 15944850"/>
                <a:gd name="connsiteX123" fmla="*/ 8660732 w 18300700"/>
                <a:gd name="connsiteY123" fmla="*/ 508000 h 15944850"/>
                <a:gd name="connsiteX0" fmla="*/ 8660732 w 18300700"/>
                <a:gd name="connsiteY0" fmla="*/ 508000 h 15944850"/>
                <a:gd name="connsiteX1" fmla="*/ 8515350 w 18300700"/>
                <a:gd name="connsiteY1" fmla="*/ 819150 h 15944850"/>
                <a:gd name="connsiteX2" fmla="*/ 8350250 w 18300700"/>
                <a:gd name="connsiteY2" fmla="*/ 1092200 h 15944850"/>
                <a:gd name="connsiteX3" fmla="*/ 8312150 w 18300700"/>
                <a:gd name="connsiteY3" fmla="*/ 1308100 h 15944850"/>
                <a:gd name="connsiteX4" fmla="*/ 8210550 w 18300700"/>
                <a:gd name="connsiteY4" fmla="*/ 1625600 h 15944850"/>
                <a:gd name="connsiteX5" fmla="*/ 8121650 w 18300700"/>
                <a:gd name="connsiteY5" fmla="*/ 1930400 h 15944850"/>
                <a:gd name="connsiteX6" fmla="*/ 7981950 w 18300700"/>
                <a:gd name="connsiteY6" fmla="*/ 2216150 h 15944850"/>
                <a:gd name="connsiteX7" fmla="*/ 7791450 w 18300700"/>
                <a:gd name="connsiteY7" fmla="*/ 2355850 h 15944850"/>
                <a:gd name="connsiteX8" fmla="*/ 7486650 w 18300700"/>
                <a:gd name="connsiteY8" fmla="*/ 2551112 h 15944850"/>
                <a:gd name="connsiteX9" fmla="*/ 7188200 w 18300700"/>
                <a:gd name="connsiteY9" fmla="*/ 2738438 h 15944850"/>
                <a:gd name="connsiteX10" fmla="*/ 6972300 w 18300700"/>
                <a:gd name="connsiteY10" fmla="*/ 2870200 h 15944850"/>
                <a:gd name="connsiteX11" fmla="*/ 6737350 w 18300700"/>
                <a:gd name="connsiteY11" fmla="*/ 2882900 h 15944850"/>
                <a:gd name="connsiteX12" fmla="*/ 6629400 w 18300700"/>
                <a:gd name="connsiteY12" fmla="*/ 3041650 h 15944850"/>
                <a:gd name="connsiteX13" fmla="*/ 6445250 w 18300700"/>
                <a:gd name="connsiteY13" fmla="*/ 3187700 h 15944850"/>
                <a:gd name="connsiteX14" fmla="*/ 6197600 w 18300700"/>
                <a:gd name="connsiteY14" fmla="*/ 3282950 h 15944850"/>
                <a:gd name="connsiteX15" fmla="*/ 6045200 w 18300700"/>
                <a:gd name="connsiteY15" fmla="*/ 3505200 h 15944850"/>
                <a:gd name="connsiteX16" fmla="*/ 6064250 w 18300700"/>
                <a:gd name="connsiteY16" fmla="*/ 3689350 h 15944850"/>
                <a:gd name="connsiteX17" fmla="*/ 6007100 w 18300700"/>
                <a:gd name="connsiteY17" fmla="*/ 3962400 h 15944850"/>
                <a:gd name="connsiteX18" fmla="*/ 5956300 w 18300700"/>
                <a:gd name="connsiteY18" fmla="*/ 4102100 h 15944850"/>
                <a:gd name="connsiteX19" fmla="*/ 5816600 w 18300700"/>
                <a:gd name="connsiteY19" fmla="*/ 4286250 h 15944850"/>
                <a:gd name="connsiteX20" fmla="*/ 5708650 w 18300700"/>
                <a:gd name="connsiteY20" fmla="*/ 4470400 h 15944850"/>
                <a:gd name="connsiteX21" fmla="*/ 5626100 w 18300700"/>
                <a:gd name="connsiteY21" fmla="*/ 4768850 h 15944850"/>
                <a:gd name="connsiteX22" fmla="*/ 5556250 w 18300700"/>
                <a:gd name="connsiteY22" fmla="*/ 5003800 h 15944850"/>
                <a:gd name="connsiteX23" fmla="*/ 5384800 w 18300700"/>
                <a:gd name="connsiteY23" fmla="*/ 5168900 h 15944850"/>
                <a:gd name="connsiteX24" fmla="*/ 5372100 w 18300700"/>
                <a:gd name="connsiteY24" fmla="*/ 5321300 h 15944850"/>
                <a:gd name="connsiteX25" fmla="*/ 5308600 w 18300700"/>
                <a:gd name="connsiteY25" fmla="*/ 5505450 h 15944850"/>
                <a:gd name="connsiteX26" fmla="*/ 5257800 w 18300700"/>
                <a:gd name="connsiteY26" fmla="*/ 5695950 h 15944850"/>
                <a:gd name="connsiteX27" fmla="*/ 5251450 w 18300700"/>
                <a:gd name="connsiteY27" fmla="*/ 5975350 h 15944850"/>
                <a:gd name="connsiteX28" fmla="*/ 5289550 w 18300700"/>
                <a:gd name="connsiteY28" fmla="*/ 6057900 h 15944850"/>
                <a:gd name="connsiteX29" fmla="*/ 5251450 w 18300700"/>
                <a:gd name="connsiteY29" fmla="*/ 6261100 h 15944850"/>
                <a:gd name="connsiteX30" fmla="*/ 5251450 w 18300700"/>
                <a:gd name="connsiteY30" fmla="*/ 6457950 h 15944850"/>
                <a:gd name="connsiteX31" fmla="*/ 5168900 w 18300700"/>
                <a:gd name="connsiteY31" fmla="*/ 6686550 h 15944850"/>
                <a:gd name="connsiteX32" fmla="*/ 5118100 w 18300700"/>
                <a:gd name="connsiteY32" fmla="*/ 6959600 h 15944850"/>
                <a:gd name="connsiteX33" fmla="*/ 5029200 w 18300700"/>
                <a:gd name="connsiteY33" fmla="*/ 7004050 h 15944850"/>
                <a:gd name="connsiteX34" fmla="*/ 4927600 w 18300700"/>
                <a:gd name="connsiteY34" fmla="*/ 7080250 h 15944850"/>
                <a:gd name="connsiteX35" fmla="*/ 4838700 w 18300700"/>
                <a:gd name="connsiteY35" fmla="*/ 7258050 h 15944850"/>
                <a:gd name="connsiteX36" fmla="*/ 4692650 w 18300700"/>
                <a:gd name="connsiteY36" fmla="*/ 7315200 h 15944850"/>
                <a:gd name="connsiteX37" fmla="*/ 4514850 w 18300700"/>
                <a:gd name="connsiteY37" fmla="*/ 7397750 h 15944850"/>
                <a:gd name="connsiteX38" fmla="*/ 4362450 w 18300700"/>
                <a:gd name="connsiteY38" fmla="*/ 7575550 h 15944850"/>
                <a:gd name="connsiteX39" fmla="*/ 4229100 w 18300700"/>
                <a:gd name="connsiteY39" fmla="*/ 7772400 h 15944850"/>
                <a:gd name="connsiteX40" fmla="*/ 4025900 w 18300700"/>
                <a:gd name="connsiteY40" fmla="*/ 7918450 h 15944850"/>
                <a:gd name="connsiteX41" fmla="*/ 3721100 w 18300700"/>
                <a:gd name="connsiteY41" fmla="*/ 8223250 h 15944850"/>
                <a:gd name="connsiteX42" fmla="*/ 3536950 w 18300700"/>
                <a:gd name="connsiteY42" fmla="*/ 8464550 h 15944850"/>
                <a:gd name="connsiteX43" fmla="*/ 3390900 w 18300700"/>
                <a:gd name="connsiteY43" fmla="*/ 8509000 h 15944850"/>
                <a:gd name="connsiteX44" fmla="*/ 3213100 w 18300700"/>
                <a:gd name="connsiteY44" fmla="*/ 8616950 h 15944850"/>
                <a:gd name="connsiteX45" fmla="*/ 3041650 w 18300700"/>
                <a:gd name="connsiteY45" fmla="*/ 8788400 h 15944850"/>
                <a:gd name="connsiteX46" fmla="*/ 2870200 w 18300700"/>
                <a:gd name="connsiteY46" fmla="*/ 8959850 h 15944850"/>
                <a:gd name="connsiteX47" fmla="*/ 2781300 w 18300700"/>
                <a:gd name="connsiteY47" fmla="*/ 9169400 h 15944850"/>
                <a:gd name="connsiteX48" fmla="*/ 2673350 w 18300700"/>
                <a:gd name="connsiteY48" fmla="*/ 9283700 h 15944850"/>
                <a:gd name="connsiteX49" fmla="*/ 2698750 w 18300700"/>
                <a:gd name="connsiteY49" fmla="*/ 9353550 h 15944850"/>
                <a:gd name="connsiteX50" fmla="*/ 2863850 w 18300700"/>
                <a:gd name="connsiteY50" fmla="*/ 9201150 h 15944850"/>
                <a:gd name="connsiteX51" fmla="*/ 2901950 w 18300700"/>
                <a:gd name="connsiteY51" fmla="*/ 9067800 h 15944850"/>
                <a:gd name="connsiteX52" fmla="*/ 3022600 w 18300700"/>
                <a:gd name="connsiteY52" fmla="*/ 8902700 h 15944850"/>
                <a:gd name="connsiteX53" fmla="*/ 3136900 w 18300700"/>
                <a:gd name="connsiteY53" fmla="*/ 8896350 h 15944850"/>
                <a:gd name="connsiteX54" fmla="*/ 3219450 w 18300700"/>
                <a:gd name="connsiteY54" fmla="*/ 8826500 h 15944850"/>
                <a:gd name="connsiteX55" fmla="*/ 3206750 w 18300700"/>
                <a:gd name="connsiteY55" fmla="*/ 8991600 h 15944850"/>
                <a:gd name="connsiteX56" fmla="*/ 3117850 w 18300700"/>
                <a:gd name="connsiteY56" fmla="*/ 9150350 h 15944850"/>
                <a:gd name="connsiteX57" fmla="*/ 2952750 w 18300700"/>
                <a:gd name="connsiteY57" fmla="*/ 9353550 h 15944850"/>
                <a:gd name="connsiteX58" fmla="*/ 2838450 w 18300700"/>
                <a:gd name="connsiteY58" fmla="*/ 9550400 h 15944850"/>
                <a:gd name="connsiteX59" fmla="*/ 2736850 w 18300700"/>
                <a:gd name="connsiteY59" fmla="*/ 9702800 h 15944850"/>
                <a:gd name="connsiteX60" fmla="*/ 2692400 w 18300700"/>
                <a:gd name="connsiteY60" fmla="*/ 9874250 h 15944850"/>
                <a:gd name="connsiteX61" fmla="*/ 2527300 w 18300700"/>
                <a:gd name="connsiteY61" fmla="*/ 10071100 h 15944850"/>
                <a:gd name="connsiteX62" fmla="*/ 2425700 w 18300700"/>
                <a:gd name="connsiteY62" fmla="*/ 10274300 h 15944850"/>
                <a:gd name="connsiteX63" fmla="*/ 2368550 w 18300700"/>
                <a:gd name="connsiteY63" fmla="*/ 10420350 h 15944850"/>
                <a:gd name="connsiteX64" fmla="*/ 2235200 w 18300700"/>
                <a:gd name="connsiteY64" fmla="*/ 10541000 h 15944850"/>
                <a:gd name="connsiteX65" fmla="*/ 2184400 w 18300700"/>
                <a:gd name="connsiteY65" fmla="*/ 10648950 h 15944850"/>
                <a:gd name="connsiteX66" fmla="*/ 2317750 w 18300700"/>
                <a:gd name="connsiteY66" fmla="*/ 10674350 h 15944850"/>
                <a:gd name="connsiteX67" fmla="*/ 2311400 w 18300700"/>
                <a:gd name="connsiteY67" fmla="*/ 10814050 h 15944850"/>
                <a:gd name="connsiteX68" fmla="*/ 2254250 w 18300700"/>
                <a:gd name="connsiteY68" fmla="*/ 10960100 h 15944850"/>
                <a:gd name="connsiteX69" fmla="*/ 2139950 w 18300700"/>
                <a:gd name="connsiteY69" fmla="*/ 11055350 h 15944850"/>
                <a:gd name="connsiteX70" fmla="*/ 2000250 w 18300700"/>
                <a:gd name="connsiteY70" fmla="*/ 11093450 h 15944850"/>
                <a:gd name="connsiteX71" fmla="*/ 1974850 w 18300700"/>
                <a:gd name="connsiteY71" fmla="*/ 11150600 h 15944850"/>
                <a:gd name="connsiteX72" fmla="*/ 2006600 w 18300700"/>
                <a:gd name="connsiteY72" fmla="*/ 11214100 h 15944850"/>
                <a:gd name="connsiteX73" fmla="*/ 1924050 w 18300700"/>
                <a:gd name="connsiteY73" fmla="*/ 11347450 h 15944850"/>
                <a:gd name="connsiteX74" fmla="*/ 1879600 w 18300700"/>
                <a:gd name="connsiteY74" fmla="*/ 11493500 h 15944850"/>
                <a:gd name="connsiteX75" fmla="*/ 1854200 w 18300700"/>
                <a:gd name="connsiteY75" fmla="*/ 11709400 h 15944850"/>
                <a:gd name="connsiteX76" fmla="*/ 1841500 w 18300700"/>
                <a:gd name="connsiteY76" fmla="*/ 11849100 h 15944850"/>
                <a:gd name="connsiteX77" fmla="*/ 1695450 w 18300700"/>
                <a:gd name="connsiteY77" fmla="*/ 11957050 h 15944850"/>
                <a:gd name="connsiteX78" fmla="*/ 1606550 w 18300700"/>
                <a:gd name="connsiteY78" fmla="*/ 12192000 h 15944850"/>
                <a:gd name="connsiteX79" fmla="*/ 1511300 w 18300700"/>
                <a:gd name="connsiteY79" fmla="*/ 12420600 h 15944850"/>
                <a:gd name="connsiteX80" fmla="*/ 1225550 w 18300700"/>
                <a:gd name="connsiteY80" fmla="*/ 12534900 h 15944850"/>
                <a:gd name="connsiteX81" fmla="*/ 1130300 w 18300700"/>
                <a:gd name="connsiteY81" fmla="*/ 12484100 h 15944850"/>
                <a:gd name="connsiteX82" fmla="*/ 1003300 w 18300700"/>
                <a:gd name="connsiteY82" fmla="*/ 12566650 h 15944850"/>
                <a:gd name="connsiteX83" fmla="*/ 984250 w 18300700"/>
                <a:gd name="connsiteY83" fmla="*/ 12630150 h 15944850"/>
                <a:gd name="connsiteX84" fmla="*/ 901700 w 18300700"/>
                <a:gd name="connsiteY84" fmla="*/ 12719050 h 15944850"/>
                <a:gd name="connsiteX85" fmla="*/ 819150 w 18300700"/>
                <a:gd name="connsiteY85" fmla="*/ 12827000 h 15944850"/>
                <a:gd name="connsiteX86" fmla="*/ 704850 w 18300700"/>
                <a:gd name="connsiteY86" fmla="*/ 12998450 h 15944850"/>
                <a:gd name="connsiteX87" fmla="*/ 635000 w 18300700"/>
                <a:gd name="connsiteY87" fmla="*/ 13169900 h 15944850"/>
                <a:gd name="connsiteX88" fmla="*/ 565150 w 18300700"/>
                <a:gd name="connsiteY88" fmla="*/ 13252450 h 15944850"/>
                <a:gd name="connsiteX89" fmla="*/ 514350 w 18300700"/>
                <a:gd name="connsiteY89" fmla="*/ 13392150 h 15944850"/>
                <a:gd name="connsiteX90" fmla="*/ 469900 w 18300700"/>
                <a:gd name="connsiteY90" fmla="*/ 13512800 h 15944850"/>
                <a:gd name="connsiteX91" fmla="*/ 419100 w 18300700"/>
                <a:gd name="connsiteY91" fmla="*/ 13677900 h 15944850"/>
                <a:gd name="connsiteX92" fmla="*/ 476250 w 18300700"/>
                <a:gd name="connsiteY92" fmla="*/ 13773150 h 15944850"/>
                <a:gd name="connsiteX93" fmla="*/ 406400 w 18300700"/>
                <a:gd name="connsiteY93" fmla="*/ 13925550 h 15944850"/>
                <a:gd name="connsiteX94" fmla="*/ 412750 w 18300700"/>
                <a:gd name="connsiteY94" fmla="*/ 14046200 h 15944850"/>
                <a:gd name="connsiteX95" fmla="*/ 368300 w 18300700"/>
                <a:gd name="connsiteY95" fmla="*/ 14217650 h 15944850"/>
                <a:gd name="connsiteX96" fmla="*/ 317500 w 18300700"/>
                <a:gd name="connsiteY96" fmla="*/ 14439900 h 15944850"/>
                <a:gd name="connsiteX97" fmla="*/ 273050 w 18300700"/>
                <a:gd name="connsiteY97" fmla="*/ 14605000 h 15944850"/>
                <a:gd name="connsiteX98" fmla="*/ 234950 w 18300700"/>
                <a:gd name="connsiteY98" fmla="*/ 14732000 h 15944850"/>
                <a:gd name="connsiteX99" fmla="*/ 228600 w 18300700"/>
                <a:gd name="connsiteY99" fmla="*/ 14909800 h 15944850"/>
                <a:gd name="connsiteX100" fmla="*/ 184150 w 18300700"/>
                <a:gd name="connsiteY100" fmla="*/ 15106650 h 15944850"/>
                <a:gd name="connsiteX101" fmla="*/ 139700 w 18300700"/>
                <a:gd name="connsiteY101" fmla="*/ 15278100 h 15944850"/>
                <a:gd name="connsiteX102" fmla="*/ 133350 w 18300700"/>
                <a:gd name="connsiteY102" fmla="*/ 15449550 h 15944850"/>
                <a:gd name="connsiteX103" fmla="*/ 69850 w 18300700"/>
                <a:gd name="connsiteY103" fmla="*/ 15563850 h 15944850"/>
                <a:gd name="connsiteX104" fmla="*/ 50800 w 18300700"/>
                <a:gd name="connsiteY104" fmla="*/ 15716250 h 15944850"/>
                <a:gd name="connsiteX105" fmla="*/ 0 w 18300700"/>
                <a:gd name="connsiteY105" fmla="*/ 15944850 h 15944850"/>
                <a:gd name="connsiteX106" fmla="*/ 82550 w 18300700"/>
                <a:gd name="connsiteY106" fmla="*/ 15887700 h 15944850"/>
                <a:gd name="connsiteX107" fmla="*/ 406400 w 18300700"/>
                <a:gd name="connsiteY107" fmla="*/ 14712950 h 15944850"/>
                <a:gd name="connsiteX108" fmla="*/ 4775200 w 18300700"/>
                <a:gd name="connsiteY108" fmla="*/ 14839950 h 15944850"/>
                <a:gd name="connsiteX109" fmla="*/ 9207500 w 18300700"/>
                <a:gd name="connsiteY109" fmla="*/ 14878050 h 15944850"/>
                <a:gd name="connsiteX110" fmla="*/ 9029700 w 18300700"/>
                <a:gd name="connsiteY110" fmla="*/ 12160250 h 15944850"/>
                <a:gd name="connsiteX111" fmla="*/ 8851900 w 18300700"/>
                <a:gd name="connsiteY111" fmla="*/ 11512550 h 15944850"/>
                <a:gd name="connsiteX112" fmla="*/ 8978900 w 18300700"/>
                <a:gd name="connsiteY112" fmla="*/ 11207750 h 15944850"/>
                <a:gd name="connsiteX113" fmla="*/ 9207500 w 18300700"/>
                <a:gd name="connsiteY113" fmla="*/ 10864850 h 15944850"/>
                <a:gd name="connsiteX114" fmla="*/ 10134600 w 18300700"/>
                <a:gd name="connsiteY114" fmla="*/ 10267950 h 15944850"/>
                <a:gd name="connsiteX115" fmla="*/ 10579100 w 18300700"/>
                <a:gd name="connsiteY115" fmla="*/ 10166350 h 15944850"/>
                <a:gd name="connsiteX116" fmla="*/ 11036300 w 18300700"/>
                <a:gd name="connsiteY116" fmla="*/ 9937750 h 15944850"/>
                <a:gd name="connsiteX117" fmla="*/ 11366500 w 18300700"/>
                <a:gd name="connsiteY117" fmla="*/ 9836150 h 15944850"/>
                <a:gd name="connsiteX118" fmla="*/ 11289631 w 18300700"/>
                <a:gd name="connsiteY118" fmla="*/ 3884016 h 15944850"/>
                <a:gd name="connsiteX119" fmla="*/ 18300700 w 18300700"/>
                <a:gd name="connsiteY119" fmla="*/ 3689350 h 15944850"/>
                <a:gd name="connsiteX120" fmla="*/ 18160332 w 18300700"/>
                <a:gd name="connsiteY120" fmla="*/ 688377 h 15944850"/>
                <a:gd name="connsiteX121" fmla="*/ 8826500 w 18300700"/>
                <a:gd name="connsiteY121" fmla="*/ 0 h 15944850"/>
                <a:gd name="connsiteX122" fmla="*/ 8660732 w 18300700"/>
                <a:gd name="connsiteY122" fmla="*/ 508000 h 159448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5600 w 18300700"/>
                <a:gd name="connsiteY121" fmla="*/ 0 h 16160750"/>
                <a:gd name="connsiteX122" fmla="*/ 8826500 w 18300700"/>
                <a:gd name="connsiteY122" fmla="*/ 215900 h 16160750"/>
                <a:gd name="connsiteX123" fmla="*/ 8660732 w 18300700"/>
                <a:gd name="connsiteY123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5600 w 18300700"/>
                <a:gd name="connsiteY121" fmla="*/ 0 h 16160750"/>
                <a:gd name="connsiteX122" fmla="*/ 13392150 w 18300700"/>
                <a:gd name="connsiteY122" fmla="*/ 152400 h 16160750"/>
                <a:gd name="connsiteX123" fmla="*/ 8826500 w 18300700"/>
                <a:gd name="connsiteY123" fmla="*/ 215900 h 16160750"/>
                <a:gd name="connsiteX124" fmla="*/ 8660732 w 18300700"/>
                <a:gd name="connsiteY124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0838 w 18300700"/>
                <a:gd name="connsiteY121" fmla="*/ 0 h 16160750"/>
                <a:gd name="connsiteX122" fmla="*/ 13392150 w 18300700"/>
                <a:gd name="connsiteY122" fmla="*/ 152400 h 16160750"/>
                <a:gd name="connsiteX123" fmla="*/ 8826500 w 18300700"/>
                <a:gd name="connsiteY123" fmla="*/ 215900 h 16160750"/>
                <a:gd name="connsiteX124" fmla="*/ 8660732 w 18300700"/>
                <a:gd name="connsiteY124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0838 w 18300700"/>
                <a:gd name="connsiteY121" fmla="*/ 0 h 16160750"/>
                <a:gd name="connsiteX122" fmla="*/ 13823156 w 18300700"/>
                <a:gd name="connsiteY122" fmla="*/ 145256 h 16160750"/>
                <a:gd name="connsiteX123" fmla="*/ 8826500 w 18300700"/>
                <a:gd name="connsiteY123" fmla="*/ 215900 h 16160750"/>
                <a:gd name="connsiteX124" fmla="*/ 8660732 w 18300700"/>
                <a:gd name="connsiteY124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0838 w 18300700"/>
                <a:gd name="connsiteY121" fmla="*/ 0 h 16160750"/>
                <a:gd name="connsiteX122" fmla="*/ 13823156 w 18300700"/>
                <a:gd name="connsiteY122" fmla="*/ 145256 h 16160750"/>
                <a:gd name="connsiteX123" fmla="*/ 11699081 w 18300700"/>
                <a:gd name="connsiteY123" fmla="*/ 290513 h 16160750"/>
                <a:gd name="connsiteX124" fmla="*/ 8826500 w 18300700"/>
                <a:gd name="connsiteY124" fmla="*/ 215900 h 16160750"/>
                <a:gd name="connsiteX125" fmla="*/ 8660732 w 18300700"/>
                <a:gd name="connsiteY125" fmla="*/ 723900 h 16160750"/>
                <a:gd name="connsiteX0" fmla="*/ 8660732 w 18300700"/>
                <a:gd name="connsiteY0" fmla="*/ 723900 h 16160750"/>
                <a:gd name="connsiteX1" fmla="*/ 8515350 w 18300700"/>
                <a:gd name="connsiteY1" fmla="*/ 1035050 h 16160750"/>
                <a:gd name="connsiteX2" fmla="*/ 8350250 w 18300700"/>
                <a:gd name="connsiteY2" fmla="*/ 1308100 h 16160750"/>
                <a:gd name="connsiteX3" fmla="*/ 8312150 w 18300700"/>
                <a:gd name="connsiteY3" fmla="*/ 1524000 h 16160750"/>
                <a:gd name="connsiteX4" fmla="*/ 8210550 w 18300700"/>
                <a:gd name="connsiteY4" fmla="*/ 1841500 h 16160750"/>
                <a:gd name="connsiteX5" fmla="*/ 8121650 w 18300700"/>
                <a:gd name="connsiteY5" fmla="*/ 2146300 h 16160750"/>
                <a:gd name="connsiteX6" fmla="*/ 7981950 w 18300700"/>
                <a:gd name="connsiteY6" fmla="*/ 2432050 h 16160750"/>
                <a:gd name="connsiteX7" fmla="*/ 7791450 w 18300700"/>
                <a:gd name="connsiteY7" fmla="*/ 2571750 h 16160750"/>
                <a:gd name="connsiteX8" fmla="*/ 7486650 w 18300700"/>
                <a:gd name="connsiteY8" fmla="*/ 2767012 h 16160750"/>
                <a:gd name="connsiteX9" fmla="*/ 7188200 w 18300700"/>
                <a:gd name="connsiteY9" fmla="*/ 2954338 h 16160750"/>
                <a:gd name="connsiteX10" fmla="*/ 6972300 w 18300700"/>
                <a:gd name="connsiteY10" fmla="*/ 3086100 h 16160750"/>
                <a:gd name="connsiteX11" fmla="*/ 6737350 w 18300700"/>
                <a:gd name="connsiteY11" fmla="*/ 3098800 h 16160750"/>
                <a:gd name="connsiteX12" fmla="*/ 6629400 w 18300700"/>
                <a:gd name="connsiteY12" fmla="*/ 3257550 h 16160750"/>
                <a:gd name="connsiteX13" fmla="*/ 6445250 w 18300700"/>
                <a:gd name="connsiteY13" fmla="*/ 3403600 h 16160750"/>
                <a:gd name="connsiteX14" fmla="*/ 6197600 w 18300700"/>
                <a:gd name="connsiteY14" fmla="*/ 3498850 h 16160750"/>
                <a:gd name="connsiteX15" fmla="*/ 6045200 w 18300700"/>
                <a:gd name="connsiteY15" fmla="*/ 3721100 h 16160750"/>
                <a:gd name="connsiteX16" fmla="*/ 6064250 w 18300700"/>
                <a:gd name="connsiteY16" fmla="*/ 3905250 h 16160750"/>
                <a:gd name="connsiteX17" fmla="*/ 6007100 w 18300700"/>
                <a:gd name="connsiteY17" fmla="*/ 4178300 h 16160750"/>
                <a:gd name="connsiteX18" fmla="*/ 5956300 w 18300700"/>
                <a:gd name="connsiteY18" fmla="*/ 4318000 h 16160750"/>
                <a:gd name="connsiteX19" fmla="*/ 5816600 w 18300700"/>
                <a:gd name="connsiteY19" fmla="*/ 4502150 h 16160750"/>
                <a:gd name="connsiteX20" fmla="*/ 5708650 w 18300700"/>
                <a:gd name="connsiteY20" fmla="*/ 4686300 h 16160750"/>
                <a:gd name="connsiteX21" fmla="*/ 5626100 w 18300700"/>
                <a:gd name="connsiteY21" fmla="*/ 4984750 h 16160750"/>
                <a:gd name="connsiteX22" fmla="*/ 5556250 w 18300700"/>
                <a:gd name="connsiteY22" fmla="*/ 5219700 h 16160750"/>
                <a:gd name="connsiteX23" fmla="*/ 5384800 w 18300700"/>
                <a:gd name="connsiteY23" fmla="*/ 5384800 h 16160750"/>
                <a:gd name="connsiteX24" fmla="*/ 5372100 w 18300700"/>
                <a:gd name="connsiteY24" fmla="*/ 5537200 h 16160750"/>
                <a:gd name="connsiteX25" fmla="*/ 5308600 w 18300700"/>
                <a:gd name="connsiteY25" fmla="*/ 5721350 h 16160750"/>
                <a:gd name="connsiteX26" fmla="*/ 5257800 w 18300700"/>
                <a:gd name="connsiteY26" fmla="*/ 5911850 h 16160750"/>
                <a:gd name="connsiteX27" fmla="*/ 5251450 w 18300700"/>
                <a:gd name="connsiteY27" fmla="*/ 6191250 h 16160750"/>
                <a:gd name="connsiteX28" fmla="*/ 5289550 w 18300700"/>
                <a:gd name="connsiteY28" fmla="*/ 6273800 h 16160750"/>
                <a:gd name="connsiteX29" fmla="*/ 5251450 w 18300700"/>
                <a:gd name="connsiteY29" fmla="*/ 6477000 h 16160750"/>
                <a:gd name="connsiteX30" fmla="*/ 5251450 w 18300700"/>
                <a:gd name="connsiteY30" fmla="*/ 6673850 h 16160750"/>
                <a:gd name="connsiteX31" fmla="*/ 5168900 w 18300700"/>
                <a:gd name="connsiteY31" fmla="*/ 6902450 h 16160750"/>
                <a:gd name="connsiteX32" fmla="*/ 5118100 w 18300700"/>
                <a:gd name="connsiteY32" fmla="*/ 7175500 h 16160750"/>
                <a:gd name="connsiteX33" fmla="*/ 5029200 w 18300700"/>
                <a:gd name="connsiteY33" fmla="*/ 7219950 h 16160750"/>
                <a:gd name="connsiteX34" fmla="*/ 4927600 w 18300700"/>
                <a:gd name="connsiteY34" fmla="*/ 7296150 h 16160750"/>
                <a:gd name="connsiteX35" fmla="*/ 4838700 w 18300700"/>
                <a:gd name="connsiteY35" fmla="*/ 7473950 h 16160750"/>
                <a:gd name="connsiteX36" fmla="*/ 4692650 w 18300700"/>
                <a:gd name="connsiteY36" fmla="*/ 7531100 h 16160750"/>
                <a:gd name="connsiteX37" fmla="*/ 4514850 w 18300700"/>
                <a:gd name="connsiteY37" fmla="*/ 7613650 h 16160750"/>
                <a:gd name="connsiteX38" fmla="*/ 4362450 w 18300700"/>
                <a:gd name="connsiteY38" fmla="*/ 7791450 h 16160750"/>
                <a:gd name="connsiteX39" fmla="*/ 4229100 w 18300700"/>
                <a:gd name="connsiteY39" fmla="*/ 7988300 h 16160750"/>
                <a:gd name="connsiteX40" fmla="*/ 4025900 w 18300700"/>
                <a:gd name="connsiteY40" fmla="*/ 8134350 h 16160750"/>
                <a:gd name="connsiteX41" fmla="*/ 3721100 w 18300700"/>
                <a:gd name="connsiteY41" fmla="*/ 8439150 h 16160750"/>
                <a:gd name="connsiteX42" fmla="*/ 3536950 w 18300700"/>
                <a:gd name="connsiteY42" fmla="*/ 8680450 h 16160750"/>
                <a:gd name="connsiteX43" fmla="*/ 3390900 w 18300700"/>
                <a:gd name="connsiteY43" fmla="*/ 8724900 h 16160750"/>
                <a:gd name="connsiteX44" fmla="*/ 3213100 w 18300700"/>
                <a:gd name="connsiteY44" fmla="*/ 8832850 h 16160750"/>
                <a:gd name="connsiteX45" fmla="*/ 3041650 w 18300700"/>
                <a:gd name="connsiteY45" fmla="*/ 9004300 h 16160750"/>
                <a:gd name="connsiteX46" fmla="*/ 2870200 w 18300700"/>
                <a:gd name="connsiteY46" fmla="*/ 9175750 h 16160750"/>
                <a:gd name="connsiteX47" fmla="*/ 2781300 w 18300700"/>
                <a:gd name="connsiteY47" fmla="*/ 9385300 h 16160750"/>
                <a:gd name="connsiteX48" fmla="*/ 2673350 w 18300700"/>
                <a:gd name="connsiteY48" fmla="*/ 9499600 h 16160750"/>
                <a:gd name="connsiteX49" fmla="*/ 2698750 w 18300700"/>
                <a:gd name="connsiteY49" fmla="*/ 9569450 h 16160750"/>
                <a:gd name="connsiteX50" fmla="*/ 2863850 w 18300700"/>
                <a:gd name="connsiteY50" fmla="*/ 9417050 h 16160750"/>
                <a:gd name="connsiteX51" fmla="*/ 2901950 w 18300700"/>
                <a:gd name="connsiteY51" fmla="*/ 9283700 h 16160750"/>
                <a:gd name="connsiteX52" fmla="*/ 3022600 w 18300700"/>
                <a:gd name="connsiteY52" fmla="*/ 9118600 h 16160750"/>
                <a:gd name="connsiteX53" fmla="*/ 3136900 w 18300700"/>
                <a:gd name="connsiteY53" fmla="*/ 9112250 h 16160750"/>
                <a:gd name="connsiteX54" fmla="*/ 3219450 w 18300700"/>
                <a:gd name="connsiteY54" fmla="*/ 9042400 h 16160750"/>
                <a:gd name="connsiteX55" fmla="*/ 3206750 w 18300700"/>
                <a:gd name="connsiteY55" fmla="*/ 9207500 h 16160750"/>
                <a:gd name="connsiteX56" fmla="*/ 3117850 w 18300700"/>
                <a:gd name="connsiteY56" fmla="*/ 9366250 h 16160750"/>
                <a:gd name="connsiteX57" fmla="*/ 2952750 w 18300700"/>
                <a:gd name="connsiteY57" fmla="*/ 9569450 h 16160750"/>
                <a:gd name="connsiteX58" fmla="*/ 2838450 w 18300700"/>
                <a:gd name="connsiteY58" fmla="*/ 9766300 h 16160750"/>
                <a:gd name="connsiteX59" fmla="*/ 2736850 w 18300700"/>
                <a:gd name="connsiteY59" fmla="*/ 9918700 h 16160750"/>
                <a:gd name="connsiteX60" fmla="*/ 2692400 w 18300700"/>
                <a:gd name="connsiteY60" fmla="*/ 10090150 h 16160750"/>
                <a:gd name="connsiteX61" fmla="*/ 2527300 w 18300700"/>
                <a:gd name="connsiteY61" fmla="*/ 10287000 h 16160750"/>
                <a:gd name="connsiteX62" fmla="*/ 2425700 w 18300700"/>
                <a:gd name="connsiteY62" fmla="*/ 10490200 h 16160750"/>
                <a:gd name="connsiteX63" fmla="*/ 2368550 w 18300700"/>
                <a:gd name="connsiteY63" fmla="*/ 10636250 h 16160750"/>
                <a:gd name="connsiteX64" fmla="*/ 2235200 w 18300700"/>
                <a:gd name="connsiteY64" fmla="*/ 10756900 h 16160750"/>
                <a:gd name="connsiteX65" fmla="*/ 2184400 w 18300700"/>
                <a:gd name="connsiteY65" fmla="*/ 10864850 h 16160750"/>
                <a:gd name="connsiteX66" fmla="*/ 2317750 w 18300700"/>
                <a:gd name="connsiteY66" fmla="*/ 10890250 h 16160750"/>
                <a:gd name="connsiteX67" fmla="*/ 2311400 w 18300700"/>
                <a:gd name="connsiteY67" fmla="*/ 11029950 h 16160750"/>
                <a:gd name="connsiteX68" fmla="*/ 2254250 w 18300700"/>
                <a:gd name="connsiteY68" fmla="*/ 11176000 h 16160750"/>
                <a:gd name="connsiteX69" fmla="*/ 2139950 w 18300700"/>
                <a:gd name="connsiteY69" fmla="*/ 11271250 h 16160750"/>
                <a:gd name="connsiteX70" fmla="*/ 2000250 w 18300700"/>
                <a:gd name="connsiteY70" fmla="*/ 11309350 h 16160750"/>
                <a:gd name="connsiteX71" fmla="*/ 1974850 w 18300700"/>
                <a:gd name="connsiteY71" fmla="*/ 11366500 h 16160750"/>
                <a:gd name="connsiteX72" fmla="*/ 2006600 w 18300700"/>
                <a:gd name="connsiteY72" fmla="*/ 11430000 h 16160750"/>
                <a:gd name="connsiteX73" fmla="*/ 1924050 w 18300700"/>
                <a:gd name="connsiteY73" fmla="*/ 11563350 h 16160750"/>
                <a:gd name="connsiteX74" fmla="*/ 1879600 w 18300700"/>
                <a:gd name="connsiteY74" fmla="*/ 11709400 h 16160750"/>
                <a:gd name="connsiteX75" fmla="*/ 1854200 w 18300700"/>
                <a:gd name="connsiteY75" fmla="*/ 11925300 h 16160750"/>
                <a:gd name="connsiteX76" fmla="*/ 1841500 w 18300700"/>
                <a:gd name="connsiteY76" fmla="*/ 12065000 h 16160750"/>
                <a:gd name="connsiteX77" fmla="*/ 1695450 w 18300700"/>
                <a:gd name="connsiteY77" fmla="*/ 12172950 h 16160750"/>
                <a:gd name="connsiteX78" fmla="*/ 1606550 w 18300700"/>
                <a:gd name="connsiteY78" fmla="*/ 12407900 h 16160750"/>
                <a:gd name="connsiteX79" fmla="*/ 1511300 w 18300700"/>
                <a:gd name="connsiteY79" fmla="*/ 12636500 h 16160750"/>
                <a:gd name="connsiteX80" fmla="*/ 1225550 w 18300700"/>
                <a:gd name="connsiteY80" fmla="*/ 12750800 h 16160750"/>
                <a:gd name="connsiteX81" fmla="*/ 1130300 w 18300700"/>
                <a:gd name="connsiteY81" fmla="*/ 12700000 h 16160750"/>
                <a:gd name="connsiteX82" fmla="*/ 1003300 w 18300700"/>
                <a:gd name="connsiteY82" fmla="*/ 12782550 h 16160750"/>
                <a:gd name="connsiteX83" fmla="*/ 984250 w 18300700"/>
                <a:gd name="connsiteY83" fmla="*/ 12846050 h 16160750"/>
                <a:gd name="connsiteX84" fmla="*/ 901700 w 18300700"/>
                <a:gd name="connsiteY84" fmla="*/ 12934950 h 16160750"/>
                <a:gd name="connsiteX85" fmla="*/ 819150 w 18300700"/>
                <a:gd name="connsiteY85" fmla="*/ 13042900 h 16160750"/>
                <a:gd name="connsiteX86" fmla="*/ 704850 w 18300700"/>
                <a:gd name="connsiteY86" fmla="*/ 13214350 h 16160750"/>
                <a:gd name="connsiteX87" fmla="*/ 635000 w 18300700"/>
                <a:gd name="connsiteY87" fmla="*/ 13385800 h 16160750"/>
                <a:gd name="connsiteX88" fmla="*/ 565150 w 18300700"/>
                <a:gd name="connsiteY88" fmla="*/ 13468350 h 16160750"/>
                <a:gd name="connsiteX89" fmla="*/ 514350 w 18300700"/>
                <a:gd name="connsiteY89" fmla="*/ 13608050 h 16160750"/>
                <a:gd name="connsiteX90" fmla="*/ 469900 w 18300700"/>
                <a:gd name="connsiteY90" fmla="*/ 13728700 h 16160750"/>
                <a:gd name="connsiteX91" fmla="*/ 419100 w 18300700"/>
                <a:gd name="connsiteY91" fmla="*/ 13893800 h 16160750"/>
                <a:gd name="connsiteX92" fmla="*/ 476250 w 18300700"/>
                <a:gd name="connsiteY92" fmla="*/ 13989050 h 16160750"/>
                <a:gd name="connsiteX93" fmla="*/ 406400 w 18300700"/>
                <a:gd name="connsiteY93" fmla="*/ 14141450 h 16160750"/>
                <a:gd name="connsiteX94" fmla="*/ 412750 w 18300700"/>
                <a:gd name="connsiteY94" fmla="*/ 14262100 h 16160750"/>
                <a:gd name="connsiteX95" fmla="*/ 368300 w 18300700"/>
                <a:gd name="connsiteY95" fmla="*/ 14433550 h 16160750"/>
                <a:gd name="connsiteX96" fmla="*/ 317500 w 18300700"/>
                <a:gd name="connsiteY96" fmla="*/ 14655800 h 16160750"/>
                <a:gd name="connsiteX97" fmla="*/ 273050 w 18300700"/>
                <a:gd name="connsiteY97" fmla="*/ 14820900 h 16160750"/>
                <a:gd name="connsiteX98" fmla="*/ 234950 w 18300700"/>
                <a:gd name="connsiteY98" fmla="*/ 14947900 h 16160750"/>
                <a:gd name="connsiteX99" fmla="*/ 228600 w 18300700"/>
                <a:gd name="connsiteY99" fmla="*/ 15125700 h 16160750"/>
                <a:gd name="connsiteX100" fmla="*/ 184150 w 18300700"/>
                <a:gd name="connsiteY100" fmla="*/ 15322550 h 16160750"/>
                <a:gd name="connsiteX101" fmla="*/ 139700 w 18300700"/>
                <a:gd name="connsiteY101" fmla="*/ 15494000 h 16160750"/>
                <a:gd name="connsiteX102" fmla="*/ 133350 w 18300700"/>
                <a:gd name="connsiteY102" fmla="*/ 15665450 h 16160750"/>
                <a:gd name="connsiteX103" fmla="*/ 69850 w 18300700"/>
                <a:gd name="connsiteY103" fmla="*/ 15779750 h 16160750"/>
                <a:gd name="connsiteX104" fmla="*/ 50800 w 18300700"/>
                <a:gd name="connsiteY104" fmla="*/ 15932150 h 16160750"/>
                <a:gd name="connsiteX105" fmla="*/ 0 w 18300700"/>
                <a:gd name="connsiteY105" fmla="*/ 16160750 h 16160750"/>
                <a:gd name="connsiteX106" fmla="*/ 82550 w 18300700"/>
                <a:gd name="connsiteY106" fmla="*/ 16103600 h 16160750"/>
                <a:gd name="connsiteX107" fmla="*/ 406400 w 18300700"/>
                <a:gd name="connsiteY107" fmla="*/ 14928850 h 16160750"/>
                <a:gd name="connsiteX108" fmla="*/ 4775200 w 18300700"/>
                <a:gd name="connsiteY108" fmla="*/ 15055850 h 16160750"/>
                <a:gd name="connsiteX109" fmla="*/ 9207500 w 18300700"/>
                <a:gd name="connsiteY109" fmla="*/ 15093950 h 16160750"/>
                <a:gd name="connsiteX110" fmla="*/ 9029700 w 18300700"/>
                <a:gd name="connsiteY110" fmla="*/ 12376150 h 16160750"/>
                <a:gd name="connsiteX111" fmla="*/ 8851900 w 18300700"/>
                <a:gd name="connsiteY111" fmla="*/ 11728450 h 16160750"/>
                <a:gd name="connsiteX112" fmla="*/ 8978900 w 18300700"/>
                <a:gd name="connsiteY112" fmla="*/ 11423650 h 16160750"/>
                <a:gd name="connsiteX113" fmla="*/ 9207500 w 18300700"/>
                <a:gd name="connsiteY113" fmla="*/ 11080750 h 16160750"/>
                <a:gd name="connsiteX114" fmla="*/ 10134600 w 18300700"/>
                <a:gd name="connsiteY114" fmla="*/ 10483850 h 16160750"/>
                <a:gd name="connsiteX115" fmla="*/ 10579100 w 18300700"/>
                <a:gd name="connsiteY115" fmla="*/ 10382250 h 16160750"/>
                <a:gd name="connsiteX116" fmla="*/ 11036300 w 18300700"/>
                <a:gd name="connsiteY116" fmla="*/ 10153650 h 16160750"/>
                <a:gd name="connsiteX117" fmla="*/ 11366500 w 18300700"/>
                <a:gd name="connsiteY117" fmla="*/ 10052050 h 16160750"/>
                <a:gd name="connsiteX118" fmla="*/ 11289631 w 18300700"/>
                <a:gd name="connsiteY118" fmla="*/ 4099916 h 16160750"/>
                <a:gd name="connsiteX119" fmla="*/ 18300700 w 18300700"/>
                <a:gd name="connsiteY119" fmla="*/ 3905250 h 16160750"/>
                <a:gd name="connsiteX120" fmla="*/ 18160332 w 18300700"/>
                <a:gd name="connsiteY120" fmla="*/ 904277 h 16160750"/>
                <a:gd name="connsiteX121" fmla="*/ 18130838 w 18300700"/>
                <a:gd name="connsiteY121" fmla="*/ 0 h 16160750"/>
                <a:gd name="connsiteX122" fmla="*/ 13823156 w 18300700"/>
                <a:gd name="connsiteY122" fmla="*/ 145256 h 16160750"/>
                <a:gd name="connsiteX123" fmla="*/ 11444287 w 18300700"/>
                <a:gd name="connsiteY123" fmla="*/ 180976 h 16160750"/>
                <a:gd name="connsiteX124" fmla="*/ 8826500 w 18300700"/>
                <a:gd name="connsiteY124" fmla="*/ 215900 h 16160750"/>
                <a:gd name="connsiteX125" fmla="*/ 8660732 w 18300700"/>
                <a:gd name="connsiteY125" fmla="*/ 723900 h 16160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18300700" h="16160750">
                  <a:moveTo>
                    <a:pt x="8660732" y="723900"/>
                  </a:moveTo>
                  <a:lnTo>
                    <a:pt x="8515350" y="1035050"/>
                  </a:lnTo>
                  <a:lnTo>
                    <a:pt x="8350250" y="1308100"/>
                  </a:lnTo>
                  <a:lnTo>
                    <a:pt x="8312150" y="1524000"/>
                  </a:lnTo>
                  <a:lnTo>
                    <a:pt x="8210550" y="1841500"/>
                  </a:lnTo>
                  <a:lnTo>
                    <a:pt x="8121650" y="2146300"/>
                  </a:lnTo>
                  <a:lnTo>
                    <a:pt x="7981950" y="2432050"/>
                  </a:lnTo>
                  <a:lnTo>
                    <a:pt x="7791450" y="2571750"/>
                  </a:lnTo>
                  <a:lnTo>
                    <a:pt x="7486650" y="2767012"/>
                  </a:lnTo>
                  <a:lnTo>
                    <a:pt x="7188200" y="2954338"/>
                  </a:lnTo>
                  <a:lnTo>
                    <a:pt x="6972300" y="3086100"/>
                  </a:lnTo>
                  <a:lnTo>
                    <a:pt x="6737350" y="3098800"/>
                  </a:lnTo>
                  <a:lnTo>
                    <a:pt x="6629400" y="3257550"/>
                  </a:lnTo>
                  <a:lnTo>
                    <a:pt x="6445250" y="3403600"/>
                  </a:lnTo>
                  <a:lnTo>
                    <a:pt x="6197600" y="3498850"/>
                  </a:lnTo>
                  <a:lnTo>
                    <a:pt x="6045200" y="3721100"/>
                  </a:lnTo>
                  <a:lnTo>
                    <a:pt x="6064250" y="3905250"/>
                  </a:lnTo>
                  <a:lnTo>
                    <a:pt x="6007100" y="4178300"/>
                  </a:lnTo>
                  <a:lnTo>
                    <a:pt x="5956300" y="4318000"/>
                  </a:lnTo>
                  <a:lnTo>
                    <a:pt x="5816600" y="4502150"/>
                  </a:lnTo>
                  <a:lnTo>
                    <a:pt x="5708650" y="4686300"/>
                  </a:lnTo>
                  <a:lnTo>
                    <a:pt x="5626100" y="4984750"/>
                  </a:lnTo>
                  <a:lnTo>
                    <a:pt x="5556250" y="5219700"/>
                  </a:lnTo>
                  <a:lnTo>
                    <a:pt x="5384800" y="5384800"/>
                  </a:lnTo>
                  <a:lnTo>
                    <a:pt x="5372100" y="5537200"/>
                  </a:lnTo>
                  <a:lnTo>
                    <a:pt x="5308600" y="5721350"/>
                  </a:lnTo>
                  <a:lnTo>
                    <a:pt x="5257800" y="5911850"/>
                  </a:lnTo>
                  <a:lnTo>
                    <a:pt x="5251450" y="6191250"/>
                  </a:lnTo>
                  <a:lnTo>
                    <a:pt x="5289550" y="6273800"/>
                  </a:lnTo>
                  <a:lnTo>
                    <a:pt x="5251450" y="6477000"/>
                  </a:lnTo>
                  <a:lnTo>
                    <a:pt x="5251450" y="6673850"/>
                  </a:lnTo>
                  <a:lnTo>
                    <a:pt x="5168900" y="6902450"/>
                  </a:lnTo>
                  <a:lnTo>
                    <a:pt x="5118100" y="7175500"/>
                  </a:lnTo>
                  <a:lnTo>
                    <a:pt x="5029200" y="7219950"/>
                  </a:lnTo>
                  <a:lnTo>
                    <a:pt x="4927600" y="7296150"/>
                  </a:lnTo>
                  <a:lnTo>
                    <a:pt x="4838700" y="7473950"/>
                  </a:lnTo>
                  <a:lnTo>
                    <a:pt x="4692650" y="7531100"/>
                  </a:lnTo>
                  <a:lnTo>
                    <a:pt x="4514850" y="7613650"/>
                  </a:lnTo>
                  <a:lnTo>
                    <a:pt x="4362450" y="7791450"/>
                  </a:lnTo>
                  <a:lnTo>
                    <a:pt x="4229100" y="7988300"/>
                  </a:lnTo>
                  <a:lnTo>
                    <a:pt x="4025900" y="8134350"/>
                  </a:lnTo>
                  <a:lnTo>
                    <a:pt x="3721100" y="8439150"/>
                  </a:lnTo>
                  <a:lnTo>
                    <a:pt x="3536950" y="8680450"/>
                  </a:lnTo>
                  <a:lnTo>
                    <a:pt x="3390900" y="8724900"/>
                  </a:lnTo>
                  <a:lnTo>
                    <a:pt x="3213100" y="8832850"/>
                  </a:lnTo>
                  <a:lnTo>
                    <a:pt x="3041650" y="9004300"/>
                  </a:lnTo>
                  <a:lnTo>
                    <a:pt x="2870200" y="9175750"/>
                  </a:lnTo>
                  <a:lnTo>
                    <a:pt x="2781300" y="9385300"/>
                  </a:lnTo>
                  <a:lnTo>
                    <a:pt x="2673350" y="9499600"/>
                  </a:lnTo>
                  <a:lnTo>
                    <a:pt x="2698750" y="9569450"/>
                  </a:lnTo>
                  <a:lnTo>
                    <a:pt x="2863850" y="9417050"/>
                  </a:lnTo>
                  <a:lnTo>
                    <a:pt x="2901950" y="9283700"/>
                  </a:lnTo>
                  <a:lnTo>
                    <a:pt x="3022600" y="9118600"/>
                  </a:lnTo>
                  <a:lnTo>
                    <a:pt x="3136900" y="9112250"/>
                  </a:lnTo>
                  <a:lnTo>
                    <a:pt x="3219450" y="9042400"/>
                  </a:lnTo>
                  <a:lnTo>
                    <a:pt x="3206750" y="9207500"/>
                  </a:lnTo>
                  <a:lnTo>
                    <a:pt x="3117850" y="9366250"/>
                  </a:lnTo>
                  <a:lnTo>
                    <a:pt x="2952750" y="9569450"/>
                  </a:lnTo>
                  <a:lnTo>
                    <a:pt x="2838450" y="9766300"/>
                  </a:lnTo>
                  <a:lnTo>
                    <a:pt x="2736850" y="9918700"/>
                  </a:lnTo>
                  <a:lnTo>
                    <a:pt x="2692400" y="10090150"/>
                  </a:lnTo>
                  <a:lnTo>
                    <a:pt x="2527300" y="10287000"/>
                  </a:lnTo>
                  <a:lnTo>
                    <a:pt x="2425700" y="10490200"/>
                  </a:lnTo>
                  <a:lnTo>
                    <a:pt x="2368550" y="10636250"/>
                  </a:lnTo>
                  <a:lnTo>
                    <a:pt x="2235200" y="10756900"/>
                  </a:lnTo>
                  <a:lnTo>
                    <a:pt x="2184400" y="10864850"/>
                  </a:lnTo>
                  <a:lnTo>
                    <a:pt x="2317750" y="10890250"/>
                  </a:lnTo>
                  <a:lnTo>
                    <a:pt x="2311400" y="11029950"/>
                  </a:lnTo>
                  <a:lnTo>
                    <a:pt x="2254250" y="11176000"/>
                  </a:lnTo>
                  <a:lnTo>
                    <a:pt x="2139950" y="11271250"/>
                  </a:lnTo>
                  <a:lnTo>
                    <a:pt x="2000250" y="11309350"/>
                  </a:lnTo>
                  <a:lnTo>
                    <a:pt x="1974850" y="11366500"/>
                  </a:lnTo>
                  <a:lnTo>
                    <a:pt x="2006600" y="11430000"/>
                  </a:lnTo>
                  <a:lnTo>
                    <a:pt x="1924050" y="11563350"/>
                  </a:lnTo>
                  <a:lnTo>
                    <a:pt x="1879600" y="11709400"/>
                  </a:lnTo>
                  <a:lnTo>
                    <a:pt x="1854200" y="11925300"/>
                  </a:lnTo>
                  <a:lnTo>
                    <a:pt x="1841500" y="12065000"/>
                  </a:lnTo>
                  <a:lnTo>
                    <a:pt x="1695450" y="12172950"/>
                  </a:lnTo>
                  <a:lnTo>
                    <a:pt x="1606550" y="12407900"/>
                  </a:lnTo>
                  <a:lnTo>
                    <a:pt x="1511300" y="12636500"/>
                  </a:lnTo>
                  <a:lnTo>
                    <a:pt x="1225550" y="12750800"/>
                  </a:lnTo>
                  <a:lnTo>
                    <a:pt x="1130300" y="12700000"/>
                  </a:lnTo>
                  <a:lnTo>
                    <a:pt x="1003300" y="12782550"/>
                  </a:lnTo>
                  <a:lnTo>
                    <a:pt x="984250" y="12846050"/>
                  </a:lnTo>
                  <a:lnTo>
                    <a:pt x="901700" y="12934950"/>
                  </a:lnTo>
                  <a:lnTo>
                    <a:pt x="819150" y="13042900"/>
                  </a:lnTo>
                  <a:lnTo>
                    <a:pt x="704850" y="13214350"/>
                  </a:lnTo>
                  <a:lnTo>
                    <a:pt x="635000" y="13385800"/>
                  </a:lnTo>
                  <a:lnTo>
                    <a:pt x="565150" y="13468350"/>
                  </a:lnTo>
                  <a:lnTo>
                    <a:pt x="514350" y="13608050"/>
                  </a:lnTo>
                  <a:lnTo>
                    <a:pt x="469900" y="13728700"/>
                  </a:lnTo>
                  <a:lnTo>
                    <a:pt x="419100" y="13893800"/>
                  </a:lnTo>
                  <a:lnTo>
                    <a:pt x="476250" y="13989050"/>
                  </a:lnTo>
                  <a:lnTo>
                    <a:pt x="406400" y="14141450"/>
                  </a:lnTo>
                  <a:lnTo>
                    <a:pt x="412750" y="14262100"/>
                  </a:lnTo>
                  <a:lnTo>
                    <a:pt x="368300" y="14433550"/>
                  </a:lnTo>
                  <a:lnTo>
                    <a:pt x="317500" y="14655800"/>
                  </a:lnTo>
                  <a:lnTo>
                    <a:pt x="273050" y="14820900"/>
                  </a:lnTo>
                  <a:lnTo>
                    <a:pt x="234950" y="14947900"/>
                  </a:lnTo>
                  <a:lnTo>
                    <a:pt x="228600" y="15125700"/>
                  </a:lnTo>
                  <a:lnTo>
                    <a:pt x="184150" y="15322550"/>
                  </a:lnTo>
                  <a:lnTo>
                    <a:pt x="139700" y="15494000"/>
                  </a:lnTo>
                  <a:lnTo>
                    <a:pt x="133350" y="15665450"/>
                  </a:lnTo>
                  <a:lnTo>
                    <a:pt x="69850" y="15779750"/>
                  </a:lnTo>
                  <a:lnTo>
                    <a:pt x="50800" y="15932150"/>
                  </a:lnTo>
                  <a:lnTo>
                    <a:pt x="0" y="16160750"/>
                  </a:lnTo>
                  <a:lnTo>
                    <a:pt x="82550" y="16103600"/>
                  </a:lnTo>
                  <a:lnTo>
                    <a:pt x="406400" y="14928850"/>
                  </a:lnTo>
                  <a:lnTo>
                    <a:pt x="4775200" y="15055850"/>
                  </a:lnTo>
                  <a:lnTo>
                    <a:pt x="9207500" y="15093950"/>
                  </a:lnTo>
                  <a:lnTo>
                    <a:pt x="9029700" y="12376150"/>
                  </a:lnTo>
                  <a:lnTo>
                    <a:pt x="8851900" y="11728450"/>
                  </a:lnTo>
                  <a:lnTo>
                    <a:pt x="8978900" y="11423650"/>
                  </a:lnTo>
                  <a:lnTo>
                    <a:pt x="9207500" y="11080750"/>
                  </a:lnTo>
                  <a:lnTo>
                    <a:pt x="10134600" y="10483850"/>
                  </a:lnTo>
                  <a:lnTo>
                    <a:pt x="10579100" y="10382250"/>
                  </a:lnTo>
                  <a:lnTo>
                    <a:pt x="11036300" y="10153650"/>
                  </a:lnTo>
                  <a:lnTo>
                    <a:pt x="11366500" y="10052050"/>
                  </a:lnTo>
                  <a:lnTo>
                    <a:pt x="11289631" y="4099916"/>
                  </a:lnTo>
                  <a:lnTo>
                    <a:pt x="18300700" y="3905250"/>
                  </a:lnTo>
                  <a:lnTo>
                    <a:pt x="18160332" y="904277"/>
                  </a:lnTo>
                  <a:lnTo>
                    <a:pt x="18130838" y="0"/>
                  </a:lnTo>
                  <a:lnTo>
                    <a:pt x="13823156" y="145256"/>
                  </a:lnTo>
                  <a:lnTo>
                    <a:pt x="11444287" y="180976"/>
                  </a:lnTo>
                  <a:lnTo>
                    <a:pt x="8826500" y="215900"/>
                  </a:lnTo>
                  <a:lnTo>
                    <a:pt x="8660732" y="723900"/>
                  </a:lnTo>
                  <a:close/>
                </a:path>
              </a:pathLst>
            </a:custGeom>
            <a:solidFill>
              <a:srgbClr val="0070C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28663" y="1189038"/>
              <a:ext cx="4248150" cy="5403850"/>
              <a:chOff x="728663" y="1189038"/>
              <a:chExt cx="4248150" cy="5403850"/>
            </a:xfrm>
          </p:grpSpPr>
          <p:sp>
            <p:nvSpPr>
              <p:cNvPr id="28" name="任意多边形 27"/>
              <p:cNvSpPr/>
              <p:nvPr/>
            </p:nvSpPr>
            <p:spPr>
              <a:xfrm>
                <a:off x="1038225" y="3024188"/>
                <a:ext cx="3938588" cy="3568700"/>
              </a:xfrm>
              <a:custGeom>
                <a:avLst/>
                <a:gdLst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4" fmla="*/ 762000 w 1943100"/>
                  <a:gd name="connsiteY4" fmla="*/ 0 h 1123950"/>
                  <a:gd name="connsiteX0" fmla="*/ 762000 w 7099301"/>
                  <a:gd name="connsiteY0" fmla="*/ 1474789 h 2598739"/>
                  <a:gd name="connsiteX1" fmla="*/ 0 w 7099301"/>
                  <a:gd name="connsiteY1" fmla="*/ 2598739 h 2598739"/>
                  <a:gd name="connsiteX2" fmla="*/ 7099301 w 7099301"/>
                  <a:gd name="connsiteY2" fmla="*/ 0 h 2598739"/>
                  <a:gd name="connsiteX3" fmla="*/ 819150 w 7099301"/>
                  <a:gd name="connsiteY3" fmla="*/ 1512889 h 2598739"/>
                  <a:gd name="connsiteX4" fmla="*/ 762000 w 7099301"/>
                  <a:gd name="connsiteY4" fmla="*/ 1474789 h 2598739"/>
                  <a:gd name="connsiteX0" fmla="*/ 0 w 9131300"/>
                  <a:gd name="connsiteY0" fmla="*/ 2050061 h 2598739"/>
                  <a:gd name="connsiteX1" fmla="*/ 2031999 w 9131300"/>
                  <a:gd name="connsiteY1" fmla="*/ 2598739 h 2598739"/>
                  <a:gd name="connsiteX2" fmla="*/ 9131300 w 9131300"/>
                  <a:gd name="connsiteY2" fmla="*/ 0 h 2598739"/>
                  <a:gd name="connsiteX3" fmla="*/ 2851149 w 9131300"/>
                  <a:gd name="connsiteY3" fmla="*/ 1512889 h 2598739"/>
                  <a:gd name="connsiteX4" fmla="*/ 0 w 9131300"/>
                  <a:gd name="connsiteY4" fmla="*/ 2050061 h 2598739"/>
                  <a:gd name="connsiteX0" fmla="*/ 0 w 9271668"/>
                  <a:gd name="connsiteY0" fmla="*/ 2050061 h 3000973"/>
                  <a:gd name="connsiteX1" fmla="*/ 2031999 w 9271668"/>
                  <a:gd name="connsiteY1" fmla="*/ 2598739 h 3000973"/>
                  <a:gd name="connsiteX2" fmla="*/ 9271668 w 9271668"/>
                  <a:gd name="connsiteY2" fmla="*/ 3000973 h 3000973"/>
                  <a:gd name="connsiteX3" fmla="*/ 9131300 w 9271668"/>
                  <a:gd name="connsiteY3" fmla="*/ 0 h 3000973"/>
                  <a:gd name="connsiteX4" fmla="*/ 2851149 w 9271668"/>
                  <a:gd name="connsiteY4" fmla="*/ 1512889 h 3000973"/>
                  <a:gd name="connsiteX5" fmla="*/ 0 w 9271668"/>
                  <a:gd name="connsiteY5" fmla="*/ 2050061 h 3000973"/>
                  <a:gd name="connsiteX0" fmla="*/ 0 w 9271668"/>
                  <a:gd name="connsiteY0" fmla="*/ 2050061 h 3195639"/>
                  <a:gd name="connsiteX1" fmla="*/ 2260599 w 9271668"/>
                  <a:gd name="connsiteY1" fmla="*/ 3195639 h 3195639"/>
                  <a:gd name="connsiteX2" fmla="*/ 9271668 w 9271668"/>
                  <a:gd name="connsiteY2" fmla="*/ 3000973 h 3195639"/>
                  <a:gd name="connsiteX3" fmla="*/ 9131300 w 9271668"/>
                  <a:gd name="connsiteY3" fmla="*/ 0 h 3195639"/>
                  <a:gd name="connsiteX4" fmla="*/ 2851149 w 9271668"/>
                  <a:gd name="connsiteY4" fmla="*/ 1512889 h 3195639"/>
                  <a:gd name="connsiteX5" fmla="*/ 0 w 9271668"/>
                  <a:gd name="connsiteY5" fmla="*/ 2050061 h 3195639"/>
                  <a:gd name="connsiteX0" fmla="*/ 0 w 9271668"/>
                  <a:gd name="connsiteY0" fmla="*/ 2050061 h 9147773"/>
                  <a:gd name="connsiteX1" fmla="*/ 2337468 w 9271668"/>
                  <a:gd name="connsiteY1" fmla="*/ 9147773 h 9147773"/>
                  <a:gd name="connsiteX2" fmla="*/ 2260599 w 9271668"/>
                  <a:gd name="connsiteY2" fmla="*/ 3195639 h 9147773"/>
                  <a:gd name="connsiteX3" fmla="*/ 9271668 w 9271668"/>
                  <a:gd name="connsiteY3" fmla="*/ 3000973 h 9147773"/>
                  <a:gd name="connsiteX4" fmla="*/ 9131300 w 9271668"/>
                  <a:gd name="connsiteY4" fmla="*/ 0 h 9147773"/>
                  <a:gd name="connsiteX5" fmla="*/ 2851149 w 9271668"/>
                  <a:gd name="connsiteY5" fmla="*/ 1512889 h 9147773"/>
                  <a:gd name="connsiteX6" fmla="*/ 0 w 9271668"/>
                  <a:gd name="connsiteY6" fmla="*/ 2050061 h 9147773"/>
                  <a:gd name="connsiteX0" fmla="*/ 0 w 9271668"/>
                  <a:gd name="connsiteY0" fmla="*/ 2050061 h 14151573"/>
                  <a:gd name="connsiteX1" fmla="*/ 127668 w 9271668"/>
                  <a:gd name="connsiteY1" fmla="*/ 14151573 h 14151573"/>
                  <a:gd name="connsiteX2" fmla="*/ 2337468 w 9271668"/>
                  <a:gd name="connsiteY2" fmla="*/ 9147773 h 14151573"/>
                  <a:gd name="connsiteX3" fmla="*/ 2260599 w 9271668"/>
                  <a:gd name="connsiteY3" fmla="*/ 3195639 h 14151573"/>
                  <a:gd name="connsiteX4" fmla="*/ 9271668 w 9271668"/>
                  <a:gd name="connsiteY4" fmla="*/ 3000973 h 14151573"/>
                  <a:gd name="connsiteX5" fmla="*/ 9131300 w 9271668"/>
                  <a:gd name="connsiteY5" fmla="*/ 0 h 14151573"/>
                  <a:gd name="connsiteX6" fmla="*/ 2851149 w 9271668"/>
                  <a:gd name="connsiteY6" fmla="*/ 1512889 h 14151573"/>
                  <a:gd name="connsiteX7" fmla="*/ 0 w 9271668"/>
                  <a:gd name="connsiteY7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960100 w 17894300"/>
                  <a:gd name="connsiteY3" fmla="*/ 9147773 h 14151573"/>
                  <a:gd name="connsiteX4" fmla="*/ 10883231 w 17894300"/>
                  <a:gd name="connsiteY4" fmla="*/ 3195639 h 14151573"/>
                  <a:gd name="connsiteX5" fmla="*/ 17894300 w 17894300"/>
                  <a:gd name="connsiteY5" fmla="*/ 3000973 h 14151573"/>
                  <a:gd name="connsiteX6" fmla="*/ 17753932 w 17894300"/>
                  <a:gd name="connsiteY6" fmla="*/ 0 h 14151573"/>
                  <a:gd name="connsiteX7" fmla="*/ 11473781 w 17894300"/>
                  <a:gd name="connsiteY7" fmla="*/ 1512889 h 14151573"/>
                  <a:gd name="connsiteX8" fmla="*/ 8622632 w 17894300"/>
                  <a:gd name="connsiteY8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134600 w 17894300"/>
                  <a:gd name="connsiteY3" fmla="*/ 11065473 h 14151573"/>
                  <a:gd name="connsiteX4" fmla="*/ 10960100 w 17894300"/>
                  <a:gd name="connsiteY4" fmla="*/ 9147773 h 14151573"/>
                  <a:gd name="connsiteX5" fmla="*/ 10883231 w 17894300"/>
                  <a:gd name="connsiteY5" fmla="*/ 3195639 h 14151573"/>
                  <a:gd name="connsiteX6" fmla="*/ 17894300 w 17894300"/>
                  <a:gd name="connsiteY6" fmla="*/ 3000973 h 14151573"/>
                  <a:gd name="connsiteX7" fmla="*/ 17753932 w 17894300"/>
                  <a:gd name="connsiteY7" fmla="*/ 0 h 14151573"/>
                  <a:gd name="connsiteX8" fmla="*/ 11473781 w 17894300"/>
                  <a:gd name="connsiteY8" fmla="*/ 1512889 h 14151573"/>
                  <a:gd name="connsiteX9" fmla="*/ 8622632 w 17894300"/>
                  <a:gd name="connsiteY9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134600 w 17894300"/>
                  <a:gd name="connsiteY3" fmla="*/ 11065473 h 14151573"/>
                  <a:gd name="connsiteX4" fmla="*/ 8445500 w 17894300"/>
                  <a:gd name="connsiteY4" fmla="*/ 10824173 h 14151573"/>
                  <a:gd name="connsiteX5" fmla="*/ 10960100 w 17894300"/>
                  <a:gd name="connsiteY5" fmla="*/ 9147773 h 14151573"/>
                  <a:gd name="connsiteX6" fmla="*/ 10883231 w 17894300"/>
                  <a:gd name="connsiteY6" fmla="*/ 3195639 h 14151573"/>
                  <a:gd name="connsiteX7" fmla="*/ 17894300 w 17894300"/>
                  <a:gd name="connsiteY7" fmla="*/ 3000973 h 14151573"/>
                  <a:gd name="connsiteX8" fmla="*/ 17753932 w 17894300"/>
                  <a:gd name="connsiteY8" fmla="*/ 0 h 14151573"/>
                  <a:gd name="connsiteX9" fmla="*/ 11473781 w 17894300"/>
                  <a:gd name="connsiteY9" fmla="*/ 1512889 h 14151573"/>
                  <a:gd name="connsiteX10" fmla="*/ 8622632 w 17894300"/>
                  <a:gd name="connsiteY10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10960100 w 17894300"/>
                  <a:gd name="connsiteY5" fmla="*/ 9147773 h 14151573"/>
                  <a:gd name="connsiteX6" fmla="*/ 10883231 w 17894300"/>
                  <a:gd name="connsiteY6" fmla="*/ 3195639 h 14151573"/>
                  <a:gd name="connsiteX7" fmla="*/ 17894300 w 17894300"/>
                  <a:gd name="connsiteY7" fmla="*/ 3000973 h 14151573"/>
                  <a:gd name="connsiteX8" fmla="*/ 17753932 w 17894300"/>
                  <a:gd name="connsiteY8" fmla="*/ 0 h 14151573"/>
                  <a:gd name="connsiteX9" fmla="*/ 11473781 w 17894300"/>
                  <a:gd name="connsiteY9" fmla="*/ 1512889 h 14151573"/>
                  <a:gd name="connsiteX10" fmla="*/ 8622632 w 17894300"/>
                  <a:gd name="connsiteY10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10960100 w 17894300"/>
                  <a:gd name="connsiteY6" fmla="*/ 9147773 h 14151573"/>
                  <a:gd name="connsiteX7" fmla="*/ 10883231 w 17894300"/>
                  <a:gd name="connsiteY7" fmla="*/ 3195639 h 14151573"/>
                  <a:gd name="connsiteX8" fmla="*/ 17894300 w 17894300"/>
                  <a:gd name="connsiteY8" fmla="*/ 3000973 h 14151573"/>
                  <a:gd name="connsiteX9" fmla="*/ 17753932 w 17894300"/>
                  <a:gd name="connsiteY9" fmla="*/ 0 h 14151573"/>
                  <a:gd name="connsiteX10" fmla="*/ 11473781 w 17894300"/>
                  <a:gd name="connsiteY10" fmla="*/ 1512889 h 14151573"/>
                  <a:gd name="connsiteX11" fmla="*/ 8622632 w 17894300"/>
                  <a:gd name="connsiteY11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10960100 w 17894300"/>
                  <a:gd name="connsiteY7" fmla="*/ 9147773 h 14151573"/>
                  <a:gd name="connsiteX8" fmla="*/ 10883231 w 17894300"/>
                  <a:gd name="connsiteY8" fmla="*/ 3195639 h 14151573"/>
                  <a:gd name="connsiteX9" fmla="*/ 17894300 w 17894300"/>
                  <a:gd name="connsiteY9" fmla="*/ 3000973 h 14151573"/>
                  <a:gd name="connsiteX10" fmla="*/ 17753932 w 17894300"/>
                  <a:gd name="connsiteY10" fmla="*/ 0 h 14151573"/>
                  <a:gd name="connsiteX11" fmla="*/ 11473781 w 17894300"/>
                  <a:gd name="connsiteY11" fmla="*/ 1512889 h 14151573"/>
                  <a:gd name="connsiteX12" fmla="*/ 8622632 w 17894300"/>
                  <a:gd name="connsiteY12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960100 w 17894300"/>
                  <a:gd name="connsiteY8" fmla="*/ 9147773 h 14151573"/>
                  <a:gd name="connsiteX9" fmla="*/ 10883231 w 17894300"/>
                  <a:gd name="connsiteY9" fmla="*/ 3195639 h 14151573"/>
                  <a:gd name="connsiteX10" fmla="*/ 17894300 w 17894300"/>
                  <a:gd name="connsiteY10" fmla="*/ 3000973 h 14151573"/>
                  <a:gd name="connsiteX11" fmla="*/ 17753932 w 17894300"/>
                  <a:gd name="connsiteY11" fmla="*/ 0 h 14151573"/>
                  <a:gd name="connsiteX12" fmla="*/ 11473781 w 17894300"/>
                  <a:gd name="connsiteY12" fmla="*/ 1512889 h 14151573"/>
                  <a:gd name="connsiteX13" fmla="*/ 8622632 w 17894300"/>
                  <a:gd name="connsiteY13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172700 w 17894300"/>
                  <a:gd name="connsiteY8" fmla="*/ 9477973 h 14151573"/>
                  <a:gd name="connsiteX9" fmla="*/ 10960100 w 17894300"/>
                  <a:gd name="connsiteY9" fmla="*/ 9147773 h 14151573"/>
                  <a:gd name="connsiteX10" fmla="*/ 10883231 w 17894300"/>
                  <a:gd name="connsiteY10" fmla="*/ 3195639 h 14151573"/>
                  <a:gd name="connsiteX11" fmla="*/ 17894300 w 17894300"/>
                  <a:gd name="connsiteY11" fmla="*/ 3000973 h 14151573"/>
                  <a:gd name="connsiteX12" fmla="*/ 17753932 w 17894300"/>
                  <a:gd name="connsiteY12" fmla="*/ 0 h 14151573"/>
                  <a:gd name="connsiteX13" fmla="*/ 11473781 w 17894300"/>
                  <a:gd name="connsiteY13" fmla="*/ 1512889 h 14151573"/>
                  <a:gd name="connsiteX14" fmla="*/ 8622632 w 17894300"/>
                  <a:gd name="connsiteY14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172700 w 17894300"/>
                  <a:gd name="connsiteY8" fmla="*/ 9477973 h 14151573"/>
                  <a:gd name="connsiteX9" fmla="*/ 10629900 w 17894300"/>
                  <a:gd name="connsiteY9" fmla="*/ 9249373 h 14151573"/>
                  <a:gd name="connsiteX10" fmla="*/ 10960100 w 17894300"/>
                  <a:gd name="connsiteY10" fmla="*/ 9147773 h 14151573"/>
                  <a:gd name="connsiteX11" fmla="*/ 10883231 w 17894300"/>
                  <a:gd name="connsiteY11" fmla="*/ 3195639 h 14151573"/>
                  <a:gd name="connsiteX12" fmla="*/ 17894300 w 17894300"/>
                  <a:gd name="connsiteY12" fmla="*/ 3000973 h 14151573"/>
                  <a:gd name="connsiteX13" fmla="*/ 17753932 w 17894300"/>
                  <a:gd name="connsiteY13" fmla="*/ 0 h 14151573"/>
                  <a:gd name="connsiteX14" fmla="*/ 11473781 w 17894300"/>
                  <a:gd name="connsiteY14" fmla="*/ 1512889 h 14151573"/>
                  <a:gd name="connsiteX15" fmla="*/ 8622632 w 17894300"/>
                  <a:gd name="connsiteY15" fmla="*/ 2050061 h 14151573"/>
                  <a:gd name="connsiteX0" fmla="*/ 8902032 w 18173700"/>
                  <a:gd name="connsiteY0" fmla="*/ 2050061 h 15078673"/>
                  <a:gd name="connsiteX1" fmla="*/ 0 w 18173700"/>
                  <a:gd name="connsiteY1" fmla="*/ 15078673 h 15078673"/>
                  <a:gd name="connsiteX2" fmla="*/ 279400 w 18173700"/>
                  <a:gd name="connsiteY2" fmla="*/ 14024573 h 15078673"/>
                  <a:gd name="connsiteX3" fmla="*/ 9029700 w 18173700"/>
                  <a:gd name="connsiteY3" fmla="*/ 14151573 h 15078673"/>
                  <a:gd name="connsiteX4" fmla="*/ 8902700 w 18173700"/>
                  <a:gd name="connsiteY4" fmla="*/ 11471873 h 15078673"/>
                  <a:gd name="connsiteX5" fmla="*/ 8724900 w 18173700"/>
                  <a:gd name="connsiteY5" fmla="*/ 10824173 h 15078673"/>
                  <a:gd name="connsiteX6" fmla="*/ 8851900 w 18173700"/>
                  <a:gd name="connsiteY6" fmla="*/ 10519373 h 15078673"/>
                  <a:gd name="connsiteX7" fmla="*/ 9080500 w 18173700"/>
                  <a:gd name="connsiteY7" fmla="*/ 10176473 h 15078673"/>
                  <a:gd name="connsiteX8" fmla="*/ 10007600 w 18173700"/>
                  <a:gd name="connsiteY8" fmla="*/ 9579573 h 15078673"/>
                  <a:gd name="connsiteX9" fmla="*/ 10452100 w 18173700"/>
                  <a:gd name="connsiteY9" fmla="*/ 9477973 h 15078673"/>
                  <a:gd name="connsiteX10" fmla="*/ 10909300 w 18173700"/>
                  <a:gd name="connsiteY10" fmla="*/ 9249373 h 15078673"/>
                  <a:gd name="connsiteX11" fmla="*/ 11239500 w 18173700"/>
                  <a:gd name="connsiteY11" fmla="*/ 9147773 h 15078673"/>
                  <a:gd name="connsiteX12" fmla="*/ 11162631 w 18173700"/>
                  <a:gd name="connsiteY12" fmla="*/ 3195639 h 15078673"/>
                  <a:gd name="connsiteX13" fmla="*/ 18173700 w 18173700"/>
                  <a:gd name="connsiteY13" fmla="*/ 3000973 h 15078673"/>
                  <a:gd name="connsiteX14" fmla="*/ 18033332 w 18173700"/>
                  <a:gd name="connsiteY14" fmla="*/ 0 h 15078673"/>
                  <a:gd name="connsiteX15" fmla="*/ 11753181 w 18173700"/>
                  <a:gd name="connsiteY15" fmla="*/ 1512889 h 15078673"/>
                  <a:gd name="connsiteX16" fmla="*/ 8902032 w 18173700"/>
                  <a:gd name="connsiteY16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9855200 w 18999200"/>
                  <a:gd name="connsiteY4" fmla="*/ 14151573 h 15078673"/>
                  <a:gd name="connsiteX5" fmla="*/ 9728200 w 18999200"/>
                  <a:gd name="connsiteY5" fmla="*/ 11471873 h 15078673"/>
                  <a:gd name="connsiteX6" fmla="*/ 9550400 w 18999200"/>
                  <a:gd name="connsiteY6" fmla="*/ 10824173 h 15078673"/>
                  <a:gd name="connsiteX7" fmla="*/ 9677400 w 18999200"/>
                  <a:gd name="connsiteY7" fmla="*/ 10519373 h 15078673"/>
                  <a:gd name="connsiteX8" fmla="*/ 9906000 w 18999200"/>
                  <a:gd name="connsiteY8" fmla="*/ 10176473 h 15078673"/>
                  <a:gd name="connsiteX9" fmla="*/ 10833100 w 18999200"/>
                  <a:gd name="connsiteY9" fmla="*/ 9579573 h 15078673"/>
                  <a:gd name="connsiteX10" fmla="*/ 11277600 w 18999200"/>
                  <a:gd name="connsiteY10" fmla="*/ 9477973 h 15078673"/>
                  <a:gd name="connsiteX11" fmla="*/ 11734800 w 18999200"/>
                  <a:gd name="connsiteY11" fmla="*/ 9249373 h 15078673"/>
                  <a:gd name="connsiteX12" fmla="*/ 12065000 w 18999200"/>
                  <a:gd name="connsiteY12" fmla="*/ 9147773 h 15078673"/>
                  <a:gd name="connsiteX13" fmla="*/ 11988131 w 18999200"/>
                  <a:gd name="connsiteY13" fmla="*/ 3195639 h 15078673"/>
                  <a:gd name="connsiteX14" fmla="*/ 18999200 w 18999200"/>
                  <a:gd name="connsiteY14" fmla="*/ 3000973 h 15078673"/>
                  <a:gd name="connsiteX15" fmla="*/ 18858832 w 18999200"/>
                  <a:gd name="connsiteY15" fmla="*/ 0 h 15078673"/>
                  <a:gd name="connsiteX16" fmla="*/ 12578681 w 18999200"/>
                  <a:gd name="connsiteY16" fmla="*/ 1512889 h 15078673"/>
                  <a:gd name="connsiteX17" fmla="*/ 9727532 w 18999200"/>
                  <a:gd name="connsiteY17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9906000 w 18999200"/>
                  <a:gd name="connsiteY4" fmla="*/ 14189673 h 15078673"/>
                  <a:gd name="connsiteX5" fmla="*/ 9728200 w 18999200"/>
                  <a:gd name="connsiteY5" fmla="*/ 11471873 h 15078673"/>
                  <a:gd name="connsiteX6" fmla="*/ 9550400 w 18999200"/>
                  <a:gd name="connsiteY6" fmla="*/ 10824173 h 15078673"/>
                  <a:gd name="connsiteX7" fmla="*/ 9677400 w 18999200"/>
                  <a:gd name="connsiteY7" fmla="*/ 10519373 h 15078673"/>
                  <a:gd name="connsiteX8" fmla="*/ 9906000 w 18999200"/>
                  <a:gd name="connsiteY8" fmla="*/ 10176473 h 15078673"/>
                  <a:gd name="connsiteX9" fmla="*/ 10833100 w 18999200"/>
                  <a:gd name="connsiteY9" fmla="*/ 9579573 h 15078673"/>
                  <a:gd name="connsiteX10" fmla="*/ 11277600 w 18999200"/>
                  <a:gd name="connsiteY10" fmla="*/ 9477973 h 15078673"/>
                  <a:gd name="connsiteX11" fmla="*/ 11734800 w 18999200"/>
                  <a:gd name="connsiteY11" fmla="*/ 9249373 h 15078673"/>
                  <a:gd name="connsiteX12" fmla="*/ 12065000 w 18999200"/>
                  <a:gd name="connsiteY12" fmla="*/ 9147773 h 15078673"/>
                  <a:gd name="connsiteX13" fmla="*/ 11988131 w 18999200"/>
                  <a:gd name="connsiteY13" fmla="*/ 3195639 h 15078673"/>
                  <a:gd name="connsiteX14" fmla="*/ 18999200 w 18999200"/>
                  <a:gd name="connsiteY14" fmla="*/ 3000973 h 15078673"/>
                  <a:gd name="connsiteX15" fmla="*/ 18858832 w 18999200"/>
                  <a:gd name="connsiteY15" fmla="*/ 0 h 15078673"/>
                  <a:gd name="connsiteX16" fmla="*/ 12578681 w 18999200"/>
                  <a:gd name="connsiteY16" fmla="*/ 1512889 h 15078673"/>
                  <a:gd name="connsiteX17" fmla="*/ 9727532 w 18999200"/>
                  <a:gd name="connsiteY17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5816600 w 18999200"/>
                  <a:gd name="connsiteY4" fmla="*/ 14113473 h 15078673"/>
                  <a:gd name="connsiteX5" fmla="*/ 9906000 w 18999200"/>
                  <a:gd name="connsiteY5" fmla="*/ 14189673 h 15078673"/>
                  <a:gd name="connsiteX6" fmla="*/ 9728200 w 18999200"/>
                  <a:gd name="connsiteY6" fmla="*/ 11471873 h 15078673"/>
                  <a:gd name="connsiteX7" fmla="*/ 9550400 w 18999200"/>
                  <a:gd name="connsiteY7" fmla="*/ 10824173 h 15078673"/>
                  <a:gd name="connsiteX8" fmla="*/ 9677400 w 18999200"/>
                  <a:gd name="connsiteY8" fmla="*/ 10519373 h 15078673"/>
                  <a:gd name="connsiteX9" fmla="*/ 9906000 w 18999200"/>
                  <a:gd name="connsiteY9" fmla="*/ 10176473 h 15078673"/>
                  <a:gd name="connsiteX10" fmla="*/ 10833100 w 18999200"/>
                  <a:gd name="connsiteY10" fmla="*/ 9579573 h 15078673"/>
                  <a:gd name="connsiteX11" fmla="*/ 11277600 w 18999200"/>
                  <a:gd name="connsiteY11" fmla="*/ 9477973 h 15078673"/>
                  <a:gd name="connsiteX12" fmla="*/ 11734800 w 18999200"/>
                  <a:gd name="connsiteY12" fmla="*/ 9249373 h 15078673"/>
                  <a:gd name="connsiteX13" fmla="*/ 12065000 w 18999200"/>
                  <a:gd name="connsiteY13" fmla="*/ 9147773 h 15078673"/>
                  <a:gd name="connsiteX14" fmla="*/ 11988131 w 18999200"/>
                  <a:gd name="connsiteY14" fmla="*/ 3195639 h 15078673"/>
                  <a:gd name="connsiteX15" fmla="*/ 18999200 w 18999200"/>
                  <a:gd name="connsiteY15" fmla="*/ 3000973 h 15078673"/>
                  <a:gd name="connsiteX16" fmla="*/ 18858832 w 18999200"/>
                  <a:gd name="connsiteY16" fmla="*/ 0 h 15078673"/>
                  <a:gd name="connsiteX17" fmla="*/ 12578681 w 18999200"/>
                  <a:gd name="connsiteY17" fmla="*/ 1512889 h 15078673"/>
                  <a:gd name="connsiteX18" fmla="*/ 9727532 w 18999200"/>
                  <a:gd name="connsiteY18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5473700 w 18999200"/>
                  <a:gd name="connsiteY4" fmla="*/ 14151573 h 15078673"/>
                  <a:gd name="connsiteX5" fmla="*/ 9906000 w 18999200"/>
                  <a:gd name="connsiteY5" fmla="*/ 14189673 h 15078673"/>
                  <a:gd name="connsiteX6" fmla="*/ 9728200 w 18999200"/>
                  <a:gd name="connsiteY6" fmla="*/ 11471873 h 15078673"/>
                  <a:gd name="connsiteX7" fmla="*/ 9550400 w 18999200"/>
                  <a:gd name="connsiteY7" fmla="*/ 10824173 h 15078673"/>
                  <a:gd name="connsiteX8" fmla="*/ 9677400 w 18999200"/>
                  <a:gd name="connsiteY8" fmla="*/ 10519373 h 15078673"/>
                  <a:gd name="connsiteX9" fmla="*/ 9906000 w 18999200"/>
                  <a:gd name="connsiteY9" fmla="*/ 10176473 h 15078673"/>
                  <a:gd name="connsiteX10" fmla="*/ 10833100 w 18999200"/>
                  <a:gd name="connsiteY10" fmla="*/ 9579573 h 15078673"/>
                  <a:gd name="connsiteX11" fmla="*/ 11277600 w 18999200"/>
                  <a:gd name="connsiteY11" fmla="*/ 9477973 h 15078673"/>
                  <a:gd name="connsiteX12" fmla="*/ 11734800 w 18999200"/>
                  <a:gd name="connsiteY12" fmla="*/ 9249373 h 15078673"/>
                  <a:gd name="connsiteX13" fmla="*/ 12065000 w 18999200"/>
                  <a:gd name="connsiteY13" fmla="*/ 9147773 h 15078673"/>
                  <a:gd name="connsiteX14" fmla="*/ 11988131 w 18999200"/>
                  <a:gd name="connsiteY14" fmla="*/ 3195639 h 15078673"/>
                  <a:gd name="connsiteX15" fmla="*/ 18999200 w 18999200"/>
                  <a:gd name="connsiteY15" fmla="*/ 3000973 h 15078673"/>
                  <a:gd name="connsiteX16" fmla="*/ 18858832 w 18999200"/>
                  <a:gd name="connsiteY16" fmla="*/ 0 h 15078673"/>
                  <a:gd name="connsiteX17" fmla="*/ 12578681 w 18999200"/>
                  <a:gd name="connsiteY17" fmla="*/ 1512889 h 15078673"/>
                  <a:gd name="connsiteX18" fmla="*/ 9727532 w 18999200"/>
                  <a:gd name="connsiteY18" fmla="*/ 2050061 h 15078673"/>
                  <a:gd name="connsiteX0" fmla="*/ 20471732 w 20471732"/>
                  <a:gd name="connsiteY0" fmla="*/ 17936173 h 17936173"/>
                  <a:gd name="connsiteX1" fmla="*/ 0 w 20471732"/>
                  <a:gd name="connsiteY1" fmla="*/ 13389573 h 17936173"/>
                  <a:gd name="connsiteX2" fmla="*/ 825500 w 20471732"/>
                  <a:gd name="connsiteY2" fmla="*/ 15078673 h 17936173"/>
                  <a:gd name="connsiteX3" fmla="*/ 1104900 w 20471732"/>
                  <a:gd name="connsiteY3" fmla="*/ 14024573 h 17936173"/>
                  <a:gd name="connsiteX4" fmla="*/ 5473700 w 20471732"/>
                  <a:gd name="connsiteY4" fmla="*/ 14151573 h 17936173"/>
                  <a:gd name="connsiteX5" fmla="*/ 9906000 w 20471732"/>
                  <a:gd name="connsiteY5" fmla="*/ 14189673 h 17936173"/>
                  <a:gd name="connsiteX6" fmla="*/ 9728200 w 20471732"/>
                  <a:gd name="connsiteY6" fmla="*/ 11471873 h 17936173"/>
                  <a:gd name="connsiteX7" fmla="*/ 9550400 w 20471732"/>
                  <a:gd name="connsiteY7" fmla="*/ 10824173 h 17936173"/>
                  <a:gd name="connsiteX8" fmla="*/ 9677400 w 20471732"/>
                  <a:gd name="connsiteY8" fmla="*/ 10519373 h 17936173"/>
                  <a:gd name="connsiteX9" fmla="*/ 9906000 w 20471732"/>
                  <a:gd name="connsiteY9" fmla="*/ 10176473 h 17936173"/>
                  <a:gd name="connsiteX10" fmla="*/ 10833100 w 20471732"/>
                  <a:gd name="connsiteY10" fmla="*/ 9579573 h 17936173"/>
                  <a:gd name="connsiteX11" fmla="*/ 11277600 w 20471732"/>
                  <a:gd name="connsiteY11" fmla="*/ 9477973 h 17936173"/>
                  <a:gd name="connsiteX12" fmla="*/ 11734800 w 20471732"/>
                  <a:gd name="connsiteY12" fmla="*/ 9249373 h 17936173"/>
                  <a:gd name="connsiteX13" fmla="*/ 12065000 w 20471732"/>
                  <a:gd name="connsiteY13" fmla="*/ 9147773 h 17936173"/>
                  <a:gd name="connsiteX14" fmla="*/ 11988131 w 20471732"/>
                  <a:gd name="connsiteY14" fmla="*/ 3195639 h 17936173"/>
                  <a:gd name="connsiteX15" fmla="*/ 18999200 w 20471732"/>
                  <a:gd name="connsiteY15" fmla="*/ 3000973 h 17936173"/>
                  <a:gd name="connsiteX16" fmla="*/ 18858832 w 20471732"/>
                  <a:gd name="connsiteY16" fmla="*/ 0 h 17936173"/>
                  <a:gd name="connsiteX17" fmla="*/ 12578681 w 20471732"/>
                  <a:gd name="connsiteY17" fmla="*/ 1512889 h 17936173"/>
                  <a:gd name="connsiteX18" fmla="*/ 20471732 w 20471732"/>
                  <a:gd name="connsiteY18" fmla="*/ 17936173 h 17936173"/>
                  <a:gd name="connsiteX0" fmla="*/ 20471732 w 20471732"/>
                  <a:gd name="connsiteY0" fmla="*/ 17936173 h 17936173"/>
                  <a:gd name="connsiteX1" fmla="*/ 0 w 20471732"/>
                  <a:gd name="connsiteY1" fmla="*/ 13389573 h 17936173"/>
                  <a:gd name="connsiteX2" fmla="*/ 825500 w 20471732"/>
                  <a:gd name="connsiteY2" fmla="*/ 15078673 h 17936173"/>
                  <a:gd name="connsiteX3" fmla="*/ 1104900 w 20471732"/>
                  <a:gd name="connsiteY3" fmla="*/ 14024573 h 17936173"/>
                  <a:gd name="connsiteX4" fmla="*/ 5473700 w 20471732"/>
                  <a:gd name="connsiteY4" fmla="*/ 14151573 h 17936173"/>
                  <a:gd name="connsiteX5" fmla="*/ 9906000 w 20471732"/>
                  <a:gd name="connsiteY5" fmla="*/ 14189673 h 17936173"/>
                  <a:gd name="connsiteX6" fmla="*/ 9728200 w 20471732"/>
                  <a:gd name="connsiteY6" fmla="*/ 11471873 h 17936173"/>
                  <a:gd name="connsiteX7" fmla="*/ 9550400 w 20471732"/>
                  <a:gd name="connsiteY7" fmla="*/ 10824173 h 17936173"/>
                  <a:gd name="connsiteX8" fmla="*/ 9677400 w 20471732"/>
                  <a:gd name="connsiteY8" fmla="*/ 10519373 h 17936173"/>
                  <a:gd name="connsiteX9" fmla="*/ 9906000 w 20471732"/>
                  <a:gd name="connsiteY9" fmla="*/ 10176473 h 17936173"/>
                  <a:gd name="connsiteX10" fmla="*/ 10833100 w 20471732"/>
                  <a:gd name="connsiteY10" fmla="*/ 9579573 h 17936173"/>
                  <a:gd name="connsiteX11" fmla="*/ 11277600 w 20471732"/>
                  <a:gd name="connsiteY11" fmla="*/ 9477973 h 17936173"/>
                  <a:gd name="connsiteX12" fmla="*/ 11734800 w 20471732"/>
                  <a:gd name="connsiteY12" fmla="*/ 9249373 h 17936173"/>
                  <a:gd name="connsiteX13" fmla="*/ 12065000 w 20471732"/>
                  <a:gd name="connsiteY13" fmla="*/ 9147773 h 17936173"/>
                  <a:gd name="connsiteX14" fmla="*/ 11988131 w 20471732"/>
                  <a:gd name="connsiteY14" fmla="*/ 3195639 h 17936173"/>
                  <a:gd name="connsiteX15" fmla="*/ 18999200 w 20471732"/>
                  <a:gd name="connsiteY15" fmla="*/ 3000973 h 17936173"/>
                  <a:gd name="connsiteX16" fmla="*/ 18858832 w 20471732"/>
                  <a:gd name="connsiteY16" fmla="*/ 0 h 17936173"/>
                  <a:gd name="connsiteX17" fmla="*/ 20465380 w 20471732"/>
                  <a:gd name="connsiteY17" fmla="*/ 941389 h 17936173"/>
                  <a:gd name="connsiteX18" fmla="*/ 20471732 w 20471732"/>
                  <a:gd name="connsiteY18" fmla="*/ 17936173 h 17936173"/>
                  <a:gd name="connsiteX0" fmla="*/ 19646232 w 19646232"/>
                  <a:gd name="connsiteY0" fmla="*/ 17936173 h 17936173"/>
                  <a:gd name="connsiteX1" fmla="*/ 1181100 w 19646232"/>
                  <a:gd name="connsiteY1" fmla="*/ 15980373 h 17936173"/>
                  <a:gd name="connsiteX2" fmla="*/ 0 w 19646232"/>
                  <a:gd name="connsiteY2" fmla="*/ 15078673 h 17936173"/>
                  <a:gd name="connsiteX3" fmla="*/ 279400 w 19646232"/>
                  <a:gd name="connsiteY3" fmla="*/ 14024573 h 17936173"/>
                  <a:gd name="connsiteX4" fmla="*/ 4648200 w 19646232"/>
                  <a:gd name="connsiteY4" fmla="*/ 14151573 h 17936173"/>
                  <a:gd name="connsiteX5" fmla="*/ 9080500 w 19646232"/>
                  <a:gd name="connsiteY5" fmla="*/ 14189673 h 17936173"/>
                  <a:gd name="connsiteX6" fmla="*/ 8902700 w 19646232"/>
                  <a:gd name="connsiteY6" fmla="*/ 11471873 h 17936173"/>
                  <a:gd name="connsiteX7" fmla="*/ 8724900 w 19646232"/>
                  <a:gd name="connsiteY7" fmla="*/ 10824173 h 17936173"/>
                  <a:gd name="connsiteX8" fmla="*/ 8851900 w 19646232"/>
                  <a:gd name="connsiteY8" fmla="*/ 10519373 h 17936173"/>
                  <a:gd name="connsiteX9" fmla="*/ 9080500 w 19646232"/>
                  <a:gd name="connsiteY9" fmla="*/ 10176473 h 17936173"/>
                  <a:gd name="connsiteX10" fmla="*/ 10007600 w 19646232"/>
                  <a:gd name="connsiteY10" fmla="*/ 9579573 h 17936173"/>
                  <a:gd name="connsiteX11" fmla="*/ 10452100 w 19646232"/>
                  <a:gd name="connsiteY11" fmla="*/ 9477973 h 17936173"/>
                  <a:gd name="connsiteX12" fmla="*/ 10909300 w 19646232"/>
                  <a:gd name="connsiteY12" fmla="*/ 9249373 h 17936173"/>
                  <a:gd name="connsiteX13" fmla="*/ 11239500 w 19646232"/>
                  <a:gd name="connsiteY13" fmla="*/ 9147773 h 17936173"/>
                  <a:gd name="connsiteX14" fmla="*/ 11162631 w 19646232"/>
                  <a:gd name="connsiteY14" fmla="*/ 3195639 h 17936173"/>
                  <a:gd name="connsiteX15" fmla="*/ 18173700 w 19646232"/>
                  <a:gd name="connsiteY15" fmla="*/ 3000973 h 17936173"/>
                  <a:gd name="connsiteX16" fmla="*/ 18033332 w 19646232"/>
                  <a:gd name="connsiteY16" fmla="*/ 0 h 17936173"/>
                  <a:gd name="connsiteX17" fmla="*/ 19639880 w 19646232"/>
                  <a:gd name="connsiteY17" fmla="*/ 941389 h 17936173"/>
                  <a:gd name="connsiteX18" fmla="*/ 19646232 w 19646232"/>
                  <a:gd name="connsiteY18" fmla="*/ 17936173 h 17936173"/>
                  <a:gd name="connsiteX0" fmla="*/ 19646232 w 19646232"/>
                  <a:gd name="connsiteY0" fmla="*/ 17936173 h 17936173"/>
                  <a:gd name="connsiteX1" fmla="*/ 1282700 w 19646232"/>
                  <a:gd name="connsiteY1" fmla="*/ 17859973 h 17936173"/>
                  <a:gd name="connsiteX2" fmla="*/ 1181100 w 19646232"/>
                  <a:gd name="connsiteY2" fmla="*/ 15980373 h 17936173"/>
                  <a:gd name="connsiteX3" fmla="*/ 0 w 19646232"/>
                  <a:gd name="connsiteY3" fmla="*/ 15078673 h 17936173"/>
                  <a:gd name="connsiteX4" fmla="*/ 279400 w 19646232"/>
                  <a:gd name="connsiteY4" fmla="*/ 14024573 h 17936173"/>
                  <a:gd name="connsiteX5" fmla="*/ 4648200 w 19646232"/>
                  <a:gd name="connsiteY5" fmla="*/ 14151573 h 17936173"/>
                  <a:gd name="connsiteX6" fmla="*/ 9080500 w 19646232"/>
                  <a:gd name="connsiteY6" fmla="*/ 14189673 h 17936173"/>
                  <a:gd name="connsiteX7" fmla="*/ 8902700 w 19646232"/>
                  <a:gd name="connsiteY7" fmla="*/ 11471873 h 17936173"/>
                  <a:gd name="connsiteX8" fmla="*/ 8724900 w 19646232"/>
                  <a:gd name="connsiteY8" fmla="*/ 10824173 h 17936173"/>
                  <a:gd name="connsiteX9" fmla="*/ 8851900 w 19646232"/>
                  <a:gd name="connsiteY9" fmla="*/ 10519373 h 17936173"/>
                  <a:gd name="connsiteX10" fmla="*/ 9080500 w 19646232"/>
                  <a:gd name="connsiteY10" fmla="*/ 10176473 h 17936173"/>
                  <a:gd name="connsiteX11" fmla="*/ 10007600 w 19646232"/>
                  <a:gd name="connsiteY11" fmla="*/ 9579573 h 17936173"/>
                  <a:gd name="connsiteX12" fmla="*/ 10452100 w 19646232"/>
                  <a:gd name="connsiteY12" fmla="*/ 9477973 h 17936173"/>
                  <a:gd name="connsiteX13" fmla="*/ 10909300 w 19646232"/>
                  <a:gd name="connsiteY13" fmla="*/ 9249373 h 17936173"/>
                  <a:gd name="connsiteX14" fmla="*/ 11239500 w 19646232"/>
                  <a:gd name="connsiteY14" fmla="*/ 9147773 h 17936173"/>
                  <a:gd name="connsiteX15" fmla="*/ 11162631 w 19646232"/>
                  <a:gd name="connsiteY15" fmla="*/ 3195639 h 17936173"/>
                  <a:gd name="connsiteX16" fmla="*/ 18173700 w 19646232"/>
                  <a:gd name="connsiteY16" fmla="*/ 3000973 h 17936173"/>
                  <a:gd name="connsiteX17" fmla="*/ 18033332 w 19646232"/>
                  <a:gd name="connsiteY17" fmla="*/ 0 h 17936173"/>
                  <a:gd name="connsiteX18" fmla="*/ 19639880 w 19646232"/>
                  <a:gd name="connsiteY18" fmla="*/ 941389 h 17936173"/>
                  <a:gd name="connsiteX19" fmla="*/ 19646232 w 19646232"/>
                  <a:gd name="connsiteY1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0 w 19687507"/>
                  <a:gd name="connsiteY3" fmla="*/ 15221548 h 17936173"/>
                  <a:gd name="connsiteX4" fmla="*/ 41275 w 19687507"/>
                  <a:gd name="connsiteY4" fmla="*/ 15078673 h 17936173"/>
                  <a:gd name="connsiteX5" fmla="*/ 320675 w 19687507"/>
                  <a:gd name="connsiteY5" fmla="*/ 14024573 h 17936173"/>
                  <a:gd name="connsiteX6" fmla="*/ 4689475 w 19687507"/>
                  <a:gd name="connsiteY6" fmla="*/ 14151573 h 17936173"/>
                  <a:gd name="connsiteX7" fmla="*/ 9121775 w 19687507"/>
                  <a:gd name="connsiteY7" fmla="*/ 14189673 h 17936173"/>
                  <a:gd name="connsiteX8" fmla="*/ 8943975 w 19687507"/>
                  <a:gd name="connsiteY8" fmla="*/ 11471873 h 17936173"/>
                  <a:gd name="connsiteX9" fmla="*/ 8766175 w 19687507"/>
                  <a:gd name="connsiteY9" fmla="*/ 10824173 h 17936173"/>
                  <a:gd name="connsiteX10" fmla="*/ 8893175 w 19687507"/>
                  <a:gd name="connsiteY10" fmla="*/ 10519373 h 17936173"/>
                  <a:gd name="connsiteX11" fmla="*/ 9121775 w 19687507"/>
                  <a:gd name="connsiteY11" fmla="*/ 10176473 h 17936173"/>
                  <a:gd name="connsiteX12" fmla="*/ 10048875 w 19687507"/>
                  <a:gd name="connsiteY12" fmla="*/ 9579573 h 17936173"/>
                  <a:gd name="connsiteX13" fmla="*/ 10493375 w 19687507"/>
                  <a:gd name="connsiteY13" fmla="*/ 9477973 h 17936173"/>
                  <a:gd name="connsiteX14" fmla="*/ 10950575 w 19687507"/>
                  <a:gd name="connsiteY14" fmla="*/ 9249373 h 17936173"/>
                  <a:gd name="connsiteX15" fmla="*/ 11280775 w 19687507"/>
                  <a:gd name="connsiteY15" fmla="*/ 9147773 h 17936173"/>
                  <a:gd name="connsiteX16" fmla="*/ 11203906 w 19687507"/>
                  <a:gd name="connsiteY16" fmla="*/ 3195639 h 17936173"/>
                  <a:gd name="connsiteX17" fmla="*/ 18214975 w 19687507"/>
                  <a:gd name="connsiteY17" fmla="*/ 3000973 h 17936173"/>
                  <a:gd name="connsiteX18" fmla="*/ 18074607 w 19687507"/>
                  <a:gd name="connsiteY18" fmla="*/ 0 h 17936173"/>
                  <a:gd name="connsiteX19" fmla="*/ 19681155 w 19687507"/>
                  <a:gd name="connsiteY19" fmla="*/ 941389 h 17936173"/>
                  <a:gd name="connsiteX20" fmla="*/ 19687507 w 19687507"/>
                  <a:gd name="connsiteY2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76201 w 19687507"/>
                  <a:gd name="connsiteY3" fmla="*/ 15335848 h 17936173"/>
                  <a:gd name="connsiteX4" fmla="*/ 0 w 19687507"/>
                  <a:gd name="connsiteY4" fmla="*/ 15221548 h 17936173"/>
                  <a:gd name="connsiteX5" fmla="*/ 41275 w 19687507"/>
                  <a:gd name="connsiteY5" fmla="*/ 15078673 h 17936173"/>
                  <a:gd name="connsiteX6" fmla="*/ 320675 w 19687507"/>
                  <a:gd name="connsiteY6" fmla="*/ 14024573 h 17936173"/>
                  <a:gd name="connsiteX7" fmla="*/ 4689475 w 19687507"/>
                  <a:gd name="connsiteY7" fmla="*/ 14151573 h 17936173"/>
                  <a:gd name="connsiteX8" fmla="*/ 9121775 w 19687507"/>
                  <a:gd name="connsiteY8" fmla="*/ 14189673 h 17936173"/>
                  <a:gd name="connsiteX9" fmla="*/ 8943975 w 19687507"/>
                  <a:gd name="connsiteY9" fmla="*/ 11471873 h 17936173"/>
                  <a:gd name="connsiteX10" fmla="*/ 8766175 w 19687507"/>
                  <a:gd name="connsiteY10" fmla="*/ 10824173 h 17936173"/>
                  <a:gd name="connsiteX11" fmla="*/ 8893175 w 19687507"/>
                  <a:gd name="connsiteY11" fmla="*/ 10519373 h 17936173"/>
                  <a:gd name="connsiteX12" fmla="*/ 9121775 w 19687507"/>
                  <a:gd name="connsiteY12" fmla="*/ 10176473 h 17936173"/>
                  <a:gd name="connsiteX13" fmla="*/ 10048875 w 19687507"/>
                  <a:gd name="connsiteY13" fmla="*/ 9579573 h 17936173"/>
                  <a:gd name="connsiteX14" fmla="*/ 10493375 w 19687507"/>
                  <a:gd name="connsiteY14" fmla="*/ 9477973 h 17936173"/>
                  <a:gd name="connsiteX15" fmla="*/ 10950575 w 19687507"/>
                  <a:gd name="connsiteY15" fmla="*/ 9249373 h 17936173"/>
                  <a:gd name="connsiteX16" fmla="*/ 11280775 w 19687507"/>
                  <a:gd name="connsiteY16" fmla="*/ 9147773 h 17936173"/>
                  <a:gd name="connsiteX17" fmla="*/ 11203906 w 19687507"/>
                  <a:gd name="connsiteY17" fmla="*/ 3195639 h 17936173"/>
                  <a:gd name="connsiteX18" fmla="*/ 18214975 w 19687507"/>
                  <a:gd name="connsiteY18" fmla="*/ 3000973 h 17936173"/>
                  <a:gd name="connsiteX19" fmla="*/ 18074607 w 19687507"/>
                  <a:gd name="connsiteY19" fmla="*/ 0 h 17936173"/>
                  <a:gd name="connsiteX20" fmla="*/ 19681155 w 19687507"/>
                  <a:gd name="connsiteY20" fmla="*/ 941389 h 17936173"/>
                  <a:gd name="connsiteX21" fmla="*/ 19687507 w 19687507"/>
                  <a:gd name="connsiteY2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171451 w 19687507"/>
                  <a:gd name="connsiteY3" fmla="*/ 15221548 h 17936173"/>
                  <a:gd name="connsiteX4" fmla="*/ 76201 w 19687507"/>
                  <a:gd name="connsiteY4" fmla="*/ 15335848 h 17936173"/>
                  <a:gd name="connsiteX5" fmla="*/ 0 w 19687507"/>
                  <a:gd name="connsiteY5" fmla="*/ 15221548 h 17936173"/>
                  <a:gd name="connsiteX6" fmla="*/ 41275 w 19687507"/>
                  <a:gd name="connsiteY6" fmla="*/ 15078673 h 17936173"/>
                  <a:gd name="connsiteX7" fmla="*/ 320675 w 19687507"/>
                  <a:gd name="connsiteY7" fmla="*/ 14024573 h 17936173"/>
                  <a:gd name="connsiteX8" fmla="*/ 4689475 w 19687507"/>
                  <a:gd name="connsiteY8" fmla="*/ 14151573 h 17936173"/>
                  <a:gd name="connsiteX9" fmla="*/ 9121775 w 19687507"/>
                  <a:gd name="connsiteY9" fmla="*/ 14189673 h 17936173"/>
                  <a:gd name="connsiteX10" fmla="*/ 8943975 w 19687507"/>
                  <a:gd name="connsiteY10" fmla="*/ 11471873 h 17936173"/>
                  <a:gd name="connsiteX11" fmla="*/ 8766175 w 19687507"/>
                  <a:gd name="connsiteY11" fmla="*/ 10824173 h 17936173"/>
                  <a:gd name="connsiteX12" fmla="*/ 8893175 w 19687507"/>
                  <a:gd name="connsiteY12" fmla="*/ 10519373 h 17936173"/>
                  <a:gd name="connsiteX13" fmla="*/ 9121775 w 19687507"/>
                  <a:gd name="connsiteY13" fmla="*/ 10176473 h 17936173"/>
                  <a:gd name="connsiteX14" fmla="*/ 10048875 w 19687507"/>
                  <a:gd name="connsiteY14" fmla="*/ 9579573 h 17936173"/>
                  <a:gd name="connsiteX15" fmla="*/ 10493375 w 19687507"/>
                  <a:gd name="connsiteY15" fmla="*/ 9477973 h 17936173"/>
                  <a:gd name="connsiteX16" fmla="*/ 10950575 w 19687507"/>
                  <a:gd name="connsiteY16" fmla="*/ 9249373 h 17936173"/>
                  <a:gd name="connsiteX17" fmla="*/ 11280775 w 19687507"/>
                  <a:gd name="connsiteY17" fmla="*/ 9147773 h 17936173"/>
                  <a:gd name="connsiteX18" fmla="*/ 11203906 w 19687507"/>
                  <a:gd name="connsiteY18" fmla="*/ 3195639 h 17936173"/>
                  <a:gd name="connsiteX19" fmla="*/ 18214975 w 19687507"/>
                  <a:gd name="connsiteY19" fmla="*/ 3000973 h 17936173"/>
                  <a:gd name="connsiteX20" fmla="*/ 18074607 w 19687507"/>
                  <a:gd name="connsiteY20" fmla="*/ 0 h 17936173"/>
                  <a:gd name="connsiteX21" fmla="*/ 19681155 w 19687507"/>
                  <a:gd name="connsiteY21" fmla="*/ 941389 h 17936173"/>
                  <a:gd name="connsiteX22" fmla="*/ 19687507 w 19687507"/>
                  <a:gd name="connsiteY2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71451 w 19687507"/>
                  <a:gd name="connsiteY4" fmla="*/ 15221548 h 17936173"/>
                  <a:gd name="connsiteX5" fmla="*/ 76201 w 19687507"/>
                  <a:gd name="connsiteY5" fmla="*/ 15335848 h 17936173"/>
                  <a:gd name="connsiteX6" fmla="*/ 0 w 19687507"/>
                  <a:gd name="connsiteY6" fmla="*/ 15221548 h 17936173"/>
                  <a:gd name="connsiteX7" fmla="*/ 41275 w 19687507"/>
                  <a:gd name="connsiteY7" fmla="*/ 15078673 h 17936173"/>
                  <a:gd name="connsiteX8" fmla="*/ 320675 w 19687507"/>
                  <a:gd name="connsiteY8" fmla="*/ 14024573 h 17936173"/>
                  <a:gd name="connsiteX9" fmla="*/ 4689475 w 19687507"/>
                  <a:gd name="connsiteY9" fmla="*/ 14151573 h 17936173"/>
                  <a:gd name="connsiteX10" fmla="*/ 9121775 w 19687507"/>
                  <a:gd name="connsiteY10" fmla="*/ 14189673 h 17936173"/>
                  <a:gd name="connsiteX11" fmla="*/ 8943975 w 19687507"/>
                  <a:gd name="connsiteY11" fmla="*/ 11471873 h 17936173"/>
                  <a:gd name="connsiteX12" fmla="*/ 8766175 w 19687507"/>
                  <a:gd name="connsiteY12" fmla="*/ 10824173 h 17936173"/>
                  <a:gd name="connsiteX13" fmla="*/ 8893175 w 19687507"/>
                  <a:gd name="connsiteY13" fmla="*/ 10519373 h 17936173"/>
                  <a:gd name="connsiteX14" fmla="*/ 9121775 w 19687507"/>
                  <a:gd name="connsiteY14" fmla="*/ 10176473 h 17936173"/>
                  <a:gd name="connsiteX15" fmla="*/ 10048875 w 19687507"/>
                  <a:gd name="connsiteY15" fmla="*/ 9579573 h 17936173"/>
                  <a:gd name="connsiteX16" fmla="*/ 10493375 w 19687507"/>
                  <a:gd name="connsiteY16" fmla="*/ 9477973 h 17936173"/>
                  <a:gd name="connsiteX17" fmla="*/ 10950575 w 19687507"/>
                  <a:gd name="connsiteY17" fmla="*/ 9249373 h 17936173"/>
                  <a:gd name="connsiteX18" fmla="*/ 11280775 w 19687507"/>
                  <a:gd name="connsiteY18" fmla="*/ 9147773 h 17936173"/>
                  <a:gd name="connsiteX19" fmla="*/ 11203906 w 19687507"/>
                  <a:gd name="connsiteY19" fmla="*/ 3195639 h 17936173"/>
                  <a:gd name="connsiteX20" fmla="*/ 18214975 w 19687507"/>
                  <a:gd name="connsiteY20" fmla="*/ 3000973 h 17936173"/>
                  <a:gd name="connsiteX21" fmla="*/ 18074607 w 19687507"/>
                  <a:gd name="connsiteY21" fmla="*/ 0 h 17936173"/>
                  <a:gd name="connsiteX22" fmla="*/ 19681155 w 19687507"/>
                  <a:gd name="connsiteY22" fmla="*/ 941389 h 17936173"/>
                  <a:gd name="connsiteX23" fmla="*/ 19687507 w 19687507"/>
                  <a:gd name="connsiteY2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71451 w 19687507"/>
                  <a:gd name="connsiteY4" fmla="*/ 15221548 h 17936173"/>
                  <a:gd name="connsiteX5" fmla="*/ 50801 w 19687507"/>
                  <a:gd name="connsiteY5" fmla="*/ 15373949 h 17936173"/>
                  <a:gd name="connsiteX6" fmla="*/ 0 w 19687507"/>
                  <a:gd name="connsiteY6" fmla="*/ 15221548 h 17936173"/>
                  <a:gd name="connsiteX7" fmla="*/ 41275 w 19687507"/>
                  <a:gd name="connsiteY7" fmla="*/ 15078673 h 17936173"/>
                  <a:gd name="connsiteX8" fmla="*/ 320675 w 19687507"/>
                  <a:gd name="connsiteY8" fmla="*/ 14024573 h 17936173"/>
                  <a:gd name="connsiteX9" fmla="*/ 4689475 w 19687507"/>
                  <a:gd name="connsiteY9" fmla="*/ 14151573 h 17936173"/>
                  <a:gd name="connsiteX10" fmla="*/ 9121775 w 19687507"/>
                  <a:gd name="connsiteY10" fmla="*/ 14189673 h 17936173"/>
                  <a:gd name="connsiteX11" fmla="*/ 8943975 w 19687507"/>
                  <a:gd name="connsiteY11" fmla="*/ 11471873 h 17936173"/>
                  <a:gd name="connsiteX12" fmla="*/ 8766175 w 19687507"/>
                  <a:gd name="connsiteY12" fmla="*/ 10824173 h 17936173"/>
                  <a:gd name="connsiteX13" fmla="*/ 8893175 w 19687507"/>
                  <a:gd name="connsiteY13" fmla="*/ 10519373 h 17936173"/>
                  <a:gd name="connsiteX14" fmla="*/ 9121775 w 19687507"/>
                  <a:gd name="connsiteY14" fmla="*/ 10176473 h 17936173"/>
                  <a:gd name="connsiteX15" fmla="*/ 10048875 w 19687507"/>
                  <a:gd name="connsiteY15" fmla="*/ 9579573 h 17936173"/>
                  <a:gd name="connsiteX16" fmla="*/ 10493375 w 19687507"/>
                  <a:gd name="connsiteY16" fmla="*/ 9477973 h 17936173"/>
                  <a:gd name="connsiteX17" fmla="*/ 10950575 w 19687507"/>
                  <a:gd name="connsiteY17" fmla="*/ 9249373 h 17936173"/>
                  <a:gd name="connsiteX18" fmla="*/ 11280775 w 19687507"/>
                  <a:gd name="connsiteY18" fmla="*/ 9147773 h 17936173"/>
                  <a:gd name="connsiteX19" fmla="*/ 11203906 w 19687507"/>
                  <a:gd name="connsiteY19" fmla="*/ 3195639 h 17936173"/>
                  <a:gd name="connsiteX20" fmla="*/ 18214975 w 19687507"/>
                  <a:gd name="connsiteY20" fmla="*/ 3000973 h 17936173"/>
                  <a:gd name="connsiteX21" fmla="*/ 18074607 w 19687507"/>
                  <a:gd name="connsiteY21" fmla="*/ 0 h 17936173"/>
                  <a:gd name="connsiteX22" fmla="*/ 19681155 w 19687507"/>
                  <a:gd name="connsiteY22" fmla="*/ 941389 h 17936173"/>
                  <a:gd name="connsiteX23" fmla="*/ 19687507 w 19687507"/>
                  <a:gd name="connsiteY2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20651 w 19687507"/>
                  <a:gd name="connsiteY4" fmla="*/ 15234249 h 17936173"/>
                  <a:gd name="connsiteX5" fmla="*/ 50801 w 19687507"/>
                  <a:gd name="connsiteY5" fmla="*/ 15373949 h 17936173"/>
                  <a:gd name="connsiteX6" fmla="*/ 0 w 19687507"/>
                  <a:gd name="connsiteY6" fmla="*/ 15221548 h 17936173"/>
                  <a:gd name="connsiteX7" fmla="*/ 41275 w 19687507"/>
                  <a:gd name="connsiteY7" fmla="*/ 15078673 h 17936173"/>
                  <a:gd name="connsiteX8" fmla="*/ 320675 w 19687507"/>
                  <a:gd name="connsiteY8" fmla="*/ 14024573 h 17936173"/>
                  <a:gd name="connsiteX9" fmla="*/ 4689475 w 19687507"/>
                  <a:gd name="connsiteY9" fmla="*/ 14151573 h 17936173"/>
                  <a:gd name="connsiteX10" fmla="*/ 9121775 w 19687507"/>
                  <a:gd name="connsiteY10" fmla="*/ 14189673 h 17936173"/>
                  <a:gd name="connsiteX11" fmla="*/ 8943975 w 19687507"/>
                  <a:gd name="connsiteY11" fmla="*/ 11471873 h 17936173"/>
                  <a:gd name="connsiteX12" fmla="*/ 8766175 w 19687507"/>
                  <a:gd name="connsiteY12" fmla="*/ 10824173 h 17936173"/>
                  <a:gd name="connsiteX13" fmla="*/ 8893175 w 19687507"/>
                  <a:gd name="connsiteY13" fmla="*/ 10519373 h 17936173"/>
                  <a:gd name="connsiteX14" fmla="*/ 9121775 w 19687507"/>
                  <a:gd name="connsiteY14" fmla="*/ 10176473 h 17936173"/>
                  <a:gd name="connsiteX15" fmla="*/ 10048875 w 19687507"/>
                  <a:gd name="connsiteY15" fmla="*/ 9579573 h 17936173"/>
                  <a:gd name="connsiteX16" fmla="*/ 10493375 w 19687507"/>
                  <a:gd name="connsiteY16" fmla="*/ 9477973 h 17936173"/>
                  <a:gd name="connsiteX17" fmla="*/ 10950575 w 19687507"/>
                  <a:gd name="connsiteY17" fmla="*/ 9249373 h 17936173"/>
                  <a:gd name="connsiteX18" fmla="*/ 11280775 w 19687507"/>
                  <a:gd name="connsiteY18" fmla="*/ 9147773 h 17936173"/>
                  <a:gd name="connsiteX19" fmla="*/ 11203906 w 19687507"/>
                  <a:gd name="connsiteY19" fmla="*/ 3195639 h 17936173"/>
                  <a:gd name="connsiteX20" fmla="*/ 18214975 w 19687507"/>
                  <a:gd name="connsiteY20" fmla="*/ 3000973 h 17936173"/>
                  <a:gd name="connsiteX21" fmla="*/ 18074607 w 19687507"/>
                  <a:gd name="connsiteY21" fmla="*/ 0 h 17936173"/>
                  <a:gd name="connsiteX22" fmla="*/ 19681155 w 19687507"/>
                  <a:gd name="connsiteY22" fmla="*/ 941389 h 17936173"/>
                  <a:gd name="connsiteX23" fmla="*/ 19687507 w 19687507"/>
                  <a:gd name="connsiteY2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20651 w 19687507"/>
                  <a:gd name="connsiteY4" fmla="*/ 15234249 h 17936173"/>
                  <a:gd name="connsiteX5" fmla="*/ 50801 w 19687507"/>
                  <a:gd name="connsiteY5" fmla="*/ 15373949 h 17936173"/>
                  <a:gd name="connsiteX6" fmla="*/ 0 w 19687507"/>
                  <a:gd name="connsiteY6" fmla="*/ 15221548 h 17936173"/>
                  <a:gd name="connsiteX7" fmla="*/ 22225 w 19687507"/>
                  <a:gd name="connsiteY7" fmla="*/ 15078673 h 17936173"/>
                  <a:gd name="connsiteX8" fmla="*/ 320675 w 19687507"/>
                  <a:gd name="connsiteY8" fmla="*/ 14024573 h 17936173"/>
                  <a:gd name="connsiteX9" fmla="*/ 4689475 w 19687507"/>
                  <a:gd name="connsiteY9" fmla="*/ 14151573 h 17936173"/>
                  <a:gd name="connsiteX10" fmla="*/ 9121775 w 19687507"/>
                  <a:gd name="connsiteY10" fmla="*/ 14189673 h 17936173"/>
                  <a:gd name="connsiteX11" fmla="*/ 8943975 w 19687507"/>
                  <a:gd name="connsiteY11" fmla="*/ 11471873 h 17936173"/>
                  <a:gd name="connsiteX12" fmla="*/ 8766175 w 19687507"/>
                  <a:gd name="connsiteY12" fmla="*/ 10824173 h 17936173"/>
                  <a:gd name="connsiteX13" fmla="*/ 8893175 w 19687507"/>
                  <a:gd name="connsiteY13" fmla="*/ 10519373 h 17936173"/>
                  <a:gd name="connsiteX14" fmla="*/ 9121775 w 19687507"/>
                  <a:gd name="connsiteY14" fmla="*/ 10176473 h 17936173"/>
                  <a:gd name="connsiteX15" fmla="*/ 10048875 w 19687507"/>
                  <a:gd name="connsiteY15" fmla="*/ 9579573 h 17936173"/>
                  <a:gd name="connsiteX16" fmla="*/ 10493375 w 19687507"/>
                  <a:gd name="connsiteY16" fmla="*/ 9477973 h 17936173"/>
                  <a:gd name="connsiteX17" fmla="*/ 10950575 w 19687507"/>
                  <a:gd name="connsiteY17" fmla="*/ 9249373 h 17936173"/>
                  <a:gd name="connsiteX18" fmla="*/ 11280775 w 19687507"/>
                  <a:gd name="connsiteY18" fmla="*/ 9147773 h 17936173"/>
                  <a:gd name="connsiteX19" fmla="*/ 11203906 w 19687507"/>
                  <a:gd name="connsiteY19" fmla="*/ 3195639 h 17936173"/>
                  <a:gd name="connsiteX20" fmla="*/ 18214975 w 19687507"/>
                  <a:gd name="connsiteY20" fmla="*/ 3000973 h 17936173"/>
                  <a:gd name="connsiteX21" fmla="*/ 18074607 w 19687507"/>
                  <a:gd name="connsiteY21" fmla="*/ 0 h 17936173"/>
                  <a:gd name="connsiteX22" fmla="*/ 19681155 w 19687507"/>
                  <a:gd name="connsiteY22" fmla="*/ 941389 h 17936173"/>
                  <a:gd name="connsiteX23" fmla="*/ 19687507 w 19687507"/>
                  <a:gd name="connsiteY2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73026 w 19687507"/>
                  <a:gd name="connsiteY4" fmla="*/ 15110423 h 17936173"/>
                  <a:gd name="connsiteX5" fmla="*/ 120651 w 19687507"/>
                  <a:gd name="connsiteY5" fmla="*/ 15234249 h 17936173"/>
                  <a:gd name="connsiteX6" fmla="*/ 50801 w 19687507"/>
                  <a:gd name="connsiteY6" fmla="*/ 15373949 h 17936173"/>
                  <a:gd name="connsiteX7" fmla="*/ 0 w 19687507"/>
                  <a:gd name="connsiteY7" fmla="*/ 15221548 h 17936173"/>
                  <a:gd name="connsiteX8" fmla="*/ 22225 w 19687507"/>
                  <a:gd name="connsiteY8" fmla="*/ 15078673 h 17936173"/>
                  <a:gd name="connsiteX9" fmla="*/ 320675 w 19687507"/>
                  <a:gd name="connsiteY9" fmla="*/ 14024573 h 17936173"/>
                  <a:gd name="connsiteX10" fmla="*/ 4689475 w 19687507"/>
                  <a:gd name="connsiteY10" fmla="*/ 14151573 h 17936173"/>
                  <a:gd name="connsiteX11" fmla="*/ 9121775 w 19687507"/>
                  <a:gd name="connsiteY11" fmla="*/ 14189673 h 17936173"/>
                  <a:gd name="connsiteX12" fmla="*/ 8943975 w 19687507"/>
                  <a:gd name="connsiteY12" fmla="*/ 11471873 h 17936173"/>
                  <a:gd name="connsiteX13" fmla="*/ 8766175 w 19687507"/>
                  <a:gd name="connsiteY13" fmla="*/ 10824173 h 17936173"/>
                  <a:gd name="connsiteX14" fmla="*/ 8893175 w 19687507"/>
                  <a:gd name="connsiteY14" fmla="*/ 10519373 h 17936173"/>
                  <a:gd name="connsiteX15" fmla="*/ 9121775 w 19687507"/>
                  <a:gd name="connsiteY15" fmla="*/ 10176473 h 17936173"/>
                  <a:gd name="connsiteX16" fmla="*/ 10048875 w 19687507"/>
                  <a:gd name="connsiteY16" fmla="*/ 9579573 h 17936173"/>
                  <a:gd name="connsiteX17" fmla="*/ 10493375 w 19687507"/>
                  <a:gd name="connsiteY17" fmla="*/ 9477973 h 17936173"/>
                  <a:gd name="connsiteX18" fmla="*/ 10950575 w 19687507"/>
                  <a:gd name="connsiteY18" fmla="*/ 9249373 h 17936173"/>
                  <a:gd name="connsiteX19" fmla="*/ 11280775 w 19687507"/>
                  <a:gd name="connsiteY19" fmla="*/ 9147773 h 17936173"/>
                  <a:gd name="connsiteX20" fmla="*/ 11203906 w 19687507"/>
                  <a:gd name="connsiteY20" fmla="*/ 3195639 h 17936173"/>
                  <a:gd name="connsiteX21" fmla="*/ 18214975 w 19687507"/>
                  <a:gd name="connsiteY21" fmla="*/ 3000973 h 17936173"/>
                  <a:gd name="connsiteX22" fmla="*/ 18074607 w 19687507"/>
                  <a:gd name="connsiteY22" fmla="*/ 0 h 17936173"/>
                  <a:gd name="connsiteX23" fmla="*/ 19681155 w 19687507"/>
                  <a:gd name="connsiteY23" fmla="*/ 941389 h 17936173"/>
                  <a:gd name="connsiteX24" fmla="*/ 19687507 w 19687507"/>
                  <a:gd name="connsiteY2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80976 w 19687507"/>
                  <a:gd name="connsiteY4" fmla="*/ 14983423 h 17936173"/>
                  <a:gd name="connsiteX5" fmla="*/ 73026 w 19687507"/>
                  <a:gd name="connsiteY5" fmla="*/ 15110423 h 17936173"/>
                  <a:gd name="connsiteX6" fmla="*/ 120651 w 19687507"/>
                  <a:gd name="connsiteY6" fmla="*/ 15234249 h 17936173"/>
                  <a:gd name="connsiteX7" fmla="*/ 50801 w 19687507"/>
                  <a:gd name="connsiteY7" fmla="*/ 15373949 h 17936173"/>
                  <a:gd name="connsiteX8" fmla="*/ 0 w 19687507"/>
                  <a:gd name="connsiteY8" fmla="*/ 15221548 h 17936173"/>
                  <a:gd name="connsiteX9" fmla="*/ 22225 w 19687507"/>
                  <a:gd name="connsiteY9" fmla="*/ 15078673 h 17936173"/>
                  <a:gd name="connsiteX10" fmla="*/ 320675 w 19687507"/>
                  <a:gd name="connsiteY10" fmla="*/ 14024573 h 17936173"/>
                  <a:gd name="connsiteX11" fmla="*/ 4689475 w 19687507"/>
                  <a:gd name="connsiteY11" fmla="*/ 14151573 h 17936173"/>
                  <a:gd name="connsiteX12" fmla="*/ 9121775 w 19687507"/>
                  <a:gd name="connsiteY12" fmla="*/ 14189673 h 17936173"/>
                  <a:gd name="connsiteX13" fmla="*/ 8943975 w 19687507"/>
                  <a:gd name="connsiteY13" fmla="*/ 11471873 h 17936173"/>
                  <a:gd name="connsiteX14" fmla="*/ 8766175 w 19687507"/>
                  <a:gd name="connsiteY14" fmla="*/ 10824173 h 17936173"/>
                  <a:gd name="connsiteX15" fmla="*/ 8893175 w 19687507"/>
                  <a:gd name="connsiteY15" fmla="*/ 10519373 h 17936173"/>
                  <a:gd name="connsiteX16" fmla="*/ 9121775 w 19687507"/>
                  <a:gd name="connsiteY16" fmla="*/ 10176473 h 17936173"/>
                  <a:gd name="connsiteX17" fmla="*/ 10048875 w 19687507"/>
                  <a:gd name="connsiteY17" fmla="*/ 9579573 h 17936173"/>
                  <a:gd name="connsiteX18" fmla="*/ 10493375 w 19687507"/>
                  <a:gd name="connsiteY18" fmla="*/ 9477973 h 17936173"/>
                  <a:gd name="connsiteX19" fmla="*/ 10950575 w 19687507"/>
                  <a:gd name="connsiteY19" fmla="*/ 9249373 h 17936173"/>
                  <a:gd name="connsiteX20" fmla="*/ 11280775 w 19687507"/>
                  <a:gd name="connsiteY20" fmla="*/ 9147773 h 17936173"/>
                  <a:gd name="connsiteX21" fmla="*/ 11203906 w 19687507"/>
                  <a:gd name="connsiteY21" fmla="*/ 3195639 h 17936173"/>
                  <a:gd name="connsiteX22" fmla="*/ 18214975 w 19687507"/>
                  <a:gd name="connsiteY22" fmla="*/ 3000973 h 17936173"/>
                  <a:gd name="connsiteX23" fmla="*/ 18074607 w 19687507"/>
                  <a:gd name="connsiteY23" fmla="*/ 0 h 17936173"/>
                  <a:gd name="connsiteX24" fmla="*/ 19681155 w 19687507"/>
                  <a:gd name="connsiteY24" fmla="*/ 941389 h 17936173"/>
                  <a:gd name="connsiteX25" fmla="*/ 19687507 w 19687507"/>
                  <a:gd name="connsiteY2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180976 w 19687507"/>
                  <a:gd name="connsiteY4" fmla="*/ 14811973 h 17936173"/>
                  <a:gd name="connsiteX5" fmla="*/ 180976 w 19687507"/>
                  <a:gd name="connsiteY5" fmla="*/ 14983423 h 17936173"/>
                  <a:gd name="connsiteX6" fmla="*/ 73026 w 19687507"/>
                  <a:gd name="connsiteY6" fmla="*/ 15110423 h 17936173"/>
                  <a:gd name="connsiteX7" fmla="*/ 120651 w 19687507"/>
                  <a:gd name="connsiteY7" fmla="*/ 15234249 h 17936173"/>
                  <a:gd name="connsiteX8" fmla="*/ 50801 w 19687507"/>
                  <a:gd name="connsiteY8" fmla="*/ 15373949 h 17936173"/>
                  <a:gd name="connsiteX9" fmla="*/ 0 w 19687507"/>
                  <a:gd name="connsiteY9" fmla="*/ 15221548 h 17936173"/>
                  <a:gd name="connsiteX10" fmla="*/ 22225 w 19687507"/>
                  <a:gd name="connsiteY10" fmla="*/ 15078673 h 17936173"/>
                  <a:gd name="connsiteX11" fmla="*/ 320675 w 19687507"/>
                  <a:gd name="connsiteY11" fmla="*/ 14024573 h 17936173"/>
                  <a:gd name="connsiteX12" fmla="*/ 4689475 w 19687507"/>
                  <a:gd name="connsiteY12" fmla="*/ 14151573 h 17936173"/>
                  <a:gd name="connsiteX13" fmla="*/ 9121775 w 19687507"/>
                  <a:gd name="connsiteY13" fmla="*/ 14189673 h 17936173"/>
                  <a:gd name="connsiteX14" fmla="*/ 8943975 w 19687507"/>
                  <a:gd name="connsiteY14" fmla="*/ 11471873 h 17936173"/>
                  <a:gd name="connsiteX15" fmla="*/ 8766175 w 19687507"/>
                  <a:gd name="connsiteY15" fmla="*/ 10824173 h 17936173"/>
                  <a:gd name="connsiteX16" fmla="*/ 8893175 w 19687507"/>
                  <a:gd name="connsiteY16" fmla="*/ 10519373 h 17936173"/>
                  <a:gd name="connsiteX17" fmla="*/ 9121775 w 19687507"/>
                  <a:gd name="connsiteY17" fmla="*/ 10176473 h 17936173"/>
                  <a:gd name="connsiteX18" fmla="*/ 10048875 w 19687507"/>
                  <a:gd name="connsiteY18" fmla="*/ 9579573 h 17936173"/>
                  <a:gd name="connsiteX19" fmla="*/ 10493375 w 19687507"/>
                  <a:gd name="connsiteY19" fmla="*/ 9477973 h 17936173"/>
                  <a:gd name="connsiteX20" fmla="*/ 10950575 w 19687507"/>
                  <a:gd name="connsiteY20" fmla="*/ 9249373 h 17936173"/>
                  <a:gd name="connsiteX21" fmla="*/ 11280775 w 19687507"/>
                  <a:gd name="connsiteY21" fmla="*/ 9147773 h 17936173"/>
                  <a:gd name="connsiteX22" fmla="*/ 11203906 w 19687507"/>
                  <a:gd name="connsiteY22" fmla="*/ 3195639 h 17936173"/>
                  <a:gd name="connsiteX23" fmla="*/ 18214975 w 19687507"/>
                  <a:gd name="connsiteY23" fmla="*/ 3000973 h 17936173"/>
                  <a:gd name="connsiteX24" fmla="*/ 18074607 w 19687507"/>
                  <a:gd name="connsiteY24" fmla="*/ 0 h 17936173"/>
                  <a:gd name="connsiteX25" fmla="*/ 19681155 w 19687507"/>
                  <a:gd name="connsiteY25" fmla="*/ 941389 h 17936173"/>
                  <a:gd name="connsiteX26" fmla="*/ 19687507 w 19687507"/>
                  <a:gd name="connsiteY2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257176 w 19687507"/>
                  <a:gd name="connsiteY4" fmla="*/ 14691323 h 17936173"/>
                  <a:gd name="connsiteX5" fmla="*/ 180976 w 19687507"/>
                  <a:gd name="connsiteY5" fmla="*/ 14811973 h 17936173"/>
                  <a:gd name="connsiteX6" fmla="*/ 180976 w 19687507"/>
                  <a:gd name="connsiteY6" fmla="*/ 14983423 h 17936173"/>
                  <a:gd name="connsiteX7" fmla="*/ 73026 w 19687507"/>
                  <a:gd name="connsiteY7" fmla="*/ 15110423 h 17936173"/>
                  <a:gd name="connsiteX8" fmla="*/ 120651 w 19687507"/>
                  <a:gd name="connsiteY8" fmla="*/ 15234249 h 17936173"/>
                  <a:gd name="connsiteX9" fmla="*/ 50801 w 19687507"/>
                  <a:gd name="connsiteY9" fmla="*/ 15373949 h 17936173"/>
                  <a:gd name="connsiteX10" fmla="*/ 0 w 19687507"/>
                  <a:gd name="connsiteY10" fmla="*/ 15221548 h 17936173"/>
                  <a:gd name="connsiteX11" fmla="*/ 22225 w 19687507"/>
                  <a:gd name="connsiteY11" fmla="*/ 15078673 h 17936173"/>
                  <a:gd name="connsiteX12" fmla="*/ 320675 w 19687507"/>
                  <a:gd name="connsiteY12" fmla="*/ 14024573 h 17936173"/>
                  <a:gd name="connsiteX13" fmla="*/ 4689475 w 19687507"/>
                  <a:gd name="connsiteY13" fmla="*/ 14151573 h 17936173"/>
                  <a:gd name="connsiteX14" fmla="*/ 9121775 w 19687507"/>
                  <a:gd name="connsiteY14" fmla="*/ 14189673 h 17936173"/>
                  <a:gd name="connsiteX15" fmla="*/ 8943975 w 19687507"/>
                  <a:gd name="connsiteY15" fmla="*/ 11471873 h 17936173"/>
                  <a:gd name="connsiteX16" fmla="*/ 8766175 w 19687507"/>
                  <a:gd name="connsiteY16" fmla="*/ 10824173 h 17936173"/>
                  <a:gd name="connsiteX17" fmla="*/ 8893175 w 19687507"/>
                  <a:gd name="connsiteY17" fmla="*/ 10519373 h 17936173"/>
                  <a:gd name="connsiteX18" fmla="*/ 9121775 w 19687507"/>
                  <a:gd name="connsiteY18" fmla="*/ 10176473 h 17936173"/>
                  <a:gd name="connsiteX19" fmla="*/ 10048875 w 19687507"/>
                  <a:gd name="connsiteY19" fmla="*/ 9579573 h 17936173"/>
                  <a:gd name="connsiteX20" fmla="*/ 10493375 w 19687507"/>
                  <a:gd name="connsiteY20" fmla="*/ 9477973 h 17936173"/>
                  <a:gd name="connsiteX21" fmla="*/ 10950575 w 19687507"/>
                  <a:gd name="connsiteY21" fmla="*/ 9249373 h 17936173"/>
                  <a:gd name="connsiteX22" fmla="*/ 11280775 w 19687507"/>
                  <a:gd name="connsiteY22" fmla="*/ 9147773 h 17936173"/>
                  <a:gd name="connsiteX23" fmla="*/ 11203906 w 19687507"/>
                  <a:gd name="connsiteY23" fmla="*/ 3195639 h 17936173"/>
                  <a:gd name="connsiteX24" fmla="*/ 18214975 w 19687507"/>
                  <a:gd name="connsiteY24" fmla="*/ 3000973 h 17936173"/>
                  <a:gd name="connsiteX25" fmla="*/ 18074607 w 19687507"/>
                  <a:gd name="connsiteY25" fmla="*/ 0 h 17936173"/>
                  <a:gd name="connsiteX26" fmla="*/ 19681155 w 19687507"/>
                  <a:gd name="connsiteY26" fmla="*/ 941389 h 17936173"/>
                  <a:gd name="connsiteX27" fmla="*/ 19687507 w 19687507"/>
                  <a:gd name="connsiteY2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327026 w 19687507"/>
                  <a:gd name="connsiteY4" fmla="*/ 14564323 h 17936173"/>
                  <a:gd name="connsiteX5" fmla="*/ 257176 w 19687507"/>
                  <a:gd name="connsiteY5" fmla="*/ 14691323 h 17936173"/>
                  <a:gd name="connsiteX6" fmla="*/ 180976 w 19687507"/>
                  <a:gd name="connsiteY6" fmla="*/ 14811973 h 17936173"/>
                  <a:gd name="connsiteX7" fmla="*/ 180976 w 19687507"/>
                  <a:gd name="connsiteY7" fmla="*/ 14983423 h 17936173"/>
                  <a:gd name="connsiteX8" fmla="*/ 73026 w 19687507"/>
                  <a:gd name="connsiteY8" fmla="*/ 15110423 h 17936173"/>
                  <a:gd name="connsiteX9" fmla="*/ 120651 w 19687507"/>
                  <a:gd name="connsiteY9" fmla="*/ 15234249 h 17936173"/>
                  <a:gd name="connsiteX10" fmla="*/ 50801 w 19687507"/>
                  <a:gd name="connsiteY10" fmla="*/ 15373949 h 17936173"/>
                  <a:gd name="connsiteX11" fmla="*/ 0 w 19687507"/>
                  <a:gd name="connsiteY11" fmla="*/ 15221548 h 17936173"/>
                  <a:gd name="connsiteX12" fmla="*/ 22225 w 19687507"/>
                  <a:gd name="connsiteY12" fmla="*/ 15078673 h 17936173"/>
                  <a:gd name="connsiteX13" fmla="*/ 320675 w 19687507"/>
                  <a:gd name="connsiteY13" fmla="*/ 14024573 h 17936173"/>
                  <a:gd name="connsiteX14" fmla="*/ 4689475 w 19687507"/>
                  <a:gd name="connsiteY14" fmla="*/ 14151573 h 17936173"/>
                  <a:gd name="connsiteX15" fmla="*/ 9121775 w 19687507"/>
                  <a:gd name="connsiteY15" fmla="*/ 14189673 h 17936173"/>
                  <a:gd name="connsiteX16" fmla="*/ 8943975 w 19687507"/>
                  <a:gd name="connsiteY16" fmla="*/ 11471873 h 17936173"/>
                  <a:gd name="connsiteX17" fmla="*/ 8766175 w 19687507"/>
                  <a:gd name="connsiteY17" fmla="*/ 10824173 h 17936173"/>
                  <a:gd name="connsiteX18" fmla="*/ 8893175 w 19687507"/>
                  <a:gd name="connsiteY18" fmla="*/ 10519373 h 17936173"/>
                  <a:gd name="connsiteX19" fmla="*/ 9121775 w 19687507"/>
                  <a:gd name="connsiteY19" fmla="*/ 10176473 h 17936173"/>
                  <a:gd name="connsiteX20" fmla="*/ 10048875 w 19687507"/>
                  <a:gd name="connsiteY20" fmla="*/ 9579573 h 17936173"/>
                  <a:gd name="connsiteX21" fmla="*/ 10493375 w 19687507"/>
                  <a:gd name="connsiteY21" fmla="*/ 9477973 h 17936173"/>
                  <a:gd name="connsiteX22" fmla="*/ 10950575 w 19687507"/>
                  <a:gd name="connsiteY22" fmla="*/ 9249373 h 17936173"/>
                  <a:gd name="connsiteX23" fmla="*/ 11280775 w 19687507"/>
                  <a:gd name="connsiteY23" fmla="*/ 9147773 h 17936173"/>
                  <a:gd name="connsiteX24" fmla="*/ 11203906 w 19687507"/>
                  <a:gd name="connsiteY24" fmla="*/ 3195639 h 17936173"/>
                  <a:gd name="connsiteX25" fmla="*/ 18214975 w 19687507"/>
                  <a:gd name="connsiteY25" fmla="*/ 3000973 h 17936173"/>
                  <a:gd name="connsiteX26" fmla="*/ 18074607 w 19687507"/>
                  <a:gd name="connsiteY26" fmla="*/ 0 h 17936173"/>
                  <a:gd name="connsiteX27" fmla="*/ 19681155 w 19687507"/>
                  <a:gd name="connsiteY27" fmla="*/ 941389 h 17936173"/>
                  <a:gd name="connsiteX28" fmla="*/ 19687507 w 19687507"/>
                  <a:gd name="connsiteY2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552451 w 19687507"/>
                  <a:gd name="connsiteY3" fmla="*/ 15078673 h 17936173"/>
                  <a:gd name="connsiteX4" fmla="*/ 415926 w 19687507"/>
                  <a:gd name="connsiteY4" fmla="*/ 14494473 h 17936173"/>
                  <a:gd name="connsiteX5" fmla="*/ 327026 w 19687507"/>
                  <a:gd name="connsiteY5" fmla="*/ 14564323 h 17936173"/>
                  <a:gd name="connsiteX6" fmla="*/ 257176 w 19687507"/>
                  <a:gd name="connsiteY6" fmla="*/ 14691323 h 17936173"/>
                  <a:gd name="connsiteX7" fmla="*/ 180976 w 19687507"/>
                  <a:gd name="connsiteY7" fmla="*/ 14811973 h 17936173"/>
                  <a:gd name="connsiteX8" fmla="*/ 180976 w 19687507"/>
                  <a:gd name="connsiteY8" fmla="*/ 14983423 h 17936173"/>
                  <a:gd name="connsiteX9" fmla="*/ 73026 w 19687507"/>
                  <a:gd name="connsiteY9" fmla="*/ 15110423 h 17936173"/>
                  <a:gd name="connsiteX10" fmla="*/ 120651 w 19687507"/>
                  <a:gd name="connsiteY10" fmla="*/ 15234249 h 17936173"/>
                  <a:gd name="connsiteX11" fmla="*/ 50801 w 19687507"/>
                  <a:gd name="connsiteY11" fmla="*/ 15373949 h 17936173"/>
                  <a:gd name="connsiteX12" fmla="*/ 0 w 19687507"/>
                  <a:gd name="connsiteY12" fmla="*/ 15221548 h 17936173"/>
                  <a:gd name="connsiteX13" fmla="*/ 22225 w 19687507"/>
                  <a:gd name="connsiteY13" fmla="*/ 15078673 h 17936173"/>
                  <a:gd name="connsiteX14" fmla="*/ 320675 w 19687507"/>
                  <a:gd name="connsiteY14" fmla="*/ 14024573 h 17936173"/>
                  <a:gd name="connsiteX15" fmla="*/ 4689475 w 19687507"/>
                  <a:gd name="connsiteY15" fmla="*/ 14151573 h 17936173"/>
                  <a:gd name="connsiteX16" fmla="*/ 9121775 w 19687507"/>
                  <a:gd name="connsiteY16" fmla="*/ 14189673 h 17936173"/>
                  <a:gd name="connsiteX17" fmla="*/ 8943975 w 19687507"/>
                  <a:gd name="connsiteY17" fmla="*/ 11471873 h 17936173"/>
                  <a:gd name="connsiteX18" fmla="*/ 8766175 w 19687507"/>
                  <a:gd name="connsiteY18" fmla="*/ 10824173 h 17936173"/>
                  <a:gd name="connsiteX19" fmla="*/ 8893175 w 19687507"/>
                  <a:gd name="connsiteY19" fmla="*/ 10519373 h 17936173"/>
                  <a:gd name="connsiteX20" fmla="*/ 9121775 w 19687507"/>
                  <a:gd name="connsiteY20" fmla="*/ 10176473 h 17936173"/>
                  <a:gd name="connsiteX21" fmla="*/ 10048875 w 19687507"/>
                  <a:gd name="connsiteY21" fmla="*/ 9579573 h 17936173"/>
                  <a:gd name="connsiteX22" fmla="*/ 10493375 w 19687507"/>
                  <a:gd name="connsiteY22" fmla="*/ 9477973 h 17936173"/>
                  <a:gd name="connsiteX23" fmla="*/ 10950575 w 19687507"/>
                  <a:gd name="connsiteY23" fmla="*/ 9249373 h 17936173"/>
                  <a:gd name="connsiteX24" fmla="*/ 11280775 w 19687507"/>
                  <a:gd name="connsiteY24" fmla="*/ 9147773 h 17936173"/>
                  <a:gd name="connsiteX25" fmla="*/ 11203906 w 19687507"/>
                  <a:gd name="connsiteY25" fmla="*/ 3195639 h 17936173"/>
                  <a:gd name="connsiteX26" fmla="*/ 18214975 w 19687507"/>
                  <a:gd name="connsiteY26" fmla="*/ 3000973 h 17936173"/>
                  <a:gd name="connsiteX27" fmla="*/ 18074607 w 19687507"/>
                  <a:gd name="connsiteY27" fmla="*/ 0 h 17936173"/>
                  <a:gd name="connsiteX28" fmla="*/ 19681155 w 19687507"/>
                  <a:gd name="connsiteY28" fmla="*/ 941389 h 17936173"/>
                  <a:gd name="connsiteX29" fmla="*/ 19687507 w 19687507"/>
                  <a:gd name="connsiteY2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415926 w 19687507"/>
                  <a:gd name="connsiteY4" fmla="*/ 14494473 h 17936173"/>
                  <a:gd name="connsiteX5" fmla="*/ 327026 w 19687507"/>
                  <a:gd name="connsiteY5" fmla="*/ 14564323 h 17936173"/>
                  <a:gd name="connsiteX6" fmla="*/ 257176 w 19687507"/>
                  <a:gd name="connsiteY6" fmla="*/ 14691323 h 17936173"/>
                  <a:gd name="connsiteX7" fmla="*/ 180976 w 19687507"/>
                  <a:gd name="connsiteY7" fmla="*/ 14811973 h 17936173"/>
                  <a:gd name="connsiteX8" fmla="*/ 180976 w 19687507"/>
                  <a:gd name="connsiteY8" fmla="*/ 14983423 h 17936173"/>
                  <a:gd name="connsiteX9" fmla="*/ 73026 w 19687507"/>
                  <a:gd name="connsiteY9" fmla="*/ 15110423 h 17936173"/>
                  <a:gd name="connsiteX10" fmla="*/ 120651 w 19687507"/>
                  <a:gd name="connsiteY10" fmla="*/ 15234249 h 17936173"/>
                  <a:gd name="connsiteX11" fmla="*/ 50801 w 19687507"/>
                  <a:gd name="connsiteY11" fmla="*/ 15373949 h 17936173"/>
                  <a:gd name="connsiteX12" fmla="*/ 0 w 19687507"/>
                  <a:gd name="connsiteY12" fmla="*/ 15221548 h 17936173"/>
                  <a:gd name="connsiteX13" fmla="*/ 22225 w 19687507"/>
                  <a:gd name="connsiteY13" fmla="*/ 15078673 h 17936173"/>
                  <a:gd name="connsiteX14" fmla="*/ 320675 w 19687507"/>
                  <a:gd name="connsiteY14" fmla="*/ 14024573 h 17936173"/>
                  <a:gd name="connsiteX15" fmla="*/ 4689475 w 19687507"/>
                  <a:gd name="connsiteY15" fmla="*/ 14151573 h 17936173"/>
                  <a:gd name="connsiteX16" fmla="*/ 9121775 w 19687507"/>
                  <a:gd name="connsiteY16" fmla="*/ 14189673 h 17936173"/>
                  <a:gd name="connsiteX17" fmla="*/ 8943975 w 19687507"/>
                  <a:gd name="connsiteY17" fmla="*/ 11471873 h 17936173"/>
                  <a:gd name="connsiteX18" fmla="*/ 8766175 w 19687507"/>
                  <a:gd name="connsiteY18" fmla="*/ 10824173 h 17936173"/>
                  <a:gd name="connsiteX19" fmla="*/ 8893175 w 19687507"/>
                  <a:gd name="connsiteY19" fmla="*/ 10519373 h 17936173"/>
                  <a:gd name="connsiteX20" fmla="*/ 9121775 w 19687507"/>
                  <a:gd name="connsiteY20" fmla="*/ 10176473 h 17936173"/>
                  <a:gd name="connsiteX21" fmla="*/ 10048875 w 19687507"/>
                  <a:gd name="connsiteY21" fmla="*/ 9579573 h 17936173"/>
                  <a:gd name="connsiteX22" fmla="*/ 10493375 w 19687507"/>
                  <a:gd name="connsiteY22" fmla="*/ 9477973 h 17936173"/>
                  <a:gd name="connsiteX23" fmla="*/ 10950575 w 19687507"/>
                  <a:gd name="connsiteY23" fmla="*/ 9249373 h 17936173"/>
                  <a:gd name="connsiteX24" fmla="*/ 11280775 w 19687507"/>
                  <a:gd name="connsiteY24" fmla="*/ 9147773 h 17936173"/>
                  <a:gd name="connsiteX25" fmla="*/ 11203906 w 19687507"/>
                  <a:gd name="connsiteY25" fmla="*/ 3195639 h 17936173"/>
                  <a:gd name="connsiteX26" fmla="*/ 18214975 w 19687507"/>
                  <a:gd name="connsiteY26" fmla="*/ 3000973 h 17936173"/>
                  <a:gd name="connsiteX27" fmla="*/ 18074607 w 19687507"/>
                  <a:gd name="connsiteY27" fmla="*/ 0 h 17936173"/>
                  <a:gd name="connsiteX28" fmla="*/ 19681155 w 19687507"/>
                  <a:gd name="connsiteY28" fmla="*/ 941389 h 17936173"/>
                  <a:gd name="connsiteX29" fmla="*/ 19687507 w 19687507"/>
                  <a:gd name="connsiteY2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479426 w 19687507"/>
                  <a:gd name="connsiteY4" fmla="*/ 14678623 h 17936173"/>
                  <a:gd name="connsiteX5" fmla="*/ 415926 w 19687507"/>
                  <a:gd name="connsiteY5" fmla="*/ 14494473 h 17936173"/>
                  <a:gd name="connsiteX6" fmla="*/ 327026 w 19687507"/>
                  <a:gd name="connsiteY6" fmla="*/ 14564323 h 17936173"/>
                  <a:gd name="connsiteX7" fmla="*/ 257176 w 19687507"/>
                  <a:gd name="connsiteY7" fmla="*/ 14691323 h 17936173"/>
                  <a:gd name="connsiteX8" fmla="*/ 180976 w 19687507"/>
                  <a:gd name="connsiteY8" fmla="*/ 14811973 h 17936173"/>
                  <a:gd name="connsiteX9" fmla="*/ 180976 w 19687507"/>
                  <a:gd name="connsiteY9" fmla="*/ 14983423 h 17936173"/>
                  <a:gd name="connsiteX10" fmla="*/ 73026 w 19687507"/>
                  <a:gd name="connsiteY10" fmla="*/ 15110423 h 17936173"/>
                  <a:gd name="connsiteX11" fmla="*/ 120651 w 19687507"/>
                  <a:gd name="connsiteY11" fmla="*/ 15234249 h 17936173"/>
                  <a:gd name="connsiteX12" fmla="*/ 50801 w 19687507"/>
                  <a:gd name="connsiteY12" fmla="*/ 15373949 h 17936173"/>
                  <a:gd name="connsiteX13" fmla="*/ 0 w 19687507"/>
                  <a:gd name="connsiteY13" fmla="*/ 15221548 h 17936173"/>
                  <a:gd name="connsiteX14" fmla="*/ 22225 w 19687507"/>
                  <a:gd name="connsiteY14" fmla="*/ 15078673 h 17936173"/>
                  <a:gd name="connsiteX15" fmla="*/ 320675 w 19687507"/>
                  <a:gd name="connsiteY15" fmla="*/ 14024573 h 17936173"/>
                  <a:gd name="connsiteX16" fmla="*/ 4689475 w 19687507"/>
                  <a:gd name="connsiteY16" fmla="*/ 14151573 h 17936173"/>
                  <a:gd name="connsiteX17" fmla="*/ 9121775 w 19687507"/>
                  <a:gd name="connsiteY17" fmla="*/ 14189673 h 17936173"/>
                  <a:gd name="connsiteX18" fmla="*/ 8943975 w 19687507"/>
                  <a:gd name="connsiteY18" fmla="*/ 11471873 h 17936173"/>
                  <a:gd name="connsiteX19" fmla="*/ 8766175 w 19687507"/>
                  <a:gd name="connsiteY19" fmla="*/ 10824173 h 17936173"/>
                  <a:gd name="connsiteX20" fmla="*/ 8893175 w 19687507"/>
                  <a:gd name="connsiteY20" fmla="*/ 10519373 h 17936173"/>
                  <a:gd name="connsiteX21" fmla="*/ 9121775 w 19687507"/>
                  <a:gd name="connsiteY21" fmla="*/ 10176473 h 17936173"/>
                  <a:gd name="connsiteX22" fmla="*/ 10048875 w 19687507"/>
                  <a:gd name="connsiteY22" fmla="*/ 9579573 h 17936173"/>
                  <a:gd name="connsiteX23" fmla="*/ 10493375 w 19687507"/>
                  <a:gd name="connsiteY23" fmla="*/ 9477973 h 17936173"/>
                  <a:gd name="connsiteX24" fmla="*/ 10950575 w 19687507"/>
                  <a:gd name="connsiteY24" fmla="*/ 9249373 h 17936173"/>
                  <a:gd name="connsiteX25" fmla="*/ 11280775 w 19687507"/>
                  <a:gd name="connsiteY25" fmla="*/ 9147773 h 17936173"/>
                  <a:gd name="connsiteX26" fmla="*/ 11203906 w 19687507"/>
                  <a:gd name="connsiteY26" fmla="*/ 3195639 h 17936173"/>
                  <a:gd name="connsiteX27" fmla="*/ 18214975 w 19687507"/>
                  <a:gd name="connsiteY27" fmla="*/ 3000973 h 17936173"/>
                  <a:gd name="connsiteX28" fmla="*/ 18074607 w 19687507"/>
                  <a:gd name="connsiteY28" fmla="*/ 0 h 17936173"/>
                  <a:gd name="connsiteX29" fmla="*/ 19681155 w 19687507"/>
                  <a:gd name="connsiteY29" fmla="*/ 941389 h 17936173"/>
                  <a:gd name="connsiteX30" fmla="*/ 19687507 w 19687507"/>
                  <a:gd name="connsiteY3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574676 w 19687507"/>
                  <a:gd name="connsiteY4" fmla="*/ 14767523 h 17936173"/>
                  <a:gd name="connsiteX5" fmla="*/ 479426 w 19687507"/>
                  <a:gd name="connsiteY5" fmla="*/ 14678623 h 17936173"/>
                  <a:gd name="connsiteX6" fmla="*/ 415926 w 19687507"/>
                  <a:gd name="connsiteY6" fmla="*/ 14494473 h 17936173"/>
                  <a:gd name="connsiteX7" fmla="*/ 327026 w 19687507"/>
                  <a:gd name="connsiteY7" fmla="*/ 14564323 h 17936173"/>
                  <a:gd name="connsiteX8" fmla="*/ 257176 w 19687507"/>
                  <a:gd name="connsiteY8" fmla="*/ 14691323 h 17936173"/>
                  <a:gd name="connsiteX9" fmla="*/ 180976 w 19687507"/>
                  <a:gd name="connsiteY9" fmla="*/ 14811973 h 17936173"/>
                  <a:gd name="connsiteX10" fmla="*/ 180976 w 19687507"/>
                  <a:gd name="connsiteY10" fmla="*/ 14983423 h 17936173"/>
                  <a:gd name="connsiteX11" fmla="*/ 73026 w 19687507"/>
                  <a:gd name="connsiteY11" fmla="*/ 15110423 h 17936173"/>
                  <a:gd name="connsiteX12" fmla="*/ 120651 w 19687507"/>
                  <a:gd name="connsiteY12" fmla="*/ 15234249 h 17936173"/>
                  <a:gd name="connsiteX13" fmla="*/ 50801 w 19687507"/>
                  <a:gd name="connsiteY13" fmla="*/ 15373949 h 17936173"/>
                  <a:gd name="connsiteX14" fmla="*/ 0 w 19687507"/>
                  <a:gd name="connsiteY14" fmla="*/ 15221548 h 17936173"/>
                  <a:gd name="connsiteX15" fmla="*/ 22225 w 19687507"/>
                  <a:gd name="connsiteY15" fmla="*/ 15078673 h 17936173"/>
                  <a:gd name="connsiteX16" fmla="*/ 320675 w 19687507"/>
                  <a:gd name="connsiteY16" fmla="*/ 14024573 h 17936173"/>
                  <a:gd name="connsiteX17" fmla="*/ 4689475 w 19687507"/>
                  <a:gd name="connsiteY17" fmla="*/ 14151573 h 17936173"/>
                  <a:gd name="connsiteX18" fmla="*/ 9121775 w 19687507"/>
                  <a:gd name="connsiteY18" fmla="*/ 14189673 h 17936173"/>
                  <a:gd name="connsiteX19" fmla="*/ 8943975 w 19687507"/>
                  <a:gd name="connsiteY19" fmla="*/ 11471873 h 17936173"/>
                  <a:gd name="connsiteX20" fmla="*/ 8766175 w 19687507"/>
                  <a:gd name="connsiteY20" fmla="*/ 10824173 h 17936173"/>
                  <a:gd name="connsiteX21" fmla="*/ 8893175 w 19687507"/>
                  <a:gd name="connsiteY21" fmla="*/ 10519373 h 17936173"/>
                  <a:gd name="connsiteX22" fmla="*/ 9121775 w 19687507"/>
                  <a:gd name="connsiteY22" fmla="*/ 10176473 h 17936173"/>
                  <a:gd name="connsiteX23" fmla="*/ 10048875 w 19687507"/>
                  <a:gd name="connsiteY23" fmla="*/ 9579573 h 17936173"/>
                  <a:gd name="connsiteX24" fmla="*/ 10493375 w 19687507"/>
                  <a:gd name="connsiteY24" fmla="*/ 9477973 h 17936173"/>
                  <a:gd name="connsiteX25" fmla="*/ 10950575 w 19687507"/>
                  <a:gd name="connsiteY25" fmla="*/ 9249373 h 17936173"/>
                  <a:gd name="connsiteX26" fmla="*/ 11280775 w 19687507"/>
                  <a:gd name="connsiteY26" fmla="*/ 9147773 h 17936173"/>
                  <a:gd name="connsiteX27" fmla="*/ 11203906 w 19687507"/>
                  <a:gd name="connsiteY27" fmla="*/ 3195639 h 17936173"/>
                  <a:gd name="connsiteX28" fmla="*/ 18214975 w 19687507"/>
                  <a:gd name="connsiteY28" fmla="*/ 3000973 h 17936173"/>
                  <a:gd name="connsiteX29" fmla="*/ 18074607 w 19687507"/>
                  <a:gd name="connsiteY29" fmla="*/ 0 h 17936173"/>
                  <a:gd name="connsiteX30" fmla="*/ 19681155 w 19687507"/>
                  <a:gd name="connsiteY30" fmla="*/ 941389 h 17936173"/>
                  <a:gd name="connsiteX31" fmla="*/ 19687507 w 19687507"/>
                  <a:gd name="connsiteY3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638176 w 19687507"/>
                  <a:gd name="connsiteY4" fmla="*/ 14869123 h 17936173"/>
                  <a:gd name="connsiteX5" fmla="*/ 574676 w 19687507"/>
                  <a:gd name="connsiteY5" fmla="*/ 14767523 h 17936173"/>
                  <a:gd name="connsiteX6" fmla="*/ 479426 w 19687507"/>
                  <a:gd name="connsiteY6" fmla="*/ 14678623 h 17936173"/>
                  <a:gd name="connsiteX7" fmla="*/ 415926 w 19687507"/>
                  <a:gd name="connsiteY7" fmla="*/ 14494473 h 17936173"/>
                  <a:gd name="connsiteX8" fmla="*/ 327026 w 19687507"/>
                  <a:gd name="connsiteY8" fmla="*/ 14564323 h 17936173"/>
                  <a:gd name="connsiteX9" fmla="*/ 257176 w 19687507"/>
                  <a:gd name="connsiteY9" fmla="*/ 14691323 h 17936173"/>
                  <a:gd name="connsiteX10" fmla="*/ 180976 w 19687507"/>
                  <a:gd name="connsiteY10" fmla="*/ 14811973 h 17936173"/>
                  <a:gd name="connsiteX11" fmla="*/ 180976 w 19687507"/>
                  <a:gd name="connsiteY11" fmla="*/ 14983423 h 17936173"/>
                  <a:gd name="connsiteX12" fmla="*/ 73026 w 19687507"/>
                  <a:gd name="connsiteY12" fmla="*/ 15110423 h 17936173"/>
                  <a:gd name="connsiteX13" fmla="*/ 120651 w 19687507"/>
                  <a:gd name="connsiteY13" fmla="*/ 15234249 h 17936173"/>
                  <a:gd name="connsiteX14" fmla="*/ 50801 w 19687507"/>
                  <a:gd name="connsiteY14" fmla="*/ 15373949 h 17936173"/>
                  <a:gd name="connsiteX15" fmla="*/ 0 w 19687507"/>
                  <a:gd name="connsiteY15" fmla="*/ 15221548 h 17936173"/>
                  <a:gd name="connsiteX16" fmla="*/ 22225 w 19687507"/>
                  <a:gd name="connsiteY16" fmla="*/ 15078673 h 17936173"/>
                  <a:gd name="connsiteX17" fmla="*/ 320675 w 19687507"/>
                  <a:gd name="connsiteY17" fmla="*/ 14024573 h 17936173"/>
                  <a:gd name="connsiteX18" fmla="*/ 4689475 w 19687507"/>
                  <a:gd name="connsiteY18" fmla="*/ 14151573 h 17936173"/>
                  <a:gd name="connsiteX19" fmla="*/ 9121775 w 19687507"/>
                  <a:gd name="connsiteY19" fmla="*/ 14189673 h 17936173"/>
                  <a:gd name="connsiteX20" fmla="*/ 8943975 w 19687507"/>
                  <a:gd name="connsiteY20" fmla="*/ 11471873 h 17936173"/>
                  <a:gd name="connsiteX21" fmla="*/ 8766175 w 19687507"/>
                  <a:gd name="connsiteY21" fmla="*/ 10824173 h 17936173"/>
                  <a:gd name="connsiteX22" fmla="*/ 8893175 w 19687507"/>
                  <a:gd name="connsiteY22" fmla="*/ 10519373 h 17936173"/>
                  <a:gd name="connsiteX23" fmla="*/ 9121775 w 19687507"/>
                  <a:gd name="connsiteY23" fmla="*/ 10176473 h 17936173"/>
                  <a:gd name="connsiteX24" fmla="*/ 10048875 w 19687507"/>
                  <a:gd name="connsiteY24" fmla="*/ 9579573 h 17936173"/>
                  <a:gd name="connsiteX25" fmla="*/ 10493375 w 19687507"/>
                  <a:gd name="connsiteY25" fmla="*/ 9477973 h 17936173"/>
                  <a:gd name="connsiteX26" fmla="*/ 10950575 w 19687507"/>
                  <a:gd name="connsiteY26" fmla="*/ 9249373 h 17936173"/>
                  <a:gd name="connsiteX27" fmla="*/ 11280775 w 19687507"/>
                  <a:gd name="connsiteY27" fmla="*/ 9147773 h 17936173"/>
                  <a:gd name="connsiteX28" fmla="*/ 11203906 w 19687507"/>
                  <a:gd name="connsiteY28" fmla="*/ 3195639 h 17936173"/>
                  <a:gd name="connsiteX29" fmla="*/ 18214975 w 19687507"/>
                  <a:gd name="connsiteY29" fmla="*/ 3000973 h 17936173"/>
                  <a:gd name="connsiteX30" fmla="*/ 18074607 w 19687507"/>
                  <a:gd name="connsiteY30" fmla="*/ 0 h 17936173"/>
                  <a:gd name="connsiteX31" fmla="*/ 19681155 w 19687507"/>
                  <a:gd name="connsiteY31" fmla="*/ 941389 h 17936173"/>
                  <a:gd name="connsiteX32" fmla="*/ 19687507 w 19687507"/>
                  <a:gd name="connsiteY3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606426 w 19687507"/>
                  <a:gd name="connsiteY4" fmla="*/ 14977073 h 17936173"/>
                  <a:gd name="connsiteX5" fmla="*/ 638176 w 19687507"/>
                  <a:gd name="connsiteY5" fmla="*/ 14869123 h 17936173"/>
                  <a:gd name="connsiteX6" fmla="*/ 574676 w 19687507"/>
                  <a:gd name="connsiteY6" fmla="*/ 14767523 h 17936173"/>
                  <a:gd name="connsiteX7" fmla="*/ 479426 w 19687507"/>
                  <a:gd name="connsiteY7" fmla="*/ 14678623 h 17936173"/>
                  <a:gd name="connsiteX8" fmla="*/ 415926 w 19687507"/>
                  <a:gd name="connsiteY8" fmla="*/ 14494473 h 17936173"/>
                  <a:gd name="connsiteX9" fmla="*/ 327026 w 19687507"/>
                  <a:gd name="connsiteY9" fmla="*/ 14564323 h 17936173"/>
                  <a:gd name="connsiteX10" fmla="*/ 257176 w 19687507"/>
                  <a:gd name="connsiteY10" fmla="*/ 14691323 h 17936173"/>
                  <a:gd name="connsiteX11" fmla="*/ 180976 w 19687507"/>
                  <a:gd name="connsiteY11" fmla="*/ 14811973 h 17936173"/>
                  <a:gd name="connsiteX12" fmla="*/ 180976 w 19687507"/>
                  <a:gd name="connsiteY12" fmla="*/ 14983423 h 17936173"/>
                  <a:gd name="connsiteX13" fmla="*/ 73026 w 19687507"/>
                  <a:gd name="connsiteY13" fmla="*/ 15110423 h 17936173"/>
                  <a:gd name="connsiteX14" fmla="*/ 120651 w 19687507"/>
                  <a:gd name="connsiteY14" fmla="*/ 15234249 h 17936173"/>
                  <a:gd name="connsiteX15" fmla="*/ 50801 w 19687507"/>
                  <a:gd name="connsiteY15" fmla="*/ 15373949 h 17936173"/>
                  <a:gd name="connsiteX16" fmla="*/ 0 w 19687507"/>
                  <a:gd name="connsiteY16" fmla="*/ 15221548 h 17936173"/>
                  <a:gd name="connsiteX17" fmla="*/ 22225 w 19687507"/>
                  <a:gd name="connsiteY17" fmla="*/ 15078673 h 17936173"/>
                  <a:gd name="connsiteX18" fmla="*/ 320675 w 19687507"/>
                  <a:gd name="connsiteY18" fmla="*/ 14024573 h 17936173"/>
                  <a:gd name="connsiteX19" fmla="*/ 4689475 w 19687507"/>
                  <a:gd name="connsiteY19" fmla="*/ 14151573 h 17936173"/>
                  <a:gd name="connsiteX20" fmla="*/ 9121775 w 19687507"/>
                  <a:gd name="connsiteY20" fmla="*/ 14189673 h 17936173"/>
                  <a:gd name="connsiteX21" fmla="*/ 8943975 w 19687507"/>
                  <a:gd name="connsiteY21" fmla="*/ 11471873 h 17936173"/>
                  <a:gd name="connsiteX22" fmla="*/ 8766175 w 19687507"/>
                  <a:gd name="connsiteY22" fmla="*/ 10824173 h 17936173"/>
                  <a:gd name="connsiteX23" fmla="*/ 8893175 w 19687507"/>
                  <a:gd name="connsiteY23" fmla="*/ 10519373 h 17936173"/>
                  <a:gd name="connsiteX24" fmla="*/ 9121775 w 19687507"/>
                  <a:gd name="connsiteY24" fmla="*/ 10176473 h 17936173"/>
                  <a:gd name="connsiteX25" fmla="*/ 10048875 w 19687507"/>
                  <a:gd name="connsiteY25" fmla="*/ 9579573 h 17936173"/>
                  <a:gd name="connsiteX26" fmla="*/ 10493375 w 19687507"/>
                  <a:gd name="connsiteY26" fmla="*/ 9477973 h 17936173"/>
                  <a:gd name="connsiteX27" fmla="*/ 10950575 w 19687507"/>
                  <a:gd name="connsiteY27" fmla="*/ 9249373 h 17936173"/>
                  <a:gd name="connsiteX28" fmla="*/ 11280775 w 19687507"/>
                  <a:gd name="connsiteY28" fmla="*/ 9147773 h 17936173"/>
                  <a:gd name="connsiteX29" fmla="*/ 11203906 w 19687507"/>
                  <a:gd name="connsiteY29" fmla="*/ 3195639 h 17936173"/>
                  <a:gd name="connsiteX30" fmla="*/ 18214975 w 19687507"/>
                  <a:gd name="connsiteY30" fmla="*/ 3000973 h 17936173"/>
                  <a:gd name="connsiteX31" fmla="*/ 18074607 w 19687507"/>
                  <a:gd name="connsiteY31" fmla="*/ 0 h 17936173"/>
                  <a:gd name="connsiteX32" fmla="*/ 19681155 w 19687507"/>
                  <a:gd name="connsiteY32" fmla="*/ 941389 h 17936173"/>
                  <a:gd name="connsiteX33" fmla="*/ 19687507 w 19687507"/>
                  <a:gd name="connsiteY3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701676 w 19687507"/>
                  <a:gd name="connsiteY4" fmla="*/ 15097723 h 17936173"/>
                  <a:gd name="connsiteX5" fmla="*/ 606426 w 19687507"/>
                  <a:gd name="connsiteY5" fmla="*/ 14977073 h 17936173"/>
                  <a:gd name="connsiteX6" fmla="*/ 638176 w 19687507"/>
                  <a:gd name="connsiteY6" fmla="*/ 14869123 h 17936173"/>
                  <a:gd name="connsiteX7" fmla="*/ 574676 w 19687507"/>
                  <a:gd name="connsiteY7" fmla="*/ 14767523 h 17936173"/>
                  <a:gd name="connsiteX8" fmla="*/ 479426 w 19687507"/>
                  <a:gd name="connsiteY8" fmla="*/ 14678623 h 17936173"/>
                  <a:gd name="connsiteX9" fmla="*/ 415926 w 19687507"/>
                  <a:gd name="connsiteY9" fmla="*/ 14494473 h 17936173"/>
                  <a:gd name="connsiteX10" fmla="*/ 327026 w 19687507"/>
                  <a:gd name="connsiteY10" fmla="*/ 14564323 h 17936173"/>
                  <a:gd name="connsiteX11" fmla="*/ 257176 w 19687507"/>
                  <a:gd name="connsiteY11" fmla="*/ 14691323 h 17936173"/>
                  <a:gd name="connsiteX12" fmla="*/ 180976 w 19687507"/>
                  <a:gd name="connsiteY12" fmla="*/ 14811973 h 17936173"/>
                  <a:gd name="connsiteX13" fmla="*/ 180976 w 19687507"/>
                  <a:gd name="connsiteY13" fmla="*/ 14983423 h 17936173"/>
                  <a:gd name="connsiteX14" fmla="*/ 73026 w 19687507"/>
                  <a:gd name="connsiteY14" fmla="*/ 15110423 h 17936173"/>
                  <a:gd name="connsiteX15" fmla="*/ 120651 w 19687507"/>
                  <a:gd name="connsiteY15" fmla="*/ 15234249 h 17936173"/>
                  <a:gd name="connsiteX16" fmla="*/ 50801 w 19687507"/>
                  <a:gd name="connsiteY16" fmla="*/ 15373949 h 17936173"/>
                  <a:gd name="connsiteX17" fmla="*/ 0 w 19687507"/>
                  <a:gd name="connsiteY17" fmla="*/ 15221548 h 17936173"/>
                  <a:gd name="connsiteX18" fmla="*/ 22225 w 19687507"/>
                  <a:gd name="connsiteY18" fmla="*/ 15078673 h 17936173"/>
                  <a:gd name="connsiteX19" fmla="*/ 320675 w 19687507"/>
                  <a:gd name="connsiteY19" fmla="*/ 14024573 h 17936173"/>
                  <a:gd name="connsiteX20" fmla="*/ 4689475 w 19687507"/>
                  <a:gd name="connsiteY20" fmla="*/ 14151573 h 17936173"/>
                  <a:gd name="connsiteX21" fmla="*/ 9121775 w 19687507"/>
                  <a:gd name="connsiteY21" fmla="*/ 14189673 h 17936173"/>
                  <a:gd name="connsiteX22" fmla="*/ 8943975 w 19687507"/>
                  <a:gd name="connsiteY22" fmla="*/ 11471873 h 17936173"/>
                  <a:gd name="connsiteX23" fmla="*/ 8766175 w 19687507"/>
                  <a:gd name="connsiteY23" fmla="*/ 10824173 h 17936173"/>
                  <a:gd name="connsiteX24" fmla="*/ 8893175 w 19687507"/>
                  <a:gd name="connsiteY24" fmla="*/ 10519373 h 17936173"/>
                  <a:gd name="connsiteX25" fmla="*/ 9121775 w 19687507"/>
                  <a:gd name="connsiteY25" fmla="*/ 10176473 h 17936173"/>
                  <a:gd name="connsiteX26" fmla="*/ 10048875 w 19687507"/>
                  <a:gd name="connsiteY26" fmla="*/ 9579573 h 17936173"/>
                  <a:gd name="connsiteX27" fmla="*/ 10493375 w 19687507"/>
                  <a:gd name="connsiteY27" fmla="*/ 9477973 h 17936173"/>
                  <a:gd name="connsiteX28" fmla="*/ 10950575 w 19687507"/>
                  <a:gd name="connsiteY28" fmla="*/ 9249373 h 17936173"/>
                  <a:gd name="connsiteX29" fmla="*/ 11280775 w 19687507"/>
                  <a:gd name="connsiteY29" fmla="*/ 9147773 h 17936173"/>
                  <a:gd name="connsiteX30" fmla="*/ 11203906 w 19687507"/>
                  <a:gd name="connsiteY30" fmla="*/ 3195639 h 17936173"/>
                  <a:gd name="connsiteX31" fmla="*/ 18214975 w 19687507"/>
                  <a:gd name="connsiteY31" fmla="*/ 3000973 h 17936173"/>
                  <a:gd name="connsiteX32" fmla="*/ 18074607 w 19687507"/>
                  <a:gd name="connsiteY32" fmla="*/ 0 h 17936173"/>
                  <a:gd name="connsiteX33" fmla="*/ 19681155 w 19687507"/>
                  <a:gd name="connsiteY33" fmla="*/ 941389 h 17936173"/>
                  <a:gd name="connsiteX34" fmla="*/ 19687507 w 19687507"/>
                  <a:gd name="connsiteY3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733426 w 19687507"/>
                  <a:gd name="connsiteY4" fmla="*/ 15231073 h 17936173"/>
                  <a:gd name="connsiteX5" fmla="*/ 701676 w 19687507"/>
                  <a:gd name="connsiteY5" fmla="*/ 15097723 h 17936173"/>
                  <a:gd name="connsiteX6" fmla="*/ 606426 w 19687507"/>
                  <a:gd name="connsiteY6" fmla="*/ 14977073 h 17936173"/>
                  <a:gd name="connsiteX7" fmla="*/ 638176 w 19687507"/>
                  <a:gd name="connsiteY7" fmla="*/ 14869123 h 17936173"/>
                  <a:gd name="connsiteX8" fmla="*/ 574676 w 19687507"/>
                  <a:gd name="connsiteY8" fmla="*/ 14767523 h 17936173"/>
                  <a:gd name="connsiteX9" fmla="*/ 479426 w 19687507"/>
                  <a:gd name="connsiteY9" fmla="*/ 14678623 h 17936173"/>
                  <a:gd name="connsiteX10" fmla="*/ 415926 w 19687507"/>
                  <a:gd name="connsiteY10" fmla="*/ 14494473 h 17936173"/>
                  <a:gd name="connsiteX11" fmla="*/ 327026 w 19687507"/>
                  <a:gd name="connsiteY11" fmla="*/ 14564323 h 17936173"/>
                  <a:gd name="connsiteX12" fmla="*/ 257176 w 19687507"/>
                  <a:gd name="connsiteY12" fmla="*/ 14691323 h 17936173"/>
                  <a:gd name="connsiteX13" fmla="*/ 180976 w 19687507"/>
                  <a:gd name="connsiteY13" fmla="*/ 14811973 h 17936173"/>
                  <a:gd name="connsiteX14" fmla="*/ 180976 w 19687507"/>
                  <a:gd name="connsiteY14" fmla="*/ 14983423 h 17936173"/>
                  <a:gd name="connsiteX15" fmla="*/ 73026 w 19687507"/>
                  <a:gd name="connsiteY15" fmla="*/ 15110423 h 17936173"/>
                  <a:gd name="connsiteX16" fmla="*/ 120651 w 19687507"/>
                  <a:gd name="connsiteY16" fmla="*/ 15234249 h 17936173"/>
                  <a:gd name="connsiteX17" fmla="*/ 50801 w 19687507"/>
                  <a:gd name="connsiteY17" fmla="*/ 15373949 h 17936173"/>
                  <a:gd name="connsiteX18" fmla="*/ 0 w 19687507"/>
                  <a:gd name="connsiteY18" fmla="*/ 15221548 h 17936173"/>
                  <a:gd name="connsiteX19" fmla="*/ 22225 w 19687507"/>
                  <a:gd name="connsiteY19" fmla="*/ 15078673 h 17936173"/>
                  <a:gd name="connsiteX20" fmla="*/ 320675 w 19687507"/>
                  <a:gd name="connsiteY20" fmla="*/ 14024573 h 17936173"/>
                  <a:gd name="connsiteX21" fmla="*/ 4689475 w 19687507"/>
                  <a:gd name="connsiteY21" fmla="*/ 14151573 h 17936173"/>
                  <a:gd name="connsiteX22" fmla="*/ 9121775 w 19687507"/>
                  <a:gd name="connsiteY22" fmla="*/ 14189673 h 17936173"/>
                  <a:gd name="connsiteX23" fmla="*/ 8943975 w 19687507"/>
                  <a:gd name="connsiteY23" fmla="*/ 11471873 h 17936173"/>
                  <a:gd name="connsiteX24" fmla="*/ 8766175 w 19687507"/>
                  <a:gd name="connsiteY24" fmla="*/ 10824173 h 17936173"/>
                  <a:gd name="connsiteX25" fmla="*/ 8893175 w 19687507"/>
                  <a:gd name="connsiteY25" fmla="*/ 10519373 h 17936173"/>
                  <a:gd name="connsiteX26" fmla="*/ 9121775 w 19687507"/>
                  <a:gd name="connsiteY26" fmla="*/ 10176473 h 17936173"/>
                  <a:gd name="connsiteX27" fmla="*/ 10048875 w 19687507"/>
                  <a:gd name="connsiteY27" fmla="*/ 9579573 h 17936173"/>
                  <a:gd name="connsiteX28" fmla="*/ 10493375 w 19687507"/>
                  <a:gd name="connsiteY28" fmla="*/ 9477973 h 17936173"/>
                  <a:gd name="connsiteX29" fmla="*/ 10950575 w 19687507"/>
                  <a:gd name="connsiteY29" fmla="*/ 9249373 h 17936173"/>
                  <a:gd name="connsiteX30" fmla="*/ 11280775 w 19687507"/>
                  <a:gd name="connsiteY30" fmla="*/ 9147773 h 17936173"/>
                  <a:gd name="connsiteX31" fmla="*/ 11203906 w 19687507"/>
                  <a:gd name="connsiteY31" fmla="*/ 3195639 h 17936173"/>
                  <a:gd name="connsiteX32" fmla="*/ 18214975 w 19687507"/>
                  <a:gd name="connsiteY32" fmla="*/ 3000973 h 17936173"/>
                  <a:gd name="connsiteX33" fmla="*/ 18074607 w 19687507"/>
                  <a:gd name="connsiteY33" fmla="*/ 0 h 17936173"/>
                  <a:gd name="connsiteX34" fmla="*/ 19681155 w 19687507"/>
                  <a:gd name="connsiteY34" fmla="*/ 941389 h 17936173"/>
                  <a:gd name="connsiteX35" fmla="*/ 19687507 w 19687507"/>
                  <a:gd name="connsiteY3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911226 w 19687507"/>
                  <a:gd name="connsiteY4" fmla="*/ 15548573 h 17936173"/>
                  <a:gd name="connsiteX5" fmla="*/ 733426 w 19687507"/>
                  <a:gd name="connsiteY5" fmla="*/ 15231073 h 17936173"/>
                  <a:gd name="connsiteX6" fmla="*/ 701676 w 19687507"/>
                  <a:gd name="connsiteY6" fmla="*/ 15097723 h 17936173"/>
                  <a:gd name="connsiteX7" fmla="*/ 606426 w 19687507"/>
                  <a:gd name="connsiteY7" fmla="*/ 14977073 h 17936173"/>
                  <a:gd name="connsiteX8" fmla="*/ 638176 w 19687507"/>
                  <a:gd name="connsiteY8" fmla="*/ 14869123 h 17936173"/>
                  <a:gd name="connsiteX9" fmla="*/ 574676 w 19687507"/>
                  <a:gd name="connsiteY9" fmla="*/ 14767523 h 17936173"/>
                  <a:gd name="connsiteX10" fmla="*/ 479426 w 19687507"/>
                  <a:gd name="connsiteY10" fmla="*/ 14678623 h 17936173"/>
                  <a:gd name="connsiteX11" fmla="*/ 415926 w 19687507"/>
                  <a:gd name="connsiteY11" fmla="*/ 14494473 h 17936173"/>
                  <a:gd name="connsiteX12" fmla="*/ 327026 w 19687507"/>
                  <a:gd name="connsiteY12" fmla="*/ 14564323 h 17936173"/>
                  <a:gd name="connsiteX13" fmla="*/ 257176 w 19687507"/>
                  <a:gd name="connsiteY13" fmla="*/ 14691323 h 17936173"/>
                  <a:gd name="connsiteX14" fmla="*/ 180976 w 19687507"/>
                  <a:gd name="connsiteY14" fmla="*/ 14811973 h 17936173"/>
                  <a:gd name="connsiteX15" fmla="*/ 180976 w 19687507"/>
                  <a:gd name="connsiteY15" fmla="*/ 14983423 h 17936173"/>
                  <a:gd name="connsiteX16" fmla="*/ 73026 w 19687507"/>
                  <a:gd name="connsiteY16" fmla="*/ 15110423 h 17936173"/>
                  <a:gd name="connsiteX17" fmla="*/ 120651 w 19687507"/>
                  <a:gd name="connsiteY17" fmla="*/ 15234249 h 17936173"/>
                  <a:gd name="connsiteX18" fmla="*/ 50801 w 19687507"/>
                  <a:gd name="connsiteY18" fmla="*/ 15373949 h 17936173"/>
                  <a:gd name="connsiteX19" fmla="*/ 0 w 19687507"/>
                  <a:gd name="connsiteY19" fmla="*/ 15221548 h 17936173"/>
                  <a:gd name="connsiteX20" fmla="*/ 22225 w 19687507"/>
                  <a:gd name="connsiteY20" fmla="*/ 15078673 h 17936173"/>
                  <a:gd name="connsiteX21" fmla="*/ 320675 w 19687507"/>
                  <a:gd name="connsiteY21" fmla="*/ 14024573 h 17936173"/>
                  <a:gd name="connsiteX22" fmla="*/ 4689475 w 19687507"/>
                  <a:gd name="connsiteY22" fmla="*/ 14151573 h 17936173"/>
                  <a:gd name="connsiteX23" fmla="*/ 9121775 w 19687507"/>
                  <a:gd name="connsiteY23" fmla="*/ 14189673 h 17936173"/>
                  <a:gd name="connsiteX24" fmla="*/ 8943975 w 19687507"/>
                  <a:gd name="connsiteY24" fmla="*/ 11471873 h 17936173"/>
                  <a:gd name="connsiteX25" fmla="*/ 8766175 w 19687507"/>
                  <a:gd name="connsiteY25" fmla="*/ 10824173 h 17936173"/>
                  <a:gd name="connsiteX26" fmla="*/ 8893175 w 19687507"/>
                  <a:gd name="connsiteY26" fmla="*/ 10519373 h 17936173"/>
                  <a:gd name="connsiteX27" fmla="*/ 9121775 w 19687507"/>
                  <a:gd name="connsiteY27" fmla="*/ 10176473 h 17936173"/>
                  <a:gd name="connsiteX28" fmla="*/ 10048875 w 19687507"/>
                  <a:gd name="connsiteY28" fmla="*/ 9579573 h 17936173"/>
                  <a:gd name="connsiteX29" fmla="*/ 10493375 w 19687507"/>
                  <a:gd name="connsiteY29" fmla="*/ 9477973 h 17936173"/>
                  <a:gd name="connsiteX30" fmla="*/ 10950575 w 19687507"/>
                  <a:gd name="connsiteY30" fmla="*/ 9249373 h 17936173"/>
                  <a:gd name="connsiteX31" fmla="*/ 11280775 w 19687507"/>
                  <a:gd name="connsiteY31" fmla="*/ 9147773 h 17936173"/>
                  <a:gd name="connsiteX32" fmla="*/ 11203906 w 19687507"/>
                  <a:gd name="connsiteY32" fmla="*/ 3195639 h 17936173"/>
                  <a:gd name="connsiteX33" fmla="*/ 18214975 w 19687507"/>
                  <a:gd name="connsiteY33" fmla="*/ 3000973 h 17936173"/>
                  <a:gd name="connsiteX34" fmla="*/ 18074607 w 19687507"/>
                  <a:gd name="connsiteY34" fmla="*/ 0 h 17936173"/>
                  <a:gd name="connsiteX35" fmla="*/ 19681155 w 19687507"/>
                  <a:gd name="connsiteY35" fmla="*/ 941389 h 17936173"/>
                  <a:gd name="connsiteX36" fmla="*/ 19687507 w 19687507"/>
                  <a:gd name="connsiteY3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914401 w 19687507"/>
                  <a:gd name="connsiteY3" fmla="*/ 15675573 h 17936173"/>
                  <a:gd name="connsiteX4" fmla="*/ 911226 w 19687507"/>
                  <a:gd name="connsiteY4" fmla="*/ 15548573 h 17936173"/>
                  <a:gd name="connsiteX5" fmla="*/ 803276 w 19687507"/>
                  <a:gd name="connsiteY5" fmla="*/ 15434273 h 17936173"/>
                  <a:gd name="connsiteX6" fmla="*/ 733426 w 19687507"/>
                  <a:gd name="connsiteY6" fmla="*/ 15231073 h 17936173"/>
                  <a:gd name="connsiteX7" fmla="*/ 701676 w 19687507"/>
                  <a:gd name="connsiteY7" fmla="*/ 15097723 h 17936173"/>
                  <a:gd name="connsiteX8" fmla="*/ 606426 w 19687507"/>
                  <a:gd name="connsiteY8" fmla="*/ 14977073 h 17936173"/>
                  <a:gd name="connsiteX9" fmla="*/ 638176 w 19687507"/>
                  <a:gd name="connsiteY9" fmla="*/ 14869123 h 17936173"/>
                  <a:gd name="connsiteX10" fmla="*/ 574676 w 19687507"/>
                  <a:gd name="connsiteY10" fmla="*/ 14767523 h 17936173"/>
                  <a:gd name="connsiteX11" fmla="*/ 479426 w 19687507"/>
                  <a:gd name="connsiteY11" fmla="*/ 14678623 h 17936173"/>
                  <a:gd name="connsiteX12" fmla="*/ 415926 w 19687507"/>
                  <a:gd name="connsiteY12" fmla="*/ 14494473 h 17936173"/>
                  <a:gd name="connsiteX13" fmla="*/ 327026 w 19687507"/>
                  <a:gd name="connsiteY13" fmla="*/ 14564323 h 17936173"/>
                  <a:gd name="connsiteX14" fmla="*/ 257176 w 19687507"/>
                  <a:gd name="connsiteY14" fmla="*/ 14691323 h 17936173"/>
                  <a:gd name="connsiteX15" fmla="*/ 180976 w 19687507"/>
                  <a:gd name="connsiteY15" fmla="*/ 14811973 h 17936173"/>
                  <a:gd name="connsiteX16" fmla="*/ 180976 w 19687507"/>
                  <a:gd name="connsiteY16" fmla="*/ 14983423 h 17936173"/>
                  <a:gd name="connsiteX17" fmla="*/ 73026 w 19687507"/>
                  <a:gd name="connsiteY17" fmla="*/ 15110423 h 17936173"/>
                  <a:gd name="connsiteX18" fmla="*/ 120651 w 19687507"/>
                  <a:gd name="connsiteY18" fmla="*/ 15234249 h 17936173"/>
                  <a:gd name="connsiteX19" fmla="*/ 50801 w 19687507"/>
                  <a:gd name="connsiteY19" fmla="*/ 15373949 h 17936173"/>
                  <a:gd name="connsiteX20" fmla="*/ 0 w 19687507"/>
                  <a:gd name="connsiteY20" fmla="*/ 15221548 h 17936173"/>
                  <a:gd name="connsiteX21" fmla="*/ 22225 w 19687507"/>
                  <a:gd name="connsiteY21" fmla="*/ 15078673 h 17936173"/>
                  <a:gd name="connsiteX22" fmla="*/ 320675 w 19687507"/>
                  <a:gd name="connsiteY22" fmla="*/ 14024573 h 17936173"/>
                  <a:gd name="connsiteX23" fmla="*/ 4689475 w 19687507"/>
                  <a:gd name="connsiteY23" fmla="*/ 14151573 h 17936173"/>
                  <a:gd name="connsiteX24" fmla="*/ 9121775 w 19687507"/>
                  <a:gd name="connsiteY24" fmla="*/ 14189673 h 17936173"/>
                  <a:gd name="connsiteX25" fmla="*/ 8943975 w 19687507"/>
                  <a:gd name="connsiteY25" fmla="*/ 11471873 h 17936173"/>
                  <a:gd name="connsiteX26" fmla="*/ 8766175 w 19687507"/>
                  <a:gd name="connsiteY26" fmla="*/ 10824173 h 17936173"/>
                  <a:gd name="connsiteX27" fmla="*/ 8893175 w 19687507"/>
                  <a:gd name="connsiteY27" fmla="*/ 10519373 h 17936173"/>
                  <a:gd name="connsiteX28" fmla="*/ 9121775 w 19687507"/>
                  <a:gd name="connsiteY28" fmla="*/ 10176473 h 17936173"/>
                  <a:gd name="connsiteX29" fmla="*/ 10048875 w 19687507"/>
                  <a:gd name="connsiteY29" fmla="*/ 9579573 h 17936173"/>
                  <a:gd name="connsiteX30" fmla="*/ 10493375 w 19687507"/>
                  <a:gd name="connsiteY30" fmla="*/ 9477973 h 17936173"/>
                  <a:gd name="connsiteX31" fmla="*/ 10950575 w 19687507"/>
                  <a:gd name="connsiteY31" fmla="*/ 9249373 h 17936173"/>
                  <a:gd name="connsiteX32" fmla="*/ 11280775 w 19687507"/>
                  <a:gd name="connsiteY32" fmla="*/ 9147773 h 17936173"/>
                  <a:gd name="connsiteX33" fmla="*/ 11203906 w 19687507"/>
                  <a:gd name="connsiteY33" fmla="*/ 3195639 h 17936173"/>
                  <a:gd name="connsiteX34" fmla="*/ 18214975 w 19687507"/>
                  <a:gd name="connsiteY34" fmla="*/ 3000973 h 17936173"/>
                  <a:gd name="connsiteX35" fmla="*/ 18074607 w 19687507"/>
                  <a:gd name="connsiteY35" fmla="*/ 0 h 17936173"/>
                  <a:gd name="connsiteX36" fmla="*/ 19681155 w 19687507"/>
                  <a:gd name="connsiteY36" fmla="*/ 941389 h 17936173"/>
                  <a:gd name="connsiteX37" fmla="*/ 19687507 w 19687507"/>
                  <a:gd name="connsiteY3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1000126 w 19687507"/>
                  <a:gd name="connsiteY3" fmla="*/ 15739073 h 17936173"/>
                  <a:gd name="connsiteX4" fmla="*/ 914401 w 19687507"/>
                  <a:gd name="connsiteY4" fmla="*/ 15675573 h 17936173"/>
                  <a:gd name="connsiteX5" fmla="*/ 911226 w 19687507"/>
                  <a:gd name="connsiteY5" fmla="*/ 15548573 h 17936173"/>
                  <a:gd name="connsiteX6" fmla="*/ 803276 w 19687507"/>
                  <a:gd name="connsiteY6" fmla="*/ 15434273 h 17936173"/>
                  <a:gd name="connsiteX7" fmla="*/ 733426 w 19687507"/>
                  <a:gd name="connsiteY7" fmla="*/ 15231073 h 17936173"/>
                  <a:gd name="connsiteX8" fmla="*/ 701676 w 19687507"/>
                  <a:gd name="connsiteY8" fmla="*/ 15097723 h 17936173"/>
                  <a:gd name="connsiteX9" fmla="*/ 606426 w 19687507"/>
                  <a:gd name="connsiteY9" fmla="*/ 14977073 h 17936173"/>
                  <a:gd name="connsiteX10" fmla="*/ 638176 w 19687507"/>
                  <a:gd name="connsiteY10" fmla="*/ 14869123 h 17936173"/>
                  <a:gd name="connsiteX11" fmla="*/ 574676 w 19687507"/>
                  <a:gd name="connsiteY11" fmla="*/ 14767523 h 17936173"/>
                  <a:gd name="connsiteX12" fmla="*/ 479426 w 19687507"/>
                  <a:gd name="connsiteY12" fmla="*/ 14678623 h 17936173"/>
                  <a:gd name="connsiteX13" fmla="*/ 415926 w 19687507"/>
                  <a:gd name="connsiteY13" fmla="*/ 14494473 h 17936173"/>
                  <a:gd name="connsiteX14" fmla="*/ 327026 w 19687507"/>
                  <a:gd name="connsiteY14" fmla="*/ 14564323 h 17936173"/>
                  <a:gd name="connsiteX15" fmla="*/ 257176 w 19687507"/>
                  <a:gd name="connsiteY15" fmla="*/ 14691323 h 17936173"/>
                  <a:gd name="connsiteX16" fmla="*/ 180976 w 19687507"/>
                  <a:gd name="connsiteY16" fmla="*/ 14811973 h 17936173"/>
                  <a:gd name="connsiteX17" fmla="*/ 180976 w 19687507"/>
                  <a:gd name="connsiteY17" fmla="*/ 14983423 h 17936173"/>
                  <a:gd name="connsiteX18" fmla="*/ 73026 w 19687507"/>
                  <a:gd name="connsiteY18" fmla="*/ 15110423 h 17936173"/>
                  <a:gd name="connsiteX19" fmla="*/ 120651 w 19687507"/>
                  <a:gd name="connsiteY19" fmla="*/ 15234249 h 17936173"/>
                  <a:gd name="connsiteX20" fmla="*/ 50801 w 19687507"/>
                  <a:gd name="connsiteY20" fmla="*/ 15373949 h 17936173"/>
                  <a:gd name="connsiteX21" fmla="*/ 0 w 19687507"/>
                  <a:gd name="connsiteY21" fmla="*/ 15221548 h 17936173"/>
                  <a:gd name="connsiteX22" fmla="*/ 22225 w 19687507"/>
                  <a:gd name="connsiteY22" fmla="*/ 15078673 h 17936173"/>
                  <a:gd name="connsiteX23" fmla="*/ 320675 w 19687507"/>
                  <a:gd name="connsiteY23" fmla="*/ 14024573 h 17936173"/>
                  <a:gd name="connsiteX24" fmla="*/ 4689475 w 19687507"/>
                  <a:gd name="connsiteY24" fmla="*/ 14151573 h 17936173"/>
                  <a:gd name="connsiteX25" fmla="*/ 9121775 w 19687507"/>
                  <a:gd name="connsiteY25" fmla="*/ 14189673 h 17936173"/>
                  <a:gd name="connsiteX26" fmla="*/ 8943975 w 19687507"/>
                  <a:gd name="connsiteY26" fmla="*/ 11471873 h 17936173"/>
                  <a:gd name="connsiteX27" fmla="*/ 8766175 w 19687507"/>
                  <a:gd name="connsiteY27" fmla="*/ 10824173 h 17936173"/>
                  <a:gd name="connsiteX28" fmla="*/ 8893175 w 19687507"/>
                  <a:gd name="connsiteY28" fmla="*/ 10519373 h 17936173"/>
                  <a:gd name="connsiteX29" fmla="*/ 9121775 w 19687507"/>
                  <a:gd name="connsiteY29" fmla="*/ 10176473 h 17936173"/>
                  <a:gd name="connsiteX30" fmla="*/ 10048875 w 19687507"/>
                  <a:gd name="connsiteY30" fmla="*/ 9579573 h 17936173"/>
                  <a:gd name="connsiteX31" fmla="*/ 10493375 w 19687507"/>
                  <a:gd name="connsiteY31" fmla="*/ 9477973 h 17936173"/>
                  <a:gd name="connsiteX32" fmla="*/ 10950575 w 19687507"/>
                  <a:gd name="connsiteY32" fmla="*/ 9249373 h 17936173"/>
                  <a:gd name="connsiteX33" fmla="*/ 11280775 w 19687507"/>
                  <a:gd name="connsiteY33" fmla="*/ 9147773 h 17936173"/>
                  <a:gd name="connsiteX34" fmla="*/ 11203906 w 19687507"/>
                  <a:gd name="connsiteY34" fmla="*/ 3195639 h 17936173"/>
                  <a:gd name="connsiteX35" fmla="*/ 18214975 w 19687507"/>
                  <a:gd name="connsiteY35" fmla="*/ 3000973 h 17936173"/>
                  <a:gd name="connsiteX36" fmla="*/ 18074607 w 19687507"/>
                  <a:gd name="connsiteY36" fmla="*/ 0 h 17936173"/>
                  <a:gd name="connsiteX37" fmla="*/ 19681155 w 19687507"/>
                  <a:gd name="connsiteY37" fmla="*/ 941389 h 17936173"/>
                  <a:gd name="connsiteX38" fmla="*/ 19687507 w 19687507"/>
                  <a:gd name="connsiteY3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222375 w 19687507"/>
                  <a:gd name="connsiteY2" fmla="*/ 15980373 h 17936173"/>
                  <a:gd name="connsiteX3" fmla="*/ 1063626 w 19687507"/>
                  <a:gd name="connsiteY3" fmla="*/ 15847023 h 17936173"/>
                  <a:gd name="connsiteX4" fmla="*/ 1000126 w 19687507"/>
                  <a:gd name="connsiteY4" fmla="*/ 15739073 h 17936173"/>
                  <a:gd name="connsiteX5" fmla="*/ 914401 w 19687507"/>
                  <a:gd name="connsiteY5" fmla="*/ 15675573 h 17936173"/>
                  <a:gd name="connsiteX6" fmla="*/ 911226 w 19687507"/>
                  <a:gd name="connsiteY6" fmla="*/ 15548573 h 17936173"/>
                  <a:gd name="connsiteX7" fmla="*/ 803276 w 19687507"/>
                  <a:gd name="connsiteY7" fmla="*/ 15434273 h 17936173"/>
                  <a:gd name="connsiteX8" fmla="*/ 733426 w 19687507"/>
                  <a:gd name="connsiteY8" fmla="*/ 15231073 h 17936173"/>
                  <a:gd name="connsiteX9" fmla="*/ 701676 w 19687507"/>
                  <a:gd name="connsiteY9" fmla="*/ 15097723 h 17936173"/>
                  <a:gd name="connsiteX10" fmla="*/ 606426 w 19687507"/>
                  <a:gd name="connsiteY10" fmla="*/ 14977073 h 17936173"/>
                  <a:gd name="connsiteX11" fmla="*/ 638176 w 19687507"/>
                  <a:gd name="connsiteY11" fmla="*/ 14869123 h 17936173"/>
                  <a:gd name="connsiteX12" fmla="*/ 574676 w 19687507"/>
                  <a:gd name="connsiteY12" fmla="*/ 14767523 h 17936173"/>
                  <a:gd name="connsiteX13" fmla="*/ 479426 w 19687507"/>
                  <a:gd name="connsiteY13" fmla="*/ 14678623 h 17936173"/>
                  <a:gd name="connsiteX14" fmla="*/ 415926 w 19687507"/>
                  <a:gd name="connsiteY14" fmla="*/ 14494473 h 17936173"/>
                  <a:gd name="connsiteX15" fmla="*/ 327026 w 19687507"/>
                  <a:gd name="connsiteY15" fmla="*/ 14564323 h 17936173"/>
                  <a:gd name="connsiteX16" fmla="*/ 257176 w 19687507"/>
                  <a:gd name="connsiteY16" fmla="*/ 14691323 h 17936173"/>
                  <a:gd name="connsiteX17" fmla="*/ 180976 w 19687507"/>
                  <a:gd name="connsiteY17" fmla="*/ 14811973 h 17936173"/>
                  <a:gd name="connsiteX18" fmla="*/ 180976 w 19687507"/>
                  <a:gd name="connsiteY18" fmla="*/ 14983423 h 17936173"/>
                  <a:gd name="connsiteX19" fmla="*/ 73026 w 19687507"/>
                  <a:gd name="connsiteY19" fmla="*/ 15110423 h 17936173"/>
                  <a:gd name="connsiteX20" fmla="*/ 120651 w 19687507"/>
                  <a:gd name="connsiteY20" fmla="*/ 15234249 h 17936173"/>
                  <a:gd name="connsiteX21" fmla="*/ 50801 w 19687507"/>
                  <a:gd name="connsiteY21" fmla="*/ 15373949 h 17936173"/>
                  <a:gd name="connsiteX22" fmla="*/ 0 w 19687507"/>
                  <a:gd name="connsiteY22" fmla="*/ 15221548 h 17936173"/>
                  <a:gd name="connsiteX23" fmla="*/ 22225 w 19687507"/>
                  <a:gd name="connsiteY23" fmla="*/ 15078673 h 17936173"/>
                  <a:gd name="connsiteX24" fmla="*/ 320675 w 19687507"/>
                  <a:gd name="connsiteY24" fmla="*/ 14024573 h 17936173"/>
                  <a:gd name="connsiteX25" fmla="*/ 4689475 w 19687507"/>
                  <a:gd name="connsiteY25" fmla="*/ 14151573 h 17936173"/>
                  <a:gd name="connsiteX26" fmla="*/ 9121775 w 19687507"/>
                  <a:gd name="connsiteY26" fmla="*/ 14189673 h 17936173"/>
                  <a:gd name="connsiteX27" fmla="*/ 8943975 w 19687507"/>
                  <a:gd name="connsiteY27" fmla="*/ 11471873 h 17936173"/>
                  <a:gd name="connsiteX28" fmla="*/ 8766175 w 19687507"/>
                  <a:gd name="connsiteY28" fmla="*/ 10824173 h 17936173"/>
                  <a:gd name="connsiteX29" fmla="*/ 8893175 w 19687507"/>
                  <a:gd name="connsiteY29" fmla="*/ 10519373 h 17936173"/>
                  <a:gd name="connsiteX30" fmla="*/ 9121775 w 19687507"/>
                  <a:gd name="connsiteY30" fmla="*/ 10176473 h 17936173"/>
                  <a:gd name="connsiteX31" fmla="*/ 10048875 w 19687507"/>
                  <a:gd name="connsiteY31" fmla="*/ 9579573 h 17936173"/>
                  <a:gd name="connsiteX32" fmla="*/ 10493375 w 19687507"/>
                  <a:gd name="connsiteY32" fmla="*/ 9477973 h 17936173"/>
                  <a:gd name="connsiteX33" fmla="*/ 10950575 w 19687507"/>
                  <a:gd name="connsiteY33" fmla="*/ 9249373 h 17936173"/>
                  <a:gd name="connsiteX34" fmla="*/ 11280775 w 19687507"/>
                  <a:gd name="connsiteY34" fmla="*/ 9147773 h 17936173"/>
                  <a:gd name="connsiteX35" fmla="*/ 11203906 w 19687507"/>
                  <a:gd name="connsiteY35" fmla="*/ 3195639 h 17936173"/>
                  <a:gd name="connsiteX36" fmla="*/ 18214975 w 19687507"/>
                  <a:gd name="connsiteY36" fmla="*/ 3000973 h 17936173"/>
                  <a:gd name="connsiteX37" fmla="*/ 18074607 w 19687507"/>
                  <a:gd name="connsiteY37" fmla="*/ 0 h 17936173"/>
                  <a:gd name="connsiteX38" fmla="*/ 19681155 w 19687507"/>
                  <a:gd name="connsiteY38" fmla="*/ 941389 h 17936173"/>
                  <a:gd name="connsiteX39" fmla="*/ 19687507 w 19687507"/>
                  <a:gd name="connsiteY3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177925 w 19687507"/>
                  <a:gd name="connsiteY2" fmla="*/ 15923223 h 17936173"/>
                  <a:gd name="connsiteX3" fmla="*/ 1063626 w 19687507"/>
                  <a:gd name="connsiteY3" fmla="*/ 15847023 h 17936173"/>
                  <a:gd name="connsiteX4" fmla="*/ 1000126 w 19687507"/>
                  <a:gd name="connsiteY4" fmla="*/ 15739073 h 17936173"/>
                  <a:gd name="connsiteX5" fmla="*/ 914401 w 19687507"/>
                  <a:gd name="connsiteY5" fmla="*/ 15675573 h 17936173"/>
                  <a:gd name="connsiteX6" fmla="*/ 911226 w 19687507"/>
                  <a:gd name="connsiteY6" fmla="*/ 15548573 h 17936173"/>
                  <a:gd name="connsiteX7" fmla="*/ 803276 w 19687507"/>
                  <a:gd name="connsiteY7" fmla="*/ 15434273 h 17936173"/>
                  <a:gd name="connsiteX8" fmla="*/ 733426 w 19687507"/>
                  <a:gd name="connsiteY8" fmla="*/ 15231073 h 17936173"/>
                  <a:gd name="connsiteX9" fmla="*/ 701676 w 19687507"/>
                  <a:gd name="connsiteY9" fmla="*/ 15097723 h 17936173"/>
                  <a:gd name="connsiteX10" fmla="*/ 606426 w 19687507"/>
                  <a:gd name="connsiteY10" fmla="*/ 14977073 h 17936173"/>
                  <a:gd name="connsiteX11" fmla="*/ 638176 w 19687507"/>
                  <a:gd name="connsiteY11" fmla="*/ 14869123 h 17936173"/>
                  <a:gd name="connsiteX12" fmla="*/ 574676 w 19687507"/>
                  <a:gd name="connsiteY12" fmla="*/ 14767523 h 17936173"/>
                  <a:gd name="connsiteX13" fmla="*/ 479426 w 19687507"/>
                  <a:gd name="connsiteY13" fmla="*/ 14678623 h 17936173"/>
                  <a:gd name="connsiteX14" fmla="*/ 415926 w 19687507"/>
                  <a:gd name="connsiteY14" fmla="*/ 14494473 h 17936173"/>
                  <a:gd name="connsiteX15" fmla="*/ 327026 w 19687507"/>
                  <a:gd name="connsiteY15" fmla="*/ 14564323 h 17936173"/>
                  <a:gd name="connsiteX16" fmla="*/ 257176 w 19687507"/>
                  <a:gd name="connsiteY16" fmla="*/ 14691323 h 17936173"/>
                  <a:gd name="connsiteX17" fmla="*/ 180976 w 19687507"/>
                  <a:gd name="connsiteY17" fmla="*/ 14811973 h 17936173"/>
                  <a:gd name="connsiteX18" fmla="*/ 180976 w 19687507"/>
                  <a:gd name="connsiteY18" fmla="*/ 14983423 h 17936173"/>
                  <a:gd name="connsiteX19" fmla="*/ 73026 w 19687507"/>
                  <a:gd name="connsiteY19" fmla="*/ 15110423 h 17936173"/>
                  <a:gd name="connsiteX20" fmla="*/ 120651 w 19687507"/>
                  <a:gd name="connsiteY20" fmla="*/ 15234249 h 17936173"/>
                  <a:gd name="connsiteX21" fmla="*/ 50801 w 19687507"/>
                  <a:gd name="connsiteY21" fmla="*/ 15373949 h 17936173"/>
                  <a:gd name="connsiteX22" fmla="*/ 0 w 19687507"/>
                  <a:gd name="connsiteY22" fmla="*/ 15221548 h 17936173"/>
                  <a:gd name="connsiteX23" fmla="*/ 22225 w 19687507"/>
                  <a:gd name="connsiteY23" fmla="*/ 15078673 h 17936173"/>
                  <a:gd name="connsiteX24" fmla="*/ 320675 w 19687507"/>
                  <a:gd name="connsiteY24" fmla="*/ 14024573 h 17936173"/>
                  <a:gd name="connsiteX25" fmla="*/ 4689475 w 19687507"/>
                  <a:gd name="connsiteY25" fmla="*/ 14151573 h 17936173"/>
                  <a:gd name="connsiteX26" fmla="*/ 9121775 w 19687507"/>
                  <a:gd name="connsiteY26" fmla="*/ 14189673 h 17936173"/>
                  <a:gd name="connsiteX27" fmla="*/ 8943975 w 19687507"/>
                  <a:gd name="connsiteY27" fmla="*/ 11471873 h 17936173"/>
                  <a:gd name="connsiteX28" fmla="*/ 8766175 w 19687507"/>
                  <a:gd name="connsiteY28" fmla="*/ 10824173 h 17936173"/>
                  <a:gd name="connsiteX29" fmla="*/ 8893175 w 19687507"/>
                  <a:gd name="connsiteY29" fmla="*/ 10519373 h 17936173"/>
                  <a:gd name="connsiteX30" fmla="*/ 9121775 w 19687507"/>
                  <a:gd name="connsiteY30" fmla="*/ 10176473 h 17936173"/>
                  <a:gd name="connsiteX31" fmla="*/ 10048875 w 19687507"/>
                  <a:gd name="connsiteY31" fmla="*/ 9579573 h 17936173"/>
                  <a:gd name="connsiteX32" fmla="*/ 10493375 w 19687507"/>
                  <a:gd name="connsiteY32" fmla="*/ 9477973 h 17936173"/>
                  <a:gd name="connsiteX33" fmla="*/ 10950575 w 19687507"/>
                  <a:gd name="connsiteY33" fmla="*/ 9249373 h 17936173"/>
                  <a:gd name="connsiteX34" fmla="*/ 11280775 w 19687507"/>
                  <a:gd name="connsiteY34" fmla="*/ 9147773 h 17936173"/>
                  <a:gd name="connsiteX35" fmla="*/ 11203906 w 19687507"/>
                  <a:gd name="connsiteY35" fmla="*/ 3195639 h 17936173"/>
                  <a:gd name="connsiteX36" fmla="*/ 18214975 w 19687507"/>
                  <a:gd name="connsiteY36" fmla="*/ 3000973 h 17936173"/>
                  <a:gd name="connsiteX37" fmla="*/ 18074607 w 19687507"/>
                  <a:gd name="connsiteY37" fmla="*/ 0 h 17936173"/>
                  <a:gd name="connsiteX38" fmla="*/ 19681155 w 19687507"/>
                  <a:gd name="connsiteY38" fmla="*/ 941389 h 17936173"/>
                  <a:gd name="connsiteX39" fmla="*/ 19687507 w 19687507"/>
                  <a:gd name="connsiteY3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177925 w 19687507"/>
                  <a:gd name="connsiteY3" fmla="*/ 15923223 h 17936173"/>
                  <a:gd name="connsiteX4" fmla="*/ 1063626 w 19687507"/>
                  <a:gd name="connsiteY4" fmla="*/ 15847023 h 17936173"/>
                  <a:gd name="connsiteX5" fmla="*/ 1000126 w 19687507"/>
                  <a:gd name="connsiteY5" fmla="*/ 15739073 h 17936173"/>
                  <a:gd name="connsiteX6" fmla="*/ 914401 w 19687507"/>
                  <a:gd name="connsiteY6" fmla="*/ 15675573 h 17936173"/>
                  <a:gd name="connsiteX7" fmla="*/ 911226 w 19687507"/>
                  <a:gd name="connsiteY7" fmla="*/ 15548573 h 17936173"/>
                  <a:gd name="connsiteX8" fmla="*/ 803276 w 19687507"/>
                  <a:gd name="connsiteY8" fmla="*/ 15434273 h 17936173"/>
                  <a:gd name="connsiteX9" fmla="*/ 733426 w 19687507"/>
                  <a:gd name="connsiteY9" fmla="*/ 15231073 h 17936173"/>
                  <a:gd name="connsiteX10" fmla="*/ 701676 w 19687507"/>
                  <a:gd name="connsiteY10" fmla="*/ 15097723 h 17936173"/>
                  <a:gd name="connsiteX11" fmla="*/ 606426 w 19687507"/>
                  <a:gd name="connsiteY11" fmla="*/ 14977073 h 17936173"/>
                  <a:gd name="connsiteX12" fmla="*/ 638176 w 19687507"/>
                  <a:gd name="connsiteY12" fmla="*/ 14869123 h 17936173"/>
                  <a:gd name="connsiteX13" fmla="*/ 574676 w 19687507"/>
                  <a:gd name="connsiteY13" fmla="*/ 14767523 h 17936173"/>
                  <a:gd name="connsiteX14" fmla="*/ 479426 w 19687507"/>
                  <a:gd name="connsiteY14" fmla="*/ 14678623 h 17936173"/>
                  <a:gd name="connsiteX15" fmla="*/ 415926 w 19687507"/>
                  <a:gd name="connsiteY15" fmla="*/ 14494473 h 17936173"/>
                  <a:gd name="connsiteX16" fmla="*/ 327026 w 19687507"/>
                  <a:gd name="connsiteY16" fmla="*/ 14564323 h 17936173"/>
                  <a:gd name="connsiteX17" fmla="*/ 257176 w 19687507"/>
                  <a:gd name="connsiteY17" fmla="*/ 14691323 h 17936173"/>
                  <a:gd name="connsiteX18" fmla="*/ 180976 w 19687507"/>
                  <a:gd name="connsiteY18" fmla="*/ 14811973 h 17936173"/>
                  <a:gd name="connsiteX19" fmla="*/ 180976 w 19687507"/>
                  <a:gd name="connsiteY19" fmla="*/ 14983423 h 17936173"/>
                  <a:gd name="connsiteX20" fmla="*/ 73026 w 19687507"/>
                  <a:gd name="connsiteY20" fmla="*/ 15110423 h 17936173"/>
                  <a:gd name="connsiteX21" fmla="*/ 120651 w 19687507"/>
                  <a:gd name="connsiteY21" fmla="*/ 15234249 h 17936173"/>
                  <a:gd name="connsiteX22" fmla="*/ 50801 w 19687507"/>
                  <a:gd name="connsiteY22" fmla="*/ 15373949 h 17936173"/>
                  <a:gd name="connsiteX23" fmla="*/ 0 w 19687507"/>
                  <a:gd name="connsiteY23" fmla="*/ 15221548 h 17936173"/>
                  <a:gd name="connsiteX24" fmla="*/ 22225 w 19687507"/>
                  <a:gd name="connsiteY24" fmla="*/ 15078673 h 17936173"/>
                  <a:gd name="connsiteX25" fmla="*/ 320675 w 19687507"/>
                  <a:gd name="connsiteY25" fmla="*/ 14024573 h 17936173"/>
                  <a:gd name="connsiteX26" fmla="*/ 4689475 w 19687507"/>
                  <a:gd name="connsiteY26" fmla="*/ 14151573 h 17936173"/>
                  <a:gd name="connsiteX27" fmla="*/ 9121775 w 19687507"/>
                  <a:gd name="connsiteY27" fmla="*/ 14189673 h 17936173"/>
                  <a:gd name="connsiteX28" fmla="*/ 8943975 w 19687507"/>
                  <a:gd name="connsiteY28" fmla="*/ 11471873 h 17936173"/>
                  <a:gd name="connsiteX29" fmla="*/ 8766175 w 19687507"/>
                  <a:gd name="connsiteY29" fmla="*/ 10824173 h 17936173"/>
                  <a:gd name="connsiteX30" fmla="*/ 8893175 w 19687507"/>
                  <a:gd name="connsiteY30" fmla="*/ 10519373 h 17936173"/>
                  <a:gd name="connsiteX31" fmla="*/ 9121775 w 19687507"/>
                  <a:gd name="connsiteY31" fmla="*/ 10176473 h 17936173"/>
                  <a:gd name="connsiteX32" fmla="*/ 10048875 w 19687507"/>
                  <a:gd name="connsiteY32" fmla="*/ 9579573 h 17936173"/>
                  <a:gd name="connsiteX33" fmla="*/ 10493375 w 19687507"/>
                  <a:gd name="connsiteY33" fmla="*/ 9477973 h 17936173"/>
                  <a:gd name="connsiteX34" fmla="*/ 10950575 w 19687507"/>
                  <a:gd name="connsiteY34" fmla="*/ 9249373 h 17936173"/>
                  <a:gd name="connsiteX35" fmla="*/ 11280775 w 19687507"/>
                  <a:gd name="connsiteY35" fmla="*/ 9147773 h 17936173"/>
                  <a:gd name="connsiteX36" fmla="*/ 11203906 w 19687507"/>
                  <a:gd name="connsiteY36" fmla="*/ 3195639 h 17936173"/>
                  <a:gd name="connsiteX37" fmla="*/ 18214975 w 19687507"/>
                  <a:gd name="connsiteY37" fmla="*/ 3000973 h 17936173"/>
                  <a:gd name="connsiteX38" fmla="*/ 18074607 w 19687507"/>
                  <a:gd name="connsiteY38" fmla="*/ 0 h 17936173"/>
                  <a:gd name="connsiteX39" fmla="*/ 19681155 w 19687507"/>
                  <a:gd name="connsiteY39" fmla="*/ 941389 h 17936173"/>
                  <a:gd name="connsiteX40" fmla="*/ 19687507 w 19687507"/>
                  <a:gd name="connsiteY4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196976 w 19687507"/>
                  <a:gd name="connsiteY3" fmla="*/ 15821623 h 17936173"/>
                  <a:gd name="connsiteX4" fmla="*/ 1177925 w 19687507"/>
                  <a:gd name="connsiteY4" fmla="*/ 15923223 h 17936173"/>
                  <a:gd name="connsiteX5" fmla="*/ 1063626 w 19687507"/>
                  <a:gd name="connsiteY5" fmla="*/ 15847023 h 17936173"/>
                  <a:gd name="connsiteX6" fmla="*/ 1000126 w 19687507"/>
                  <a:gd name="connsiteY6" fmla="*/ 15739073 h 17936173"/>
                  <a:gd name="connsiteX7" fmla="*/ 914401 w 19687507"/>
                  <a:gd name="connsiteY7" fmla="*/ 15675573 h 17936173"/>
                  <a:gd name="connsiteX8" fmla="*/ 911226 w 19687507"/>
                  <a:gd name="connsiteY8" fmla="*/ 15548573 h 17936173"/>
                  <a:gd name="connsiteX9" fmla="*/ 803276 w 19687507"/>
                  <a:gd name="connsiteY9" fmla="*/ 15434273 h 17936173"/>
                  <a:gd name="connsiteX10" fmla="*/ 733426 w 19687507"/>
                  <a:gd name="connsiteY10" fmla="*/ 15231073 h 17936173"/>
                  <a:gd name="connsiteX11" fmla="*/ 701676 w 19687507"/>
                  <a:gd name="connsiteY11" fmla="*/ 15097723 h 17936173"/>
                  <a:gd name="connsiteX12" fmla="*/ 606426 w 19687507"/>
                  <a:gd name="connsiteY12" fmla="*/ 14977073 h 17936173"/>
                  <a:gd name="connsiteX13" fmla="*/ 638176 w 19687507"/>
                  <a:gd name="connsiteY13" fmla="*/ 14869123 h 17936173"/>
                  <a:gd name="connsiteX14" fmla="*/ 574676 w 19687507"/>
                  <a:gd name="connsiteY14" fmla="*/ 14767523 h 17936173"/>
                  <a:gd name="connsiteX15" fmla="*/ 479426 w 19687507"/>
                  <a:gd name="connsiteY15" fmla="*/ 14678623 h 17936173"/>
                  <a:gd name="connsiteX16" fmla="*/ 415926 w 19687507"/>
                  <a:gd name="connsiteY16" fmla="*/ 14494473 h 17936173"/>
                  <a:gd name="connsiteX17" fmla="*/ 327026 w 19687507"/>
                  <a:gd name="connsiteY17" fmla="*/ 14564323 h 17936173"/>
                  <a:gd name="connsiteX18" fmla="*/ 257176 w 19687507"/>
                  <a:gd name="connsiteY18" fmla="*/ 14691323 h 17936173"/>
                  <a:gd name="connsiteX19" fmla="*/ 180976 w 19687507"/>
                  <a:gd name="connsiteY19" fmla="*/ 14811973 h 17936173"/>
                  <a:gd name="connsiteX20" fmla="*/ 180976 w 19687507"/>
                  <a:gd name="connsiteY20" fmla="*/ 14983423 h 17936173"/>
                  <a:gd name="connsiteX21" fmla="*/ 73026 w 19687507"/>
                  <a:gd name="connsiteY21" fmla="*/ 15110423 h 17936173"/>
                  <a:gd name="connsiteX22" fmla="*/ 120651 w 19687507"/>
                  <a:gd name="connsiteY22" fmla="*/ 15234249 h 17936173"/>
                  <a:gd name="connsiteX23" fmla="*/ 50801 w 19687507"/>
                  <a:gd name="connsiteY23" fmla="*/ 15373949 h 17936173"/>
                  <a:gd name="connsiteX24" fmla="*/ 0 w 19687507"/>
                  <a:gd name="connsiteY24" fmla="*/ 15221548 h 17936173"/>
                  <a:gd name="connsiteX25" fmla="*/ 22225 w 19687507"/>
                  <a:gd name="connsiteY25" fmla="*/ 15078673 h 17936173"/>
                  <a:gd name="connsiteX26" fmla="*/ 320675 w 19687507"/>
                  <a:gd name="connsiteY26" fmla="*/ 14024573 h 17936173"/>
                  <a:gd name="connsiteX27" fmla="*/ 4689475 w 19687507"/>
                  <a:gd name="connsiteY27" fmla="*/ 14151573 h 17936173"/>
                  <a:gd name="connsiteX28" fmla="*/ 9121775 w 19687507"/>
                  <a:gd name="connsiteY28" fmla="*/ 14189673 h 17936173"/>
                  <a:gd name="connsiteX29" fmla="*/ 8943975 w 19687507"/>
                  <a:gd name="connsiteY29" fmla="*/ 11471873 h 17936173"/>
                  <a:gd name="connsiteX30" fmla="*/ 8766175 w 19687507"/>
                  <a:gd name="connsiteY30" fmla="*/ 10824173 h 17936173"/>
                  <a:gd name="connsiteX31" fmla="*/ 8893175 w 19687507"/>
                  <a:gd name="connsiteY31" fmla="*/ 10519373 h 17936173"/>
                  <a:gd name="connsiteX32" fmla="*/ 9121775 w 19687507"/>
                  <a:gd name="connsiteY32" fmla="*/ 10176473 h 17936173"/>
                  <a:gd name="connsiteX33" fmla="*/ 10048875 w 19687507"/>
                  <a:gd name="connsiteY33" fmla="*/ 9579573 h 17936173"/>
                  <a:gd name="connsiteX34" fmla="*/ 10493375 w 19687507"/>
                  <a:gd name="connsiteY34" fmla="*/ 9477973 h 17936173"/>
                  <a:gd name="connsiteX35" fmla="*/ 10950575 w 19687507"/>
                  <a:gd name="connsiteY35" fmla="*/ 9249373 h 17936173"/>
                  <a:gd name="connsiteX36" fmla="*/ 11280775 w 19687507"/>
                  <a:gd name="connsiteY36" fmla="*/ 9147773 h 17936173"/>
                  <a:gd name="connsiteX37" fmla="*/ 11203906 w 19687507"/>
                  <a:gd name="connsiteY37" fmla="*/ 3195639 h 17936173"/>
                  <a:gd name="connsiteX38" fmla="*/ 18214975 w 19687507"/>
                  <a:gd name="connsiteY38" fmla="*/ 3000973 h 17936173"/>
                  <a:gd name="connsiteX39" fmla="*/ 18074607 w 19687507"/>
                  <a:gd name="connsiteY39" fmla="*/ 0 h 17936173"/>
                  <a:gd name="connsiteX40" fmla="*/ 19681155 w 19687507"/>
                  <a:gd name="connsiteY40" fmla="*/ 941389 h 17936173"/>
                  <a:gd name="connsiteX41" fmla="*/ 19687507 w 19687507"/>
                  <a:gd name="connsiteY4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190626 w 19687507"/>
                  <a:gd name="connsiteY3" fmla="*/ 15593023 h 17936173"/>
                  <a:gd name="connsiteX4" fmla="*/ 1196976 w 19687507"/>
                  <a:gd name="connsiteY4" fmla="*/ 15821623 h 17936173"/>
                  <a:gd name="connsiteX5" fmla="*/ 1177925 w 19687507"/>
                  <a:gd name="connsiteY5" fmla="*/ 15923223 h 17936173"/>
                  <a:gd name="connsiteX6" fmla="*/ 1063626 w 19687507"/>
                  <a:gd name="connsiteY6" fmla="*/ 15847023 h 17936173"/>
                  <a:gd name="connsiteX7" fmla="*/ 1000126 w 19687507"/>
                  <a:gd name="connsiteY7" fmla="*/ 15739073 h 17936173"/>
                  <a:gd name="connsiteX8" fmla="*/ 914401 w 19687507"/>
                  <a:gd name="connsiteY8" fmla="*/ 15675573 h 17936173"/>
                  <a:gd name="connsiteX9" fmla="*/ 911226 w 19687507"/>
                  <a:gd name="connsiteY9" fmla="*/ 15548573 h 17936173"/>
                  <a:gd name="connsiteX10" fmla="*/ 803276 w 19687507"/>
                  <a:gd name="connsiteY10" fmla="*/ 15434273 h 17936173"/>
                  <a:gd name="connsiteX11" fmla="*/ 733426 w 19687507"/>
                  <a:gd name="connsiteY11" fmla="*/ 15231073 h 17936173"/>
                  <a:gd name="connsiteX12" fmla="*/ 701676 w 19687507"/>
                  <a:gd name="connsiteY12" fmla="*/ 15097723 h 17936173"/>
                  <a:gd name="connsiteX13" fmla="*/ 606426 w 19687507"/>
                  <a:gd name="connsiteY13" fmla="*/ 14977073 h 17936173"/>
                  <a:gd name="connsiteX14" fmla="*/ 638176 w 19687507"/>
                  <a:gd name="connsiteY14" fmla="*/ 14869123 h 17936173"/>
                  <a:gd name="connsiteX15" fmla="*/ 574676 w 19687507"/>
                  <a:gd name="connsiteY15" fmla="*/ 14767523 h 17936173"/>
                  <a:gd name="connsiteX16" fmla="*/ 479426 w 19687507"/>
                  <a:gd name="connsiteY16" fmla="*/ 14678623 h 17936173"/>
                  <a:gd name="connsiteX17" fmla="*/ 415926 w 19687507"/>
                  <a:gd name="connsiteY17" fmla="*/ 14494473 h 17936173"/>
                  <a:gd name="connsiteX18" fmla="*/ 327026 w 19687507"/>
                  <a:gd name="connsiteY18" fmla="*/ 14564323 h 17936173"/>
                  <a:gd name="connsiteX19" fmla="*/ 257176 w 19687507"/>
                  <a:gd name="connsiteY19" fmla="*/ 14691323 h 17936173"/>
                  <a:gd name="connsiteX20" fmla="*/ 180976 w 19687507"/>
                  <a:gd name="connsiteY20" fmla="*/ 14811973 h 17936173"/>
                  <a:gd name="connsiteX21" fmla="*/ 180976 w 19687507"/>
                  <a:gd name="connsiteY21" fmla="*/ 14983423 h 17936173"/>
                  <a:gd name="connsiteX22" fmla="*/ 73026 w 19687507"/>
                  <a:gd name="connsiteY22" fmla="*/ 15110423 h 17936173"/>
                  <a:gd name="connsiteX23" fmla="*/ 120651 w 19687507"/>
                  <a:gd name="connsiteY23" fmla="*/ 15234249 h 17936173"/>
                  <a:gd name="connsiteX24" fmla="*/ 50801 w 19687507"/>
                  <a:gd name="connsiteY24" fmla="*/ 15373949 h 17936173"/>
                  <a:gd name="connsiteX25" fmla="*/ 0 w 19687507"/>
                  <a:gd name="connsiteY25" fmla="*/ 15221548 h 17936173"/>
                  <a:gd name="connsiteX26" fmla="*/ 22225 w 19687507"/>
                  <a:gd name="connsiteY26" fmla="*/ 15078673 h 17936173"/>
                  <a:gd name="connsiteX27" fmla="*/ 320675 w 19687507"/>
                  <a:gd name="connsiteY27" fmla="*/ 14024573 h 17936173"/>
                  <a:gd name="connsiteX28" fmla="*/ 4689475 w 19687507"/>
                  <a:gd name="connsiteY28" fmla="*/ 14151573 h 17936173"/>
                  <a:gd name="connsiteX29" fmla="*/ 9121775 w 19687507"/>
                  <a:gd name="connsiteY29" fmla="*/ 14189673 h 17936173"/>
                  <a:gd name="connsiteX30" fmla="*/ 8943975 w 19687507"/>
                  <a:gd name="connsiteY30" fmla="*/ 11471873 h 17936173"/>
                  <a:gd name="connsiteX31" fmla="*/ 8766175 w 19687507"/>
                  <a:gd name="connsiteY31" fmla="*/ 10824173 h 17936173"/>
                  <a:gd name="connsiteX32" fmla="*/ 8893175 w 19687507"/>
                  <a:gd name="connsiteY32" fmla="*/ 10519373 h 17936173"/>
                  <a:gd name="connsiteX33" fmla="*/ 9121775 w 19687507"/>
                  <a:gd name="connsiteY33" fmla="*/ 10176473 h 17936173"/>
                  <a:gd name="connsiteX34" fmla="*/ 10048875 w 19687507"/>
                  <a:gd name="connsiteY34" fmla="*/ 9579573 h 17936173"/>
                  <a:gd name="connsiteX35" fmla="*/ 10493375 w 19687507"/>
                  <a:gd name="connsiteY35" fmla="*/ 9477973 h 17936173"/>
                  <a:gd name="connsiteX36" fmla="*/ 10950575 w 19687507"/>
                  <a:gd name="connsiteY36" fmla="*/ 9249373 h 17936173"/>
                  <a:gd name="connsiteX37" fmla="*/ 11280775 w 19687507"/>
                  <a:gd name="connsiteY37" fmla="*/ 9147773 h 17936173"/>
                  <a:gd name="connsiteX38" fmla="*/ 11203906 w 19687507"/>
                  <a:gd name="connsiteY38" fmla="*/ 3195639 h 17936173"/>
                  <a:gd name="connsiteX39" fmla="*/ 18214975 w 19687507"/>
                  <a:gd name="connsiteY39" fmla="*/ 3000973 h 17936173"/>
                  <a:gd name="connsiteX40" fmla="*/ 18074607 w 19687507"/>
                  <a:gd name="connsiteY40" fmla="*/ 0 h 17936173"/>
                  <a:gd name="connsiteX41" fmla="*/ 19681155 w 19687507"/>
                  <a:gd name="connsiteY41" fmla="*/ 941389 h 17936173"/>
                  <a:gd name="connsiteX42" fmla="*/ 19687507 w 19687507"/>
                  <a:gd name="connsiteY4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279526 w 19687507"/>
                  <a:gd name="connsiteY3" fmla="*/ 15516823 h 17936173"/>
                  <a:gd name="connsiteX4" fmla="*/ 1190626 w 19687507"/>
                  <a:gd name="connsiteY4" fmla="*/ 15593023 h 17936173"/>
                  <a:gd name="connsiteX5" fmla="*/ 1196976 w 19687507"/>
                  <a:gd name="connsiteY5" fmla="*/ 15821623 h 17936173"/>
                  <a:gd name="connsiteX6" fmla="*/ 1177925 w 19687507"/>
                  <a:gd name="connsiteY6" fmla="*/ 15923223 h 17936173"/>
                  <a:gd name="connsiteX7" fmla="*/ 1063626 w 19687507"/>
                  <a:gd name="connsiteY7" fmla="*/ 15847023 h 17936173"/>
                  <a:gd name="connsiteX8" fmla="*/ 1000126 w 19687507"/>
                  <a:gd name="connsiteY8" fmla="*/ 15739073 h 17936173"/>
                  <a:gd name="connsiteX9" fmla="*/ 914401 w 19687507"/>
                  <a:gd name="connsiteY9" fmla="*/ 15675573 h 17936173"/>
                  <a:gd name="connsiteX10" fmla="*/ 911226 w 19687507"/>
                  <a:gd name="connsiteY10" fmla="*/ 15548573 h 17936173"/>
                  <a:gd name="connsiteX11" fmla="*/ 803276 w 19687507"/>
                  <a:gd name="connsiteY11" fmla="*/ 15434273 h 17936173"/>
                  <a:gd name="connsiteX12" fmla="*/ 733426 w 19687507"/>
                  <a:gd name="connsiteY12" fmla="*/ 15231073 h 17936173"/>
                  <a:gd name="connsiteX13" fmla="*/ 701676 w 19687507"/>
                  <a:gd name="connsiteY13" fmla="*/ 15097723 h 17936173"/>
                  <a:gd name="connsiteX14" fmla="*/ 606426 w 19687507"/>
                  <a:gd name="connsiteY14" fmla="*/ 14977073 h 17936173"/>
                  <a:gd name="connsiteX15" fmla="*/ 638176 w 19687507"/>
                  <a:gd name="connsiteY15" fmla="*/ 14869123 h 17936173"/>
                  <a:gd name="connsiteX16" fmla="*/ 574676 w 19687507"/>
                  <a:gd name="connsiteY16" fmla="*/ 14767523 h 17936173"/>
                  <a:gd name="connsiteX17" fmla="*/ 479426 w 19687507"/>
                  <a:gd name="connsiteY17" fmla="*/ 14678623 h 17936173"/>
                  <a:gd name="connsiteX18" fmla="*/ 415926 w 19687507"/>
                  <a:gd name="connsiteY18" fmla="*/ 14494473 h 17936173"/>
                  <a:gd name="connsiteX19" fmla="*/ 327026 w 19687507"/>
                  <a:gd name="connsiteY19" fmla="*/ 14564323 h 17936173"/>
                  <a:gd name="connsiteX20" fmla="*/ 257176 w 19687507"/>
                  <a:gd name="connsiteY20" fmla="*/ 14691323 h 17936173"/>
                  <a:gd name="connsiteX21" fmla="*/ 180976 w 19687507"/>
                  <a:gd name="connsiteY21" fmla="*/ 14811973 h 17936173"/>
                  <a:gd name="connsiteX22" fmla="*/ 180976 w 19687507"/>
                  <a:gd name="connsiteY22" fmla="*/ 14983423 h 17936173"/>
                  <a:gd name="connsiteX23" fmla="*/ 73026 w 19687507"/>
                  <a:gd name="connsiteY23" fmla="*/ 15110423 h 17936173"/>
                  <a:gd name="connsiteX24" fmla="*/ 120651 w 19687507"/>
                  <a:gd name="connsiteY24" fmla="*/ 15234249 h 17936173"/>
                  <a:gd name="connsiteX25" fmla="*/ 50801 w 19687507"/>
                  <a:gd name="connsiteY25" fmla="*/ 15373949 h 17936173"/>
                  <a:gd name="connsiteX26" fmla="*/ 0 w 19687507"/>
                  <a:gd name="connsiteY26" fmla="*/ 15221548 h 17936173"/>
                  <a:gd name="connsiteX27" fmla="*/ 22225 w 19687507"/>
                  <a:gd name="connsiteY27" fmla="*/ 15078673 h 17936173"/>
                  <a:gd name="connsiteX28" fmla="*/ 320675 w 19687507"/>
                  <a:gd name="connsiteY28" fmla="*/ 14024573 h 17936173"/>
                  <a:gd name="connsiteX29" fmla="*/ 4689475 w 19687507"/>
                  <a:gd name="connsiteY29" fmla="*/ 14151573 h 17936173"/>
                  <a:gd name="connsiteX30" fmla="*/ 9121775 w 19687507"/>
                  <a:gd name="connsiteY30" fmla="*/ 14189673 h 17936173"/>
                  <a:gd name="connsiteX31" fmla="*/ 8943975 w 19687507"/>
                  <a:gd name="connsiteY31" fmla="*/ 11471873 h 17936173"/>
                  <a:gd name="connsiteX32" fmla="*/ 8766175 w 19687507"/>
                  <a:gd name="connsiteY32" fmla="*/ 10824173 h 17936173"/>
                  <a:gd name="connsiteX33" fmla="*/ 8893175 w 19687507"/>
                  <a:gd name="connsiteY33" fmla="*/ 10519373 h 17936173"/>
                  <a:gd name="connsiteX34" fmla="*/ 9121775 w 19687507"/>
                  <a:gd name="connsiteY34" fmla="*/ 10176473 h 17936173"/>
                  <a:gd name="connsiteX35" fmla="*/ 10048875 w 19687507"/>
                  <a:gd name="connsiteY35" fmla="*/ 9579573 h 17936173"/>
                  <a:gd name="connsiteX36" fmla="*/ 10493375 w 19687507"/>
                  <a:gd name="connsiteY36" fmla="*/ 9477973 h 17936173"/>
                  <a:gd name="connsiteX37" fmla="*/ 10950575 w 19687507"/>
                  <a:gd name="connsiteY37" fmla="*/ 9249373 h 17936173"/>
                  <a:gd name="connsiteX38" fmla="*/ 11280775 w 19687507"/>
                  <a:gd name="connsiteY38" fmla="*/ 9147773 h 17936173"/>
                  <a:gd name="connsiteX39" fmla="*/ 11203906 w 19687507"/>
                  <a:gd name="connsiteY39" fmla="*/ 3195639 h 17936173"/>
                  <a:gd name="connsiteX40" fmla="*/ 18214975 w 19687507"/>
                  <a:gd name="connsiteY40" fmla="*/ 3000973 h 17936173"/>
                  <a:gd name="connsiteX41" fmla="*/ 18074607 w 19687507"/>
                  <a:gd name="connsiteY41" fmla="*/ 0 h 17936173"/>
                  <a:gd name="connsiteX42" fmla="*/ 19681155 w 19687507"/>
                  <a:gd name="connsiteY42" fmla="*/ 941389 h 17936173"/>
                  <a:gd name="connsiteX43" fmla="*/ 19687507 w 19687507"/>
                  <a:gd name="connsiteY4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311276 w 19687507"/>
                  <a:gd name="connsiteY3" fmla="*/ 15675573 h 17936173"/>
                  <a:gd name="connsiteX4" fmla="*/ 1279526 w 19687507"/>
                  <a:gd name="connsiteY4" fmla="*/ 15516823 h 17936173"/>
                  <a:gd name="connsiteX5" fmla="*/ 1190626 w 19687507"/>
                  <a:gd name="connsiteY5" fmla="*/ 15593023 h 17936173"/>
                  <a:gd name="connsiteX6" fmla="*/ 1196976 w 19687507"/>
                  <a:gd name="connsiteY6" fmla="*/ 15821623 h 17936173"/>
                  <a:gd name="connsiteX7" fmla="*/ 1177925 w 19687507"/>
                  <a:gd name="connsiteY7" fmla="*/ 15923223 h 17936173"/>
                  <a:gd name="connsiteX8" fmla="*/ 1063626 w 19687507"/>
                  <a:gd name="connsiteY8" fmla="*/ 15847023 h 17936173"/>
                  <a:gd name="connsiteX9" fmla="*/ 1000126 w 19687507"/>
                  <a:gd name="connsiteY9" fmla="*/ 15739073 h 17936173"/>
                  <a:gd name="connsiteX10" fmla="*/ 914401 w 19687507"/>
                  <a:gd name="connsiteY10" fmla="*/ 15675573 h 17936173"/>
                  <a:gd name="connsiteX11" fmla="*/ 911226 w 19687507"/>
                  <a:gd name="connsiteY11" fmla="*/ 15548573 h 17936173"/>
                  <a:gd name="connsiteX12" fmla="*/ 803276 w 19687507"/>
                  <a:gd name="connsiteY12" fmla="*/ 15434273 h 17936173"/>
                  <a:gd name="connsiteX13" fmla="*/ 733426 w 19687507"/>
                  <a:gd name="connsiteY13" fmla="*/ 15231073 h 17936173"/>
                  <a:gd name="connsiteX14" fmla="*/ 701676 w 19687507"/>
                  <a:gd name="connsiteY14" fmla="*/ 15097723 h 17936173"/>
                  <a:gd name="connsiteX15" fmla="*/ 606426 w 19687507"/>
                  <a:gd name="connsiteY15" fmla="*/ 14977073 h 17936173"/>
                  <a:gd name="connsiteX16" fmla="*/ 638176 w 19687507"/>
                  <a:gd name="connsiteY16" fmla="*/ 14869123 h 17936173"/>
                  <a:gd name="connsiteX17" fmla="*/ 574676 w 19687507"/>
                  <a:gd name="connsiteY17" fmla="*/ 14767523 h 17936173"/>
                  <a:gd name="connsiteX18" fmla="*/ 479426 w 19687507"/>
                  <a:gd name="connsiteY18" fmla="*/ 14678623 h 17936173"/>
                  <a:gd name="connsiteX19" fmla="*/ 415926 w 19687507"/>
                  <a:gd name="connsiteY19" fmla="*/ 14494473 h 17936173"/>
                  <a:gd name="connsiteX20" fmla="*/ 327026 w 19687507"/>
                  <a:gd name="connsiteY20" fmla="*/ 14564323 h 17936173"/>
                  <a:gd name="connsiteX21" fmla="*/ 257176 w 19687507"/>
                  <a:gd name="connsiteY21" fmla="*/ 14691323 h 17936173"/>
                  <a:gd name="connsiteX22" fmla="*/ 180976 w 19687507"/>
                  <a:gd name="connsiteY22" fmla="*/ 14811973 h 17936173"/>
                  <a:gd name="connsiteX23" fmla="*/ 180976 w 19687507"/>
                  <a:gd name="connsiteY23" fmla="*/ 14983423 h 17936173"/>
                  <a:gd name="connsiteX24" fmla="*/ 73026 w 19687507"/>
                  <a:gd name="connsiteY24" fmla="*/ 15110423 h 17936173"/>
                  <a:gd name="connsiteX25" fmla="*/ 120651 w 19687507"/>
                  <a:gd name="connsiteY25" fmla="*/ 15234249 h 17936173"/>
                  <a:gd name="connsiteX26" fmla="*/ 50801 w 19687507"/>
                  <a:gd name="connsiteY26" fmla="*/ 15373949 h 17936173"/>
                  <a:gd name="connsiteX27" fmla="*/ 0 w 19687507"/>
                  <a:gd name="connsiteY27" fmla="*/ 15221548 h 17936173"/>
                  <a:gd name="connsiteX28" fmla="*/ 22225 w 19687507"/>
                  <a:gd name="connsiteY28" fmla="*/ 15078673 h 17936173"/>
                  <a:gd name="connsiteX29" fmla="*/ 320675 w 19687507"/>
                  <a:gd name="connsiteY29" fmla="*/ 14024573 h 17936173"/>
                  <a:gd name="connsiteX30" fmla="*/ 4689475 w 19687507"/>
                  <a:gd name="connsiteY30" fmla="*/ 14151573 h 17936173"/>
                  <a:gd name="connsiteX31" fmla="*/ 9121775 w 19687507"/>
                  <a:gd name="connsiteY31" fmla="*/ 14189673 h 17936173"/>
                  <a:gd name="connsiteX32" fmla="*/ 8943975 w 19687507"/>
                  <a:gd name="connsiteY32" fmla="*/ 11471873 h 17936173"/>
                  <a:gd name="connsiteX33" fmla="*/ 8766175 w 19687507"/>
                  <a:gd name="connsiteY33" fmla="*/ 10824173 h 17936173"/>
                  <a:gd name="connsiteX34" fmla="*/ 8893175 w 19687507"/>
                  <a:gd name="connsiteY34" fmla="*/ 10519373 h 17936173"/>
                  <a:gd name="connsiteX35" fmla="*/ 9121775 w 19687507"/>
                  <a:gd name="connsiteY35" fmla="*/ 10176473 h 17936173"/>
                  <a:gd name="connsiteX36" fmla="*/ 10048875 w 19687507"/>
                  <a:gd name="connsiteY36" fmla="*/ 9579573 h 17936173"/>
                  <a:gd name="connsiteX37" fmla="*/ 10493375 w 19687507"/>
                  <a:gd name="connsiteY37" fmla="*/ 9477973 h 17936173"/>
                  <a:gd name="connsiteX38" fmla="*/ 10950575 w 19687507"/>
                  <a:gd name="connsiteY38" fmla="*/ 9249373 h 17936173"/>
                  <a:gd name="connsiteX39" fmla="*/ 11280775 w 19687507"/>
                  <a:gd name="connsiteY39" fmla="*/ 9147773 h 17936173"/>
                  <a:gd name="connsiteX40" fmla="*/ 11203906 w 19687507"/>
                  <a:gd name="connsiteY40" fmla="*/ 3195639 h 17936173"/>
                  <a:gd name="connsiteX41" fmla="*/ 18214975 w 19687507"/>
                  <a:gd name="connsiteY41" fmla="*/ 3000973 h 17936173"/>
                  <a:gd name="connsiteX42" fmla="*/ 18074607 w 19687507"/>
                  <a:gd name="connsiteY42" fmla="*/ 0 h 17936173"/>
                  <a:gd name="connsiteX43" fmla="*/ 19681155 w 19687507"/>
                  <a:gd name="connsiteY43" fmla="*/ 941389 h 17936173"/>
                  <a:gd name="connsiteX44" fmla="*/ 19687507 w 19687507"/>
                  <a:gd name="connsiteY4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406526 w 19687507"/>
                  <a:gd name="connsiteY3" fmla="*/ 15783523 h 17936173"/>
                  <a:gd name="connsiteX4" fmla="*/ 1311276 w 19687507"/>
                  <a:gd name="connsiteY4" fmla="*/ 15675573 h 17936173"/>
                  <a:gd name="connsiteX5" fmla="*/ 1279526 w 19687507"/>
                  <a:gd name="connsiteY5" fmla="*/ 15516823 h 17936173"/>
                  <a:gd name="connsiteX6" fmla="*/ 1190626 w 19687507"/>
                  <a:gd name="connsiteY6" fmla="*/ 15593023 h 17936173"/>
                  <a:gd name="connsiteX7" fmla="*/ 1196976 w 19687507"/>
                  <a:gd name="connsiteY7" fmla="*/ 15821623 h 17936173"/>
                  <a:gd name="connsiteX8" fmla="*/ 1177925 w 19687507"/>
                  <a:gd name="connsiteY8" fmla="*/ 15923223 h 17936173"/>
                  <a:gd name="connsiteX9" fmla="*/ 1063626 w 19687507"/>
                  <a:gd name="connsiteY9" fmla="*/ 15847023 h 17936173"/>
                  <a:gd name="connsiteX10" fmla="*/ 1000126 w 19687507"/>
                  <a:gd name="connsiteY10" fmla="*/ 15739073 h 17936173"/>
                  <a:gd name="connsiteX11" fmla="*/ 914401 w 19687507"/>
                  <a:gd name="connsiteY11" fmla="*/ 15675573 h 17936173"/>
                  <a:gd name="connsiteX12" fmla="*/ 911226 w 19687507"/>
                  <a:gd name="connsiteY12" fmla="*/ 15548573 h 17936173"/>
                  <a:gd name="connsiteX13" fmla="*/ 803276 w 19687507"/>
                  <a:gd name="connsiteY13" fmla="*/ 15434273 h 17936173"/>
                  <a:gd name="connsiteX14" fmla="*/ 733426 w 19687507"/>
                  <a:gd name="connsiteY14" fmla="*/ 15231073 h 17936173"/>
                  <a:gd name="connsiteX15" fmla="*/ 701676 w 19687507"/>
                  <a:gd name="connsiteY15" fmla="*/ 15097723 h 17936173"/>
                  <a:gd name="connsiteX16" fmla="*/ 606426 w 19687507"/>
                  <a:gd name="connsiteY16" fmla="*/ 14977073 h 17936173"/>
                  <a:gd name="connsiteX17" fmla="*/ 638176 w 19687507"/>
                  <a:gd name="connsiteY17" fmla="*/ 14869123 h 17936173"/>
                  <a:gd name="connsiteX18" fmla="*/ 574676 w 19687507"/>
                  <a:gd name="connsiteY18" fmla="*/ 14767523 h 17936173"/>
                  <a:gd name="connsiteX19" fmla="*/ 479426 w 19687507"/>
                  <a:gd name="connsiteY19" fmla="*/ 14678623 h 17936173"/>
                  <a:gd name="connsiteX20" fmla="*/ 415926 w 19687507"/>
                  <a:gd name="connsiteY20" fmla="*/ 14494473 h 17936173"/>
                  <a:gd name="connsiteX21" fmla="*/ 327026 w 19687507"/>
                  <a:gd name="connsiteY21" fmla="*/ 14564323 h 17936173"/>
                  <a:gd name="connsiteX22" fmla="*/ 257176 w 19687507"/>
                  <a:gd name="connsiteY22" fmla="*/ 14691323 h 17936173"/>
                  <a:gd name="connsiteX23" fmla="*/ 180976 w 19687507"/>
                  <a:gd name="connsiteY23" fmla="*/ 14811973 h 17936173"/>
                  <a:gd name="connsiteX24" fmla="*/ 180976 w 19687507"/>
                  <a:gd name="connsiteY24" fmla="*/ 14983423 h 17936173"/>
                  <a:gd name="connsiteX25" fmla="*/ 73026 w 19687507"/>
                  <a:gd name="connsiteY25" fmla="*/ 15110423 h 17936173"/>
                  <a:gd name="connsiteX26" fmla="*/ 120651 w 19687507"/>
                  <a:gd name="connsiteY26" fmla="*/ 15234249 h 17936173"/>
                  <a:gd name="connsiteX27" fmla="*/ 50801 w 19687507"/>
                  <a:gd name="connsiteY27" fmla="*/ 15373949 h 17936173"/>
                  <a:gd name="connsiteX28" fmla="*/ 0 w 19687507"/>
                  <a:gd name="connsiteY28" fmla="*/ 15221548 h 17936173"/>
                  <a:gd name="connsiteX29" fmla="*/ 22225 w 19687507"/>
                  <a:gd name="connsiteY29" fmla="*/ 15078673 h 17936173"/>
                  <a:gd name="connsiteX30" fmla="*/ 320675 w 19687507"/>
                  <a:gd name="connsiteY30" fmla="*/ 14024573 h 17936173"/>
                  <a:gd name="connsiteX31" fmla="*/ 4689475 w 19687507"/>
                  <a:gd name="connsiteY31" fmla="*/ 14151573 h 17936173"/>
                  <a:gd name="connsiteX32" fmla="*/ 9121775 w 19687507"/>
                  <a:gd name="connsiteY32" fmla="*/ 14189673 h 17936173"/>
                  <a:gd name="connsiteX33" fmla="*/ 8943975 w 19687507"/>
                  <a:gd name="connsiteY33" fmla="*/ 11471873 h 17936173"/>
                  <a:gd name="connsiteX34" fmla="*/ 8766175 w 19687507"/>
                  <a:gd name="connsiteY34" fmla="*/ 10824173 h 17936173"/>
                  <a:gd name="connsiteX35" fmla="*/ 8893175 w 19687507"/>
                  <a:gd name="connsiteY35" fmla="*/ 10519373 h 17936173"/>
                  <a:gd name="connsiteX36" fmla="*/ 9121775 w 19687507"/>
                  <a:gd name="connsiteY36" fmla="*/ 10176473 h 17936173"/>
                  <a:gd name="connsiteX37" fmla="*/ 10048875 w 19687507"/>
                  <a:gd name="connsiteY37" fmla="*/ 9579573 h 17936173"/>
                  <a:gd name="connsiteX38" fmla="*/ 10493375 w 19687507"/>
                  <a:gd name="connsiteY38" fmla="*/ 9477973 h 17936173"/>
                  <a:gd name="connsiteX39" fmla="*/ 10950575 w 19687507"/>
                  <a:gd name="connsiteY39" fmla="*/ 9249373 h 17936173"/>
                  <a:gd name="connsiteX40" fmla="*/ 11280775 w 19687507"/>
                  <a:gd name="connsiteY40" fmla="*/ 9147773 h 17936173"/>
                  <a:gd name="connsiteX41" fmla="*/ 11203906 w 19687507"/>
                  <a:gd name="connsiteY41" fmla="*/ 3195639 h 17936173"/>
                  <a:gd name="connsiteX42" fmla="*/ 18214975 w 19687507"/>
                  <a:gd name="connsiteY42" fmla="*/ 3000973 h 17936173"/>
                  <a:gd name="connsiteX43" fmla="*/ 18074607 w 19687507"/>
                  <a:gd name="connsiteY43" fmla="*/ 0 h 17936173"/>
                  <a:gd name="connsiteX44" fmla="*/ 19681155 w 19687507"/>
                  <a:gd name="connsiteY44" fmla="*/ 941389 h 17936173"/>
                  <a:gd name="connsiteX45" fmla="*/ 19687507 w 19687507"/>
                  <a:gd name="connsiteY4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514476 w 19687507"/>
                  <a:gd name="connsiteY3" fmla="*/ 15967673 h 17936173"/>
                  <a:gd name="connsiteX4" fmla="*/ 1406526 w 19687507"/>
                  <a:gd name="connsiteY4" fmla="*/ 15783523 h 17936173"/>
                  <a:gd name="connsiteX5" fmla="*/ 1311276 w 19687507"/>
                  <a:gd name="connsiteY5" fmla="*/ 15675573 h 17936173"/>
                  <a:gd name="connsiteX6" fmla="*/ 1279526 w 19687507"/>
                  <a:gd name="connsiteY6" fmla="*/ 15516823 h 17936173"/>
                  <a:gd name="connsiteX7" fmla="*/ 1190626 w 19687507"/>
                  <a:gd name="connsiteY7" fmla="*/ 15593023 h 17936173"/>
                  <a:gd name="connsiteX8" fmla="*/ 1196976 w 19687507"/>
                  <a:gd name="connsiteY8" fmla="*/ 15821623 h 17936173"/>
                  <a:gd name="connsiteX9" fmla="*/ 1177925 w 19687507"/>
                  <a:gd name="connsiteY9" fmla="*/ 15923223 h 17936173"/>
                  <a:gd name="connsiteX10" fmla="*/ 1063626 w 19687507"/>
                  <a:gd name="connsiteY10" fmla="*/ 15847023 h 17936173"/>
                  <a:gd name="connsiteX11" fmla="*/ 1000126 w 19687507"/>
                  <a:gd name="connsiteY11" fmla="*/ 15739073 h 17936173"/>
                  <a:gd name="connsiteX12" fmla="*/ 914401 w 19687507"/>
                  <a:gd name="connsiteY12" fmla="*/ 15675573 h 17936173"/>
                  <a:gd name="connsiteX13" fmla="*/ 911226 w 19687507"/>
                  <a:gd name="connsiteY13" fmla="*/ 15548573 h 17936173"/>
                  <a:gd name="connsiteX14" fmla="*/ 803276 w 19687507"/>
                  <a:gd name="connsiteY14" fmla="*/ 15434273 h 17936173"/>
                  <a:gd name="connsiteX15" fmla="*/ 733426 w 19687507"/>
                  <a:gd name="connsiteY15" fmla="*/ 15231073 h 17936173"/>
                  <a:gd name="connsiteX16" fmla="*/ 701676 w 19687507"/>
                  <a:gd name="connsiteY16" fmla="*/ 15097723 h 17936173"/>
                  <a:gd name="connsiteX17" fmla="*/ 606426 w 19687507"/>
                  <a:gd name="connsiteY17" fmla="*/ 14977073 h 17936173"/>
                  <a:gd name="connsiteX18" fmla="*/ 638176 w 19687507"/>
                  <a:gd name="connsiteY18" fmla="*/ 14869123 h 17936173"/>
                  <a:gd name="connsiteX19" fmla="*/ 574676 w 19687507"/>
                  <a:gd name="connsiteY19" fmla="*/ 14767523 h 17936173"/>
                  <a:gd name="connsiteX20" fmla="*/ 479426 w 19687507"/>
                  <a:gd name="connsiteY20" fmla="*/ 14678623 h 17936173"/>
                  <a:gd name="connsiteX21" fmla="*/ 415926 w 19687507"/>
                  <a:gd name="connsiteY21" fmla="*/ 14494473 h 17936173"/>
                  <a:gd name="connsiteX22" fmla="*/ 327026 w 19687507"/>
                  <a:gd name="connsiteY22" fmla="*/ 14564323 h 17936173"/>
                  <a:gd name="connsiteX23" fmla="*/ 257176 w 19687507"/>
                  <a:gd name="connsiteY23" fmla="*/ 14691323 h 17936173"/>
                  <a:gd name="connsiteX24" fmla="*/ 180976 w 19687507"/>
                  <a:gd name="connsiteY24" fmla="*/ 14811973 h 17936173"/>
                  <a:gd name="connsiteX25" fmla="*/ 180976 w 19687507"/>
                  <a:gd name="connsiteY25" fmla="*/ 14983423 h 17936173"/>
                  <a:gd name="connsiteX26" fmla="*/ 73026 w 19687507"/>
                  <a:gd name="connsiteY26" fmla="*/ 15110423 h 17936173"/>
                  <a:gd name="connsiteX27" fmla="*/ 120651 w 19687507"/>
                  <a:gd name="connsiteY27" fmla="*/ 15234249 h 17936173"/>
                  <a:gd name="connsiteX28" fmla="*/ 50801 w 19687507"/>
                  <a:gd name="connsiteY28" fmla="*/ 15373949 h 17936173"/>
                  <a:gd name="connsiteX29" fmla="*/ 0 w 19687507"/>
                  <a:gd name="connsiteY29" fmla="*/ 15221548 h 17936173"/>
                  <a:gd name="connsiteX30" fmla="*/ 22225 w 19687507"/>
                  <a:gd name="connsiteY30" fmla="*/ 15078673 h 17936173"/>
                  <a:gd name="connsiteX31" fmla="*/ 320675 w 19687507"/>
                  <a:gd name="connsiteY31" fmla="*/ 14024573 h 17936173"/>
                  <a:gd name="connsiteX32" fmla="*/ 4689475 w 19687507"/>
                  <a:gd name="connsiteY32" fmla="*/ 14151573 h 17936173"/>
                  <a:gd name="connsiteX33" fmla="*/ 9121775 w 19687507"/>
                  <a:gd name="connsiteY33" fmla="*/ 14189673 h 17936173"/>
                  <a:gd name="connsiteX34" fmla="*/ 8943975 w 19687507"/>
                  <a:gd name="connsiteY34" fmla="*/ 11471873 h 17936173"/>
                  <a:gd name="connsiteX35" fmla="*/ 8766175 w 19687507"/>
                  <a:gd name="connsiteY35" fmla="*/ 10824173 h 17936173"/>
                  <a:gd name="connsiteX36" fmla="*/ 8893175 w 19687507"/>
                  <a:gd name="connsiteY36" fmla="*/ 10519373 h 17936173"/>
                  <a:gd name="connsiteX37" fmla="*/ 9121775 w 19687507"/>
                  <a:gd name="connsiteY37" fmla="*/ 10176473 h 17936173"/>
                  <a:gd name="connsiteX38" fmla="*/ 10048875 w 19687507"/>
                  <a:gd name="connsiteY38" fmla="*/ 9579573 h 17936173"/>
                  <a:gd name="connsiteX39" fmla="*/ 10493375 w 19687507"/>
                  <a:gd name="connsiteY39" fmla="*/ 9477973 h 17936173"/>
                  <a:gd name="connsiteX40" fmla="*/ 10950575 w 19687507"/>
                  <a:gd name="connsiteY40" fmla="*/ 9249373 h 17936173"/>
                  <a:gd name="connsiteX41" fmla="*/ 11280775 w 19687507"/>
                  <a:gd name="connsiteY41" fmla="*/ 9147773 h 17936173"/>
                  <a:gd name="connsiteX42" fmla="*/ 11203906 w 19687507"/>
                  <a:gd name="connsiteY42" fmla="*/ 3195639 h 17936173"/>
                  <a:gd name="connsiteX43" fmla="*/ 18214975 w 19687507"/>
                  <a:gd name="connsiteY43" fmla="*/ 3000973 h 17936173"/>
                  <a:gd name="connsiteX44" fmla="*/ 18074607 w 19687507"/>
                  <a:gd name="connsiteY44" fmla="*/ 0 h 17936173"/>
                  <a:gd name="connsiteX45" fmla="*/ 19681155 w 19687507"/>
                  <a:gd name="connsiteY45" fmla="*/ 941389 h 17936173"/>
                  <a:gd name="connsiteX46" fmla="*/ 19687507 w 19687507"/>
                  <a:gd name="connsiteY4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590676 w 19687507"/>
                  <a:gd name="connsiteY3" fmla="*/ 16202623 h 17936173"/>
                  <a:gd name="connsiteX4" fmla="*/ 1514476 w 19687507"/>
                  <a:gd name="connsiteY4" fmla="*/ 15967673 h 17936173"/>
                  <a:gd name="connsiteX5" fmla="*/ 1406526 w 19687507"/>
                  <a:gd name="connsiteY5" fmla="*/ 15783523 h 17936173"/>
                  <a:gd name="connsiteX6" fmla="*/ 1311276 w 19687507"/>
                  <a:gd name="connsiteY6" fmla="*/ 15675573 h 17936173"/>
                  <a:gd name="connsiteX7" fmla="*/ 1279526 w 19687507"/>
                  <a:gd name="connsiteY7" fmla="*/ 15516823 h 17936173"/>
                  <a:gd name="connsiteX8" fmla="*/ 1190626 w 19687507"/>
                  <a:gd name="connsiteY8" fmla="*/ 15593023 h 17936173"/>
                  <a:gd name="connsiteX9" fmla="*/ 1196976 w 19687507"/>
                  <a:gd name="connsiteY9" fmla="*/ 15821623 h 17936173"/>
                  <a:gd name="connsiteX10" fmla="*/ 1177925 w 19687507"/>
                  <a:gd name="connsiteY10" fmla="*/ 15923223 h 17936173"/>
                  <a:gd name="connsiteX11" fmla="*/ 1063626 w 19687507"/>
                  <a:gd name="connsiteY11" fmla="*/ 15847023 h 17936173"/>
                  <a:gd name="connsiteX12" fmla="*/ 1000126 w 19687507"/>
                  <a:gd name="connsiteY12" fmla="*/ 15739073 h 17936173"/>
                  <a:gd name="connsiteX13" fmla="*/ 914401 w 19687507"/>
                  <a:gd name="connsiteY13" fmla="*/ 15675573 h 17936173"/>
                  <a:gd name="connsiteX14" fmla="*/ 911226 w 19687507"/>
                  <a:gd name="connsiteY14" fmla="*/ 15548573 h 17936173"/>
                  <a:gd name="connsiteX15" fmla="*/ 803276 w 19687507"/>
                  <a:gd name="connsiteY15" fmla="*/ 15434273 h 17936173"/>
                  <a:gd name="connsiteX16" fmla="*/ 733426 w 19687507"/>
                  <a:gd name="connsiteY16" fmla="*/ 15231073 h 17936173"/>
                  <a:gd name="connsiteX17" fmla="*/ 701676 w 19687507"/>
                  <a:gd name="connsiteY17" fmla="*/ 15097723 h 17936173"/>
                  <a:gd name="connsiteX18" fmla="*/ 606426 w 19687507"/>
                  <a:gd name="connsiteY18" fmla="*/ 14977073 h 17936173"/>
                  <a:gd name="connsiteX19" fmla="*/ 638176 w 19687507"/>
                  <a:gd name="connsiteY19" fmla="*/ 14869123 h 17936173"/>
                  <a:gd name="connsiteX20" fmla="*/ 574676 w 19687507"/>
                  <a:gd name="connsiteY20" fmla="*/ 14767523 h 17936173"/>
                  <a:gd name="connsiteX21" fmla="*/ 479426 w 19687507"/>
                  <a:gd name="connsiteY21" fmla="*/ 14678623 h 17936173"/>
                  <a:gd name="connsiteX22" fmla="*/ 415926 w 19687507"/>
                  <a:gd name="connsiteY22" fmla="*/ 14494473 h 17936173"/>
                  <a:gd name="connsiteX23" fmla="*/ 327026 w 19687507"/>
                  <a:gd name="connsiteY23" fmla="*/ 14564323 h 17936173"/>
                  <a:gd name="connsiteX24" fmla="*/ 257176 w 19687507"/>
                  <a:gd name="connsiteY24" fmla="*/ 14691323 h 17936173"/>
                  <a:gd name="connsiteX25" fmla="*/ 180976 w 19687507"/>
                  <a:gd name="connsiteY25" fmla="*/ 14811973 h 17936173"/>
                  <a:gd name="connsiteX26" fmla="*/ 180976 w 19687507"/>
                  <a:gd name="connsiteY26" fmla="*/ 14983423 h 17936173"/>
                  <a:gd name="connsiteX27" fmla="*/ 73026 w 19687507"/>
                  <a:gd name="connsiteY27" fmla="*/ 15110423 h 17936173"/>
                  <a:gd name="connsiteX28" fmla="*/ 120651 w 19687507"/>
                  <a:gd name="connsiteY28" fmla="*/ 15234249 h 17936173"/>
                  <a:gd name="connsiteX29" fmla="*/ 50801 w 19687507"/>
                  <a:gd name="connsiteY29" fmla="*/ 15373949 h 17936173"/>
                  <a:gd name="connsiteX30" fmla="*/ 0 w 19687507"/>
                  <a:gd name="connsiteY30" fmla="*/ 15221548 h 17936173"/>
                  <a:gd name="connsiteX31" fmla="*/ 22225 w 19687507"/>
                  <a:gd name="connsiteY31" fmla="*/ 15078673 h 17936173"/>
                  <a:gd name="connsiteX32" fmla="*/ 320675 w 19687507"/>
                  <a:gd name="connsiteY32" fmla="*/ 14024573 h 17936173"/>
                  <a:gd name="connsiteX33" fmla="*/ 4689475 w 19687507"/>
                  <a:gd name="connsiteY33" fmla="*/ 14151573 h 17936173"/>
                  <a:gd name="connsiteX34" fmla="*/ 9121775 w 19687507"/>
                  <a:gd name="connsiteY34" fmla="*/ 14189673 h 17936173"/>
                  <a:gd name="connsiteX35" fmla="*/ 8943975 w 19687507"/>
                  <a:gd name="connsiteY35" fmla="*/ 11471873 h 17936173"/>
                  <a:gd name="connsiteX36" fmla="*/ 8766175 w 19687507"/>
                  <a:gd name="connsiteY36" fmla="*/ 10824173 h 17936173"/>
                  <a:gd name="connsiteX37" fmla="*/ 8893175 w 19687507"/>
                  <a:gd name="connsiteY37" fmla="*/ 10519373 h 17936173"/>
                  <a:gd name="connsiteX38" fmla="*/ 9121775 w 19687507"/>
                  <a:gd name="connsiteY38" fmla="*/ 10176473 h 17936173"/>
                  <a:gd name="connsiteX39" fmla="*/ 10048875 w 19687507"/>
                  <a:gd name="connsiteY39" fmla="*/ 9579573 h 17936173"/>
                  <a:gd name="connsiteX40" fmla="*/ 10493375 w 19687507"/>
                  <a:gd name="connsiteY40" fmla="*/ 9477973 h 17936173"/>
                  <a:gd name="connsiteX41" fmla="*/ 10950575 w 19687507"/>
                  <a:gd name="connsiteY41" fmla="*/ 9249373 h 17936173"/>
                  <a:gd name="connsiteX42" fmla="*/ 11280775 w 19687507"/>
                  <a:gd name="connsiteY42" fmla="*/ 9147773 h 17936173"/>
                  <a:gd name="connsiteX43" fmla="*/ 11203906 w 19687507"/>
                  <a:gd name="connsiteY43" fmla="*/ 3195639 h 17936173"/>
                  <a:gd name="connsiteX44" fmla="*/ 18214975 w 19687507"/>
                  <a:gd name="connsiteY44" fmla="*/ 3000973 h 17936173"/>
                  <a:gd name="connsiteX45" fmla="*/ 18074607 w 19687507"/>
                  <a:gd name="connsiteY45" fmla="*/ 0 h 17936173"/>
                  <a:gd name="connsiteX46" fmla="*/ 19681155 w 19687507"/>
                  <a:gd name="connsiteY46" fmla="*/ 941389 h 17936173"/>
                  <a:gd name="connsiteX47" fmla="*/ 19687507 w 19687507"/>
                  <a:gd name="connsiteY4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603376 w 19687507"/>
                  <a:gd name="connsiteY3" fmla="*/ 16335973 h 17936173"/>
                  <a:gd name="connsiteX4" fmla="*/ 1590676 w 19687507"/>
                  <a:gd name="connsiteY4" fmla="*/ 16202623 h 17936173"/>
                  <a:gd name="connsiteX5" fmla="*/ 1514476 w 19687507"/>
                  <a:gd name="connsiteY5" fmla="*/ 15967673 h 17936173"/>
                  <a:gd name="connsiteX6" fmla="*/ 1406526 w 19687507"/>
                  <a:gd name="connsiteY6" fmla="*/ 15783523 h 17936173"/>
                  <a:gd name="connsiteX7" fmla="*/ 1311276 w 19687507"/>
                  <a:gd name="connsiteY7" fmla="*/ 15675573 h 17936173"/>
                  <a:gd name="connsiteX8" fmla="*/ 1279526 w 19687507"/>
                  <a:gd name="connsiteY8" fmla="*/ 15516823 h 17936173"/>
                  <a:gd name="connsiteX9" fmla="*/ 1190626 w 19687507"/>
                  <a:gd name="connsiteY9" fmla="*/ 15593023 h 17936173"/>
                  <a:gd name="connsiteX10" fmla="*/ 1196976 w 19687507"/>
                  <a:gd name="connsiteY10" fmla="*/ 15821623 h 17936173"/>
                  <a:gd name="connsiteX11" fmla="*/ 1177925 w 19687507"/>
                  <a:gd name="connsiteY11" fmla="*/ 15923223 h 17936173"/>
                  <a:gd name="connsiteX12" fmla="*/ 1063626 w 19687507"/>
                  <a:gd name="connsiteY12" fmla="*/ 15847023 h 17936173"/>
                  <a:gd name="connsiteX13" fmla="*/ 1000126 w 19687507"/>
                  <a:gd name="connsiteY13" fmla="*/ 15739073 h 17936173"/>
                  <a:gd name="connsiteX14" fmla="*/ 914401 w 19687507"/>
                  <a:gd name="connsiteY14" fmla="*/ 15675573 h 17936173"/>
                  <a:gd name="connsiteX15" fmla="*/ 911226 w 19687507"/>
                  <a:gd name="connsiteY15" fmla="*/ 15548573 h 17936173"/>
                  <a:gd name="connsiteX16" fmla="*/ 803276 w 19687507"/>
                  <a:gd name="connsiteY16" fmla="*/ 15434273 h 17936173"/>
                  <a:gd name="connsiteX17" fmla="*/ 733426 w 19687507"/>
                  <a:gd name="connsiteY17" fmla="*/ 15231073 h 17936173"/>
                  <a:gd name="connsiteX18" fmla="*/ 701676 w 19687507"/>
                  <a:gd name="connsiteY18" fmla="*/ 15097723 h 17936173"/>
                  <a:gd name="connsiteX19" fmla="*/ 606426 w 19687507"/>
                  <a:gd name="connsiteY19" fmla="*/ 14977073 h 17936173"/>
                  <a:gd name="connsiteX20" fmla="*/ 638176 w 19687507"/>
                  <a:gd name="connsiteY20" fmla="*/ 14869123 h 17936173"/>
                  <a:gd name="connsiteX21" fmla="*/ 574676 w 19687507"/>
                  <a:gd name="connsiteY21" fmla="*/ 14767523 h 17936173"/>
                  <a:gd name="connsiteX22" fmla="*/ 479426 w 19687507"/>
                  <a:gd name="connsiteY22" fmla="*/ 14678623 h 17936173"/>
                  <a:gd name="connsiteX23" fmla="*/ 415926 w 19687507"/>
                  <a:gd name="connsiteY23" fmla="*/ 14494473 h 17936173"/>
                  <a:gd name="connsiteX24" fmla="*/ 327026 w 19687507"/>
                  <a:gd name="connsiteY24" fmla="*/ 14564323 h 17936173"/>
                  <a:gd name="connsiteX25" fmla="*/ 257176 w 19687507"/>
                  <a:gd name="connsiteY25" fmla="*/ 14691323 h 17936173"/>
                  <a:gd name="connsiteX26" fmla="*/ 180976 w 19687507"/>
                  <a:gd name="connsiteY26" fmla="*/ 14811973 h 17936173"/>
                  <a:gd name="connsiteX27" fmla="*/ 180976 w 19687507"/>
                  <a:gd name="connsiteY27" fmla="*/ 14983423 h 17936173"/>
                  <a:gd name="connsiteX28" fmla="*/ 73026 w 19687507"/>
                  <a:gd name="connsiteY28" fmla="*/ 15110423 h 17936173"/>
                  <a:gd name="connsiteX29" fmla="*/ 120651 w 19687507"/>
                  <a:gd name="connsiteY29" fmla="*/ 15234249 h 17936173"/>
                  <a:gd name="connsiteX30" fmla="*/ 50801 w 19687507"/>
                  <a:gd name="connsiteY30" fmla="*/ 15373949 h 17936173"/>
                  <a:gd name="connsiteX31" fmla="*/ 0 w 19687507"/>
                  <a:gd name="connsiteY31" fmla="*/ 15221548 h 17936173"/>
                  <a:gd name="connsiteX32" fmla="*/ 22225 w 19687507"/>
                  <a:gd name="connsiteY32" fmla="*/ 15078673 h 17936173"/>
                  <a:gd name="connsiteX33" fmla="*/ 320675 w 19687507"/>
                  <a:gd name="connsiteY33" fmla="*/ 14024573 h 17936173"/>
                  <a:gd name="connsiteX34" fmla="*/ 4689475 w 19687507"/>
                  <a:gd name="connsiteY34" fmla="*/ 14151573 h 17936173"/>
                  <a:gd name="connsiteX35" fmla="*/ 9121775 w 19687507"/>
                  <a:gd name="connsiteY35" fmla="*/ 14189673 h 17936173"/>
                  <a:gd name="connsiteX36" fmla="*/ 8943975 w 19687507"/>
                  <a:gd name="connsiteY36" fmla="*/ 11471873 h 17936173"/>
                  <a:gd name="connsiteX37" fmla="*/ 8766175 w 19687507"/>
                  <a:gd name="connsiteY37" fmla="*/ 10824173 h 17936173"/>
                  <a:gd name="connsiteX38" fmla="*/ 8893175 w 19687507"/>
                  <a:gd name="connsiteY38" fmla="*/ 10519373 h 17936173"/>
                  <a:gd name="connsiteX39" fmla="*/ 9121775 w 19687507"/>
                  <a:gd name="connsiteY39" fmla="*/ 10176473 h 17936173"/>
                  <a:gd name="connsiteX40" fmla="*/ 10048875 w 19687507"/>
                  <a:gd name="connsiteY40" fmla="*/ 9579573 h 17936173"/>
                  <a:gd name="connsiteX41" fmla="*/ 10493375 w 19687507"/>
                  <a:gd name="connsiteY41" fmla="*/ 9477973 h 17936173"/>
                  <a:gd name="connsiteX42" fmla="*/ 10950575 w 19687507"/>
                  <a:gd name="connsiteY42" fmla="*/ 9249373 h 17936173"/>
                  <a:gd name="connsiteX43" fmla="*/ 11280775 w 19687507"/>
                  <a:gd name="connsiteY43" fmla="*/ 9147773 h 17936173"/>
                  <a:gd name="connsiteX44" fmla="*/ 11203906 w 19687507"/>
                  <a:gd name="connsiteY44" fmla="*/ 3195639 h 17936173"/>
                  <a:gd name="connsiteX45" fmla="*/ 18214975 w 19687507"/>
                  <a:gd name="connsiteY45" fmla="*/ 3000973 h 17936173"/>
                  <a:gd name="connsiteX46" fmla="*/ 18074607 w 19687507"/>
                  <a:gd name="connsiteY46" fmla="*/ 0 h 17936173"/>
                  <a:gd name="connsiteX47" fmla="*/ 19681155 w 19687507"/>
                  <a:gd name="connsiteY47" fmla="*/ 941389 h 17936173"/>
                  <a:gd name="connsiteX48" fmla="*/ 19687507 w 19687507"/>
                  <a:gd name="connsiteY4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685926 w 19687507"/>
                  <a:gd name="connsiteY3" fmla="*/ 16424873 h 17936173"/>
                  <a:gd name="connsiteX4" fmla="*/ 1603376 w 19687507"/>
                  <a:gd name="connsiteY4" fmla="*/ 16335973 h 17936173"/>
                  <a:gd name="connsiteX5" fmla="*/ 1590676 w 19687507"/>
                  <a:gd name="connsiteY5" fmla="*/ 16202623 h 17936173"/>
                  <a:gd name="connsiteX6" fmla="*/ 1514476 w 19687507"/>
                  <a:gd name="connsiteY6" fmla="*/ 15967673 h 17936173"/>
                  <a:gd name="connsiteX7" fmla="*/ 1406526 w 19687507"/>
                  <a:gd name="connsiteY7" fmla="*/ 15783523 h 17936173"/>
                  <a:gd name="connsiteX8" fmla="*/ 1311276 w 19687507"/>
                  <a:gd name="connsiteY8" fmla="*/ 15675573 h 17936173"/>
                  <a:gd name="connsiteX9" fmla="*/ 1279526 w 19687507"/>
                  <a:gd name="connsiteY9" fmla="*/ 15516823 h 17936173"/>
                  <a:gd name="connsiteX10" fmla="*/ 1190626 w 19687507"/>
                  <a:gd name="connsiteY10" fmla="*/ 15593023 h 17936173"/>
                  <a:gd name="connsiteX11" fmla="*/ 1196976 w 19687507"/>
                  <a:gd name="connsiteY11" fmla="*/ 15821623 h 17936173"/>
                  <a:gd name="connsiteX12" fmla="*/ 1177925 w 19687507"/>
                  <a:gd name="connsiteY12" fmla="*/ 15923223 h 17936173"/>
                  <a:gd name="connsiteX13" fmla="*/ 1063626 w 19687507"/>
                  <a:gd name="connsiteY13" fmla="*/ 15847023 h 17936173"/>
                  <a:gd name="connsiteX14" fmla="*/ 1000126 w 19687507"/>
                  <a:gd name="connsiteY14" fmla="*/ 15739073 h 17936173"/>
                  <a:gd name="connsiteX15" fmla="*/ 914401 w 19687507"/>
                  <a:gd name="connsiteY15" fmla="*/ 15675573 h 17936173"/>
                  <a:gd name="connsiteX16" fmla="*/ 911226 w 19687507"/>
                  <a:gd name="connsiteY16" fmla="*/ 15548573 h 17936173"/>
                  <a:gd name="connsiteX17" fmla="*/ 803276 w 19687507"/>
                  <a:gd name="connsiteY17" fmla="*/ 15434273 h 17936173"/>
                  <a:gd name="connsiteX18" fmla="*/ 733426 w 19687507"/>
                  <a:gd name="connsiteY18" fmla="*/ 15231073 h 17936173"/>
                  <a:gd name="connsiteX19" fmla="*/ 701676 w 19687507"/>
                  <a:gd name="connsiteY19" fmla="*/ 15097723 h 17936173"/>
                  <a:gd name="connsiteX20" fmla="*/ 606426 w 19687507"/>
                  <a:gd name="connsiteY20" fmla="*/ 14977073 h 17936173"/>
                  <a:gd name="connsiteX21" fmla="*/ 638176 w 19687507"/>
                  <a:gd name="connsiteY21" fmla="*/ 14869123 h 17936173"/>
                  <a:gd name="connsiteX22" fmla="*/ 574676 w 19687507"/>
                  <a:gd name="connsiteY22" fmla="*/ 14767523 h 17936173"/>
                  <a:gd name="connsiteX23" fmla="*/ 479426 w 19687507"/>
                  <a:gd name="connsiteY23" fmla="*/ 14678623 h 17936173"/>
                  <a:gd name="connsiteX24" fmla="*/ 415926 w 19687507"/>
                  <a:gd name="connsiteY24" fmla="*/ 14494473 h 17936173"/>
                  <a:gd name="connsiteX25" fmla="*/ 327026 w 19687507"/>
                  <a:gd name="connsiteY25" fmla="*/ 14564323 h 17936173"/>
                  <a:gd name="connsiteX26" fmla="*/ 257176 w 19687507"/>
                  <a:gd name="connsiteY26" fmla="*/ 14691323 h 17936173"/>
                  <a:gd name="connsiteX27" fmla="*/ 180976 w 19687507"/>
                  <a:gd name="connsiteY27" fmla="*/ 14811973 h 17936173"/>
                  <a:gd name="connsiteX28" fmla="*/ 180976 w 19687507"/>
                  <a:gd name="connsiteY28" fmla="*/ 14983423 h 17936173"/>
                  <a:gd name="connsiteX29" fmla="*/ 73026 w 19687507"/>
                  <a:gd name="connsiteY29" fmla="*/ 15110423 h 17936173"/>
                  <a:gd name="connsiteX30" fmla="*/ 120651 w 19687507"/>
                  <a:gd name="connsiteY30" fmla="*/ 15234249 h 17936173"/>
                  <a:gd name="connsiteX31" fmla="*/ 50801 w 19687507"/>
                  <a:gd name="connsiteY31" fmla="*/ 15373949 h 17936173"/>
                  <a:gd name="connsiteX32" fmla="*/ 0 w 19687507"/>
                  <a:gd name="connsiteY32" fmla="*/ 15221548 h 17936173"/>
                  <a:gd name="connsiteX33" fmla="*/ 22225 w 19687507"/>
                  <a:gd name="connsiteY33" fmla="*/ 15078673 h 17936173"/>
                  <a:gd name="connsiteX34" fmla="*/ 320675 w 19687507"/>
                  <a:gd name="connsiteY34" fmla="*/ 14024573 h 17936173"/>
                  <a:gd name="connsiteX35" fmla="*/ 4689475 w 19687507"/>
                  <a:gd name="connsiteY35" fmla="*/ 14151573 h 17936173"/>
                  <a:gd name="connsiteX36" fmla="*/ 9121775 w 19687507"/>
                  <a:gd name="connsiteY36" fmla="*/ 14189673 h 17936173"/>
                  <a:gd name="connsiteX37" fmla="*/ 8943975 w 19687507"/>
                  <a:gd name="connsiteY37" fmla="*/ 11471873 h 17936173"/>
                  <a:gd name="connsiteX38" fmla="*/ 8766175 w 19687507"/>
                  <a:gd name="connsiteY38" fmla="*/ 10824173 h 17936173"/>
                  <a:gd name="connsiteX39" fmla="*/ 8893175 w 19687507"/>
                  <a:gd name="connsiteY39" fmla="*/ 10519373 h 17936173"/>
                  <a:gd name="connsiteX40" fmla="*/ 9121775 w 19687507"/>
                  <a:gd name="connsiteY40" fmla="*/ 10176473 h 17936173"/>
                  <a:gd name="connsiteX41" fmla="*/ 10048875 w 19687507"/>
                  <a:gd name="connsiteY41" fmla="*/ 9579573 h 17936173"/>
                  <a:gd name="connsiteX42" fmla="*/ 10493375 w 19687507"/>
                  <a:gd name="connsiteY42" fmla="*/ 9477973 h 17936173"/>
                  <a:gd name="connsiteX43" fmla="*/ 10950575 w 19687507"/>
                  <a:gd name="connsiteY43" fmla="*/ 9249373 h 17936173"/>
                  <a:gd name="connsiteX44" fmla="*/ 11280775 w 19687507"/>
                  <a:gd name="connsiteY44" fmla="*/ 9147773 h 17936173"/>
                  <a:gd name="connsiteX45" fmla="*/ 11203906 w 19687507"/>
                  <a:gd name="connsiteY45" fmla="*/ 3195639 h 17936173"/>
                  <a:gd name="connsiteX46" fmla="*/ 18214975 w 19687507"/>
                  <a:gd name="connsiteY46" fmla="*/ 3000973 h 17936173"/>
                  <a:gd name="connsiteX47" fmla="*/ 18074607 w 19687507"/>
                  <a:gd name="connsiteY47" fmla="*/ 0 h 17936173"/>
                  <a:gd name="connsiteX48" fmla="*/ 19681155 w 19687507"/>
                  <a:gd name="connsiteY48" fmla="*/ 941389 h 17936173"/>
                  <a:gd name="connsiteX49" fmla="*/ 19687507 w 19687507"/>
                  <a:gd name="connsiteY4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717676 w 19687507"/>
                  <a:gd name="connsiteY3" fmla="*/ 16526473 h 17936173"/>
                  <a:gd name="connsiteX4" fmla="*/ 1685926 w 19687507"/>
                  <a:gd name="connsiteY4" fmla="*/ 16424873 h 17936173"/>
                  <a:gd name="connsiteX5" fmla="*/ 1603376 w 19687507"/>
                  <a:gd name="connsiteY5" fmla="*/ 16335973 h 17936173"/>
                  <a:gd name="connsiteX6" fmla="*/ 1590676 w 19687507"/>
                  <a:gd name="connsiteY6" fmla="*/ 16202623 h 17936173"/>
                  <a:gd name="connsiteX7" fmla="*/ 1514476 w 19687507"/>
                  <a:gd name="connsiteY7" fmla="*/ 15967673 h 17936173"/>
                  <a:gd name="connsiteX8" fmla="*/ 1406526 w 19687507"/>
                  <a:gd name="connsiteY8" fmla="*/ 15783523 h 17936173"/>
                  <a:gd name="connsiteX9" fmla="*/ 1311276 w 19687507"/>
                  <a:gd name="connsiteY9" fmla="*/ 15675573 h 17936173"/>
                  <a:gd name="connsiteX10" fmla="*/ 1279526 w 19687507"/>
                  <a:gd name="connsiteY10" fmla="*/ 15516823 h 17936173"/>
                  <a:gd name="connsiteX11" fmla="*/ 1190626 w 19687507"/>
                  <a:gd name="connsiteY11" fmla="*/ 15593023 h 17936173"/>
                  <a:gd name="connsiteX12" fmla="*/ 1196976 w 19687507"/>
                  <a:gd name="connsiteY12" fmla="*/ 15821623 h 17936173"/>
                  <a:gd name="connsiteX13" fmla="*/ 1177925 w 19687507"/>
                  <a:gd name="connsiteY13" fmla="*/ 15923223 h 17936173"/>
                  <a:gd name="connsiteX14" fmla="*/ 1063626 w 19687507"/>
                  <a:gd name="connsiteY14" fmla="*/ 15847023 h 17936173"/>
                  <a:gd name="connsiteX15" fmla="*/ 1000126 w 19687507"/>
                  <a:gd name="connsiteY15" fmla="*/ 15739073 h 17936173"/>
                  <a:gd name="connsiteX16" fmla="*/ 914401 w 19687507"/>
                  <a:gd name="connsiteY16" fmla="*/ 15675573 h 17936173"/>
                  <a:gd name="connsiteX17" fmla="*/ 911226 w 19687507"/>
                  <a:gd name="connsiteY17" fmla="*/ 15548573 h 17936173"/>
                  <a:gd name="connsiteX18" fmla="*/ 803276 w 19687507"/>
                  <a:gd name="connsiteY18" fmla="*/ 15434273 h 17936173"/>
                  <a:gd name="connsiteX19" fmla="*/ 733426 w 19687507"/>
                  <a:gd name="connsiteY19" fmla="*/ 15231073 h 17936173"/>
                  <a:gd name="connsiteX20" fmla="*/ 701676 w 19687507"/>
                  <a:gd name="connsiteY20" fmla="*/ 15097723 h 17936173"/>
                  <a:gd name="connsiteX21" fmla="*/ 606426 w 19687507"/>
                  <a:gd name="connsiteY21" fmla="*/ 14977073 h 17936173"/>
                  <a:gd name="connsiteX22" fmla="*/ 638176 w 19687507"/>
                  <a:gd name="connsiteY22" fmla="*/ 14869123 h 17936173"/>
                  <a:gd name="connsiteX23" fmla="*/ 574676 w 19687507"/>
                  <a:gd name="connsiteY23" fmla="*/ 14767523 h 17936173"/>
                  <a:gd name="connsiteX24" fmla="*/ 479426 w 19687507"/>
                  <a:gd name="connsiteY24" fmla="*/ 14678623 h 17936173"/>
                  <a:gd name="connsiteX25" fmla="*/ 415926 w 19687507"/>
                  <a:gd name="connsiteY25" fmla="*/ 14494473 h 17936173"/>
                  <a:gd name="connsiteX26" fmla="*/ 327026 w 19687507"/>
                  <a:gd name="connsiteY26" fmla="*/ 14564323 h 17936173"/>
                  <a:gd name="connsiteX27" fmla="*/ 257176 w 19687507"/>
                  <a:gd name="connsiteY27" fmla="*/ 14691323 h 17936173"/>
                  <a:gd name="connsiteX28" fmla="*/ 180976 w 19687507"/>
                  <a:gd name="connsiteY28" fmla="*/ 14811973 h 17936173"/>
                  <a:gd name="connsiteX29" fmla="*/ 180976 w 19687507"/>
                  <a:gd name="connsiteY29" fmla="*/ 14983423 h 17936173"/>
                  <a:gd name="connsiteX30" fmla="*/ 73026 w 19687507"/>
                  <a:gd name="connsiteY30" fmla="*/ 15110423 h 17936173"/>
                  <a:gd name="connsiteX31" fmla="*/ 120651 w 19687507"/>
                  <a:gd name="connsiteY31" fmla="*/ 15234249 h 17936173"/>
                  <a:gd name="connsiteX32" fmla="*/ 50801 w 19687507"/>
                  <a:gd name="connsiteY32" fmla="*/ 15373949 h 17936173"/>
                  <a:gd name="connsiteX33" fmla="*/ 0 w 19687507"/>
                  <a:gd name="connsiteY33" fmla="*/ 15221548 h 17936173"/>
                  <a:gd name="connsiteX34" fmla="*/ 22225 w 19687507"/>
                  <a:gd name="connsiteY34" fmla="*/ 15078673 h 17936173"/>
                  <a:gd name="connsiteX35" fmla="*/ 320675 w 19687507"/>
                  <a:gd name="connsiteY35" fmla="*/ 14024573 h 17936173"/>
                  <a:gd name="connsiteX36" fmla="*/ 4689475 w 19687507"/>
                  <a:gd name="connsiteY36" fmla="*/ 14151573 h 17936173"/>
                  <a:gd name="connsiteX37" fmla="*/ 9121775 w 19687507"/>
                  <a:gd name="connsiteY37" fmla="*/ 14189673 h 17936173"/>
                  <a:gd name="connsiteX38" fmla="*/ 8943975 w 19687507"/>
                  <a:gd name="connsiteY38" fmla="*/ 11471873 h 17936173"/>
                  <a:gd name="connsiteX39" fmla="*/ 8766175 w 19687507"/>
                  <a:gd name="connsiteY39" fmla="*/ 10824173 h 17936173"/>
                  <a:gd name="connsiteX40" fmla="*/ 8893175 w 19687507"/>
                  <a:gd name="connsiteY40" fmla="*/ 10519373 h 17936173"/>
                  <a:gd name="connsiteX41" fmla="*/ 9121775 w 19687507"/>
                  <a:gd name="connsiteY41" fmla="*/ 10176473 h 17936173"/>
                  <a:gd name="connsiteX42" fmla="*/ 10048875 w 19687507"/>
                  <a:gd name="connsiteY42" fmla="*/ 9579573 h 17936173"/>
                  <a:gd name="connsiteX43" fmla="*/ 10493375 w 19687507"/>
                  <a:gd name="connsiteY43" fmla="*/ 9477973 h 17936173"/>
                  <a:gd name="connsiteX44" fmla="*/ 10950575 w 19687507"/>
                  <a:gd name="connsiteY44" fmla="*/ 9249373 h 17936173"/>
                  <a:gd name="connsiteX45" fmla="*/ 11280775 w 19687507"/>
                  <a:gd name="connsiteY45" fmla="*/ 9147773 h 17936173"/>
                  <a:gd name="connsiteX46" fmla="*/ 11203906 w 19687507"/>
                  <a:gd name="connsiteY46" fmla="*/ 3195639 h 17936173"/>
                  <a:gd name="connsiteX47" fmla="*/ 18214975 w 19687507"/>
                  <a:gd name="connsiteY47" fmla="*/ 3000973 h 17936173"/>
                  <a:gd name="connsiteX48" fmla="*/ 18074607 w 19687507"/>
                  <a:gd name="connsiteY48" fmla="*/ 0 h 17936173"/>
                  <a:gd name="connsiteX49" fmla="*/ 19681155 w 19687507"/>
                  <a:gd name="connsiteY49" fmla="*/ 941389 h 17936173"/>
                  <a:gd name="connsiteX50" fmla="*/ 19687507 w 19687507"/>
                  <a:gd name="connsiteY5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908176 w 19687507"/>
                  <a:gd name="connsiteY2" fmla="*/ 16780473 h 17936173"/>
                  <a:gd name="connsiteX3" fmla="*/ 1831976 w 19687507"/>
                  <a:gd name="connsiteY3" fmla="*/ 16647123 h 17936173"/>
                  <a:gd name="connsiteX4" fmla="*/ 1717676 w 19687507"/>
                  <a:gd name="connsiteY4" fmla="*/ 16526473 h 17936173"/>
                  <a:gd name="connsiteX5" fmla="*/ 1685926 w 19687507"/>
                  <a:gd name="connsiteY5" fmla="*/ 16424873 h 17936173"/>
                  <a:gd name="connsiteX6" fmla="*/ 1603376 w 19687507"/>
                  <a:gd name="connsiteY6" fmla="*/ 16335973 h 17936173"/>
                  <a:gd name="connsiteX7" fmla="*/ 1590676 w 19687507"/>
                  <a:gd name="connsiteY7" fmla="*/ 16202623 h 17936173"/>
                  <a:gd name="connsiteX8" fmla="*/ 1514476 w 19687507"/>
                  <a:gd name="connsiteY8" fmla="*/ 15967673 h 17936173"/>
                  <a:gd name="connsiteX9" fmla="*/ 1406526 w 19687507"/>
                  <a:gd name="connsiteY9" fmla="*/ 15783523 h 17936173"/>
                  <a:gd name="connsiteX10" fmla="*/ 1311276 w 19687507"/>
                  <a:gd name="connsiteY10" fmla="*/ 15675573 h 17936173"/>
                  <a:gd name="connsiteX11" fmla="*/ 1279526 w 19687507"/>
                  <a:gd name="connsiteY11" fmla="*/ 15516823 h 17936173"/>
                  <a:gd name="connsiteX12" fmla="*/ 1190626 w 19687507"/>
                  <a:gd name="connsiteY12" fmla="*/ 15593023 h 17936173"/>
                  <a:gd name="connsiteX13" fmla="*/ 1196976 w 19687507"/>
                  <a:gd name="connsiteY13" fmla="*/ 15821623 h 17936173"/>
                  <a:gd name="connsiteX14" fmla="*/ 1177925 w 19687507"/>
                  <a:gd name="connsiteY14" fmla="*/ 15923223 h 17936173"/>
                  <a:gd name="connsiteX15" fmla="*/ 1063626 w 19687507"/>
                  <a:gd name="connsiteY15" fmla="*/ 15847023 h 17936173"/>
                  <a:gd name="connsiteX16" fmla="*/ 1000126 w 19687507"/>
                  <a:gd name="connsiteY16" fmla="*/ 15739073 h 17936173"/>
                  <a:gd name="connsiteX17" fmla="*/ 914401 w 19687507"/>
                  <a:gd name="connsiteY17" fmla="*/ 15675573 h 17936173"/>
                  <a:gd name="connsiteX18" fmla="*/ 911226 w 19687507"/>
                  <a:gd name="connsiteY18" fmla="*/ 15548573 h 17936173"/>
                  <a:gd name="connsiteX19" fmla="*/ 803276 w 19687507"/>
                  <a:gd name="connsiteY19" fmla="*/ 15434273 h 17936173"/>
                  <a:gd name="connsiteX20" fmla="*/ 733426 w 19687507"/>
                  <a:gd name="connsiteY20" fmla="*/ 15231073 h 17936173"/>
                  <a:gd name="connsiteX21" fmla="*/ 701676 w 19687507"/>
                  <a:gd name="connsiteY21" fmla="*/ 15097723 h 17936173"/>
                  <a:gd name="connsiteX22" fmla="*/ 606426 w 19687507"/>
                  <a:gd name="connsiteY22" fmla="*/ 14977073 h 17936173"/>
                  <a:gd name="connsiteX23" fmla="*/ 638176 w 19687507"/>
                  <a:gd name="connsiteY23" fmla="*/ 14869123 h 17936173"/>
                  <a:gd name="connsiteX24" fmla="*/ 574676 w 19687507"/>
                  <a:gd name="connsiteY24" fmla="*/ 14767523 h 17936173"/>
                  <a:gd name="connsiteX25" fmla="*/ 479426 w 19687507"/>
                  <a:gd name="connsiteY25" fmla="*/ 14678623 h 17936173"/>
                  <a:gd name="connsiteX26" fmla="*/ 415926 w 19687507"/>
                  <a:gd name="connsiteY26" fmla="*/ 14494473 h 17936173"/>
                  <a:gd name="connsiteX27" fmla="*/ 327026 w 19687507"/>
                  <a:gd name="connsiteY27" fmla="*/ 14564323 h 17936173"/>
                  <a:gd name="connsiteX28" fmla="*/ 257176 w 19687507"/>
                  <a:gd name="connsiteY28" fmla="*/ 14691323 h 17936173"/>
                  <a:gd name="connsiteX29" fmla="*/ 180976 w 19687507"/>
                  <a:gd name="connsiteY29" fmla="*/ 14811973 h 17936173"/>
                  <a:gd name="connsiteX30" fmla="*/ 180976 w 19687507"/>
                  <a:gd name="connsiteY30" fmla="*/ 14983423 h 17936173"/>
                  <a:gd name="connsiteX31" fmla="*/ 73026 w 19687507"/>
                  <a:gd name="connsiteY31" fmla="*/ 15110423 h 17936173"/>
                  <a:gd name="connsiteX32" fmla="*/ 120651 w 19687507"/>
                  <a:gd name="connsiteY32" fmla="*/ 15234249 h 17936173"/>
                  <a:gd name="connsiteX33" fmla="*/ 50801 w 19687507"/>
                  <a:gd name="connsiteY33" fmla="*/ 15373949 h 17936173"/>
                  <a:gd name="connsiteX34" fmla="*/ 0 w 19687507"/>
                  <a:gd name="connsiteY34" fmla="*/ 15221548 h 17936173"/>
                  <a:gd name="connsiteX35" fmla="*/ 22225 w 19687507"/>
                  <a:gd name="connsiteY35" fmla="*/ 15078673 h 17936173"/>
                  <a:gd name="connsiteX36" fmla="*/ 320675 w 19687507"/>
                  <a:gd name="connsiteY36" fmla="*/ 14024573 h 17936173"/>
                  <a:gd name="connsiteX37" fmla="*/ 4689475 w 19687507"/>
                  <a:gd name="connsiteY37" fmla="*/ 14151573 h 17936173"/>
                  <a:gd name="connsiteX38" fmla="*/ 9121775 w 19687507"/>
                  <a:gd name="connsiteY38" fmla="*/ 14189673 h 17936173"/>
                  <a:gd name="connsiteX39" fmla="*/ 8943975 w 19687507"/>
                  <a:gd name="connsiteY39" fmla="*/ 11471873 h 17936173"/>
                  <a:gd name="connsiteX40" fmla="*/ 8766175 w 19687507"/>
                  <a:gd name="connsiteY40" fmla="*/ 10824173 h 17936173"/>
                  <a:gd name="connsiteX41" fmla="*/ 8893175 w 19687507"/>
                  <a:gd name="connsiteY41" fmla="*/ 10519373 h 17936173"/>
                  <a:gd name="connsiteX42" fmla="*/ 9121775 w 19687507"/>
                  <a:gd name="connsiteY42" fmla="*/ 10176473 h 17936173"/>
                  <a:gd name="connsiteX43" fmla="*/ 10048875 w 19687507"/>
                  <a:gd name="connsiteY43" fmla="*/ 9579573 h 17936173"/>
                  <a:gd name="connsiteX44" fmla="*/ 10493375 w 19687507"/>
                  <a:gd name="connsiteY44" fmla="*/ 9477973 h 17936173"/>
                  <a:gd name="connsiteX45" fmla="*/ 10950575 w 19687507"/>
                  <a:gd name="connsiteY45" fmla="*/ 9249373 h 17936173"/>
                  <a:gd name="connsiteX46" fmla="*/ 11280775 w 19687507"/>
                  <a:gd name="connsiteY46" fmla="*/ 9147773 h 17936173"/>
                  <a:gd name="connsiteX47" fmla="*/ 11203906 w 19687507"/>
                  <a:gd name="connsiteY47" fmla="*/ 3195639 h 17936173"/>
                  <a:gd name="connsiteX48" fmla="*/ 18214975 w 19687507"/>
                  <a:gd name="connsiteY48" fmla="*/ 3000973 h 17936173"/>
                  <a:gd name="connsiteX49" fmla="*/ 18074607 w 19687507"/>
                  <a:gd name="connsiteY49" fmla="*/ 0 h 17936173"/>
                  <a:gd name="connsiteX50" fmla="*/ 19681155 w 19687507"/>
                  <a:gd name="connsiteY50" fmla="*/ 941389 h 17936173"/>
                  <a:gd name="connsiteX51" fmla="*/ 19687507 w 19687507"/>
                  <a:gd name="connsiteY5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882776 w 19687507"/>
                  <a:gd name="connsiteY2" fmla="*/ 16913823 h 17936173"/>
                  <a:gd name="connsiteX3" fmla="*/ 1908176 w 19687507"/>
                  <a:gd name="connsiteY3" fmla="*/ 16780473 h 17936173"/>
                  <a:gd name="connsiteX4" fmla="*/ 1831976 w 19687507"/>
                  <a:gd name="connsiteY4" fmla="*/ 16647123 h 17936173"/>
                  <a:gd name="connsiteX5" fmla="*/ 1717676 w 19687507"/>
                  <a:gd name="connsiteY5" fmla="*/ 16526473 h 17936173"/>
                  <a:gd name="connsiteX6" fmla="*/ 1685926 w 19687507"/>
                  <a:gd name="connsiteY6" fmla="*/ 16424873 h 17936173"/>
                  <a:gd name="connsiteX7" fmla="*/ 1603376 w 19687507"/>
                  <a:gd name="connsiteY7" fmla="*/ 16335973 h 17936173"/>
                  <a:gd name="connsiteX8" fmla="*/ 1590676 w 19687507"/>
                  <a:gd name="connsiteY8" fmla="*/ 16202623 h 17936173"/>
                  <a:gd name="connsiteX9" fmla="*/ 1514476 w 19687507"/>
                  <a:gd name="connsiteY9" fmla="*/ 15967673 h 17936173"/>
                  <a:gd name="connsiteX10" fmla="*/ 1406526 w 19687507"/>
                  <a:gd name="connsiteY10" fmla="*/ 15783523 h 17936173"/>
                  <a:gd name="connsiteX11" fmla="*/ 1311276 w 19687507"/>
                  <a:gd name="connsiteY11" fmla="*/ 15675573 h 17936173"/>
                  <a:gd name="connsiteX12" fmla="*/ 1279526 w 19687507"/>
                  <a:gd name="connsiteY12" fmla="*/ 15516823 h 17936173"/>
                  <a:gd name="connsiteX13" fmla="*/ 1190626 w 19687507"/>
                  <a:gd name="connsiteY13" fmla="*/ 15593023 h 17936173"/>
                  <a:gd name="connsiteX14" fmla="*/ 1196976 w 19687507"/>
                  <a:gd name="connsiteY14" fmla="*/ 15821623 h 17936173"/>
                  <a:gd name="connsiteX15" fmla="*/ 1177925 w 19687507"/>
                  <a:gd name="connsiteY15" fmla="*/ 15923223 h 17936173"/>
                  <a:gd name="connsiteX16" fmla="*/ 1063626 w 19687507"/>
                  <a:gd name="connsiteY16" fmla="*/ 15847023 h 17936173"/>
                  <a:gd name="connsiteX17" fmla="*/ 1000126 w 19687507"/>
                  <a:gd name="connsiteY17" fmla="*/ 15739073 h 17936173"/>
                  <a:gd name="connsiteX18" fmla="*/ 914401 w 19687507"/>
                  <a:gd name="connsiteY18" fmla="*/ 15675573 h 17936173"/>
                  <a:gd name="connsiteX19" fmla="*/ 911226 w 19687507"/>
                  <a:gd name="connsiteY19" fmla="*/ 15548573 h 17936173"/>
                  <a:gd name="connsiteX20" fmla="*/ 803276 w 19687507"/>
                  <a:gd name="connsiteY20" fmla="*/ 15434273 h 17936173"/>
                  <a:gd name="connsiteX21" fmla="*/ 733426 w 19687507"/>
                  <a:gd name="connsiteY21" fmla="*/ 15231073 h 17936173"/>
                  <a:gd name="connsiteX22" fmla="*/ 701676 w 19687507"/>
                  <a:gd name="connsiteY22" fmla="*/ 15097723 h 17936173"/>
                  <a:gd name="connsiteX23" fmla="*/ 606426 w 19687507"/>
                  <a:gd name="connsiteY23" fmla="*/ 14977073 h 17936173"/>
                  <a:gd name="connsiteX24" fmla="*/ 638176 w 19687507"/>
                  <a:gd name="connsiteY24" fmla="*/ 14869123 h 17936173"/>
                  <a:gd name="connsiteX25" fmla="*/ 574676 w 19687507"/>
                  <a:gd name="connsiteY25" fmla="*/ 14767523 h 17936173"/>
                  <a:gd name="connsiteX26" fmla="*/ 479426 w 19687507"/>
                  <a:gd name="connsiteY26" fmla="*/ 14678623 h 17936173"/>
                  <a:gd name="connsiteX27" fmla="*/ 415926 w 19687507"/>
                  <a:gd name="connsiteY27" fmla="*/ 14494473 h 17936173"/>
                  <a:gd name="connsiteX28" fmla="*/ 327026 w 19687507"/>
                  <a:gd name="connsiteY28" fmla="*/ 14564323 h 17936173"/>
                  <a:gd name="connsiteX29" fmla="*/ 257176 w 19687507"/>
                  <a:gd name="connsiteY29" fmla="*/ 14691323 h 17936173"/>
                  <a:gd name="connsiteX30" fmla="*/ 180976 w 19687507"/>
                  <a:gd name="connsiteY30" fmla="*/ 14811973 h 17936173"/>
                  <a:gd name="connsiteX31" fmla="*/ 180976 w 19687507"/>
                  <a:gd name="connsiteY31" fmla="*/ 14983423 h 17936173"/>
                  <a:gd name="connsiteX32" fmla="*/ 73026 w 19687507"/>
                  <a:gd name="connsiteY32" fmla="*/ 15110423 h 17936173"/>
                  <a:gd name="connsiteX33" fmla="*/ 120651 w 19687507"/>
                  <a:gd name="connsiteY33" fmla="*/ 15234249 h 17936173"/>
                  <a:gd name="connsiteX34" fmla="*/ 50801 w 19687507"/>
                  <a:gd name="connsiteY34" fmla="*/ 15373949 h 17936173"/>
                  <a:gd name="connsiteX35" fmla="*/ 0 w 19687507"/>
                  <a:gd name="connsiteY35" fmla="*/ 15221548 h 17936173"/>
                  <a:gd name="connsiteX36" fmla="*/ 22225 w 19687507"/>
                  <a:gd name="connsiteY36" fmla="*/ 15078673 h 17936173"/>
                  <a:gd name="connsiteX37" fmla="*/ 320675 w 19687507"/>
                  <a:gd name="connsiteY37" fmla="*/ 14024573 h 17936173"/>
                  <a:gd name="connsiteX38" fmla="*/ 4689475 w 19687507"/>
                  <a:gd name="connsiteY38" fmla="*/ 14151573 h 17936173"/>
                  <a:gd name="connsiteX39" fmla="*/ 9121775 w 19687507"/>
                  <a:gd name="connsiteY39" fmla="*/ 14189673 h 17936173"/>
                  <a:gd name="connsiteX40" fmla="*/ 8943975 w 19687507"/>
                  <a:gd name="connsiteY40" fmla="*/ 11471873 h 17936173"/>
                  <a:gd name="connsiteX41" fmla="*/ 8766175 w 19687507"/>
                  <a:gd name="connsiteY41" fmla="*/ 10824173 h 17936173"/>
                  <a:gd name="connsiteX42" fmla="*/ 8893175 w 19687507"/>
                  <a:gd name="connsiteY42" fmla="*/ 10519373 h 17936173"/>
                  <a:gd name="connsiteX43" fmla="*/ 9121775 w 19687507"/>
                  <a:gd name="connsiteY43" fmla="*/ 10176473 h 17936173"/>
                  <a:gd name="connsiteX44" fmla="*/ 10048875 w 19687507"/>
                  <a:gd name="connsiteY44" fmla="*/ 9579573 h 17936173"/>
                  <a:gd name="connsiteX45" fmla="*/ 10493375 w 19687507"/>
                  <a:gd name="connsiteY45" fmla="*/ 9477973 h 17936173"/>
                  <a:gd name="connsiteX46" fmla="*/ 10950575 w 19687507"/>
                  <a:gd name="connsiteY46" fmla="*/ 9249373 h 17936173"/>
                  <a:gd name="connsiteX47" fmla="*/ 11280775 w 19687507"/>
                  <a:gd name="connsiteY47" fmla="*/ 9147773 h 17936173"/>
                  <a:gd name="connsiteX48" fmla="*/ 11203906 w 19687507"/>
                  <a:gd name="connsiteY48" fmla="*/ 3195639 h 17936173"/>
                  <a:gd name="connsiteX49" fmla="*/ 18214975 w 19687507"/>
                  <a:gd name="connsiteY49" fmla="*/ 3000973 h 17936173"/>
                  <a:gd name="connsiteX50" fmla="*/ 18074607 w 19687507"/>
                  <a:gd name="connsiteY50" fmla="*/ 0 h 17936173"/>
                  <a:gd name="connsiteX51" fmla="*/ 19681155 w 19687507"/>
                  <a:gd name="connsiteY51" fmla="*/ 941389 h 17936173"/>
                  <a:gd name="connsiteX52" fmla="*/ 19687507 w 19687507"/>
                  <a:gd name="connsiteY5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774826 w 19687507"/>
                  <a:gd name="connsiteY2" fmla="*/ 17009073 h 17936173"/>
                  <a:gd name="connsiteX3" fmla="*/ 1882776 w 19687507"/>
                  <a:gd name="connsiteY3" fmla="*/ 16913823 h 17936173"/>
                  <a:gd name="connsiteX4" fmla="*/ 1908176 w 19687507"/>
                  <a:gd name="connsiteY4" fmla="*/ 16780473 h 17936173"/>
                  <a:gd name="connsiteX5" fmla="*/ 1831976 w 19687507"/>
                  <a:gd name="connsiteY5" fmla="*/ 16647123 h 17936173"/>
                  <a:gd name="connsiteX6" fmla="*/ 1717676 w 19687507"/>
                  <a:gd name="connsiteY6" fmla="*/ 16526473 h 17936173"/>
                  <a:gd name="connsiteX7" fmla="*/ 1685926 w 19687507"/>
                  <a:gd name="connsiteY7" fmla="*/ 16424873 h 17936173"/>
                  <a:gd name="connsiteX8" fmla="*/ 1603376 w 19687507"/>
                  <a:gd name="connsiteY8" fmla="*/ 16335973 h 17936173"/>
                  <a:gd name="connsiteX9" fmla="*/ 1590676 w 19687507"/>
                  <a:gd name="connsiteY9" fmla="*/ 16202623 h 17936173"/>
                  <a:gd name="connsiteX10" fmla="*/ 1514476 w 19687507"/>
                  <a:gd name="connsiteY10" fmla="*/ 15967673 h 17936173"/>
                  <a:gd name="connsiteX11" fmla="*/ 1406526 w 19687507"/>
                  <a:gd name="connsiteY11" fmla="*/ 15783523 h 17936173"/>
                  <a:gd name="connsiteX12" fmla="*/ 1311276 w 19687507"/>
                  <a:gd name="connsiteY12" fmla="*/ 15675573 h 17936173"/>
                  <a:gd name="connsiteX13" fmla="*/ 1279526 w 19687507"/>
                  <a:gd name="connsiteY13" fmla="*/ 15516823 h 17936173"/>
                  <a:gd name="connsiteX14" fmla="*/ 1190626 w 19687507"/>
                  <a:gd name="connsiteY14" fmla="*/ 15593023 h 17936173"/>
                  <a:gd name="connsiteX15" fmla="*/ 1196976 w 19687507"/>
                  <a:gd name="connsiteY15" fmla="*/ 15821623 h 17936173"/>
                  <a:gd name="connsiteX16" fmla="*/ 1177925 w 19687507"/>
                  <a:gd name="connsiteY16" fmla="*/ 15923223 h 17936173"/>
                  <a:gd name="connsiteX17" fmla="*/ 1063626 w 19687507"/>
                  <a:gd name="connsiteY17" fmla="*/ 15847023 h 17936173"/>
                  <a:gd name="connsiteX18" fmla="*/ 1000126 w 19687507"/>
                  <a:gd name="connsiteY18" fmla="*/ 15739073 h 17936173"/>
                  <a:gd name="connsiteX19" fmla="*/ 914401 w 19687507"/>
                  <a:gd name="connsiteY19" fmla="*/ 15675573 h 17936173"/>
                  <a:gd name="connsiteX20" fmla="*/ 911226 w 19687507"/>
                  <a:gd name="connsiteY20" fmla="*/ 15548573 h 17936173"/>
                  <a:gd name="connsiteX21" fmla="*/ 803276 w 19687507"/>
                  <a:gd name="connsiteY21" fmla="*/ 15434273 h 17936173"/>
                  <a:gd name="connsiteX22" fmla="*/ 733426 w 19687507"/>
                  <a:gd name="connsiteY22" fmla="*/ 15231073 h 17936173"/>
                  <a:gd name="connsiteX23" fmla="*/ 701676 w 19687507"/>
                  <a:gd name="connsiteY23" fmla="*/ 15097723 h 17936173"/>
                  <a:gd name="connsiteX24" fmla="*/ 606426 w 19687507"/>
                  <a:gd name="connsiteY24" fmla="*/ 14977073 h 17936173"/>
                  <a:gd name="connsiteX25" fmla="*/ 638176 w 19687507"/>
                  <a:gd name="connsiteY25" fmla="*/ 14869123 h 17936173"/>
                  <a:gd name="connsiteX26" fmla="*/ 574676 w 19687507"/>
                  <a:gd name="connsiteY26" fmla="*/ 14767523 h 17936173"/>
                  <a:gd name="connsiteX27" fmla="*/ 479426 w 19687507"/>
                  <a:gd name="connsiteY27" fmla="*/ 14678623 h 17936173"/>
                  <a:gd name="connsiteX28" fmla="*/ 415926 w 19687507"/>
                  <a:gd name="connsiteY28" fmla="*/ 14494473 h 17936173"/>
                  <a:gd name="connsiteX29" fmla="*/ 327026 w 19687507"/>
                  <a:gd name="connsiteY29" fmla="*/ 14564323 h 17936173"/>
                  <a:gd name="connsiteX30" fmla="*/ 257176 w 19687507"/>
                  <a:gd name="connsiteY30" fmla="*/ 14691323 h 17936173"/>
                  <a:gd name="connsiteX31" fmla="*/ 180976 w 19687507"/>
                  <a:gd name="connsiteY31" fmla="*/ 14811973 h 17936173"/>
                  <a:gd name="connsiteX32" fmla="*/ 180976 w 19687507"/>
                  <a:gd name="connsiteY32" fmla="*/ 14983423 h 17936173"/>
                  <a:gd name="connsiteX33" fmla="*/ 73026 w 19687507"/>
                  <a:gd name="connsiteY33" fmla="*/ 15110423 h 17936173"/>
                  <a:gd name="connsiteX34" fmla="*/ 120651 w 19687507"/>
                  <a:gd name="connsiteY34" fmla="*/ 15234249 h 17936173"/>
                  <a:gd name="connsiteX35" fmla="*/ 50801 w 19687507"/>
                  <a:gd name="connsiteY35" fmla="*/ 15373949 h 17936173"/>
                  <a:gd name="connsiteX36" fmla="*/ 0 w 19687507"/>
                  <a:gd name="connsiteY36" fmla="*/ 15221548 h 17936173"/>
                  <a:gd name="connsiteX37" fmla="*/ 22225 w 19687507"/>
                  <a:gd name="connsiteY37" fmla="*/ 15078673 h 17936173"/>
                  <a:gd name="connsiteX38" fmla="*/ 320675 w 19687507"/>
                  <a:gd name="connsiteY38" fmla="*/ 14024573 h 17936173"/>
                  <a:gd name="connsiteX39" fmla="*/ 4689475 w 19687507"/>
                  <a:gd name="connsiteY39" fmla="*/ 14151573 h 17936173"/>
                  <a:gd name="connsiteX40" fmla="*/ 9121775 w 19687507"/>
                  <a:gd name="connsiteY40" fmla="*/ 14189673 h 17936173"/>
                  <a:gd name="connsiteX41" fmla="*/ 8943975 w 19687507"/>
                  <a:gd name="connsiteY41" fmla="*/ 11471873 h 17936173"/>
                  <a:gd name="connsiteX42" fmla="*/ 8766175 w 19687507"/>
                  <a:gd name="connsiteY42" fmla="*/ 10824173 h 17936173"/>
                  <a:gd name="connsiteX43" fmla="*/ 8893175 w 19687507"/>
                  <a:gd name="connsiteY43" fmla="*/ 10519373 h 17936173"/>
                  <a:gd name="connsiteX44" fmla="*/ 9121775 w 19687507"/>
                  <a:gd name="connsiteY44" fmla="*/ 10176473 h 17936173"/>
                  <a:gd name="connsiteX45" fmla="*/ 10048875 w 19687507"/>
                  <a:gd name="connsiteY45" fmla="*/ 9579573 h 17936173"/>
                  <a:gd name="connsiteX46" fmla="*/ 10493375 w 19687507"/>
                  <a:gd name="connsiteY46" fmla="*/ 9477973 h 17936173"/>
                  <a:gd name="connsiteX47" fmla="*/ 10950575 w 19687507"/>
                  <a:gd name="connsiteY47" fmla="*/ 9249373 h 17936173"/>
                  <a:gd name="connsiteX48" fmla="*/ 11280775 w 19687507"/>
                  <a:gd name="connsiteY48" fmla="*/ 9147773 h 17936173"/>
                  <a:gd name="connsiteX49" fmla="*/ 11203906 w 19687507"/>
                  <a:gd name="connsiteY49" fmla="*/ 3195639 h 17936173"/>
                  <a:gd name="connsiteX50" fmla="*/ 18214975 w 19687507"/>
                  <a:gd name="connsiteY50" fmla="*/ 3000973 h 17936173"/>
                  <a:gd name="connsiteX51" fmla="*/ 18074607 w 19687507"/>
                  <a:gd name="connsiteY51" fmla="*/ 0 h 17936173"/>
                  <a:gd name="connsiteX52" fmla="*/ 19681155 w 19687507"/>
                  <a:gd name="connsiteY52" fmla="*/ 941389 h 17936173"/>
                  <a:gd name="connsiteX53" fmla="*/ 19687507 w 19687507"/>
                  <a:gd name="connsiteY5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774826 w 19687507"/>
                  <a:gd name="connsiteY3" fmla="*/ 17009073 h 17936173"/>
                  <a:gd name="connsiteX4" fmla="*/ 1882776 w 19687507"/>
                  <a:gd name="connsiteY4" fmla="*/ 16913823 h 17936173"/>
                  <a:gd name="connsiteX5" fmla="*/ 1908176 w 19687507"/>
                  <a:gd name="connsiteY5" fmla="*/ 16780473 h 17936173"/>
                  <a:gd name="connsiteX6" fmla="*/ 1831976 w 19687507"/>
                  <a:gd name="connsiteY6" fmla="*/ 16647123 h 17936173"/>
                  <a:gd name="connsiteX7" fmla="*/ 1717676 w 19687507"/>
                  <a:gd name="connsiteY7" fmla="*/ 16526473 h 17936173"/>
                  <a:gd name="connsiteX8" fmla="*/ 1685926 w 19687507"/>
                  <a:gd name="connsiteY8" fmla="*/ 16424873 h 17936173"/>
                  <a:gd name="connsiteX9" fmla="*/ 1603376 w 19687507"/>
                  <a:gd name="connsiteY9" fmla="*/ 16335973 h 17936173"/>
                  <a:gd name="connsiteX10" fmla="*/ 1590676 w 19687507"/>
                  <a:gd name="connsiteY10" fmla="*/ 16202623 h 17936173"/>
                  <a:gd name="connsiteX11" fmla="*/ 1514476 w 19687507"/>
                  <a:gd name="connsiteY11" fmla="*/ 15967673 h 17936173"/>
                  <a:gd name="connsiteX12" fmla="*/ 1406526 w 19687507"/>
                  <a:gd name="connsiteY12" fmla="*/ 15783523 h 17936173"/>
                  <a:gd name="connsiteX13" fmla="*/ 1311276 w 19687507"/>
                  <a:gd name="connsiteY13" fmla="*/ 15675573 h 17936173"/>
                  <a:gd name="connsiteX14" fmla="*/ 1279526 w 19687507"/>
                  <a:gd name="connsiteY14" fmla="*/ 15516823 h 17936173"/>
                  <a:gd name="connsiteX15" fmla="*/ 1190626 w 19687507"/>
                  <a:gd name="connsiteY15" fmla="*/ 15593023 h 17936173"/>
                  <a:gd name="connsiteX16" fmla="*/ 1196976 w 19687507"/>
                  <a:gd name="connsiteY16" fmla="*/ 15821623 h 17936173"/>
                  <a:gd name="connsiteX17" fmla="*/ 1177925 w 19687507"/>
                  <a:gd name="connsiteY17" fmla="*/ 15923223 h 17936173"/>
                  <a:gd name="connsiteX18" fmla="*/ 1063626 w 19687507"/>
                  <a:gd name="connsiteY18" fmla="*/ 15847023 h 17936173"/>
                  <a:gd name="connsiteX19" fmla="*/ 1000126 w 19687507"/>
                  <a:gd name="connsiteY19" fmla="*/ 15739073 h 17936173"/>
                  <a:gd name="connsiteX20" fmla="*/ 914401 w 19687507"/>
                  <a:gd name="connsiteY20" fmla="*/ 15675573 h 17936173"/>
                  <a:gd name="connsiteX21" fmla="*/ 911226 w 19687507"/>
                  <a:gd name="connsiteY21" fmla="*/ 15548573 h 17936173"/>
                  <a:gd name="connsiteX22" fmla="*/ 803276 w 19687507"/>
                  <a:gd name="connsiteY22" fmla="*/ 15434273 h 17936173"/>
                  <a:gd name="connsiteX23" fmla="*/ 733426 w 19687507"/>
                  <a:gd name="connsiteY23" fmla="*/ 15231073 h 17936173"/>
                  <a:gd name="connsiteX24" fmla="*/ 701676 w 19687507"/>
                  <a:gd name="connsiteY24" fmla="*/ 15097723 h 17936173"/>
                  <a:gd name="connsiteX25" fmla="*/ 606426 w 19687507"/>
                  <a:gd name="connsiteY25" fmla="*/ 14977073 h 17936173"/>
                  <a:gd name="connsiteX26" fmla="*/ 638176 w 19687507"/>
                  <a:gd name="connsiteY26" fmla="*/ 14869123 h 17936173"/>
                  <a:gd name="connsiteX27" fmla="*/ 574676 w 19687507"/>
                  <a:gd name="connsiteY27" fmla="*/ 14767523 h 17936173"/>
                  <a:gd name="connsiteX28" fmla="*/ 479426 w 19687507"/>
                  <a:gd name="connsiteY28" fmla="*/ 14678623 h 17936173"/>
                  <a:gd name="connsiteX29" fmla="*/ 415926 w 19687507"/>
                  <a:gd name="connsiteY29" fmla="*/ 14494473 h 17936173"/>
                  <a:gd name="connsiteX30" fmla="*/ 327026 w 19687507"/>
                  <a:gd name="connsiteY30" fmla="*/ 14564323 h 17936173"/>
                  <a:gd name="connsiteX31" fmla="*/ 257176 w 19687507"/>
                  <a:gd name="connsiteY31" fmla="*/ 14691323 h 17936173"/>
                  <a:gd name="connsiteX32" fmla="*/ 180976 w 19687507"/>
                  <a:gd name="connsiteY32" fmla="*/ 14811973 h 17936173"/>
                  <a:gd name="connsiteX33" fmla="*/ 180976 w 19687507"/>
                  <a:gd name="connsiteY33" fmla="*/ 14983423 h 17936173"/>
                  <a:gd name="connsiteX34" fmla="*/ 73026 w 19687507"/>
                  <a:gd name="connsiteY34" fmla="*/ 15110423 h 17936173"/>
                  <a:gd name="connsiteX35" fmla="*/ 120651 w 19687507"/>
                  <a:gd name="connsiteY35" fmla="*/ 15234249 h 17936173"/>
                  <a:gd name="connsiteX36" fmla="*/ 50801 w 19687507"/>
                  <a:gd name="connsiteY36" fmla="*/ 15373949 h 17936173"/>
                  <a:gd name="connsiteX37" fmla="*/ 0 w 19687507"/>
                  <a:gd name="connsiteY37" fmla="*/ 15221548 h 17936173"/>
                  <a:gd name="connsiteX38" fmla="*/ 22225 w 19687507"/>
                  <a:gd name="connsiteY38" fmla="*/ 15078673 h 17936173"/>
                  <a:gd name="connsiteX39" fmla="*/ 320675 w 19687507"/>
                  <a:gd name="connsiteY39" fmla="*/ 14024573 h 17936173"/>
                  <a:gd name="connsiteX40" fmla="*/ 4689475 w 19687507"/>
                  <a:gd name="connsiteY40" fmla="*/ 14151573 h 17936173"/>
                  <a:gd name="connsiteX41" fmla="*/ 9121775 w 19687507"/>
                  <a:gd name="connsiteY41" fmla="*/ 14189673 h 17936173"/>
                  <a:gd name="connsiteX42" fmla="*/ 8943975 w 19687507"/>
                  <a:gd name="connsiteY42" fmla="*/ 11471873 h 17936173"/>
                  <a:gd name="connsiteX43" fmla="*/ 8766175 w 19687507"/>
                  <a:gd name="connsiteY43" fmla="*/ 10824173 h 17936173"/>
                  <a:gd name="connsiteX44" fmla="*/ 8893175 w 19687507"/>
                  <a:gd name="connsiteY44" fmla="*/ 10519373 h 17936173"/>
                  <a:gd name="connsiteX45" fmla="*/ 9121775 w 19687507"/>
                  <a:gd name="connsiteY45" fmla="*/ 10176473 h 17936173"/>
                  <a:gd name="connsiteX46" fmla="*/ 10048875 w 19687507"/>
                  <a:gd name="connsiteY46" fmla="*/ 9579573 h 17936173"/>
                  <a:gd name="connsiteX47" fmla="*/ 10493375 w 19687507"/>
                  <a:gd name="connsiteY47" fmla="*/ 9477973 h 17936173"/>
                  <a:gd name="connsiteX48" fmla="*/ 10950575 w 19687507"/>
                  <a:gd name="connsiteY48" fmla="*/ 9249373 h 17936173"/>
                  <a:gd name="connsiteX49" fmla="*/ 11280775 w 19687507"/>
                  <a:gd name="connsiteY49" fmla="*/ 9147773 h 17936173"/>
                  <a:gd name="connsiteX50" fmla="*/ 11203906 w 19687507"/>
                  <a:gd name="connsiteY50" fmla="*/ 3195639 h 17936173"/>
                  <a:gd name="connsiteX51" fmla="*/ 18214975 w 19687507"/>
                  <a:gd name="connsiteY51" fmla="*/ 3000973 h 17936173"/>
                  <a:gd name="connsiteX52" fmla="*/ 18074607 w 19687507"/>
                  <a:gd name="connsiteY52" fmla="*/ 0 h 17936173"/>
                  <a:gd name="connsiteX53" fmla="*/ 19681155 w 19687507"/>
                  <a:gd name="connsiteY53" fmla="*/ 941389 h 17936173"/>
                  <a:gd name="connsiteX54" fmla="*/ 19687507 w 19687507"/>
                  <a:gd name="connsiteY5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774826 w 19687507"/>
                  <a:gd name="connsiteY4" fmla="*/ 17009073 h 17936173"/>
                  <a:gd name="connsiteX5" fmla="*/ 1882776 w 19687507"/>
                  <a:gd name="connsiteY5" fmla="*/ 16913823 h 17936173"/>
                  <a:gd name="connsiteX6" fmla="*/ 1908176 w 19687507"/>
                  <a:gd name="connsiteY6" fmla="*/ 16780473 h 17936173"/>
                  <a:gd name="connsiteX7" fmla="*/ 1831976 w 19687507"/>
                  <a:gd name="connsiteY7" fmla="*/ 16647123 h 17936173"/>
                  <a:gd name="connsiteX8" fmla="*/ 1717676 w 19687507"/>
                  <a:gd name="connsiteY8" fmla="*/ 16526473 h 17936173"/>
                  <a:gd name="connsiteX9" fmla="*/ 1685926 w 19687507"/>
                  <a:gd name="connsiteY9" fmla="*/ 16424873 h 17936173"/>
                  <a:gd name="connsiteX10" fmla="*/ 1603376 w 19687507"/>
                  <a:gd name="connsiteY10" fmla="*/ 16335973 h 17936173"/>
                  <a:gd name="connsiteX11" fmla="*/ 1590676 w 19687507"/>
                  <a:gd name="connsiteY11" fmla="*/ 16202623 h 17936173"/>
                  <a:gd name="connsiteX12" fmla="*/ 1514476 w 19687507"/>
                  <a:gd name="connsiteY12" fmla="*/ 15967673 h 17936173"/>
                  <a:gd name="connsiteX13" fmla="*/ 1406526 w 19687507"/>
                  <a:gd name="connsiteY13" fmla="*/ 15783523 h 17936173"/>
                  <a:gd name="connsiteX14" fmla="*/ 1311276 w 19687507"/>
                  <a:gd name="connsiteY14" fmla="*/ 15675573 h 17936173"/>
                  <a:gd name="connsiteX15" fmla="*/ 1279526 w 19687507"/>
                  <a:gd name="connsiteY15" fmla="*/ 15516823 h 17936173"/>
                  <a:gd name="connsiteX16" fmla="*/ 1190626 w 19687507"/>
                  <a:gd name="connsiteY16" fmla="*/ 15593023 h 17936173"/>
                  <a:gd name="connsiteX17" fmla="*/ 1196976 w 19687507"/>
                  <a:gd name="connsiteY17" fmla="*/ 15821623 h 17936173"/>
                  <a:gd name="connsiteX18" fmla="*/ 1177925 w 19687507"/>
                  <a:gd name="connsiteY18" fmla="*/ 15923223 h 17936173"/>
                  <a:gd name="connsiteX19" fmla="*/ 1063626 w 19687507"/>
                  <a:gd name="connsiteY19" fmla="*/ 15847023 h 17936173"/>
                  <a:gd name="connsiteX20" fmla="*/ 1000126 w 19687507"/>
                  <a:gd name="connsiteY20" fmla="*/ 15739073 h 17936173"/>
                  <a:gd name="connsiteX21" fmla="*/ 914401 w 19687507"/>
                  <a:gd name="connsiteY21" fmla="*/ 15675573 h 17936173"/>
                  <a:gd name="connsiteX22" fmla="*/ 911226 w 19687507"/>
                  <a:gd name="connsiteY22" fmla="*/ 15548573 h 17936173"/>
                  <a:gd name="connsiteX23" fmla="*/ 803276 w 19687507"/>
                  <a:gd name="connsiteY23" fmla="*/ 15434273 h 17936173"/>
                  <a:gd name="connsiteX24" fmla="*/ 733426 w 19687507"/>
                  <a:gd name="connsiteY24" fmla="*/ 15231073 h 17936173"/>
                  <a:gd name="connsiteX25" fmla="*/ 701676 w 19687507"/>
                  <a:gd name="connsiteY25" fmla="*/ 15097723 h 17936173"/>
                  <a:gd name="connsiteX26" fmla="*/ 606426 w 19687507"/>
                  <a:gd name="connsiteY26" fmla="*/ 14977073 h 17936173"/>
                  <a:gd name="connsiteX27" fmla="*/ 638176 w 19687507"/>
                  <a:gd name="connsiteY27" fmla="*/ 14869123 h 17936173"/>
                  <a:gd name="connsiteX28" fmla="*/ 574676 w 19687507"/>
                  <a:gd name="connsiteY28" fmla="*/ 14767523 h 17936173"/>
                  <a:gd name="connsiteX29" fmla="*/ 479426 w 19687507"/>
                  <a:gd name="connsiteY29" fmla="*/ 14678623 h 17936173"/>
                  <a:gd name="connsiteX30" fmla="*/ 415926 w 19687507"/>
                  <a:gd name="connsiteY30" fmla="*/ 14494473 h 17936173"/>
                  <a:gd name="connsiteX31" fmla="*/ 327026 w 19687507"/>
                  <a:gd name="connsiteY31" fmla="*/ 14564323 h 17936173"/>
                  <a:gd name="connsiteX32" fmla="*/ 257176 w 19687507"/>
                  <a:gd name="connsiteY32" fmla="*/ 14691323 h 17936173"/>
                  <a:gd name="connsiteX33" fmla="*/ 180976 w 19687507"/>
                  <a:gd name="connsiteY33" fmla="*/ 14811973 h 17936173"/>
                  <a:gd name="connsiteX34" fmla="*/ 180976 w 19687507"/>
                  <a:gd name="connsiteY34" fmla="*/ 14983423 h 17936173"/>
                  <a:gd name="connsiteX35" fmla="*/ 73026 w 19687507"/>
                  <a:gd name="connsiteY35" fmla="*/ 15110423 h 17936173"/>
                  <a:gd name="connsiteX36" fmla="*/ 120651 w 19687507"/>
                  <a:gd name="connsiteY36" fmla="*/ 15234249 h 17936173"/>
                  <a:gd name="connsiteX37" fmla="*/ 50801 w 19687507"/>
                  <a:gd name="connsiteY37" fmla="*/ 15373949 h 17936173"/>
                  <a:gd name="connsiteX38" fmla="*/ 0 w 19687507"/>
                  <a:gd name="connsiteY38" fmla="*/ 15221548 h 17936173"/>
                  <a:gd name="connsiteX39" fmla="*/ 22225 w 19687507"/>
                  <a:gd name="connsiteY39" fmla="*/ 15078673 h 17936173"/>
                  <a:gd name="connsiteX40" fmla="*/ 320675 w 19687507"/>
                  <a:gd name="connsiteY40" fmla="*/ 14024573 h 17936173"/>
                  <a:gd name="connsiteX41" fmla="*/ 4689475 w 19687507"/>
                  <a:gd name="connsiteY41" fmla="*/ 14151573 h 17936173"/>
                  <a:gd name="connsiteX42" fmla="*/ 9121775 w 19687507"/>
                  <a:gd name="connsiteY42" fmla="*/ 14189673 h 17936173"/>
                  <a:gd name="connsiteX43" fmla="*/ 8943975 w 19687507"/>
                  <a:gd name="connsiteY43" fmla="*/ 11471873 h 17936173"/>
                  <a:gd name="connsiteX44" fmla="*/ 8766175 w 19687507"/>
                  <a:gd name="connsiteY44" fmla="*/ 10824173 h 17936173"/>
                  <a:gd name="connsiteX45" fmla="*/ 8893175 w 19687507"/>
                  <a:gd name="connsiteY45" fmla="*/ 10519373 h 17936173"/>
                  <a:gd name="connsiteX46" fmla="*/ 9121775 w 19687507"/>
                  <a:gd name="connsiteY46" fmla="*/ 10176473 h 17936173"/>
                  <a:gd name="connsiteX47" fmla="*/ 10048875 w 19687507"/>
                  <a:gd name="connsiteY47" fmla="*/ 9579573 h 17936173"/>
                  <a:gd name="connsiteX48" fmla="*/ 10493375 w 19687507"/>
                  <a:gd name="connsiteY48" fmla="*/ 9477973 h 17936173"/>
                  <a:gd name="connsiteX49" fmla="*/ 10950575 w 19687507"/>
                  <a:gd name="connsiteY49" fmla="*/ 9249373 h 17936173"/>
                  <a:gd name="connsiteX50" fmla="*/ 11280775 w 19687507"/>
                  <a:gd name="connsiteY50" fmla="*/ 9147773 h 17936173"/>
                  <a:gd name="connsiteX51" fmla="*/ 11203906 w 19687507"/>
                  <a:gd name="connsiteY51" fmla="*/ 3195639 h 17936173"/>
                  <a:gd name="connsiteX52" fmla="*/ 18214975 w 19687507"/>
                  <a:gd name="connsiteY52" fmla="*/ 3000973 h 17936173"/>
                  <a:gd name="connsiteX53" fmla="*/ 18074607 w 19687507"/>
                  <a:gd name="connsiteY53" fmla="*/ 0 h 17936173"/>
                  <a:gd name="connsiteX54" fmla="*/ 19681155 w 19687507"/>
                  <a:gd name="connsiteY54" fmla="*/ 941389 h 17936173"/>
                  <a:gd name="connsiteX55" fmla="*/ 19687507 w 19687507"/>
                  <a:gd name="connsiteY5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74826 w 19687507"/>
                  <a:gd name="connsiteY5" fmla="*/ 17009073 h 17936173"/>
                  <a:gd name="connsiteX6" fmla="*/ 1882776 w 19687507"/>
                  <a:gd name="connsiteY6" fmla="*/ 16913823 h 17936173"/>
                  <a:gd name="connsiteX7" fmla="*/ 1908176 w 19687507"/>
                  <a:gd name="connsiteY7" fmla="*/ 16780473 h 17936173"/>
                  <a:gd name="connsiteX8" fmla="*/ 1831976 w 19687507"/>
                  <a:gd name="connsiteY8" fmla="*/ 16647123 h 17936173"/>
                  <a:gd name="connsiteX9" fmla="*/ 1717676 w 19687507"/>
                  <a:gd name="connsiteY9" fmla="*/ 16526473 h 17936173"/>
                  <a:gd name="connsiteX10" fmla="*/ 1685926 w 19687507"/>
                  <a:gd name="connsiteY10" fmla="*/ 16424873 h 17936173"/>
                  <a:gd name="connsiteX11" fmla="*/ 1603376 w 19687507"/>
                  <a:gd name="connsiteY11" fmla="*/ 16335973 h 17936173"/>
                  <a:gd name="connsiteX12" fmla="*/ 1590676 w 19687507"/>
                  <a:gd name="connsiteY12" fmla="*/ 16202623 h 17936173"/>
                  <a:gd name="connsiteX13" fmla="*/ 1514476 w 19687507"/>
                  <a:gd name="connsiteY13" fmla="*/ 15967673 h 17936173"/>
                  <a:gd name="connsiteX14" fmla="*/ 1406526 w 19687507"/>
                  <a:gd name="connsiteY14" fmla="*/ 15783523 h 17936173"/>
                  <a:gd name="connsiteX15" fmla="*/ 1311276 w 19687507"/>
                  <a:gd name="connsiteY15" fmla="*/ 15675573 h 17936173"/>
                  <a:gd name="connsiteX16" fmla="*/ 1279526 w 19687507"/>
                  <a:gd name="connsiteY16" fmla="*/ 15516823 h 17936173"/>
                  <a:gd name="connsiteX17" fmla="*/ 1190626 w 19687507"/>
                  <a:gd name="connsiteY17" fmla="*/ 15593023 h 17936173"/>
                  <a:gd name="connsiteX18" fmla="*/ 1196976 w 19687507"/>
                  <a:gd name="connsiteY18" fmla="*/ 15821623 h 17936173"/>
                  <a:gd name="connsiteX19" fmla="*/ 1177925 w 19687507"/>
                  <a:gd name="connsiteY19" fmla="*/ 15923223 h 17936173"/>
                  <a:gd name="connsiteX20" fmla="*/ 1063626 w 19687507"/>
                  <a:gd name="connsiteY20" fmla="*/ 15847023 h 17936173"/>
                  <a:gd name="connsiteX21" fmla="*/ 1000126 w 19687507"/>
                  <a:gd name="connsiteY21" fmla="*/ 15739073 h 17936173"/>
                  <a:gd name="connsiteX22" fmla="*/ 914401 w 19687507"/>
                  <a:gd name="connsiteY22" fmla="*/ 15675573 h 17936173"/>
                  <a:gd name="connsiteX23" fmla="*/ 911226 w 19687507"/>
                  <a:gd name="connsiteY23" fmla="*/ 15548573 h 17936173"/>
                  <a:gd name="connsiteX24" fmla="*/ 803276 w 19687507"/>
                  <a:gd name="connsiteY24" fmla="*/ 15434273 h 17936173"/>
                  <a:gd name="connsiteX25" fmla="*/ 733426 w 19687507"/>
                  <a:gd name="connsiteY25" fmla="*/ 15231073 h 17936173"/>
                  <a:gd name="connsiteX26" fmla="*/ 701676 w 19687507"/>
                  <a:gd name="connsiteY26" fmla="*/ 15097723 h 17936173"/>
                  <a:gd name="connsiteX27" fmla="*/ 606426 w 19687507"/>
                  <a:gd name="connsiteY27" fmla="*/ 14977073 h 17936173"/>
                  <a:gd name="connsiteX28" fmla="*/ 638176 w 19687507"/>
                  <a:gd name="connsiteY28" fmla="*/ 14869123 h 17936173"/>
                  <a:gd name="connsiteX29" fmla="*/ 574676 w 19687507"/>
                  <a:gd name="connsiteY29" fmla="*/ 14767523 h 17936173"/>
                  <a:gd name="connsiteX30" fmla="*/ 479426 w 19687507"/>
                  <a:gd name="connsiteY30" fmla="*/ 14678623 h 17936173"/>
                  <a:gd name="connsiteX31" fmla="*/ 415926 w 19687507"/>
                  <a:gd name="connsiteY31" fmla="*/ 14494473 h 17936173"/>
                  <a:gd name="connsiteX32" fmla="*/ 327026 w 19687507"/>
                  <a:gd name="connsiteY32" fmla="*/ 14564323 h 17936173"/>
                  <a:gd name="connsiteX33" fmla="*/ 257176 w 19687507"/>
                  <a:gd name="connsiteY33" fmla="*/ 14691323 h 17936173"/>
                  <a:gd name="connsiteX34" fmla="*/ 180976 w 19687507"/>
                  <a:gd name="connsiteY34" fmla="*/ 14811973 h 17936173"/>
                  <a:gd name="connsiteX35" fmla="*/ 180976 w 19687507"/>
                  <a:gd name="connsiteY35" fmla="*/ 14983423 h 17936173"/>
                  <a:gd name="connsiteX36" fmla="*/ 73026 w 19687507"/>
                  <a:gd name="connsiteY36" fmla="*/ 15110423 h 17936173"/>
                  <a:gd name="connsiteX37" fmla="*/ 120651 w 19687507"/>
                  <a:gd name="connsiteY37" fmla="*/ 15234249 h 17936173"/>
                  <a:gd name="connsiteX38" fmla="*/ 50801 w 19687507"/>
                  <a:gd name="connsiteY38" fmla="*/ 15373949 h 17936173"/>
                  <a:gd name="connsiteX39" fmla="*/ 0 w 19687507"/>
                  <a:gd name="connsiteY39" fmla="*/ 15221548 h 17936173"/>
                  <a:gd name="connsiteX40" fmla="*/ 22225 w 19687507"/>
                  <a:gd name="connsiteY40" fmla="*/ 15078673 h 17936173"/>
                  <a:gd name="connsiteX41" fmla="*/ 320675 w 19687507"/>
                  <a:gd name="connsiteY41" fmla="*/ 14024573 h 17936173"/>
                  <a:gd name="connsiteX42" fmla="*/ 4689475 w 19687507"/>
                  <a:gd name="connsiteY42" fmla="*/ 14151573 h 17936173"/>
                  <a:gd name="connsiteX43" fmla="*/ 9121775 w 19687507"/>
                  <a:gd name="connsiteY43" fmla="*/ 14189673 h 17936173"/>
                  <a:gd name="connsiteX44" fmla="*/ 8943975 w 19687507"/>
                  <a:gd name="connsiteY44" fmla="*/ 11471873 h 17936173"/>
                  <a:gd name="connsiteX45" fmla="*/ 8766175 w 19687507"/>
                  <a:gd name="connsiteY45" fmla="*/ 10824173 h 17936173"/>
                  <a:gd name="connsiteX46" fmla="*/ 8893175 w 19687507"/>
                  <a:gd name="connsiteY46" fmla="*/ 10519373 h 17936173"/>
                  <a:gd name="connsiteX47" fmla="*/ 9121775 w 19687507"/>
                  <a:gd name="connsiteY47" fmla="*/ 10176473 h 17936173"/>
                  <a:gd name="connsiteX48" fmla="*/ 10048875 w 19687507"/>
                  <a:gd name="connsiteY48" fmla="*/ 9579573 h 17936173"/>
                  <a:gd name="connsiteX49" fmla="*/ 10493375 w 19687507"/>
                  <a:gd name="connsiteY49" fmla="*/ 9477973 h 17936173"/>
                  <a:gd name="connsiteX50" fmla="*/ 10950575 w 19687507"/>
                  <a:gd name="connsiteY50" fmla="*/ 9249373 h 17936173"/>
                  <a:gd name="connsiteX51" fmla="*/ 11280775 w 19687507"/>
                  <a:gd name="connsiteY51" fmla="*/ 9147773 h 17936173"/>
                  <a:gd name="connsiteX52" fmla="*/ 11203906 w 19687507"/>
                  <a:gd name="connsiteY52" fmla="*/ 3195639 h 17936173"/>
                  <a:gd name="connsiteX53" fmla="*/ 18214975 w 19687507"/>
                  <a:gd name="connsiteY53" fmla="*/ 3000973 h 17936173"/>
                  <a:gd name="connsiteX54" fmla="*/ 18074607 w 19687507"/>
                  <a:gd name="connsiteY54" fmla="*/ 0 h 17936173"/>
                  <a:gd name="connsiteX55" fmla="*/ 19681155 w 19687507"/>
                  <a:gd name="connsiteY55" fmla="*/ 941389 h 17936173"/>
                  <a:gd name="connsiteX56" fmla="*/ 19687507 w 19687507"/>
                  <a:gd name="connsiteY5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36726 w 19687507"/>
                  <a:gd name="connsiteY5" fmla="*/ 17415473 h 17936173"/>
                  <a:gd name="connsiteX6" fmla="*/ 1774826 w 19687507"/>
                  <a:gd name="connsiteY6" fmla="*/ 17009073 h 17936173"/>
                  <a:gd name="connsiteX7" fmla="*/ 1882776 w 19687507"/>
                  <a:gd name="connsiteY7" fmla="*/ 16913823 h 17936173"/>
                  <a:gd name="connsiteX8" fmla="*/ 1908176 w 19687507"/>
                  <a:gd name="connsiteY8" fmla="*/ 16780473 h 17936173"/>
                  <a:gd name="connsiteX9" fmla="*/ 1831976 w 19687507"/>
                  <a:gd name="connsiteY9" fmla="*/ 16647123 h 17936173"/>
                  <a:gd name="connsiteX10" fmla="*/ 1717676 w 19687507"/>
                  <a:gd name="connsiteY10" fmla="*/ 16526473 h 17936173"/>
                  <a:gd name="connsiteX11" fmla="*/ 1685926 w 19687507"/>
                  <a:gd name="connsiteY11" fmla="*/ 16424873 h 17936173"/>
                  <a:gd name="connsiteX12" fmla="*/ 1603376 w 19687507"/>
                  <a:gd name="connsiteY12" fmla="*/ 16335973 h 17936173"/>
                  <a:gd name="connsiteX13" fmla="*/ 1590676 w 19687507"/>
                  <a:gd name="connsiteY13" fmla="*/ 16202623 h 17936173"/>
                  <a:gd name="connsiteX14" fmla="*/ 1514476 w 19687507"/>
                  <a:gd name="connsiteY14" fmla="*/ 15967673 h 17936173"/>
                  <a:gd name="connsiteX15" fmla="*/ 1406526 w 19687507"/>
                  <a:gd name="connsiteY15" fmla="*/ 15783523 h 17936173"/>
                  <a:gd name="connsiteX16" fmla="*/ 1311276 w 19687507"/>
                  <a:gd name="connsiteY16" fmla="*/ 15675573 h 17936173"/>
                  <a:gd name="connsiteX17" fmla="*/ 1279526 w 19687507"/>
                  <a:gd name="connsiteY17" fmla="*/ 15516823 h 17936173"/>
                  <a:gd name="connsiteX18" fmla="*/ 1190626 w 19687507"/>
                  <a:gd name="connsiteY18" fmla="*/ 15593023 h 17936173"/>
                  <a:gd name="connsiteX19" fmla="*/ 1196976 w 19687507"/>
                  <a:gd name="connsiteY19" fmla="*/ 15821623 h 17936173"/>
                  <a:gd name="connsiteX20" fmla="*/ 1177925 w 19687507"/>
                  <a:gd name="connsiteY20" fmla="*/ 15923223 h 17936173"/>
                  <a:gd name="connsiteX21" fmla="*/ 1063626 w 19687507"/>
                  <a:gd name="connsiteY21" fmla="*/ 15847023 h 17936173"/>
                  <a:gd name="connsiteX22" fmla="*/ 1000126 w 19687507"/>
                  <a:gd name="connsiteY22" fmla="*/ 15739073 h 17936173"/>
                  <a:gd name="connsiteX23" fmla="*/ 914401 w 19687507"/>
                  <a:gd name="connsiteY23" fmla="*/ 15675573 h 17936173"/>
                  <a:gd name="connsiteX24" fmla="*/ 911226 w 19687507"/>
                  <a:gd name="connsiteY24" fmla="*/ 15548573 h 17936173"/>
                  <a:gd name="connsiteX25" fmla="*/ 803276 w 19687507"/>
                  <a:gd name="connsiteY25" fmla="*/ 15434273 h 17936173"/>
                  <a:gd name="connsiteX26" fmla="*/ 733426 w 19687507"/>
                  <a:gd name="connsiteY26" fmla="*/ 15231073 h 17936173"/>
                  <a:gd name="connsiteX27" fmla="*/ 701676 w 19687507"/>
                  <a:gd name="connsiteY27" fmla="*/ 15097723 h 17936173"/>
                  <a:gd name="connsiteX28" fmla="*/ 606426 w 19687507"/>
                  <a:gd name="connsiteY28" fmla="*/ 14977073 h 17936173"/>
                  <a:gd name="connsiteX29" fmla="*/ 638176 w 19687507"/>
                  <a:gd name="connsiteY29" fmla="*/ 14869123 h 17936173"/>
                  <a:gd name="connsiteX30" fmla="*/ 574676 w 19687507"/>
                  <a:gd name="connsiteY30" fmla="*/ 14767523 h 17936173"/>
                  <a:gd name="connsiteX31" fmla="*/ 479426 w 19687507"/>
                  <a:gd name="connsiteY31" fmla="*/ 14678623 h 17936173"/>
                  <a:gd name="connsiteX32" fmla="*/ 415926 w 19687507"/>
                  <a:gd name="connsiteY32" fmla="*/ 14494473 h 17936173"/>
                  <a:gd name="connsiteX33" fmla="*/ 327026 w 19687507"/>
                  <a:gd name="connsiteY33" fmla="*/ 14564323 h 17936173"/>
                  <a:gd name="connsiteX34" fmla="*/ 257176 w 19687507"/>
                  <a:gd name="connsiteY34" fmla="*/ 14691323 h 17936173"/>
                  <a:gd name="connsiteX35" fmla="*/ 180976 w 19687507"/>
                  <a:gd name="connsiteY35" fmla="*/ 14811973 h 17936173"/>
                  <a:gd name="connsiteX36" fmla="*/ 180976 w 19687507"/>
                  <a:gd name="connsiteY36" fmla="*/ 14983423 h 17936173"/>
                  <a:gd name="connsiteX37" fmla="*/ 73026 w 19687507"/>
                  <a:gd name="connsiteY37" fmla="*/ 15110423 h 17936173"/>
                  <a:gd name="connsiteX38" fmla="*/ 120651 w 19687507"/>
                  <a:gd name="connsiteY38" fmla="*/ 15234249 h 17936173"/>
                  <a:gd name="connsiteX39" fmla="*/ 50801 w 19687507"/>
                  <a:gd name="connsiteY39" fmla="*/ 15373949 h 17936173"/>
                  <a:gd name="connsiteX40" fmla="*/ 0 w 19687507"/>
                  <a:gd name="connsiteY40" fmla="*/ 15221548 h 17936173"/>
                  <a:gd name="connsiteX41" fmla="*/ 22225 w 19687507"/>
                  <a:gd name="connsiteY41" fmla="*/ 15078673 h 17936173"/>
                  <a:gd name="connsiteX42" fmla="*/ 320675 w 19687507"/>
                  <a:gd name="connsiteY42" fmla="*/ 14024573 h 17936173"/>
                  <a:gd name="connsiteX43" fmla="*/ 4689475 w 19687507"/>
                  <a:gd name="connsiteY43" fmla="*/ 14151573 h 17936173"/>
                  <a:gd name="connsiteX44" fmla="*/ 9121775 w 19687507"/>
                  <a:gd name="connsiteY44" fmla="*/ 14189673 h 17936173"/>
                  <a:gd name="connsiteX45" fmla="*/ 8943975 w 19687507"/>
                  <a:gd name="connsiteY45" fmla="*/ 11471873 h 17936173"/>
                  <a:gd name="connsiteX46" fmla="*/ 8766175 w 19687507"/>
                  <a:gd name="connsiteY46" fmla="*/ 10824173 h 17936173"/>
                  <a:gd name="connsiteX47" fmla="*/ 8893175 w 19687507"/>
                  <a:gd name="connsiteY47" fmla="*/ 10519373 h 17936173"/>
                  <a:gd name="connsiteX48" fmla="*/ 9121775 w 19687507"/>
                  <a:gd name="connsiteY48" fmla="*/ 10176473 h 17936173"/>
                  <a:gd name="connsiteX49" fmla="*/ 10048875 w 19687507"/>
                  <a:gd name="connsiteY49" fmla="*/ 9579573 h 17936173"/>
                  <a:gd name="connsiteX50" fmla="*/ 10493375 w 19687507"/>
                  <a:gd name="connsiteY50" fmla="*/ 9477973 h 17936173"/>
                  <a:gd name="connsiteX51" fmla="*/ 10950575 w 19687507"/>
                  <a:gd name="connsiteY51" fmla="*/ 9249373 h 17936173"/>
                  <a:gd name="connsiteX52" fmla="*/ 11280775 w 19687507"/>
                  <a:gd name="connsiteY52" fmla="*/ 9147773 h 17936173"/>
                  <a:gd name="connsiteX53" fmla="*/ 11203906 w 19687507"/>
                  <a:gd name="connsiteY53" fmla="*/ 3195639 h 17936173"/>
                  <a:gd name="connsiteX54" fmla="*/ 18214975 w 19687507"/>
                  <a:gd name="connsiteY54" fmla="*/ 3000973 h 17936173"/>
                  <a:gd name="connsiteX55" fmla="*/ 18074607 w 19687507"/>
                  <a:gd name="connsiteY55" fmla="*/ 0 h 17936173"/>
                  <a:gd name="connsiteX56" fmla="*/ 19681155 w 19687507"/>
                  <a:gd name="connsiteY56" fmla="*/ 941389 h 17936173"/>
                  <a:gd name="connsiteX57" fmla="*/ 19687507 w 19687507"/>
                  <a:gd name="connsiteY5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36726 w 19687507"/>
                  <a:gd name="connsiteY5" fmla="*/ 17415473 h 17936173"/>
                  <a:gd name="connsiteX6" fmla="*/ 1838326 w 19687507"/>
                  <a:gd name="connsiteY6" fmla="*/ 17332923 h 17936173"/>
                  <a:gd name="connsiteX7" fmla="*/ 1774826 w 19687507"/>
                  <a:gd name="connsiteY7" fmla="*/ 17009073 h 17936173"/>
                  <a:gd name="connsiteX8" fmla="*/ 1882776 w 19687507"/>
                  <a:gd name="connsiteY8" fmla="*/ 16913823 h 17936173"/>
                  <a:gd name="connsiteX9" fmla="*/ 1908176 w 19687507"/>
                  <a:gd name="connsiteY9" fmla="*/ 16780473 h 17936173"/>
                  <a:gd name="connsiteX10" fmla="*/ 1831976 w 19687507"/>
                  <a:gd name="connsiteY10" fmla="*/ 16647123 h 17936173"/>
                  <a:gd name="connsiteX11" fmla="*/ 1717676 w 19687507"/>
                  <a:gd name="connsiteY11" fmla="*/ 16526473 h 17936173"/>
                  <a:gd name="connsiteX12" fmla="*/ 1685926 w 19687507"/>
                  <a:gd name="connsiteY12" fmla="*/ 16424873 h 17936173"/>
                  <a:gd name="connsiteX13" fmla="*/ 1603376 w 19687507"/>
                  <a:gd name="connsiteY13" fmla="*/ 16335973 h 17936173"/>
                  <a:gd name="connsiteX14" fmla="*/ 1590676 w 19687507"/>
                  <a:gd name="connsiteY14" fmla="*/ 16202623 h 17936173"/>
                  <a:gd name="connsiteX15" fmla="*/ 1514476 w 19687507"/>
                  <a:gd name="connsiteY15" fmla="*/ 15967673 h 17936173"/>
                  <a:gd name="connsiteX16" fmla="*/ 1406526 w 19687507"/>
                  <a:gd name="connsiteY16" fmla="*/ 15783523 h 17936173"/>
                  <a:gd name="connsiteX17" fmla="*/ 1311276 w 19687507"/>
                  <a:gd name="connsiteY17" fmla="*/ 15675573 h 17936173"/>
                  <a:gd name="connsiteX18" fmla="*/ 1279526 w 19687507"/>
                  <a:gd name="connsiteY18" fmla="*/ 15516823 h 17936173"/>
                  <a:gd name="connsiteX19" fmla="*/ 1190626 w 19687507"/>
                  <a:gd name="connsiteY19" fmla="*/ 15593023 h 17936173"/>
                  <a:gd name="connsiteX20" fmla="*/ 1196976 w 19687507"/>
                  <a:gd name="connsiteY20" fmla="*/ 15821623 h 17936173"/>
                  <a:gd name="connsiteX21" fmla="*/ 1177925 w 19687507"/>
                  <a:gd name="connsiteY21" fmla="*/ 15923223 h 17936173"/>
                  <a:gd name="connsiteX22" fmla="*/ 1063626 w 19687507"/>
                  <a:gd name="connsiteY22" fmla="*/ 15847023 h 17936173"/>
                  <a:gd name="connsiteX23" fmla="*/ 1000126 w 19687507"/>
                  <a:gd name="connsiteY23" fmla="*/ 15739073 h 17936173"/>
                  <a:gd name="connsiteX24" fmla="*/ 914401 w 19687507"/>
                  <a:gd name="connsiteY24" fmla="*/ 15675573 h 17936173"/>
                  <a:gd name="connsiteX25" fmla="*/ 911226 w 19687507"/>
                  <a:gd name="connsiteY25" fmla="*/ 15548573 h 17936173"/>
                  <a:gd name="connsiteX26" fmla="*/ 803276 w 19687507"/>
                  <a:gd name="connsiteY26" fmla="*/ 15434273 h 17936173"/>
                  <a:gd name="connsiteX27" fmla="*/ 733426 w 19687507"/>
                  <a:gd name="connsiteY27" fmla="*/ 15231073 h 17936173"/>
                  <a:gd name="connsiteX28" fmla="*/ 701676 w 19687507"/>
                  <a:gd name="connsiteY28" fmla="*/ 15097723 h 17936173"/>
                  <a:gd name="connsiteX29" fmla="*/ 606426 w 19687507"/>
                  <a:gd name="connsiteY29" fmla="*/ 14977073 h 17936173"/>
                  <a:gd name="connsiteX30" fmla="*/ 638176 w 19687507"/>
                  <a:gd name="connsiteY30" fmla="*/ 14869123 h 17936173"/>
                  <a:gd name="connsiteX31" fmla="*/ 574676 w 19687507"/>
                  <a:gd name="connsiteY31" fmla="*/ 14767523 h 17936173"/>
                  <a:gd name="connsiteX32" fmla="*/ 479426 w 19687507"/>
                  <a:gd name="connsiteY32" fmla="*/ 14678623 h 17936173"/>
                  <a:gd name="connsiteX33" fmla="*/ 415926 w 19687507"/>
                  <a:gd name="connsiteY33" fmla="*/ 14494473 h 17936173"/>
                  <a:gd name="connsiteX34" fmla="*/ 327026 w 19687507"/>
                  <a:gd name="connsiteY34" fmla="*/ 14564323 h 17936173"/>
                  <a:gd name="connsiteX35" fmla="*/ 257176 w 19687507"/>
                  <a:gd name="connsiteY35" fmla="*/ 14691323 h 17936173"/>
                  <a:gd name="connsiteX36" fmla="*/ 180976 w 19687507"/>
                  <a:gd name="connsiteY36" fmla="*/ 14811973 h 17936173"/>
                  <a:gd name="connsiteX37" fmla="*/ 180976 w 19687507"/>
                  <a:gd name="connsiteY37" fmla="*/ 14983423 h 17936173"/>
                  <a:gd name="connsiteX38" fmla="*/ 73026 w 19687507"/>
                  <a:gd name="connsiteY38" fmla="*/ 15110423 h 17936173"/>
                  <a:gd name="connsiteX39" fmla="*/ 120651 w 19687507"/>
                  <a:gd name="connsiteY39" fmla="*/ 15234249 h 17936173"/>
                  <a:gd name="connsiteX40" fmla="*/ 50801 w 19687507"/>
                  <a:gd name="connsiteY40" fmla="*/ 15373949 h 17936173"/>
                  <a:gd name="connsiteX41" fmla="*/ 0 w 19687507"/>
                  <a:gd name="connsiteY41" fmla="*/ 15221548 h 17936173"/>
                  <a:gd name="connsiteX42" fmla="*/ 22225 w 19687507"/>
                  <a:gd name="connsiteY42" fmla="*/ 15078673 h 17936173"/>
                  <a:gd name="connsiteX43" fmla="*/ 320675 w 19687507"/>
                  <a:gd name="connsiteY43" fmla="*/ 14024573 h 17936173"/>
                  <a:gd name="connsiteX44" fmla="*/ 4689475 w 19687507"/>
                  <a:gd name="connsiteY44" fmla="*/ 14151573 h 17936173"/>
                  <a:gd name="connsiteX45" fmla="*/ 9121775 w 19687507"/>
                  <a:gd name="connsiteY45" fmla="*/ 14189673 h 17936173"/>
                  <a:gd name="connsiteX46" fmla="*/ 8943975 w 19687507"/>
                  <a:gd name="connsiteY46" fmla="*/ 11471873 h 17936173"/>
                  <a:gd name="connsiteX47" fmla="*/ 8766175 w 19687507"/>
                  <a:gd name="connsiteY47" fmla="*/ 10824173 h 17936173"/>
                  <a:gd name="connsiteX48" fmla="*/ 8893175 w 19687507"/>
                  <a:gd name="connsiteY48" fmla="*/ 10519373 h 17936173"/>
                  <a:gd name="connsiteX49" fmla="*/ 9121775 w 19687507"/>
                  <a:gd name="connsiteY49" fmla="*/ 10176473 h 17936173"/>
                  <a:gd name="connsiteX50" fmla="*/ 10048875 w 19687507"/>
                  <a:gd name="connsiteY50" fmla="*/ 9579573 h 17936173"/>
                  <a:gd name="connsiteX51" fmla="*/ 10493375 w 19687507"/>
                  <a:gd name="connsiteY51" fmla="*/ 9477973 h 17936173"/>
                  <a:gd name="connsiteX52" fmla="*/ 10950575 w 19687507"/>
                  <a:gd name="connsiteY52" fmla="*/ 9249373 h 17936173"/>
                  <a:gd name="connsiteX53" fmla="*/ 11280775 w 19687507"/>
                  <a:gd name="connsiteY53" fmla="*/ 9147773 h 17936173"/>
                  <a:gd name="connsiteX54" fmla="*/ 11203906 w 19687507"/>
                  <a:gd name="connsiteY54" fmla="*/ 3195639 h 17936173"/>
                  <a:gd name="connsiteX55" fmla="*/ 18214975 w 19687507"/>
                  <a:gd name="connsiteY55" fmla="*/ 3000973 h 17936173"/>
                  <a:gd name="connsiteX56" fmla="*/ 18074607 w 19687507"/>
                  <a:gd name="connsiteY56" fmla="*/ 0 h 17936173"/>
                  <a:gd name="connsiteX57" fmla="*/ 19681155 w 19687507"/>
                  <a:gd name="connsiteY57" fmla="*/ 941389 h 17936173"/>
                  <a:gd name="connsiteX58" fmla="*/ 19687507 w 19687507"/>
                  <a:gd name="connsiteY5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36726 w 19687507"/>
                  <a:gd name="connsiteY5" fmla="*/ 17415473 h 17936173"/>
                  <a:gd name="connsiteX6" fmla="*/ 1838326 w 19687507"/>
                  <a:gd name="connsiteY6" fmla="*/ 17332923 h 17936173"/>
                  <a:gd name="connsiteX7" fmla="*/ 1838326 w 19687507"/>
                  <a:gd name="connsiteY7" fmla="*/ 17110673 h 17936173"/>
                  <a:gd name="connsiteX8" fmla="*/ 1774826 w 19687507"/>
                  <a:gd name="connsiteY8" fmla="*/ 17009073 h 17936173"/>
                  <a:gd name="connsiteX9" fmla="*/ 1882776 w 19687507"/>
                  <a:gd name="connsiteY9" fmla="*/ 16913823 h 17936173"/>
                  <a:gd name="connsiteX10" fmla="*/ 1908176 w 19687507"/>
                  <a:gd name="connsiteY10" fmla="*/ 16780473 h 17936173"/>
                  <a:gd name="connsiteX11" fmla="*/ 1831976 w 19687507"/>
                  <a:gd name="connsiteY11" fmla="*/ 16647123 h 17936173"/>
                  <a:gd name="connsiteX12" fmla="*/ 1717676 w 19687507"/>
                  <a:gd name="connsiteY12" fmla="*/ 16526473 h 17936173"/>
                  <a:gd name="connsiteX13" fmla="*/ 1685926 w 19687507"/>
                  <a:gd name="connsiteY13" fmla="*/ 16424873 h 17936173"/>
                  <a:gd name="connsiteX14" fmla="*/ 1603376 w 19687507"/>
                  <a:gd name="connsiteY14" fmla="*/ 16335973 h 17936173"/>
                  <a:gd name="connsiteX15" fmla="*/ 1590676 w 19687507"/>
                  <a:gd name="connsiteY15" fmla="*/ 16202623 h 17936173"/>
                  <a:gd name="connsiteX16" fmla="*/ 1514476 w 19687507"/>
                  <a:gd name="connsiteY16" fmla="*/ 15967673 h 17936173"/>
                  <a:gd name="connsiteX17" fmla="*/ 1406526 w 19687507"/>
                  <a:gd name="connsiteY17" fmla="*/ 15783523 h 17936173"/>
                  <a:gd name="connsiteX18" fmla="*/ 1311276 w 19687507"/>
                  <a:gd name="connsiteY18" fmla="*/ 15675573 h 17936173"/>
                  <a:gd name="connsiteX19" fmla="*/ 1279526 w 19687507"/>
                  <a:gd name="connsiteY19" fmla="*/ 15516823 h 17936173"/>
                  <a:gd name="connsiteX20" fmla="*/ 1190626 w 19687507"/>
                  <a:gd name="connsiteY20" fmla="*/ 15593023 h 17936173"/>
                  <a:gd name="connsiteX21" fmla="*/ 1196976 w 19687507"/>
                  <a:gd name="connsiteY21" fmla="*/ 15821623 h 17936173"/>
                  <a:gd name="connsiteX22" fmla="*/ 1177925 w 19687507"/>
                  <a:gd name="connsiteY22" fmla="*/ 15923223 h 17936173"/>
                  <a:gd name="connsiteX23" fmla="*/ 1063626 w 19687507"/>
                  <a:gd name="connsiteY23" fmla="*/ 15847023 h 17936173"/>
                  <a:gd name="connsiteX24" fmla="*/ 1000126 w 19687507"/>
                  <a:gd name="connsiteY24" fmla="*/ 15739073 h 17936173"/>
                  <a:gd name="connsiteX25" fmla="*/ 914401 w 19687507"/>
                  <a:gd name="connsiteY25" fmla="*/ 15675573 h 17936173"/>
                  <a:gd name="connsiteX26" fmla="*/ 911226 w 19687507"/>
                  <a:gd name="connsiteY26" fmla="*/ 15548573 h 17936173"/>
                  <a:gd name="connsiteX27" fmla="*/ 803276 w 19687507"/>
                  <a:gd name="connsiteY27" fmla="*/ 15434273 h 17936173"/>
                  <a:gd name="connsiteX28" fmla="*/ 733426 w 19687507"/>
                  <a:gd name="connsiteY28" fmla="*/ 15231073 h 17936173"/>
                  <a:gd name="connsiteX29" fmla="*/ 701676 w 19687507"/>
                  <a:gd name="connsiteY29" fmla="*/ 15097723 h 17936173"/>
                  <a:gd name="connsiteX30" fmla="*/ 606426 w 19687507"/>
                  <a:gd name="connsiteY30" fmla="*/ 14977073 h 17936173"/>
                  <a:gd name="connsiteX31" fmla="*/ 638176 w 19687507"/>
                  <a:gd name="connsiteY31" fmla="*/ 14869123 h 17936173"/>
                  <a:gd name="connsiteX32" fmla="*/ 574676 w 19687507"/>
                  <a:gd name="connsiteY32" fmla="*/ 14767523 h 17936173"/>
                  <a:gd name="connsiteX33" fmla="*/ 479426 w 19687507"/>
                  <a:gd name="connsiteY33" fmla="*/ 14678623 h 17936173"/>
                  <a:gd name="connsiteX34" fmla="*/ 415926 w 19687507"/>
                  <a:gd name="connsiteY34" fmla="*/ 14494473 h 17936173"/>
                  <a:gd name="connsiteX35" fmla="*/ 327026 w 19687507"/>
                  <a:gd name="connsiteY35" fmla="*/ 14564323 h 17936173"/>
                  <a:gd name="connsiteX36" fmla="*/ 257176 w 19687507"/>
                  <a:gd name="connsiteY36" fmla="*/ 14691323 h 17936173"/>
                  <a:gd name="connsiteX37" fmla="*/ 180976 w 19687507"/>
                  <a:gd name="connsiteY37" fmla="*/ 14811973 h 17936173"/>
                  <a:gd name="connsiteX38" fmla="*/ 180976 w 19687507"/>
                  <a:gd name="connsiteY38" fmla="*/ 14983423 h 17936173"/>
                  <a:gd name="connsiteX39" fmla="*/ 73026 w 19687507"/>
                  <a:gd name="connsiteY39" fmla="*/ 15110423 h 17936173"/>
                  <a:gd name="connsiteX40" fmla="*/ 120651 w 19687507"/>
                  <a:gd name="connsiteY40" fmla="*/ 15234249 h 17936173"/>
                  <a:gd name="connsiteX41" fmla="*/ 50801 w 19687507"/>
                  <a:gd name="connsiteY41" fmla="*/ 15373949 h 17936173"/>
                  <a:gd name="connsiteX42" fmla="*/ 0 w 19687507"/>
                  <a:gd name="connsiteY42" fmla="*/ 15221548 h 17936173"/>
                  <a:gd name="connsiteX43" fmla="*/ 22225 w 19687507"/>
                  <a:gd name="connsiteY43" fmla="*/ 15078673 h 17936173"/>
                  <a:gd name="connsiteX44" fmla="*/ 320675 w 19687507"/>
                  <a:gd name="connsiteY44" fmla="*/ 14024573 h 17936173"/>
                  <a:gd name="connsiteX45" fmla="*/ 4689475 w 19687507"/>
                  <a:gd name="connsiteY45" fmla="*/ 14151573 h 17936173"/>
                  <a:gd name="connsiteX46" fmla="*/ 9121775 w 19687507"/>
                  <a:gd name="connsiteY46" fmla="*/ 14189673 h 17936173"/>
                  <a:gd name="connsiteX47" fmla="*/ 8943975 w 19687507"/>
                  <a:gd name="connsiteY47" fmla="*/ 11471873 h 17936173"/>
                  <a:gd name="connsiteX48" fmla="*/ 8766175 w 19687507"/>
                  <a:gd name="connsiteY48" fmla="*/ 10824173 h 17936173"/>
                  <a:gd name="connsiteX49" fmla="*/ 8893175 w 19687507"/>
                  <a:gd name="connsiteY49" fmla="*/ 10519373 h 17936173"/>
                  <a:gd name="connsiteX50" fmla="*/ 9121775 w 19687507"/>
                  <a:gd name="connsiteY50" fmla="*/ 10176473 h 17936173"/>
                  <a:gd name="connsiteX51" fmla="*/ 10048875 w 19687507"/>
                  <a:gd name="connsiteY51" fmla="*/ 9579573 h 17936173"/>
                  <a:gd name="connsiteX52" fmla="*/ 10493375 w 19687507"/>
                  <a:gd name="connsiteY52" fmla="*/ 9477973 h 17936173"/>
                  <a:gd name="connsiteX53" fmla="*/ 10950575 w 19687507"/>
                  <a:gd name="connsiteY53" fmla="*/ 9249373 h 17936173"/>
                  <a:gd name="connsiteX54" fmla="*/ 11280775 w 19687507"/>
                  <a:gd name="connsiteY54" fmla="*/ 9147773 h 17936173"/>
                  <a:gd name="connsiteX55" fmla="*/ 11203906 w 19687507"/>
                  <a:gd name="connsiteY55" fmla="*/ 3195639 h 17936173"/>
                  <a:gd name="connsiteX56" fmla="*/ 18214975 w 19687507"/>
                  <a:gd name="connsiteY56" fmla="*/ 3000973 h 17936173"/>
                  <a:gd name="connsiteX57" fmla="*/ 18074607 w 19687507"/>
                  <a:gd name="connsiteY57" fmla="*/ 0 h 17936173"/>
                  <a:gd name="connsiteX58" fmla="*/ 19681155 w 19687507"/>
                  <a:gd name="connsiteY58" fmla="*/ 941389 h 17936173"/>
                  <a:gd name="connsiteX59" fmla="*/ 19687507 w 19687507"/>
                  <a:gd name="connsiteY5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97026 w 19687507"/>
                  <a:gd name="connsiteY4" fmla="*/ 17561523 h 17936173"/>
                  <a:gd name="connsiteX5" fmla="*/ 1736726 w 19687507"/>
                  <a:gd name="connsiteY5" fmla="*/ 17415473 h 17936173"/>
                  <a:gd name="connsiteX6" fmla="*/ 1838326 w 19687507"/>
                  <a:gd name="connsiteY6" fmla="*/ 17332923 h 17936173"/>
                  <a:gd name="connsiteX7" fmla="*/ 1870076 w 19687507"/>
                  <a:gd name="connsiteY7" fmla="*/ 17224973 h 17936173"/>
                  <a:gd name="connsiteX8" fmla="*/ 1838326 w 19687507"/>
                  <a:gd name="connsiteY8" fmla="*/ 17110673 h 17936173"/>
                  <a:gd name="connsiteX9" fmla="*/ 1774826 w 19687507"/>
                  <a:gd name="connsiteY9" fmla="*/ 17009073 h 17936173"/>
                  <a:gd name="connsiteX10" fmla="*/ 1882776 w 19687507"/>
                  <a:gd name="connsiteY10" fmla="*/ 16913823 h 17936173"/>
                  <a:gd name="connsiteX11" fmla="*/ 1908176 w 19687507"/>
                  <a:gd name="connsiteY11" fmla="*/ 16780473 h 17936173"/>
                  <a:gd name="connsiteX12" fmla="*/ 1831976 w 19687507"/>
                  <a:gd name="connsiteY12" fmla="*/ 16647123 h 17936173"/>
                  <a:gd name="connsiteX13" fmla="*/ 1717676 w 19687507"/>
                  <a:gd name="connsiteY13" fmla="*/ 16526473 h 17936173"/>
                  <a:gd name="connsiteX14" fmla="*/ 1685926 w 19687507"/>
                  <a:gd name="connsiteY14" fmla="*/ 16424873 h 17936173"/>
                  <a:gd name="connsiteX15" fmla="*/ 1603376 w 19687507"/>
                  <a:gd name="connsiteY15" fmla="*/ 16335973 h 17936173"/>
                  <a:gd name="connsiteX16" fmla="*/ 1590676 w 19687507"/>
                  <a:gd name="connsiteY16" fmla="*/ 16202623 h 17936173"/>
                  <a:gd name="connsiteX17" fmla="*/ 1514476 w 19687507"/>
                  <a:gd name="connsiteY17" fmla="*/ 15967673 h 17936173"/>
                  <a:gd name="connsiteX18" fmla="*/ 1406526 w 19687507"/>
                  <a:gd name="connsiteY18" fmla="*/ 15783523 h 17936173"/>
                  <a:gd name="connsiteX19" fmla="*/ 1311276 w 19687507"/>
                  <a:gd name="connsiteY19" fmla="*/ 15675573 h 17936173"/>
                  <a:gd name="connsiteX20" fmla="*/ 1279526 w 19687507"/>
                  <a:gd name="connsiteY20" fmla="*/ 15516823 h 17936173"/>
                  <a:gd name="connsiteX21" fmla="*/ 1190626 w 19687507"/>
                  <a:gd name="connsiteY21" fmla="*/ 15593023 h 17936173"/>
                  <a:gd name="connsiteX22" fmla="*/ 1196976 w 19687507"/>
                  <a:gd name="connsiteY22" fmla="*/ 15821623 h 17936173"/>
                  <a:gd name="connsiteX23" fmla="*/ 1177925 w 19687507"/>
                  <a:gd name="connsiteY23" fmla="*/ 15923223 h 17936173"/>
                  <a:gd name="connsiteX24" fmla="*/ 1063626 w 19687507"/>
                  <a:gd name="connsiteY24" fmla="*/ 15847023 h 17936173"/>
                  <a:gd name="connsiteX25" fmla="*/ 1000126 w 19687507"/>
                  <a:gd name="connsiteY25" fmla="*/ 15739073 h 17936173"/>
                  <a:gd name="connsiteX26" fmla="*/ 914401 w 19687507"/>
                  <a:gd name="connsiteY26" fmla="*/ 15675573 h 17936173"/>
                  <a:gd name="connsiteX27" fmla="*/ 911226 w 19687507"/>
                  <a:gd name="connsiteY27" fmla="*/ 15548573 h 17936173"/>
                  <a:gd name="connsiteX28" fmla="*/ 803276 w 19687507"/>
                  <a:gd name="connsiteY28" fmla="*/ 15434273 h 17936173"/>
                  <a:gd name="connsiteX29" fmla="*/ 733426 w 19687507"/>
                  <a:gd name="connsiteY29" fmla="*/ 15231073 h 17936173"/>
                  <a:gd name="connsiteX30" fmla="*/ 701676 w 19687507"/>
                  <a:gd name="connsiteY30" fmla="*/ 15097723 h 17936173"/>
                  <a:gd name="connsiteX31" fmla="*/ 606426 w 19687507"/>
                  <a:gd name="connsiteY31" fmla="*/ 14977073 h 17936173"/>
                  <a:gd name="connsiteX32" fmla="*/ 638176 w 19687507"/>
                  <a:gd name="connsiteY32" fmla="*/ 14869123 h 17936173"/>
                  <a:gd name="connsiteX33" fmla="*/ 574676 w 19687507"/>
                  <a:gd name="connsiteY33" fmla="*/ 14767523 h 17936173"/>
                  <a:gd name="connsiteX34" fmla="*/ 479426 w 19687507"/>
                  <a:gd name="connsiteY34" fmla="*/ 14678623 h 17936173"/>
                  <a:gd name="connsiteX35" fmla="*/ 415926 w 19687507"/>
                  <a:gd name="connsiteY35" fmla="*/ 14494473 h 17936173"/>
                  <a:gd name="connsiteX36" fmla="*/ 327026 w 19687507"/>
                  <a:gd name="connsiteY36" fmla="*/ 14564323 h 17936173"/>
                  <a:gd name="connsiteX37" fmla="*/ 257176 w 19687507"/>
                  <a:gd name="connsiteY37" fmla="*/ 14691323 h 17936173"/>
                  <a:gd name="connsiteX38" fmla="*/ 180976 w 19687507"/>
                  <a:gd name="connsiteY38" fmla="*/ 14811973 h 17936173"/>
                  <a:gd name="connsiteX39" fmla="*/ 180976 w 19687507"/>
                  <a:gd name="connsiteY39" fmla="*/ 14983423 h 17936173"/>
                  <a:gd name="connsiteX40" fmla="*/ 73026 w 19687507"/>
                  <a:gd name="connsiteY40" fmla="*/ 15110423 h 17936173"/>
                  <a:gd name="connsiteX41" fmla="*/ 120651 w 19687507"/>
                  <a:gd name="connsiteY41" fmla="*/ 15234249 h 17936173"/>
                  <a:gd name="connsiteX42" fmla="*/ 50801 w 19687507"/>
                  <a:gd name="connsiteY42" fmla="*/ 15373949 h 17936173"/>
                  <a:gd name="connsiteX43" fmla="*/ 0 w 19687507"/>
                  <a:gd name="connsiteY43" fmla="*/ 15221548 h 17936173"/>
                  <a:gd name="connsiteX44" fmla="*/ 22225 w 19687507"/>
                  <a:gd name="connsiteY44" fmla="*/ 15078673 h 17936173"/>
                  <a:gd name="connsiteX45" fmla="*/ 320675 w 19687507"/>
                  <a:gd name="connsiteY45" fmla="*/ 14024573 h 17936173"/>
                  <a:gd name="connsiteX46" fmla="*/ 4689475 w 19687507"/>
                  <a:gd name="connsiteY46" fmla="*/ 14151573 h 17936173"/>
                  <a:gd name="connsiteX47" fmla="*/ 9121775 w 19687507"/>
                  <a:gd name="connsiteY47" fmla="*/ 14189673 h 17936173"/>
                  <a:gd name="connsiteX48" fmla="*/ 8943975 w 19687507"/>
                  <a:gd name="connsiteY48" fmla="*/ 11471873 h 17936173"/>
                  <a:gd name="connsiteX49" fmla="*/ 8766175 w 19687507"/>
                  <a:gd name="connsiteY49" fmla="*/ 10824173 h 17936173"/>
                  <a:gd name="connsiteX50" fmla="*/ 8893175 w 19687507"/>
                  <a:gd name="connsiteY50" fmla="*/ 10519373 h 17936173"/>
                  <a:gd name="connsiteX51" fmla="*/ 9121775 w 19687507"/>
                  <a:gd name="connsiteY51" fmla="*/ 10176473 h 17936173"/>
                  <a:gd name="connsiteX52" fmla="*/ 10048875 w 19687507"/>
                  <a:gd name="connsiteY52" fmla="*/ 9579573 h 17936173"/>
                  <a:gd name="connsiteX53" fmla="*/ 10493375 w 19687507"/>
                  <a:gd name="connsiteY53" fmla="*/ 9477973 h 17936173"/>
                  <a:gd name="connsiteX54" fmla="*/ 10950575 w 19687507"/>
                  <a:gd name="connsiteY54" fmla="*/ 9249373 h 17936173"/>
                  <a:gd name="connsiteX55" fmla="*/ 11280775 w 19687507"/>
                  <a:gd name="connsiteY55" fmla="*/ 9147773 h 17936173"/>
                  <a:gd name="connsiteX56" fmla="*/ 11203906 w 19687507"/>
                  <a:gd name="connsiteY56" fmla="*/ 3195639 h 17936173"/>
                  <a:gd name="connsiteX57" fmla="*/ 18214975 w 19687507"/>
                  <a:gd name="connsiteY57" fmla="*/ 3000973 h 17936173"/>
                  <a:gd name="connsiteX58" fmla="*/ 18074607 w 19687507"/>
                  <a:gd name="connsiteY58" fmla="*/ 0 h 17936173"/>
                  <a:gd name="connsiteX59" fmla="*/ 19681155 w 19687507"/>
                  <a:gd name="connsiteY59" fmla="*/ 941389 h 17936173"/>
                  <a:gd name="connsiteX60" fmla="*/ 19687507 w 19687507"/>
                  <a:gd name="connsiteY60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97026 w 19687507"/>
                  <a:gd name="connsiteY5" fmla="*/ 17561523 h 17936173"/>
                  <a:gd name="connsiteX6" fmla="*/ 1736726 w 19687507"/>
                  <a:gd name="connsiteY6" fmla="*/ 17415473 h 17936173"/>
                  <a:gd name="connsiteX7" fmla="*/ 1838326 w 19687507"/>
                  <a:gd name="connsiteY7" fmla="*/ 17332923 h 17936173"/>
                  <a:gd name="connsiteX8" fmla="*/ 1870076 w 19687507"/>
                  <a:gd name="connsiteY8" fmla="*/ 17224973 h 17936173"/>
                  <a:gd name="connsiteX9" fmla="*/ 1838326 w 19687507"/>
                  <a:gd name="connsiteY9" fmla="*/ 17110673 h 17936173"/>
                  <a:gd name="connsiteX10" fmla="*/ 1774826 w 19687507"/>
                  <a:gd name="connsiteY10" fmla="*/ 17009073 h 17936173"/>
                  <a:gd name="connsiteX11" fmla="*/ 1882776 w 19687507"/>
                  <a:gd name="connsiteY11" fmla="*/ 16913823 h 17936173"/>
                  <a:gd name="connsiteX12" fmla="*/ 1908176 w 19687507"/>
                  <a:gd name="connsiteY12" fmla="*/ 16780473 h 17936173"/>
                  <a:gd name="connsiteX13" fmla="*/ 1831976 w 19687507"/>
                  <a:gd name="connsiteY13" fmla="*/ 16647123 h 17936173"/>
                  <a:gd name="connsiteX14" fmla="*/ 1717676 w 19687507"/>
                  <a:gd name="connsiteY14" fmla="*/ 16526473 h 17936173"/>
                  <a:gd name="connsiteX15" fmla="*/ 1685926 w 19687507"/>
                  <a:gd name="connsiteY15" fmla="*/ 16424873 h 17936173"/>
                  <a:gd name="connsiteX16" fmla="*/ 1603376 w 19687507"/>
                  <a:gd name="connsiteY16" fmla="*/ 16335973 h 17936173"/>
                  <a:gd name="connsiteX17" fmla="*/ 1590676 w 19687507"/>
                  <a:gd name="connsiteY17" fmla="*/ 16202623 h 17936173"/>
                  <a:gd name="connsiteX18" fmla="*/ 1514476 w 19687507"/>
                  <a:gd name="connsiteY18" fmla="*/ 15967673 h 17936173"/>
                  <a:gd name="connsiteX19" fmla="*/ 1406526 w 19687507"/>
                  <a:gd name="connsiteY19" fmla="*/ 15783523 h 17936173"/>
                  <a:gd name="connsiteX20" fmla="*/ 1311276 w 19687507"/>
                  <a:gd name="connsiteY20" fmla="*/ 15675573 h 17936173"/>
                  <a:gd name="connsiteX21" fmla="*/ 1279526 w 19687507"/>
                  <a:gd name="connsiteY21" fmla="*/ 15516823 h 17936173"/>
                  <a:gd name="connsiteX22" fmla="*/ 1190626 w 19687507"/>
                  <a:gd name="connsiteY22" fmla="*/ 15593023 h 17936173"/>
                  <a:gd name="connsiteX23" fmla="*/ 1196976 w 19687507"/>
                  <a:gd name="connsiteY23" fmla="*/ 15821623 h 17936173"/>
                  <a:gd name="connsiteX24" fmla="*/ 1177925 w 19687507"/>
                  <a:gd name="connsiteY24" fmla="*/ 15923223 h 17936173"/>
                  <a:gd name="connsiteX25" fmla="*/ 1063626 w 19687507"/>
                  <a:gd name="connsiteY25" fmla="*/ 15847023 h 17936173"/>
                  <a:gd name="connsiteX26" fmla="*/ 1000126 w 19687507"/>
                  <a:gd name="connsiteY26" fmla="*/ 15739073 h 17936173"/>
                  <a:gd name="connsiteX27" fmla="*/ 914401 w 19687507"/>
                  <a:gd name="connsiteY27" fmla="*/ 15675573 h 17936173"/>
                  <a:gd name="connsiteX28" fmla="*/ 911226 w 19687507"/>
                  <a:gd name="connsiteY28" fmla="*/ 15548573 h 17936173"/>
                  <a:gd name="connsiteX29" fmla="*/ 803276 w 19687507"/>
                  <a:gd name="connsiteY29" fmla="*/ 15434273 h 17936173"/>
                  <a:gd name="connsiteX30" fmla="*/ 733426 w 19687507"/>
                  <a:gd name="connsiteY30" fmla="*/ 15231073 h 17936173"/>
                  <a:gd name="connsiteX31" fmla="*/ 701676 w 19687507"/>
                  <a:gd name="connsiteY31" fmla="*/ 15097723 h 17936173"/>
                  <a:gd name="connsiteX32" fmla="*/ 606426 w 19687507"/>
                  <a:gd name="connsiteY32" fmla="*/ 14977073 h 17936173"/>
                  <a:gd name="connsiteX33" fmla="*/ 638176 w 19687507"/>
                  <a:gd name="connsiteY33" fmla="*/ 14869123 h 17936173"/>
                  <a:gd name="connsiteX34" fmla="*/ 574676 w 19687507"/>
                  <a:gd name="connsiteY34" fmla="*/ 14767523 h 17936173"/>
                  <a:gd name="connsiteX35" fmla="*/ 479426 w 19687507"/>
                  <a:gd name="connsiteY35" fmla="*/ 14678623 h 17936173"/>
                  <a:gd name="connsiteX36" fmla="*/ 415926 w 19687507"/>
                  <a:gd name="connsiteY36" fmla="*/ 14494473 h 17936173"/>
                  <a:gd name="connsiteX37" fmla="*/ 327026 w 19687507"/>
                  <a:gd name="connsiteY37" fmla="*/ 14564323 h 17936173"/>
                  <a:gd name="connsiteX38" fmla="*/ 257176 w 19687507"/>
                  <a:gd name="connsiteY38" fmla="*/ 14691323 h 17936173"/>
                  <a:gd name="connsiteX39" fmla="*/ 180976 w 19687507"/>
                  <a:gd name="connsiteY39" fmla="*/ 14811973 h 17936173"/>
                  <a:gd name="connsiteX40" fmla="*/ 180976 w 19687507"/>
                  <a:gd name="connsiteY40" fmla="*/ 14983423 h 17936173"/>
                  <a:gd name="connsiteX41" fmla="*/ 73026 w 19687507"/>
                  <a:gd name="connsiteY41" fmla="*/ 15110423 h 17936173"/>
                  <a:gd name="connsiteX42" fmla="*/ 120651 w 19687507"/>
                  <a:gd name="connsiteY42" fmla="*/ 15234249 h 17936173"/>
                  <a:gd name="connsiteX43" fmla="*/ 50801 w 19687507"/>
                  <a:gd name="connsiteY43" fmla="*/ 15373949 h 17936173"/>
                  <a:gd name="connsiteX44" fmla="*/ 0 w 19687507"/>
                  <a:gd name="connsiteY44" fmla="*/ 15221548 h 17936173"/>
                  <a:gd name="connsiteX45" fmla="*/ 22225 w 19687507"/>
                  <a:gd name="connsiteY45" fmla="*/ 15078673 h 17936173"/>
                  <a:gd name="connsiteX46" fmla="*/ 320675 w 19687507"/>
                  <a:gd name="connsiteY46" fmla="*/ 14024573 h 17936173"/>
                  <a:gd name="connsiteX47" fmla="*/ 4689475 w 19687507"/>
                  <a:gd name="connsiteY47" fmla="*/ 14151573 h 17936173"/>
                  <a:gd name="connsiteX48" fmla="*/ 9121775 w 19687507"/>
                  <a:gd name="connsiteY48" fmla="*/ 14189673 h 17936173"/>
                  <a:gd name="connsiteX49" fmla="*/ 8943975 w 19687507"/>
                  <a:gd name="connsiteY49" fmla="*/ 11471873 h 17936173"/>
                  <a:gd name="connsiteX50" fmla="*/ 8766175 w 19687507"/>
                  <a:gd name="connsiteY50" fmla="*/ 10824173 h 17936173"/>
                  <a:gd name="connsiteX51" fmla="*/ 8893175 w 19687507"/>
                  <a:gd name="connsiteY51" fmla="*/ 10519373 h 17936173"/>
                  <a:gd name="connsiteX52" fmla="*/ 9121775 w 19687507"/>
                  <a:gd name="connsiteY52" fmla="*/ 10176473 h 17936173"/>
                  <a:gd name="connsiteX53" fmla="*/ 10048875 w 19687507"/>
                  <a:gd name="connsiteY53" fmla="*/ 9579573 h 17936173"/>
                  <a:gd name="connsiteX54" fmla="*/ 10493375 w 19687507"/>
                  <a:gd name="connsiteY54" fmla="*/ 9477973 h 17936173"/>
                  <a:gd name="connsiteX55" fmla="*/ 10950575 w 19687507"/>
                  <a:gd name="connsiteY55" fmla="*/ 9249373 h 17936173"/>
                  <a:gd name="connsiteX56" fmla="*/ 11280775 w 19687507"/>
                  <a:gd name="connsiteY56" fmla="*/ 9147773 h 17936173"/>
                  <a:gd name="connsiteX57" fmla="*/ 11203906 w 19687507"/>
                  <a:gd name="connsiteY57" fmla="*/ 3195639 h 17936173"/>
                  <a:gd name="connsiteX58" fmla="*/ 18214975 w 19687507"/>
                  <a:gd name="connsiteY58" fmla="*/ 3000973 h 17936173"/>
                  <a:gd name="connsiteX59" fmla="*/ 18074607 w 19687507"/>
                  <a:gd name="connsiteY59" fmla="*/ 0 h 17936173"/>
                  <a:gd name="connsiteX60" fmla="*/ 19681155 w 19687507"/>
                  <a:gd name="connsiteY60" fmla="*/ 941389 h 17936173"/>
                  <a:gd name="connsiteX61" fmla="*/ 19687507 w 19687507"/>
                  <a:gd name="connsiteY6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736726 w 19687507"/>
                  <a:gd name="connsiteY6" fmla="*/ 17415473 h 17936173"/>
                  <a:gd name="connsiteX7" fmla="*/ 1838326 w 19687507"/>
                  <a:gd name="connsiteY7" fmla="*/ 17332923 h 17936173"/>
                  <a:gd name="connsiteX8" fmla="*/ 1870076 w 19687507"/>
                  <a:gd name="connsiteY8" fmla="*/ 17224973 h 17936173"/>
                  <a:gd name="connsiteX9" fmla="*/ 1838326 w 19687507"/>
                  <a:gd name="connsiteY9" fmla="*/ 17110673 h 17936173"/>
                  <a:gd name="connsiteX10" fmla="*/ 1774826 w 19687507"/>
                  <a:gd name="connsiteY10" fmla="*/ 17009073 h 17936173"/>
                  <a:gd name="connsiteX11" fmla="*/ 1882776 w 19687507"/>
                  <a:gd name="connsiteY11" fmla="*/ 16913823 h 17936173"/>
                  <a:gd name="connsiteX12" fmla="*/ 1908176 w 19687507"/>
                  <a:gd name="connsiteY12" fmla="*/ 16780473 h 17936173"/>
                  <a:gd name="connsiteX13" fmla="*/ 1831976 w 19687507"/>
                  <a:gd name="connsiteY13" fmla="*/ 16647123 h 17936173"/>
                  <a:gd name="connsiteX14" fmla="*/ 1717676 w 19687507"/>
                  <a:gd name="connsiteY14" fmla="*/ 16526473 h 17936173"/>
                  <a:gd name="connsiteX15" fmla="*/ 1685926 w 19687507"/>
                  <a:gd name="connsiteY15" fmla="*/ 16424873 h 17936173"/>
                  <a:gd name="connsiteX16" fmla="*/ 1603376 w 19687507"/>
                  <a:gd name="connsiteY16" fmla="*/ 16335973 h 17936173"/>
                  <a:gd name="connsiteX17" fmla="*/ 1590676 w 19687507"/>
                  <a:gd name="connsiteY17" fmla="*/ 16202623 h 17936173"/>
                  <a:gd name="connsiteX18" fmla="*/ 1514476 w 19687507"/>
                  <a:gd name="connsiteY18" fmla="*/ 15967673 h 17936173"/>
                  <a:gd name="connsiteX19" fmla="*/ 1406526 w 19687507"/>
                  <a:gd name="connsiteY19" fmla="*/ 15783523 h 17936173"/>
                  <a:gd name="connsiteX20" fmla="*/ 1311276 w 19687507"/>
                  <a:gd name="connsiteY20" fmla="*/ 15675573 h 17936173"/>
                  <a:gd name="connsiteX21" fmla="*/ 1279526 w 19687507"/>
                  <a:gd name="connsiteY21" fmla="*/ 15516823 h 17936173"/>
                  <a:gd name="connsiteX22" fmla="*/ 1190626 w 19687507"/>
                  <a:gd name="connsiteY22" fmla="*/ 15593023 h 17936173"/>
                  <a:gd name="connsiteX23" fmla="*/ 1196976 w 19687507"/>
                  <a:gd name="connsiteY23" fmla="*/ 15821623 h 17936173"/>
                  <a:gd name="connsiteX24" fmla="*/ 1177925 w 19687507"/>
                  <a:gd name="connsiteY24" fmla="*/ 15923223 h 17936173"/>
                  <a:gd name="connsiteX25" fmla="*/ 1063626 w 19687507"/>
                  <a:gd name="connsiteY25" fmla="*/ 15847023 h 17936173"/>
                  <a:gd name="connsiteX26" fmla="*/ 1000126 w 19687507"/>
                  <a:gd name="connsiteY26" fmla="*/ 15739073 h 17936173"/>
                  <a:gd name="connsiteX27" fmla="*/ 914401 w 19687507"/>
                  <a:gd name="connsiteY27" fmla="*/ 15675573 h 17936173"/>
                  <a:gd name="connsiteX28" fmla="*/ 911226 w 19687507"/>
                  <a:gd name="connsiteY28" fmla="*/ 15548573 h 17936173"/>
                  <a:gd name="connsiteX29" fmla="*/ 803276 w 19687507"/>
                  <a:gd name="connsiteY29" fmla="*/ 15434273 h 17936173"/>
                  <a:gd name="connsiteX30" fmla="*/ 733426 w 19687507"/>
                  <a:gd name="connsiteY30" fmla="*/ 15231073 h 17936173"/>
                  <a:gd name="connsiteX31" fmla="*/ 701676 w 19687507"/>
                  <a:gd name="connsiteY31" fmla="*/ 15097723 h 17936173"/>
                  <a:gd name="connsiteX32" fmla="*/ 606426 w 19687507"/>
                  <a:gd name="connsiteY32" fmla="*/ 14977073 h 17936173"/>
                  <a:gd name="connsiteX33" fmla="*/ 638176 w 19687507"/>
                  <a:gd name="connsiteY33" fmla="*/ 14869123 h 17936173"/>
                  <a:gd name="connsiteX34" fmla="*/ 574676 w 19687507"/>
                  <a:gd name="connsiteY34" fmla="*/ 14767523 h 17936173"/>
                  <a:gd name="connsiteX35" fmla="*/ 479426 w 19687507"/>
                  <a:gd name="connsiteY35" fmla="*/ 14678623 h 17936173"/>
                  <a:gd name="connsiteX36" fmla="*/ 415926 w 19687507"/>
                  <a:gd name="connsiteY36" fmla="*/ 14494473 h 17936173"/>
                  <a:gd name="connsiteX37" fmla="*/ 327026 w 19687507"/>
                  <a:gd name="connsiteY37" fmla="*/ 14564323 h 17936173"/>
                  <a:gd name="connsiteX38" fmla="*/ 257176 w 19687507"/>
                  <a:gd name="connsiteY38" fmla="*/ 14691323 h 17936173"/>
                  <a:gd name="connsiteX39" fmla="*/ 180976 w 19687507"/>
                  <a:gd name="connsiteY39" fmla="*/ 14811973 h 17936173"/>
                  <a:gd name="connsiteX40" fmla="*/ 180976 w 19687507"/>
                  <a:gd name="connsiteY40" fmla="*/ 14983423 h 17936173"/>
                  <a:gd name="connsiteX41" fmla="*/ 73026 w 19687507"/>
                  <a:gd name="connsiteY41" fmla="*/ 15110423 h 17936173"/>
                  <a:gd name="connsiteX42" fmla="*/ 120651 w 19687507"/>
                  <a:gd name="connsiteY42" fmla="*/ 15234249 h 17936173"/>
                  <a:gd name="connsiteX43" fmla="*/ 50801 w 19687507"/>
                  <a:gd name="connsiteY43" fmla="*/ 15373949 h 17936173"/>
                  <a:gd name="connsiteX44" fmla="*/ 0 w 19687507"/>
                  <a:gd name="connsiteY44" fmla="*/ 15221548 h 17936173"/>
                  <a:gd name="connsiteX45" fmla="*/ 22225 w 19687507"/>
                  <a:gd name="connsiteY45" fmla="*/ 15078673 h 17936173"/>
                  <a:gd name="connsiteX46" fmla="*/ 320675 w 19687507"/>
                  <a:gd name="connsiteY46" fmla="*/ 14024573 h 17936173"/>
                  <a:gd name="connsiteX47" fmla="*/ 4689475 w 19687507"/>
                  <a:gd name="connsiteY47" fmla="*/ 14151573 h 17936173"/>
                  <a:gd name="connsiteX48" fmla="*/ 9121775 w 19687507"/>
                  <a:gd name="connsiteY48" fmla="*/ 14189673 h 17936173"/>
                  <a:gd name="connsiteX49" fmla="*/ 8943975 w 19687507"/>
                  <a:gd name="connsiteY49" fmla="*/ 11471873 h 17936173"/>
                  <a:gd name="connsiteX50" fmla="*/ 8766175 w 19687507"/>
                  <a:gd name="connsiteY50" fmla="*/ 10824173 h 17936173"/>
                  <a:gd name="connsiteX51" fmla="*/ 8893175 w 19687507"/>
                  <a:gd name="connsiteY51" fmla="*/ 10519373 h 17936173"/>
                  <a:gd name="connsiteX52" fmla="*/ 9121775 w 19687507"/>
                  <a:gd name="connsiteY52" fmla="*/ 10176473 h 17936173"/>
                  <a:gd name="connsiteX53" fmla="*/ 10048875 w 19687507"/>
                  <a:gd name="connsiteY53" fmla="*/ 9579573 h 17936173"/>
                  <a:gd name="connsiteX54" fmla="*/ 10493375 w 19687507"/>
                  <a:gd name="connsiteY54" fmla="*/ 9477973 h 17936173"/>
                  <a:gd name="connsiteX55" fmla="*/ 10950575 w 19687507"/>
                  <a:gd name="connsiteY55" fmla="*/ 9249373 h 17936173"/>
                  <a:gd name="connsiteX56" fmla="*/ 11280775 w 19687507"/>
                  <a:gd name="connsiteY56" fmla="*/ 9147773 h 17936173"/>
                  <a:gd name="connsiteX57" fmla="*/ 11203906 w 19687507"/>
                  <a:gd name="connsiteY57" fmla="*/ 3195639 h 17936173"/>
                  <a:gd name="connsiteX58" fmla="*/ 18214975 w 19687507"/>
                  <a:gd name="connsiteY58" fmla="*/ 3000973 h 17936173"/>
                  <a:gd name="connsiteX59" fmla="*/ 18074607 w 19687507"/>
                  <a:gd name="connsiteY59" fmla="*/ 0 h 17936173"/>
                  <a:gd name="connsiteX60" fmla="*/ 19681155 w 19687507"/>
                  <a:gd name="connsiteY60" fmla="*/ 941389 h 17936173"/>
                  <a:gd name="connsiteX61" fmla="*/ 19687507 w 19687507"/>
                  <a:gd name="connsiteY61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36726 w 19687507"/>
                  <a:gd name="connsiteY7" fmla="*/ 17415473 h 17936173"/>
                  <a:gd name="connsiteX8" fmla="*/ 1838326 w 19687507"/>
                  <a:gd name="connsiteY8" fmla="*/ 17332923 h 17936173"/>
                  <a:gd name="connsiteX9" fmla="*/ 1870076 w 19687507"/>
                  <a:gd name="connsiteY9" fmla="*/ 17224973 h 17936173"/>
                  <a:gd name="connsiteX10" fmla="*/ 1838326 w 19687507"/>
                  <a:gd name="connsiteY10" fmla="*/ 17110673 h 17936173"/>
                  <a:gd name="connsiteX11" fmla="*/ 1774826 w 19687507"/>
                  <a:gd name="connsiteY11" fmla="*/ 17009073 h 17936173"/>
                  <a:gd name="connsiteX12" fmla="*/ 1882776 w 19687507"/>
                  <a:gd name="connsiteY12" fmla="*/ 16913823 h 17936173"/>
                  <a:gd name="connsiteX13" fmla="*/ 1908176 w 19687507"/>
                  <a:gd name="connsiteY13" fmla="*/ 16780473 h 17936173"/>
                  <a:gd name="connsiteX14" fmla="*/ 1831976 w 19687507"/>
                  <a:gd name="connsiteY14" fmla="*/ 16647123 h 17936173"/>
                  <a:gd name="connsiteX15" fmla="*/ 1717676 w 19687507"/>
                  <a:gd name="connsiteY15" fmla="*/ 16526473 h 17936173"/>
                  <a:gd name="connsiteX16" fmla="*/ 1685926 w 19687507"/>
                  <a:gd name="connsiteY16" fmla="*/ 16424873 h 17936173"/>
                  <a:gd name="connsiteX17" fmla="*/ 1603376 w 19687507"/>
                  <a:gd name="connsiteY17" fmla="*/ 16335973 h 17936173"/>
                  <a:gd name="connsiteX18" fmla="*/ 1590676 w 19687507"/>
                  <a:gd name="connsiteY18" fmla="*/ 16202623 h 17936173"/>
                  <a:gd name="connsiteX19" fmla="*/ 1514476 w 19687507"/>
                  <a:gd name="connsiteY19" fmla="*/ 15967673 h 17936173"/>
                  <a:gd name="connsiteX20" fmla="*/ 1406526 w 19687507"/>
                  <a:gd name="connsiteY20" fmla="*/ 15783523 h 17936173"/>
                  <a:gd name="connsiteX21" fmla="*/ 1311276 w 19687507"/>
                  <a:gd name="connsiteY21" fmla="*/ 15675573 h 17936173"/>
                  <a:gd name="connsiteX22" fmla="*/ 1279526 w 19687507"/>
                  <a:gd name="connsiteY22" fmla="*/ 15516823 h 17936173"/>
                  <a:gd name="connsiteX23" fmla="*/ 1190626 w 19687507"/>
                  <a:gd name="connsiteY23" fmla="*/ 15593023 h 17936173"/>
                  <a:gd name="connsiteX24" fmla="*/ 1196976 w 19687507"/>
                  <a:gd name="connsiteY24" fmla="*/ 15821623 h 17936173"/>
                  <a:gd name="connsiteX25" fmla="*/ 1177925 w 19687507"/>
                  <a:gd name="connsiteY25" fmla="*/ 15923223 h 17936173"/>
                  <a:gd name="connsiteX26" fmla="*/ 1063626 w 19687507"/>
                  <a:gd name="connsiteY26" fmla="*/ 15847023 h 17936173"/>
                  <a:gd name="connsiteX27" fmla="*/ 1000126 w 19687507"/>
                  <a:gd name="connsiteY27" fmla="*/ 15739073 h 17936173"/>
                  <a:gd name="connsiteX28" fmla="*/ 914401 w 19687507"/>
                  <a:gd name="connsiteY28" fmla="*/ 15675573 h 17936173"/>
                  <a:gd name="connsiteX29" fmla="*/ 911226 w 19687507"/>
                  <a:gd name="connsiteY29" fmla="*/ 15548573 h 17936173"/>
                  <a:gd name="connsiteX30" fmla="*/ 803276 w 19687507"/>
                  <a:gd name="connsiteY30" fmla="*/ 15434273 h 17936173"/>
                  <a:gd name="connsiteX31" fmla="*/ 733426 w 19687507"/>
                  <a:gd name="connsiteY31" fmla="*/ 15231073 h 17936173"/>
                  <a:gd name="connsiteX32" fmla="*/ 701676 w 19687507"/>
                  <a:gd name="connsiteY32" fmla="*/ 15097723 h 17936173"/>
                  <a:gd name="connsiteX33" fmla="*/ 606426 w 19687507"/>
                  <a:gd name="connsiteY33" fmla="*/ 14977073 h 17936173"/>
                  <a:gd name="connsiteX34" fmla="*/ 638176 w 19687507"/>
                  <a:gd name="connsiteY34" fmla="*/ 14869123 h 17936173"/>
                  <a:gd name="connsiteX35" fmla="*/ 574676 w 19687507"/>
                  <a:gd name="connsiteY35" fmla="*/ 14767523 h 17936173"/>
                  <a:gd name="connsiteX36" fmla="*/ 479426 w 19687507"/>
                  <a:gd name="connsiteY36" fmla="*/ 14678623 h 17936173"/>
                  <a:gd name="connsiteX37" fmla="*/ 415926 w 19687507"/>
                  <a:gd name="connsiteY37" fmla="*/ 14494473 h 17936173"/>
                  <a:gd name="connsiteX38" fmla="*/ 327026 w 19687507"/>
                  <a:gd name="connsiteY38" fmla="*/ 14564323 h 17936173"/>
                  <a:gd name="connsiteX39" fmla="*/ 257176 w 19687507"/>
                  <a:gd name="connsiteY39" fmla="*/ 14691323 h 17936173"/>
                  <a:gd name="connsiteX40" fmla="*/ 180976 w 19687507"/>
                  <a:gd name="connsiteY40" fmla="*/ 14811973 h 17936173"/>
                  <a:gd name="connsiteX41" fmla="*/ 180976 w 19687507"/>
                  <a:gd name="connsiteY41" fmla="*/ 14983423 h 17936173"/>
                  <a:gd name="connsiteX42" fmla="*/ 73026 w 19687507"/>
                  <a:gd name="connsiteY42" fmla="*/ 15110423 h 17936173"/>
                  <a:gd name="connsiteX43" fmla="*/ 120651 w 19687507"/>
                  <a:gd name="connsiteY43" fmla="*/ 15234249 h 17936173"/>
                  <a:gd name="connsiteX44" fmla="*/ 50801 w 19687507"/>
                  <a:gd name="connsiteY44" fmla="*/ 15373949 h 17936173"/>
                  <a:gd name="connsiteX45" fmla="*/ 0 w 19687507"/>
                  <a:gd name="connsiteY45" fmla="*/ 15221548 h 17936173"/>
                  <a:gd name="connsiteX46" fmla="*/ 22225 w 19687507"/>
                  <a:gd name="connsiteY46" fmla="*/ 15078673 h 17936173"/>
                  <a:gd name="connsiteX47" fmla="*/ 320675 w 19687507"/>
                  <a:gd name="connsiteY47" fmla="*/ 14024573 h 17936173"/>
                  <a:gd name="connsiteX48" fmla="*/ 4689475 w 19687507"/>
                  <a:gd name="connsiteY48" fmla="*/ 14151573 h 17936173"/>
                  <a:gd name="connsiteX49" fmla="*/ 9121775 w 19687507"/>
                  <a:gd name="connsiteY49" fmla="*/ 14189673 h 17936173"/>
                  <a:gd name="connsiteX50" fmla="*/ 8943975 w 19687507"/>
                  <a:gd name="connsiteY50" fmla="*/ 11471873 h 17936173"/>
                  <a:gd name="connsiteX51" fmla="*/ 8766175 w 19687507"/>
                  <a:gd name="connsiteY51" fmla="*/ 10824173 h 17936173"/>
                  <a:gd name="connsiteX52" fmla="*/ 8893175 w 19687507"/>
                  <a:gd name="connsiteY52" fmla="*/ 10519373 h 17936173"/>
                  <a:gd name="connsiteX53" fmla="*/ 9121775 w 19687507"/>
                  <a:gd name="connsiteY53" fmla="*/ 10176473 h 17936173"/>
                  <a:gd name="connsiteX54" fmla="*/ 10048875 w 19687507"/>
                  <a:gd name="connsiteY54" fmla="*/ 9579573 h 17936173"/>
                  <a:gd name="connsiteX55" fmla="*/ 10493375 w 19687507"/>
                  <a:gd name="connsiteY55" fmla="*/ 9477973 h 17936173"/>
                  <a:gd name="connsiteX56" fmla="*/ 10950575 w 19687507"/>
                  <a:gd name="connsiteY56" fmla="*/ 9249373 h 17936173"/>
                  <a:gd name="connsiteX57" fmla="*/ 11280775 w 19687507"/>
                  <a:gd name="connsiteY57" fmla="*/ 9147773 h 17936173"/>
                  <a:gd name="connsiteX58" fmla="*/ 11203906 w 19687507"/>
                  <a:gd name="connsiteY58" fmla="*/ 3195639 h 17936173"/>
                  <a:gd name="connsiteX59" fmla="*/ 18214975 w 19687507"/>
                  <a:gd name="connsiteY59" fmla="*/ 3000973 h 17936173"/>
                  <a:gd name="connsiteX60" fmla="*/ 18074607 w 19687507"/>
                  <a:gd name="connsiteY60" fmla="*/ 0 h 17936173"/>
                  <a:gd name="connsiteX61" fmla="*/ 19681155 w 19687507"/>
                  <a:gd name="connsiteY61" fmla="*/ 941389 h 17936173"/>
                  <a:gd name="connsiteX62" fmla="*/ 19687507 w 19687507"/>
                  <a:gd name="connsiteY62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36726 w 19687507"/>
                  <a:gd name="connsiteY8" fmla="*/ 17415473 h 17936173"/>
                  <a:gd name="connsiteX9" fmla="*/ 1838326 w 19687507"/>
                  <a:gd name="connsiteY9" fmla="*/ 17332923 h 17936173"/>
                  <a:gd name="connsiteX10" fmla="*/ 1870076 w 19687507"/>
                  <a:gd name="connsiteY10" fmla="*/ 17224973 h 17936173"/>
                  <a:gd name="connsiteX11" fmla="*/ 1838326 w 19687507"/>
                  <a:gd name="connsiteY11" fmla="*/ 17110673 h 17936173"/>
                  <a:gd name="connsiteX12" fmla="*/ 1774826 w 19687507"/>
                  <a:gd name="connsiteY12" fmla="*/ 17009073 h 17936173"/>
                  <a:gd name="connsiteX13" fmla="*/ 1882776 w 19687507"/>
                  <a:gd name="connsiteY13" fmla="*/ 16913823 h 17936173"/>
                  <a:gd name="connsiteX14" fmla="*/ 1908176 w 19687507"/>
                  <a:gd name="connsiteY14" fmla="*/ 16780473 h 17936173"/>
                  <a:gd name="connsiteX15" fmla="*/ 1831976 w 19687507"/>
                  <a:gd name="connsiteY15" fmla="*/ 16647123 h 17936173"/>
                  <a:gd name="connsiteX16" fmla="*/ 1717676 w 19687507"/>
                  <a:gd name="connsiteY16" fmla="*/ 16526473 h 17936173"/>
                  <a:gd name="connsiteX17" fmla="*/ 1685926 w 19687507"/>
                  <a:gd name="connsiteY17" fmla="*/ 16424873 h 17936173"/>
                  <a:gd name="connsiteX18" fmla="*/ 1603376 w 19687507"/>
                  <a:gd name="connsiteY18" fmla="*/ 16335973 h 17936173"/>
                  <a:gd name="connsiteX19" fmla="*/ 1590676 w 19687507"/>
                  <a:gd name="connsiteY19" fmla="*/ 16202623 h 17936173"/>
                  <a:gd name="connsiteX20" fmla="*/ 1514476 w 19687507"/>
                  <a:gd name="connsiteY20" fmla="*/ 15967673 h 17936173"/>
                  <a:gd name="connsiteX21" fmla="*/ 1406526 w 19687507"/>
                  <a:gd name="connsiteY21" fmla="*/ 15783523 h 17936173"/>
                  <a:gd name="connsiteX22" fmla="*/ 1311276 w 19687507"/>
                  <a:gd name="connsiteY22" fmla="*/ 15675573 h 17936173"/>
                  <a:gd name="connsiteX23" fmla="*/ 1279526 w 19687507"/>
                  <a:gd name="connsiteY23" fmla="*/ 15516823 h 17936173"/>
                  <a:gd name="connsiteX24" fmla="*/ 1190626 w 19687507"/>
                  <a:gd name="connsiteY24" fmla="*/ 15593023 h 17936173"/>
                  <a:gd name="connsiteX25" fmla="*/ 1196976 w 19687507"/>
                  <a:gd name="connsiteY25" fmla="*/ 15821623 h 17936173"/>
                  <a:gd name="connsiteX26" fmla="*/ 1177925 w 19687507"/>
                  <a:gd name="connsiteY26" fmla="*/ 15923223 h 17936173"/>
                  <a:gd name="connsiteX27" fmla="*/ 1063626 w 19687507"/>
                  <a:gd name="connsiteY27" fmla="*/ 15847023 h 17936173"/>
                  <a:gd name="connsiteX28" fmla="*/ 1000126 w 19687507"/>
                  <a:gd name="connsiteY28" fmla="*/ 15739073 h 17936173"/>
                  <a:gd name="connsiteX29" fmla="*/ 914401 w 19687507"/>
                  <a:gd name="connsiteY29" fmla="*/ 15675573 h 17936173"/>
                  <a:gd name="connsiteX30" fmla="*/ 911226 w 19687507"/>
                  <a:gd name="connsiteY30" fmla="*/ 15548573 h 17936173"/>
                  <a:gd name="connsiteX31" fmla="*/ 803276 w 19687507"/>
                  <a:gd name="connsiteY31" fmla="*/ 15434273 h 17936173"/>
                  <a:gd name="connsiteX32" fmla="*/ 733426 w 19687507"/>
                  <a:gd name="connsiteY32" fmla="*/ 15231073 h 17936173"/>
                  <a:gd name="connsiteX33" fmla="*/ 701676 w 19687507"/>
                  <a:gd name="connsiteY33" fmla="*/ 15097723 h 17936173"/>
                  <a:gd name="connsiteX34" fmla="*/ 606426 w 19687507"/>
                  <a:gd name="connsiteY34" fmla="*/ 14977073 h 17936173"/>
                  <a:gd name="connsiteX35" fmla="*/ 638176 w 19687507"/>
                  <a:gd name="connsiteY35" fmla="*/ 14869123 h 17936173"/>
                  <a:gd name="connsiteX36" fmla="*/ 574676 w 19687507"/>
                  <a:gd name="connsiteY36" fmla="*/ 14767523 h 17936173"/>
                  <a:gd name="connsiteX37" fmla="*/ 479426 w 19687507"/>
                  <a:gd name="connsiteY37" fmla="*/ 14678623 h 17936173"/>
                  <a:gd name="connsiteX38" fmla="*/ 415926 w 19687507"/>
                  <a:gd name="connsiteY38" fmla="*/ 14494473 h 17936173"/>
                  <a:gd name="connsiteX39" fmla="*/ 327026 w 19687507"/>
                  <a:gd name="connsiteY39" fmla="*/ 14564323 h 17936173"/>
                  <a:gd name="connsiteX40" fmla="*/ 257176 w 19687507"/>
                  <a:gd name="connsiteY40" fmla="*/ 14691323 h 17936173"/>
                  <a:gd name="connsiteX41" fmla="*/ 180976 w 19687507"/>
                  <a:gd name="connsiteY41" fmla="*/ 14811973 h 17936173"/>
                  <a:gd name="connsiteX42" fmla="*/ 180976 w 19687507"/>
                  <a:gd name="connsiteY42" fmla="*/ 14983423 h 17936173"/>
                  <a:gd name="connsiteX43" fmla="*/ 73026 w 19687507"/>
                  <a:gd name="connsiteY43" fmla="*/ 15110423 h 17936173"/>
                  <a:gd name="connsiteX44" fmla="*/ 120651 w 19687507"/>
                  <a:gd name="connsiteY44" fmla="*/ 15234249 h 17936173"/>
                  <a:gd name="connsiteX45" fmla="*/ 50801 w 19687507"/>
                  <a:gd name="connsiteY45" fmla="*/ 15373949 h 17936173"/>
                  <a:gd name="connsiteX46" fmla="*/ 0 w 19687507"/>
                  <a:gd name="connsiteY46" fmla="*/ 15221548 h 17936173"/>
                  <a:gd name="connsiteX47" fmla="*/ 22225 w 19687507"/>
                  <a:gd name="connsiteY47" fmla="*/ 15078673 h 17936173"/>
                  <a:gd name="connsiteX48" fmla="*/ 320675 w 19687507"/>
                  <a:gd name="connsiteY48" fmla="*/ 14024573 h 17936173"/>
                  <a:gd name="connsiteX49" fmla="*/ 4689475 w 19687507"/>
                  <a:gd name="connsiteY49" fmla="*/ 14151573 h 17936173"/>
                  <a:gd name="connsiteX50" fmla="*/ 9121775 w 19687507"/>
                  <a:gd name="connsiteY50" fmla="*/ 14189673 h 17936173"/>
                  <a:gd name="connsiteX51" fmla="*/ 8943975 w 19687507"/>
                  <a:gd name="connsiteY51" fmla="*/ 11471873 h 17936173"/>
                  <a:gd name="connsiteX52" fmla="*/ 8766175 w 19687507"/>
                  <a:gd name="connsiteY52" fmla="*/ 10824173 h 17936173"/>
                  <a:gd name="connsiteX53" fmla="*/ 8893175 w 19687507"/>
                  <a:gd name="connsiteY53" fmla="*/ 10519373 h 17936173"/>
                  <a:gd name="connsiteX54" fmla="*/ 9121775 w 19687507"/>
                  <a:gd name="connsiteY54" fmla="*/ 10176473 h 17936173"/>
                  <a:gd name="connsiteX55" fmla="*/ 10048875 w 19687507"/>
                  <a:gd name="connsiteY55" fmla="*/ 9579573 h 17936173"/>
                  <a:gd name="connsiteX56" fmla="*/ 10493375 w 19687507"/>
                  <a:gd name="connsiteY56" fmla="*/ 9477973 h 17936173"/>
                  <a:gd name="connsiteX57" fmla="*/ 10950575 w 19687507"/>
                  <a:gd name="connsiteY57" fmla="*/ 9249373 h 17936173"/>
                  <a:gd name="connsiteX58" fmla="*/ 11280775 w 19687507"/>
                  <a:gd name="connsiteY58" fmla="*/ 9147773 h 17936173"/>
                  <a:gd name="connsiteX59" fmla="*/ 11203906 w 19687507"/>
                  <a:gd name="connsiteY59" fmla="*/ 3195639 h 17936173"/>
                  <a:gd name="connsiteX60" fmla="*/ 18214975 w 19687507"/>
                  <a:gd name="connsiteY60" fmla="*/ 3000973 h 17936173"/>
                  <a:gd name="connsiteX61" fmla="*/ 18074607 w 19687507"/>
                  <a:gd name="connsiteY61" fmla="*/ 0 h 17936173"/>
                  <a:gd name="connsiteX62" fmla="*/ 19681155 w 19687507"/>
                  <a:gd name="connsiteY62" fmla="*/ 941389 h 17936173"/>
                  <a:gd name="connsiteX63" fmla="*/ 19687507 w 19687507"/>
                  <a:gd name="connsiteY63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36726 w 19687507"/>
                  <a:gd name="connsiteY9" fmla="*/ 17415473 h 17936173"/>
                  <a:gd name="connsiteX10" fmla="*/ 1838326 w 19687507"/>
                  <a:gd name="connsiteY10" fmla="*/ 17332923 h 17936173"/>
                  <a:gd name="connsiteX11" fmla="*/ 1870076 w 19687507"/>
                  <a:gd name="connsiteY11" fmla="*/ 17224973 h 17936173"/>
                  <a:gd name="connsiteX12" fmla="*/ 1838326 w 19687507"/>
                  <a:gd name="connsiteY12" fmla="*/ 17110673 h 17936173"/>
                  <a:gd name="connsiteX13" fmla="*/ 1774826 w 19687507"/>
                  <a:gd name="connsiteY13" fmla="*/ 17009073 h 17936173"/>
                  <a:gd name="connsiteX14" fmla="*/ 1882776 w 19687507"/>
                  <a:gd name="connsiteY14" fmla="*/ 16913823 h 17936173"/>
                  <a:gd name="connsiteX15" fmla="*/ 1908176 w 19687507"/>
                  <a:gd name="connsiteY15" fmla="*/ 16780473 h 17936173"/>
                  <a:gd name="connsiteX16" fmla="*/ 1831976 w 19687507"/>
                  <a:gd name="connsiteY16" fmla="*/ 16647123 h 17936173"/>
                  <a:gd name="connsiteX17" fmla="*/ 1717676 w 19687507"/>
                  <a:gd name="connsiteY17" fmla="*/ 16526473 h 17936173"/>
                  <a:gd name="connsiteX18" fmla="*/ 1685926 w 19687507"/>
                  <a:gd name="connsiteY18" fmla="*/ 16424873 h 17936173"/>
                  <a:gd name="connsiteX19" fmla="*/ 1603376 w 19687507"/>
                  <a:gd name="connsiteY19" fmla="*/ 16335973 h 17936173"/>
                  <a:gd name="connsiteX20" fmla="*/ 1590676 w 19687507"/>
                  <a:gd name="connsiteY20" fmla="*/ 16202623 h 17936173"/>
                  <a:gd name="connsiteX21" fmla="*/ 1514476 w 19687507"/>
                  <a:gd name="connsiteY21" fmla="*/ 15967673 h 17936173"/>
                  <a:gd name="connsiteX22" fmla="*/ 1406526 w 19687507"/>
                  <a:gd name="connsiteY22" fmla="*/ 15783523 h 17936173"/>
                  <a:gd name="connsiteX23" fmla="*/ 1311276 w 19687507"/>
                  <a:gd name="connsiteY23" fmla="*/ 15675573 h 17936173"/>
                  <a:gd name="connsiteX24" fmla="*/ 1279526 w 19687507"/>
                  <a:gd name="connsiteY24" fmla="*/ 15516823 h 17936173"/>
                  <a:gd name="connsiteX25" fmla="*/ 1190626 w 19687507"/>
                  <a:gd name="connsiteY25" fmla="*/ 15593023 h 17936173"/>
                  <a:gd name="connsiteX26" fmla="*/ 1196976 w 19687507"/>
                  <a:gd name="connsiteY26" fmla="*/ 15821623 h 17936173"/>
                  <a:gd name="connsiteX27" fmla="*/ 1177925 w 19687507"/>
                  <a:gd name="connsiteY27" fmla="*/ 15923223 h 17936173"/>
                  <a:gd name="connsiteX28" fmla="*/ 1063626 w 19687507"/>
                  <a:gd name="connsiteY28" fmla="*/ 15847023 h 17936173"/>
                  <a:gd name="connsiteX29" fmla="*/ 1000126 w 19687507"/>
                  <a:gd name="connsiteY29" fmla="*/ 15739073 h 17936173"/>
                  <a:gd name="connsiteX30" fmla="*/ 914401 w 19687507"/>
                  <a:gd name="connsiteY30" fmla="*/ 15675573 h 17936173"/>
                  <a:gd name="connsiteX31" fmla="*/ 911226 w 19687507"/>
                  <a:gd name="connsiteY31" fmla="*/ 15548573 h 17936173"/>
                  <a:gd name="connsiteX32" fmla="*/ 803276 w 19687507"/>
                  <a:gd name="connsiteY32" fmla="*/ 15434273 h 17936173"/>
                  <a:gd name="connsiteX33" fmla="*/ 733426 w 19687507"/>
                  <a:gd name="connsiteY33" fmla="*/ 15231073 h 17936173"/>
                  <a:gd name="connsiteX34" fmla="*/ 701676 w 19687507"/>
                  <a:gd name="connsiteY34" fmla="*/ 15097723 h 17936173"/>
                  <a:gd name="connsiteX35" fmla="*/ 606426 w 19687507"/>
                  <a:gd name="connsiteY35" fmla="*/ 14977073 h 17936173"/>
                  <a:gd name="connsiteX36" fmla="*/ 638176 w 19687507"/>
                  <a:gd name="connsiteY36" fmla="*/ 14869123 h 17936173"/>
                  <a:gd name="connsiteX37" fmla="*/ 574676 w 19687507"/>
                  <a:gd name="connsiteY37" fmla="*/ 14767523 h 17936173"/>
                  <a:gd name="connsiteX38" fmla="*/ 479426 w 19687507"/>
                  <a:gd name="connsiteY38" fmla="*/ 14678623 h 17936173"/>
                  <a:gd name="connsiteX39" fmla="*/ 415926 w 19687507"/>
                  <a:gd name="connsiteY39" fmla="*/ 14494473 h 17936173"/>
                  <a:gd name="connsiteX40" fmla="*/ 327026 w 19687507"/>
                  <a:gd name="connsiteY40" fmla="*/ 14564323 h 17936173"/>
                  <a:gd name="connsiteX41" fmla="*/ 257176 w 19687507"/>
                  <a:gd name="connsiteY41" fmla="*/ 14691323 h 17936173"/>
                  <a:gd name="connsiteX42" fmla="*/ 180976 w 19687507"/>
                  <a:gd name="connsiteY42" fmla="*/ 14811973 h 17936173"/>
                  <a:gd name="connsiteX43" fmla="*/ 180976 w 19687507"/>
                  <a:gd name="connsiteY43" fmla="*/ 14983423 h 17936173"/>
                  <a:gd name="connsiteX44" fmla="*/ 73026 w 19687507"/>
                  <a:gd name="connsiteY44" fmla="*/ 15110423 h 17936173"/>
                  <a:gd name="connsiteX45" fmla="*/ 120651 w 19687507"/>
                  <a:gd name="connsiteY45" fmla="*/ 15234249 h 17936173"/>
                  <a:gd name="connsiteX46" fmla="*/ 50801 w 19687507"/>
                  <a:gd name="connsiteY46" fmla="*/ 15373949 h 17936173"/>
                  <a:gd name="connsiteX47" fmla="*/ 0 w 19687507"/>
                  <a:gd name="connsiteY47" fmla="*/ 15221548 h 17936173"/>
                  <a:gd name="connsiteX48" fmla="*/ 22225 w 19687507"/>
                  <a:gd name="connsiteY48" fmla="*/ 15078673 h 17936173"/>
                  <a:gd name="connsiteX49" fmla="*/ 320675 w 19687507"/>
                  <a:gd name="connsiteY49" fmla="*/ 14024573 h 17936173"/>
                  <a:gd name="connsiteX50" fmla="*/ 4689475 w 19687507"/>
                  <a:gd name="connsiteY50" fmla="*/ 14151573 h 17936173"/>
                  <a:gd name="connsiteX51" fmla="*/ 9121775 w 19687507"/>
                  <a:gd name="connsiteY51" fmla="*/ 14189673 h 17936173"/>
                  <a:gd name="connsiteX52" fmla="*/ 8943975 w 19687507"/>
                  <a:gd name="connsiteY52" fmla="*/ 11471873 h 17936173"/>
                  <a:gd name="connsiteX53" fmla="*/ 8766175 w 19687507"/>
                  <a:gd name="connsiteY53" fmla="*/ 10824173 h 17936173"/>
                  <a:gd name="connsiteX54" fmla="*/ 8893175 w 19687507"/>
                  <a:gd name="connsiteY54" fmla="*/ 10519373 h 17936173"/>
                  <a:gd name="connsiteX55" fmla="*/ 9121775 w 19687507"/>
                  <a:gd name="connsiteY55" fmla="*/ 10176473 h 17936173"/>
                  <a:gd name="connsiteX56" fmla="*/ 10048875 w 19687507"/>
                  <a:gd name="connsiteY56" fmla="*/ 9579573 h 17936173"/>
                  <a:gd name="connsiteX57" fmla="*/ 10493375 w 19687507"/>
                  <a:gd name="connsiteY57" fmla="*/ 9477973 h 17936173"/>
                  <a:gd name="connsiteX58" fmla="*/ 10950575 w 19687507"/>
                  <a:gd name="connsiteY58" fmla="*/ 9249373 h 17936173"/>
                  <a:gd name="connsiteX59" fmla="*/ 11280775 w 19687507"/>
                  <a:gd name="connsiteY59" fmla="*/ 9147773 h 17936173"/>
                  <a:gd name="connsiteX60" fmla="*/ 11203906 w 19687507"/>
                  <a:gd name="connsiteY60" fmla="*/ 3195639 h 17936173"/>
                  <a:gd name="connsiteX61" fmla="*/ 18214975 w 19687507"/>
                  <a:gd name="connsiteY61" fmla="*/ 3000973 h 17936173"/>
                  <a:gd name="connsiteX62" fmla="*/ 18074607 w 19687507"/>
                  <a:gd name="connsiteY62" fmla="*/ 0 h 17936173"/>
                  <a:gd name="connsiteX63" fmla="*/ 19681155 w 19687507"/>
                  <a:gd name="connsiteY63" fmla="*/ 941389 h 17936173"/>
                  <a:gd name="connsiteX64" fmla="*/ 19687507 w 19687507"/>
                  <a:gd name="connsiteY64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603376 w 19687507"/>
                  <a:gd name="connsiteY9" fmla="*/ 17555173 h 17936173"/>
                  <a:gd name="connsiteX10" fmla="*/ 1736726 w 19687507"/>
                  <a:gd name="connsiteY10" fmla="*/ 17415473 h 17936173"/>
                  <a:gd name="connsiteX11" fmla="*/ 1838326 w 19687507"/>
                  <a:gd name="connsiteY11" fmla="*/ 17332923 h 17936173"/>
                  <a:gd name="connsiteX12" fmla="*/ 1870076 w 19687507"/>
                  <a:gd name="connsiteY12" fmla="*/ 17224973 h 17936173"/>
                  <a:gd name="connsiteX13" fmla="*/ 1838326 w 19687507"/>
                  <a:gd name="connsiteY13" fmla="*/ 17110673 h 17936173"/>
                  <a:gd name="connsiteX14" fmla="*/ 1774826 w 19687507"/>
                  <a:gd name="connsiteY14" fmla="*/ 17009073 h 17936173"/>
                  <a:gd name="connsiteX15" fmla="*/ 1882776 w 19687507"/>
                  <a:gd name="connsiteY15" fmla="*/ 16913823 h 17936173"/>
                  <a:gd name="connsiteX16" fmla="*/ 1908176 w 19687507"/>
                  <a:gd name="connsiteY16" fmla="*/ 16780473 h 17936173"/>
                  <a:gd name="connsiteX17" fmla="*/ 1831976 w 19687507"/>
                  <a:gd name="connsiteY17" fmla="*/ 16647123 h 17936173"/>
                  <a:gd name="connsiteX18" fmla="*/ 1717676 w 19687507"/>
                  <a:gd name="connsiteY18" fmla="*/ 16526473 h 17936173"/>
                  <a:gd name="connsiteX19" fmla="*/ 1685926 w 19687507"/>
                  <a:gd name="connsiteY19" fmla="*/ 16424873 h 17936173"/>
                  <a:gd name="connsiteX20" fmla="*/ 1603376 w 19687507"/>
                  <a:gd name="connsiteY20" fmla="*/ 16335973 h 17936173"/>
                  <a:gd name="connsiteX21" fmla="*/ 1590676 w 19687507"/>
                  <a:gd name="connsiteY21" fmla="*/ 16202623 h 17936173"/>
                  <a:gd name="connsiteX22" fmla="*/ 1514476 w 19687507"/>
                  <a:gd name="connsiteY22" fmla="*/ 15967673 h 17936173"/>
                  <a:gd name="connsiteX23" fmla="*/ 1406526 w 19687507"/>
                  <a:gd name="connsiteY23" fmla="*/ 15783523 h 17936173"/>
                  <a:gd name="connsiteX24" fmla="*/ 1311276 w 19687507"/>
                  <a:gd name="connsiteY24" fmla="*/ 15675573 h 17936173"/>
                  <a:gd name="connsiteX25" fmla="*/ 1279526 w 19687507"/>
                  <a:gd name="connsiteY25" fmla="*/ 15516823 h 17936173"/>
                  <a:gd name="connsiteX26" fmla="*/ 1190626 w 19687507"/>
                  <a:gd name="connsiteY26" fmla="*/ 15593023 h 17936173"/>
                  <a:gd name="connsiteX27" fmla="*/ 1196976 w 19687507"/>
                  <a:gd name="connsiteY27" fmla="*/ 15821623 h 17936173"/>
                  <a:gd name="connsiteX28" fmla="*/ 1177925 w 19687507"/>
                  <a:gd name="connsiteY28" fmla="*/ 15923223 h 17936173"/>
                  <a:gd name="connsiteX29" fmla="*/ 1063626 w 19687507"/>
                  <a:gd name="connsiteY29" fmla="*/ 15847023 h 17936173"/>
                  <a:gd name="connsiteX30" fmla="*/ 1000126 w 19687507"/>
                  <a:gd name="connsiteY30" fmla="*/ 15739073 h 17936173"/>
                  <a:gd name="connsiteX31" fmla="*/ 914401 w 19687507"/>
                  <a:gd name="connsiteY31" fmla="*/ 15675573 h 17936173"/>
                  <a:gd name="connsiteX32" fmla="*/ 911226 w 19687507"/>
                  <a:gd name="connsiteY32" fmla="*/ 15548573 h 17936173"/>
                  <a:gd name="connsiteX33" fmla="*/ 803276 w 19687507"/>
                  <a:gd name="connsiteY33" fmla="*/ 15434273 h 17936173"/>
                  <a:gd name="connsiteX34" fmla="*/ 733426 w 19687507"/>
                  <a:gd name="connsiteY34" fmla="*/ 15231073 h 17936173"/>
                  <a:gd name="connsiteX35" fmla="*/ 701676 w 19687507"/>
                  <a:gd name="connsiteY35" fmla="*/ 15097723 h 17936173"/>
                  <a:gd name="connsiteX36" fmla="*/ 606426 w 19687507"/>
                  <a:gd name="connsiteY36" fmla="*/ 14977073 h 17936173"/>
                  <a:gd name="connsiteX37" fmla="*/ 638176 w 19687507"/>
                  <a:gd name="connsiteY37" fmla="*/ 14869123 h 17936173"/>
                  <a:gd name="connsiteX38" fmla="*/ 574676 w 19687507"/>
                  <a:gd name="connsiteY38" fmla="*/ 14767523 h 17936173"/>
                  <a:gd name="connsiteX39" fmla="*/ 479426 w 19687507"/>
                  <a:gd name="connsiteY39" fmla="*/ 14678623 h 17936173"/>
                  <a:gd name="connsiteX40" fmla="*/ 415926 w 19687507"/>
                  <a:gd name="connsiteY40" fmla="*/ 14494473 h 17936173"/>
                  <a:gd name="connsiteX41" fmla="*/ 327026 w 19687507"/>
                  <a:gd name="connsiteY41" fmla="*/ 14564323 h 17936173"/>
                  <a:gd name="connsiteX42" fmla="*/ 257176 w 19687507"/>
                  <a:gd name="connsiteY42" fmla="*/ 14691323 h 17936173"/>
                  <a:gd name="connsiteX43" fmla="*/ 180976 w 19687507"/>
                  <a:gd name="connsiteY43" fmla="*/ 14811973 h 17936173"/>
                  <a:gd name="connsiteX44" fmla="*/ 180976 w 19687507"/>
                  <a:gd name="connsiteY44" fmla="*/ 14983423 h 17936173"/>
                  <a:gd name="connsiteX45" fmla="*/ 73026 w 19687507"/>
                  <a:gd name="connsiteY45" fmla="*/ 15110423 h 17936173"/>
                  <a:gd name="connsiteX46" fmla="*/ 120651 w 19687507"/>
                  <a:gd name="connsiteY46" fmla="*/ 15234249 h 17936173"/>
                  <a:gd name="connsiteX47" fmla="*/ 50801 w 19687507"/>
                  <a:gd name="connsiteY47" fmla="*/ 15373949 h 17936173"/>
                  <a:gd name="connsiteX48" fmla="*/ 0 w 19687507"/>
                  <a:gd name="connsiteY48" fmla="*/ 15221548 h 17936173"/>
                  <a:gd name="connsiteX49" fmla="*/ 22225 w 19687507"/>
                  <a:gd name="connsiteY49" fmla="*/ 15078673 h 17936173"/>
                  <a:gd name="connsiteX50" fmla="*/ 320675 w 19687507"/>
                  <a:gd name="connsiteY50" fmla="*/ 14024573 h 17936173"/>
                  <a:gd name="connsiteX51" fmla="*/ 4689475 w 19687507"/>
                  <a:gd name="connsiteY51" fmla="*/ 14151573 h 17936173"/>
                  <a:gd name="connsiteX52" fmla="*/ 9121775 w 19687507"/>
                  <a:gd name="connsiteY52" fmla="*/ 14189673 h 17936173"/>
                  <a:gd name="connsiteX53" fmla="*/ 8943975 w 19687507"/>
                  <a:gd name="connsiteY53" fmla="*/ 11471873 h 17936173"/>
                  <a:gd name="connsiteX54" fmla="*/ 8766175 w 19687507"/>
                  <a:gd name="connsiteY54" fmla="*/ 10824173 h 17936173"/>
                  <a:gd name="connsiteX55" fmla="*/ 8893175 w 19687507"/>
                  <a:gd name="connsiteY55" fmla="*/ 10519373 h 17936173"/>
                  <a:gd name="connsiteX56" fmla="*/ 9121775 w 19687507"/>
                  <a:gd name="connsiteY56" fmla="*/ 10176473 h 17936173"/>
                  <a:gd name="connsiteX57" fmla="*/ 10048875 w 19687507"/>
                  <a:gd name="connsiteY57" fmla="*/ 9579573 h 17936173"/>
                  <a:gd name="connsiteX58" fmla="*/ 10493375 w 19687507"/>
                  <a:gd name="connsiteY58" fmla="*/ 9477973 h 17936173"/>
                  <a:gd name="connsiteX59" fmla="*/ 10950575 w 19687507"/>
                  <a:gd name="connsiteY59" fmla="*/ 9249373 h 17936173"/>
                  <a:gd name="connsiteX60" fmla="*/ 11280775 w 19687507"/>
                  <a:gd name="connsiteY60" fmla="*/ 9147773 h 17936173"/>
                  <a:gd name="connsiteX61" fmla="*/ 11203906 w 19687507"/>
                  <a:gd name="connsiteY61" fmla="*/ 3195639 h 17936173"/>
                  <a:gd name="connsiteX62" fmla="*/ 18214975 w 19687507"/>
                  <a:gd name="connsiteY62" fmla="*/ 3000973 h 17936173"/>
                  <a:gd name="connsiteX63" fmla="*/ 18074607 w 19687507"/>
                  <a:gd name="connsiteY63" fmla="*/ 0 h 17936173"/>
                  <a:gd name="connsiteX64" fmla="*/ 19681155 w 19687507"/>
                  <a:gd name="connsiteY64" fmla="*/ 941389 h 17936173"/>
                  <a:gd name="connsiteX65" fmla="*/ 19687507 w 19687507"/>
                  <a:gd name="connsiteY65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647826 w 19687507"/>
                  <a:gd name="connsiteY9" fmla="*/ 17605973 h 17936173"/>
                  <a:gd name="connsiteX10" fmla="*/ 1603376 w 19687507"/>
                  <a:gd name="connsiteY10" fmla="*/ 17555173 h 17936173"/>
                  <a:gd name="connsiteX11" fmla="*/ 1736726 w 19687507"/>
                  <a:gd name="connsiteY11" fmla="*/ 17415473 h 17936173"/>
                  <a:gd name="connsiteX12" fmla="*/ 1838326 w 19687507"/>
                  <a:gd name="connsiteY12" fmla="*/ 17332923 h 17936173"/>
                  <a:gd name="connsiteX13" fmla="*/ 1870076 w 19687507"/>
                  <a:gd name="connsiteY13" fmla="*/ 17224973 h 17936173"/>
                  <a:gd name="connsiteX14" fmla="*/ 1838326 w 19687507"/>
                  <a:gd name="connsiteY14" fmla="*/ 17110673 h 17936173"/>
                  <a:gd name="connsiteX15" fmla="*/ 1774826 w 19687507"/>
                  <a:gd name="connsiteY15" fmla="*/ 17009073 h 17936173"/>
                  <a:gd name="connsiteX16" fmla="*/ 1882776 w 19687507"/>
                  <a:gd name="connsiteY16" fmla="*/ 16913823 h 17936173"/>
                  <a:gd name="connsiteX17" fmla="*/ 1908176 w 19687507"/>
                  <a:gd name="connsiteY17" fmla="*/ 16780473 h 17936173"/>
                  <a:gd name="connsiteX18" fmla="*/ 1831976 w 19687507"/>
                  <a:gd name="connsiteY18" fmla="*/ 16647123 h 17936173"/>
                  <a:gd name="connsiteX19" fmla="*/ 1717676 w 19687507"/>
                  <a:gd name="connsiteY19" fmla="*/ 16526473 h 17936173"/>
                  <a:gd name="connsiteX20" fmla="*/ 1685926 w 19687507"/>
                  <a:gd name="connsiteY20" fmla="*/ 16424873 h 17936173"/>
                  <a:gd name="connsiteX21" fmla="*/ 1603376 w 19687507"/>
                  <a:gd name="connsiteY21" fmla="*/ 16335973 h 17936173"/>
                  <a:gd name="connsiteX22" fmla="*/ 1590676 w 19687507"/>
                  <a:gd name="connsiteY22" fmla="*/ 16202623 h 17936173"/>
                  <a:gd name="connsiteX23" fmla="*/ 1514476 w 19687507"/>
                  <a:gd name="connsiteY23" fmla="*/ 15967673 h 17936173"/>
                  <a:gd name="connsiteX24" fmla="*/ 1406526 w 19687507"/>
                  <a:gd name="connsiteY24" fmla="*/ 15783523 h 17936173"/>
                  <a:gd name="connsiteX25" fmla="*/ 1311276 w 19687507"/>
                  <a:gd name="connsiteY25" fmla="*/ 15675573 h 17936173"/>
                  <a:gd name="connsiteX26" fmla="*/ 1279526 w 19687507"/>
                  <a:gd name="connsiteY26" fmla="*/ 15516823 h 17936173"/>
                  <a:gd name="connsiteX27" fmla="*/ 1190626 w 19687507"/>
                  <a:gd name="connsiteY27" fmla="*/ 15593023 h 17936173"/>
                  <a:gd name="connsiteX28" fmla="*/ 1196976 w 19687507"/>
                  <a:gd name="connsiteY28" fmla="*/ 15821623 h 17936173"/>
                  <a:gd name="connsiteX29" fmla="*/ 1177925 w 19687507"/>
                  <a:gd name="connsiteY29" fmla="*/ 15923223 h 17936173"/>
                  <a:gd name="connsiteX30" fmla="*/ 1063626 w 19687507"/>
                  <a:gd name="connsiteY30" fmla="*/ 15847023 h 17936173"/>
                  <a:gd name="connsiteX31" fmla="*/ 1000126 w 19687507"/>
                  <a:gd name="connsiteY31" fmla="*/ 15739073 h 17936173"/>
                  <a:gd name="connsiteX32" fmla="*/ 914401 w 19687507"/>
                  <a:gd name="connsiteY32" fmla="*/ 15675573 h 17936173"/>
                  <a:gd name="connsiteX33" fmla="*/ 911226 w 19687507"/>
                  <a:gd name="connsiteY33" fmla="*/ 15548573 h 17936173"/>
                  <a:gd name="connsiteX34" fmla="*/ 803276 w 19687507"/>
                  <a:gd name="connsiteY34" fmla="*/ 15434273 h 17936173"/>
                  <a:gd name="connsiteX35" fmla="*/ 733426 w 19687507"/>
                  <a:gd name="connsiteY35" fmla="*/ 15231073 h 17936173"/>
                  <a:gd name="connsiteX36" fmla="*/ 701676 w 19687507"/>
                  <a:gd name="connsiteY36" fmla="*/ 15097723 h 17936173"/>
                  <a:gd name="connsiteX37" fmla="*/ 606426 w 19687507"/>
                  <a:gd name="connsiteY37" fmla="*/ 14977073 h 17936173"/>
                  <a:gd name="connsiteX38" fmla="*/ 638176 w 19687507"/>
                  <a:gd name="connsiteY38" fmla="*/ 14869123 h 17936173"/>
                  <a:gd name="connsiteX39" fmla="*/ 574676 w 19687507"/>
                  <a:gd name="connsiteY39" fmla="*/ 14767523 h 17936173"/>
                  <a:gd name="connsiteX40" fmla="*/ 479426 w 19687507"/>
                  <a:gd name="connsiteY40" fmla="*/ 14678623 h 17936173"/>
                  <a:gd name="connsiteX41" fmla="*/ 415926 w 19687507"/>
                  <a:gd name="connsiteY41" fmla="*/ 14494473 h 17936173"/>
                  <a:gd name="connsiteX42" fmla="*/ 327026 w 19687507"/>
                  <a:gd name="connsiteY42" fmla="*/ 14564323 h 17936173"/>
                  <a:gd name="connsiteX43" fmla="*/ 257176 w 19687507"/>
                  <a:gd name="connsiteY43" fmla="*/ 14691323 h 17936173"/>
                  <a:gd name="connsiteX44" fmla="*/ 180976 w 19687507"/>
                  <a:gd name="connsiteY44" fmla="*/ 14811973 h 17936173"/>
                  <a:gd name="connsiteX45" fmla="*/ 180976 w 19687507"/>
                  <a:gd name="connsiteY45" fmla="*/ 14983423 h 17936173"/>
                  <a:gd name="connsiteX46" fmla="*/ 73026 w 19687507"/>
                  <a:gd name="connsiteY46" fmla="*/ 15110423 h 17936173"/>
                  <a:gd name="connsiteX47" fmla="*/ 120651 w 19687507"/>
                  <a:gd name="connsiteY47" fmla="*/ 15234249 h 17936173"/>
                  <a:gd name="connsiteX48" fmla="*/ 50801 w 19687507"/>
                  <a:gd name="connsiteY48" fmla="*/ 15373949 h 17936173"/>
                  <a:gd name="connsiteX49" fmla="*/ 0 w 19687507"/>
                  <a:gd name="connsiteY49" fmla="*/ 15221548 h 17936173"/>
                  <a:gd name="connsiteX50" fmla="*/ 22225 w 19687507"/>
                  <a:gd name="connsiteY50" fmla="*/ 15078673 h 17936173"/>
                  <a:gd name="connsiteX51" fmla="*/ 320675 w 19687507"/>
                  <a:gd name="connsiteY51" fmla="*/ 14024573 h 17936173"/>
                  <a:gd name="connsiteX52" fmla="*/ 4689475 w 19687507"/>
                  <a:gd name="connsiteY52" fmla="*/ 14151573 h 17936173"/>
                  <a:gd name="connsiteX53" fmla="*/ 9121775 w 19687507"/>
                  <a:gd name="connsiteY53" fmla="*/ 14189673 h 17936173"/>
                  <a:gd name="connsiteX54" fmla="*/ 8943975 w 19687507"/>
                  <a:gd name="connsiteY54" fmla="*/ 11471873 h 17936173"/>
                  <a:gd name="connsiteX55" fmla="*/ 8766175 w 19687507"/>
                  <a:gd name="connsiteY55" fmla="*/ 10824173 h 17936173"/>
                  <a:gd name="connsiteX56" fmla="*/ 8893175 w 19687507"/>
                  <a:gd name="connsiteY56" fmla="*/ 10519373 h 17936173"/>
                  <a:gd name="connsiteX57" fmla="*/ 9121775 w 19687507"/>
                  <a:gd name="connsiteY57" fmla="*/ 10176473 h 17936173"/>
                  <a:gd name="connsiteX58" fmla="*/ 10048875 w 19687507"/>
                  <a:gd name="connsiteY58" fmla="*/ 9579573 h 17936173"/>
                  <a:gd name="connsiteX59" fmla="*/ 10493375 w 19687507"/>
                  <a:gd name="connsiteY59" fmla="*/ 9477973 h 17936173"/>
                  <a:gd name="connsiteX60" fmla="*/ 10950575 w 19687507"/>
                  <a:gd name="connsiteY60" fmla="*/ 9249373 h 17936173"/>
                  <a:gd name="connsiteX61" fmla="*/ 11280775 w 19687507"/>
                  <a:gd name="connsiteY61" fmla="*/ 9147773 h 17936173"/>
                  <a:gd name="connsiteX62" fmla="*/ 11203906 w 19687507"/>
                  <a:gd name="connsiteY62" fmla="*/ 3195639 h 17936173"/>
                  <a:gd name="connsiteX63" fmla="*/ 18214975 w 19687507"/>
                  <a:gd name="connsiteY63" fmla="*/ 3000973 h 17936173"/>
                  <a:gd name="connsiteX64" fmla="*/ 18074607 w 19687507"/>
                  <a:gd name="connsiteY64" fmla="*/ 0 h 17936173"/>
                  <a:gd name="connsiteX65" fmla="*/ 19681155 w 19687507"/>
                  <a:gd name="connsiteY65" fmla="*/ 941389 h 17936173"/>
                  <a:gd name="connsiteX66" fmla="*/ 19687507 w 19687507"/>
                  <a:gd name="connsiteY66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11326 w 19687507"/>
                  <a:gd name="connsiteY9" fmla="*/ 17542473 h 17936173"/>
                  <a:gd name="connsiteX10" fmla="*/ 1647826 w 19687507"/>
                  <a:gd name="connsiteY10" fmla="*/ 17605973 h 17936173"/>
                  <a:gd name="connsiteX11" fmla="*/ 1603376 w 19687507"/>
                  <a:gd name="connsiteY11" fmla="*/ 17555173 h 17936173"/>
                  <a:gd name="connsiteX12" fmla="*/ 1736726 w 19687507"/>
                  <a:gd name="connsiteY12" fmla="*/ 17415473 h 17936173"/>
                  <a:gd name="connsiteX13" fmla="*/ 1838326 w 19687507"/>
                  <a:gd name="connsiteY13" fmla="*/ 17332923 h 17936173"/>
                  <a:gd name="connsiteX14" fmla="*/ 1870076 w 19687507"/>
                  <a:gd name="connsiteY14" fmla="*/ 17224973 h 17936173"/>
                  <a:gd name="connsiteX15" fmla="*/ 1838326 w 19687507"/>
                  <a:gd name="connsiteY15" fmla="*/ 17110673 h 17936173"/>
                  <a:gd name="connsiteX16" fmla="*/ 1774826 w 19687507"/>
                  <a:gd name="connsiteY16" fmla="*/ 17009073 h 17936173"/>
                  <a:gd name="connsiteX17" fmla="*/ 1882776 w 19687507"/>
                  <a:gd name="connsiteY17" fmla="*/ 16913823 h 17936173"/>
                  <a:gd name="connsiteX18" fmla="*/ 1908176 w 19687507"/>
                  <a:gd name="connsiteY18" fmla="*/ 16780473 h 17936173"/>
                  <a:gd name="connsiteX19" fmla="*/ 1831976 w 19687507"/>
                  <a:gd name="connsiteY19" fmla="*/ 16647123 h 17936173"/>
                  <a:gd name="connsiteX20" fmla="*/ 1717676 w 19687507"/>
                  <a:gd name="connsiteY20" fmla="*/ 16526473 h 17936173"/>
                  <a:gd name="connsiteX21" fmla="*/ 1685926 w 19687507"/>
                  <a:gd name="connsiteY21" fmla="*/ 16424873 h 17936173"/>
                  <a:gd name="connsiteX22" fmla="*/ 1603376 w 19687507"/>
                  <a:gd name="connsiteY22" fmla="*/ 16335973 h 17936173"/>
                  <a:gd name="connsiteX23" fmla="*/ 1590676 w 19687507"/>
                  <a:gd name="connsiteY23" fmla="*/ 16202623 h 17936173"/>
                  <a:gd name="connsiteX24" fmla="*/ 1514476 w 19687507"/>
                  <a:gd name="connsiteY24" fmla="*/ 15967673 h 17936173"/>
                  <a:gd name="connsiteX25" fmla="*/ 1406526 w 19687507"/>
                  <a:gd name="connsiteY25" fmla="*/ 15783523 h 17936173"/>
                  <a:gd name="connsiteX26" fmla="*/ 1311276 w 19687507"/>
                  <a:gd name="connsiteY26" fmla="*/ 15675573 h 17936173"/>
                  <a:gd name="connsiteX27" fmla="*/ 1279526 w 19687507"/>
                  <a:gd name="connsiteY27" fmla="*/ 15516823 h 17936173"/>
                  <a:gd name="connsiteX28" fmla="*/ 1190626 w 19687507"/>
                  <a:gd name="connsiteY28" fmla="*/ 15593023 h 17936173"/>
                  <a:gd name="connsiteX29" fmla="*/ 1196976 w 19687507"/>
                  <a:gd name="connsiteY29" fmla="*/ 15821623 h 17936173"/>
                  <a:gd name="connsiteX30" fmla="*/ 1177925 w 19687507"/>
                  <a:gd name="connsiteY30" fmla="*/ 15923223 h 17936173"/>
                  <a:gd name="connsiteX31" fmla="*/ 1063626 w 19687507"/>
                  <a:gd name="connsiteY31" fmla="*/ 15847023 h 17936173"/>
                  <a:gd name="connsiteX32" fmla="*/ 1000126 w 19687507"/>
                  <a:gd name="connsiteY32" fmla="*/ 15739073 h 17936173"/>
                  <a:gd name="connsiteX33" fmla="*/ 914401 w 19687507"/>
                  <a:gd name="connsiteY33" fmla="*/ 15675573 h 17936173"/>
                  <a:gd name="connsiteX34" fmla="*/ 911226 w 19687507"/>
                  <a:gd name="connsiteY34" fmla="*/ 15548573 h 17936173"/>
                  <a:gd name="connsiteX35" fmla="*/ 803276 w 19687507"/>
                  <a:gd name="connsiteY35" fmla="*/ 15434273 h 17936173"/>
                  <a:gd name="connsiteX36" fmla="*/ 733426 w 19687507"/>
                  <a:gd name="connsiteY36" fmla="*/ 15231073 h 17936173"/>
                  <a:gd name="connsiteX37" fmla="*/ 701676 w 19687507"/>
                  <a:gd name="connsiteY37" fmla="*/ 15097723 h 17936173"/>
                  <a:gd name="connsiteX38" fmla="*/ 606426 w 19687507"/>
                  <a:gd name="connsiteY38" fmla="*/ 14977073 h 17936173"/>
                  <a:gd name="connsiteX39" fmla="*/ 638176 w 19687507"/>
                  <a:gd name="connsiteY39" fmla="*/ 14869123 h 17936173"/>
                  <a:gd name="connsiteX40" fmla="*/ 574676 w 19687507"/>
                  <a:gd name="connsiteY40" fmla="*/ 14767523 h 17936173"/>
                  <a:gd name="connsiteX41" fmla="*/ 479426 w 19687507"/>
                  <a:gd name="connsiteY41" fmla="*/ 14678623 h 17936173"/>
                  <a:gd name="connsiteX42" fmla="*/ 415926 w 19687507"/>
                  <a:gd name="connsiteY42" fmla="*/ 14494473 h 17936173"/>
                  <a:gd name="connsiteX43" fmla="*/ 327026 w 19687507"/>
                  <a:gd name="connsiteY43" fmla="*/ 14564323 h 17936173"/>
                  <a:gd name="connsiteX44" fmla="*/ 257176 w 19687507"/>
                  <a:gd name="connsiteY44" fmla="*/ 14691323 h 17936173"/>
                  <a:gd name="connsiteX45" fmla="*/ 180976 w 19687507"/>
                  <a:gd name="connsiteY45" fmla="*/ 14811973 h 17936173"/>
                  <a:gd name="connsiteX46" fmla="*/ 180976 w 19687507"/>
                  <a:gd name="connsiteY46" fmla="*/ 14983423 h 17936173"/>
                  <a:gd name="connsiteX47" fmla="*/ 73026 w 19687507"/>
                  <a:gd name="connsiteY47" fmla="*/ 15110423 h 17936173"/>
                  <a:gd name="connsiteX48" fmla="*/ 120651 w 19687507"/>
                  <a:gd name="connsiteY48" fmla="*/ 15234249 h 17936173"/>
                  <a:gd name="connsiteX49" fmla="*/ 50801 w 19687507"/>
                  <a:gd name="connsiteY49" fmla="*/ 15373949 h 17936173"/>
                  <a:gd name="connsiteX50" fmla="*/ 0 w 19687507"/>
                  <a:gd name="connsiteY50" fmla="*/ 15221548 h 17936173"/>
                  <a:gd name="connsiteX51" fmla="*/ 22225 w 19687507"/>
                  <a:gd name="connsiteY51" fmla="*/ 15078673 h 17936173"/>
                  <a:gd name="connsiteX52" fmla="*/ 320675 w 19687507"/>
                  <a:gd name="connsiteY52" fmla="*/ 14024573 h 17936173"/>
                  <a:gd name="connsiteX53" fmla="*/ 4689475 w 19687507"/>
                  <a:gd name="connsiteY53" fmla="*/ 14151573 h 17936173"/>
                  <a:gd name="connsiteX54" fmla="*/ 9121775 w 19687507"/>
                  <a:gd name="connsiteY54" fmla="*/ 14189673 h 17936173"/>
                  <a:gd name="connsiteX55" fmla="*/ 8943975 w 19687507"/>
                  <a:gd name="connsiteY55" fmla="*/ 11471873 h 17936173"/>
                  <a:gd name="connsiteX56" fmla="*/ 8766175 w 19687507"/>
                  <a:gd name="connsiteY56" fmla="*/ 10824173 h 17936173"/>
                  <a:gd name="connsiteX57" fmla="*/ 8893175 w 19687507"/>
                  <a:gd name="connsiteY57" fmla="*/ 10519373 h 17936173"/>
                  <a:gd name="connsiteX58" fmla="*/ 9121775 w 19687507"/>
                  <a:gd name="connsiteY58" fmla="*/ 10176473 h 17936173"/>
                  <a:gd name="connsiteX59" fmla="*/ 10048875 w 19687507"/>
                  <a:gd name="connsiteY59" fmla="*/ 9579573 h 17936173"/>
                  <a:gd name="connsiteX60" fmla="*/ 10493375 w 19687507"/>
                  <a:gd name="connsiteY60" fmla="*/ 9477973 h 17936173"/>
                  <a:gd name="connsiteX61" fmla="*/ 10950575 w 19687507"/>
                  <a:gd name="connsiteY61" fmla="*/ 9249373 h 17936173"/>
                  <a:gd name="connsiteX62" fmla="*/ 11280775 w 19687507"/>
                  <a:gd name="connsiteY62" fmla="*/ 9147773 h 17936173"/>
                  <a:gd name="connsiteX63" fmla="*/ 11203906 w 19687507"/>
                  <a:gd name="connsiteY63" fmla="*/ 3195639 h 17936173"/>
                  <a:gd name="connsiteX64" fmla="*/ 18214975 w 19687507"/>
                  <a:gd name="connsiteY64" fmla="*/ 3000973 h 17936173"/>
                  <a:gd name="connsiteX65" fmla="*/ 18074607 w 19687507"/>
                  <a:gd name="connsiteY65" fmla="*/ 0 h 17936173"/>
                  <a:gd name="connsiteX66" fmla="*/ 19681155 w 19687507"/>
                  <a:gd name="connsiteY66" fmla="*/ 941389 h 17936173"/>
                  <a:gd name="connsiteX67" fmla="*/ 19687507 w 19687507"/>
                  <a:gd name="connsiteY67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74826 w 19687507"/>
                  <a:gd name="connsiteY9" fmla="*/ 17536123 h 17936173"/>
                  <a:gd name="connsiteX10" fmla="*/ 1711326 w 19687507"/>
                  <a:gd name="connsiteY10" fmla="*/ 17542473 h 17936173"/>
                  <a:gd name="connsiteX11" fmla="*/ 1647826 w 19687507"/>
                  <a:gd name="connsiteY11" fmla="*/ 17605973 h 17936173"/>
                  <a:gd name="connsiteX12" fmla="*/ 1603376 w 19687507"/>
                  <a:gd name="connsiteY12" fmla="*/ 17555173 h 17936173"/>
                  <a:gd name="connsiteX13" fmla="*/ 1736726 w 19687507"/>
                  <a:gd name="connsiteY13" fmla="*/ 17415473 h 17936173"/>
                  <a:gd name="connsiteX14" fmla="*/ 1838326 w 19687507"/>
                  <a:gd name="connsiteY14" fmla="*/ 17332923 h 17936173"/>
                  <a:gd name="connsiteX15" fmla="*/ 1870076 w 19687507"/>
                  <a:gd name="connsiteY15" fmla="*/ 17224973 h 17936173"/>
                  <a:gd name="connsiteX16" fmla="*/ 1838326 w 19687507"/>
                  <a:gd name="connsiteY16" fmla="*/ 17110673 h 17936173"/>
                  <a:gd name="connsiteX17" fmla="*/ 1774826 w 19687507"/>
                  <a:gd name="connsiteY17" fmla="*/ 17009073 h 17936173"/>
                  <a:gd name="connsiteX18" fmla="*/ 1882776 w 19687507"/>
                  <a:gd name="connsiteY18" fmla="*/ 16913823 h 17936173"/>
                  <a:gd name="connsiteX19" fmla="*/ 1908176 w 19687507"/>
                  <a:gd name="connsiteY19" fmla="*/ 16780473 h 17936173"/>
                  <a:gd name="connsiteX20" fmla="*/ 1831976 w 19687507"/>
                  <a:gd name="connsiteY20" fmla="*/ 16647123 h 17936173"/>
                  <a:gd name="connsiteX21" fmla="*/ 1717676 w 19687507"/>
                  <a:gd name="connsiteY21" fmla="*/ 16526473 h 17936173"/>
                  <a:gd name="connsiteX22" fmla="*/ 1685926 w 19687507"/>
                  <a:gd name="connsiteY22" fmla="*/ 16424873 h 17936173"/>
                  <a:gd name="connsiteX23" fmla="*/ 1603376 w 19687507"/>
                  <a:gd name="connsiteY23" fmla="*/ 16335973 h 17936173"/>
                  <a:gd name="connsiteX24" fmla="*/ 1590676 w 19687507"/>
                  <a:gd name="connsiteY24" fmla="*/ 16202623 h 17936173"/>
                  <a:gd name="connsiteX25" fmla="*/ 1514476 w 19687507"/>
                  <a:gd name="connsiteY25" fmla="*/ 15967673 h 17936173"/>
                  <a:gd name="connsiteX26" fmla="*/ 1406526 w 19687507"/>
                  <a:gd name="connsiteY26" fmla="*/ 15783523 h 17936173"/>
                  <a:gd name="connsiteX27" fmla="*/ 1311276 w 19687507"/>
                  <a:gd name="connsiteY27" fmla="*/ 15675573 h 17936173"/>
                  <a:gd name="connsiteX28" fmla="*/ 1279526 w 19687507"/>
                  <a:gd name="connsiteY28" fmla="*/ 15516823 h 17936173"/>
                  <a:gd name="connsiteX29" fmla="*/ 1190626 w 19687507"/>
                  <a:gd name="connsiteY29" fmla="*/ 15593023 h 17936173"/>
                  <a:gd name="connsiteX30" fmla="*/ 1196976 w 19687507"/>
                  <a:gd name="connsiteY30" fmla="*/ 15821623 h 17936173"/>
                  <a:gd name="connsiteX31" fmla="*/ 1177925 w 19687507"/>
                  <a:gd name="connsiteY31" fmla="*/ 15923223 h 17936173"/>
                  <a:gd name="connsiteX32" fmla="*/ 1063626 w 19687507"/>
                  <a:gd name="connsiteY32" fmla="*/ 15847023 h 17936173"/>
                  <a:gd name="connsiteX33" fmla="*/ 1000126 w 19687507"/>
                  <a:gd name="connsiteY33" fmla="*/ 15739073 h 17936173"/>
                  <a:gd name="connsiteX34" fmla="*/ 914401 w 19687507"/>
                  <a:gd name="connsiteY34" fmla="*/ 15675573 h 17936173"/>
                  <a:gd name="connsiteX35" fmla="*/ 911226 w 19687507"/>
                  <a:gd name="connsiteY35" fmla="*/ 15548573 h 17936173"/>
                  <a:gd name="connsiteX36" fmla="*/ 803276 w 19687507"/>
                  <a:gd name="connsiteY36" fmla="*/ 15434273 h 17936173"/>
                  <a:gd name="connsiteX37" fmla="*/ 733426 w 19687507"/>
                  <a:gd name="connsiteY37" fmla="*/ 15231073 h 17936173"/>
                  <a:gd name="connsiteX38" fmla="*/ 701676 w 19687507"/>
                  <a:gd name="connsiteY38" fmla="*/ 15097723 h 17936173"/>
                  <a:gd name="connsiteX39" fmla="*/ 606426 w 19687507"/>
                  <a:gd name="connsiteY39" fmla="*/ 14977073 h 17936173"/>
                  <a:gd name="connsiteX40" fmla="*/ 638176 w 19687507"/>
                  <a:gd name="connsiteY40" fmla="*/ 14869123 h 17936173"/>
                  <a:gd name="connsiteX41" fmla="*/ 574676 w 19687507"/>
                  <a:gd name="connsiteY41" fmla="*/ 14767523 h 17936173"/>
                  <a:gd name="connsiteX42" fmla="*/ 479426 w 19687507"/>
                  <a:gd name="connsiteY42" fmla="*/ 14678623 h 17936173"/>
                  <a:gd name="connsiteX43" fmla="*/ 415926 w 19687507"/>
                  <a:gd name="connsiteY43" fmla="*/ 14494473 h 17936173"/>
                  <a:gd name="connsiteX44" fmla="*/ 327026 w 19687507"/>
                  <a:gd name="connsiteY44" fmla="*/ 14564323 h 17936173"/>
                  <a:gd name="connsiteX45" fmla="*/ 257176 w 19687507"/>
                  <a:gd name="connsiteY45" fmla="*/ 14691323 h 17936173"/>
                  <a:gd name="connsiteX46" fmla="*/ 180976 w 19687507"/>
                  <a:gd name="connsiteY46" fmla="*/ 14811973 h 17936173"/>
                  <a:gd name="connsiteX47" fmla="*/ 180976 w 19687507"/>
                  <a:gd name="connsiteY47" fmla="*/ 14983423 h 17936173"/>
                  <a:gd name="connsiteX48" fmla="*/ 73026 w 19687507"/>
                  <a:gd name="connsiteY48" fmla="*/ 15110423 h 17936173"/>
                  <a:gd name="connsiteX49" fmla="*/ 120651 w 19687507"/>
                  <a:gd name="connsiteY49" fmla="*/ 15234249 h 17936173"/>
                  <a:gd name="connsiteX50" fmla="*/ 50801 w 19687507"/>
                  <a:gd name="connsiteY50" fmla="*/ 15373949 h 17936173"/>
                  <a:gd name="connsiteX51" fmla="*/ 0 w 19687507"/>
                  <a:gd name="connsiteY51" fmla="*/ 15221548 h 17936173"/>
                  <a:gd name="connsiteX52" fmla="*/ 22225 w 19687507"/>
                  <a:gd name="connsiteY52" fmla="*/ 15078673 h 17936173"/>
                  <a:gd name="connsiteX53" fmla="*/ 320675 w 19687507"/>
                  <a:gd name="connsiteY53" fmla="*/ 14024573 h 17936173"/>
                  <a:gd name="connsiteX54" fmla="*/ 4689475 w 19687507"/>
                  <a:gd name="connsiteY54" fmla="*/ 14151573 h 17936173"/>
                  <a:gd name="connsiteX55" fmla="*/ 9121775 w 19687507"/>
                  <a:gd name="connsiteY55" fmla="*/ 14189673 h 17936173"/>
                  <a:gd name="connsiteX56" fmla="*/ 8943975 w 19687507"/>
                  <a:gd name="connsiteY56" fmla="*/ 11471873 h 17936173"/>
                  <a:gd name="connsiteX57" fmla="*/ 8766175 w 19687507"/>
                  <a:gd name="connsiteY57" fmla="*/ 10824173 h 17936173"/>
                  <a:gd name="connsiteX58" fmla="*/ 8893175 w 19687507"/>
                  <a:gd name="connsiteY58" fmla="*/ 10519373 h 17936173"/>
                  <a:gd name="connsiteX59" fmla="*/ 9121775 w 19687507"/>
                  <a:gd name="connsiteY59" fmla="*/ 10176473 h 17936173"/>
                  <a:gd name="connsiteX60" fmla="*/ 10048875 w 19687507"/>
                  <a:gd name="connsiteY60" fmla="*/ 9579573 h 17936173"/>
                  <a:gd name="connsiteX61" fmla="*/ 10493375 w 19687507"/>
                  <a:gd name="connsiteY61" fmla="*/ 9477973 h 17936173"/>
                  <a:gd name="connsiteX62" fmla="*/ 10950575 w 19687507"/>
                  <a:gd name="connsiteY62" fmla="*/ 9249373 h 17936173"/>
                  <a:gd name="connsiteX63" fmla="*/ 11280775 w 19687507"/>
                  <a:gd name="connsiteY63" fmla="*/ 9147773 h 17936173"/>
                  <a:gd name="connsiteX64" fmla="*/ 11203906 w 19687507"/>
                  <a:gd name="connsiteY64" fmla="*/ 3195639 h 17936173"/>
                  <a:gd name="connsiteX65" fmla="*/ 18214975 w 19687507"/>
                  <a:gd name="connsiteY65" fmla="*/ 3000973 h 17936173"/>
                  <a:gd name="connsiteX66" fmla="*/ 18074607 w 19687507"/>
                  <a:gd name="connsiteY66" fmla="*/ 0 h 17936173"/>
                  <a:gd name="connsiteX67" fmla="*/ 19681155 w 19687507"/>
                  <a:gd name="connsiteY67" fmla="*/ 941389 h 17936173"/>
                  <a:gd name="connsiteX68" fmla="*/ 19687507 w 19687507"/>
                  <a:gd name="connsiteY68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59973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49426 w 19687507"/>
                  <a:gd name="connsiteY9" fmla="*/ 17618673 h 17936173"/>
                  <a:gd name="connsiteX10" fmla="*/ 1774826 w 19687507"/>
                  <a:gd name="connsiteY10" fmla="*/ 17536123 h 17936173"/>
                  <a:gd name="connsiteX11" fmla="*/ 1711326 w 19687507"/>
                  <a:gd name="connsiteY11" fmla="*/ 17542473 h 17936173"/>
                  <a:gd name="connsiteX12" fmla="*/ 1647826 w 19687507"/>
                  <a:gd name="connsiteY12" fmla="*/ 17605973 h 17936173"/>
                  <a:gd name="connsiteX13" fmla="*/ 1603376 w 19687507"/>
                  <a:gd name="connsiteY13" fmla="*/ 17555173 h 17936173"/>
                  <a:gd name="connsiteX14" fmla="*/ 1736726 w 19687507"/>
                  <a:gd name="connsiteY14" fmla="*/ 17415473 h 17936173"/>
                  <a:gd name="connsiteX15" fmla="*/ 1838326 w 19687507"/>
                  <a:gd name="connsiteY15" fmla="*/ 17332923 h 17936173"/>
                  <a:gd name="connsiteX16" fmla="*/ 1870076 w 19687507"/>
                  <a:gd name="connsiteY16" fmla="*/ 17224973 h 17936173"/>
                  <a:gd name="connsiteX17" fmla="*/ 1838326 w 19687507"/>
                  <a:gd name="connsiteY17" fmla="*/ 17110673 h 17936173"/>
                  <a:gd name="connsiteX18" fmla="*/ 1774826 w 19687507"/>
                  <a:gd name="connsiteY18" fmla="*/ 17009073 h 17936173"/>
                  <a:gd name="connsiteX19" fmla="*/ 1882776 w 19687507"/>
                  <a:gd name="connsiteY19" fmla="*/ 16913823 h 17936173"/>
                  <a:gd name="connsiteX20" fmla="*/ 1908176 w 19687507"/>
                  <a:gd name="connsiteY20" fmla="*/ 16780473 h 17936173"/>
                  <a:gd name="connsiteX21" fmla="*/ 1831976 w 19687507"/>
                  <a:gd name="connsiteY21" fmla="*/ 16647123 h 17936173"/>
                  <a:gd name="connsiteX22" fmla="*/ 1717676 w 19687507"/>
                  <a:gd name="connsiteY22" fmla="*/ 16526473 h 17936173"/>
                  <a:gd name="connsiteX23" fmla="*/ 1685926 w 19687507"/>
                  <a:gd name="connsiteY23" fmla="*/ 16424873 h 17936173"/>
                  <a:gd name="connsiteX24" fmla="*/ 1603376 w 19687507"/>
                  <a:gd name="connsiteY24" fmla="*/ 16335973 h 17936173"/>
                  <a:gd name="connsiteX25" fmla="*/ 1590676 w 19687507"/>
                  <a:gd name="connsiteY25" fmla="*/ 16202623 h 17936173"/>
                  <a:gd name="connsiteX26" fmla="*/ 1514476 w 19687507"/>
                  <a:gd name="connsiteY26" fmla="*/ 15967673 h 17936173"/>
                  <a:gd name="connsiteX27" fmla="*/ 1406526 w 19687507"/>
                  <a:gd name="connsiteY27" fmla="*/ 15783523 h 17936173"/>
                  <a:gd name="connsiteX28" fmla="*/ 1311276 w 19687507"/>
                  <a:gd name="connsiteY28" fmla="*/ 15675573 h 17936173"/>
                  <a:gd name="connsiteX29" fmla="*/ 1279526 w 19687507"/>
                  <a:gd name="connsiteY29" fmla="*/ 15516823 h 17936173"/>
                  <a:gd name="connsiteX30" fmla="*/ 1190626 w 19687507"/>
                  <a:gd name="connsiteY30" fmla="*/ 15593023 h 17936173"/>
                  <a:gd name="connsiteX31" fmla="*/ 1196976 w 19687507"/>
                  <a:gd name="connsiteY31" fmla="*/ 15821623 h 17936173"/>
                  <a:gd name="connsiteX32" fmla="*/ 1177925 w 19687507"/>
                  <a:gd name="connsiteY32" fmla="*/ 15923223 h 17936173"/>
                  <a:gd name="connsiteX33" fmla="*/ 1063626 w 19687507"/>
                  <a:gd name="connsiteY33" fmla="*/ 15847023 h 17936173"/>
                  <a:gd name="connsiteX34" fmla="*/ 1000126 w 19687507"/>
                  <a:gd name="connsiteY34" fmla="*/ 15739073 h 17936173"/>
                  <a:gd name="connsiteX35" fmla="*/ 914401 w 19687507"/>
                  <a:gd name="connsiteY35" fmla="*/ 15675573 h 17936173"/>
                  <a:gd name="connsiteX36" fmla="*/ 911226 w 19687507"/>
                  <a:gd name="connsiteY36" fmla="*/ 15548573 h 17936173"/>
                  <a:gd name="connsiteX37" fmla="*/ 803276 w 19687507"/>
                  <a:gd name="connsiteY37" fmla="*/ 15434273 h 17936173"/>
                  <a:gd name="connsiteX38" fmla="*/ 733426 w 19687507"/>
                  <a:gd name="connsiteY38" fmla="*/ 15231073 h 17936173"/>
                  <a:gd name="connsiteX39" fmla="*/ 701676 w 19687507"/>
                  <a:gd name="connsiteY39" fmla="*/ 15097723 h 17936173"/>
                  <a:gd name="connsiteX40" fmla="*/ 606426 w 19687507"/>
                  <a:gd name="connsiteY40" fmla="*/ 14977073 h 17936173"/>
                  <a:gd name="connsiteX41" fmla="*/ 638176 w 19687507"/>
                  <a:gd name="connsiteY41" fmla="*/ 14869123 h 17936173"/>
                  <a:gd name="connsiteX42" fmla="*/ 574676 w 19687507"/>
                  <a:gd name="connsiteY42" fmla="*/ 14767523 h 17936173"/>
                  <a:gd name="connsiteX43" fmla="*/ 479426 w 19687507"/>
                  <a:gd name="connsiteY43" fmla="*/ 14678623 h 17936173"/>
                  <a:gd name="connsiteX44" fmla="*/ 415926 w 19687507"/>
                  <a:gd name="connsiteY44" fmla="*/ 14494473 h 17936173"/>
                  <a:gd name="connsiteX45" fmla="*/ 327026 w 19687507"/>
                  <a:gd name="connsiteY45" fmla="*/ 14564323 h 17936173"/>
                  <a:gd name="connsiteX46" fmla="*/ 257176 w 19687507"/>
                  <a:gd name="connsiteY46" fmla="*/ 14691323 h 17936173"/>
                  <a:gd name="connsiteX47" fmla="*/ 180976 w 19687507"/>
                  <a:gd name="connsiteY47" fmla="*/ 14811973 h 17936173"/>
                  <a:gd name="connsiteX48" fmla="*/ 180976 w 19687507"/>
                  <a:gd name="connsiteY48" fmla="*/ 14983423 h 17936173"/>
                  <a:gd name="connsiteX49" fmla="*/ 73026 w 19687507"/>
                  <a:gd name="connsiteY49" fmla="*/ 15110423 h 17936173"/>
                  <a:gd name="connsiteX50" fmla="*/ 120651 w 19687507"/>
                  <a:gd name="connsiteY50" fmla="*/ 15234249 h 17936173"/>
                  <a:gd name="connsiteX51" fmla="*/ 50801 w 19687507"/>
                  <a:gd name="connsiteY51" fmla="*/ 15373949 h 17936173"/>
                  <a:gd name="connsiteX52" fmla="*/ 0 w 19687507"/>
                  <a:gd name="connsiteY52" fmla="*/ 15221548 h 17936173"/>
                  <a:gd name="connsiteX53" fmla="*/ 22225 w 19687507"/>
                  <a:gd name="connsiteY53" fmla="*/ 15078673 h 17936173"/>
                  <a:gd name="connsiteX54" fmla="*/ 320675 w 19687507"/>
                  <a:gd name="connsiteY54" fmla="*/ 14024573 h 17936173"/>
                  <a:gd name="connsiteX55" fmla="*/ 4689475 w 19687507"/>
                  <a:gd name="connsiteY55" fmla="*/ 14151573 h 17936173"/>
                  <a:gd name="connsiteX56" fmla="*/ 9121775 w 19687507"/>
                  <a:gd name="connsiteY56" fmla="*/ 14189673 h 17936173"/>
                  <a:gd name="connsiteX57" fmla="*/ 8943975 w 19687507"/>
                  <a:gd name="connsiteY57" fmla="*/ 11471873 h 17936173"/>
                  <a:gd name="connsiteX58" fmla="*/ 8766175 w 19687507"/>
                  <a:gd name="connsiteY58" fmla="*/ 10824173 h 17936173"/>
                  <a:gd name="connsiteX59" fmla="*/ 8893175 w 19687507"/>
                  <a:gd name="connsiteY59" fmla="*/ 10519373 h 17936173"/>
                  <a:gd name="connsiteX60" fmla="*/ 9121775 w 19687507"/>
                  <a:gd name="connsiteY60" fmla="*/ 10176473 h 17936173"/>
                  <a:gd name="connsiteX61" fmla="*/ 10048875 w 19687507"/>
                  <a:gd name="connsiteY61" fmla="*/ 9579573 h 17936173"/>
                  <a:gd name="connsiteX62" fmla="*/ 10493375 w 19687507"/>
                  <a:gd name="connsiteY62" fmla="*/ 9477973 h 17936173"/>
                  <a:gd name="connsiteX63" fmla="*/ 10950575 w 19687507"/>
                  <a:gd name="connsiteY63" fmla="*/ 9249373 h 17936173"/>
                  <a:gd name="connsiteX64" fmla="*/ 11280775 w 19687507"/>
                  <a:gd name="connsiteY64" fmla="*/ 9147773 h 17936173"/>
                  <a:gd name="connsiteX65" fmla="*/ 11203906 w 19687507"/>
                  <a:gd name="connsiteY65" fmla="*/ 3195639 h 17936173"/>
                  <a:gd name="connsiteX66" fmla="*/ 18214975 w 19687507"/>
                  <a:gd name="connsiteY66" fmla="*/ 3000973 h 17936173"/>
                  <a:gd name="connsiteX67" fmla="*/ 18074607 w 19687507"/>
                  <a:gd name="connsiteY67" fmla="*/ 0 h 17936173"/>
                  <a:gd name="connsiteX68" fmla="*/ 19681155 w 19687507"/>
                  <a:gd name="connsiteY68" fmla="*/ 941389 h 17936173"/>
                  <a:gd name="connsiteX69" fmla="*/ 19687507 w 19687507"/>
                  <a:gd name="connsiteY6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67117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9876 w 19687507"/>
                  <a:gd name="connsiteY6" fmla="*/ 17853623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49426 w 19687507"/>
                  <a:gd name="connsiteY9" fmla="*/ 17618673 h 17936173"/>
                  <a:gd name="connsiteX10" fmla="*/ 1774826 w 19687507"/>
                  <a:gd name="connsiteY10" fmla="*/ 17536123 h 17936173"/>
                  <a:gd name="connsiteX11" fmla="*/ 1711326 w 19687507"/>
                  <a:gd name="connsiteY11" fmla="*/ 17542473 h 17936173"/>
                  <a:gd name="connsiteX12" fmla="*/ 1647826 w 19687507"/>
                  <a:gd name="connsiteY12" fmla="*/ 17605973 h 17936173"/>
                  <a:gd name="connsiteX13" fmla="*/ 1603376 w 19687507"/>
                  <a:gd name="connsiteY13" fmla="*/ 17555173 h 17936173"/>
                  <a:gd name="connsiteX14" fmla="*/ 1736726 w 19687507"/>
                  <a:gd name="connsiteY14" fmla="*/ 17415473 h 17936173"/>
                  <a:gd name="connsiteX15" fmla="*/ 1838326 w 19687507"/>
                  <a:gd name="connsiteY15" fmla="*/ 17332923 h 17936173"/>
                  <a:gd name="connsiteX16" fmla="*/ 1870076 w 19687507"/>
                  <a:gd name="connsiteY16" fmla="*/ 17224973 h 17936173"/>
                  <a:gd name="connsiteX17" fmla="*/ 1838326 w 19687507"/>
                  <a:gd name="connsiteY17" fmla="*/ 17110673 h 17936173"/>
                  <a:gd name="connsiteX18" fmla="*/ 1774826 w 19687507"/>
                  <a:gd name="connsiteY18" fmla="*/ 17009073 h 17936173"/>
                  <a:gd name="connsiteX19" fmla="*/ 1882776 w 19687507"/>
                  <a:gd name="connsiteY19" fmla="*/ 16913823 h 17936173"/>
                  <a:gd name="connsiteX20" fmla="*/ 1908176 w 19687507"/>
                  <a:gd name="connsiteY20" fmla="*/ 16780473 h 17936173"/>
                  <a:gd name="connsiteX21" fmla="*/ 1831976 w 19687507"/>
                  <a:gd name="connsiteY21" fmla="*/ 16647123 h 17936173"/>
                  <a:gd name="connsiteX22" fmla="*/ 1717676 w 19687507"/>
                  <a:gd name="connsiteY22" fmla="*/ 16526473 h 17936173"/>
                  <a:gd name="connsiteX23" fmla="*/ 1685926 w 19687507"/>
                  <a:gd name="connsiteY23" fmla="*/ 16424873 h 17936173"/>
                  <a:gd name="connsiteX24" fmla="*/ 1603376 w 19687507"/>
                  <a:gd name="connsiteY24" fmla="*/ 16335973 h 17936173"/>
                  <a:gd name="connsiteX25" fmla="*/ 1590676 w 19687507"/>
                  <a:gd name="connsiteY25" fmla="*/ 16202623 h 17936173"/>
                  <a:gd name="connsiteX26" fmla="*/ 1514476 w 19687507"/>
                  <a:gd name="connsiteY26" fmla="*/ 15967673 h 17936173"/>
                  <a:gd name="connsiteX27" fmla="*/ 1406526 w 19687507"/>
                  <a:gd name="connsiteY27" fmla="*/ 15783523 h 17936173"/>
                  <a:gd name="connsiteX28" fmla="*/ 1311276 w 19687507"/>
                  <a:gd name="connsiteY28" fmla="*/ 15675573 h 17936173"/>
                  <a:gd name="connsiteX29" fmla="*/ 1279526 w 19687507"/>
                  <a:gd name="connsiteY29" fmla="*/ 15516823 h 17936173"/>
                  <a:gd name="connsiteX30" fmla="*/ 1190626 w 19687507"/>
                  <a:gd name="connsiteY30" fmla="*/ 15593023 h 17936173"/>
                  <a:gd name="connsiteX31" fmla="*/ 1196976 w 19687507"/>
                  <a:gd name="connsiteY31" fmla="*/ 15821623 h 17936173"/>
                  <a:gd name="connsiteX32" fmla="*/ 1177925 w 19687507"/>
                  <a:gd name="connsiteY32" fmla="*/ 15923223 h 17936173"/>
                  <a:gd name="connsiteX33" fmla="*/ 1063626 w 19687507"/>
                  <a:gd name="connsiteY33" fmla="*/ 15847023 h 17936173"/>
                  <a:gd name="connsiteX34" fmla="*/ 1000126 w 19687507"/>
                  <a:gd name="connsiteY34" fmla="*/ 15739073 h 17936173"/>
                  <a:gd name="connsiteX35" fmla="*/ 914401 w 19687507"/>
                  <a:gd name="connsiteY35" fmla="*/ 15675573 h 17936173"/>
                  <a:gd name="connsiteX36" fmla="*/ 911226 w 19687507"/>
                  <a:gd name="connsiteY36" fmla="*/ 15548573 h 17936173"/>
                  <a:gd name="connsiteX37" fmla="*/ 803276 w 19687507"/>
                  <a:gd name="connsiteY37" fmla="*/ 15434273 h 17936173"/>
                  <a:gd name="connsiteX38" fmla="*/ 733426 w 19687507"/>
                  <a:gd name="connsiteY38" fmla="*/ 15231073 h 17936173"/>
                  <a:gd name="connsiteX39" fmla="*/ 701676 w 19687507"/>
                  <a:gd name="connsiteY39" fmla="*/ 15097723 h 17936173"/>
                  <a:gd name="connsiteX40" fmla="*/ 606426 w 19687507"/>
                  <a:gd name="connsiteY40" fmla="*/ 14977073 h 17936173"/>
                  <a:gd name="connsiteX41" fmla="*/ 638176 w 19687507"/>
                  <a:gd name="connsiteY41" fmla="*/ 14869123 h 17936173"/>
                  <a:gd name="connsiteX42" fmla="*/ 574676 w 19687507"/>
                  <a:gd name="connsiteY42" fmla="*/ 14767523 h 17936173"/>
                  <a:gd name="connsiteX43" fmla="*/ 479426 w 19687507"/>
                  <a:gd name="connsiteY43" fmla="*/ 14678623 h 17936173"/>
                  <a:gd name="connsiteX44" fmla="*/ 415926 w 19687507"/>
                  <a:gd name="connsiteY44" fmla="*/ 14494473 h 17936173"/>
                  <a:gd name="connsiteX45" fmla="*/ 327026 w 19687507"/>
                  <a:gd name="connsiteY45" fmla="*/ 14564323 h 17936173"/>
                  <a:gd name="connsiteX46" fmla="*/ 257176 w 19687507"/>
                  <a:gd name="connsiteY46" fmla="*/ 14691323 h 17936173"/>
                  <a:gd name="connsiteX47" fmla="*/ 180976 w 19687507"/>
                  <a:gd name="connsiteY47" fmla="*/ 14811973 h 17936173"/>
                  <a:gd name="connsiteX48" fmla="*/ 180976 w 19687507"/>
                  <a:gd name="connsiteY48" fmla="*/ 14983423 h 17936173"/>
                  <a:gd name="connsiteX49" fmla="*/ 73026 w 19687507"/>
                  <a:gd name="connsiteY49" fmla="*/ 15110423 h 17936173"/>
                  <a:gd name="connsiteX50" fmla="*/ 120651 w 19687507"/>
                  <a:gd name="connsiteY50" fmla="*/ 15234249 h 17936173"/>
                  <a:gd name="connsiteX51" fmla="*/ 50801 w 19687507"/>
                  <a:gd name="connsiteY51" fmla="*/ 15373949 h 17936173"/>
                  <a:gd name="connsiteX52" fmla="*/ 0 w 19687507"/>
                  <a:gd name="connsiteY52" fmla="*/ 15221548 h 17936173"/>
                  <a:gd name="connsiteX53" fmla="*/ 22225 w 19687507"/>
                  <a:gd name="connsiteY53" fmla="*/ 15078673 h 17936173"/>
                  <a:gd name="connsiteX54" fmla="*/ 320675 w 19687507"/>
                  <a:gd name="connsiteY54" fmla="*/ 14024573 h 17936173"/>
                  <a:gd name="connsiteX55" fmla="*/ 4689475 w 19687507"/>
                  <a:gd name="connsiteY55" fmla="*/ 14151573 h 17936173"/>
                  <a:gd name="connsiteX56" fmla="*/ 9121775 w 19687507"/>
                  <a:gd name="connsiteY56" fmla="*/ 14189673 h 17936173"/>
                  <a:gd name="connsiteX57" fmla="*/ 8943975 w 19687507"/>
                  <a:gd name="connsiteY57" fmla="*/ 11471873 h 17936173"/>
                  <a:gd name="connsiteX58" fmla="*/ 8766175 w 19687507"/>
                  <a:gd name="connsiteY58" fmla="*/ 10824173 h 17936173"/>
                  <a:gd name="connsiteX59" fmla="*/ 8893175 w 19687507"/>
                  <a:gd name="connsiteY59" fmla="*/ 10519373 h 17936173"/>
                  <a:gd name="connsiteX60" fmla="*/ 9121775 w 19687507"/>
                  <a:gd name="connsiteY60" fmla="*/ 10176473 h 17936173"/>
                  <a:gd name="connsiteX61" fmla="*/ 10048875 w 19687507"/>
                  <a:gd name="connsiteY61" fmla="*/ 9579573 h 17936173"/>
                  <a:gd name="connsiteX62" fmla="*/ 10493375 w 19687507"/>
                  <a:gd name="connsiteY62" fmla="*/ 9477973 h 17936173"/>
                  <a:gd name="connsiteX63" fmla="*/ 10950575 w 19687507"/>
                  <a:gd name="connsiteY63" fmla="*/ 9249373 h 17936173"/>
                  <a:gd name="connsiteX64" fmla="*/ 11280775 w 19687507"/>
                  <a:gd name="connsiteY64" fmla="*/ 9147773 h 17936173"/>
                  <a:gd name="connsiteX65" fmla="*/ 11203906 w 19687507"/>
                  <a:gd name="connsiteY65" fmla="*/ 3195639 h 17936173"/>
                  <a:gd name="connsiteX66" fmla="*/ 18214975 w 19687507"/>
                  <a:gd name="connsiteY66" fmla="*/ 3000973 h 17936173"/>
                  <a:gd name="connsiteX67" fmla="*/ 18074607 w 19687507"/>
                  <a:gd name="connsiteY67" fmla="*/ 0 h 17936173"/>
                  <a:gd name="connsiteX68" fmla="*/ 19681155 w 19687507"/>
                  <a:gd name="connsiteY68" fmla="*/ 941389 h 17936173"/>
                  <a:gd name="connsiteX69" fmla="*/ 19687507 w 19687507"/>
                  <a:gd name="connsiteY6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67117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7495 w 19687507"/>
                  <a:gd name="connsiteY6" fmla="*/ 17865531 h 17936173"/>
                  <a:gd name="connsiteX7" fmla="*/ 1774826 w 19687507"/>
                  <a:gd name="connsiteY7" fmla="*/ 17859973 h 17936173"/>
                  <a:gd name="connsiteX8" fmla="*/ 1793876 w 19687507"/>
                  <a:gd name="connsiteY8" fmla="*/ 17739323 h 17936173"/>
                  <a:gd name="connsiteX9" fmla="*/ 1749426 w 19687507"/>
                  <a:gd name="connsiteY9" fmla="*/ 17618673 h 17936173"/>
                  <a:gd name="connsiteX10" fmla="*/ 1774826 w 19687507"/>
                  <a:gd name="connsiteY10" fmla="*/ 17536123 h 17936173"/>
                  <a:gd name="connsiteX11" fmla="*/ 1711326 w 19687507"/>
                  <a:gd name="connsiteY11" fmla="*/ 17542473 h 17936173"/>
                  <a:gd name="connsiteX12" fmla="*/ 1647826 w 19687507"/>
                  <a:gd name="connsiteY12" fmla="*/ 17605973 h 17936173"/>
                  <a:gd name="connsiteX13" fmla="*/ 1603376 w 19687507"/>
                  <a:gd name="connsiteY13" fmla="*/ 17555173 h 17936173"/>
                  <a:gd name="connsiteX14" fmla="*/ 1736726 w 19687507"/>
                  <a:gd name="connsiteY14" fmla="*/ 17415473 h 17936173"/>
                  <a:gd name="connsiteX15" fmla="*/ 1838326 w 19687507"/>
                  <a:gd name="connsiteY15" fmla="*/ 17332923 h 17936173"/>
                  <a:gd name="connsiteX16" fmla="*/ 1870076 w 19687507"/>
                  <a:gd name="connsiteY16" fmla="*/ 17224973 h 17936173"/>
                  <a:gd name="connsiteX17" fmla="*/ 1838326 w 19687507"/>
                  <a:gd name="connsiteY17" fmla="*/ 17110673 h 17936173"/>
                  <a:gd name="connsiteX18" fmla="*/ 1774826 w 19687507"/>
                  <a:gd name="connsiteY18" fmla="*/ 17009073 h 17936173"/>
                  <a:gd name="connsiteX19" fmla="*/ 1882776 w 19687507"/>
                  <a:gd name="connsiteY19" fmla="*/ 16913823 h 17936173"/>
                  <a:gd name="connsiteX20" fmla="*/ 1908176 w 19687507"/>
                  <a:gd name="connsiteY20" fmla="*/ 16780473 h 17936173"/>
                  <a:gd name="connsiteX21" fmla="*/ 1831976 w 19687507"/>
                  <a:gd name="connsiteY21" fmla="*/ 16647123 h 17936173"/>
                  <a:gd name="connsiteX22" fmla="*/ 1717676 w 19687507"/>
                  <a:gd name="connsiteY22" fmla="*/ 16526473 h 17936173"/>
                  <a:gd name="connsiteX23" fmla="*/ 1685926 w 19687507"/>
                  <a:gd name="connsiteY23" fmla="*/ 16424873 h 17936173"/>
                  <a:gd name="connsiteX24" fmla="*/ 1603376 w 19687507"/>
                  <a:gd name="connsiteY24" fmla="*/ 16335973 h 17936173"/>
                  <a:gd name="connsiteX25" fmla="*/ 1590676 w 19687507"/>
                  <a:gd name="connsiteY25" fmla="*/ 16202623 h 17936173"/>
                  <a:gd name="connsiteX26" fmla="*/ 1514476 w 19687507"/>
                  <a:gd name="connsiteY26" fmla="*/ 15967673 h 17936173"/>
                  <a:gd name="connsiteX27" fmla="*/ 1406526 w 19687507"/>
                  <a:gd name="connsiteY27" fmla="*/ 15783523 h 17936173"/>
                  <a:gd name="connsiteX28" fmla="*/ 1311276 w 19687507"/>
                  <a:gd name="connsiteY28" fmla="*/ 15675573 h 17936173"/>
                  <a:gd name="connsiteX29" fmla="*/ 1279526 w 19687507"/>
                  <a:gd name="connsiteY29" fmla="*/ 15516823 h 17936173"/>
                  <a:gd name="connsiteX30" fmla="*/ 1190626 w 19687507"/>
                  <a:gd name="connsiteY30" fmla="*/ 15593023 h 17936173"/>
                  <a:gd name="connsiteX31" fmla="*/ 1196976 w 19687507"/>
                  <a:gd name="connsiteY31" fmla="*/ 15821623 h 17936173"/>
                  <a:gd name="connsiteX32" fmla="*/ 1177925 w 19687507"/>
                  <a:gd name="connsiteY32" fmla="*/ 15923223 h 17936173"/>
                  <a:gd name="connsiteX33" fmla="*/ 1063626 w 19687507"/>
                  <a:gd name="connsiteY33" fmla="*/ 15847023 h 17936173"/>
                  <a:gd name="connsiteX34" fmla="*/ 1000126 w 19687507"/>
                  <a:gd name="connsiteY34" fmla="*/ 15739073 h 17936173"/>
                  <a:gd name="connsiteX35" fmla="*/ 914401 w 19687507"/>
                  <a:gd name="connsiteY35" fmla="*/ 15675573 h 17936173"/>
                  <a:gd name="connsiteX36" fmla="*/ 911226 w 19687507"/>
                  <a:gd name="connsiteY36" fmla="*/ 15548573 h 17936173"/>
                  <a:gd name="connsiteX37" fmla="*/ 803276 w 19687507"/>
                  <a:gd name="connsiteY37" fmla="*/ 15434273 h 17936173"/>
                  <a:gd name="connsiteX38" fmla="*/ 733426 w 19687507"/>
                  <a:gd name="connsiteY38" fmla="*/ 15231073 h 17936173"/>
                  <a:gd name="connsiteX39" fmla="*/ 701676 w 19687507"/>
                  <a:gd name="connsiteY39" fmla="*/ 15097723 h 17936173"/>
                  <a:gd name="connsiteX40" fmla="*/ 606426 w 19687507"/>
                  <a:gd name="connsiteY40" fmla="*/ 14977073 h 17936173"/>
                  <a:gd name="connsiteX41" fmla="*/ 638176 w 19687507"/>
                  <a:gd name="connsiteY41" fmla="*/ 14869123 h 17936173"/>
                  <a:gd name="connsiteX42" fmla="*/ 574676 w 19687507"/>
                  <a:gd name="connsiteY42" fmla="*/ 14767523 h 17936173"/>
                  <a:gd name="connsiteX43" fmla="*/ 479426 w 19687507"/>
                  <a:gd name="connsiteY43" fmla="*/ 14678623 h 17936173"/>
                  <a:gd name="connsiteX44" fmla="*/ 415926 w 19687507"/>
                  <a:gd name="connsiteY44" fmla="*/ 14494473 h 17936173"/>
                  <a:gd name="connsiteX45" fmla="*/ 327026 w 19687507"/>
                  <a:gd name="connsiteY45" fmla="*/ 14564323 h 17936173"/>
                  <a:gd name="connsiteX46" fmla="*/ 257176 w 19687507"/>
                  <a:gd name="connsiteY46" fmla="*/ 14691323 h 17936173"/>
                  <a:gd name="connsiteX47" fmla="*/ 180976 w 19687507"/>
                  <a:gd name="connsiteY47" fmla="*/ 14811973 h 17936173"/>
                  <a:gd name="connsiteX48" fmla="*/ 180976 w 19687507"/>
                  <a:gd name="connsiteY48" fmla="*/ 14983423 h 17936173"/>
                  <a:gd name="connsiteX49" fmla="*/ 73026 w 19687507"/>
                  <a:gd name="connsiteY49" fmla="*/ 15110423 h 17936173"/>
                  <a:gd name="connsiteX50" fmla="*/ 120651 w 19687507"/>
                  <a:gd name="connsiteY50" fmla="*/ 15234249 h 17936173"/>
                  <a:gd name="connsiteX51" fmla="*/ 50801 w 19687507"/>
                  <a:gd name="connsiteY51" fmla="*/ 15373949 h 17936173"/>
                  <a:gd name="connsiteX52" fmla="*/ 0 w 19687507"/>
                  <a:gd name="connsiteY52" fmla="*/ 15221548 h 17936173"/>
                  <a:gd name="connsiteX53" fmla="*/ 22225 w 19687507"/>
                  <a:gd name="connsiteY53" fmla="*/ 15078673 h 17936173"/>
                  <a:gd name="connsiteX54" fmla="*/ 320675 w 19687507"/>
                  <a:gd name="connsiteY54" fmla="*/ 14024573 h 17936173"/>
                  <a:gd name="connsiteX55" fmla="*/ 4689475 w 19687507"/>
                  <a:gd name="connsiteY55" fmla="*/ 14151573 h 17936173"/>
                  <a:gd name="connsiteX56" fmla="*/ 9121775 w 19687507"/>
                  <a:gd name="connsiteY56" fmla="*/ 14189673 h 17936173"/>
                  <a:gd name="connsiteX57" fmla="*/ 8943975 w 19687507"/>
                  <a:gd name="connsiteY57" fmla="*/ 11471873 h 17936173"/>
                  <a:gd name="connsiteX58" fmla="*/ 8766175 w 19687507"/>
                  <a:gd name="connsiteY58" fmla="*/ 10824173 h 17936173"/>
                  <a:gd name="connsiteX59" fmla="*/ 8893175 w 19687507"/>
                  <a:gd name="connsiteY59" fmla="*/ 10519373 h 17936173"/>
                  <a:gd name="connsiteX60" fmla="*/ 9121775 w 19687507"/>
                  <a:gd name="connsiteY60" fmla="*/ 10176473 h 17936173"/>
                  <a:gd name="connsiteX61" fmla="*/ 10048875 w 19687507"/>
                  <a:gd name="connsiteY61" fmla="*/ 9579573 h 17936173"/>
                  <a:gd name="connsiteX62" fmla="*/ 10493375 w 19687507"/>
                  <a:gd name="connsiteY62" fmla="*/ 9477973 h 17936173"/>
                  <a:gd name="connsiteX63" fmla="*/ 10950575 w 19687507"/>
                  <a:gd name="connsiteY63" fmla="*/ 9249373 h 17936173"/>
                  <a:gd name="connsiteX64" fmla="*/ 11280775 w 19687507"/>
                  <a:gd name="connsiteY64" fmla="*/ 9147773 h 17936173"/>
                  <a:gd name="connsiteX65" fmla="*/ 11203906 w 19687507"/>
                  <a:gd name="connsiteY65" fmla="*/ 3195639 h 17936173"/>
                  <a:gd name="connsiteX66" fmla="*/ 18214975 w 19687507"/>
                  <a:gd name="connsiteY66" fmla="*/ 3000973 h 17936173"/>
                  <a:gd name="connsiteX67" fmla="*/ 18074607 w 19687507"/>
                  <a:gd name="connsiteY67" fmla="*/ 0 h 17936173"/>
                  <a:gd name="connsiteX68" fmla="*/ 19681155 w 19687507"/>
                  <a:gd name="connsiteY68" fmla="*/ 941389 h 17936173"/>
                  <a:gd name="connsiteX69" fmla="*/ 19687507 w 19687507"/>
                  <a:gd name="connsiteY69" fmla="*/ 17936173 h 17936173"/>
                  <a:gd name="connsiteX0" fmla="*/ 19687507 w 19687507"/>
                  <a:gd name="connsiteY0" fmla="*/ 17936173 h 17936173"/>
                  <a:gd name="connsiteX1" fmla="*/ 1323975 w 19687507"/>
                  <a:gd name="connsiteY1" fmla="*/ 17867117 h 17936173"/>
                  <a:gd name="connsiteX2" fmla="*/ 1412876 w 19687507"/>
                  <a:gd name="connsiteY2" fmla="*/ 17732973 h 17936173"/>
                  <a:gd name="connsiteX3" fmla="*/ 1482726 w 19687507"/>
                  <a:gd name="connsiteY3" fmla="*/ 17675823 h 17936173"/>
                  <a:gd name="connsiteX4" fmla="*/ 1558926 w 19687507"/>
                  <a:gd name="connsiteY4" fmla="*/ 17631373 h 17936173"/>
                  <a:gd name="connsiteX5" fmla="*/ 1546226 w 19687507"/>
                  <a:gd name="connsiteY5" fmla="*/ 17758375 h 17936173"/>
                  <a:gd name="connsiteX6" fmla="*/ 1537495 w 19687507"/>
                  <a:gd name="connsiteY6" fmla="*/ 17865531 h 17936173"/>
                  <a:gd name="connsiteX7" fmla="*/ 1767682 w 19687507"/>
                  <a:gd name="connsiteY7" fmla="*/ 17869498 h 17936173"/>
                  <a:gd name="connsiteX8" fmla="*/ 1793876 w 19687507"/>
                  <a:gd name="connsiteY8" fmla="*/ 17739323 h 17936173"/>
                  <a:gd name="connsiteX9" fmla="*/ 1749426 w 19687507"/>
                  <a:gd name="connsiteY9" fmla="*/ 17618673 h 17936173"/>
                  <a:gd name="connsiteX10" fmla="*/ 1774826 w 19687507"/>
                  <a:gd name="connsiteY10" fmla="*/ 17536123 h 17936173"/>
                  <a:gd name="connsiteX11" fmla="*/ 1711326 w 19687507"/>
                  <a:gd name="connsiteY11" fmla="*/ 17542473 h 17936173"/>
                  <a:gd name="connsiteX12" fmla="*/ 1647826 w 19687507"/>
                  <a:gd name="connsiteY12" fmla="*/ 17605973 h 17936173"/>
                  <a:gd name="connsiteX13" fmla="*/ 1603376 w 19687507"/>
                  <a:gd name="connsiteY13" fmla="*/ 17555173 h 17936173"/>
                  <a:gd name="connsiteX14" fmla="*/ 1736726 w 19687507"/>
                  <a:gd name="connsiteY14" fmla="*/ 17415473 h 17936173"/>
                  <a:gd name="connsiteX15" fmla="*/ 1838326 w 19687507"/>
                  <a:gd name="connsiteY15" fmla="*/ 17332923 h 17936173"/>
                  <a:gd name="connsiteX16" fmla="*/ 1870076 w 19687507"/>
                  <a:gd name="connsiteY16" fmla="*/ 17224973 h 17936173"/>
                  <a:gd name="connsiteX17" fmla="*/ 1838326 w 19687507"/>
                  <a:gd name="connsiteY17" fmla="*/ 17110673 h 17936173"/>
                  <a:gd name="connsiteX18" fmla="*/ 1774826 w 19687507"/>
                  <a:gd name="connsiteY18" fmla="*/ 17009073 h 17936173"/>
                  <a:gd name="connsiteX19" fmla="*/ 1882776 w 19687507"/>
                  <a:gd name="connsiteY19" fmla="*/ 16913823 h 17936173"/>
                  <a:gd name="connsiteX20" fmla="*/ 1908176 w 19687507"/>
                  <a:gd name="connsiteY20" fmla="*/ 16780473 h 17936173"/>
                  <a:gd name="connsiteX21" fmla="*/ 1831976 w 19687507"/>
                  <a:gd name="connsiteY21" fmla="*/ 16647123 h 17936173"/>
                  <a:gd name="connsiteX22" fmla="*/ 1717676 w 19687507"/>
                  <a:gd name="connsiteY22" fmla="*/ 16526473 h 17936173"/>
                  <a:gd name="connsiteX23" fmla="*/ 1685926 w 19687507"/>
                  <a:gd name="connsiteY23" fmla="*/ 16424873 h 17936173"/>
                  <a:gd name="connsiteX24" fmla="*/ 1603376 w 19687507"/>
                  <a:gd name="connsiteY24" fmla="*/ 16335973 h 17936173"/>
                  <a:gd name="connsiteX25" fmla="*/ 1590676 w 19687507"/>
                  <a:gd name="connsiteY25" fmla="*/ 16202623 h 17936173"/>
                  <a:gd name="connsiteX26" fmla="*/ 1514476 w 19687507"/>
                  <a:gd name="connsiteY26" fmla="*/ 15967673 h 17936173"/>
                  <a:gd name="connsiteX27" fmla="*/ 1406526 w 19687507"/>
                  <a:gd name="connsiteY27" fmla="*/ 15783523 h 17936173"/>
                  <a:gd name="connsiteX28" fmla="*/ 1311276 w 19687507"/>
                  <a:gd name="connsiteY28" fmla="*/ 15675573 h 17936173"/>
                  <a:gd name="connsiteX29" fmla="*/ 1279526 w 19687507"/>
                  <a:gd name="connsiteY29" fmla="*/ 15516823 h 17936173"/>
                  <a:gd name="connsiteX30" fmla="*/ 1190626 w 19687507"/>
                  <a:gd name="connsiteY30" fmla="*/ 15593023 h 17936173"/>
                  <a:gd name="connsiteX31" fmla="*/ 1196976 w 19687507"/>
                  <a:gd name="connsiteY31" fmla="*/ 15821623 h 17936173"/>
                  <a:gd name="connsiteX32" fmla="*/ 1177925 w 19687507"/>
                  <a:gd name="connsiteY32" fmla="*/ 15923223 h 17936173"/>
                  <a:gd name="connsiteX33" fmla="*/ 1063626 w 19687507"/>
                  <a:gd name="connsiteY33" fmla="*/ 15847023 h 17936173"/>
                  <a:gd name="connsiteX34" fmla="*/ 1000126 w 19687507"/>
                  <a:gd name="connsiteY34" fmla="*/ 15739073 h 17936173"/>
                  <a:gd name="connsiteX35" fmla="*/ 914401 w 19687507"/>
                  <a:gd name="connsiteY35" fmla="*/ 15675573 h 17936173"/>
                  <a:gd name="connsiteX36" fmla="*/ 911226 w 19687507"/>
                  <a:gd name="connsiteY36" fmla="*/ 15548573 h 17936173"/>
                  <a:gd name="connsiteX37" fmla="*/ 803276 w 19687507"/>
                  <a:gd name="connsiteY37" fmla="*/ 15434273 h 17936173"/>
                  <a:gd name="connsiteX38" fmla="*/ 733426 w 19687507"/>
                  <a:gd name="connsiteY38" fmla="*/ 15231073 h 17936173"/>
                  <a:gd name="connsiteX39" fmla="*/ 701676 w 19687507"/>
                  <a:gd name="connsiteY39" fmla="*/ 15097723 h 17936173"/>
                  <a:gd name="connsiteX40" fmla="*/ 606426 w 19687507"/>
                  <a:gd name="connsiteY40" fmla="*/ 14977073 h 17936173"/>
                  <a:gd name="connsiteX41" fmla="*/ 638176 w 19687507"/>
                  <a:gd name="connsiteY41" fmla="*/ 14869123 h 17936173"/>
                  <a:gd name="connsiteX42" fmla="*/ 574676 w 19687507"/>
                  <a:gd name="connsiteY42" fmla="*/ 14767523 h 17936173"/>
                  <a:gd name="connsiteX43" fmla="*/ 479426 w 19687507"/>
                  <a:gd name="connsiteY43" fmla="*/ 14678623 h 17936173"/>
                  <a:gd name="connsiteX44" fmla="*/ 415926 w 19687507"/>
                  <a:gd name="connsiteY44" fmla="*/ 14494473 h 17936173"/>
                  <a:gd name="connsiteX45" fmla="*/ 327026 w 19687507"/>
                  <a:gd name="connsiteY45" fmla="*/ 14564323 h 17936173"/>
                  <a:gd name="connsiteX46" fmla="*/ 257176 w 19687507"/>
                  <a:gd name="connsiteY46" fmla="*/ 14691323 h 17936173"/>
                  <a:gd name="connsiteX47" fmla="*/ 180976 w 19687507"/>
                  <a:gd name="connsiteY47" fmla="*/ 14811973 h 17936173"/>
                  <a:gd name="connsiteX48" fmla="*/ 180976 w 19687507"/>
                  <a:gd name="connsiteY48" fmla="*/ 14983423 h 17936173"/>
                  <a:gd name="connsiteX49" fmla="*/ 73026 w 19687507"/>
                  <a:gd name="connsiteY49" fmla="*/ 15110423 h 17936173"/>
                  <a:gd name="connsiteX50" fmla="*/ 120651 w 19687507"/>
                  <a:gd name="connsiteY50" fmla="*/ 15234249 h 17936173"/>
                  <a:gd name="connsiteX51" fmla="*/ 50801 w 19687507"/>
                  <a:gd name="connsiteY51" fmla="*/ 15373949 h 17936173"/>
                  <a:gd name="connsiteX52" fmla="*/ 0 w 19687507"/>
                  <a:gd name="connsiteY52" fmla="*/ 15221548 h 17936173"/>
                  <a:gd name="connsiteX53" fmla="*/ 22225 w 19687507"/>
                  <a:gd name="connsiteY53" fmla="*/ 15078673 h 17936173"/>
                  <a:gd name="connsiteX54" fmla="*/ 320675 w 19687507"/>
                  <a:gd name="connsiteY54" fmla="*/ 14024573 h 17936173"/>
                  <a:gd name="connsiteX55" fmla="*/ 4689475 w 19687507"/>
                  <a:gd name="connsiteY55" fmla="*/ 14151573 h 17936173"/>
                  <a:gd name="connsiteX56" fmla="*/ 9121775 w 19687507"/>
                  <a:gd name="connsiteY56" fmla="*/ 14189673 h 17936173"/>
                  <a:gd name="connsiteX57" fmla="*/ 8943975 w 19687507"/>
                  <a:gd name="connsiteY57" fmla="*/ 11471873 h 17936173"/>
                  <a:gd name="connsiteX58" fmla="*/ 8766175 w 19687507"/>
                  <a:gd name="connsiteY58" fmla="*/ 10824173 h 17936173"/>
                  <a:gd name="connsiteX59" fmla="*/ 8893175 w 19687507"/>
                  <a:gd name="connsiteY59" fmla="*/ 10519373 h 17936173"/>
                  <a:gd name="connsiteX60" fmla="*/ 9121775 w 19687507"/>
                  <a:gd name="connsiteY60" fmla="*/ 10176473 h 17936173"/>
                  <a:gd name="connsiteX61" fmla="*/ 10048875 w 19687507"/>
                  <a:gd name="connsiteY61" fmla="*/ 9579573 h 17936173"/>
                  <a:gd name="connsiteX62" fmla="*/ 10493375 w 19687507"/>
                  <a:gd name="connsiteY62" fmla="*/ 9477973 h 17936173"/>
                  <a:gd name="connsiteX63" fmla="*/ 10950575 w 19687507"/>
                  <a:gd name="connsiteY63" fmla="*/ 9249373 h 17936173"/>
                  <a:gd name="connsiteX64" fmla="*/ 11280775 w 19687507"/>
                  <a:gd name="connsiteY64" fmla="*/ 9147773 h 17936173"/>
                  <a:gd name="connsiteX65" fmla="*/ 11203906 w 19687507"/>
                  <a:gd name="connsiteY65" fmla="*/ 3195639 h 17936173"/>
                  <a:gd name="connsiteX66" fmla="*/ 18214975 w 19687507"/>
                  <a:gd name="connsiteY66" fmla="*/ 3000973 h 17936173"/>
                  <a:gd name="connsiteX67" fmla="*/ 18074607 w 19687507"/>
                  <a:gd name="connsiteY67" fmla="*/ 0 h 17936173"/>
                  <a:gd name="connsiteX68" fmla="*/ 19681155 w 19687507"/>
                  <a:gd name="connsiteY68" fmla="*/ 941389 h 17936173"/>
                  <a:gd name="connsiteX69" fmla="*/ 19687507 w 19687507"/>
                  <a:gd name="connsiteY69" fmla="*/ 17936173 h 17936173"/>
                  <a:gd name="connsiteX0" fmla="*/ 19694652 w 19694652"/>
                  <a:gd name="connsiteY0" fmla="*/ 17864736 h 17869498"/>
                  <a:gd name="connsiteX1" fmla="*/ 1323975 w 19694652"/>
                  <a:gd name="connsiteY1" fmla="*/ 17867117 h 17869498"/>
                  <a:gd name="connsiteX2" fmla="*/ 1412876 w 19694652"/>
                  <a:gd name="connsiteY2" fmla="*/ 17732973 h 17869498"/>
                  <a:gd name="connsiteX3" fmla="*/ 1482726 w 19694652"/>
                  <a:gd name="connsiteY3" fmla="*/ 17675823 h 17869498"/>
                  <a:gd name="connsiteX4" fmla="*/ 1558926 w 19694652"/>
                  <a:gd name="connsiteY4" fmla="*/ 17631373 h 17869498"/>
                  <a:gd name="connsiteX5" fmla="*/ 1546226 w 19694652"/>
                  <a:gd name="connsiteY5" fmla="*/ 17758375 h 17869498"/>
                  <a:gd name="connsiteX6" fmla="*/ 1537495 w 19694652"/>
                  <a:gd name="connsiteY6" fmla="*/ 17865531 h 17869498"/>
                  <a:gd name="connsiteX7" fmla="*/ 1767682 w 19694652"/>
                  <a:gd name="connsiteY7" fmla="*/ 17869498 h 17869498"/>
                  <a:gd name="connsiteX8" fmla="*/ 1793876 w 19694652"/>
                  <a:gd name="connsiteY8" fmla="*/ 17739323 h 17869498"/>
                  <a:gd name="connsiteX9" fmla="*/ 1749426 w 19694652"/>
                  <a:gd name="connsiteY9" fmla="*/ 17618673 h 17869498"/>
                  <a:gd name="connsiteX10" fmla="*/ 1774826 w 19694652"/>
                  <a:gd name="connsiteY10" fmla="*/ 17536123 h 17869498"/>
                  <a:gd name="connsiteX11" fmla="*/ 1711326 w 19694652"/>
                  <a:gd name="connsiteY11" fmla="*/ 17542473 h 17869498"/>
                  <a:gd name="connsiteX12" fmla="*/ 1647826 w 19694652"/>
                  <a:gd name="connsiteY12" fmla="*/ 17605973 h 17869498"/>
                  <a:gd name="connsiteX13" fmla="*/ 1603376 w 19694652"/>
                  <a:gd name="connsiteY13" fmla="*/ 17555173 h 17869498"/>
                  <a:gd name="connsiteX14" fmla="*/ 1736726 w 19694652"/>
                  <a:gd name="connsiteY14" fmla="*/ 17415473 h 17869498"/>
                  <a:gd name="connsiteX15" fmla="*/ 1838326 w 19694652"/>
                  <a:gd name="connsiteY15" fmla="*/ 17332923 h 17869498"/>
                  <a:gd name="connsiteX16" fmla="*/ 1870076 w 19694652"/>
                  <a:gd name="connsiteY16" fmla="*/ 17224973 h 17869498"/>
                  <a:gd name="connsiteX17" fmla="*/ 1838326 w 19694652"/>
                  <a:gd name="connsiteY17" fmla="*/ 17110673 h 17869498"/>
                  <a:gd name="connsiteX18" fmla="*/ 1774826 w 19694652"/>
                  <a:gd name="connsiteY18" fmla="*/ 17009073 h 17869498"/>
                  <a:gd name="connsiteX19" fmla="*/ 1882776 w 19694652"/>
                  <a:gd name="connsiteY19" fmla="*/ 16913823 h 17869498"/>
                  <a:gd name="connsiteX20" fmla="*/ 1908176 w 19694652"/>
                  <a:gd name="connsiteY20" fmla="*/ 16780473 h 17869498"/>
                  <a:gd name="connsiteX21" fmla="*/ 1831976 w 19694652"/>
                  <a:gd name="connsiteY21" fmla="*/ 16647123 h 17869498"/>
                  <a:gd name="connsiteX22" fmla="*/ 1717676 w 19694652"/>
                  <a:gd name="connsiteY22" fmla="*/ 16526473 h 17869498"/>
                  <a:gd name="connsiteX23" fmla="*/ 1685926 w 19694652"/>
                  <a:gd name="connsiteY23" fmla="*/ 16424873 h 17869498"/>
                  <a:gd name="connsiteX24" fmla="*/ 1603376 w 19694652"/>
                  <a:gd name="connsiteY24" fmla="*/ 16335973 h 17869498"/>
                  <a:gd name="connsiteX25" fmla="*/ 1590676 w 19694652"/>
                  <a:gd name="connsiteY25" fmla="*/ 16202623 h 17869498"/>
                  <a:gd name="connsiteX26" fmla="*/ 1514476 w 19694652"/>
                  <a:gd name="connsiteY26" fmla="*/ 15967673 h 17869498"/>
                  <a:gd name="connsiteX27" fmla="*/ 1406526 w 19694652"/>
                  <a:gd name="connsiteY27" fmla="*/ 15783523 h 17869498"/>
                  <a:gd name="connsiteX28" fmla="*/ 1311276 w 19694652"/>
                  <a:gd name="connsiteY28" fmla="*/ 15675573 h 17869498"/>
                  <a:gd name="connsiteX29" fmla="*/ 1279526 w 19694652"/>
                  <a:gd name="connsiteY29" fmla="*/ 15516823 h 17869498"/>
                  <a:gd name="connsiteX30" fmla="*/ 1190626 w 19694652"/>
                  <a:gd name="connsiteY30" fmla="*/ 15593023 h 17869498"/>
                  <a:gd name="connsiteX31" fmla="*/ 1196976 w 19694652"/>
                  <a:gd name="connsiteY31" fmla="*/ 15821623 h 17869498"/>
                  <a:gd name="connsiteX32" fmla="*/ 1177925 w 19694652"/>
                  <a:gd name="connsiteY32" fmla="*/ 15923223 h 17869498"/>
                  <a:gd name="connsiteX33" fmla="*/ 1063626 w 19694652"/>
                  <a:gd name="connsiteY33" fmla="*/ 15847023 h 17869498"/>
                  <a:gd name="connsiteX34" fmla="*/ 1000126 w 19694652"/>
                  <a:gd name="connsiteY34" fmla="*/ 15739073 h 17869498"/>
                  <a:gd name="connsiteX35" fmla="*/ 914401 w 19694652"/>
                  <a:gd name="connsiteY35" fmla="*/ 15675573 h 17869498"/>
                  <a:gd name="connsiteX36" fmla="*/ 911226 w 19694652"/>
                  <a:gd name="connsiteY36" fmla="*/ 15548573 h 17869498"/>
                  <a:gd name="connsiteX37" fmla="*/ 803276 w 19694652"/>
                  <a:gd name="connsiteY37" fmla="*/ 15434273 h 17869498"/>
                  <a:gd name="connsiteX38" fmla="*/ 733426 w 19694652"/>
                  <a:gd name="connsiteY38" fmla="*/ 15231073 h 17869498"/>
                  <a:gd name="connsiteX39" fmla="*/ 701676 w 19694652"/>
                  <a:gd name="connsiteY39" fmla="*/ 15097723 h 17869498"/>
                  <a:gd name="connsiteX40" fmla="*/ 606426 w 19694652"/>
                  <a:gd name="connsiteY40" fmla="*/ 14977073 h 17869498"/>
                  <a:gd name="connsiteX41" fmla="*/ 638176 w 19694652"/>
                  <a:gd name="connsiteY41" fmla="*/ 14869123 h 17869498"/>
                  <a:gd name="connsiteX42" fmla="*/ 574676 w 19694652"/>
                  <a:gd name="connsiteY42" fmla="*/ 14767523 h 17869498"/>
                  <a:gd name="connsiteX43" fmla="*/ 479426 w 19694652"/>
                  <a:gd name="connsiteY43" fmla="*/ 14678623 h 17869498"/>
                  <a:gd name="connsiteX44" fmla="*/ 415926 w 19694652"/>
                  <a:gd name="connsiteY44" fmla="*/ 14494473 h 17869498"/>
                  <a:gd name="connsiteX45" fmla="*/ 327026 w 19694652"/>
                  <a:gd name="connsiteY45" fmla="*/ 14564323 h 17869498"/>
                  <a:gd name="connsiteX46" fmla="*/ 257176 w 19694652"/>
                  <a:gd name="connsiteY46" fmla="*/ 14691323 h 17869498"/>
                  <a:gd name="connsiteX47" fmla="*/ 180976 w 19694652"/>
                  <a:gd name="connsiteY47" fmla="*/ 14811973 h 17869498"/>
                  <a:gd name="connsiteX48" fmla="*/ 180976 w 19694652"/>
                  <a:gd name="connsiteY48" fmla="*/ 14983423 h 17869498"/>
                  <a:gd name="connsiteX49" fmla="*/ 73026 w 19694652"/>
                  <a:gd name="connsiteY49" fmla="*/ 15110423 h 17869498"/>
                  <a:gd name="connsiteX50" fmla="*/ 120651 w 19694652"/>
                  <a:gd name="connsiteY50" fmla="*/ 15234249 h 17869498"/>
                  <a:gd name="connsiteX51" fmla="*/ 50801 w 19694652"/>
                  <a:gd name="connsiteY51" fmla="*/ 15373949 h 17869498"/>
                  <a:gd name="connsiteX52" fmla="*/ 0 w 19694652"/>
                  <a:gd name="connsiteY52" fmla="*/ 15221548 h 17869498"/>
                  <a:gd name="connsiteX53" fmla="*/ 22225 w 19694652"/>
                  <a:gd name="connsiteY53" fmla="*/ 15078673 h 17869498"/>
                  <a:gd name="connsiteX54" fmla="*/ 320675 w 19694652"/>
                  <a:gd name="connsiteY54" fmla="*/ 14024573 h 17869498"/>
                  <a:gd name="connsiteX55" fmla="*/ 4689475 w 19694652"/>
                  <a:gd name="connsiteY55" fmla="*/ 14151573 h 17869498"/>
                  <a:gd name="connsiteX56" fmla="*/ 9121775 w 19694652"/>
                  <a:gd name="connsiteY56" fmla="*/ 14189673 h 17869498"/>
                  <a:gd name="connsiteX57" fmla="*/ 8943975 w 19694652"/>
                  <a:gd name="connsiteY57" fmla="*/ 11471873 h 17869498"/>
                  <a:gd name="connsiteX58" fmla="*/ 8766175 w 19694652"/>
                  <a:gd name="connsiteY58" fmla="*/ 10824173 h 17869498"/>
                  <a:gd name="connsiteX59" fmla="*/ 8893175 w 19694652"/>
                  <a:gd name="connsiteY59" fmla="*/ 10519373 h 17869498"/>
                  <a:gd name="connsiteX60" fmla="*/ 9121775 w 19694652"/>
                  <a:gd name="connsiteY60" fmla="*/ 10176473 h 17869498"/>
                  <a:gd name="connsiteX61" fmla="*/ 10048875 w 19694652"/>
                  <a:gd name="connsiteY61" fmla="*/ 9579573 h 17869498"/>
                  <a:gd name="connsiteX62" fmla="*/ 10493375 w 19694652"/>
                  <a:gd name="connsiteY62" fmla="*/ 9477973 h 17869498"/>
                  <a:gd name="connsiteX63" fmla="*/ 10950575 w 19694652"/>
                  <a:gd name="connsiteY63" fmla="*/ 9249373 h 17869498"/>
                  <a:gd name="connsiteX64" fmla="*/ 11280775 w 19694652"/>
                  <a:gd name="connsiteY64" fmla="*/ 9147773 h 17869498"/>
                  <a:gd name="connsiteX65" fmla="*/ 11203906 w 19694652"/>
                  <a:gd name="connsiteY65" fmla="*/ 3195639 h 17869498"/>
                  <a:gd name="connsiteX66" fmla="*/ 18214975 w 19694652"/>
                  <a:gd name="connsiteY66" fmla="*/ 3000973 h 17869498"/>
                  <a:gd name="connsiteX67" fmla="*/ 18074607 w 19694652"/>
                  <a:gd name="connsiteY67" fmla="*/ 0 h 17869498"/>
                  <a:gd name="connsiteX68" fmla="*/ 19681155 w 19694652"/>
                  <a:gd name="connsiteY68" fmla="*/ 941389 h 17869498"/>
                  <a:gd name="connsiteX69" fmla="*/ 19694652 w 19694652"/>
                  <a:gd name="connsiteY69" fmla="*/ 17864736 h 17869498"/>
                  <a:gd name="connsiteX0" fmla="*/ 19694652 w 19699940"/>
                  <a:gd name="connsiteY0" fmla="*/ 17864736 h 17869498"/>
                  <a:gd name="connsiteX1" fmla="*/ 1323975 w 19699940"/>
                  <a:gd name="connsiteY1" fmla="*/ 17867117 h 17869498"/>
                  <a:gd name="connsiteX2" fmla="*/ 1412876 w 19699940"/>
                  <a:gd name="connsiteY2" fmla="*/ 17732973 h 17869498"/>
                  <a:gd name="connsiteX3" fmla="*/ 1482726 w 19699940"/>
                  <a:gd name="connsiteY3" fmla="*/ 17675823 h 17869498"/>
                  <a:gd name="connsiteX4" fmla="*/ 1558926 w 19699940"/>
                  <a:gd name="connsiteY4" fmla="*/ 17631373 h 17869498"/>
                  <a:gd name="connsiteX5" fmla="*/ 1546226 w 19699940"/>
                  <a:gd name="connsiteY5" fmla="*/ 17758375 h 17869498"/>
                  <a:gd name="connsiteX6" fmla="*/ 1537495 w 19699940"/>
                  <a:gd name="connsiteY6" fmla="*/ 17865531 h 17869498"/>
                  <a:gd name="connsiteX7" fmla="*/ 1767682 w 19699940"/>
                  <a:gd name="connsiteY7" fmla="*/ 17869498 h 17869498"/>
                  <a:gd name="connsiteX8" fmla="*/ 1793876 w 19699940"/>
                  <a:gd name="connsiteY8" fmla="*/ 17739323 h 17869498"/>
                  <a:gd name="connsiteX9" fmla="*/ 1749426 w 19699940"/>
                  <a:gd name="connsiteY9" fmla="*/ 17618673 h 17869498"/>
                  <a:gd name="connsiteX10" fmla="*/ 1774826 w 19699940"/>
                  <a:gd name="connsiteY10" fmla="*/ 17536123 h 17869498"/>
                  <a:gd name="connsiteX11" fmla="*/ 1711326 w 19699940"/>
                  <a:gd name="connsiteY11" fmla="*/ 17542473 h 17869498"/>
                  <a:gd name="connsiteX12" fmla="*/ 1647826 w 19699940"/>
                  <a:gd name="connsiteY12" fmla="*/ 17605973 h 17869498"/>
                  <a:gd name="connsiteX13" fmla="*/ 1603376 w 19699940"/>
                  <a:gd name="connsiteY13" fmla="*/ 17555173 h 17869498"/>
                  <a:gd name="connsiteX14" fmla="*/ 1736726 w 19699940"/>
                  <a:gd name="connsiteY14" fmla="*/ 17415473 h 17869498"/>
                  <a:gd name="connsiteX15" fmla="*/ 1838326 w 19699940"/>
                  <a:gd name="connsiteY15" fmla="*/ 17332923 h 17869498"/>
                  <a:gd name="connsiteX16" fmla="*/ 1870076 w 19699940"/>
                  <a:gd name="connsiteY16" fmla="*/ 17224973 h 17869498"/>
                  <a:gd name="connsiteX17" fmla="*/ 1838326 w 19699940"/>
                  <a:gd name="connsiteY17" fmla="*/ 17110673 h 17869498"/>
                  <a:gd name="connsiteX18" fmla="*/ 1774826 w 19699940"/>
                  <a:gd name="connsiteY18" fmla="*/ 17009073 h 17869498"/>
                  <a:gd name="connsiteX19" fmla="*/ 1882776 w 19699940"/>
                  <a:gd name="connsiteY19" fmla="*/ 16913823 h 17869498"/>
                  <a:gd name="connsiteX20" fmla="*/ 1908176 w 19699940"/>
                  <a:gd name="connsiteY20" fmla="*/ 16780473 h 17869498"/>
                  <a:gd name="connsiteX21" fmla="*/ 1831976 w 19699940"/>
                  <a:gd name="connsiteY21" fmla="*/ 16647123 h 17869498"/>
                  <a:gd name="connsiteX22" fmla="*/ 1717676 w 19699940"/>
                  <a:gd name="connsiteY22" fmla="*/ 16526473 h 17869498"/>
                  <a:gd name="connsiteX23" fmla="*/ 1685926 w 19699940"/>
                  <a:gd name="connsiteY23" fmla="*/ 16424873 h 17869498"/>
                  <a:gd name="connsiteX24" fmla="*/ 1603376 w 19699940"/>
                  <a:gd name="connsiteY24" fmla="*/ 16335973 h 17869498"/>
                  <a:gd name="connsiteX25" fmla="*/ 1590676 w 19699940"/>
                  <a:gd name="connsiteY25" fmla="*/ 16202623 h 17869498"/>
                  <a:gd name="connsiteX26" fmla="*/ 1514476 w 19699940"/>
                  <a:gd name="connsiteY26" fmla="*/ 15967673 h 17869498"/>
                  <a:gd name="connsiteX27" fmla="*/ 1406526 w 19699940"/>
                  <a:gd name="connsiteY27" fmla="*/ 15783523 h 17869498"/>
                  <a:gd name="connsiteX28" fmla="*/ 1311276 w 19699940"/>
                  <a:gd name="connsiteY28" fmla="*/ 15675573 h 17869498"/>
                  <a:gd name="connsiteX29" fmla="*/ 1279526 w 19699940"/>
                  <a:gd name="connsiteY29" fmla="*/ 15516823 h 17869498"/>
                  <a:gd name="connsiteX30" fmla="*/ 1190626 w 19699940"/>
                  <a:gd name="connsiteY30" fmla="*/ 15593023 h 17869498"/>
                  <a:gd name="connsiteX31" fmla="*/ 1196976 w 19699940"/>
                  <a:gd name="connsiteY31" fmla="*/ 15821623 h 17869498"/>
                  <a:gd name="connsiteX32" fmla="*/ 1177925 w 19699940"/>
                  <a:gd name="connsiteY32" fmla="*/ 15923223 h 17869498"/>
                  <a:gd name="connsiteX33" fmla="*/ 1063626 w 19699940"/>
                  <a:gd name="connsiteY33" fmla="*/ 15847023 h 17869498"/>
                  <a:gd name="connsiteX34" fmla="*/ 1000126 w 19699940"/>
                  <a:gd name="connsiteY34" fmla="*/ 15739073 h 17869498"/>
                  <a:gd name="connsiteX35" fmla="*/ 914401 w 19699940"/>
                  <a:gd name="connsiteY35" fmla="*/ 15675573 h 17869498"/>
                  <a:gd name="connsiteX36" fmla="*/ 911226 w 19699940"/>
                  <a:gd name="connsiteY36" fmla="*/ 15548573 h 17869498"/>
                  <a:gd name="connsiteX37" fmla="*/ 803276 w 19699940"/>
                  <a:gd name="connsiteY37" fmla="*/ 15434273 h 17869498"/>
                  <a:gd name="connsiteX38" fmla="*/ 733426 w 19699940"/>
                  <a:gd name="connsiteY38" fmla="*/ 15231073 h 17869498"/>
                  <a:gd name="connsiteX39" fmla="*/ 701676 w 19699940"/>
                  <a:gd name="connsiteY39" fmla="*/ 15097723 h 17869498"/>
                  <a:gd name="connsiteX40" fmla="*/ 606426 w 19699940"/>
                  <a:gd name="connsiteY40" fmla="*/ 14977073 h 17869498"/>
                  <a:gd name="connsiteX41" fmla="*/ 638176 w 19699940"/>
                  <a:gd name="connsiteY41" fmla="*/ 14869123 h 17869498"/>
                  <a:gd name="connsiteX42" fmla="*/ 574676 w 19699940"/>
                  <a:gd name="connsiteY42" fmla="*/ 14767523 h 17869498"/>
                  <a:gd name="connsiteX43" fmla="*/ 479426 w 19699940"/>
                  <a:gd name="connsiteY43" fmla="*/ 14678623 h 17869498"/>
                  <a:gd name="connsiteX44" fmla="*/ 415926 w 19699940"/>
                  <a:gd name="connsiteY44" fmla="*/ 14494473 h 17869498"/>
                  <a:gd name="connsiteX45" fmla="*/ 327026 w 19699940"/>
                  <a:gd name="connsiteY45" fmla="*/ 14564323 h 17869498"/>
                  <a:gd name="connsiteX46" fmla="*/ 257176 w 19699940"/>
                  <a:gd name="connsiteY46" fmla="*/ 14691323 h 17869498"/>
                  <a:gd name="connsiteX47" fmla="*/ 180976 w 19699940"/>
                  <a:gd name="connsiteY47" fmla="*/ 14811973 h 17869498"/>
                  <a:gd name="connsiteX48" fmla="*/ 180976 w 19699940"/>
                  <a:gd name="connsiteY48" fmla="*/ 14983423 h 17869498"/>
                  <a:gd name="connsiteX49" fmla="*/ 73026 w 19699940"/>
                  <a:gd name="connsiteY49" fmla="*/ 15110423 h 17869498"/>
                  <a:gd name="connsiteX50" fmla="*/ 120651 w 19699940"/>
                  <a:gd name="connsiteY50" fmla="*/ 15234249 h 17869498"/>
                  <a:gd name="connsiteX51" fmla="*/ 50801 w 19699940"/>
                  <a:gd name="connsiteY51" fmla="*/ 15373949 h 17869498"/>
                  <a:gd name="connsiteX52" fmla="*/ 0 w 19699940"/>
                  <a:gd name="connsiteY52" fmla="*/ 15221548 h 17869498"/>
                  <a:gd name="connsiteX53" fmla="*/ 22225 w 19699940"/>
                  <a:gd name="connsiteY53" fmla="*/ 15078673 h 17869498"/>
                  <a:gd name="connsiteX54" fmla="*/ 320675 w 19699940"/>
                  <a:gd name="connsiteY54" fmla="*/ 14024573 h 17869498"/>
                  <a:gd name="connsiteX55" fmla="*/ 4689475 w 19699940"/>
                  <a:gd name="connsiteY55" fmla="*/ 14151573 h 17869498"/>
                  <a:gd name="connsiteX56" fmla="*/ 9121775 w 19699940"/>
                  <a:gd name="connsiteY56" fmla="*/ 14189673 h 17869498"/>
                  <a:gd name="connsiteX57" fmla="*/ 8943975 w 19699940"/>
                  <a:gd name="connsiteY57" fmla="*/ 11471873 h 17869498"/>
                  <a:gd name="connsiteX58" fmla="*/ 8766175 w 19699940"/>
                  <a:gd name="connsiteY58" fmla="*/ 10824173 h 17869498"/>
                  <a:gd name="connsiteX59" fmla="*/ 8893175 w 19699940"/>
                  <a:gd name="connsiteY59" fmla="*/ 10519373 h 17869498"/>
                  <a:gd name="connsiteX60" fmla="*/ 9121775 w 19699940"/>
                  <a:gd name="connsiteY60" fmla="*/ 10176473 h 17869498"/>
                  <a:gd name="connsiteX61" fmla="*/ 10048875 w 19699940"/>
                  <a:gd name="connsiteY61" fmla="*/ 9579573 h 17869498"/>
                  <a:gd name="connsiteX62" fmla="*/ 10493375 w 19699940"/>
                  <a:gd name="connsiteY62" fmla="*/ 9477973 h 17869498"/>
                  <a:gd name="connsiteX63" fmla="*/ 10950575 w 19699940"/>
                  <a:gd name="connsiteY63" fmla="*/ 9249373 h 17869498"/>
                  <a:gd name="connsiteX64" fmla="*/ 11280775 w 19699940"/>
                  <a:gd name="connsiteY64" fmla="*/ 9147773 h 17869498"/>
                  <a:gd name="connsiteX65" fmla="*/ 11203906 w 19699940"/>
                  <a:gd name="connsiteY65" fmla="*/ 3195639 h 17869498"/>
                  <a:gd name="connsiteX66" fmla="*/ 18214975 w 19699940"/>
                  <a:gd name="connsiteY66" fmla="*/ 3000973 h 17869498"/>
                  <a:gd name="connsiteX67" fmla="*/ 18074607 w 19699940"/>
                  <a:gd name="connsiteY67" fmla="*/ 0 h 17869498"/>
                  <a:gd name="connsiteX68" fmla="*/ 19697823 w 19699940"/>
                  <a:gd name="connsiteY68" fmla="*/ 941389 h 17869498"/>
                  <a:gd name="connsiteX69" fmla="*/ 19694652 w 19699940"/>
                  <a:gd name="connsiteY69" fmla="*/ 17864736 h 17869498"/>
                  <a:gd name="connsiteX0" fmla="*/ 19694652 w 19699940"/>
                  <a:gd name="connsiteY0" fmla="*/ 17836161 h 17840923"/>
                  <a:gd name="connsiteX1" fmla="*/ 1323975 w 19699940"/>
                  <a:gd name="connsiteY1" fmla="*/ 17838542 h 17840923"/>
                  <a:gd name="connsiteX2" fmla="*/ 1412876 w 19699940"/>
                  <a:gd name="connsiteY2" fmla="*/ 17704398 h 17840923"/>
                  <a:gd name="connsiteX3" fmla="*/ 1482726 w 19699940"/>
                  <a:gd name="connsiteY3" fmla="*/ 17647248 h 17840923"/>
                  <a:gd name="connsiteX4" fmla="*/ 1558926 w 19699940"/>
                  <a:gd name="connsiteY4" fmla="*/ 17602798 h 17840923"/>
                  <a:gd name="connsiteX5" fmla="*/ 1546226 w 19699940"/>
                  <a:gd name="connsiteY5" fmla="*/ 17729800 h 17840923"/>
                  <a:gd name="connsiteX6" fmla="*/ 1537495 w 19699940"/>
                  <a:gd name="connsiteY6" fmla="*/ 17836956 h 17840923"/>
                  <a:gd name="connsiteX7" fmla="*/ 1767682 w 19699940"/>
                  <a:gd name="connsiteY7" fmla="*/ 17840923 h 17840923"/>
                  <a:gd name="connsiteX8" fmla="*/ 1793876 w 19699940"/>
                  <a:gd name="connsiteY8" fmla="*/ 17710748 h 17840923"/>
                  <a:gd name="connsiteX9" fmla="*/ 1749426 w 19699940"/>
                  <a:gd name="connsiteY9" fmla="*/ 17590098 h 17840923"/>
                  <a:gd name="connsiteX10" fmla="*/ 1774826 w 19699940"/>
                  <a:gd name="connsiteY10" fmla="*/ 17507548 h 17840923"/>
                  <a:gd name="connsiteX11" fmla="*/ 1711326 w 19699940"/>
                  <a:gd name="connsiteY11" fmla="*/ 17513898 h 17840923"/>
                  <a:gd name="connsiteX12" fmla="*/ 1647826 w 19699940"/>
                  <a:gd name="connsiteY12" fmla="*/ 17577398 h 17840923"/>
                  <a:gd name="connsiteX13" fmla="*/ 1603376 w 19699940"/>
                  <a:gd name="connsiteY13" fmla="*/ 17526598 h 17840923"/>
                  <a:gd name="connsiteX14" fmla="*/ 1736726 w 19699940"/>
                  <a:gd name="connsiteY14" fmla="*/ 17386898 h 17840923"/>
                  <a:gd name="connsiteX15" fmla="*/ 1838326 w 19699940"/>
                  <a:gd name="connsiteY15" fmla="*/ 17304348 h 17840923"/>
                  <a:gd name="connsiteX16" fmla="*/ 1870076 w 19699940"/>
                  <a:gd name="connsiteY16" fmla="*/ 17196398 h 17840923"/>
                  <a:gd name="connsiteX17" fmla="*/ 1838326 w 19699940"/>
                  <a:gd name="connsiteY17" fmla="*/ 17082098 h 17840923"/>
                  <a:gd name="connsiteX18" fmla="*/ 1774826 w 19699940"/>
                  <a:gd name="connsiteY18" fmla="*/ 16980498 h 17840923"/>
                  <a:gd name="connsiteX19" fmla="*/ 1882776 w 19699940"/>
                  <a:gd name="connsiteY19" fmla="*/ 16885248 h 17840923"/>
                  <a:gd name="connsiteX20" fmla="*/ 1908176 w 19699940"/>
                  <a:gd name="connsiteY20" fmla="*/ 16751898 h 17840923"/>
                  <a:gd name="connsiteX21" fmla="*/ 1831976 w 19699940"/>
                  <a:gd name="connsiteY21" fmla="*/ 16618548 h 17840923"/>
                  <a:gd name="connsiteX22" fmla="*/ 1717676 w 19699940"/>
                  <a:gd name="connsiteY22" fmla="*/ 16497898 h 17840923"/>
                  <a:gd name="connsiteX23" fmla="*/ 1685926 w 19699940"/>
                  <a:gd name="connsiteY23" fmla="*/ 16396298 h 17840923"/>
                  <a:gd name="connsiteX24" fmla="*/ 1603376 w 19699940"/>
                  <a:gd name="connsiteY24" fmla="*/ 16307398 h 17840923"/>
                  <a:gd name="connsiteX25" fmla="*/ 1590676 w 19699940"/>
                  <a:gd name="connsiteY25" fmla="*/ 16174048 h 17840923"/>
                  <a:gd name="connsiteX26" fmla="*/ 1514476 w 19699940"/>
                  <a:gd name="connsiteY26" fmla="*/ 15939098 h 17840923"/>
                  <a:gd name="connsiteX27" fmla="*/ 1406526 w 19699940"/>
                  <a:gd name="connsiteY27" fmla="*/ 15754948 h 17840923"/>
                  <a:gd name="connsiteX28" fmla="*/ 1311276 w 19699940"/>
                  <a:gd name="connsiteY28" fmla="*/ 15646998 h 17840923"/>
                  <a:gd name="connsiteX29" fmla="*/ 1279526 w 19699940"/>
                  <a:gd name="connsiteY29" fmla="*/ 15488248 h 17840923"/>
                  <a:gd name="connsiteX30" fmla="*/ 1190626 w 19699940"/>
                  <a:gd name="connsiteY30" fmla="*/ 15564448 h 17840923"/>
                  <a:gd name="connsiteX31" fmla="*/ 1196976 w 19699940"/>
                  <a:gd name="connsiteY31" fmla="*/ 15793048 h 17840923"/>
                  <a:gd name="connsiteX32" fmla="*/ 1177925 w 19699940"/>
                  <a:gd name="connsiteY32" fmla="*/ 15894648 h 17840923"/>
                  <a:gd name="connsiteX33" fmla="*/ 1063626 w 19699940"/>
                  <a:gd name="connsiteY33" fmla="*/ 15818448 h 17840923"/>
                  <a:gd name="connsiteX34" fmla="*/ 1000126 w 19699940"/>
                  <a:gd name="connsiteY34" fmla="*/ 15710498 h 17840923"/>
                  <a:gd name="connsiteX35" fmla="*/ 914401 w 19699940"/>
                  <a:gd name="connsiteY35" fmla="*/ 15646998 h 17840923"/>
                  <a:gd name="connsiteX36" fmla="*/ 911226 w 19699940"/>
                  <a:gd name="connsiteY36" fmla="*/ 15519998 h 17840923"/>
                  <a:gd name="connsiteX37" fmla="*/ 803276 w 19699940"/>
                  <a:gd name="connsiteY37" fmla="*/ 15405698 h 17840923"/>
                  <a:gd name="connsiteX38" fmla="*/ 733426 w 19699940"/>
                  <a:gd name="connsiteY38" fmla="*/ 15202498 h 17840923"/>
                  <a:gd name="connsiteX39" fmla="*/ 701676 w 19699940"/>
                  <a:gd name="connsiteY39" fmla="*/ 15069148 h 17840923"/>
                  <a:gd name="connsiteX40" fmla="*/ 606426 w 19699940"/>
                  <a:gd name="connsiteY40" fmla="*/ 14948498 h 17840923"/>
                  <a:gd name="connsiteX41" fmla="*/ 638176 w 19699940"/>
                  <a:gd name="connsiteY41" fmla="*/ 14840548 h 17840923"/>
                  <a:gd name="connsiteX42" fmla="*/ 574676 w 19699940"/>
                  <a:gd name="connsiteY42" fmla="*/ 14738948 h 17840923"/>
                  <a:gd name="connsiteX43" fmla="*/ 479426 w 19699940"/>
                  <a:gd name="connsiteY43" fmla="*/ 14650048 h 17840923"/>
                  <a:gd name="connsiteX44" fmla="*/ 415926 w 19699940"/>
                  <a:gd name="connsiteY44" fmla="*/ 14465898 h 17840923"/>
                  <a:gd name="connsiteX45" fmla="*/ 327026 w 19699940"/>
                  <a:gd name="connsiteY45" fmla="*/ 14535748 h 17840923"/>
                  <a:gd name="connsiteX46" fmla="*/ 257176 w 19699940"/>
                  <a:gd name="connsiteY46" fmla="*/ 14662748 h 17840923"/>
                  <a:gd name="connsiteX47" fmla="*/ 180976 w 19699940"/>
                  <a:gd name="connsiteY47" fmla="*/ 14783398 h 17840923"/>
                  <a:gd name="connsiteX48" fmla="*/ 180976 w 19699940"/>
                  <a:gd name="connsiteY48" fmla="*/ 14954848 h 17840923"/>
                  <a:gd name="connsiteX49" fmla="*/ 73026 w 19699940"/>
                  <a:gd name="connsiteY49" fmla="*/ 15081848 h 17840923"/>
                  <a:gd name="connsiteX50" fmla="*/ 120651 w 19699940"/>
                  <a:gd name="connsiteY50" fmla="*/ 15205674 h 17840923"/>
                  <a:gd name="connsiteX51" fmla="*/ 50801 w 19699940"/>
                  <a:gd name="connsiteY51" fmla="*/ 15345374 h 17840923"/>
                  <a:gd name="connsiteX52" fmla="*/ 0 w 19699940"/>
                  <a:gd name="connsiteY52" fmla="*/ 15192973 h 17840923"/>
                  <a:gd name="connsiteX53" fmla="*/ 22225 w 19699940"/>
                  <a:gd name="connsiteY53" fmla="*/ 15050098 h 17840923"/>
                  <a:gd name="connsiteX54" fmla="*/ 320675 w 19699940"/>
                  <a:gd name="connsiteY54" fmla="*/ 13995998 h 17840923"/>
                  <a:gd name="connsiteX55" fmla="*/ 4689475 w 19699940"/>
                  <a:gd name="connsiteY55" fmla="*/ 14122998 h 17840923"/>
                  <a:gd name="connsiteX56" fmla="*/ 9121775 w 19699940"/>
                  <a:gd name="connsiteY56" fmla="*/ 14161098 h 17840923"/>
                  <a:gd name="connsiteX57" fmla="*/ 8943975 w 19699940"/>
                  <a:gd name="connsiteY57" fmla="*/ 11443298 h 17840923"/>
                  <a:gd name="connsiteX58" fmla="*/ 8766175 w 19699940"/>
                  <a:gd name="connsiteY58" fmla="*/ 10795598 h 17840923"/>
                  <a:gd name="connsiteX59" fmla="*/ 8893175 w 19699940"/>
                  <a:gd name="connsiteY59" fmla="*/ 10490798 h 17840923"/>
                  <a:gd name="connsiteX60" fmla="*/ 9121775 w 19699940"/>
                  <a:gd name="connsiteY60" fmla="*/ 10147898 h 17840923"/>
                  <a:gd name="connsiteX61" fmla="*/ 10048875 w 19699940"/>
                  <a:gd name="connsiteY61" fmla="*/ 9550998 h 17840923"/>
                  <a:gd name="connsiteX62" fmla="*/ 10493375 w 19699940"/>
                  <a:gd name="connsiteY62" fmla="*/ 9449398 h 17840923"/>
                  <a:gd name="connsiteX63" fmla="*/ 10950575 w 19699940"/>
                  <a:gd name="connsiteY63" fmla="*/ 9220798 h 17840923"/>
                  <a:gd name="connsiteX64" fmla="*/ 11280775 w 19699940"/>
                  <a:gd name="connsiteY64" fmla="*/ 9119198 h 17840923"/>
                  <a:gd name="connsiteX65" fmla="*/ 11203906 w 19699940"/>
                  <a:gd name="connsiteY65" fmla="*/ 3167064 h 17840923"/>
                  <a:gd name="connsiteX66" fmla="*/ 18214975 w 19699940"/>
                  <a:gd name="connsiteY66" fmla="*/ 2972398 h 17840923"/>
                  <a:gd name="connsiteX67" fmla="*/ 18076988 w 19699940"/>
                  <a:gd name="connsiteY67" fmla="*/ 0 h 17840923"/>
                  <a:gd name="connsiteX68" fmla="*/ 19697823 w 19699940"/>
                  <a:gd name="connsiteY68" fmla="*/ 912814 h 17840923"/>
                  <a:gd name="connsiteX69" fmla="*/ 19694652 w 19699940"/>
                  <a:gd name="connsiteY69" fmla="*/ 17836161 h 178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19699940" h="17840923">
                    <a:moveTo>
                      <a:pt x="19694652" y="17836161"/>
                    </a:moveTo>
                    <a:lnTo>
                      <a:pt x="1323975" y="17838542"/>
                    </a:lnTo>
                    <a:lnTo>
                      <a:pt x="1412876" y="17704398"/>
                    </a:lnTo>
                    <a:lnTo>
                      <a:pt x="1482726" y="17647248"/>
                    </a:lnTo>
                    <a:lnTo>
                      <a:pt x="1558926" y="17602798"/>
                    </a:lnTo>
                    <a:lnTo>
                      <a:pt x="1546226" y="17729800"/>
                    </a:lnTo>
                    <a:lnTo>
                      <a:pt x="1537495" y="17836956"/>
                    </a:lnTo>
                    <a:lnTo>
                      <a:pt x="1767682" y="17840923"/>
                    </a:lnTo>
                    <a:lnTo>
                      <a:pt x="1793876" y="17710748"/>
                    </a:lnTo>
                    <a:lnTo>
                      <a:pt x="1749426" y="17590098"/>
                    </a:lnTo>
                    <a:lnTo>
                      <a:pt x="1774826" y="17507548"/>
                    </a:lnTo>
                    <a:lnTo>
                      <a:pt x="1711326" y="17513898"/>
                    </a:lnTo>
                    <a:lnTo>
                      <a:pt x="1647826" y="17577398"/>
                    </a:lnTo>
                    <a:lnTo>
                      <a:pt x="1603376" y="17526598"/>
                    </a:lnTo>
                    <a:lnTo>
                      <a:pt x="1736726" y="17386898"/>
                    </a:lnTo>
                    <a:lnTo>
                      <a:pt x="1838326" y="17304348"/>
                    </a:lnTo>
                    <a:lnTo>
                      <a:pt x="1870076" y="17196398"/>
                    </a:lnTo>
                    <a:lnTo>
                      <a:pt x="1838326" y="17082098"/>
                    </a:lnTo>
                    <a:lnTo>
                      <a:pt x="1774826" y="16980498"/>
                    </a:lnTo>
                    <a:lnTo>
                      <a:pt x="1882776" y="16885248"/>
                    </a:lnTo>
                    <a:lnTo>
                      <a:pt x="1908176" y="16751898"/>
                    </a:lnTo>
                    <a:lnTo>
                      <a:pt x="1831976" y="16618548"/>
                    </a:lnTo>
                    <a:lnTo>
                      <a:pt x="1717676" y="16497898"/>
                    </a:lnTo>
                    <a:lnTo>
                      <a:pt x="1685926" y="16396298"/>
                    </a:lnTo>
                    <a:lnTo>
                      <a:pt x="1603376" y="16307398"/>
                    </a:lnTo>
                    <a:lnTo>
                      <a:pt x="1590676" y="16174048"/>
                    </a:lnTo>
                    <a:lnTo>
                      <a:pt x="1514476" y="15939098"/>
                    </a:lnTo>
                    <a:lnTo>
                      <a:pt x="1406526" y="15754948"/>
                    </a:lnTo>
                    <a:lnTo>
                      <a:pt x="1311276" y="15646998"/>
                    </a:lnTo>
                    <a:lnTo>
                      <a:pt x="1279526" y="15488248"/>
                    </a:lnTo>
                    <a:lnTo>
                      <a:pt x="1190626" y="15564448"/>
                    </a:lnTo>
                    <a:lnTo>
                      <a:pt x="1196976" y="15793048"/>
                    </a:lnTo>
                    <a:lnTo>
                      <a:pt x="1177925" y="15894648"/>
                    </a:lnTo>
                    <a:lnTo>
                      <a:pt x="1063626" y="15818448"/>
                    </a:lnTo>
                    <a:lnTo>
                      <a:pt x="1000126" y="15710498"/>
                    </a:lnTo>
                    <a:lnTo>
                      <a:pt x="914401" y="15646998"/>
                    </a:lnTo>
                    <a:cubicBezTo>
                      <a:pt x="913343" y="15604665"/>
                      <a:pt x="912284" y="15562331"/>
                      <a:pt x="911226" y="15519998"/>
                    </a:cubicBezTo>
                    <a:lnTo>
                      <a:pt x="803276" y="15405698"/>
                    </a:lnTo>
                    <a:lnTo>
                      <a:pt x="733426" y="15202498"/>
                    </a:lnTo>
                    <a:lnTo>
                      <a:pt x="701676" y="15069148"/>
                    </a:lnTo>
                    <a:lnTo>
                      <a:pt x="606426" y="14948498"/>
                    </a:lnTo>
                    <a:lnTo>
                      <a:pt x="638176" y="14840548"/>
                    </a:lnTo>
                    <a:lnTo>
                      <a:pt x="574676" y="14738948"/>
                    </a:lnTo>
                    <a:lnTo>
                      <a:pt x="479426" y="14650048"/>
                    </a:lnTo>
                    <a:lnTo>
                      <a:pt x="415926" y="14465898"/>
                    </a:lnTo>
                    <a:lnTo>
                      <a:pt x="327026" y="14535748"/>
                    </a:lnTo>
                    <a:lnTo>
                      <a:pt x="257176" y="14662748"/>
                    </a:lnTo>
                    <a:lnTo>
                      <a:pt x="180976" y="14783398"/>
                    </a:lnTo>
                    <a:lnTo>
                      <a:pt x="180976" y="14954848"/>
                    </a:lnTo>
                    <a:lnTo>
                      <a:pt x="73026" y="15081848"/>
                    </a:lnTo>
                    <a:lnTo>
                      <a:pt x="120651" y="15205674"/>
                    </a:lnTo>
                    <a:lnTo>
                      <a:pt x="50801" y="15345374"/>
                    </a:lnTo>
                    <a:lnTo>
                      <a:pt x="0" y="15192973"/>
                    </a:lnTo>
                    <a:lnTo>
                      <a:pt x="22225" y="15050098"/>
                    </a:lnTo>
                    <a:lnTo>
                      <a:pt x="320675" y="13995998"/>
                    </a:lnTo>
                    <a:lnTo>
                      <a:pt x="4689475" y="14122998"/>
                    </a:lnTo>
                    <a:lnTo>
                      <a:pt x="9121775" y="14161098"/>
                    </a:lnTo>
                    <a:lnTo>
                      <a:pt x="8943975" y="11443298"/>
                    </a:lnTo>
                    <a:lnTo>
                      <a:pt x="8766175" y="10795598"/>
                    </a:lnTo>
                    <a:lnTo>
                      <a:pt x="8893175" y="10490798"/>
                    </a:lnTo>
                    <a:lnTo>
                      <a:pt x="9121775" y="10147898"/>
                    </a:lnTo>
                    <a:lnTo>
                      <a:pt x="10048875" y="9550998"/>
                    </a:lnTo>
                    <a:lnTo>
                      <a:pt x="10493375" y="9449398"/>
                    </a:lnTo>
                    <a:lnTo>
                      <a:pt x="10950575" y="9220798"/>
                    </a:lnTo>
                    <a:lnTo>
                      <a:pt x="11280775" y="9119198"/>
                    </a:lnTo>
                    <a:lnTo>
                      <a:pt x="11203906" y="3167064"/>
                    </a:lnTo>
                    <a:lnTo>
                      <a:pt x="18214975" y="2972398"/>
                    </a:lnTo>
                    <a:lnTo>
                      <a:pt x="18076988" y="0"/>
                    </a:lnTo>
                    <a:lnTo>
                      <a:pt x="19697823" y="912814"/>
                    </a:lnTo>
                    <a:cubicBezTo>
                      <a:pt x="19699940" y="6577742"/>
                      <a:pt x="19692535" y="12171233"/>
                      <a:pt x="19694652" y="17836161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任意多边形 28"/>
              <p:cNvSpPr/>
              <p:nvPr/>
            </p:nvSpPr>
            <p:spPr>
              <a:xfrm>
                <a:off x="4622800" y="2071688"/>
                <a:ext cx="354013" cy="1135062"/>
              </a:xfrm>
              <a:custGeom>
                <a:avLst/>
                <a:gdLst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4" fmla="*/ 762000 w 1943100"/>
                  <a:gd name="connsiteY4" fmla="*/ 0 h 1123950"/>
                  <a:gd name="connsiteX0" fmla="*/ 0 w 2651759"/>
                  <a:gd name="connsiteY0" fmla="*/ 3025140 h 3025140"/>
                  <a:gd name="connsiteX1" fmla="*/ 708659 w 2651759"/>
                  <a:gd name="connsiteY1" fmla="*/ 1085850 h 3025140"/>
                  <a:gd name="connsiteX2" fmla="*/ 2651759 w 2651759"/>
                  <a:gd name="connsiteY2" fmla="*/ 419100 h 3025140"/>
                  <a:gd name="connsiteX3" fmla="*/ 1527809 w 2651759"/>
                  <a:gd name="connsiteY3" fmla="*/ 0 h 3025140"/>
                  <a:gd name="connsiteX4" fmla="*/ 0 w 2651759"/>
                  <a:gd name="connsiteY4" fmla="*/ 3025140 h 3025140"/>
                  <a:gd name="connsiteX0" fmla="*/ 0 w 2651759"/>
                  <a:gd name="connsiteY0" fmla="*/ 2606040 h 2606040"/>
                  <a:gd name="connsiteX1" fmla="*/ 708659 w 2651759"/>
                  <a:gd name="connsiteY1" fmla="*/ 666750 h 2606040"/>
                  <a:gd name="connsiteX2" fmla="*/ 2651759 w 2651759"/>
                  <a:gd name="connsiteY2" fmla="*/ 0 h 2606040"/>
                  <a:gd name="connsiteX3" fmla="*/ 2518409 w 2651759"/>
                  <a:gd name="connsiteY3" fmla="*/ 1356360 h 2606040"/>
                  <a:gd name="connsiteX4" fmla="*/ 0 w 2651759"/>
                  <a:gd name="connsiteY4" fmla="*/ 2606040 h 2606040"/>
                  <a:gd name="connsiteX0" fmla="*/ 0 w 2518409"/>
                  <a:gd name="connsiteY0" fmla="*/ 3832860 h 3832860"/>
                  <a:gd name="connsiteX1" fmla="*/ 708659 w 2518409"/>
                  <a:gd name="connsiteY1" fmla="*/ 1893570 h 3832860"/>
                  <a:gd name="connsiteX2" fmla="*/ 1653541 w 2518409"/>
                  <a:gd name="connsiteY2" fmla="*/ 0 h 3832860"/>
                  <a:gd name="connsiteX3" fmla="*/ 2518409 w 2518409"/>
                  <a:gd name="connsiteY3" fmla="*/ 2583180 h 3832860"/>
                  <a:gd name="connsiteX4" fmla="*/ 0 w 2518409"/>
                  <a:gd name="connsiteY4" fmla="*/ 3832860 h 3832860"/>
                  <a:gd name="connsiteX0" fmla="*/ 0 w 2518408"/>
                  <a:gd name="connsiteY0" fmla="*/ 3787140 h 3787140"/>
                  <a:gd name="connsiteX1" fmla="*/ 708658 w 2518408"/>
                  <a:gd name="connsiteY1" fmla="*/ 1893570 h 3787140"/>
                  <a:gd name="connsiteX2" fmla="*/ 1653540 w 2518408"/>
                  <a:gd name="connsiteY2" fmla="*/ 0 h 3787140"/>
                  <a:gd name="connsiteX3" fmla="*/ 2518408 w 2518408"/>
                  <a:gd name="connsiteY3" fmla="*/ 2583180 h 3787140"/>
                  <a:gd name="connsiteX4" fmla="*/ 0 w 2518408"/>
                  <a:gd name="connsiteY4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767843 w 2632711"/>
                  <a:gd name="connsiteY2" fmla="*/ 0 h 3787140"/>
                  <a:gd name="connsiteX3" fmla="*/ 2632711 w 2632711"/>
                  <a:gd name="connsiteY3" fmla="*/ 2583180 h 3787140"/>
                  <a:gd name="connsiteX4" fmla="*/ 114303 w 2632711"/>
                  <a:gd name="connsiteY4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1767843 w 2632711"/>
                  <a:gd name="connsiteY3" fmla="*/ 0 h 3787140"/>
                  <a:gd name="connsiteX4" fmla="*/ 2632711 w 2632711"/>
                  <a:gd name="connsiteY4" fmla="*/ 2583180 h 3787140"/>
                  <a:gd name="connsiteX5" fmla="*/ 114303 w 2632711"/>
                  <a:gd name="connsiteY5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1767843 w 2632711"/>
                  <a:gd name="connsiteY4" fmla="*/ 0 h 3787140"/>
                  <a:gd name="connsiteX5" fmla="*/ 2632711 w 2632711"/>
                  <a:gd name="connsiteY5" fmla="*/ 2583180 h 3787140"/>
                  <a:gd name="connsiteX6" fmla="*/ 114303 w 2632711"/>
                  <a:gd name="connsiteY6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1767843 w 2632711"/>
                  <a:gd name="connsiteY5" fmla="*/ 0 h 3787140"/>
                  <a:gd name="connsiteX6" fmla="*/ 2632711 w 2632711"/>
                  <a:gd name="connsiteY6" fmla="*/ 2583180 h 3787140"/>
                  <a:gd name="connsiteX7" fmla="*/ 114303 w 2632711"/>
                  <a:gd name="connsiteY7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1767843 w 2632711"/>
                  <a:gd name="connsiteY6" fmla="*/ 0 h 3787140"/>
                  <a:gd name="connsiteX7" fmla="*/ 2632711 w 2632711"/>
                  <a:gd name="connsiteY7" fmla="*/ 2583180 h 3787140"/>
                  <a:gd name="connsiteX8" fmla="*/ 114303 w 2632711"/>
                  <a:gd name="connsiteY8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1767843 w 2632711"/>
                  <a:gd name="connsiteY7" fmla="*/ 0 h 3787140"/>
                  <a:gd name="connsiteX8" fmla="*/ 2632711 w 2632711"/>
                  <a:gd name="connsiteY8" fmla="*/ 2583180 h 3787140"/>
                  <a:gd name="connsiteX9" fmla="*/ 114303 w 2632711"/>
                  <a:gd name="connsiteY9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1767843 w 2632711"/>
                  <a:gd name="connsiteY8" fmla="*/ 0 h 3787140"/>
                  <a:gd name="connsiteX9" fmla="*/ 2632711 w 2632711"/>
                  <a:gd name="connsiteY9" fmla="*/ 2583180 h 3787140"/>
                  <a:gd name="connsiteX10" fmla="*/ 114303 w 2632711"/>
                  <a:gd name="connsiteY10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767843 w 2632711"/>
                  <a:gd name="connsiteY9" fmla="*/ 0 h 3787140"/>
                  <a:gd name="connsiteX10" fmla="*/ 2632711 w 2632711"/>
                  <a:gd name="connsiteY10" fmla="*/ 2583180 h 3787140"/>
                  <a:gd name="connsiteX11" fmla="*/ 114303 w 2632711"/>
                  <a:gd name="connsiteY11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019827 w 2632711"/>
                  <a:gd name="connsiteY9" fmla="*/ 518363 h 3787140"/>
                  <a:gd name="connsiteX10" fmla="*/ 1767843 w 2632711"/>
                  <a:gd name="connsiteY10" fmla="*/ 0 h 3787140"/>
                  <a:gd name="connsiteX11" fmla="*/ 2632711 w 2632711"/>
                  <a:gd name="connsiteY11" fmla="*/ 2583180 h 3787140"/>
                  <a:gd name="connsiteX12" fmla="*/ 114303 w 2632711"/>
                  <a:gd name="connsiteY12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019827 w 2632711"/>
                  <a:gd name="connsiteY9" fmla="*/ 518363 h 3787140"/>
                  <a:gd name="connsiteX10" fmla="*/ 1187467 w 2632711"/>
                  <a:gd name="connsiteY10" fmla="*/ 449783 h 3787140"/>
                  <a:gd name="connsiteX11" fmla="*/ 1767843 w 2632711"/>
                  <a:gd name="connsiteY11" fmla="*/ 0 h 3787140"/>
                  <a:gd name="connsiteX12" fmla="*/ 2632711 w 2632711"/>
                  <a:gd name="connsiteY12" fmla="*/ 2583180 h 3787140"/>
                  <a:gd name="connsiteX13" fmla="*/ 114303 w 2632711"/>
                  <a:gd name="connsiteY13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019827 w 2632711"/>
                  <a:gd name="connsiteY9" fmla="*/ 518363 h 3787140"/>
                  <a:gd name="connsiteX10" fmla="*/ 1187467 w 2632711"/>
                  <a:gd name="connsiteY10" fmla="*/ 449783 h 3787140"/>
                  <a:gd name="connsiteX11" fmla="*/ 1324627 w 2632711"/>
                  <a:gd name="connsiteY11" fmla="*/ 358343 h 3787140"/>
                  <a:gd name="connsiteX12" fmla="*/ 1767843 w 2632711"/>
                  <a:gd name="connsiteY12" fmla="*/ 0 h 3787140"/>
                  <a:gd name="connsiteX13" fmla="*/ 2632711 w 2632711"/>
                  <a:gd name="connsiteY13" fmla="*/ 2583180 h 3787140"/>
                  <a:gd name="connsiteX14" fmla="*/ 114303 w 2632711"/>
                  <a:gd name="connsiteY14" fmla="*/ 3787140 h 3787140"/>
                  <a:gd name="connsiteX0" fmla="*/ 114303 w 2632711"/>
                  <a:gd name="connsiteY0" fmla="*/ 3787140 h 3787140"/>
                  <a:gd name="connsiteX1" fmla="*/ 0 w 2632711"/>
                  <a:gd name="connsiteY1" fmla="*/ 1375410 h 3787140"/>
                  <a:gd name="connsiteX2" fmla="*/ 196867 w 2632711"/>
                  <a:gd name="connsiteY2" fmla="*/ 1227023 h 3787140"/>
                  <a:gd name="connsiteX3" fmla="*/ 341647 w 2632711"/>
                  <a:gd name="connsiteY3" fmla="*/ 1181303 h 3787140"/>
                  <a:gd name="connsiteX4" fmla="*/ 417847 w 2632711"/>
                  <a:gd name="connsiteY4" fmla="*/ 1044143 h 3787140"/>
                  <a:gd name="connsiteX5" fmla="*/ 524527 w 2632711"/>
                  <a:gd name="connsiteY5" fmla="*/ 1006043 h 3787140"/>
                  <a:gd name="connsiteX6" fmla="*/ 593107 w 2632711"/>
                  <a:gd name="connsiteY6" fmla="*/ 884123 h 3787140"/>
                  <a:gd name="connsiteX7" fmla="*/ 737887 w 2632711"/>
                  <a:gd name="connsiteY7" fmla="*/ 785063 h 3787140"/>
                  <a:gd name="connsiteX8" fmla="*/ 905527 w 2632711"/>
                  <a:gd name="connsiteY8" fmla="*/ 602183 h 3787140"/>
                  <a:gd name="connsiteX9" fmla="*/ 1019827 w 2632711"/>
                  <a:gd name="connsiteY9" fmla="*/ 518363 h 3787140"/>
                  <a:gd name="connsiteX10" fmla="*/ 1187467 w 2632711"/>
                  <a:gd name="connsiteY10" fmla="*/ 449783 h 3787140"/>
                  <a:gd name="connsiteX11" fmla="*/ 1324627 w 2632711"/>
                  <a:gd name="connsiteY11" fmla="*/ 358343 h 3787140"/>
                  <a:gd name="connsiteX12" fmla="*/ 1423687 w 2632711"/>
                  <a:gd name="connsiteY12" fmla="*/ 236423 h 3787140"/>
                  <a:gd name="connsiteX13" fmla="*/ 1767843 w 2632711"/>
                  <a:gd name="connsiteY13" fmla="*/ 0 h 3787140"/>
                  <a:gd name="connsiteX14" fmla="*/ 2632711 w 2632711"/>
                  <a:gd name="connsiteY14" fmla="*/ 2583180 h 3787140"/>
                  <a:gd name="connsiteX15" fmla="*/ 114303 w 2632711"/>
                  <a:gd name="connsiteY15" fmla="*/ 3787140 h 3787140"/>
                  <a:gd name="connsiteX0" fmla="*/ 114303 w 2632711"/>
                  <a:gd name="connsiteY0" fmla="*/ 3817620 h 3817620"/>
                  <a:gd name="connsiteX1" fmla="*/ 0 w 2632711"/>
                  <a:gd name="connsiteY1" fmla="*/ 1405890 h 3817620"/>
                  <a:gd name="connsiteX2" fmla="*/ 196867 w 2632711"/>
                  <a:gd name="connsiteY2" fmla="*/ 1257503 h 3817620"/>
                  <a:gd name="connsiteX3" fmla="*/ 341647 w 2632711"/>
                  <a:gd name="connsiteY3" fmla="*/ 1211783 h 3817620"/>
                  <a:gd name="connsiteX4" fmla="*/ 417847 w 2632711"/>
                  <a:gd name="connsiteY4" fmla="*/ 1074623 h 3817620"/>
                  <a:gd name="connsiteX5" fmla="*/ 524527 w 2632711"/>
                  <a:gd name="connsiteY5" fmla="*/ 1036523 h 3817620"/>
                  <a:gd name="connsiteX6" fmla="*/ 593107 w 2632711"/>
                  <a:gd name="connsiteY6" fmla="*/ 914603 h 3817620"/>
                  <a:gd name="connsiteX7" fmla="*/ 737887 w 2632711"/>
                  <a:gd name="connsiteY7" fmla="*/ 815543 h 3817620"/>
                  <a:gd name="connsiteX8" fmla="*/ 905527 w 2632711"/>
                  <a:gd name="connsiteY8" fmla="*/ 632663 h 3817620"/>
                  <a:gd name="connsiteX9" fmla="*/ 1019827 w 2632711"/>
                  <a:gd name="connsiteY9" fmla="*/ 548843 h 3817620"/>
                  <a:gd name="connsiteX10" fmla="*/ 1187467 w 2632711"/>
                  <a:gd name="connsiteY10" fmla="*/ 480263 h 3817620"/>
                  <a:gd name="connsiteX11" fmla="*/ 1324627 w 2632711"/>
                  <a:gd name="connsiteY11" fmla="*/ 388823 h 3817620"/>
                  <a:gd name="connsiteX12" fmla="*/ 1423687 w 2632711"/>
                  <a:gd name="connsiteY12" fmla="*/ 266903 h 3817620"/>
                  <a:gd name="connsiteX13" fmla="*/ 1752603 w 2632711"/>
                  <a:gd name="connsiteY13" fmla="*/ 0 h 3817620"/>
                  <a:gd name="connsiteX14" fmla="*/ 2632711 w 2632711"/>
                  <a:gd name="connsiteY14" fmla="*/ 2613660 h 3817620"/>
                  <a:gd name="connsiteX15" fmla="*/ 114303 w 2632711"/>
                  <a:gd name="connsiteY15" fmla="*/ 3817620 h 3817620"/>
                  <a:gd name="connsiteX0" fmla="*/ 114303 w 1756411"/>
                  <a:gd name="connsiteY0" fmla="*/ 3817620 h 5652135"/>
                  <a:gd name="connsiteX1" fmla="*/ 0 w 1756411"/>
                  <a:gd name="connsiteY1" fmla="*/ 1405890 h 5652135"/>
                  <a:gd name="connsiteX2" fmla="*/ 196867 w 1756411"/>
                  <a:gd name="connsiteY2" fmla="*/ 1257503 h 5652135"/>
                  <a:gd name="connsiteX3" fmla="*/ 341647 w 1756411"/>
                  <a:gd name="connsiteY3" fmla="*/ 1211783 h 5652135"/>
                  <a:gd name="connsiteX4" fmla="*/ 417847 w 1756411"/>
                  <a:gd name="connsiteY4" fmla="*/ 1074623 h 5652135"/>
                  <a:gd name="connsiteX5" fmla="*/ 524527 w 1756411"/>
                  <a:gd name="connsiteY5" fmla="*/ 1036523 h 5652135"/>
                  <a:gd name="connsiteX6" fmla="*/ 593107 w 1756411"/>
                  <a:gd name="connsiteY6" fmla="*/ 914603 h 5652135"/>
                  <a:gd name="connsiteX7" fmla="*/ 737887 w 1756411"/>
                  <a:gd name="connsiteY7" fmla="*/ 815543 h 5652135"/>
                  <a:gd name="connsiteX8" fmla="*/ 905527 w 1756411"/>
                  <a:gd name="connsiteY8" fmla="*/ 632663 h 5652135"/>
                  <a:gd name="connsiteX9" fmla="*/ 1019827 w 1756411"/>
                  <a:gd name="connsiteY9" fmla="*/ 548843 h 5652135"/>
                  <a:gd name="connsiteX10" fmla="*/ 1187467 w 1756411"/>
                  <a:gd name="connsiteY10" fmla="*/ 480263 h 5652135"/>
                  <a:gd name="connsiteX11" fmla="*/ 1324627 w 1756411"/>
                  <a:gd name="connsiteY11" fmla="*/ 388823 h 5652135"/>
                  <a:gd name="connsiteX12" fmla="*/ 1423687 w 1756411"/>
                  <a:gd name="connsiteY12" fmla="*/ 266903 h 5652135"/>
                  <a:gd name="connsiteX13" fmla="*/ 1752603 w 1756411"/>
                  <a:gd name="connsiteY13" fmla="*/ 0 h 5652135"/>
                  <a:gd name="connsiteX14" fmla="*/ 1756411 w 1756411"/>
                  <a:gd name="connsiteY14" fmla="*/ 5652135 h 5652135"/>
                  <a:gd name="connsiteX15" fmla="*/ 114303 w 1756411"/>
                  <a:gd name="connsiteY15" fmla="*/ 3817620 h 5652135"/>
                  <a:gd name="connsiteX0" fmla="*/ 114303 w 1756411"/>
                  <a:gd name="connsiteY0" fmla="*/ 3817620 h 5652135"/>
                  <a:gd name="connsiteX1" fmla="*/ 0 w 1756411"/>
                  <a:gd name="connsiteY1" fmla="*/ 1405890 h 5652135"/>
                  <a:gd name="connsiteX2" fmla="*/ 196867 w 1756411"/>
                  <a:gd name="connsiteY2" fmla="*/ 1257503 h 5652135"/>
                  <a:gd name="connsiteX3" fmla="*/ 341647 w 1756411"/>
                  <a:gd name="connsiteY3" fmla="*/ 1211783 h 5652135"/>
                  <a:gd name="connsiteX4" fmla="*/ 417847 w 1756411"/>
                  <a:gd name="connsiteY4" fmla="*/ 1074623 h 5652135"/>
                  <a:gd name="connsiteX5" fmla="*/ 524527 w 1756411"/>
                  <a:gd name="connsiteY5" fmla="*/ 1036523 h 5652135"/>
                  <a:gd name="connsiteX6" fmla="*/ 593107 w 1756411"/>
                  <a:gd name="connsiteY6" fmla="*/ 914603 h 5652135"/>
                  <a:gd name="connsiteX7" fmla="*/ 737887 w 1756411"/>
                  <a:gd name="connsiteY7" fmla="*/ 815543 h 5652135"/>
                  <a:gd name="connsiteX8" fmla="*/ 905527 w 1756411"/>
                  <a:gd name="connsiteY8" fmla="*/ 632663 h 5652135"/>
                  <a:gd name="connsiteX9" fmla="*/ 1019827 w 1756411"/>
                  <a:gd name="connsiteY9" fmla="*/ 548843 h 5652135"/>
                  <a:gd name="connsiteX10" fmla="*/ 1187467 w 1756411"/>
                  <a:gd name="connsiteY10" fmla="*/ 480263 h 5652135"/>
                  <a:gd name="connsiteX11" fmla="*/ 1324627 w 1756411"/>
                  <a:gd name="connsiteY11" fmla="*/ 388823 h 5652135"/>
                  <a:gd name="connsiteX12" fmla="*/ 1423687 w 1756411"/>
                  <a:gd name="connsiteY12" fmla="*/ 266903 h 5652135"/>
                  <a:gd name="connsiteX13" fmla="*/ 1752603 w 1756411"/>
                  <a:gd name="connsiteY13" fmla="*/ 0 h 5652135"/>
                  <a:gd name="connsiteX14" fmla="*/ 1756411 w 1756411"/>
                  <a:gd name="connsiteY14" fmla="*/ 5652135 h 5652135"/>
                  <a:gd name="connsiteX15" fmla="*/ 149242 w 1756411"/>
                  <a:gd name="connsiteY15" fmla="*/ 4755083 h 5652135"/>
                  <a:gd name="connsiteX16" fmla="*/ 114303 w 1756411"/>
                  <a:gd name="connsiteY16" fmla="*/ 3817620 h 5652135"/>
                  <a:gd name="connsiteX0" fmla="*/ 114303 w 1768317"/>
                  <a:gd name="connsiteY0" fmla="*/ 3817620 h 5668804"/>
                  <a:gd name="connsiteX1" fmla="*/ 0 w 1768317"/>
                  <a:gd name="connsiteY1" fmla="*/ 1405890 h 5668804"/>
                  <a:gd name="connsiteX2" fmla="*/ 196867 w 1768317"/>
                  <a:gd name="connsiteY2" fmla="*/ 1257503 h 5668804"/>
                  <a:gd name="connsiteX3" fmla="*/ 341647 w 1768317"/>
                  <a:gd name="connsiteY3" fmla="*/ 1211783 h 5668804"/>
                  <a:gd name="connsiteX4" fmla="*/ 417847 w 1768317"/>
                  <a:gd name="connsiteY4" fmla="*/ 1074623 h 5668804"/>
                  <a:gd name="connsiteX5" fmla="*/ 524527 w 1768317"/>
                  <a:gd name="connsiteY5" fmla="*/ 1036523 h 5668804"/>
                  <a:gd name="connsiteX6" fmla="*/ 593107 w 1768317"/>
                  <a:gd name="connsiteY6" fmla="*/ 914603 h 5668804"/>
                  <a:gd name="connsiteX7" fmla="*/ 737887 w 1768317"/>
                  <a:gd name="connsiteY7" fmla="*/ 815543 h 5668804"/>
                  <a:gd name="connsiteX8" fmla="*/ 905527 w 1768317"/>
                  <a:gd name="connsiteY8" fmla="*/ 632663 h 5668804"/>
                  <a:gd name="connsiteX9" fmla="*/ 1019827 w 1768317"/>
                  <a:gd name="connsiteY9" fmla="*/ 548843 h 5668804"/>
                  <a:gd name="connsiteX10" fmla="*/ 1187467 w 1768317"/>
                  <a:gd name="connsiteY10" fmla="*/ 480263 h 5668804"/>
                  <a:gd name="connsiteX11" fmla="*/ 1324627 w 1768317"/>
                  <a:gd name="connsiteY11" fmla="*/ 388823 h 5668804"/>
                  <a:gd name="connsiteX12" fmla="*/ 1423687 w 1768317"/>
                  <a:gd name="connsiteY12" fmla="*/ 266903 h 5668804"/>
                  <a:gd name="connsiteX13" fmla="*/ 1752603 w 1768317"/>
                  <a:gd name="connsiteY13" fmla="*/ 0 h 5668804"/>
                  <a:gd name="connsiteX14" fmla="*/ 1768317 w 1768317"/>
                  <a:gd name="connsiteY14" fmla="*/ 5668804 h 5668804"/>
                  <a:gd name="connsiteX15" fmla="*/ 149242 w 1768317"/>
                  <a:gd name="connsiteY15" fmla="*/ 4755083 h 5668804"/>
                  <a:gd name="connsiteX16" fmla="*/ 114303 w 1768317"/>
                  <a:gd name="connsiteY16" fmla="*/ 3817620 h 5668804"/>
                  <a:gd name="connsiteX0" fmla="*/ 114303 w 1770541"/>
                  <a:gd name="connsiteY0" fmla="*/ 3824764 h 5675948"/>
                  <a:gd name="connsiteX1" fmla="*/ 0 w 1770541"/>
                  <a:gd name="connsiteY1" fmla="*/ 1413034 h 5675948"/>
                  <a:gd name="connsiteX2" fmla="*/ 196867 w 1770541"/>
                  <a:gd name="connsiteY2" fmla="*/ 1264647 h 5675948"/>
                  <a:gd name="connsiteX3" fmla="*/ 341647 w 1770541"/>
                  <a:gd name="connsiteY3" fmla="*/ 1218927 h 5675948"/>
                  <a:gd name="connsiteX4" fmla="*/ 417847 w 1770541"/>
                  <a:gd name="connsiteY4" fmla="*/ 1081767 h 5675948"/>
                  <a:gd name="connsiteX5" fmla="*/ 524527 w 1770541"/>
                  <a:gd name="connsiteY5" fmla="*/ 1043667 h 5675948"/>
                  <a:gd name="connsiteX6" fmla="*/ 593107 w 1770541"/>
                  <a:gd name="connsiteY6" fmla="*/ 921747 h 5675948"/>
                  <a:gd name="connsiteX7" fmla="*/ 737887 w 1770541"/>
                  <a:gd name="connsiteY7" fmla="*/ 822687 h 5675948"/>
                  <a:gd name="connsiteX8" fmla="*/ 905527 w 1770541"/>
                  <a:gd name="connsiteY8" fmla="*/ 639807 h 5675948"/>
                  <a:gd name="connsiteX9" fmla="*/ 1019827 w 1770541"/>
                  <a:gd name="connsiteY9" fmla="*/ 555987 h 5675948"/>
                  <a:gd name="connsiteX10" fmla="*/ 1187467 w 1770541"/>
                  <a:gd name="connsiteY10" fmla="*/ 487407 h 5675948"/>
                  <a:gd name="connsiteX11" fmla="*/ 1324627 w 1770541"/>
                  <a:gd name="connsiteY11" fmla="*/ 395967 h 5675948"/>
                  <a:gd name="connsiteX12" fmla="*/ 1423687 w 1770541"/>
                  <a:gd name="connsiteY12" fmla="*/ 274047 h 5675948"/>
                  <a:gd name="connsiteX13" fmla="*/ 1769272 w 1770541"/>
                  <a:gd name="connsiteY13" fmla="*/ 0 h 5675948"/>
                  <a:gd name="connsiteX14" fmla="*/ 1768317 w 1770541"/>
                  <a:gd name="connsiteY14" fmla="*/ 5675948 h 5675948"/>
                  <a:gd name="connsiteX15" fmla="*/ 149242 w 1770541"/>
                  <a:gd name="connsiteY15" fmla="*/ 4762227 h 5675948"/>
                  <a:gd name="connsiteX16" fmla="*/ 114303 w 1770541"/>
                  <a:gd name="connsiteY16" fmla="*/ 3824764 h 5675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770541" h="5675948">
                    <a:moveTo>
                      <a:pt x="114303" y="3824764"/>
                    </a:moveTo>
                    <a:lnTo>
                      <a:pt x="0" y="1413034"/>
                    </a:lnTo>
                    <a:lnTo>
                      <a:pt x="196867" y="1264647"/>
                    </a:lnTo>
                    <a:lnTo>
                      <a:pt x="341647" y="1218927"/>
                    </a:lnTo>
                    <a:lnTo>
                      <a:pt x="417847" y="1081767"/>
                    </a:lnTo>
                    <a:lnTo>
                      <a:pt x="524527" y="1043667"/>
                    </a:lnTo>
                    <a:lnTo>
                      <a:pt x="593107" y="921747"/>
                    </a:lnTo>
                    <a:lnTo>
                      <a:pt x="737887" y="822687"/>
                    </a:lnTo>
                    <a:lnTo>
                      <a:pt x="905527" y="639807"/>
                    </a:lnTo>
                    <a:lnTo>
                      <a:pt x="1019827" y="555987"/>
                    </a:lnTo>
                    <a:lnTo>
                      <a:pt x="1187467" y="487407"/>
                    </a:lnTo>
                    <a:lnTo>
                      <a:pt x="1324627" y="395967"/>
                    </a:lnTo>
                    <a:lnTo>
                      <a:pt x="1423687" y="274047"/>
                    </a:lnTo>
                    <a:lnTo>
                      <a:pt x="1769272" y="0"/>
                    </a:lnTo>
                    <a:cubicBezTo>
                      <a:pt x="1770541" y="1884045"/>
                      <a:pt x="1767048" y="3791903"/>
                      <a:pt x="1768317" y="5675948"/>
                    </a:cubicBezTo>
                    <a:lnTo>
                      <a:pt x="149242" y="4762227"/>
                    </a:lnTo>
                    <a:lnTo>
                      <a:pt x="114303" y="382476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728663" y="1189038"/>
                <a:ext cx="4248150" cy="1692275"/>
                <a:chOff x="728663" y="1189038"/>
                <a:chExt cx="4248150" cy="1692275"/>
              </a:xfrm>
            </p:grpSpPr>
            <p:sp>
              <p:nvSpPr>
                <p:cNvPr id="30" name="任意多边形 29"/>
                <p:cNvSpPr/>
                <p:nvPr/>
              </p:nvSpPr>
              <p:spPr>
                <a:xfrm>
                  <a:off x="2784475" y="1189038"/>
                  <a:ext cx="2192338" cy="1692275"/>
                </a:xfrm>
                <a:custGeom>
                  <a:avLst/>
                  <a:gdLst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4" fmla="*/ 762000 w 1943100"/>
                    <a:gd name="connsiteY4" fmla="*/ 0 h 1123950"/>
                    <a:gd name="connsiteX0" fmla="*/ 0 w 2651759"/>
                    <a:gd name="connsiteY0" fmla="*/ 3025140 h 3025140"/>
                    <a:gd name="connsiteX1" fmla="*/ 708659 w 2651759"/>
                    <a:gd name="connsiteY1" fmla="*/ 1085850 h 3025140"/>
                    <a:gd name="connsiteX2" fmla="*/ 2651759 w 2651759"/>
                    <a:gd name="connsiteY2" fmla="*/ 419100 h 3025140"/>
                    <a:gd name="connsiteX3" fmla="*/ 1527809 w 2651759"/>
                    <a:gd name="connsiteY3" fmla="*/ 0 h 3025140"/>
                    <a:gd name="connsiteX4" fmla="*/ 0 w 2651759"/>
                    <a:gd name="connsiteY4" fmla="*/ 3025140 h 3025140"/>
                    <a:gd name="connsiteX0" fmla="*/ 0 w 2651759"/>
                    <a:gd name="connsiteY0" fmla="*/ 2606040 h 2606040"/>
                    <a:gd name="connsiteX1" fmla="*/ 708659 w 2651759"/>
                    <a:gd name="connsiteY1" fmla="*/ 666750 h 2606040"/>
                    <a:gd name="connsiteX2" fmla="*/ 2651759 w 2651759"/>
                    <a:gd name="connsiteY2" fmla="*/ 0 h 2606040"/>
                    <a:gd name="connsiteX3" fmla="*/ 2518409 w 2651759"/>
                    <a:gd name="connsiteY3" fmla="*/ 1356360 h 2606040"/>
                    <a:gd name="connsiteX4" fmla="*/ 0 w 2651759"/>
                    <a:gd name="connsiteY4" fmla="*/ 2606040 h 2606040"/>
                    <a:gd name="connsiteX0" fmla="*/ 0 w 2518409"/>
                    <a:gd name="connsiteY0" fmla="*/ 3832860 h 3832860"/>
                    <a:gd name="connsiteX1" fmla="*/ 708659 w 2518409"/>
                    <a:gd name="connsiteY1" fmla="*/ 1893570 h 3832860"/>
                    <a:gd name="connsiteX2" fmla="*/ 1653541 w 2518409"/>
                    <a:gd name="connsiteY2" fmla="*/ 0 h 3832860"/>
                    <a:gd name="connsiteX3" fmla="*/ 2518409 w 2518409"/>
                    <a:gd name="connsiteY3" fmla="*/ 2583180 h 3832860"/>
                    <a:gd name="connsiteX4" fmla="*/ 0 w 2518409"/>
                    <a:gd name="connsiteY4" fmla="*/ 3832860 h 3832860"/>
                    <a:gd name="connsiteX0" fmla="*/ 0 w 2518408"/>
                    <a:gd name="connsiteY0" fmla="*/ 3787140 h 3787140"/>
                    <a:gd name="connsiteX1" fmla="*/ 708658 w 2518408"/>
                    <a:gd name="connsiteY1" fmla="*/ 1893570 h 3787140"/>
                    <a:gd name="connsiteX2" fmla="*/ 1653540 w 2518408"/>
                    <a:gd name="connsiteY2" fmla="*/ 0 h 3787140"/>
                    <a:gd name="connsiteX3" fmla="*/ 2518408 w 2518408"/>
                    <a:gd name="connsiteY3" fmla="*/ 2583180 h 3787140"/>
                    <a:gd name="connsiteX4" fmla="*/ 0 w 2518408"/>
                    <a:gd name="connsiteY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767843 w 2632711"/>
                    <a:gd name="connsiteY2" fmla="*/ 0 h 3787140"/>
                    <a:gd name="connsiteX3" fmla="*/ 2632711 w 2632711"/>
                    <a:gd name="connsiteY3" fmla="*/ 2583180 h 3787140"/>
                    <a:gd name="connsiteX4" fmla="*/ 114303 w 2632711"/>
                    <a:gd name="connsiteY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1767843 w 2632711"/>
                    <a:gd name="connsiteY3" fmla="*/ 0 h 3787140"/>
                    <a:gd name="connsiteX4" fmla="*/ 2632711 w 2632711"/>
                    <a:gd name="connsiteY4" fmla="*/ 2583180 h 3787140"/>
                    <a:gd name="connsiteX5" fmla="*/ 114303 w 2632711"/>
                    <a:gd name="connsiteY5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1767843 w 2632711"/>
                    <a:gd name="connsiteY4" fmla="*/ 0 h 3787140"/>
                    <a:gd name="connsiteX5" fmla="*/ 2632711 w 2632711"/>
                    <a:gd name="connsiteY5" fmla="*/ 2583180 h 3787140"/>
                    <a:gd name="connsiteX6" fmla="*/ 114303 w 2632711"/>
                    <a:gd name="connsiteY6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1767843 w 2632711"/>
                    <a:gd name="connsiteY5" fmla="*/ 0 h 3787140"/>
                    <a:gd name="connsiteX6" fmla="*/ 2632711 w 2632711"/>
                    <a:gd name="connsiteY6" fmla="*/ 2583180 h 3787140"/>
                    <a:gd name="connsiteX7" fmla="*/ 114303 w 2632711"/>
                    <a:gd name="connsiteY7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1767843 w 2632711"/>
                    <a:gd name="connsiteY6" fmla="*/ 0 h 3787140"/>
                    <a:gd name="connsiteX7" fmla="*/ 2632711 w 2632711"/>
                    <a:gd name="connsiteY7" fmla="*/ 2583180 h 3787140"/>
                    <a:gd name="connsiteX8" fmla="*/ 114303 w 2632711"/>
                    <a:gd name="connsiteY8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1767843 w 2632711"/>
                    <a:gd name="connsiteY7" fmla="*/ 0 h 3787140"/>
                    <a:gd name="connsiteX8" fmla="*/ 2632711 w 2632711"/>
                    <a:gd name="connsiteY8" fmla="*/ 2583180 h 3787140"/>
                    <a:gd name="connsiteX9" fmla="*/ 114303 w 2632711"/>
                    <a:gd name="connsiteY9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1767843 w 2632711"/>
                    <a:gd name="connsiteY8" fmla="*/ 0 h 3787140"/>
                    <a:gd name="connsiteX9" fmla="*/ 2632711 w 2632711"/>
                    <a:gd name="connsiteY9" fmla="*/ 2583180 h 3787140"/>
                    <a:gd name="connsiteX10" fmla="*/ 114303 w 2632711"/>
                    <a:gd name="connsiteY10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767843 w 2632711"/>
                    <a:gd name="connsiteY9" fmla="*/ 0 h 3787140"/>
                    <a:gd name="connsiteX10" fmla="*/ 2632711 w 2632711"/>
                    <a:gd name="connsiteY10" fmla="*/ 2583180 h 3787140"/>
                    <a:gd name="connsiteX11" fmla="*/ 114303 w 2632711"/>
                    <a:gd name="connsiteY11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767843 w 2632711"/>
                    <a:gd name="connsiteY10" fmla="*/ 0 h 3787140"/>
                    <a:gd name="connsiteX11" fmla="*/ 2632711 w 2632711"/>
                    <a:gd name="connsiteY11" fmla="*/ 2583180 h 3787140"/>
                    <a:gd name="connsiteX12" fmla="*/ 114303 w 2632711"/>
                    <a:gd name="connsiteY12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767843 w 2632711"/>
                    <a:gd name="connsiteY11" fmla="*/ 0 h 3787140"/>
                    <a:gd name="connsiteX12" fmla="*/ 2632711 w 2632711"/>
                    <a:gd name="connsiteY12" fmla="*/ 2583180 h 3787140"/>
                    <a:gd name="connsiteX13" fmla="*/ 114303 w 2632711"/>
                    <a:gd name="connsiteY13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324627 w 2632711"/>
                    <a:gd name="connsiteY11" fmla="*/ 358343 h 3787140"/>
                    <a:gd name="connsiteX12" fmla="*/ 1767843 w 2632711"/>
                    <a:gd name="connsiteY12" fmla="*/ 0 h 3787140"/>
                    <a:gd name="connsiteX13" fmla="*/ 2632711 w 2632711"/>
                    <a:gd name="connsiteY13" fmla="*/ 2583180 h 3787140"/>
                    <a:gd name="connsiteX14" fmla="*/ 114303 w 2632711"/>
                    <a:gd name="connsiteY1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324627 w 2632711"/>
                    <a:gd name="connsiteY11" fmla="*/ 358343 h 3787140"/>
                    <a:gd name="connsiteX12" fmla="*/ 1423687 w 2632711"/>
                    <a:gd name="connsiteY12" fmla="*/ 236423 h 3787140"/>
                    <a:gd name="connsiteX13" fmla="*/ 1767843 w 2632711"/>
                    <a:gd name="connsiteY13" fmla="*/ 0 h 3787140"/>
                    <a:gd name="connsiteX14" fmla="*/ 2632711 w 2632711"/>
                    <a:gd name="connsiteY14" fmla="*/ 2583180 h 3787140"/>
                    <a:gd name="connsiteX15" fmla="*/ 114303 w 2632711"/>
                    <a:gd name="connsiteY15" fmla="*/ 3787140 h 3787140"/>
                    <a:gd name="connsiteX0" fmla="*/ 114303 w 2632711"/>
                    <a:gd name="connsiteY0" fmla="*/ 3817620 h 3817620"/>
                    <a:gd name="connsiteX1" fmla="*/ 0 w 2632711"/>
                    <a:gd name="connsiteY1" fmla="*/ 1405890 h 3817620"/>
                    <a:gd name="connsiteX2" fmla="*/ 196867 w 2632711"/>
                    <a:gd name="connsiteY2" fmla="*/ 1257503 h 3817620"/>
                    <a:gd name="connsiteX3" fmla="*/ 341647 w 2632711"/>
                    <a:gd name="connsiteY3" fmla="*/ 1211783 h 3817620"/>
                    <a:gd name="connsiteX4" fmla="*/ 417847 w 2632711"/>
                    <a:gd name="connsiteY4" fmla="*/ 1074623 h 3817620"/>
                    <a:gd name="connsiteX5" fmla="*/ 524527 w 2632711"/>
                    <a:gd name="connsiteY5" fmla="*/ 1036523 h 3817620"/>
                    <a:gd name="connsiteX6" fmla="*/ 593107 w 2632711"/>
                    <a:gd name="connsiteY6" fmla="*/ 914603 h 3817620"/>
                    <a:gd name="connsiteX7" fmla="*/ 737887 w 2632711"/>
                    <a:gd name="connsiteY7" fmla="*/ 815543 h 3817620"/>
                    <a:gd name="connsiteX8" fmla="*/ 905527 w 2632711"/>
                    <a:gd name="connsiteY8" fmla="*/ 632663 h 3817620"/>
                    <a:gd name="connsiteX9" fmla="*/ 1019827 w 2632711"/>
                    <a:gd name="connsiteY9" fmla="*/ 548843 h 3817620"/>
                    <a:gd name="connsiteX10" fmla="*/ 1187467 w 2632711"/>
                    <a:gd name="connsiteY10" fmla="*/ 480263 h 3817620"/>
                    <a:gd name="connsiteX11" fmla="*/ 1324627 w 2632711"/>
                    <a:gd name="connsiteY11" fmla="*/ 388823 h 3817620"/>
                    <a:gd name="connsiteX12" fmla="*/ 1423687 w 2632711"/>
                    <a:gd name="connsiteY12" fmla="*/ 266903 h 3817620"/>
                    <a:gd name="connsiteX13" fmla="*/ 1752603 w 2632711"/>
                    <a:gd name="connsiteY13" fmla="*/ 0 h 3817620"/>
                    <a:gd name="connsiteX14" fmla="*/ 2632711 w 2632711"/>
                    <a:gd name="connsiteY14" fmla="*/ 2613660 h 3817620"/>
                    <a:gd name="connsiteX15" fmla="*/ 114303 w 2632711"/>
                    <a:gd name="connsiteY15" fmla="*/ 3817620 h 3817620"/>
                    <a:gd name="connsiteX0" fmla="*/ 4301492 w 5939792"/>
                    <a:gd name="connsiteY0" fmla="*/ 3817620 h 3817620"/>
                    <a:gd name="connsiteX1" fmla="*/ 4187189 w 5939792"/>
                    <a:gd name="connsiteY1" fmla="*/ 1405890 h 3817620"/>
                    <a:gd name="connsiteX2" fmla="*/ 4384056 w 5939792"/>
                    <a:gd name="connsiteY2" fmla="*/ 1257503 h 3817620"/>
                    <a:gd name="connsiteX3" fmla="*/ 4528836 w 5939792"/>
                    <a:gd name="connsiteY3" fmla="*/ 1211783 h 3817620"/>
                    <a:gd name="connsiteX4" fmla="*/ 4605036 w 5939792"/>
                    <a:gd name="connsiteY4" fmla="*/ 1074623 h 3817620"/>
                    <a:gd name="connsiteX5" fmla="*/ 4711716 w 5939792"/>
                    <a:gd name="connsiteY5" fmla="*/ 1036523 h 3817620"/>
                    <a:gd name="connsiteX6" fmla="*/ 4780296 w 5939792"/>
                    <a:gd name="connsiteY6" fmla="*/ 914603 h 3817620"/>
                    <a:gd name="connsiteX7" fmla="*/ 4925076 w 5939792"/>
                    <a:gd name="connsiteY7" fmla="*/ 815543 h 3817620"/>
                    <a:gd name="connsiteX8" fmla="*/ 5092716 w 5939792"/>
                    <a:gd name="connsiteY8" fmla="*/ 632663 h 3817620"/>
                    <a:gd name="connsiteX9" fmla="*/ 5207016 w 5939792"/>
                    <a:gd name="connsiteY9" fmla="*/ 548843 h 3817620"/>
                    <a:gd name="connsiteX10" fmla="*/ 5374656 w 5939792"/>
                    <a:gd name="connsiteY10" fmla="*/ 480263 h 3817620"/>
                    <a:gd name="connsiteX11" fmla="*/ 5511816 w 5939792"/>
                    <a:gd name="connsiteY11" fmla="*/ 388823 h 3817620"/>
                    <a:gd name="connsiteX12" fmla="*/ 5610876 w 5939792"/>
                    <a:gd name="connsiteY12" fmla="*/ 266903 h 3817620"/>
                    <a:gd name="connsiteX13" fmla="*/ 5939792 w 5939792"/>
                    <a:gd name="connsiteY13" fmla="*/ 0 h 3817620"/>
                    <a:gd name="connsiteX14" fmla="*/ 0 w 5939792"/>
                    <a:gd name="connsiteY14" fmla="*/ 1524000 h 3817620"/>
                    <a:gd name="connsiteX15" fmla="*/ 4301492 w 5939792"/>
                    <a:gd name="connsiteY15" fmla="*/ 3817620 h 3817620"/>
                    <a:gd name="connsiteX0" fmla="*/ 2434592 w 4072892"/>
                    <a:gd name="connsiteY0" fmla="*/ 8275320 h 8275320"/>
                    <a:gd name="connsiteX1" fmla="*/ 2320289 w 4072892"/>
                    <a:gd name="connsiteY1" fmla="*/ 5863590 h 8275320"/>
                    <a:gd name="connsiteX2" fmla="*/ 2517156 w 4072892"/>
                    <a:gd name="connsiteY2" fmla="*/ 5715203 h 8275320"/>
                    <a:gd name="connsiteX3" fmla="*/ 2661936 w 4072892"/>
                    <a:gd name="connsiteY3" fmla="*/ 5669483 h 8275320"/>
                    <a:gd name="connsiteX4" fmla="*/ 2738136 w 4072892"/>
                    <a:gd name="connsiteY4" fmla="*/ 5532323 h 8275320"/>
                    <a:gd name="connsiteX5" fmla="*/ 2844816 w 4072892"/>
                    <a:gd name="connsiteY5" fmla="*/ 5494223 h 8275320"/>
                    <a:gd name="connsiteX6" fmla="*/ 2913396 w 4072892"/>
                    <a:gd name="connsiteY6" fmla="*/ 5372303 h 8275320"/>
                    <a:gd name="connsiteX7" fmla="*/ 3058176 w 4072892"/>
                    <a:gd name="connsiteY7" fmla="*/ 5273243 h 8275320"/>
                    <a:gd name="connsiteX8" fmla="*/ 3225816 w 4072892"/>
                    <a:gd name="connsiteY8" fmla="*/ 5090363 h 8275320"/>
                    <a:gd name="connsiteX9" fmla="*/ 3340116 w 4072892"/>
                    <a:gd name="connsiteY9" fmla="*/ 5006543 h 8275320"/>
                    <a:gd name="connsiteX10" fmla="*/ 3507756 w 4072892"/>
                    <a:gd name="connsiteY10" fmla="*/ 4937963 h 8275320"/>
                    <a:gd name="connsiteX11" fmla="*/ 3644916 w 4072892"/>
                    <a:gd name="connsiteY11" fmla="*/ 4846523 h 8275320"/>
                    <a:gd name="connsiteX12" fmla="*/ 3743976 w 4072892"/>
                    <a:gd name="connsiteY12" fmla="*/ 4724603 h 8275320"/>
                    <a:gd name="connsiteX13" fmla="*/ 4072892 w 4072892"/>
                    <a:gd name="connsiteY13" fmla="*/ 4457700 h 8275320"/>
                    <a:gd name="connsiteX14" fmla="*/ 0 w 4072892"/>
                    <a:gd name="connsiteY14" fmla="*/ 0 h 8275320"/>
                    <a:gd name="connsiteX15" fmla="*/ 2434592 w 4072892"/>
                    <a:gd name="connsiteY15" fmla="*/ 8275320 h 8275320"/>
                    <a:gd name="connsiteX0" fmla="*/ 2434592 w 4114181"/>
                    <a:gd name="connsiteY0" fmla="*/ 8275320 h 8275320"/>
                    <a:gd name="connsiteX1" fmla="*/ 2320289 w 4114181"/>
                    <a:gd name="connsiteY1" fmla="*/ 5863590 h 8275320"/>
                    <a:gd name="connsiteX2" fmla="*/ 2517156 w 4114181"/>
                    <a:gd name="connsiteY2" fmla="*/ 5715203 h 8275320"/>
                    <a:gd name="connsiteX3" fmla="*/ 2661936 w 4114181"/>
                    <a:gd name="connsiteY3" fmla="*/ 5669483 h 8275320"/>
                    <a:gd name="connsiteX4" fmla="*/ 2738136 w 4114181"/>
                    <a:gd name="connsiteY4" fmla="*/ 5532323 h 8275320"/>
                    <a:gd name="connsiteX5" fmla="*/ 2844816 w 4114181"/>
                    <a:gd name="connsiteY5" fmla="*/ 5494223 h 8275320"/>
                    <a:gd name="connsiteX6" fmla="*/ 2913396 w 4114181"/>
                    <a:gd name="connsiteY6" fmla="*/ 5372303 h 8275320"/>
                    <a:gd name="connsiteX7" fmla="*/ 3058176 w 4114181"/>
                    <a:gd name="connsiteY7" fmla="*/ 5273243 h 8275320"/>
                    <a:gd name="connsiteX8" fmla="*/ 3225816 w 4114181"/>
                    <a:gd name="connsiteY8" fmla="*/ 5090363 h 8275320"/>
                    <a:gd name="connsiteX9" fmla="*/ 3340116 w 4114181"/>
                    <a:gd name="connsiteY9" fmla="*/ 5006543 h 8275320"/>
                    <a:gd name="connsiteX10" fmla="*/ 3507756 w 4114181"/>
                    <a:gd name="connsiteY10" fmla="*/ 4937963 h 8275320"/>
                    <a:gd name="connsiteX11" fmla="*/ 3644916 w 4114181"/>
                    <a:gd name="connsiteY11" fmla="*/ 4846523 h 8275320"/>
                    <a:gd name="connsiteX12" fmla="*/ 3743976 w 4114181"/>
                    <a:gd name="connsiteY12" fmla="*/ 4724603 h 8275320"/>
                    <a:gd name="connsiteX13" fmla="*/ 4072892 w 4114181"/>
                    <a:gd name="connsiteY13" fmla="*/ 4457700 h 8275320"/>
                    <a:gd name="connsiteX14" fmla="*/ 4114181 w 4114181"/>
                    <a:gd name="connsiteY14" fmla="*/ 68783 h 8275320"/>
                    <a:gd name="connsiteX15" fmla="*/ 0 w 4114181"/>
                    <a:gd name="connsiteY15" fmla="*/ 0 h 8275320"/>
                    <a:gd name="connsiteX16" fmla="*/ 2434592 w 4114181"/>
                    <a:gd name="connsiteY16" fmla="*/ 8275320 h 8275320"/>
                    <a:gd name="connsiteX0" fmla="*/ 9175736 w 10855325"/>
                    <a:gd name="connsiteY0" fmla="*/ 8275320 h 8526983"/>
                    <a:gd name="connsiteX1" fmla="*/ 9061433 w 10855325"/>
                    <a:gd name="connsiteY1" fmla="*/ 5863590 h 8526983"/>
                    <a:gd name="connsiteX2" fmla="*/ 9258300 w 10855325"/>
                    <a:gd name="connsiteY2" fmla="*/ 5715203 h 8526983"/>
                    <a:gd name="connsiteX3" fmla="*/ 9403080 w 10855325"/>
                    <a:gd name="connsiteY3" fmla="*/ 5669483 h 8526983"/>
                    <a:gd name="connsiteX4" fmla="*/ 9479280 w 10855325"/>
                    <a:gd name="connsiteY4" fmla="*/ 5532323 h 8526983"/>
                    <a:gd name="connsiteX5" fmla="*/ 9585960 w 10855325"/>
                    <a:gd name="connsiteY5" fmla="*/ 5494223 h 8526983"/>
                    <a:gd name="connsiteX6" fmla="*/ 9654540 w 10855325"/>
                    <a:gd name="connsiteY6" fmla="*/ 5372303 h 8526983"/>
                    <a:gd name="connsiteX7" fmla="*/ 9799320 w 10855325"/>
                    <a:gd name="connsiteY7" fmla="*/ 5273243 h 8526983"/>
                    <a:gd name="connsiteX8" fmla="*/ 9966960 w 10855325"/>
                    <a:gd name="connsiteY8" fmla="*/ 5090363 h 8526983"/>
                    <a:gd name="connsiteX9" fmla="*/ 10081260 w 10855325"/>
                    <a:gd name="connsiteY9" fmla="*/ 5006543 h 8526983"/>
                    <a:gd name="connsiteX10" fmla="*/ 10248900 w 10855325"/>
                    <a:gd name="connsiteY10" fmla="*/ 4937963 h 8526983"/>
                    <a:gd name="connsiteX11" fmla="*/ 10386060 w 10855325"/>
                    <a:gd name="connsiteY11" fmla="*/ 4846523 h 8526983"/>
                    <a:gd name="connsiteX12" fmla="*/ 10485120 w 10855325"/>
                    <a:gd name="connsiteY12" fmla="*/ 4724603 h 8526983"/>
                    <a:gd name="connsiteX13" fmla="*/ 10814036 w 10855325"/>
                    <a:gd name="connsiteY13" fmla="*/ 4457700 h 8526983"/>
                    <a:gd name="connsiteX14" fmla="*/ 10855325 w 10855325"/>
                    <a:gd name="connsiteY14" fmla="*/ 68783 h 8526983"/>
                    <a:gd name="connsiteX15" fmla="*/ 6741144 w 10855325"/>
                    <a:gd name="connsiteY15" fmla="*/ 0 h 8526983"/>
                    <a:gd name="connsiteX16" fmla="*/ 0 w 10855325"/>
                    <a:gd name="connsiteY16" fmla="*/ 8526983 h 8526983"/>
                    <a:gd name="connsiteX17" fmla="*/ 9175736 w 10855325"/>
                    <a:gd name="connsiteY17" fmla="*/ 8275320 h 8526983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683994 w 10855325"/>
                    <a:gd name="connsiteY15" fmla="*/ 26467 h 8458200"/>
                    <a:gd name="connsiteX16" fmla="*/ 0 w 10855325"/>
                    <a:gd name="connsiteY16" fmla="*/ 8458200 h 8458200"/>
                    <a:gd name="connsiteX17" fmla="*/ 9175736 w 10855325"/>
                    <a:gd name="connsiteY17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0 w 10855325"/>
                    <a:gd name="connsiteY16" fmla="*/ 8458200 h 8458200"/>
                    <a:gd name="connsiteX17" fmla="*/ 9175736 w 10855325"/>
                    <a:gd name="connsiteY17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0 w 10855325"/>
                    <a:gd name="connsiteY17" fmla="*/ 8458200 h 8458200"/>
                    <a:gd name="connsiteX18" fmla="*/ 9175736 w 10855325"/>
                    <a:gd name="connsiteY18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0 w 10855325"/>
                    <a:gd name="connsiteY18" fmla="*/ 8458200 h 8458200"/>
                    <a:gd name="connsiteX19" fmla="*/ 9175736 w 10855325"/>
                    <a:gd name="connsiteY19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0 w 10855325"/>
                    <a:gd name="connsiteY19" fmla="*/ 8458200 h 8458200"/>
                    <a:gd name="connsiteX20" fmla="*/ 9175736 w 10855325"/>
                    <a:gd name="connsiteY20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0 w 10855325"/>
                    <a:gd name="connsiteY20" fmla="*/ 8458200 h 8458200"/>
                    <a:gd name="connsiteX21" fmla="*/ 9175736 w 10855325"/>
                    <a:gd name="connsiteY21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0 w 10855325"/>
                    <a:gd name="connsiteY21" fmla="*/ 8458200 h 8458200"/>
                    <a:gd name="connsiteX22" fmla="*/ 9175736 w 10855325"/>
                    <a:gd name="connsiteY22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0 w 10855325"/>
                    <a:gd name="connsiteY22" fmla="*/ 8458200 h 8458200"/>
                    <a:gd name="connsiteX23" fmla="*/ 9175736 w 10855325"/>
                    <a:gd name="connsiteY23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0 w 10855325"/>
                    <a:gd name="connsiteY23" fmla="*/ 8458200 h 8458200"/>
                    <a:gd name="connsiteX24" fmla="*/ 9175736 w 10855325"/>
                    <a:gd name="connsiteY24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0 w 10855325"/>
                    <a:gd name="connsiteY24" fmla="*/ 8458200 h 8458200"/>
                    <a:gd name="connsiteX25" fmla="*/ 9175736 w 10855325"/>
                    <a:gd name="connsiteY25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0 w 10855325"/>
                    <a:gd name="connsiteY25" fmla="*/ 8458200 h 8458200"/>
                    <a:gd name="connsiteX26" fmla="*/ 9175736 w 10855325"/>
                    <a:gd name="connsiteY26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5876925 w 10855325"/>
                    <a:gd name="connsiteY25" fmla="*/ 4410074 h 8458200"/>
                    <a:gd name="connsiteX26" fmla="*/ 0 w 10855325"/>
                    <a:gd name="connsiteY26" fmla="*/ 8458200 h 8458200"/>
                    <a:gd name="connsiteX27" fmla="*/ 9175736 w 10855325"/>
                    <a:gd name="connsiteY27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5962650 w 10855325"/>
                    <a:gd name="connsiteY25" fmla="*/ 4276724 h 8458200"/>
                    <a:gd name="connsiteX26" fmla="*/ 5876925 w 10855325"/>
                    <a:gd name="connsiteY26" fmla="*/ 4410074 h 8458200"/>
                    <a:gd name="connsiteX27" fmla="*/ 0 w 10855325"/>
                    <a:gd name="connsiteY27" fmla="*/ 8458200 h 8458200"/>
                    <a:gd name="connsiteX28" fmla="*/ 9175736 w 10855325"/>
                    <a:gd name="connsiteY28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067425 w 10855325"/>
                    <a:gd name="connsiteY25" fmla="*/ 4162424 h 8458200"/>
                    <a:gd name="connsiteX26" fmla="*/ 5962650 w 10855325"/>
                    <a:gd name="connsiteY26" fmla="*/ 4276724 h 8458200"/>
                    <a:gd name="connsiteX27" fmla="*/ 5876925 w 10855325"/>
                    <a:gd name="connsiteY27" fmla="*/ 4410074 h 8458200"/>
                    <a:gd name="connsiteX28" fmla="*/ 0 w 10855325"/>
                    <a:gd name="connsiteY28" fmla="*/ 8458200 h 8458200"/>
                    <a:gd name="connsiteX29" fmla="*/ 9175736 w 10855325"/>
                    <a:gd name="connsiteY29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124575 w 10855325"/>
                    <a:gd name="connsiteY25" fmla="*/ 3943349 h 8458200"/>
                    <a:gd name="connsiteX26" fmla="*/ 6067425 w 10855325"/>
                    <a:gd name="connsiteY26" fmla="*/ 4162424 h 8458200"/>
                    <a:gd name="connsiteX27" fmla="*/ 5962650 w 10855325"/>
                    <a:gd name="connsiteY27" fmla="*/ 4276724 h 8458200"/>
                    <a:gd name="connsiteX28" fmla="*/ 5876925 w 10855325"/>
                    <a:gd name="connsiteY28" fmla="*/ 4410074 h 8458200"/>
                    <a:gd name="connsiteX29" fmla="*/ 0 w 10855325"/>
                    <a:gd name="connsiteY29" fmla="*/ 8458200 h 8458200"/>
                    <a:gd name="connsiteX30" fmla="*/ 9175736 w 10855325"/>
                    <a:gd name="connsiteY30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286500 w 10855325"/>
                    <a:gd name="connsiteY25" fmla="*/ 3695699 h 8458200"/>
                    <a:gd name="connsiteX26" fmla="*/ 6124575 w 10855325"/>
                    <a:gd name="connsiteY26" fmla="*/ 3943349 h 8458200"/>
                    <a:gd name="connsiteX27" fmla="*/ 6067425 w 10855325"/>
                    <a:gd name="connsiteY27" fmla="*/ 4162424 h 8458200"/>
                    <a:gd name="connsiteX28" fmla="*/ 5962650 w 10855325"/>
                    <a:gd name="connsiteY28" fmla="*/ 4276724 h 8458200"/>
                    <a:gd name="connsiteX29" fmla="*/ 5876925 w 10855325"/>
                    <a:gd name="connsiteY29" fmla="*/ 4410074 h 8458200"/>
                    <a:gd name="connsiteX30" fmla="*/ 0 w 10855325"/>
                    <a:gd name="connsiteY30" fmla="*/ 8458200 h 8458200"/>
                    <a:gd name="connsiteX31" fmla="*/ 9175736 w 10855325"/>
                    <a:gd name="connsiteY31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448425 w 10855325"/>
                    <a:gd name="connsiteY25" fmla="*/ 3476624 h 8458200"/>
                    <a:gd name="connsiteX26" fmla="*/ 6286500 w 10855325"/>
                    <a:gd name="connsiteY26" fmla="*/ 3695699 h 8458200"/>
                    <a:gd name="connsiteX27" fmla="*/ 6124575 w 10855325"/>
                    <a:gd name="connsiteY27" fmla="*/ 3943349 h 8458200"/>
                    <a:gd name="connsiteX28" fmla="*/ 6067425 w 10855325"/>
                    <a:gd name="connsiteY28" fmla="*/ 4162424 h 8458200"/>
                    <a:gd name="connsiteX29" fmla="*/ 5962650 w 10855325"/>
                    <a:gd name="connsiteY29" fmla="*/ 4276724 h 8458200"/>
                    <a:gd name="connsiteX30" fmla="*/ 5876925 w 10855325"/>
                    <a:gd name="connsiteY30" fmla="*/ 4410074 h 8458200"/>
                    <a:gd name="connsiteX31" fmla="*/ 0 w 10855325"/>
                    <a:gd name="connsiteY31" fmla="*/ 8458200 h 8458200"/>
                    <a:gd name="connsiteX32" fmla="*/ 9175736 w 10855325"/>
                    <a:gd name="connsiteY32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667500 w 10855325"/>
                    <a:gd name="connsiteY25" fmla="*/ 3228974 h 8458200"/>
                    <a:gd name="connsiteX26" fmla="*/ 6448425 w 10855325"/>
                    <a:gd name="connsiteY26" fmla="*/ 3476624 h 8458200"/>
                    <a:gd name="connsiteX27" fmla="*/ 6286500 w 10855325"/>
                    <a:gd name="connsiteY27" fmla="*/ 3695699 h 8458200"/>
                    <a:gd name="connsiteX28" fmla="*/ 6124575 w 10855325"/>
                    <a:gd name="connsiteY28" fmla="*/ 3943349 h 8458200"/>
                    <a:gd name="connsiteX29" fmla="*/ 6067425 w 10855325"/>
                    <a:gd name="connsiteY29" fmla="*/ 4162424 h 8458200"/>
                    <a:gd name="connsiteX30" fmla="*/ 5962650 w 10855325"/>
                    <a:gd name="connsiteY30" fmla="*/ 4276724 h 8458200"/>
                    <a:gd name="connsiteX31" fmla="*/ 5876925 w 10855325"/>
                    <a:gd name="connsiteY31" fmla="*/ 4410074 h 8458200"/>
                    <a:gd name="connsiteX32" fmla="*/ 0 w 10855325"/>
                    <a:gd name="connsiteY32" fmla="*/ 8458200 h 8458200"/>
                    <a:gd name="connsiteX33" fmla="*/ 9175736 w 10855325"/>
                    <a:gd name="connsiteY33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91325 w 10855325"/>
                    <a:gd name="connsiteY25" fmla="*/ 2895599 h 8458200"/>
                    <a:gd name="connsiteX26" fmla="*/ 6667500 w 10855325"/>
                    <a:gd name="connsiteY26" fmla="*/ 3228974 h 8458200"/>
                    <a:gd name="connsiteX27" fmla="*/ 6448425 w 10855325"/>
                    <a:gd name="connsiteY27" fmla="*/ 3476624 h 8458200"/>
                    <a:gd name="connsiteX28" fmla="*/ 6286500 w 10855325"/>
                    <a:gd name="connsiteY28" fmla="*/ 3695699 h 8458200"/>
                    <a:gd name="connsiteX29" fmla="*/ 6124575 w 10855325"/>
                    <a:gd name="connsiteY29" fmla="*/ 3943349 h 8458200"/>
                    <a:gd name="connsiteX30" fmla="*/ 6067425 w 10855325"/>
                    <a:gd name="connsiteY30" fmla="*/ 4162424 h 8458200"/>
                    <a:gd name="connsiteX31" fmla="*/ 5962650 w 10855325"/>
                    <a:gd name="connsiteY31" fmla="*/ 4276724 h 8458200"/>
                    <a:gd name="connsiteX32" fmla="*/ 5876925 w 10855325"/>
                    <a:gd name="connsiteY32" fmla="*/ 4410074 h 8458200"/>
                    <a:gd name="connsiteX33" fmla="*/ 0 w 10855325"/>
                    <a:gd name="connsiteY33" fmla="*/ 8458200 h 8458200"/>
                    <a:gd name="connsiteX34" fmla="*/ 9175736 w 10855325"/>
                    <a:gd name="connsiteY34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896100 w 10855325"/>
                    <a:gd name="connsiteY25" fmla="*/ 2714624 h 8458200"/>
                    <a:gd name="connsiteX26" fmla="*/ 6791325 w 10855325"/>
                    <a:gd name="connsiteY26" fmla="*/ 2895599 h 8458200"/>
                    <a:gd name="connsiteX27" fmla="*/ 6667500 w 10855325"/>
                    <a:gd name="connsiteY27" fmla="*/ 3228974 h 8458200"/>
                    <a:gd name="connsiteX28" fmla="*/ 6448425 w 10855325"/>
                    <a:gd name="connsiteY28" fmla="*/ 3476624 h 8458200"/>
                    <a:gd name="connsiteX29" fmla="*/ 6286500 w 10855325"/>
                    <a:gd name="connsiteY29" fmla="*/ 3695699 h 8458200"/>
                    <a:gd name="connsiteX30" fmla="*/ 6124575 w 10855325"/>
                    <a:gd name="connsiteY30" fmla="*/ 3943349 h 8458200"/>
                    <a:gd name="connsiteX31" fmla="*/ 6067425 w 10855325"/>
                    <a:gd name="connsiteY31" fmla="*/ 4162424 h 8458200"/>
                    <a:gd name="connsiteX32" fmla="*/ 5962650 w 10855325"/>
                    <a:gd name="connsiteY32" fmla="*/ 4276724 h 8458200"/>
                    <a:gd name="connsiteX33" fmla="*/ 5876925 w 10855325"/>
                    <a:gd name="connsiteY33" fmla="*/ 4410074 h 8458200"/>
                    <a:gd name="connsiteX34" fmla="*/ 0 w 10855325"/>
                    <a:gd name="connsiteY34" fmla="*/ 8458200 h 8458200"/>
                    <a:gd name="connsiteX35" fmla="*/ 9175736 w 10855325"/>
                    <a:gd name="connsiteY35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943725 w 10855325"/>
                    <a:gd name="connsiteY25" fmla="*/ 2543174 h 8458200"/>
                    <a:gd name="connsiteX26" fmla="*/ 6896100 w 10855325"/>
                    <a:gd name="connsiteY26" fmla="*/ 2714624 h 8458200"/>
                    <a:gd name="connsiteX27" fmla="*/ 6791325 w 10855325"/>
                    <a:gd name="connsiteY27" fmla="*/ 2895599 h 8458200"/>
                    <a:gd name="connsiteX28" fmla="*/ 6667500 w 10855325"/>
                    <a:gd name="connsiteY28" fmla="*/ 3228974 h 8458200"/>
                    <a:gd name="connsiteX29" fmla="*/ 6448425 w 10855325"/>
                    <a:gd name="connsiteY29" fmla="*/ 3476624 h 8458200"/>
                    <a:gd name="connsiteX30" fmla="*/ 6286500 w 10855325"/>
                    <a:gd name="connsiteY30" fmla="*/ 3695699 h 8458200"/>
                    <a:gd name="connsiteX31" fmla="*/ 6124575 w 10855325"/>
                    <a:gd name="connsiteY31" fmla="*/ 3943349 h 8458200"/>
                    <a:gd name="connsiteX32" fmla="*/ 6067425 w 10855325"/>
                    <a:gd name="connsiteY32" fmla="*/ 4162424 h 8458200"/>
                    <a:gd name="connsiteX33" fmla="*/ 5962650 w 10855325"/>
                    <a:gd name="connsiteY33" fmla="*/ 4276724 h 8458200"/>
                    <a:gd name="connsiteX34" fmla="*/ 5876925 w 10855325"/>
                    <a:gd name="connsiteY34" fmla="*/ 4410074 h 8458200"/>
                    <a:gd name="connsiteX35" fmla="*/ 0 w 10855325"/>
                    <a:gd name="connsiteY35" fmla="*/ 8458200 h 8458200"/>
                    <a:gd name="connsiteX36" fmla="*/ 9175736 w 10855325"/>
                    <a:gd name="connsiteY36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943725 w 10855325"/>
                    <a:gd name="connsiteY25" fmla="*/ 2333624 h 8458200"/>
                    <a:gd name="connsiteX26" fmla="*/ 6943725 w 10855325"/>
                    <a:gd name="connsiteY26" fmla="*/ 2543174 h 8458200"/>
                    <a:gd name="connsiteX27" fmla="*/ 6896100 w 10855325"/>
                    <a:gd name="connsiteY27" fmla="*/ 2714624 h 8458200"/>
                    <a:gd name="connsiteX28" fmla="*/ 6791325 w 10855325"/>
                    <a:gd name="connsiteY28" fmla="*/ 2895599 h 8458200"/>
                    <a:gd name="connsiteX29" fmla="*/ 6667500 w 10855325"/>
                    <a:gd name="connsiteY29" fmla="*/ 3228974 h 8458200"/>
                    <a:gd name="connsiteX30" fmla="*/ 6448425 w 10855325"/>
                    <a:gd name="connsiteY30" fmla="*/ 3476624 h 8458200"/>
                    <a:gd name="connsiteX31" fmla="*/ 6286500 w 10855325"/>
                    <a:gd name="connsiteY31" fmla="*/ 3695699 h 8458200"/>
                    <a:gd name="connsiteX32" fmla="*/ 6124575 w 10855325"/>
                    <a:gd name="connsiteY32" fmla="*/ 3943349 h 8458200"/>
                    <a:gd name="connsiteX33" fmla="*/ 6067425 w 10855325"/>
                    <a:gd name="connsiteY33" fmla="*/ 4162424 h 8458200"/>
                    <a:gd name="connsiteX34" fmla="*/ 5962650 w 10855325"/>
                    <a:gd name="connsiteY34" fmla="*/ 4276724 h 8458200"/>
                    <a:gd name="connsiteX35" fmla="*/ 5876925 w 10855325"/>
                    <a:gd name="connsiteY35" fmla="*/ 4410074 h 8458200"/>
                    <a:gd name="connsiteX36" fmla="*/ 0 w 10855325"/>
                    <a:gd name="connsiteY36" fmla="*/ 8458200 h 8458200"/>
                    <a:gd name="connsiteX37" fmla="*/ 9175736 w 10855325"/>
                    <a:gd name="connsiteY37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991350 w 10855325"/>
                    <a:gd name="connsiteY25" fmla="*/ 2133599 h 8458200"/>
                    <a:gd name="connsiteX26" fmla="*/ 6943725 w 10855325"/>
                    <a:gd name="connsiteY26" fmla="*/ 2333624 h 8458200"/>
                    <a:gd name="connsiteX27" fmla="*/ 6943725 w 10855325"/>
                    <a:gd name="connsiteY27" fmla="*/ 2543174 h 8458200"/>
                    <a:gd name="connsiteX28" fmla="*/ 6896100 w 10855325"/>
                    <a:gd name="connsiteY28" fmla="*/ 2714624 h 8458200"/>
                    <a:gd name="connsiteX29" fmla="*/ 6791325 w 10855325"/>
                    <a:gd name="connsiteY29" fmla="*/ 2895599 h 8458200"/>
                    <a:gd name="connsiteX30" fmla="*/ 6667500 w 10855325"/>
                    <a:gd name="connsiteY30" fmla="*/ 3228974 h 8458200"/>
                    <a:gd name="connsiteX31" fmla="*/ 6448425 w 10855325"/>
                    <a:gd name="connsiteY31" fmla="*/ 3476624 h 8458200"/>
                    <a:gd name="connsiteX32" fmla="*/ 6286500 w 10855325"/>
                    <a:gd name="connsiteY32" fmla="*/ 3695699 h 8458200"/>
                    <a:gd name="connsiteX33" fmla="*/ 6124575 w 10855325"/>
                    <a:gd name="connsiteY33" fmla="*/ 3943349 h 8458200"/>
                    <a:gd name="connsiteX34" fmla="*/ 6067425 w 10855325"/>
                    <a:gd name="connsiteY34" fmla="*/ 4162424 h 8458200"/>
                    <a:gd name="connsiteX35" fmla="*/ 5962650 w 10855325"/>
                    <a:gd name="connsiteY35" fmla="*/ 4276724 h 8458200"/>
                    <a:gd name="connsiteX36" fmla="*/ 5876925 w 10855325"/>
                    <a:gd name="connsiteY36" fmla="*/ 4410074 h 8458200"/>
                    <a:gd name="connsiteX37" fmla="*/ 0 w 10855325"/>
                    <a:gd name="connsiteY37" fmla="*/ 8458200 h 8458200"/>
                    <a:gd name="connsiteX38" fmla="*/ 9175736 w 10855325"/>
                    <a:gd name="connsiteY38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53225 w 10855325"/>
                    <a:gd name="connsiteY25" fmla="*/ 1628774 h 8458200"/>
                    <a:gd name="connsiteX26" fmla="*/ 6991350 w 10855325"/>
                    <a:gd name="connsiteY26" fmla="*/ 2133599 h 8458200"/>
                    <a:gd name="connsiteX27" fmla="*/ 6943725 w 10855325"/>
                    <a:gd name="connsiteY27" fmla="*/ 2333624 h 8458200"/>
                    <a:gd name="connsiteX28" fmla="*/ 6943725 w 10855325"/>
                    <a:gd name="connsiteY28" fmla="*/ 2543174 h 8458200"/>
                    <a:gd name="connsiteX29" fmla="*/ 6896100 w 10855325"/>
                    <a:gd name="connsiteY29" fmla="*/ 2714624 h 8458200"/>
                    <a:gd name="connsiteX30" fmla="*/ 6791325 w 10855325"/>
                    <a:gd name="connsiteY30" fmla="*/ 2895599 h 8458200"/>
                    <a:gd name="connsiteX31" fmla="*/ 6667500 w 10855325"/>
                    <a:gd name="connsiteY31" fmla="*/ 3228974 h 8458200"/>
                    <a:gd name="connsiteX32" fmla="*/ 6448425 w 10855325"/>
                    <a:gd name="connsiteY32" fmla="*/ 3476624 h 8458200"/>
                    <a:gd name="connsiteX33" fmla="*/ 6286500 w 10855325"/>
                    <a:gd name="connsiteY33" fmla="*/ 3695699 h 8458200"/>
                    <a:gd name="connsiteX34" fmla="*/ 6124575 w 10855325"/>
                    <a:gd name="connsiteY34" fmla="*/ 3943349 h 8458200"/>
                    <a:gd name="connsiteX35" fmla="*/ 6067425 w 10855325"/>
                    <a:gd name="connsiteY35" fmla="*/ 4162424 h 8458200"/>
                    <a:gd name="connsiteX36" fmla="*/ 5962650 w 10855325"/>
                    <a:gd name="connsiteY36" fmla="*/ 4276724 h 8458200"/>
                    <a:gd name="connsiteX37" fmla="*/ 5876925 w 10855325"/>
                    <a:gd name="connsiteY37" fmla="*/ 4410074 h 8458200"/>
                    <a:gd name="connsiteX38" fmla="*/ 0 w 10855325"/>
                    <a:gd name="connsiteY38" fmla="*/ 8458200 h 8458200"/>
                    <a:gd name="connsiteX39" fmla="*/ 9175736 w 10855325"/>
                    <a:gd name="connsiteY39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53225 w 10855325"/>
                    <a:gd name="connsiteY25" fmla="*/ 1628774 h 8458200"/>
                    <a:gd name="connsiteX26" fmla="*/ 6848475 w 10855325"/>
                    <a:gd name="connsiteY26" fmla="*/ 1800224 h 8458200"/>
                    <a:gd name="connsiteX27" fmla="*/ 6991350 w 10855325"/>
                    <a:gd name="connsiteY27" fmla="*/ 2133599 h 8458200"/>
                    <a:gd name="connsiteX28" fmla="*/ 6943725 w 10855325"/>
                    <a:gd name="connsiteY28" fmla="*/ 2333624 h 8458200"/>
                    <a:gd name="connsiteX29" fmla="*/ 6943725 w 10855325"/>
                    <a:gd name="connsiteY29" fmla="*/ 2543174 h 8458200"/>
                    <a:gd name="connsiteX30" fmla="*/ 6896100 w 10855325"/>
                    <a:gd name="connsiteY30" fmla="*/ 2714624 h 8458200"/>
                    <a:gd name="connsiteX31" fmla="*/ 6791325 w 10855325"/>
                    <a:gd name="connsiteY31" fmla="*/ 2895599 h 8458200"/>
                    <a:gd name="connsiteX32" fmla="*/ 6667500 w 10855325"/>
                    <a:gd name="connsiteY32" fmla="*/ 3228974 h 8458200"/>
                    <a:gd name="connsiteX33" fmla="*/ 6448425 w 10855325"/>
                    <a:gd name="connsiteY33" fmla="*/ 3476624 h 8458200"/>
                    <a:gd name="connsiteX34" fmla="*/ 6286500 w 10855325"/>
                    <a:gd name="connsiteY34" fmla="*/ 3695699 h 8458200"/>
                    <a:gd name="connsiteX35" fmla="*/ 6124575 w 10855325"/>
                    <a:gd name="connsiteY35" fmla="*/ 3943349 h 8458200"/>
                    <a:gd name="connsiteX36" fmla="*/ 6067425 w 10855325"/>
                    <a:gd name="connsiteY36" fmla="*/ 4162424 h 8458200"/>
                    <a:gd name="connsiteX37" fmla="*/ 5962650 w 10855325"/>
                    <a:gd name="connsiteY37" fmla="*/ 4276724 h 8458200"/>
                    <a:gd name="connsiteX38" fmla="*/ 5876925 w 10855325"/>
                    <a:gd name="connsiteY38" fmla="*/ 4410074 h 8458200"/>
                    <a:gd name="connsiteX39" fmla="*/ 0 w 10855325"/>
                    <a:gd name="connsiteY39" fmla="*/ 8458200 h 8458200"/>
                    <a:gd name="connsiteX40" fmla="*/ 9175736 w 10855325"/>
                    <a:gd name="connsiteY40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53225 w 10855325"/>
                    <a:gd name="connsiteY25" fmla="*/ 1628774 h 8458200"/>
                    <a:gd name="connsiteX26" fmla="*/ 6848475 w 10855325"/>
                    <a:gd name="connsiteY26" fmla="*/ 1800224 h 8458200"/>
                    <a:gd name="connsiteX27" fmla="*/ 6924675 w 10855325"/>
                    <a:gd name="connsiteY27" fmla="*/ 1924049 h 8458200"/>
                    <a:gd name="connsiteX28" fmla="*/ 6991350 w 10855325"/>
                    <a:gd name="connsiteY28" fmla="*/ 2133599 h 8458200"/>
                    <a:gd name="connsiteX29" fmla="*/ 6943725 w 10855325"/>
                    <a:gd name="connsiteY29" fmla="*/ 2333624 h 8458200"/>
                    <a:gd name="connsiteX30" fmla="*/ 6943725 w 10855325"/>
                    <a:gd name="connsiteY30" fmla="*/ 2543174 h 8458200"/>
                    <a:gd name="connsiteX31" fmla="*/ 6896100 w 10855325"/>
                    <a:gd name="connsiteY31" fmla="*/ 2714624 h 8458200"/>
                    <a:gd name="connsiteX32" fmla="*/ 6791325 w 10855325"/>
                    <a:gd name="connsiteY32" fmla="*/ 2895599 h 8458200"/>
                    <a:gd name="connsiteX33" fmla="*/ 6667500 w 10855325"/>
                    <a:gd name="connsiteY33" fmla="*/ 3228974 h 8458200"/>
                    <a:gd name="connsiteX34" fmla="*/ 6448425 w 10855325"/>
                    <a:gd name="connsiteY34" fmla="*/ 3476624 h 8458200"/>
                    <a:gd name="connsiteX35" fmla="*/ 6286500 w 10855325"/>
                    <a:gd name="connsiteY35" fmla="*/ 3695699 h 8458200"/>
                    <a:gd name="connsiteX36" fmla="*/ 6124575 w 10855325"/>
                    <a:gd name="connsiteY36" fmla="*/ 3943349 h 8458200"/>
                    <a:gd name="connsiteX37" fmla="*/ 6067425 w 10855325"/>
                    <a:gd name="connsiteY37" fmla="*/ 4162424 h 8458200"/>
                    <a:gd name="connsiteX38" fmla="*/ 5962650 w 10855325"/>
                    <a:gd name="connsiteY38" fmla="*/ 4276724 h 8458200"/>
                    <a:gd name="connsiteX39" fmla="*/ 5876925 w 10855325"/>
                    <a:gd name="connsiteY39" fmla="*/ 4410074 h 8458200"/>
                    <a:gd name="connsiteX40" fmla="*/ 0 w 10855325"/>
                    <a:gd name="connsiteY40" fmla="*/ 8458200 h 8458200"/>
                    <a:gd name="connsiteX41" fmla="*/ 9175736 w 10855325"/>
                    <a:gd name="connsiteY41" fmla="*/ 8206537 h 8458200"/>
                    <a:gd name="connsiteX0" fmla="*/ 9175736 w 10855325"/>
                    <a:gd name="connsiteY0" fmla="*/ 8206537 h 8458200"/>
                    <a:gd name="connsiteX1" fmla="*/ 9061433 w 10855325"/>
                    <a:gd name="connsiteY1" fmla="*/ 5794807 h 8458200"/>
                    <a:gd name="connsiteX2" fmla="*/ 9258300 w 10855325"/>
                    <a:gd name="connsiteY2" fmla="*/ 5646420 h 8458200"/>
                    <a:gd name="connsiteX3" fmla="*/ 9403080 w 10855325"/>
                    <a:gd name="connsiteY3" fmla="*/ 5600700 h 8458200"/>
                    <a:gd name="connsiteX4" fmla="*/ 9479280 w 10855325"/>
                    <a:gd name="connsiteY4" fmla="*/ 5463540 h 8458200"/>
                    <a:gd name="connsiteX5" fmla="*/ 9585960 w 10855325"/>
                    <a:gd name="connsiteY5" fmla="*/ 5425440 h 8458200"/>
                    <a:gd name="connsiteX6" fmla="*/ 9654540 w 10855325"/>
                    <a:gd name="connsiteY6" fmla="*/ 5303520 h 8458200"/>
                    <a:gd name="connsiteX7" fmla="*/ 9799320 w 10855325"/>
                    <a:gd name="connsiteY7" fmla="*/ 5204460 h 8458200"/>
                    <a:gd name="connsiteX8" fmla="*/ 9966960 w 10855325"/>
                    <a:gd name="connsiteY8" fmla="*/ 5021580 h 8458200"/>
                    <a:gd name="connsiteX9" fmla="*/ 10081260 w 10855325"/>
                    <a:gd name="connsiteY9" fmla="*/ 4937760 h 8458200"/>
                    <a:gd name="connsiteX10" fmla="*/ 10248900 w 10855325"/>
                    <a:gd name="connsiteY10" fmla="*/ 4869180 h 8458200"/>
                    <a:gd name="connsiteX11" fmla="*/ 10386060 w 10855325"/>
                    <a:gd name="connsiteY11" fmla="*/ 4777740 h 8458200"/>
                    <a:gd name="connsiteX12" fmla="*/ 10485120 w 10855325"/>
                    <a:gd name="connsiteY12" fmla="*/ 4655820 h 8458200"/>
                    <a:gd name="connsiteX13" fmla="*/ 10814036 w 10855325"/>
                    <a:gd name="connsiteY13" fmla="*/ 4388917 h 8458200"/>
                    <a:gd name="connsiteX14" fmla="*/ 10855325 w 10855325"/>
                    <a:gd name="connsiteY14" fmla="*/ 0 h 8458200"/>
                    <a:gd name="connsiteX15" fmla="*/ 6512544 w 10855325"/>
                    <a:gd name="connsiteY15" fmla="*/ 7417 h 8458200"/>
                    <a:gd name="connsiteX16" fmla="*/ 6467475 w 10855325"/>
                    <a:gd name="connsiteY16" fmla="*/ 257174 h 8458200"/>
                    <a:gd name="connsiteX17" fmla="*/ 6515100 w 10855325"/>
                    <a:gd name="connsiteY17" fmla="*/ 438149 h 8458200"/>
                    <a:gd name="connsiteX18" fmla="*/ 6515100 w 10855325"/>
                    <a:gd name="connsiteY18" fmla="*/ 619124 h 8458200"/>
                    <a:gd name="connsiteX19" fmla="*/ 6524625 w 10855325"/>
                    <a:gd name="connsiteY19" fmla="*/ 771524 h 8458200"/>
                    <a:gd name="connsiteX20" fmla="*/ 6534150 w 10855325"/>
                    <a:gd name="connsiteY20" fmla="*/ 990599 h 8458200"/>
                    <a:gd name="connsiteX21" fmla="*/ 6496050 w 10855325"/>
                    <a:gd name="connsiteY21" fmla="*/ 1162049 h 8458200"/>
                    <a:gd name="connsiteX22" fmla="*/ 6448425 w 10855325"/>
                    <a:gd name="connsiteY22" fmla="*/ 1304924 h 8458200"/>
                    <a:gd name="connsiteX23" fmla="*/ 6457950 w 10855325"/>
                    <a:gd name="connsiteY23" fmla="*/ 1428749 h 8458200"/>
                    <a:gd name="connsiteX24" fmla="*/ 6610350 w 10855325"/>
                    <a:gd name="connsiteY24" fmla="*/ 1495424 h 8458200"/>
                    <a:gd name="connsiteX25" fmla="*/ 6753225 w 10855325"/>
                    <a:gd name="connsiteY25" fmla="*/ 1628774 h 8458200"/>
                    <a:gd name="connsiteX26" fmla="*/ 6848475 w 10855325"/>
                    <a:gd name="connsiteY26" fmla="*/ 1800224 h 8458200"/>
                    <a:gd name="connsiteX27" fmla="*/ 6924675 w 10855325"/>
                    <a:gd name="connsiteY27" fmla="*/ 1924049 h 8458200"/>
                    <a:gd name="connsiteX28" fmla="*/ 7000875 w 10855325"/>
                    <a:gd name="connsiteY28" fmla="*/ 2009774 h 8458200"/>
                    <a:gd name="connsiteX29" fmla="*/ 6991350 w 10855325"/>
                    <a:gd name="connsiteY29" fmla="*/ 2133599 h 8458200"/>
                    <a:gd name="connsiteX30" fmla="*/ 6943725 w 10855325"/>
                    <a:gd name="connsiteY30" fmla="*/ 2333624 h 8458200"/>
                    <a:gd name="connsiteX31" fmla="*/ 6943725 w 10855325"/>
                    <a:gd name="connsiteY31" fmla="*/ 2543174 h 8458200"/>
                    <a:gd name="connsiteX32" fmla="*/ 6896100 w 10855325"/>
                    <a:gd name="connsiteY32" fmla="*/ 2714624 h 8458200"/>
                    <a:gd name="connsiteX33" fmla="*/ 6791325 w 10855325"/>
                    <a:gd name="connsiteY33" fmla="*/ 2895599 h 8458200"/>
                    <a:gd name="connsiteX34" fmla="*/ 6667500 w 10855325"/>
                    <a:gd name="connsiteY34" fmla="*/ 3228974 h 8458200"/>
                    <a:gd name="connsiteX35" fmla="*/ 6448425 w 10855325"/>
                    <a:gd name="connsiteY35" fmla="*/ 3476624 h 8458200"/>
                    <a:gd name="connsiteX36" fmla="*/ 6286500 w 10855325"/>
                    <a:gd name="connsiteY36" fmla="*/ 3695699 h 8458200"/>
                    <a:gd name="connsiteX37" fmla="*/ 6124575 w 10855325"/>
                    <a:gd name="connsiteY37" fmla="*/ 3943349 h 8458200"/>
                    <a:gd name="connsiteX38" fmla="*/ 6067425 w 10855325"/>
                    <a:gd name="connsiteY38" fmla="*/ 4162424 h 8458200"/>
                    <a:gd name="connsiteX39" fmla="*/ 5962650 w 10855325"/>
                    <a:gd name="connsiteY39" fmla="*/ 4276724 h 8458200"/>
                    <a:gd name="connsiteX40" fmla="*/ 5876925 w 10855325"/>
                    <a:gd name="connsiteY40" fmla="*/ 4410074 h 8458200"/>
                    <a:gd name="connsiteX41" fmla="*/ 0 w 10855325"/>
                    <a:gd name="connsiteY41" fmla="*/ 8458200 h 8458200"/>
                    <a:gd name="connsiteX42" fmla="*/ 9175736 w 10855325"/>
                    <a:gd name="connsiteY42" fmla="*/ 8206537 h 8458200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0 w 10988675"/>
                    <a:gd name="connsiteY41" fmla="*/ 8429625 h 8429625"/>
                    <a:gd name="connsiteX42" fmla="*/ 9309086 w 10988675"/>
                    <a:gd name="connsiteY42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7625 w 10988675"/>
                    <a:gd name="connsiteY41" fmla="*/ 8343900 h 8429625"/>
                    <a:gd name="connsiteX42" fmla="*/ 0 w 10988675"/>
                    <a:gd name="connsiteY42" fmla="*/ 8429625 h 8429625"/>
                    <a:gd name="connsiteX43" fmla="*/ 9309086 w 10988675"/>
                    <a:gd name="connsiteY43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00025 w 10988675"/>
                    <a:gd name="connsiteY41" fmla="*/ 8267700 h 8429625"/>
                    <a:gd name="connsiteX42" fmla="*/ 47625 w 10988675"/>
                    <a:gd name="connsiteY42" fmla="*/ 8343900 h 8429625"/>
                    <a:gd name="connsiteX43" fmla="*/ 0 w 10988675"/>
                    <a:gd name="connsiteY43" fmla="*/ 8429625 h 8429625"/>
                    <a:gd name="connsiteX44" fmla="*/ 9309086 w 10988675"/>
                    <a:gd name="connsiteY44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33375 w 10988675"/>
                    <a:gd name="connsiteY41" fmla="*/ 8153400 h 8429625"/>
                    <a:gd name="connsiteX42" fmla="*/ 200025 w 10988675"/>
                    <a:gd name="connsiteY42" fmla="*/ 8267700 h 8429625"/>
                    <a:gd name="connsiteX43" fmla="*/ 47625 w 10988675"/>
                    <a:gd name="connsiteY43" fmla="*/ 8343900 h 8429625"/>
                    <a:gd name="connsiteX44" fmla="*/ 0 w 10988675"/>
                    <a:gd name="connsiteY44" fmla="*/ 8429625 h 8429625"/>
                    <a:gd name="connsiteX45" fmla="*/ 9309086 w 10988675"/>
                    <a:gd name="connsiteY45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90525 w 10988675"/>
                    <a:gd name="connsiteY41" fmla="*/ 7981950 h 8429625"/>
                    <a:gd name="connsiteX42" fmla="*/ 333375 w 10988675"/>
                    <a:gd name="connsiteY42" fmla="*/ 8153400 h 8429625"/>
                    <a:gd name="connsiteX43" fmla="*/ 200025 w 10988675"/>
                    <a:gd name="connsiteY43" fmla="*/ 8267700 h 8429625"/>
                    <a:gd name="connsiteX44" fmla="*/ 47625 w 10988675"/>
                    <a:gd name="connsiteY44" fmla="*/ 8343900 h 8429625"/>
                    <a:gd name="connsiteX45" fmla="*/ 0 w 10988675"/>
                    <a:gd name="connsiteY45" fmla="*/ 8429625 h 8429625"/>
                    <a:gd name="connsiteX46" fmla="*/ 9309086 w 10988675"/>
                    <a:gd name="connsiteY46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47675 w 10988675"/>
                    <a:gd name="connsiteY41" fmla="*/ 7829550 h 8429625"/>
                    <a:gd name="connsiteX42" fmla="*/ 390525 w 10988675"/>
                    <a:gd name="connsiteY42" fmla="*/ 7981950 h 8429625"/>
                    <a:gd name="connsiteX43" fmla="*/ 333375 w 10988675"/>
                    <a:gd name="connsiteY43" fmla="*/ 8153400 h 8429625"/>
                    <a:gd name="connsiteX44" fmla="*/ 200025 w 10988675"/>
                    <a:gd name="connsiteY44" fmla="*/ 8267700 h 8429625"/>
                    <a:gd name="connsiteX45" fmla="*/ 47625 w 10988675"/>
                    <a:gd name="connsiteY45" fmla="*/ 8343900 h 8429625"/>
                    <a:gd name="connsiteX46" fmla="*/ 0 w 10988675"/>
                    <a:gd name="connsiteY46" fmla="*/ 8429625 h 8429625"/>
                    <a:gd name="connsiteX47" fmla="*/ 9309086 w 10988675"/>
                    <a:gd name="connsiteY47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81025 w 10988675"/>
                    <a:gd name="connsiteY41" fmla="*/ 7762875 h 8429625"/>
                    <a:gd name="connsiteX42" fmla="*/ 447675 w 10988675"/>
                    <a:gd name="connsiteY42" fmla="*/ 7829550 h 8429625"/>
                    <a:gd name="connsiteX43" fmla="*/ 390525 w 10988675"/>
                    <a:gd name="connsiteY43" fmla="*/ 7981950 h 8429625"/>
                    <a:gd name="connsiteX44" fmla="*/ 333375 w 10988675"/>
                    <a:gd name="connsiteY44" fmla="*/ 8153400 h 8429625"/>
                    <a:gd name="connsiteX45" fmla="*/ 200025 w 10988675"/>
                    <a:gd name="connsiteY45" fmla="*/ 8267700 h 8429625"/>
                    <a:gd name="connsiteX46" fmla="*/ 47625 w 10988675"/>
                    <a:gd name="connsiteY46" fmla="*/ 8343900 h 8429625"/>
                    <a:gd name="connsiteX47" fmla="*/ 0 w 10988675"/>
                    <a:gd name="connsiteY47" fmla="*/ 8429625 h 8429625"/>
                    <a:gd name="connsiteX48" fmla="*/ 9309086 w 10988675"/>
                    <a:gd name="connsiteY48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752475 w 10988675"/>
                    <a:gd name="connsiteY41" fmla="*/ 7753350 h 8429625"/>
                    <a:gd name="connsiteX42" fmla="*/ 581025 w 10988675"/>
                    <a:gd name="connsiteY42" fmla="*/ 7762875 h 8429625"/>
                    <a:gd name="connsiteX43" fmla="*/ 447675 w 10988675"/>
                    <a:gd name="connsiteY43" fmla="*/ 7829550 h 8429625"/>
                    <a:gd name="connsiteX44" fmla="*/ 390525 w 10988675"/>
                    <a:gd name="connsiteY44" fmla="*/ 7981950 h 8429625"/>
                    <a:gd name="connsiteX45" fmla="*/ 333375 w 10988675"/>
                    <a:gd name="connsiteY45" fmla="*/ 8153400 h 8429625"/>
                    <a:gd name="connsiteX46" fmla="*/ 200025 w 10988675"/>
                    <a:gd name="connsiteY46" fmla="*/ 8267700 h 8429625"/>
                    <a:gd name="connsiteX47" fmla="*/ 47625 w 10988675"/>
                    <a:gd name="connsiteY47" fmla="*/ 8343900 h 8429625"/>
                    <a:gd name="connsiteX48" fmla="*/ 0 w 10988675"/>
                    <a:gd name="connsiteY48" fmla="*/ 8429625 h 8429625"/>
                    <a:gd name="connsiteX49" fmla="*/ 9309086 w 10988675"/>
                    <a:gd name="connsiteY49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1028700 w 10988675"/>
                    <a:gd name="connsiteY41" fmla="*/ 7686675 h 8429625"/>
                    <a:gd name="connsiteX42" fmla="*/ 752475 w 10988675"/>
                    <a:gd name="connsiteY42" fmla="*/ 7753350 h 8429625"/>
                    <a:gd name="connsiteX43" fmla="*/ 581025 w 10988675"/>
                    <a:gd name="connsiteY43" fmla="*/ 7762875 h 8429625"/>
                    <a:gd name="connsiteX44" fmla="*/ 447675 w 10988675"/>
                    <a:gd name="connsiteY44" fmla="*/ 7829550 h 8429625"/>
                    <a:gd name="connsiteX45" fmla="*/ 390525 w 10988675"/>
                    <a:gd name="connsiteY45" fmla="*/ 7981950 h 8429625"/>
                    <a:gd name="connsiteX46" fmla="*/ 333375 w 10988675"/>
                    <a:gd name="connsiteY46" fmla="*/ 8153400 h 8429625"/>
                    <a:gd name="connsiteX47" fmla="*/ 200025 w 10988675"/>
                    <a:gd name="connsiteY47" fmla="*/ 8267700 h 8429625"/>
                    <a:gd name="connsiteX48" fmla="*/ 47625 w 10988675"/>
                    <a:gd name="connsiteY48" fmla="*/ 8343900 h 8429625"/>
                    <a:gd name="connsiteX49" fmla="*/ 0 w 10988675"/>
                    <a:gd name="connsiteY49" fmla="*/ 8429625 h 8429625"/>
                    <a:gd name="connsiteX50" fmla="*/ 9309086 w 10988675"/>
                    <a:gd name="connsiteY50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1028700 w 10988675"/>
                    <a:gd name="connsiteY41" fmla="*/ 7686675 h 8429625"/>
                    <a:gd name="connsiteX42" fmla="*/ 752475 w 10988675"/>
                    <a:gd name="connsiteY42" fmla="*/ 7715250 h 8429625"/>
                    <a:gd name="connsiteX43" fmla="*/ 581025 w 10988675"/>
                    <a:gd name="connsiteY43" fmla="*/ 7762875 h 8429625"/>
                    <a:gd name="connsiteX44" fmla="*/ 447675 w 10988675"/>
                    <a:gd name="connsiteY44" fmla="*/ 7829550 h 8429625"/>
                    <a:gd name="connsiteX45" fmla="*/ 390525 w 10988675"/>
                    <a:gd name="connsiteY45" fmla="*/ 7981950 h 8429625"/>
                    <a:gd name="connsiteX46" fmla="*/ 333375 w 10988675"/>
                    <a:gd name="connsiteY46" fmla="*/ 8153400 h 8429625"/>
                    <a:gd name="connsiteX47" fmla="*/ 200025 w 10988675"/>
                    <a:gd name="connsiteY47" fmla="*/ 8267700 h 8429625"/>
                    <a:gd name="connsiteX48" fmla="*/ 47625 w 10988675"/>
                    <a:gd name="connsiteY48" fmla="*/ 8343900 h 8429625"/>
                    <a:gd name="connsiteX49" fmla="*/ 0 w 10988675"/>
                    <a:gd name="connsiteY49" fmla="*/ 8429625 h 8429625"/>
                    <a:gd name="connsiteX50" fmla="*/ 9309086 w 10988675"/>
                    <a:gd name="connsiteY50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1333500 w 10988675"/>
                    <a:gd name="connsiteY41" fmla="*/ 7648575 h 8429625"/>
                    <a:gd name="connsiteX42" fmla="*/ 1028700 w 10988675"/>
                    <a:gd name="connsiteY42" fmla="*/ 7686675 h 8429625"/>
                    <a:gd name="connsiteX43" fmla="*/ 752475 w 10988675"/>
                    <a:gd name="connsiteY43" fmla="*/ 7715250 h 8429625"/>
                    <a:gd name="connsiteX44" fmla="*/ 581025 w 10988675"/>
                    <a:gd name="connsiteY44" fmla="*/ 7762875 h 8429625"/>
                    <a:gd name="connsiteX45" fmla="*/ 447675 w 10988675"/>
                    <a:gd name="connsiteY45" fmla="*/ 7829550 h 8429625"/>
                    <a:gd name="connsiteX46" fmla="*/ 390525 w 10988675"/>
                    <a:gd name="connsiteY46" fmla="*/ 7981950 h 8429625"/>
                    <a:gd name="connsiteX47" fmla="*/ 333375 w 10988675"/>
                    <a:gd name="connsiteY47" fmla="*/ 8153400 h 8429625"/>
                    <a:gd name="connsiteX48" fmla="*/ 200025 w 10988675"/>
                    <a:gd name="connsiteY48" fmla="*/ 8267700 h 8429625"/>
                    <a:gd name="connsiteX49" fmla="*/ 47625 w 10988675"/>
                    <a:gd name="connsiteY49" fmla="*/ 8343900 h 8429625"/>
                    <a:gd name="connsiteX50" fmla="*/ 0 w 10988675"/>
                    <a:gd name="connsiteY50" fmla="*/ 8429625 h 8429625"/>
                    <a:gd name="connsiteX51" fmla="*/ 9309086 w 10988675"/>
                    <a:gd name="connsiteY51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1695450 w 10988675"/>
                    <a:gd name="connsiteY41" fmla="*/ 7572375 h 8429625"/>
                    <a:gd name="connsiteX42" fmla="*/ 1333500 w 10988675"/>
                    <a:gd name="connsiteY42" fmla="*/ 7648575 h 8429625"/>
                    <a:gd name="connsiteX43" fmla="*/ 1028700 w 10988675"/>
                    <a:gd name="connsiteY43" fmla="*/ 7686675 h 8429625"/>
                    <a:gd name="connsiteX44" fmla="*/ 752475 w 10988675"/>
                    <a:gd name="connsiteY44" fmla="*/ 7715250 h 8429625"/>
                    <a:gd name="connsiteX45" fmla="*/ 581025 w 10988675"/>
                    <a:gd name="connsiteY45" fmla="*/ 7762875 h 8429625"/>
                    <a:gd name="connsiteX46" fmla="*/ 447675 w 10988675"/>
                    <a:gd name="connsiteY46" fmla="*/ 7829550 h 8429625"/>
                    <a:gd name="connsiteX47" fmla="*/ 390525 w 10988675"/>
                    <a:gd name="connsiteY47" fmla="*/ 7981950 h 8429625"/>
                    <a:gd name="connsiteX48" fmla="*/ 333375 w 10988675"/>
                    <a:gd name="connsiteY48" fmla="*/ 8153400 h 8429625"/>
                    <a:gd name="connsiteX49" fmla="*/ 200025 w 10988675"/>
                    <a:gd name="connsiteY49" fmla="*/ 8267700 h 8429625"/>
                    <a:gd name="connsiteX50" fmla="*/ 47625 w 10988675"/>
                    <a:gd name="connsiteY50" fmla="*/ 8343900 h 8429625"/>
                    <a:gd name="connsiteX51" fmla="*/ 0 w 10988675"/>
                    <a:gd name="connsiteY51" fmla="*/ 8429625 h 8429625"/>
                    <a:gd name="connsiteX52" fmla="*/ 9309086 w 10988675"/>
                    <a:gd name="connsiteY52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085975 w 10988675"/>
                    <a:gd name="connsiteY41" fmla="*/ 7477125 h 8429625"/>
                    <a:gd name="connsiteX42" fmla="*/ 1695450 w 10988675"/>
                    <a:gd name="connsiteY42" fmla="*/ 7572375 h 8429625"/>
                    <a:gd name="connsiteX43" fmla="*/ 1333500 w 10988675"/>
                    <a:gd name="connsiteY43" fmla="*/ 7648575 h 8429625"/>
                    <a:gd name="connsiteX44" fmla="*/ 1028700 w 10988675"/>
                    <a:gd name="connsiteY44" fmla="*/ 7686675 h 8429625"/>
                    <a:gd name="connsiteX45" fmla="*/ 752475 w 10988675"/>
                    <a:gd name="connsiteY45" fmla="*/ 7715250 h 8429625"/>
                    <a:gd name="connsiteX46" fmla="*/ 581025 w 10988675"/>
                    <a:gd name="connsiteY46" fmla="*/ 7762875 h 8429625"/>
                    <a:gd name="connsiteX47" fmla="*/ 447675 w 10988675"/>
                    <a:gd name="connsiteY47" fmla="*/ 7829550 h 8429625"/>
                    <a:gd name="connsiteX48" fmla="*/ 390525 w 10988675"/>
                    <a:gd name="connsiteY48" fmla="*/ 7981950 h 8429625"/>
                    <a:gd name="connsiteX49" fmla="*/ 333375 w 10988675"/>
                    <a:gd name="connsiteY49" fmla="*/ 8153400 h 8429625"/>
                    <a:gd name="connsiteX50" fmla="*/ 200025 w 10988675"/>
                    <a:gd name="connsiteY50" fmla="*/ 8267700 h 8429625"/>
                    <a:gd name="connsiteX51" fmla="*/ 47625 w 10988675"/>
                    <a:gd name="connsiteY51" fmla="*/ 8343900 h 8429625"/>
                    <a:gd name="connsiteX52" fmla="*/ 0 w 10988675"/>
                    <a:gd name="connsiteY52" fmla="*/ 8429625 h 8429625"/>
                    <a:gd name="connsiteX53" fmla="*/ 9309086 w 10988675"/>
                    <a:gd name="connsiteY53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333625 w 10988675"/>
                    <a:gd name="connsiteY41" fmla="*/ 7419975 h 8429625"/>
                    <a:gd name="connsiteX42" fmla="*/ 2085975 w 10988675"/>
                    <a:gd name="connsiteY42" fmla="*/ 7477125 h 8429625"/>
                    <a:gd name="connsiteX43" fmla="*/ 1695450 w 10988675"/>
                    <a:gd name="connsiteY43" fmla="*/ 7572375 h 8429625"/>
                    <a:gd name="connsiteX44" fmla="*/ 1333500 w 10988675"/>
                    <a:gd name="connsiteY44" fmla="*/ 7648575 h 8429625"/>
                    <a:gd name="connsiteX45" fmla="*/ 1028700 w 10988675"/>
                    <a:gd name="connsiteY45" fmla="*/ 7686675 h 8429625"/>
                    <a:gd name="connsiteX46" fmla="*/ 752475 w 10988675"/>
                    <a:gd name="connsiteY46" fmla="*/ 7715250 h 8429625"/>
                    <a:gd name="connsiteX47" fmla="*/ 581025 w 10988675"/>
                    <a:gd name="connsiteY47" fmla="*/ 7762875 h 8429625"/>
                    <a:gd name="connsiteX48" fmla="*/ 447675 w 10988675"/>
                    <a:gd name="connsiteY48" fmla="*/ 7829550 h 8429625"/>
                    <a:gd name="connsiteX49" fmla="*/ 390525 w 10988675"/>
                    <a:gd name="connsiteY49" fmla="*/ 7981950 h 8429625"/>
                    <a:gd name="connsiteX50" fmla="*/ 333375 w 10988675"/>
                    <a:gd name="connsiteY50" fmla="*/ 8153400 h 8429625"/>
                    <a:gd name="connsiteX51" fmla="*/ 200025 w 10988675"/>
                    <a:gd name="connsiteY51" fmla="*/ 8267700 h 8429625"/>
                    <a:gd name="connsiteX52" fmla="*/ 47625 w 10988675"/>
                    <a:gd name="connsiteY52" fmla="*/ 8343900 h 8429625"/>
                    <a:gd name="connsiteX53" fmla="*/ 0 w 10988675"/>
                    <a:gd name="connsiteY53" fmla="*/ 8429625 h 8429625"/>
                    <a:gd name="connsiteX54" fmla="*/ 9309086 w 10988675"/>
                    <a:gd name="connsiteY54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466975 w 10988675"/>
                    <a:gd name="connsiteY41" fmla="*/ 7324725 h 8429625"/>
                    <a:gd name="connsiteX42" fmla="*/ 2333625 w 10988675"/>
                    <a:gd name="connsiteY42" fmla="*/ 7419975 h 8429625"/>
                    <a:gd name="connsiteX43" fmla="*/ 2085975 w 10988675"/>
                    <a:gd name="connsiteY43" fmla="*/ 7477125 h 8429625"/>
                    <a:gd name="connsiteX44" fmla="*/ 1695450 w 10988675"/>
                    <a:gd name="connsiteY44" fmla="*/ 7572375 h 8429625"/>
                    <a:gd name="connsiteX45" fmla="*/ 1333500 w 10988675"/>
                    <a:gd name="connsiteY45" fmla="*/ 7648575 h 8429625"/>
                    <a:gd name="connsiteX46" fmla="*/ 1028700 w 10988675"/>
                    <a:gd name="connsiteY46" fmla="*/ 7686675 h 8429625"/>
                    <a:gd name="connsiteX47" fmla="*/ 752475 w 10988675"/>
                    <a:gd name="connsiteY47" fmla="*/ 7715250 h 8429625"/>
                    <a:gd name="connsiteX48" fmla="*/ 581025 w 10988675"/>
                    <a:gd name="connsiteY48" fmla="*/ 7762875 h 8429625"/>
                    <a:gd name="connsiteX49" fmla="*/ 447675 w 10988675"/>
                    <a:gd name="connsiteY49" fmla="*/ 7829550 h 8429625"/>
                    <a:gd name="connsiteX50" fmla="*/ 390525 w 10988675"/>
                    <a:gd name="connsiteY50" fmla="*/ 7981950 h 8429625"/>
                    <a:gd name="connsiteX51" fmla="*/ 333375 w 10988675"/>
                    <a:gd name="connsiteY51" fmla="*/ 8153400 h 8429625"/>
                    <a:gd name="connsiteX52" fmla="*/ 200025 w 10988675"/>
                    <a:gd name="connsiteY52" fmla="*/ 8267700 h 8429625"/>
                    <a:gd name="connsiteX53" fmla="*/ 47625 w 10988675"/>
                    <a:gd name="connsiteY53" fmla="*/ 8343900 h 8429625"/>
                    <a:gd name="connsiteX54" fmla="*/ 0 w 10988675"/>
                    <a:gd name="connsiteY54" fmla="*/ 8429625 h 8429625"/>
                    <a:gd name="connsiteX55" fmla="*/ 9309086 w 10988675"/>
                    <a:gd name="connsiteY55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2971800 w 10988675"/>
                    <a:gd name="connsiteY41" fmla="*/ 7105650 h 8429625"/>
                    <a:gd name="connsiteX42" fmla="*/ 2466975 w 10988675"/>
                    <a:gd name="connsiteY42" fmla="*/ 7324725 h 8429625"/>
                    <a:gd name="connsiteX43" fmla="*/ 2333625 w 10988675"/>
                    <a:gd name="connsiteY43" fmla="*/ 7419975 h 8429625"/>
                    <a:gd name="connsiteX44" fmla="*/ 2085975 w 10988675"/>
                    <a:gd name="connsiteY44" fmla="*/ 7477125 h 8429625"/>
                    <a:gd name="connsiteX45" fmla="*/ 1695450 w 10988675"/>
                    <a:gd name="connsiteY45" fmla="*/ 7572375 h 8429625"/>
                    <a:gd name="connsiteX46" fmla="*/ 1333500 w 10988675"/>
                    <a:gd name="connsiteY46" fmla="*/ 7648575 h 8429625"/>
                    <a:gd name="connsiteX47" fmla="*/ 1028700 w 10988675"/>
                    <a:gd name="connsiteY47" fmla="*/ 7686675 h 8429625"/>
                    <a:gd name="connsiteX48" fmla="*/ 752475 w 10988675"/>
                    <a:gd name="connsiteY48" fmla="*/ 7715250 h 8429625"/>
                    <a:gd name="connsiteX49" fmla="*/ 581025 w 10988675"/>
                    <a:gd name="connsiteY49" fmla="*/ 7762875 h 8429625"/>
                    <a:gd name="connsiteX50" fmla="*/ 447675 w 10988675"/>
                    <a:gd name="connsiteY50" fmla="*/ 7829550 h 8429625"/>
                    <a:gd name="connsiteX51" fmla="*/ 390525 w 10988675"/>
                    <a:gd name="connsiteY51" fmla="*/ 7981950 h 8429625"/>
                    <a:gd name="connsiteX52" fmla="*/ 333375 w 10988675"/>
                    <a:gd name="connsiteY52" fmla="*/ 8153400 h 8429625"/>
                    <a:gd name="connsiteX53" fmla="*/ 200025 w 10988675"/>
                    <a:gd name="connsiteY53" fmla="*/ 8267700 h 8429625"/>
                    <a:gd name="connsiteX54" fmla="*/ 47625 w 10988675"/>
                    <a:gd name="connsiteY54" fmla="*/ 8343900 h 8429625"/>
                    <a:gd name="connsiteX55" fmla="*/ 0 w 10988675"/>
                    <a:gd name="connsiteY55" fmla="*/ 8429625 h 8429625"/>
                    <a:gd name="connsiteX56" fmla="*/ 9309086 w 10988675"/>
                    <a:gd name="connsiteY56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409950 w 10988675"/>
                    <a:gd name="connsiteY41" fmla="*/ 6934200 h 8429625"/>
                    <a:gd name="connsiteX42" fmla="*/ 2971800 w 10988675"/>
                    <a:gd name="connsiteY42" fmla="*/ 7105650 h 8429625"/>
                    <a:gd name="connsiteX43" fmla="*/ 2466975 w 10988675"/>
                    <a:gd name="connsiteY43" fmla="*/ 7324725 h 8429625"/>
                    <a:gd name="connsiteX44" fmla="*/ 2333625 w 10988675"/>
                    <a:gd name="connsiteY44" fmla="*/ 7419975 h 8429625"/>
                    <a:gd name="connsiteX45" fmla="*/ 2085975 w 10988675"/>
                    <a:gd name="connsiteY45" fmla="*/ 7477125 h 8429625"/>
                    <a:gd name="connsiteX46" fmla="*/ 1695450 w 10988675"/>
                    <a:gd name="connsiteY46" fmla="*/ 7572375 h 8429625"/>
                    <a:gd name="connsiteX47" fmla="*/ 1333500 w 10988675"/>
                    <a:gd name="connsiteY47" fmla="*/ 7648575 h 8429625"/>
                    <a:gd name="connsiteX48" fmla="*/ 1028700 w 10988675"/>
                    <a:gd name="connsiteY48" fmla="*/ 7686675 h 8429625"/>
                    <a:gd name="connsiteX49" fmla="*/ 752475 w 10988675"/>
                    <a:gd name="connsiteY49" fmla="*/ 7715250 h 8429625"/>
                    <a:gd name="connsiteX50" fmla="*/ 581025 w 10988675"/>
                    <a:gd name="connsiteY50" fmla="*/ 7762875 h 8429625"/>
                    <a:gd name="connsiteX51" fmla="*/ 447675 w 10988675"/>
                    <a:gd name="connsiteY51" fmla="*/ 7829550 h 8429625"/>
                    <a:gd name="connsiteX52" fmla="*/ 390525 w 10988675"/>
                    <a:gd name="connsiteY52" fmla="*/ 7981950 h 8429625"/>
                    <a:gd name="connsiteX53" fmla="*/ 333375 w 10988675"/>
                    <a:gd name="connsiteY53" fmla="*/ 8153400 h 8429625"/>
                    <a:gd name="connsiteX54" fmla="*/ 200025 w 10988675"/>
                    <a:gd name="connsiteY54" fmla="*/ 8267700 h 8429625"/>
                    <a:gd name="connsiteX55" fmla="*/ 47625 w 10988675"/>
                    <a:gd name="connsiteY55" fmla="*/ 8343900 h 8429625"/>
                    <a:gd name="connsiteX56" fmla="*/ 0 w 10988675"/>
                    <a:gd name="connsiteY56" fmla="*/ 8429625 h 8429625"/>
                    <a:gd name="connsiteX57" fmla="*/ 9309086 w 10988675"/>
                    <a:gd name="connsiteY57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552825 w 10988675"/>
                    <a:gd name="connsiteY41" fmla="*/ 6848475 h 8429625"/>
                    <a:gd name="connsiteX42" fmla="*/ 3409950 w 10988675"/>
                    <a:gd name="connsiteY42" fmla="*/ 6934200 h 8429625"/>
                    <a:gd name="connsiteX43" fmla="*/ 2971800 w 10988675"/>
                    <a:gd name="connsiteY43" fmla="*/ 7105650 h 8429625"/>
                    <a:gd name="connsiteX44" fmla="*/ 2466975 w 10988675"/>
                    <a:gd name="connsiteY44" fmla="*/ 7324725 h 8429625"/>
                    <a:gd name="connsiteX45" fmla="*/ 2333625 w 10988675"/>
                    <a:gd name="connsiteY45" fmla="*/ 7419975 h 8429625"/>
                    <a:gd name="connsiteX46" fmla="*/ 2085975 w 10988675"/>
                    <a:gd name="connsiteY46" fmla="*/ 7477125 h 8429625"/>
                    <a:gd name="connsiteX47" fmla="*/ 1695450 w 10988675"/>
                    <a:gd name="connsiteY47" fmla="*/ 7572375 h 8429625"/>
                    <a:gd name="connsiteX48" fmla="*/ 1333500 w 10988675"/>
                    <a:gd name="connsiteY48" fmla="*/ 7648575 h 8429625"/>
                    <a:gd name="connsiteX49" fmla="*/ 1028700 w 10988675"/>
                    <a:gd name="connsiteY49" fmla="*/ 7686675 h 8429625"/>
                    <a:gd name="connsiteX50" fmla="*/ 752475 w 10988675"/>
                    <a:gd name="connsiteY50" fmla="*/ 7715250 h 8429625"/>
                    <a:gd name="connsiteX51" fmla="*/ 581025 w 10988675"/>
                    <a:gd name="connsiteY51" fmla="*/ 7762875 h 8429625"/>
                    <a:gd name="connsiteX52" fmla="*/ 447675 w 10988675"/>
                    <a:gd name="connsiteY52" fmla="*/ 7829550 h 8429625"/>
                    <a:gd name="connsiteX53" fmla="*/ 390525 w 10988675"/>
                    <a:gd name="connsiteY53" fmla="*/ 7981950 h 8429625"/>
                    <a:gd name="connsiteX54" fmla="*/ 333375 w 10988675"/>
                    <a:gd name="connsiteY54" fmla="*/ 8153400 h 8429625"/>
                    <a:gd name="connsiteX55" fmla="*/ 200025 w 10988675"/>
                    <a:gd name="connsiteY55" fmla="*/ 8267700 h 8429625"/>
                    <a:gd name="connsiteX56" fmla="*/ 47625 w 10988675"/>
                    <a:gd name="connsiteY56" fmla="*/ 8343900 h 8429625"/>
                    <a:gd name="connsiteX57" fmla="*/ 0 w 10988675"/>
                    <a:gd name="connsiteY57" fmla="*/ 8429625 h 8429625"/>
                    <a:gd name="connsiteX58" fmla="*/ 9309086 w 10988675"/>
                    <a:gd name="connsiteY58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667125 w 10988675"/>
                    <a:gd name="connsiteY41" fmla="*/ 6610350 h 8429625"/>
                    <a:gd name="connsiteX42" fmla="*/ 3552825 w 10988675"/>
                    <a:gd name="connsiteY42" fmla="*/ 6848475 h 8429625"/>
                    <a:gd name="connsiteX43" fmla="*/ 3409950 w 10988675"/>
                    <a:gd name="connsiteY43" fmla="*/ 6934200 h 8429625"/>
                    <a:gd name="connsiteX44" fmla="*/ 2971800 w 10988675"/>
                    <a:gd name="connsiteY44" fmla="*/ 7105650 h 8429625"/>
                    <a:gd name="connsiteX45" fmla="*/ 2466975 w 10988675"/>
                    <a:gd name="connsiteY45" fmla="*/ 7324725 h 8429625"/>
                    <a:gd name="connsiteX46" fmla="*/ 2333625 w 10988675"/>
                    <a:gd name="connsiteY46" fmla="*/ 7419975 h 8429625"/>
                    <a:gd name="connsiteX47" fmla="*/ 2085975 w 10988675"/>
                    <a:gd name="connsiteY47" fmla="*/ 7477125 h 8429625"/>
                    <a:gd name="connsiteX48" fmla="*/ 1695450 w 10988675"/>
                    <a:gd name="connsiteY48" fmla="*/ 7572375 h 8429625"/>
                    <a:gd name="connsiteX49" fmla="*/ 1333500 w 10988675"/>
                    <a:gd name="connsiteY49" fmla="*/ 7648575 h 8429625"/>
                    <a:gd name="connsiteX50" fmla="*/ 1028700 w 10988675"/>
                    <a:gd name="connsiteY50" fmla="*/ 7686675 h 8429625"/>
                    <a:gd name="connsiteX51" fmla="*/ 752475 w 10988675"/>
                    <a:gd name="connsiteY51" fmla="*/ 7715250 h 8429625"/>
                    <a:gd name="connsiteX52" fmla="*/ 581025 w 10988675"/>
                    <a:gd name="connsiteY52" fmla="*/ 7762875 h 8429625"/>
                    <a:gd name="connsiteX53" fmla="*/ 447675 w 10988675"/>
                    <a:gd name="connsiteY53" fmla="*/ 7829550 h 8429625"/>
                    <a:gd name="connsiteX54" fmla="*/ 390525 w 10988675"/>
                    <a:gd name="connsiteY54" fmla="*/ 7981950 h 8429625"/>
                    <a:gd name="connsiteX55" fmla="*/ 333375 w 10988675"/>
                    <a:gd name="connsiteY55" fmla="*/ 8153400 h 8429625"/>
                    <a:gd name="connsiteX56" fmla="*/ 200025 w 10988675"/>
                    <a:gd name="connsiteY56" fmla="*/ 8267700 h 8429625"/>
                    <a:gd name="connsiteX57" fmla="*/ 47625 w 10988675"/>
                    <a:gd name="connsiteY57" fmla="*/ 8343900 h 8429625"/>
                    <a:gd name="connsiteX58" fmla="*/ 0 w 10988675"/>
                    <a:gd name="connsiteY58" fmla="*/ 8429625 h 8429625"/>
                    <a:gd name="connsiteX59" fmla="*/ 9309086 w 10988675"/>
                    <a:gd name="connsiteY59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3857625 w 10988675"/>
                    <a:gd name="connsiteY41" fmla="*/ 6391275 h 8429625"/>
                    <a:gd name="connsiteX42" fmla="*/ 3667125 w 10988675"/>
                    <a:gd name="connsiteY42" fmla="*/ 6610350 h 8429625"/>
                    <a:gd name="connsiteX43" fmla="*/ 3552825 w 10988675"/>
                    <a:gd name="connsiteY43" fmla="*/ 6848475 h 8429625"/>
                    <a:gd name="connsiteX44" fmla="*/ 3409950 w 10988675"/>
                    <a:gd name="connsiteY44" fmla="*/ 6934200 h 8429625"/>
                    <a:gd name="connsiteX45" fmla="*/ 2971800 w 10988675"/>
                    <a:gd name="connsiteY45" fmla="*/ 7105650 h 8429625"/>
                    <a:gd name="connsiteX46" fmla="*/ 2466975 w 10988675"/>
                    <a:gd name="connsiteY46" fmla="*/ 7324725 h 8429625"/>
                    <a:gd name="connsiteX47" fmla="*/ 2333625 w 10988675"/>
                    <a:gd name="connsiteY47" fmla="*/ 7419975 h 8429625"/>
                    <a:gd name="connsiteX48" fmla="*/ 2085975 w 10988675"/>
                    <a:gd name="connsiteY48" fmla="*/ 7477125 h 8429625"/>
                    <a:gd name="connsiteX49" fmla="*/ 1695450 w 10988675"/>
                    <a:gd name="connsiteY49" fmla="*/ 7572375 h 8429625"/>
                    <a:gd name="connsiteX50" fmla="*/ 1333500 w 10988675"/>
                    <a:gd name="connsiteY50" fmla="*/ 7648575 h 8429625"/>
                    <a:gd name="connsiteX51" fmla="*/ 1028700 w 10988675"/>
                    <a:gd name="connsiteY51" fmla="*/ 7686675 h 8429625"/>
                    <a:gd name="connsiteX52" fmla="*/ 752475 w 10988675"/>
                    <a:gd name="connsiteY52" fmla="*/ 7715250 h 8429625"/>
                    <a:gd name="connsiteX53" fmla="*/ 581025 w 10988675"/>
                    <a:gd name="connsiteY53" fmla="*/ 7762875 h 8429625"/>
                    <a:gd name="connsiteX54" fmla="*/ 447675 w 10988675"/>
                    <a:gd name="connsiteY54" fmla="*/ 7829550 h 8429625"/>
                    <a:gd name="connsiteX55" fmla="*/ 390525 w 10988675"/>
                    <a:gd name="connsiteY55" fmla="*/ 7981950 h 8429625"/>
                    <a:gd name="connsiteX56" fmla="*/ 333375 w 10988675"/>
                    <a:gd name="connsiteY56" fmla="*/ 8153400 h 8429625"/>
                    <a:gd name="connsiteX57" fmla="*/ 200025 w 10988675"/>
                    <a:gd name="connsiteY57" fmla="*/ 8267700 h 8429625"/>
                    <a:gd name="connsiteX58" fmla="*/ 47625 w 10988675"/>
                    <a:gd name="connsiteY58" fmla="*/ 8343900 h 8429625"/>
                    <a:gd name="connsiteX59" fmla="*/ 0 w 10988675"/>
                    <a:gd name="connsiteY59" fmla="*/ 8429625 h 8429625"/>
                    <a:gd name="connsiteX60" fmla="*/ 9309086 w 10988675"/>
                    <a:gd name="connsiteY60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057650 w 10988675"/>
                    <a:gd name="connsiteY41" fmla="*/ 6210300 h 8429625"/>
                    <a:gd name="connsiteX42" fmla="*/ 3857625 w 10988675"/>
                    <a:gd name="connsiteY42" fmla="*/ 6391275 h 8429625"/>
                    <a:gd name="connsiteX43" fmla="*/ 3667125 w 10988675"/>
                    <a:gd name="connsiteY43" fmla="*/ 6610350 h 8429625"/>
                    <a:gd name="connsiteX44" fmla="*/ 3552825 w 10988675"/>
                    <a:gd name="connsiteY44" fmla="*/ 6848475 h 8429625"/>
                    <a:gd name="connsiteX45" fmla="*/ 3409950 w 10988675"/>
                    <a:gd name="connsiteY45" fmla="*/ 6934200 h 8429625"/>
                    <a:gd name="connsiteX46" fmla="*/ 2971800 w 10988675"/>
                    <a:gd name="connsiteY46" fmla="*/ 7105650 h 8429625"/>
                    <a:gd name="connsiteX47" fmla="*/ 2466975 w 10988675"/>
                    <a:gd name="connsiteY47" fmla="*/ 7324725 h 8429625"/>
                    <a:gd name="connsiteX48" fmla="*/ 2333625 w 10988675"/>
                    <a:gd name="connsiteY48" fmla="*/ 7419975 h 8429625"/>
                    <a:gd name="connsiteX49" fmla="*/ 2085975 w 10988675"/>
                    <a:gd name="connsiteY49" fmla="*/ 7477125 h 8429625"/>
                    <a:gd name="connsiteX50" fmla="*/ 1695450 w 10988675"/>
                    <a:gd name="connsiteY50" fmla="*/ 7572375 h 8429625"/>
                    <a:gd name="connsiteX51" fmla="*/ 1333500 w 10988675"/>
                    <a:gd name="connsiteY51" fmla="*/ 7648575 h 8429625"/>
                    <a:gd name="connsiteX52" fmla="*/ 1028700 w 10988675"/>
                    <a:gd name="connsiteY52" fmla="*/ 7686675 h 8429625"/>
                    <a:gd name="connsiteX53" fmla="*/ 752475 w 10988675"/>
                    <a:gd name="connsiteY53" fmla="*/ 7715250 h 8429625"/>
                    <a:gd name="connsiteX54" fmla="*/ 581025 w 10988675"/>
                    <a:gd name="connsiteY54" fmla="*/ 7762875 h 8429625"/>
                    <a:gd name="connsiteX55" fmla="*/ 447675 w 10988675"/>
                    <a:gd name="connsiteY55" fmla="*/ 7829550 h 8429625"/>
                    <a:gd name="connsiteX56" fmla="*/ 390525 w 10988675"/>
                    <a:gd name="connsiteY56" fmla="*/ 7981950 h 8429625"/>
                    <a:gd name="connsiteX57" fmla="*/ 333375 w 10988675"/>
                    <a:gd name="connsiteY57" fmla="*/ 8153400 h 8429625"/>
                    <a:gd name="connsiteX58" fmla="*/ 200025 w 10988675"/>
                    <a:gd name="connsiteY58" fmla="*/ 8267700 h 8429625"/>
                    <a:gd name="connsiteX59" fmla="*/ 47625 w 10988675"/>
                    <a:gd name="connsiteY59" fmla="*/ 8343900 h 8429625"/>
                    <a:gd name="connsiteX60" fmla="*/ 0 w 10988675"/>
                    <a:gd name="connsiteY60" fmla="*/ 8429625 h 8429625"/>
                    <a:gd name="connsiteX61" fmla="*/ 9309086 w 10988675"/>
                    <a:gd name="connsiteY61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191000 w 10988675"/>
                    <a:gd name="connsiteY41" fmla="*/ 6048375 h 8429625"/>
                    <a:gd name="connsiteX42" fmla="*/ 4057650 w 10988675"/>
                    <a:gd name="connsiteY42" fmla="*/ 6210300 h 8429625"/>
                    <a:gd name="connsiteX43" fmla="*/ 3857625 w 10988675"/>
                    <a:gd name="connsiteY43" fmla="*/ 6391275 h 8429625"/>
                    <a:gd name="connsiteX44" fmla="*/ 3667125 w 10988675"/>
                    <a:gd name="connsiteY44" fmla="*/ 6610350 h 8429625"/>
                    <a:gd name="connsiteX45" fmla="*/ 3552825 w 10988675"/>
                    <a:gd name="connsiteY45" fmla="*/ 6848475 h 8429625"/>
                    <a:gd name="connsiteX46" fmla="*/ 3409950 w 10988675"/>
                    <a:gd name="connsiteY46" fmla="*/ 6934200 h 8429625"/>
                    <a:gd name="connsiteX47" fmla="*/ 2971800 w 10988675"/>
                    <a:gd name="connsiteY47" fmla="*/ 7105650 h 8429625"/>
                    <a:gd name="connsiteX48" fmla="*/ 2466975 w 10988675"/>
                    <a:gd name="connsiteY48" fmla="*/ 7324725 h 8429625"/>
                    <a:gd name="connsiteX49" fmla="*/ 2333625 w 10988675"/>
                    <a:gd name="connsiteY49" fmla="*/ 7419975 h 8429625"/>
                    <a:gd name="connsiteX50" fmla="*/ 2085975 w 10988675"/>
                    <a:gd name="connsiteY50" fmla="*/ 7477125 h 8429625"/>
                    <a:gd name="connsiteX51" fmla="*/ 1695450 w 10988675"/>
                    <a:gd name="connsiteY51" fmla="*/ 7572375 h 8429625"/>
                    <a:gd name="connsiteX52" fmla="*/ 1333500 w 10988675"/>
                    <a:gd name="connsiteY52" fmla="*/ 7648575 h 8429625"/>
                    <a:gd name="connsiteX53" fmla="*/ 1028700 w 10988675"/>
                    <a:gd name="connsiteY53" fmla="*/ 7686675 h 8429625"/>
                    <a:gd name="connsiteX54" fmla="*/ 752475 w 10988675"/>
                    <a:gd name="connsiteY54" fmla="*/ 7715250 h 8429625"/>
                    <a:gd name="connsiteX55" fmla="*/ 581025 w 10988675"/>
                    <a:gd name="connsiteY55" fmla="*/ 7762875 h 8429625"/>
                    <a:gd name="connsiteX56" fmla="*/ 447675 w 10988675"/>
                    <a:gd name="connsiteY56" fmla="*/ 7829550 h 8429625"/>
                    <a:gd name="connsiteX57" fmla="*/ 390525 w 10988675"/>
                    <a:gd name="connsiteY57" fmla="*/ 7981950 h 8429625"/>
                    <a:gd name="connsiteX58" fmla="*/ 333375 w 10988675"/>
                    <a:gd name="connsiteY58" fmla="*/ 8153400 h 8429625"/>
                    <a:gd name="connsiteX59" fmla="*/ 200025 w 10988675"/>
                    <a:gd name="connsiteY59" fmla="*/ 8267700 h 8429625"/>
                    <a:gd name="connsiteX60" fmla="*/ 47625 w 10988675"/>
                    <a:gd name="connsiteY60" fmla="*/ 8343900 h 8429625"/>
                    <a:gd name="connsiteX61" fmla="*/ 0 w 10988675"/>
                    <a:gd name="connsiteY61" fmla="*/ 8429625 h 8429625"/>
                    <a:gd name="connsiteX62" fmla="*/ 9309086 w 10988675"/>
                    <a:gd name="connsiteY62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305300 w 10988675"/>
                    <a:gd name="connsiteY41" fmla="*/ 5895975 h 8429625"/>
                    <a:gd name="connsiteX42" fmla="*/ 4191000 w 10988675"/>
                    <a:gd name="connsiteY42" fmla="*/ 6048375 h 8429625"/>
                    <a:gd name="connsiteX43" fmla="*/ 4057650 w 10988675"/>
                    <a:gd name="connsiteY43" fmla="*/ 6210300 h 8429625"/>
                    <a:gd name="connsiteX44" fmla="*/ 3857625 w 10988675"/>
                    <a:gd name="connsiteY44" fmla="*/ 6391275 h 8429625"/>
                    <a:gd name="connsiteX45" fmla="*/ 3667125 w 10988675"/>
                    <a:gd name="connsiteY45" fmla="*/ 6610350 h 8429625"/>
                    <a:gd name="connsiteX46" fmla="*/ 3552825 w 10988675"/>
                    <a:gd name="connsiteY46" fmla="*/ 6848475 h 8429625"/>
                    <a:gd name="connsiteX47" fmla="*/ 3409950 w 10988675"/>
                    <a:gd name="connsiteY47" fmla="*/ 6934200 h 8429625"/>
                    <a:gd name="connsiteX48" fmla="*/ 2971800 w 10988675"/>
                    <a:gd name="connsiteY48" fmla="*/ 7105650 h 8429625"/>
                    <a:gd name="connsiteX49" fmla="*/ 2466975 w 10988675"/>
                    <a:gd name="connsiteY49" fmla="*/ 7324725 h 8429625"/>
                    <a:gd name="connsiteX50" fmla="*/ 2333625 w 10988675"/>
                    <a:gd name="connsiteY50" fmla="*/ 7419975 h 8429625"/>
                    <a:gd name="connsiteX51" fmla="*/ 2085975 w 10988675"/>
                    <a:gd name="connsiteY51" fmla="*/ 7477125 h 8429625"/>
                    <a:gd name="connsiteX52" fmla="*/ 1695450 w 10988675"/>
                    <a:gd name="connsiteY52" fmla="*/ 7572375 h 8429625"/>
                    <a:gd name="connsiteX53" fmla="*/ 1333500 w 10988675"/>
                    <a:gd name="connsiteY53" fmla="*/ 7648575 h 8429625"/>
                    <a:gd name="connsiteX54" fmla="*/ 1028700 w 10988675"/>
                    <a:gd name="connsiteY54" fmla="*/ 7686675 h 8429625"/>
                    <a:gd name="connsiteX55" fmla="*/ 752475 w 10988675"/>
                    <a:gd name="connsiteY55" fmla="*/ 7715250 h 8429625"/>
                    <a:gd name="connsiteX56" fmla="*/ 581025 w 10988675"/>
                    <a:gd name="connsiteY56" fmla="*/ 7762875 h 8429625"/>
                    <a:gd name="connsiteX57" fmla="*/ 447675 w 10988675"/>
                    <a:gd name="connsiteY57" fmla="*/ 7829550 h 8429625"/>
                    <a:gd name="connsiteX58" fmla="*/ 390525 w 10988675"/>
                    <a:gd name="connsiteY58" fmla="*/ 7981950 h 8429625"/>
                    <a:gd name="connsiteX59" fmla="*/ 333375 w 10988675"/>
                    <a:gd name="connsiteY59" fmla="*/ 8153400 h 8429625"/>
                    <a:gd name="connsiteX60" fmla="*/ 200025 w 10988675"/>
                    <a:gd name="connsiteY60" fmla="*/ 8267700 h 8429625"/>
                    <a:gd name="connsiteX61" fmla="*/ 47625 w 10988675"/>
                    <a:gd name="connsiteY61" fmla="*/ 8343900 h 8429625"/>
                    <a:gd name="connsiteX62" fmla="*/ 0 w 10988675"/>
                    <a:gd name="connsiteY62" fmla="*/ 8429625 h 8429625"/>
                    <a:gd name="connsiteX63" fmla="*/ 9309086 w 10988675"/>
                    <a:gd name="connsiteY63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505325 w 10988675"/>
                    <a:gd name="connsiteY41" fmla="*/ 5762625 h 8429625"/>
                    <a:gd name="connsiteX42" fmla="*/ 4305300 w 10988675"/>
                    <a:gd name="connsiteY42" fmla="*/ 5895975 h 8429625"/>
                    <a:gd name="connsiteX43" fmla="*/ 4191000 w 10988675"/>
                    <a:gd name="connsiteY43" fmla="*/ 6048375 h 8429625"/>
                    <a:gd name="connsiteX44" fmla="*/ 4057650 w 10988675"/>
                    <a:gd name="connsiteY44" fmla="*/ 6210300 h 8429625"/>
                    <a:gd name="connsiteX45" fmla="*/ 3857625 w 10988675"/>
                    <a:gd name="connsiteY45" fmla="*/ 6391275 h 8429625"/>
                    <a:gd name="connsiteX46" fmla="*/ 3667125 w 10988675"/>
                    <a:gd name="connsiteY46" fmla="*/ 6610350 h 8429625"/>
                    <a:gd name="connsiteX47" fmla="*/ 3552825 w 10988675"/>
                    <a:gd name="connsiteY47" fmla="*/ 6848475 h 8429625"/>
                    <a:gd name="connsiteX48" fmla="*/ 3409950 w 10988675"/>
                    <a:gd name="connsiteY48" fmla="*/ 6934200 h 8429625"/>
                    <a:gd name="connsiteX49" fmla="*/ 2971800 w 10988675"/>
                    <a:gd name="connsiteY49" fmla="*/ 7105650 h 8429625"/>
                    <a:gd name="connsiteX50" fmla="*/ 2466975 w 10988675"/>
                    <a:gd name="connsiteY50" fmla="*/ 7324725 h 8429625"/>
                    <a:gd name="connsiteX51" fmla="*/ 2333625 w 10988675"/>
                    <a:gd name="connsiteY51" fmla="*/ 7419975 h 8429625"/>
                    <a:gd name="connsiteX52" fmla="*/ 2085975 w 10988675"/>
                    <a:gd name="connsiteY52" fmla="*/ 7477125 h 8429625"/>
                    <a:gd name="connsiteX53" fmla="*/ 1695450 w 10988675"/>
                    <a:gd name="connsiteY53" fmla="*/ 7572375 h 8429625"/>
                    <a:gd name="connsiteX54" fmla="*/ 1333500 w 10988675"/>
                    <a:gd name="connsiteY54" fmla="*/ 7648575 h 8429625"/>
                    <a:gd name="connsiteX55" fmla="*/ 1028700 w 10988675"/>
                    <a:gd name="connsiteY55" fmla="*/ 7686675 h 8429625"/>
                    <a:gd name="connsiteX56" fmla="*/ 752475 w 10988675"/>
                    <a:gd name="connsiteY56" fmla="*/ 7715250 h 8429625"/>
                    <a:gd name="connsiteX57" fmla="*/ 581025 w 10988675"/>
                    <a:gd name="connsiteY57" fmla="*/ 7762875 h 8429625"/>
                    <a:gd name="connsiteX58" fmla="*/ 447675 w 10988675"/>
                    <a:gd name="connsiteY58" fmla="*/ 7829550 h 8429625"/>
                    <a:gd name="connsiteX59" fmla="*/ 390525 w 10988675"/>
                    <a:gd name="connsiteY59" fmla="*/ 7981950 h 8429625"/>
                    <a:gd name="connsiteX60" fmla="*/ 333375 w 10988675"/>
                    <a:gd name="connsiteY60" fmla="*/ 8153400 h 8429625"/>
                    <a:gd name="connsiteX61" fmla="*/ 200025 w 10988675"/>
                    <a:gd name="connsiteY61" fmla="*/ 8267700 h 8429625"/>
                    <a:gd name="connsiteX62" fmla="*/ 47625 w 10988675"/>
                    <a:gd name="connsiteY62" fmla="*/ 8343900 h 8429625"/>
                    <a:gd name="connsiteX63" fmla="*/ 0 w 10988675"/>
                    <a:gd name="connsiteY63" fmla="*/ 8429625 h 8429625"/>
                    <a:gd name="connsiteX64" fmla="*/ 9309086 w 10988675"/>
                    <a:gd name="connsiteY64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4829175 w 10988675"/>
                    <a:gd name="connsiteY41" fmla="*/ 5562600 h 8429625"/>
                    <a:gd name="connsiteX42" fmla="*/ 4505325 w 10988675"/>
                    <a:gd name="connsiteY42" fmla="*/ 5762625 h 8429625"/>
                    <a:gd name="connsiteX43" fmla="*/ 4305300 w 10988675"/>
                    <a:gd name="connsiteY43" fmla="*/ 5895975 h 8429625"/>
                    <a:gd name="connsiteX44" fmla="*/ 4191000 w 10988675"/>
                    <a:gd name="connsiteY44" fmla="*/ 6048375 h 8429625"/>
                    <a:gd name="connsiteX45" fmla="*/ 4057650 w 10988675"/>
                    <a:gd name="connsiteY45" fmla="*/ 6210300 h 8429625"/>
                    <a:gd name="connsiteX46" fmla="*/ 3857625 w 10988675"/>
                    <a:gd name="connsiteY46" fmla="*/ 6391275 h 8429625"/>
                    <a:gd name="connsiteX47" fmla="*/ 3667125 w 10988675"/>
                    <a:gd name="connsiteY47" fmla="*/ 6610350 h 8429625"/>
                    <a:gd name="connsiteX48" fmla="*/ 3552825 w 10988675"/>
                    <a:gd name="connsiteY48" fmla="*/ 6848475 h 8429625"/>
                    <a:gd name="connsiteX49" fmla="*/ 3409950 w 10988675"/>
                    <a:gd name="connsiteY49" fmla="*/ 6934200 h 8429625"/>
                    <a:gd name="connsiteX50" fmla="*/ 2971800 w 10988675"/>
                    <a:gd name="connsiteY50" fmla="*/ 7105650 h 8429625"/>
                    <a:gd name="connsiteX51" fmla="*/ 2466975 w 10988675"/>
                    <a:gd name="connsiteY51" fmla="*/ 7324725 h 8429625"/>
                    <a:gd name="connsiteX52" fmla="*/ 2333625 w 10988675"/>
                    <a:gd name="connsiteY52" fmla="*/ 7419975 h 8429625"/>
                    <a:gd name="connsiteX53" fmla="*/ 2085975 w 10988675"/>
                    <a:gd name="connsiteY53" fmla="*/ 7477125 h 8429625"/>
                    <a:gd name="connsiteX54" fmla="*/ 1695450 w 10988675"/>
                    <a:gd name="connsiteY54" fmla="*/ 7572375 h 8429625"/>
                    <a:gd name="connsiteX55" fmla="*/ 1333500 w 10988675"/>
                    <a:gd name="connsiteY55" fmla="*/ 7648575 h 8429625"/>
                    <a:gd name="connsiteX56" fmla="*/ 1028700 w 10988675"/>
                    <a:gd name="connsiteY56" fmla="*/ 7686675 h 8429625"/>
                    <a:gd name="connsiteX57" fmla="*/ 752475 w 10988675"/>
                    <a:gd name="connsiteY57" fmla="*/ 7715250 h 8429625"/>
                    <a:gd name="connsiteX58" fmla="*/ 581025 w 10988675"/>
                    <a:gd name="connsiteY58" fmla="*/ 7762875 h 8429625"/>
                    <a:gd name="connsiteX59" fmla="*/ 447675 w 10988675"/>
                    <a:gd name="connsiteY59" fmla="*/ 7829550 h 8429625"/>
                    <a:gd name="connsiteX60" fmla="*/ 390525 w 10988675"/>
                    <a:gd name="connsiteY60" fmla="*/ 7981950 h 8429625"/>
                    <a:gd name="connsiteX61" fmla="*/ 333375 w 10988675"/>
                    <a:gd name="connsiteY61" fmla="*/ 8153400 h 8429625"/>
                    <a:gd name="connsiteX62" fmla="*/ 200025 w 10988675"/>
                    <a:gd name="connsiteY62" fmla="*/ 8267700 h 8429625"/>
                    <a:gd name="connsiteX63" fmla="*/ 47625 w 10988675"/>
                    <a:gd name="connsiteY63" fmla="*/ 8343900 h 8429625"/>
                    <a:gd name="connsiteX64" fmla="*/ 0 w 10988675"/>
                    <a:gd name="connsiteY64" fmla="*/ 8429625 h 8429625"/>
                    <a:gd name="connsiteX65" fmla="*/ 9309086 w 10988675"/>
                    <a:gd name="connsiteY65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038725 w 10988675"/>
                    <a:gd name="connsiteY41" fmla="*/ 5429250 h 8429625"/>
                    <a:gd name="connsiteX42" fmla="*/ 4829175 w 10988675"/>
                    <a:gd name="connsiteY42" fmla="*/ 5562600 h 8429625"/>
                    <a:gd name="connsiteX43" fmla="*/ 4505325 w 10988675"/>
                    <a:gd name="connsiteY43" fmla="*/ 5762625 h 8429625"/>
                    <a:gd name="connsiteX44" fmla="*/ 4305300 w 10988675"/>
                    <a:gd name="connsiteY44" fmla="*/ 5895975 h 8429625"/>
                    <a:gd name="connsiteX45" fmla="*/ 4191000 w 10988675"/>
                    <a:gd name="connsiteY45" fmla="*/ 6048375 h 8429625"/>
                    <a:gd name="connsiteX46" fmla="*/ 4057650 w 10988675"/>
                    <a:gd name="connsiteY46" fmla="*/ 6210300 h 8429625"/>
                    <a:gd name="connsiteX47" fmla="*/ 3857625 w 10988675"/>
                    <a:gd name="connsiteY47" fmla="*/ 6391275 h 8429625"/>
                    <a:gd name="connsiteX48" fmla="*/ 3667125 w 10988675"/>
                    <a:gd name="connsiteY48" fmla="*/ 6610350 h 8429625"/>
                    <a:gd name="connsiteX49" fmla="*/ 3552825 w 10988675"/>
                    <a:gd name="connsiteY49" fmla="*/ 6848475 h 8429625"/>
                    <a:gd name="connsiteX50" fmla="*/ 3409950 w 10988675"/>
                    <a:gd name="connsiteY50" fmla="*/ 6934200 h 8429625"/>
                    <a:gd name="connsiteX51" fmla="*/ 2971800 w 10988675"/>
                    <a:gd name="connsiteY51" fmla="*/ 7105650 h 8429625"/>
                    <a:gd name="connsiteX52" fmla="*/ 2466975 w 10988675"/>
                    <a:gd name="connsiteY52" fmla="*/ 7324725 h 8429625"/>
                    <a:gd name="connsiteX53" fmla="*/ 2333625 w 10988675"/>
                    <a:gd name="connsiteY53" fmla="*/ 7419975 h 8429625"/>
                    <a:gd name="connsiteX54" fmla="*/ 2085975 w 10988675"/>
                    <a:gd name="connsiteY54" fmla="*/ 7477125 h 8429625"/>
                    <a:gd name="connsiteX55" fmla="*/ 1695450 w 10988675"/>
                    <a:gd name="connsiteY55" fmla="*/ 7572375 h 8429625"/>
                    <a:gd name="connsiteX56" fmla="*/ 1333500 w 10988675"/>
                    <a:gd name="connsiteY56" fmla="*/ 7648575 h 8429625"/>
                    <a:gd name="connsiteX57" fmla="*/ 1028700 w 10988675"/>
                    <a:gd name="connsiteY57" fmla="*/ 7686675 h 8429625"/>
                    <a:gd name="connsiteX58" fmla="*/ 752475 w 10988675"/>
                    <a:gd name="connsiteY58" fmla="*/ 7715250 h 8429625"/>
                    <a:gd name="connsiteX59" fmla="*/ 581025 w 10988675"/>
                    <a:gd name="connsiteY59" fmla="*/ 7762875 h 8429625"/>
                    <a:gd name="connsiteX60" fmla="*/ 447675 w 10988675"/>
                    <a:gd name="connsiteY60" fmla="*/ 7829550 h 8429625"/>
                    <a:gd name="connsiteX61" fmla="*/ 390525 w 10988675"/>
                    <a:gd name="connsiteY61" fmla="*/ 7981950 h 8429625"/>
                    <a:gd name="connsiteX62" fmla="*/ 333375 w 10988675"/>
                    <a:gd name="connsiteY62" fmla="*/ 8153400 h 8429625"/>
                    <a:gd name="connsiteX63" fmla="*/ 200025 w 10988675"/>
                    <a:gd name="connsiteY63" fmla="*/ 8267700 h 8429625"/>
                    <a:gd name="connsiteX64" fmla="*/ 47625 w 10988675"/>
                    <a:gd name="connsiteY64" fmla="*/ 8343900 h 8429625"/>
                    <a:gd name="connsiteX65" fmla="*/ 0 w 10988675"/>
                    <a:gd name="connsiteY65" fmla="*/ 8429625 h 8429625"/>
                    <a:gd name="connsiteX66" fmla="*/ 9309086 w 10988675"/>
                    <a:gd name="connsiteY66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286375 w 10988675"/>
                    <a:gd name="connsiteY41" fmla="*/ 5305425 h 8429625"/>
                    <a:gd name="connsiteX42" fmla="*/ 5038725 w 10988675"/>
                    <a:gd name="connsiteY42" fmla="*/ 5429250 h 8429625"/>
                    <a:gd name="connsiteX43" fmla="*/ 4829175 w 10988675"/>
                    <a:gd name="connsiteY43" fmla="*/ 5562600 h 8429625"/>
                    <a:gd name="connsiteX44" fmla="*/ 4505325 w 10988675"/>
                    <a:gd name="connsiteY44" fmla="*/ 5762625 h 8429625"/>
                    <a:gd name="connsiteX45" fmla="*/ 4305300 w 10988675"/>
                    <a:gd name="connsiteY45" fmla="*/ 5895975 h 8429625"/>
                    <a:gd name="connsiteX46" fmla="*/ 4191000 w 10988675"/>
                    <a:gd name="connsiteY46" fmla="*/ 6048375 h 8429625"/>
                    <a:gd name="connsiteX47" fmla="*/ 4057650 w 10988675"/>
                    <a:gd name="connsiteY47" fmla="*/ 6210300 h 8429625"/>
                    <a:gd name="connsiteX48" fmla="*/ 3857625 w 10988675"/>
                    <a:gd name="connsiteY48" fmla="*/ 6391275 h 8429625"/>
                    <a:gd name="connsiteX49" fmla="*/ 3667125 w 10988675"/>
                    <a:gd name="connsiteY49" fmla="*/ 6610350 h 8429625"/>
                    <a:gd name="connsiteX50" fmla="*/ 3552825 w 10988675"/>
                    <a:gd name="connsiteY50" fmla="*/ 6848475 h 8429625"/>
                    <a:gd name="connsiteX51" fmla="*/ 3409950 w 10988675"/>
                    <a:gd name="connsiteY51" fmla="*/ 6934200 h 8429625"/>
                    <a:gd name="connsiteX52" fmla="*/ 2971800 w 10988675"/>
                    <a:gd name="connsiteY52" fmla="*/ 7105650 h 8429625"/>
                    <a:gd name="connsiteX53" fmla="*/ 2466975 w 10988675"/>
                    <a:gd name="connsiteY53" fmla="*/ 7324725 h 8429625"/>
                    <a:gd name="connsiteX54" fmla="*/ 2333625 w 10988675"/>
                    <a:gd name="connsiteY54" fmla="*/ 7419975 h 8429625"/>
                    <a:gd name="connsiteX55" fmla="*/ 2085975 w 10988675"/>
                    <a:gd name="connsiteY55" fmla="*/ 7477125 h 8429625"/>
                    <a:gd name="connsiteX56" fmla="*/ 1695450 w 10988675"/>
                    <a:gd name="connsiteY56" fmla="*/ 7572375 h 8429625"/>
                    <a:gd name="connsiteX57" fmla="*/ 1333500 w 10988675"/>
                    <a:gd name="connsiteY57" fmla="*/ 7648575 h 8429625"/>
                    <a:gd name="connsiteX58" fmla="*/ 1028700 w 10988675"/>
                    <a:gd name="connsiteY58" fmla="*/ 7686675 h 8429625"/>
                    <a:gd name="connsiteX59" fmla="*/ 752475 w 10988675"/>
                    <a:gd name="connsiteY59" fmla="*/ 7715250 h 8429625"/>
                    <a:gd name="connsiteX60" fmla="*/ 581025 w 10988675"/>
                    <a:gd name="connsiteY60" fmla="*/ 7762875 h 8429625"/>
                    <a:gd name="connsiteX61" fmla="*/ 447675 w 10988675"/>
                    <a:gd name="connsiteY61" fmla="*/ 7829550 h 8429625"/>
                    <a:gd name="connsiteX62" fmla="*/ 390525 w 10988675"/>
                    <a:gd name="connsiteY62" fmla="*/ 7981950 h 8429625"/>
                    <a:gd name="connsiteX63" fmla="*/ 333375 w 10988675"/>
                    <a:gd name="connsiteY63" fmla="*/ 8153400 h 8429625"/>
                    <a:gd name="connsiteX64" fmla="*/ 200025 w 10988675"/>
                    <a:gd name="connsiteY64" fmla="*/ 8267700 h 8429625"/>
                    <a:gd name="connsiteX65" fmla="*/ 47625 w 10988675"/>
                    <a:gd name="connsiteY65" fmla="*/ 8343900 h 8429625"/>
                    <a:gd name="connsiteX66" fmla="*/ 0 w 10988675"/>
                    <a:gd name="connsiteY66" fmla="*/ 8429625 h 8429625"/>
                    <a:gd name="connsiteX67" fmla="*/ 9309086 w 10988675"/>
                    <a:gd name="connsiteY67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486400 w 10988675"/>
                    <a:gd name="connsiteY41" fmla="*/ 5133975 h 8429625"/>
                    <a:gd name="connsiteX42" fmla="*/ 5286375 w 10988675"/>
                    <a:gd name="connsiteY42" fmla="*/ 5305425 h 8429625"/>
                    <a:gd name="connsiteX43" fmla="*/ 5038725 w 10988675"/>
                    <a:gd name="connsiteY43" fmla="*/ 5429250 h 8429625"/>
                    <a:gd name="connsiteX44" fmla="*/ 4829175 w 10988675"/>
                    <a:gd name="connsiteY44" fmla="*/ 5562600 h 8429625"/>
                    <a:gd name="connsiteX45" fmla="*/ 4505325 w 10988675"/>
                    <a:gd name="connsiteY45" fmla="*/ 5762625 h 8429625"/>
                    <a:gd name="connsiteX46" fmla="*/ 4305300 w 10988675"/>
                    <a:gd name="connsiteY46" fmla="*/ 5895975 h 8429625"/>
                    <a:gd name="connsiteX47" fmla="*/ 4191000 w 10988675"/>
                    <a:gd name="connsiteY47" fmla="*/ 6048375 h 8429625"/>
                    <a:gd name="connsiteX48" fmla="*/ 4057650 w 10988675"/>
                    <a:gd name="connsiteY48" fmla="*/ 6210300 h 8429625"/>
                    <a:gd name="connsiteX49" fmla="*/ 3857625 w 10988675"/>
                    <a:gd name="connsiteY49" fmla="*/ 6391275 h 8429625"/>
                    <a:gd name="connsiteX50" fmla="*/ 3667125 w 10988675"/>
                    <a:gd name="connsiteY50" fmla="*/ 6610350 h 8429625"/>
                    <a:gd name="connsiteX51" fmla="*/ 3552825 w 10988675"/>
                    <a:gd name="connsiteY51" fmla="*/ 6848475 h 8429625"/>
                    <a:gd name="connsiteX52" fmla="*/ 3409950 w 10988675"/>
                    <a:gd name="connsiteY52" fmla="*/ 6934200 h 8429625"/>
                    <a:gd name="connsiteX53" fmla="*/ 2971800 w 10988675"/>
                    <a:gd name="connsiteY53" fmla="*/ 7105650 h 8429625"/>
                    <a:gd name="connsiteX54" fmla="*/ 2466975 w 10988675"/>
                    <a:gd name="connsiteY54" fmla="*/ 7324725 h 8429625"/>
                    <a:gd name="connsiteX55" fmla="*/ 2333625 w 10988675"/>
                    <a:gd name="connsiteY55" fmla="*/ 7419975 h 8429625"/>
                    <a:gd name="connsiteX56" fmla="*/ 2085975 w 10988675"/>
                    <a:gd name="connsiteY56" fmla="*/ 7477125 h 8429625"/>
                    <a:gd name="connsiteX57" fmla="*/ 1695450 w 10988675"/>
                    <a:gd name="connsiteY57" fmla="*/ 7572375 h 8429625"/>
                    <a:gd name="connsiteX58" fmla="*/ 1333500 w 10988675"/>
                    <a:gd name="connsiteY58" fmla="*/ 7648575 h 8429625"/>
                    <a:gd name="connsiteX59" fmla="*/ 1028700 w 10988675"/>
                    <a:gd name="connsiteY59" fmla="*/ 7686675 h 8429625"/>
                    <a:gd name="connsiteX60" fmla="*/ 752475 w 10988675"/>
                    <a:gd name="connsiteY60" fmla="*/ 7715250 h 8429625"/>
                    <a:gd name="connsiteX61" fmla="*/ 581025 w 10988675"/>
                    <a:gd name="connsiteY61" fmla="*/ 7762875 h 8429625"/>
                    <a:gd name="connsiteX62" fmla="*/ 447675 w 10988675"/>
                    <a:gd name="connsiteY62" fmla="*/ 7829550 h 8429625"/>
                    <a:gd name="connsiteX63" fmla="*/ 390525 w 10988675"/>
                    <a:gd name="connsiteY63" fmla="*/ 7981950 h 8429625"/>
                    <a:gd name="connsiteX64" fmla="*/ 333375 w 10988675"/>
                    <a:gd name="connsiteY64" fmla="*/ 8153400 h 8429625"/>
                    <a:gd name="connsiteX65" fmla="*/ 200025 w 10988675"/>
                    <a:gd name="connsiteY65" fmla="*/ 8267700 h 8429625"/>
                    <a:gd name="connsiteX66" fmla="*/ 47625 w 10988675"/>
                    <a:gd name="connsiteY66" fmla="*/ 8343900 h 8429625"/>
                    <a:gd name="connsiteX67" fmla="*/ 0 w 10988675"/>
                    <a:gd name="connsiteY67" fmla="*/ 8429625 h 8429625"/>
                    <a:gd name="connsiteX68" fmla="*/ 9309086 w 10988675"/>
                    <a:gd name="connsiteY68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638800 w 10988675"/>
                    <a:gd name="connsiteY41" fmla="*/ 4924425 h 8429625"/>
                    <a:gd name="connsiteX42" fmla="*/ 5486400 w 10988675"/>
                    <a:gd name="connsiteY42" fmla="*/ 5133975 h 8429625"/>
                    <a:gd name="connsiteX43" fmla="*/ 5286375 w 10988675"/>
                    <a:gd name="connsiteY43" fmla="*/ 5305425 h 8429625"/>
                    <a:gd name="connsiteX44" fmla="*/ 5038725 w 10988675"/>
                    <a:gd name="connsiteY44" fmla="*/ 5429250 h 8429625"/>
                    <a:gd name="connsiteX45" fmla="*/ 4829175 w 10988675"/>
                    <a:gd name="connsiteY45" fmla="*/ 5562600 h 8429625"/>
                    <a:gd name="connsiteX46" fmla="*/ 4505325 w 10988675"/>
                    <a:gd name="connsiteY46" fmla="*/ 5762625 h 8429625"/>
                    <a:gd name="connsiteX47" fmla="*/ 4305300 w 10988675"/>
                    <a:gd name="connsiteY47" fmla="*/ 5895975 h 8429625"/>
                    <a:gd name="connsiteX48" fmla="*/ 4191000 w 10988675"/>
                    <a:gd name="connsiteY48" fmla="*/ 6048375 h 8429625"/>
                    <a:gd name="connsiteX49" fmla="*/ 4057650 w 10988675"/>
                    <a:gd name="connsiteY49" fmla="*/ 6210300 h 8429625"/>
                    <a:gd name="connsiteX50" fmla="*/ 3857625 w 10988675"/>
                    <a:gd name="connsiteY50" fmla="*/ 6391275 h 8429625"/>
                    <a:gd name="connsiteX51" fmla="*/ 3667125 w 10988675"/>
                    <a:gd name="connsiteY51" fmla="*/ 6610350 h 8429625"/>
                    <a:gd name="connsiteX52" fmla="*/ 3552825 w 10988675"/>
                    <a:gd name="connsiteY52" fmla="*/ 6848475 h 8429625"/>
                    <a:gd name="connsiteX53" fmla="*/ 3409950 w 10988675"/>
                    <a:gd name="connsiteY53" fmla="*/ 6934200 h 8429625"/>
                    <a:gd name="connsiteX54" fmla="*/ 2971800 w 10988675"/>
                    <a:gd name="connsiteY54" fmla="*/ 7105650 h 8429625"/>
                    <a:gd name="connsiteX55" fmla="*/ 2466975 w 10988675"/>
                    <a:gd name="connsiteY55" fmla="*/ 7324725 h 8429625"/>
                    <a:gd name="connsiteX56" fmla="*/ 2333625 w 10988675"/>
                    <a:gd name="connsiteY56" fmla="*/ 7419975 h 8429625"/>
                    <a:gd name="connsiteX57" fmla="*/ 2085975 w 10988675"/>
                    <a:gd name="connsiteY57" fmla="*/ 7477125 h 8429625"/>
                    <a:gd name="connsiteX58" fmla="*/ 1695450 w 10988675"/>
                    <a:gd name="connsiteY58" fmla="*/ 7572375 h 8429625"/>
                    <a:gd name="connsiteX59" fmla="*/ 1333500 w 10988675"/>
                    <a:gd name="connsiteY59" fmla="*/ 7648575 h 8429625"/>
                    <a:gd name="connsiteX60" fmla="*/ 1028700 w 10988675"/>
                    <a:gd name="connsiteY60" fmla="*/ 7686675 h 8429625"/>
                    <a:gd name="connsiteX61" fmla="*/ 752475 w 10988675"/>
                    <a:gd name="connsiteY61" fmla="*/ 7715250 h 8429625"/>
                    <a:gd name="connsiteX62" fmla="*/ 581025 w 10988675"/>
                    <a:gd name="connsiteY62" fmla="*/ 7762875 h 8429625"/>
                    <a:gd name="connsiteX63" fmla="*/ 447675 w 10988675"/>
                    <a:gd name="connsiteY63" fmla="*/ 7829550 h 8429625"/>
                    <a:gd name="connsiteX64" fmla="*/ 390525 w 10988675"/>
                    <a:gd name="connsiteY64" fmla="*/ 7981950 h 8429625"/>
                    <a:gd name="connsiteX65" fmla="*/ 333375 w 10988675"/>
                    <a:gd name="connsiteY65" fmla="*/ 8153400 h 8429625"/>
                    <a:gd name="connsiteX66" fmla="*/ 200025 w 10988675"/>
                    <a:gd name="connsiteY66" fmla="*/ 8267700 h 8429625"/>
                    <a:gd name="connsiteX67" fmla="*/ 47625 w 10988675"/>
                    <a:gd name="connsiteY67" fmla="*/ 8343900 h 8429625"/>
                    <a:gd name="connsiteX68" fmla="*/ 0 w 10988675"/>
                    <a:gd name="connsiteY68" fmla="*/ 8429625 h 8429625"/>
                    <a:gd name="connsiteX69" fmla="*/ 9309086 w 10988675"/>
                    <a:gd name="connsiteY69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743575 w 10988675"/>
                    <a:gd name="connsiteY41" fmla="*/ 4714875 h 8429625"/>
                    <a:gd name="connsiteX42" fmla="*/ 5638800 w 10988675"/>
                    <a:gd name="connsiteY42" fmla="*/ 4924425 h 8429625"/>
                    <a:gd name="connsiteX43" fmla="*/ 5486400 w 10988675"/>
                    <a:gd name="connsiteY43" fmla="*/ 5133975 h 8429625"/>
                    <a:gd name="connsiteX44" fmla="*/ 5286375 w 10988675"/>
                    <a:gd name="connsiteY44" fmla="*/ 5305425 h 8429625"/>
                    <a:gd name="connsiteX45" fmla="*/ 5038725 w 10988675"/>
                    <a:gd name="connsiteY45" fmla="*/ 5429250 h 8429625"/>
                    <a:gd name="connsiteX46" fmla="*/ 4829175 w 10988675"/>
                    <a:gd name="connsiteY46" fmla="*/ 5562600 h 8429625"/>
                    <a:gd name="connsiteX47" fmla="*/ 4505325 w 10988675"/>
                    <a:gd name="connsiteY47" fmla="*/ 5762625 h 8429625"/>
                    <a:gd name="connsiteX48" fmla="*/ 4305300 w 10988675"/>
                    <a:gd name="connsiteY48" fmla="*/ 5895975 h 8429625"/>
                    <a:gd name="connsiteX49" fmla="*/ 4191000 w 10988675"/>
                    <a:gd name="connsiteY49" fmla="*/ 6048375 h 8429625"/>
                    <a:gd name="connsiteX50" fmla="*/ 4057650 w 10988675"/>
                    <a:gd name="connsiteY50" fmla="*/ 6210300 h 8429625"/>
                    <a:gd name="connsiteX51" fmla="*/ 3857625 w 10988675"/>
                    <a:gd name="connsiteY51" fmla="*/ 6391275 h 8429625"/>
                    <a:gd name="connsiteX52" fmla="*/ 3667125 w 10988675"/>
                    <a:gd name="connsiteY52" fmla="*/ 6610350 h 8429625"/>
                    <a:gd name="connsiteX53" fmla="*/ 3552825 w 10988675"/>
                    <a:gd name="connsiteY53" fmla="*/ 6848475 h 8429625"/>
                    <a:gd name="connsiteX54" fmla="*/ 3409950 w 10988675"/>
                    <a:gd name="connsiteY54" fmla="*/ 6934200 h 8429625"/>
                    <a:gd name="connsiteX55" fmla="*/ 2971800 w 10988675"/>
                    <a:gd name="connsiteY55" fmla="*/ 7105650 h 8429625"/>
                    <a:gd name="connsiteX56" fmla="*/ 2466975 w 10988675"/>
                    <a:gd name="connsiteY56" fmla="*/ 7324725 h 8429625"/>
                    <a:gd name="connsiteX57" fmla="*/ 2333625 w 10988675"/>
                    <a:gd name="connsiteY57" fmla="*/ 7419975 h 8429625"/>
                    <a:gd name="connsiteX58" fmla="*/ 2085975 w 10988675"/>
                    <a:gd name="connsiteY58" fmla="*/ 7477125 h 8429625"/>
                    <a:gd name="connsiteX59" fmla="*/ 1695450 w 10988675"/>
                    <a:gd name="connsiteY59" fmla="*/ 7572375 h 8429625"/>
                    <a:gd name="connsiteX60" fmla="*/ 1333500 w 10988675"/>
                    <a:gd name="connsiteY60" fmla="*/ 7648575 h 8429625"/>
                    <a:gd name="connsiteX61" fmla="*/ 1028700 w 10988675"/>
                    <a:gd name="connsiteY61" fmla="*/ 7686675 h 8429625"/>
                    <a:gd name="connsiteX62" fmla="*/ 752475 w 10988675"/>
                    <a:gd name="connsiteY62" fmla="*/ 7715250 h 8429625"/>
                    <a:gd name="connsiteX63" fmla="*/ 581025 w 10988675"/>
                    <a:gd name="connsiteY63" fmla="*/ 7762875 h 8429625"/>
                    <a:gd name="connsiteX64" fmla="*/ 447675 w 10988675"/>
                    <a:gd name="connsiteY64" fmla="*/ 7829550 h 8429625"/>
                    <a:gd name="connsiteX65" fmla="*/ 390525 w 10988675"/>
                    <a:gd name="connsiteY65" fmla="*/ 7981950 h 8429625"/>
                    <a:gd name="connsiteX66" fmla="*/ 333375 w 10988675"/>
                    <a:gd name="connsiteY66" fmla="*/ 8153400 h 8429625"/>
                    <a:gd name="connsiteX67" fmla="*/ 200025 w 10988675"/>
                    <a:gd name="connsiteY67" fmla="*/ 8267700 h 8429625"/>
                    <a:gd name="connsiteX68" fmla="*/ 47625 w 10988675"/>
                    <a:gd name="connsiteY68" fmla="*/ 8343900 h 8429625"/>
                    <a:gd name="connsiteX69" fmla="*/ 0 w 10988675"/>
                    <a:gd name="connsiteY69" fmla="*/ 8429625 h 8429625"/>
                    <a:gd name="connsiteX70" fmla="*/ 9309086 w 10988675"/>
                    <a:gd name="connsiteY70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905500 w 10988675"/>
                    <a:gd name="connsiteY41" fmla="*/ 4591050 h 8429625"/>
                    <a:gd name="connsiteX42" fmla="*/ 5743575 w 10988675"/>
                    <a:gd name="connsiteY42" fmla="*/ 4714875 h 8429625"/>
                    <a:gd name="connsiteX43" fmla="*/ 5638800 w 10988675"/>
                    <a:gd name="connsiteY43" fmla="*/ 4924425 h 8429625"/>
                    <a:gd name="connsiteX44" fmla="*/ 5486400 w 10988675"/>
                    <a:gd name="connsiteY44" fmla="*/ 5133975 h 8429625"/>
                    <a:gd name="connsiteX45" fmla="*/ 5286375 w 10988675"/>
                    <a:gd name="connsiteY45" fmla="*/ 5305425 h 8429625"/>
                    <a:gd name="connsiteX46" fmla="*/ 5038725 w 10988675"/>
                    <a:gd name="connsiteY46" fmla="*/ 5429250 h 8429625"/>
                    <a:gd name="connsiteX47" fmla="*/ 4829175 w 10988675"/>
                    <a:gd name="connsiteY47" fmla="*/ 5562600 h 8429625"/>
                    <a:gd name="connsiteX48" fmla="*/ 4505325 w 10988675"/>
                    <a:gd name="connsiteY48" fmla="*/ 5762625 h 8429625"/>
                    <a:gd name="connsiteX49" fmla="*/ 4305300 w 10988675"/>
                    <a:gd name="connsiteY49" fmla="*/ 5895975 h 8429625"/>
                    <a:gd name="connsiteX50" fmla="*/ 4191000 w 10988675"/>
                    <a:gd name="connsiteY50" fmla="*/ 6048375 h 8429625"/>
                    <a:gd name="connsiteX51" fmla="*/ 4057650 w 10988675"/>
                    <a:gd name="connsiteY51" fmla="*/ 6210300 h 8429625"/>
                    <a:gd name="connsiteX52" fmla="*/ 3857625 w 10988675"/>
                    <a:gd name="connsiteY52" fmla="*/ 6391275 h 8429625"/>
                    <a:gd name="connsiteX53" fmla="*/ 3667125 w 10988675"/>
                    <a:gd name="connsiteY53" fmla="*/ 6610350 h 8429625"/>
                    <a:gd name="connsiteX54" fmla="*/ 3552825 w 10988675"/>
                    <a:gd name="connsiteY54" fmla="*/ 6848475 h 8429625"/>
                    <a:gd name="connsiteX55" fmla="*/ 3409950 w 10988675"/>
                    <a:gd name="connsiteY55" fmla="*/ 6934200 h 8429625"/>
                    <a:gd name="connsiteX56" fmla="*/ 2971800 w 10988675"/>
                    <a:gd name="connsiteY56" fmla="*/ 7105650 h 8429625"/>
                    <a:gd name="connsiteX57" fmla="*/ 2466975 w 10988675"/>
                    <a:gd name="connsiteY57" fmla="*/ 7324725 h 8429625"/>
                    <a:gd name="connsiteX58" fmla="*/ 2333625 w 10988675"/>
                    <a:gd name="connsiteY58" fmla="*/ 7419975 h 8429625"/>
                    <a:gd name="connsiteX59" fmla="*/ 2085975 w 10988675"/>
                    <a:gd name="connsiteY59" fmla="*/ 7477125 h 8429625"/>
                    <a:gd name="connsiteX60" fmla="*/ 1695450 w 10988675"/>
                    <a:gd name="connsiteY60" fmla="*/ 7572375 h 8429625"/>
                    <a:gd name="connsiteX61" fmla="*/ 1333500 w 10988675"/>
                    <a:gd name="connsiteY61" fmla="*/ 7648575 h 8429625"/>
                    <a:gd name="connsiteX62" fmla="*/ 1028700 w 10988675"/>
                    <a:gd name="connsiteY62" fmla="*/ 7686675 h 8429625"/>
                    <a:gd name="connsiteX63" fmla="*/ 752475 w 10988675"/>
                    <a:gd name="connsiteY63" fmla="*/ 7715250 h 8429625"/>
                    <a:gd name="connsiteX64" fmla="*/ 581025 w 10988675"/>
                    <a:gd name="connsiteY64" fmla="*/ 7762875 h 8429625"/>
                    <a:gd name="connsiteX65" fmla="*/ 447675 w 10988675"/>
                    <a:gd name="connsiteY65" fmla="*/ 7829550 h 8429625"/>
                    <a:gd name="connsiteX66" fmla="*/ 390525 w 10988675"/>
                    <a:gd name="connsiteY66" fmla="*/ 7981950 h 8429625"/>
                    <a:gd name="connsiteX67" fmla="*/ 333375 w 10988675"/>
                    <a:gd name="connsiteY67" fmla="*/ 8153400 h 8429625"/>
                    <a:gd name="connsiteX68" fmla="*/ 200025 w 10988675"/>
                    <a:gd name="connsiteY68" fmla="*/ 8267700 h 8429625"/>
                    <a:gd name="connsiteX69" fmla="*/ 47625 w 10988675"/>
                    <a:gd name="connsiteY69" fmla="*/ 8343900 h 8429625"/>
                    <a:gd name="connsiteX70" fmla="*/ 0 w 10988675"/>
                    <a:gd name="connsiteY70" fmla="*/ 8429625 h 8429625"/>
                    <a:gd name="connsiteX71" fmla="*/ 9309086 w 10988675"/>
                    <a:gd name="connsiteY71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47386 w 10988675"/>
                    <a:gd name="connsiteY13" fmla="*/ 4388917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905500 w 10988675"/>
                    <a:gd name="connsiteY41" fmla="*/ 4591050 h 8429625"/>
                    <a:gd name="connsiteX42" fmla="*/ 5743575 w 10988675"/>
                    <a:gd name="connsiteY42" fmla="*/ 4714875 h 8429625"/>
                    <a:gd name="connsiteX43" fmla="*/ 5638800 w 10988675"/>
                    <a:gd name="connsiteY43" fmla="*/ 4924425 h 8429625"/>
                    <a:gd name="connsiteX44" fmla="*/ 5486400 w 10988675"/>
                    <a:gd name="connsiteY44" fmla="*/ 5133975 h 8429625"/>
                    <a:gd name="connsiteX45" fmla="*/ 5286375 w 10988675"/>
                    <a:gd name="connsiteY45" fmla="*/ 5305425 h 8429625"/>
                    <a:gd name="connsiteX46" fmla="*/ 5038725 w 10988675"/>
                    <a:gd name="connsiteY46" fmla="*/ 5429250 h 8429625"/>
                    <a:gd name="connsiteX47" fmla="*/ 4829175 w 10988675"/>
                    <a:gd name="connsiteY47" fmla="*/ 5562600 h 8429625"/>
                    <a:gd name="connsiteX48" fmla="*/ 4505325 w 10988675"/>
                    <a:gd name="connsiteY48" fmla="*/ 5762625 h 8429625"/>
                    <a:gd name="connsiteX49" fmla="*/ 4305300 w 10988675"/>
                    <a:gd name="connsiteY49" fmla="*/ 5895975 h 8429625"/>
                    <a:gd name="connsiteX50" fmla="*/ 4191000 w 10988675"/>
                    <a:gd name="connsiteY50" fmla="*/ 6048375 h 8429625"/>
                    <a:gd name="connsiteX51" fmla="*/ 4057650 w 10988675"/>
                    <a:gd name="connsiteY51" fmla="*/ 6210300 h 8429625"/>
                    <a:gd name="connsiteX52" fmla="*/ 3857625 w 10988675"/>
                    <a:gd name="connsiteY52" fmla="*/ 6391275 h 8429625"/>
                    <a:gd name="connsiteX53" fmla="*/ 3667125 w 10988675"/>
                    <a:gd name="connsiteY53" fmla="*/ 6610350 h 8429625"/>
                    <a:gd name="connsiteX54" fmla="*/ 3552825 w 10988675"/>
                    <a:gd name="connsiteY54" fmla="*/ 6848475 h 8429625"/>
                    <a:gd name="connsiteX55" fmla="*/ 3409950 w 10988675"/>
                    <a:gd name="connsiteY55" fmla="*/ 6934200 h 8429625"/>
                    <a:gd name="connsiteX56" fmla="*/ 2971800 w 10988675"/>
                    <a:gd name="connsiteY56" fmla="*/ 7105650 h 8429625"/>
                    <a:gd name="connsiteX57" fmla="*/ 2466975 w 10988675"/>
                    <a:gd name="connsiteY57" fmla="*/ 7324725 h 8429625"/>
                    <a:gd name="connsiteX58" fmla="*/ 2333625 w 10988675"/>
                    <a:gd name="connsiteY58" fmla="*/ 7419975 h 8429625"/>
                    <a:gd name="connsiteX59" fmla="*/ 2085975 w 10988675"/>
                    <a:gd name="connsiteY59" fmla="*/ 7477125 h 8429625"/>
                    <a:gd name="connsiteX60" fmla="*/ 1695450 w 10988675"/>
                    <a:gd name="connsiteY60" fmla="*/ 7572375 h 8429625"/>
                    <a:gd name="connsiteX61" fmla="*/ 1333500 w 10988675"/>
                    <a:gd name="connsiteY61" fmla="*/ 7648575 h 8429625"/>
                    <a:gd name="connsiteX62" fmla="*/ 1028700 w 10988675"/>
                    <a:gd name="connsiteY62" fmla="*/ 7686675 h 8429625"/>
                    <a:gd name="connsiteX63" fmla="*/ 752475 w 10988675"/>
                    <a:gd name="connsiteY63" fmla="*/ 7715250 h 8429625"/>
                    <a:gd name="connsiteX64" fmla="*/ 581025 w 10988675"/>
                    <a:gd name="connsiteY64" fmla="*/ 7762875 h 8429625"/>
                    <a:gd name="connsiteX65" fmla="*/ 447675 w 10988675"/>
                    <a:gd name="connsiteY65" fmla="*/ 7829550 h 8429625"/>
                    <a:gd name="connsiteX66" fmla="*/ 390525 w 10988675"/>
                    <a:gd name="connsiteY66" fmla="*/ 7981950 h 8429625"/>
                    <a:gd name="connsiteX67" fmla="*/ 333375 w 10988675"/>
                    <a:gd name="connsiteY67" fmla="*/ 8153400 h 8429625"/>
                    <a:gd name="connsiteX68" fmla="*/ 200025 w 10988675"/>
                    <a:gd name="connsiteY68" fmla="*/ 8267700 h 8429625"/>
                    <a:gd name="connsiteX69" fmla="*/ 47625 w 10988675"/>
                    <a:gd name="connsiteY69" fmla="*/ 8343900 h 8429625"/>
                    <a:gd name="connsiteX70" fmla="*/ 0 w 10988675"/>
                    <a:gd name="connsiteY70" fmla="*/ 8429625 h 8429625"/>
                    <a:gd name="connsiteX71" fmla="*/ 4743450 w 10988675"/>
                    <a:gd name="connsiteY71" fmla="*/ 8362950 h 8429625"/>
                    <a:gd name="connsiteX72" fmla="*/ 9309086 w 10988675"/>
                    <a:gd name="connsiteY72" fmla="*/ 8206537 h 8429625"/>
                    <a:gd name="connsiteX0" fmla="*/ 9309086 w 10988675"/>
                    <a:gd name="connsiteY0" fmla="*/ 8206537 h 8429625"/>
                    <a:gd name="connsiteX1" fmla="*/ 9194783 w 10988675"/>
                    <a:gd name="connsiteY1" fmla="*/ 5794807 h 8429625"/>
                    <a:gd name="connsiteX2" fmla="*/ 9391650 w 10988675"/>
                    <a:gd name="connsiteY2" fmla="*/ 5646420 h 8429625"/>
                    <a:gd name="connsiteX3" fmla="*/ 9536430 w 10988675"/>
                    <a:gd name="connsiteY3" fmla="*/ 5600700 h 8429625"/>
                    <a:gd name="connsiteX4" fmla="*/ 9612630 w 10988675"/>
                    <a:gd name="connsiteY4" fmla="*/ 5463540 h 8429625"/>
                    <a:gd name="connsiteX5" fmla="*/ 9719310 w 10988675"/>
                    <a:gd name="connsiteY5" fmla="*/ 5425440 h 8429625"/>
                    <a:gd name="connsiteX6" fmla="*/ 9787890 w 10988675"/>
                    <a:gd name="connsiteY6" fmla="*/ 5303520 h 8429625"/>
                    <a:gd name="connsiteX7" fmla="*/ 9932670 w 10988675"/>
                    <a:gd name="connsiteY7" fmla="*/ 5204460 h 8429625"/>
                    <a:gd name="connsiteX8" fmla="*/ 10100310 w 10988675"/>
                    <a:gd name="connsiteY8" fmla="*/ 5021580 h 8429625"/>
                    <a:gd name="connsiteX9" fmla="*/ 10214610 w 10988675"/>
                    <a:gd name="connsiteY9" fmla="*/ 4937760 h 8429625"/>
                    <a:gd name="connsiteX10" fmla="*/ 10382250 w 10988675"/>
                    <a:gd name="connsiteY10" fmla="*/ 4869180 h 8429625"/>
                    <a:gd name="connsiteX11" fmla="*/ 10519410 w 10988675"/>
                    <a:gd name="connsiteY11" fmla="*/ 4777740 h 8429625"/>
                    <a:gd name="connsiteX12" fmla="*/ 10618470 w 10988675"/>
                    <a:gd name="connsiteY12" fmla="*/ 4655820 h 8429625"/>
                    <a:gd name="connsiteX13" fmla="*/ 10964054 w 10988675"/>
                    <a:gd name="connsiteY13" fmla="*/ 4381774 h 8429625"/>
                    <a:gd name="connsiteX14" fmla="*/ 10988675 w 10988675"/>
                    <a:gd name="connsiteY14" fmla="*/ 0 h 8429625"/>
                    <a:gd name="connsiteX15" fmla="*/ 6645894 w 10988675"/>
                    <a:gd name="connsiteY15" fmla="*/ 7417 h 8429625"/>
                    <a:gd name="connsiteX16" fmla="*/ 6600825 w 10988675"/>
                    <a:gd name="connsiteY16" fmla="*/ 257174 h 8429625"/>
                    <a:gd name="connsiteX17" fmla="*/ 6648450 w 10988675"/>
                    <a:gd name="connsiteY17" fmla="*/ 438149 h 8429625"/>
                    <a:gd name="connsiteX18" fmla="*/ 6648450 w 10988675"/>
                    <a:gd name="connsiteY18" fmla="*/ 619124 h 8429625"/>
                    <a:gd name="connsiteX19" fmla="*/ 6657975 w 10988675"/>
                    <a:gd name="connsiteY19" fmla="*/ 771524 h 8429625"/>
                    <a:gd name="connsiteX20" fmla="*/ 6667500 w 10988675"/>
                    <a:gd name="connsiteY20" fmla="*/ 990599 h 8429625"/>
                    <a:gd name="connsiteX21" fmla="*/ 6629400 w 10988675"/>
                    <a:gd name="connsiteY21" fmla="*/ 1162049 h 8429625"/>
                    <a:gd name="connsiteX22" fmla="*/ 6581775 w 10988675"/>
                    <a:gd name="connsiteY22" fmla="*/ 1304924 h 8429625"/>
                    <a:gd name="connsiteX23" fmla="*/ 6591300 w 10988675"/>
                    <a:gd name="connsiteY23" fmla="*/ 1428749 h 8429625"/>
                    <a:gd name="connsiteX24" fmla="*/ 6743700 w 10988675"/>
                    <a:gd name="connsiteY24" fmla="*/ 1495424 h 8429625"/>
                    <a:gd name="connsiteX25" fmla="*/ 6886575 w 10988675"/>
                    <a:gd name="connsiteY25" fmla="*/ 1628774 h 8429625"/>
                    <a:gd name="connsiteX26" fmla="*/ 6981825 w 10988675"/>
                    <a:gd name="connsiteY26" fmla="*/ 1800224 h 8429625"/>
                    <a:gd name="connsiteX27" fmla="*/ 7058025 w 10988675"/>
                    <a:gd name="connsiteY27" fmla="*/ 1924049 h 8429625"/>
                    <a:gd name="connsiteX28" fmla="*/ 7134225 w 10988675"/>
                    <a:gd name="connsiteY28" fmla="*/ 2009774 h 8429625"/>
                    <a:gd name="connsiteX29" fmla="*/ 7124700 w 10988675"/>
                    <a:gd name="connsiteY29" fmla="*/ 2133599 h 8429625"/>
                    <a:gd name="connsiteX30" fmla="*/ 7077075 w 10988675"/>
                    <a:gd name="connsiteY30" fmla="*/ 2333624 h 8429625"/>
                    <a:gd name="connsiteX31" fmla="*/ 7077075 w 10988675"/>
                    <a:gd name="connsiteY31" fmla="*/ 2543174 h 8429625"/>
                    <a:gd name="connsiteX32" fmla="*/ 7029450 w 10988675"/>
                    <a:gd name="connsiteY32" fmla="*/ 2714624 h 8429625"/>
                    <a:gd name="connsiteX33" fmla="*/ 6924675 w 10988675"/>
                    <a:gd name="connsiteY33" fmla="*/ 2895599 h 8429625"/>
                    <a:gd name="connsiteX34" fmla="*/ 6800850 w 10988675"/>
                    <a:gd name="connsiteY34" fmla="*/ 3228974 h 8429625"/>
                    <a:gd name="connsiteX35" fmla="*/ 6581775 w 10988675"/>
                    <a:gd name="connsiteY35" fmla="*/ 3476624 h 8429625"/>
                    <a:gd name="connsiteX36" fmla="*/ 6419850 w 10988675"/>
                    <a:gd name="connsiteY36" fmla="*/ 3695699 h 8429625"/>
                    <a:gd name="connsiteX37" fmla="*/ 6257925 w 10988675"/>
                    <a:gd name="connsiteY37" fmla="*/ 3943349 h 8429625"/>
                    <a:gd name="connsiteX38" fmla="*/ 6200775 w 10988675"/>
                    <a:gd name="connsiteY38" fmla="*/ 4162424 h 8429625"/>
                    <a:gd name="connsiteX39" fmla="*/ 6096000 w 10988675"/>
                    <a:gd name="connsiteY39" fmla="*/ 4276724 h 8429625"/>
                    <a:gd name="connsiteX40" fmla="*/ 6010275 w 10988675"/>
                    <a:gd name="connsiteY40" fmla="*/ 4410074 h 8429625"/>
                    <a:gd name="connsiteX41" fmla="*/ 5905500 w 10988675"/>
                    <a:gd name="connsiteY41" fmla="*/ 4591050 h 8429625"/>
                    <a:gd name="connsiteX42" fmla="*/ 5743575 w 10988675"/>
                    <a:gd name="connsiteY42" fmla="*/ 4714875 h 8429625"/>
                    <a:gd name="connsiteX43" fmla="*/ 5638800 w 10988675"/>
                    <a:gd name="connsiteY43" fmla="*/ 4924425 h 8429625"/>
                    <a:gd name="connsiteX44" fmla="*/ 5486400 w 10988675"/>
                    <a:gd name="connsiteY44" fmla="*/ 5133975 h 8429625"/>
                    <a:gd name="connsiteX45" fmla="*/ 5286375 w 10988675"/>
                    <a:gd name="connsiteY45" fmla="*/ 5305425 h 8429625"/>
                    <a:gd name="connsiteX46" fmla="*/ 5038725 w 10988675"/>
                    <a:gd name="connsiteY46" fmla="*/ 5429250 h 8429625"/>
                    <a:gd name="connsiteX47" fmla="*/ 4829175 w 10988675"/>
                    <a:gd name="connsiteY47" fmla="*/ 5562600 h 8429625"/>
                    <a:gd name="connsiteX48" fmla="*/ 4505325 w 10988675"/>
                    <a:gd name="connsiteY48" fmla="*/ 5762625 h 8429625"/>
                    <a:gd name="connsiteX49" fmla="*/ 4305300 w 10988675"/>
                    <a:gd name="connsiteY49" fmla="*/ 5895975 h 8429625"/>
                    <a:gd name="connsiteX50" fmla="*/ 4191000 w 10988675"/>
                    <a:gd name="connsiteY50" fmla="*/ 6048375 h 8429625"/>
                    <a:gd name="connsiteX51" fmla="*/ 4057650 w 10988675"/>
                    <a:gd name="connsiteY51" fmla="*/ 6210300 h 8429625"/>
                    <a:gd name="connsiteX52" fmla="*/ 3857625 w 10988675"/>
                    <a:gd name="connsiteY52" fmla="*/ 6391275 h 8429625"/>
                    <a:gd name="connsiteX53" fmla="*/ 3667125 w 10988675"/>
                    <a:gd name="connsiteY53" fmla="*/ 6610350 h 8429625"/>
                    <a:gd name="connsiteX54" fmla="*/ 3552825 w 10988675"/>
                    <a:gd name="connsiteY54" fmla="*/ 6848475 h 8429625"/>
                    <a:gd name="connsiteX55" fmla="*/ 3409950 w 10988675"/>
                    <a:gd name="connsiteY55" fmla="*/ 6934200 h 8429625"/>
                    <a:gd name="connsiteX56" fmla="*/ 2971800 w 10988675"/>
                    <a:gd name="connsiteY56" fmla="*/ 7105650 h 8429625"/>
                    <a:gd name="connsiteX57" fmla="*/ 2466975 w 10988675"/>
                    <a:gd name="connsiteY57" fmla="*/ 7324725 h 8429625"/>
                    <a:gd name="connsiteX58" fmla="*/ 2333625 w 10988675"/>
                    <a:gd name="connsiteY58" fmla="*/ 7419975 h 8429625"/>
                    <a:gd name="connsiteX59" fmla="*/ 2085975 w 10988675"/>
                    <a:gd name="connsiteY59" fmla="*/ 7477125 h 8429625"/>
                    <a:gd name="connsiteX60" fmla="*/ 1695450 w 10988675"/>
                    <a:gd name="connsiteY60" fmla="*/ 7572375 h 8429625"/>
                    <a:gd name="connsiteX61" fmla="*/ 1333500 w 10988675"/>
                    <a:gd name="connsiteY61" fmla="*/ 7648575 h 8429625"/>
                    <a:gd name="connsiteX62" fmla="*/ 1028700 w 10988675"/>
                    <a:gd name="connsiteY62" fmla="*/ 7686675 h 8429625"/>
                    <a:gd name="connsiteX63" fmla="*/ 752475 w 10988675"/>
                    <a:gd name="connsiteY63" fmla="*/ 7715250 h 8429625"/>
                    <a:gd name="connsiteX64" fmla="*/ 581025 w 10988675"/>
                    <a:gd name="connsiteY64" fmla="*/ 7762875 h 8429625"/>
                    <a:gd name="connsiteX65" fmla="*/ 447675 w 10988675"/>
                    <a:gd name="connsiteY65" fmla="*/ 7829550 h 8429625"/>
                    <a:gd name="connsiteX66" fmla="*/ 390525 w 10988675"/>
                    <a:gd name="connsiteY66" fmla="*/ 7981950 h 8429625"/>
                    <a:gd name="connsiteX67" fmla="*/ 333375 w 10988675"/>
                    <a:gd name="connsiteY67" fmla="*/ 8153400 h 8429625"/>
                    <a:gd name="connsiteX68" fmla="*/ 200025 w 10988675"/>
                    <a:gd name="connsiteY68" fmla="*/ 8267700 h 8429625"/>
                    <a:gd name="connsiteX69" fmla="*/ 47625 w 10988675"/>
                    <a:gd name="connsiteY69" fmla="*/ 8343900 h 8429625"/>
                    <a:gd name="connsiteX70" fmla="*/ 0 w 10988675"/>
                    <a:gd name="connsiteY70" fmla="*/ 8429625 h 8429625"/>
                    <a:gd name="connsiteX71" fmla="*/ 4743450 w 10988675"/>
                    <a:gd name="connsiteY71" fmla="*/ 8362950 h 8429625"/>
                    <a:gd name="connsiteX72" fmla="*/ 9309086 w 10988675"/>
                    <a:gd name="connsiteY72" fmla="*/ 8206537 h 8429625"/>
                    <a:gd name="connsiteX0" fmla="*/ 9309086 w 10964861"/>
                    <a:gd name="connsiteY0" fmla="*/ 8242256 h 8465344"/>
                    <a:gd name="connsiteX1" fmla="*/ 9194783 w 10964861"/>
                    <a:gd name="connsiteY1" fmla="*/ 5830526 h 8465344"/>
                    <a:gd name="connsiteX2" fmla="*/ 9391650 w 10964861"/>
                    <a:gd name="connsiteY2" fmla="*/ 5682139 h 8465344"/>
                    <a:gd name="connsiteX3" fmla="*/ 9536430 w 10964861"/>
                    <a:gd name="connsiteY3" fmla="*/ 5636419 h 8465344"/>
                    <a:gd name="connsiteX4" fmla="*/ 9612630 w 10964861"/>
                    <a:gd name="connsiteY4" fmla="*/ 5499259 h 8465344"/>
                    <a:gd name="connsiteX5" fmla="*/ 9719310 w 10964861"/>
                    <a:gd name="connsiteY5" fmla="*/ 5461159 h 8465344"/>
                    <a:gd name="connsiteX6" fmla="*/ 9787890 w 10964861"/>
                    <a:gd name="connsiteY6" fmla="*/ 5339239 h 8465344"/>
                    <a:gd name="connsiteX7" fmla="*/ 9932670 w 10964861"/>
                    <a:gd name="connsiteY7" fmla="*/ 5240179 h 8465344"/>
                    <a:gd name="connsiteX8" fmla="*/ 10100310 w 10964861"/>
                    <a:gd name="connsiteY8" fmla="*/ 5057299 h 8465344"/>
                    <a:gd name="connsiteX9" fmla="*/ 10214610 w 10964861"/>
                    <a:gd name="connsiteY9" fmla="*/ 4973479 h 8465344"/>
                    <a:gd name="connsiteX10" fmla="*/ 10382250 w 10964861"/>
                    <a:gd name="connsiteY10" fmla="*/ 4904899 h 8465344"/>
                    <a:gd name="connsiteX11" fmla="*/ 10519410 w 10964861"/>
                    <a:gd name="connsiteY11" fmla="*/ 4813459 h 8465344"/>
                    <a:gd name="connsiteX12" fmla="*/ 10618470 w 10964861"/>
                    <a:gd name="connsiteY12" fmla="*/ 4691539 h 8465344"/>
                    <a:gd name="connsiteX13" fmla="*/ 10964054 w 10964861"/>
                    <a:gd name="connsiteY13" fmla="*/ 4417493 h 8465344"/>
                    <a:gd name="connsiteX14" fmla="*/ 10964861 w 10964861"/>
                    <a:gd name="connsiteY14" fmla="*/ 0 h 8465344"/>
                    <a:gd name="connsiteX15" fmla="*/ 6645894 w 10964861"/>
                    <a:gd name="connsiteY15" fmla="*/ 43136 h 8465344"/>
                    <a:gd name="connsiteX16" fmla="*/ 6600825 w 10964861"/>
                    <a:gd name="connsiteY16" fmla="*/ 292893 h 8465344"/>
                    <a:gd name="connsiteX17" fmla="*/ 6648450 w 10964861"/>
                    <a:gd name="connsiteY17" fmla="*/ 473868 h 8465344"/>
                    <a:gd name="connsiteX18" fmla="*/ 6648450 w 10964861"/>
                    <a:gd name="connsiteY18" fmla="*/ 654843 h 8465344"/>
                    <a:gd name="connsiteX19" fmla="*/ 6657975 w 10964861"/>
                    <a:gd name="connsiteY19" fmla="*/ 807243 h 8465344"/>
                    <a:gd name="connsiteX20" fmla="*/ 6667500 w 10964861"/>
                    <a:gd name="connsiteY20" fmla="*/ 1026318 h 8465344"/>
                    <a:gd name="connsiteX21" fmla="*/ 6629400 w 10964861"/>
                    <a:gd name="connsiteY21" fmla="*/ 1197768 h 8465344"/>
                    <a:gd name="connsiteX22" fmla="*/ 6581775 w 10964861"/>
                    <a:gd name="connsiteY22" fmla="*/ 1340643 h 8465344"/>
                    <a:gd name="connsiteX23" fmla="*/ 6591300 w 10964861"/>
                    <a:gd name="connsiteY23" fmla="*/ 1464468 h 8465344"/>
                    <a:gd name="connsiteX24" fmla="*/ 6743700 w 10964861"/>
                    <a:gd name="connsiteY24" fmla="*/ 1531143 h 8465344"/>
                    <a:gd name="connsiteX25" fmla="*/ 6886575 w 10964861"/>
                    <a:gd name="connsiteY25" fmla="*/ 1664493 h 8465344"/>
                    <a:gd name="connsiteX26" fmla="*/ 6981825 w 10964861"/>
                    <a:gd name="connsiteY26" fmla="*/ 1835943 h 8465344"/>
                    <a:gd name="connsiteX27" fmla="*/ 7058025 w 10964861"/>
                    <a:gd name="connsiteY27" fmla="*/ 1959768 h 8465344"/>
                    <a:gd name="connsiteX28" fmla="*/ 7134225 w 10964861"/>
                    <a:gd name="connsiteY28" fmla="*/ 2045493 h 8465344"/>
                    <a:gd name="connsiteX29" fmla="*/ 7124700 w 10964861"/>
                    <a:gd name="connsiteY29" fmla="*/ 2169318 h 8465344"/>
                    <a:gd name="connsiteX30" fmla="*/ 7077075 w 10964861"/>
                    <a:gd name="connsiteY30" fmla="*/ 2369343 h 8465344"/>
                    <a:gd name="connsiteX31" fmla="*/ 7077075 w 10964861"/>
                    <a:gd name="connsiteY31" fmla="*/ 2578893 h 8465344"/>
                    <a:gd name="connsiteX32" fmla="*/ 7029450 w 10964861"/>
                    <a:gd name="connsiteY32" fmla="*/ 2750343 h 8465344"/>
                    <a:gd name="connsiteX33" fmla="*/ 6924675 w 10964861"/>
                    <a:gd name="connsiteY33" fmla="*/ 2931318 h 8465344"/>
                    <a:gd name="connsiteX34" fmla="*/ 6800850 w 10964861"/>
                    <a:gd name="connsiteY34" fmla="*/ 3264693 h 8465344"/>
                    <a:gd name="connsiteX35" fmla="*/ 6581775 w 10964861"/>
                    <a:gd name="connsiteY35" fmla="*/ 3512343 h 8465344"/>
                    <a:gd name="connsiteX36" fmla="*/ 6419850 w 10964861"/>
                    <a:gd name="connsiteY36" fmla="*/ 3731418 h 8465344"/>
                    <a:gd name="connsiteX37" fmla="*/ 6257925 w 10964861"/>
                    <a:gd name="connsiteY37" fmla="*/ 3979068 h 8465344"/>
                    <a:gd name="connsiteX38" fmla="*/ 6200775 w 10964861"/>
                    <a:gd name="connsiteY38" fmla="*/ 4198143 h 8465344"/>
                    <a:gd name="connsiteX39" fmla="*/ 6096000 w 10964861"/>
                    <a:gd name="connsiteY39" fmla="*/ 4312443 h 8465344"/>
                    <a:gd name="connsiteX40" fmla="*/ 6010275 w 10964861"/>
                    <a:gd name="connsiteY40" fmla="*/ 4445793 h 8465344"/>
                    <a:gd name="connsiteX41" fmla="*/ 5905500 w 10964861"/>
                    <a:gd name="connsiteY41" fmla="*/ 4626769 h 8465344"/>
                    <a:gd name="connsiteX42" fmla="*/ 5743575 w 10964861"/>
                    <a:gd name="connsiteY42" fmla="*/ 4750594 h 8465344"/>
                    <a:gd name="connsiteX43" fmla="*/ 5638800 w 10964861"/>
                    <a:gd name="connsiteY43" fmla="*/ 4960144 h 8465344"/>
                    <a:gd name="connsiteX44" fmla="*/ 5486400 w 10964861"/>
                    <a:gd name="connsiteY44" fmla="*/ 5169694 h 8465344"/>
                    <a:gd name="connsiteX45" fmla="*/ 5286375 w 10964861"/>
                    <a:gd name="connsiteY45" fmla="*/ 5341144 h 8465344"/>
                    <a:gd name="connsiteX46" fmla="*/ 5038725 w 10964861"/>
                    <a:gd name="connsiteY46" fmla="*/ 5464969 h 8465344"/>
                    <a:gd name="connsiteX47" fmla="*/ 4829175 w 10964861"/>
                    <a:gd name="connsiteY47" fmla="*/ 5598319 h 8465344"/>
                    <a:gd name="connsiteX48" fmla="*/ 4505325 w 10964861"/>
                    <a:gd name="connsiteY48" fmla="*/ 5798344 h 8465344"/>
                    <a:gd name="connsiteX49" fmla="*/ 4305300 w 10964861"/>
                    <a:gd name="connsiteY49" fmla="*/ 5931694 h 8465344"/>
                    <a:gd name="connsiteX50" fmla="*/ 4191000 w 10964861"/>
                    <a:gd name="connsiteY50" fmla="*/ 6084094 h 8465344"/>
                    <a:gd name="connsiteX51" fmla="*/ 4057650 w 10964861"/>
                    <a:gd name="connsiteY51" fmla="*/ 6246019 h 8465344"/>
                    <a:gd name="connsiteX52" fmla="*/ 3857625 w 10964861"/>
                    <a:gd name="connsiteY52" fmla="*/ 6426994 h 8465344"/>
                    <a:gd name="connsiteX53" fmla="*/ 3667125 w 10964861"/>
                    <a:gd name="connsiteY53" fmla="*/ 6646069 h 8465344"/>
                    <a:gd name="connsiteX54" fmla="*/ 3552825 w 10964861"/>
                    <a:gd name="connsiteY54" fmla="*/ 6884194 h 8465344"/>
                    <a:gd name="connsiteX55" fmla="*/ 3409950 w 10964861"/>
                    <a:gd name="connsiteY55" fmla="*/ 6969919 h 8465344"/>
                    <a:gd name="connsiteX56" fmla="*/ 2971800 w 10964861"/>
                    <a:gd name="connsiteY56" fmla="*/ 7141369 h 8465344"/>
                    <a:gd name="connsiteX57" fmla="*/ 2466975 w 10964861"/>
                    <a:gd name="connsiteY57" fmla="*/ 7360444 h 8465344"/>
                    <a:gd name="connsiteX58" fmla="*/ 2333625 w 10964861"/>
                    <a:gd name="connsiteY58" fmla="*/ 7455694 h 8465344"/>
                    <a:gd name="connsiteX59" fmla="*/ 2085975 w 10964861"/>
                    <a:gd name="connsiteY59" fmla="*/ 7512844 h 8465344"/>
                    <a:gd name="connsiteX60" fmla="*/ 1695450 w 10964861"/>
                    <a:gd name="connsiteY60" fmla="*/ 7608094 h 8465344"/>
                    <a:gd name="connsiteX61" fmla="*/ 1333500 w 10964861"/>
                    <a:gd name="connsiteY61" fmla="*/ 7684294 h 8465344"/>
                    <a:gd name="connsiteX62" fmla="*/ 1028700 w 10964861"/>
                    <a:gd name="connsiteY62" fmla="*/ 7722394 h 8465344"/>
                    <a:gd name="connsiteX63" fmla="*/ 752475 w 10964861"/>
                    <a:gd name="connsiteY63" fmla="*/ 7750969 h 8465344"/>
                    <a:gd name="connsiteX64" fmla="*/ 581025 w 10964861"/>
                    <a:gd name="connsiteY64" fmla="*/ 7798594 h 8465344"/>
                    <a:gd name="connsiteX65" fmla="*/ 447675 w 10964861"/>
                    <a:gd name="connsiteY65" fmla="*/ 7865269 h 8465344"/>
                    <a:gd name="connsiteX66" fmla="*/ 390525 w 10964861"/>
                    <a:gd name="connsiteY66" fmla="*/ 8017669 h 8465344"/>
                    <a:gd name="connsiteX67" fmla="*/ 333375 w 10964861"/>
                    <a:gd name="connsiteY67" fmla="*/ 8189119 h 8465344"/>
                    <a:gd name="connsiteX68" fmla="*/ 200025 w 10964861"/>
                    <a:gd name="connsiteY68" fmla="*/ 8303419 h 8465344"/>
                    <a:gd name="connsiteX69" fmla="*/ 47625 w 10964861"/>
                    <a:gd name="connsiteY69" fmla="*/ 8379619 h 8465344"/>
                    <a:gd name="connsiteX70" fmla="*/ 0 w 10964861"/>
                    <a:gd name="connsiteY70" fmla="*/ 8465344 h 8465344"/>
                    <a:gd name="connsiteX71" fmla="*/ 4743450 w 10964861"/>
                    <a:gd name="connsiteY71" fmla="*/ 8398669 h 8465344"/>
                    <a:gd name="connsiteX72" fmla="*/ 9309086 w 10964861"/>
                    <a:gd name="connsiteY72" fmla="*/ 8242256 h 8465344"/>
                    <a:gd name="connsiteX0" fmla="*/ 9309086 w 10964861"/>
                    <a:gd name="connsiteY0" fmla="*/ 8244364 h 8467452"/>
                    <a:gd name="connsiteX1" fmla="*/ 9194783 w 10964861"/>
                    <a:gd name="connsiteY1" fmla="*/ 5832634 h 8467452"/>
                    <a:gd name="connsiteX2" fmla="*/ 9391650 w 10964861"/>
                    <a:gd name="connsiteY2" fmla="*/ 5684247 h 8467452"/>
                    <a:gd name="connsiteX3" fmla="*/ 9536430 w 10964861"/>
                    <a:gd name="connsiteY3" fmla="*/ 5638527 h 8467452"/>
                    <a:gd name="connsiteX4" fmla="*/ 9612630 w 10964861"/>
                    <a:gd name="connsiteY4" fmla="*/ 5501367 h 8467452"/>
                    <a:gd name="connsiteX5" fmla="*/ 9719310 w 10964861"/>
                    <a:gd name="connsiteY5" fmla="*/ 5463267 h 8467452"/>
                    <a:gd name="connsiteX6" fmla="*/ 9787890 w 10964861"/>
                    <a:gd name="connsiteY6" fmla="*/ 5341347 h 8467452"/>
                    <a:gd name="connsiteX7" fmla="*/ 9932670 w 10964861"/>
                    <a:gd name="connsiteY7" fmla="*/ 5242287 h 8467452"/>
                    <a:gd name="connsiteX8" fmla="*/ 10100310 w 10964861"/>
                    <a:gd name="connsiteY8" fmla="*/ 5059407 h 8467452"/>
                    <a:gd name="connsiteX9" fmla="*/ 10214610 w 10964861"/>
                    <a:gd name="connsiteY9" fmla="*/ 4975587 h 8467452"/>
                    <a:gd name="connsiteX10" fmla="*/ 10382250 w 10964861"/>
                    <a:gd name="connsiteY10" fmla="*/ 4907007 h 8467452"/>
                    <a:gd name="connsiteX11" fmla="*/ 10519410 w 10964861"/>
                    <a:gd name="connsiteY11" fmla="*/ 4815567 h 8467452"/>
                    <a:gd name="connsiteX12" fmla="*/ 10618470 w 10964861"/>
                    <a:gd name="connsiteY12" fmla="*/ 4693647 h 8467452"/>
                    <a:gd name="connsiteX13" fmla="*/ 10964054 w 10964861"/>
                    <a:gd name="connsiteY13" fmla="*/ 4419601 h 8467452"/>
                    <a:gd name="connsiteX14" fmla="*/ 10964861 w 10964861"/>
                    <a:gd name="connsiteY14" fmla="*/ 2108 h 8467452"/>
                    <a:gd name="connsiteX15" fmla="*/ 6653038 w 10964861"/>
                    <a:gd name="connsiteY15" fmla="*/ 0 h 8467452"/>
                    <a:gd name="connsiteX16" fmla="*/ 6600825 w 10964861"/>
                    <a:gd name="connsiteY16" fmla="*/ 295001 h 8467452"/>
                    <a:gd name="connsiteX17" fmla="*/ 6648450 w 10964861"/>
                    <a:gd name="connsiteY17" fmla="*/ 475976 h 8467452"/>
                    <a:gd name="connsiteX18" fmla="*/ 6648450 w 10964861"/>
                    <a:gd name="connsiteY18" fmla="*/ 656951 h 8467452"/>
                    <a:gd name="connsiteX19" fmla="*/ 6657975 w 10964861"/>
                    <a:gd name="connsiteY19" fmla="*/ 809351 h 8467452"/>
                    <a:gd name="connsiteX20" fmla="*/ 6667500 w 10964861"/>
                    <a:gd name="connsiteY20" fmla="*/ 1028426 h 8467452"/>
                    <a:gd name="connsiteX21" fmla="*/ 6629400 w 10964861"/>
                    <a:gd name="connsiteY21" fmla="*/ 1199876 h 8467452"/>
                    <a:gd name="connsiteX22" fmla="*/ 6581775 w 10964861"/>
                    <a:gd name="connsiteY22" fmla="*/ 1342751 h 8467452"/>
                    <a:gd name="connsiteX23" fmla="*/ 6591300 w 10964861"/>
                    <a:gd name="connsiteY23" fmla="*/ 1466576 h 8467452"/>
                    <a:gd name="connsiteX24" fmla="*/ 6743700 w 10964861"/>
                    <a:gd name="connsiteY24" fmla="*/ 1533251 h 8467452"/>
                    <a:gd name="connsiteX25" fmla="*/ 6886575 w 10964861"/>
                    <a:gd name="connsiteY25" fmla="*/ 1666601 h 8467452"/>
                    <a:gd name="connsiteX26" fmla="*/ 6981825 w 10964861"/>
                    <a:gd name="connsiteY26" fmla="*/ 1838051 h 8467452"/>
                    <a:gd name="connsiteX27" fmla="*/ 7058025 w 10964861"/>
                    <a:gd name="connsiteY27" fmla="*/ 1961876 h 8467452"/>
                    <a:gd name="connsiteX28" fmla="*/ 7134225 w 10964861"/>
                    <a:gd name="connsiteY28" fmla="*/ 2047601 h 8467452"/>
                    <a:gd name="connsiteX29" fmla="*/ 7124700 w 10964861"/>
                    <a:gd name="connsiteY29" fmla="*/ 2171426 h 8467452"/>
                    <a:gd name="connsiteX30" fmla="*/ 7077075 w 10964861"/>
                    <a:gd name="connsiteY30" fmla="*/ 2371451 h 8467452"/>
                    <a:gd name="connsiteX31" fmla="*/ 7077075 w 10964861"/>
                    <a:gd name="connsiteY31" fmla="*/ 2581001 h 8467452"/>
                    <a:gd name="connsiteX32" fmla="*/ 7029450 w 10964861"/>
                    <a:gd name="connsiteY32" fmla="*/ 2752451 h 8467452"/>
                    <a:gd name="connsiteX33" fmla="*/ 6924675 w 10964861"/>
                    <a:gd name="connsiteY33" fmla="*/ 2933426 h 8467452"/>
                    <a:gd name="connsiteX34" fmla="*/ 6800850 w 10964861"/>
                    <a:gd name="connsiteY34" fmla="*/ 3266801 h 8467452"/>
                    <a:gd name="connsiteX35" fmla="*/ 6581775 w 10964861"/>
                    <a:gd name="connsiteY35" fmla="*/ 3514451 h 8467452"/>
                    <a:gd name="connsiteX36" fmla="*/ 6419850 w 10964861"/>
                    <a:gd name="connsiteY36" fmla="*/ 3733526 h 8467452"/>
                    <a:gd name="connsiteX37" fmla="*/ 6257925 w 10964861"/>
                    <a:gd name="connsiteY37" fmla="*/ 3981176 h 8467452"/>
                    <a:gd name="connsiteX38" fmla="*/ 6200775 w 10964861"/>
                    <a:gd name="connsiteY38" fmla="*/ 4200251 h 8467452"/>
                    <a:gd name="connsiteX39" fmla="*/ 6096000 w 10964861"/>
                    <a:gd name="connsiteY39" fmla="*/ 4314551 h 8467452"/>
                    <a:gd name="connsiteX40" fmla="*/ 6010275 w 10964861"/>
                    <a:gd name="connsiteY40" fmla="*/ 4447901 h 8467452"/>
                    <a:gd name="connsiteX41" fmla="*/ 5905500 w 10964861"/>
                    <a:gd name="connsiteY41" fmla="*/ 4628877 h 8467452"/>
                    <a:gd name="connsiteX42" fmla="*/ 5743575 w 10964861"/>
                    <a:gd name="connsiteY42" fmla="*/ 4752702 h 8467452"/>
                    <a:gd name="connsiteX43" fmla="*/ 5638800 w 10964861"/>
                    <a:gd name="connsiteY43" fmla="*/ 4962252 h 8467452"/>
                    <a:gd name="connsiteX44" fmla="*/ 5486400 w 10964861"/>
                    <a:gd name="connsiteY44" fmla="*/ 5171802 h 8467452"/>
                    <a:gd name="connsiteX45" fmla="*/ 5286375 w 10964861"/>
                    <a:gd name="connsiteY45" fmla="*/ 5343252 h 8467452"/>
                    <a:gd name="connsiteX46" fmla="*/ 5038725 w 10964861"/>
                    <a:gd name="connsiteY46" fmla="*/ 5467077 h 8467452"/>
                    <a:gd name="connsiteX47" fmla="*/ 4829175 w 10964861"/>
                    <a:gd name="connsiteY47" fmla="*/ 5600427 h 8467452"/>
                    <a:gd name="connsiteX48" fmla="*/ 4505325 w 10964861"/>
                    <a:gd name="connsiteY48" fmla="*/ 5800452 h 8467452"/>
                    <a:gd name="connsiteX49" fmla="*/ 4305300 w 10964861"/>
                    <a:gd name="connsiteY49" fmla="*/ 5933802 h 8467452"/>
                    <a:gd name="connsiteX50" fmla="*/ 4191000 w 10964861"/>
                    <a:gd name="connsiteY50" fmla="*/ 6086202 h 8467452"/>
                    <a:gd name="connsiteX51" fmla="*/ 4057650 w 10964861"/>
                    <a:gd name="connsiteY51" fmla="*/ 6248127 h 8467452"/>
                    <a:gd name="connsiteX52" fmla="*/ 3857625 w 10964861"/>
                    <a:gd name="connsiteY52" fmla="*/ 6429102 h 8467452"/>
                    <a:gd name="connsiteX53" fmla="*/ 3667125 w 10964861"/>
                    <a:gd name="connsiteY53" fmla="*/ 6648177 h 8467452"/>
                    <a:gd name="connsiteX54" fmla="*/ 3552825 w 10964861"/>
                    <a:gd name="connsiteY54" fmla="*/ 6886302 h 8467452"/>
                    <a:gd name="connsiteX55" fmla="*/ 3409950 w 10964861"/>
                    <a:gd name="connsiteY55" fmla="*/ 6972027 h 8467452"/>
                    <a:gd name="connsiteX56" fmla="*/ 2971800 w 10964861"/>
                    <a:gd name="connsiteY56" fmla="*/ 7143477 h 8467452"/>
                    <a:gd name="connsiteX57" fmla="*/ 2466975 w 10964861"/>
                    <a:gd name="connsiteY57" fmla="*/ 7362552 h 8467452"/>
                    <a:gd name="connsiteX58" fmla="*/ 2333625 w 10964861"/>
                    <a:gd name="connsiteY58" fmla="*/ 7457802 h 8467452"/>
                    <a:gd name="connsiteX59" fmla="*/ 2085975 w 10964861"/>
                    <a:gd name="connsiteY59" fmla="*/ 7514952 h 8467452"/>
                    <a:gd name="connsiteX60" fmla="*/ 1695450 w 10964861"/>
                    <a:gd name="connsiteY60" fmla="*/ 7610202 h 8467452"/>
                    <a:gd name="connsiteX61" fmla="*/ 1333500 w 10964861"/>
                    <a:gd name="connsiteY61" fmla="*/ 7686402 h 8467452"/>
                    <a:gd name="connsiteX62" fmla="*/ 1028700 w 10964861"/>
                    <a:gd name="connsiteY62" fmla="*/ 7724502 h 8467452"/>
                    <a:gd name="connsiteX63" fmla="*/ 752475 w 10964861"/>
                    <a:gd name="connsiteY63" fmla="*/ 7753077 h 8467452"/>
                    <a:gd name="connsiteX64" fmla="*/ 581025 w 10964861"/>
                    <a:gd name="connsiteY64" fmla="*/ 7800702 h 8467452"/>
                    <a:gd name="connsiteX65" fmla="*/ 447675 w 10964861"/>
                    <a:gd name="connsiteY65" fmla="*/ 7867377 h 8467452"/>
                    <a:gd name="connsiteX66" fmla="*/ 390525 w 10964861"/>
                    <a:gd name="connsiteY66" fmla="*/ 8019777 h 8467452"/>
                    <a:gd name="connsiteX67" fmla="*/ 333375 w 10964861"/>
                    <a:gd name="connsiteY67" fmla="*/ 8191227 h 8467452"/>
                    <a:gd name="connsiteX68" fmla="*/ 200025 w 10964861"/>
                    <a:gd name="connsiteY68" fmla="*/ 8305527 h 8467452"/>
                    <a:gd name="connsiteX69" fmla="*/ 47625 w 10964861"/>
                    <a:gd name="connsiteY69" fmla="*/ 8381727 h 8467452"/>
                    <a:gd name="connsiteX70" fmla="*/ 0 w 10964861"/>
                    <a:gd name="connsiteY70" fmla="*/ 8467452 h 8467452"/>
                    <a:gd name="connsiteX71" fmla="*/ 4743450 w 10964861"/>
                    <a:gd name="connsiteY71" fmla="*/ 8400777 h 8467452"/>
                    <a:gd name="connsiteX72" fmla="*/ 9309086 w 10964861"/>
                    <a:gd name="connsiteY72" fmla="*/ 8244364 h 846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</a:cxnLst>
                  <a:rect l="l" t="t" r="r" b="b"/>
                  <a:pathLst>
                    <a:path w="10964861" h="8467452">
                      <a:moveTo>
                        <a:pt x="9309086" y="8244364"/>
                      </a:moveTo>
                      <a:lnTo>
                        <a:pt x="9194783" y="5832634"/>
                      </a:lnTo>
                      <a:lnTo>
                        <a:pt x="9391650" y="5684247"/>
                      </a:lnTo>
                      <a:lnTo>
                        <a:pt x="9536430" y="5638527"/>
                      </a:lnTo>
                      <a:lnTo>
                        <a:pt x="9612630" y="5501367"/>
                      </a:lnTo>
                      <a:lnTo>
                        <a:pt x="9719310" y="5463267"/>
                      </a:lnTo>
                      <a:lnTo>
                        <a:pt x="9787890" y="5341347"/>
                      </a:lnTo>
                      <a:lnTo>
                        <a:pt x="9932670" y="5242287"/>
                      </a:lnTo>
                      <a:lnTo>
                        <a:pt x="10100310" y="5059407"/>
                      </a:lnTo>
                      <a:lnTo>
                        <a:pt x="10214610" y="4975587"/>
                      </a:lnTo>
                      <a:lnTo>
                        <a:pt x="10382250" y="4907007"/>
                      </a:lnTo>
                      <a:lnTo>
                        <a:pt x="10519410" y="4815567"/>
                      </a:lnTo>
                      <a:lnTo>
                        <a:pt x="10618470" y="4693647"/>
                      </a:lnTo>
                      <a:lnTo>
                        <a:pt x="10964054" y="4419601"/>
                      </a:lnTo>
                      <a:lnTo>
                        <a:pt x="10964861" y="2108"/>
                      </a:lnTo>
                      <a:lnTo>
                        <a:pt x="6653038" y="0"/>
                      </a:lnTo>
                      <a:lnTo>
                        <a:pt x="6600825" y="295001"/>
                      </a:lnTo>
                      <a:lnTo>
                        <a:pt x="6648450" y="475976"/>
                      </a:lnTo>
                      <a:lnTo>
                        <a:pt x="6648450" y="656951"/>
                      </a:lnTo>
                      <a:lnTo>
                        <a:pt x="6657975" y="809351"/>
                      </a:lnTo>
                      <a:lnTo>
                        <a:pt x="6667500" y="1028426"/>
                      </a:lnTo>
                      <a:lnTo>
                        <a:pt x="6629400" y="1199876"/>
                      </a:lnTo>
                      <a:lnTo>
                        <a:pt x="6581775" y="1342751"/>
                      </a:lnTo>
                      <a:lnTo>
                        <a:pt x="6591300" y="1466576"/>
                      </a:lnTo>
                      <a:lnTo>
                        <a:pt x="6743700" y="1533251"/>
                      </a:lnTo>
                      <a:lnTo>
                        <a:pt x="6886575" y="1666601"/>
                      </a:lnTo>
                      <a:lnTo>
                        <a:pt x="6981825" y="1838051"/>
                      </a:lnTo>
                      <a:lnTo>
                        <a:pt x="7058025" y="1961876"/>
                      </a:lnTo>
                      <a:lnTo>
                        <a:pt x="7134225" y="2047601"/>
                      </a:lnTo>
                      <a:lnTo>
                        <a:pt x="7124700" y="2171426"/>
                      </a:lnTo>
                      <a:lnTo>
                        <a:pt x="7077075" y="2371451"/>
                      </a:lnTo>
                      <a:lnTo>
                        <a:pt x="7077075" y="2581001"/>
                      </a:lnTo>
                      <a:lnTo>
                        <a:pt x="7029450" y="2752451"/>
                      </a:lnTo>
                      <a:lnTo>
                        <a:pt x="6924675" y="2933426"/>
                      </a:lnTo>
                      <a:lnTo>
                        <a:pt x="6800850" y="3266801"/>
                      </a:lnTo>
                      <a:lnTo>
                        <a:pt x="6581775" y="3514451"/>
                      </a:lnTo>
                      <a:lnTo>
                        <a:pt x="6419850" y="3733526"/>
                      </a:lnTo>
                      <a:lnTo>
                        <a:pt x="6257925" y="3981176"/>
                      </a:lnTo>
                      <a:lnTo>
                        <a:pt x="6200775" y="4200251"/>
                      </a:lnTo>
                      <a:lnTo>
                        <a:pt x="6096000" y="4314551"/>
                      </a:lnTo>
                      <a:lnTo>
                        <a:pt x="6010275" y="4447901"/>
                      </a:lnTo>
                      <a:lnTo>
                        <a:pt x="5905500" y="4628877"/>
                      </a:lnTo>
                      <a:lnTo>
                        <a:pt x="5743575" y="4752702"/>
                      </a:lnTo>
                      <a:lnTo>
                        <a:pt x="5638800" y="4962252"/>
                      </a:lnTo>
                      <a:lnTo>
                        <a:pt x="5486400" y="5171802"/>
                      </a:lnTo>
                      <a:lnTo>
                        <a:pt x="5286375" y="5343252"/>
                      </a:lnTo>
                      <a:lnTo>
                        <a:pt x="5038725" y="5467077"/>
                      </a:lnTo>
                      <a:lnTo>
                        <a:pt x="4829175" y="5600427"/>
                      </a:lnTo>
                      <a:lnTo>
                        <a:pt x="4505325" y="5800452"/>
                      </a:lnTo>
                      <a:lnTo>
                        <a:pt x="4305300" y="5933802"/>
                      </a:lnTo>
                      <a:lnTo>
                        <a:pt x="4191000" y="6086202"/>
                      </a:lnTo>
                      <a:lnTo>
                        <a:pt x="4057650" y="6248127"/>
                      </a:lnTo>
                      <a:lnTo>
                        <a:pt x="3857625" y="6429102"/>
                      </a:lnTo>
                      <a:lnTo>
                        <a:pt x="3667125" y="6648177"/>
                      </a:lnTo>
                      <a:lnTo>
                        <a:pt x="3552825" y="6886302"/>
                      </a:lnTo>
                      <a:lnTo>
                        <a:pt x="3409950" y="6972027"/>
                      </a:lnTo>
                      <a:lnTo>
                        <a:pt x="2971800" y="7143477"/>
                      </a:lnTo>
                      <a:lnTo>
                        <a:pt x="2466975" y="7362552"/>
                      </a:lnTo>
                      <a:lnTo>
                        <a:pt x="2333625" y="7457802"/>
                      </a:lnTo>
                      <a:lnTo>
                        <a:pt x="2085975" y="7514952"/>
                      </a:lnTo>
                      <a:lnTo>
                        <a:pt x="1695450" y="7610202"/>
                      </a:lnTo>
                      <a:lnTo>
                        <a:pt x="1333500" y="7686402"/>
                      </a:lnTo>
                      <a:lnTo>
                        <a:pt x="1028700" y="7724502"/>
                      </a:lnTo>
                      <a:lnTo>
                        <a:pt x="752475" y="7753077"/>
                      </a:lnTo>
                      <a:lnTo>
                        <a:pt x="581025" y="7800702"/>
                      </a:lnTo>
                      <a:lnTo>
                        <a:pt x="447675" y="7867377"/>
                      </a:lnTo>
                      <a:lnTo>
                        <a:pt x="390525" y="8019777"/>
                      </a:lnTo>
                      <a:lnTo>
                        <a:pt x="333375" y="8191227"/>
                      </a:lnTo>
                      <a:lnTo>
                        <a:pt x="200025" y="8305527"/>
                      </a:lnTo>
                      <a:lnTo>
                        <a:pt x="47625" y="8381727"/>
                      </a:lnTo>
                      <a:lnTo>
                        <a:pt x="0" y="8467452"/>
                      </a:lnTo>
                      <a:lnTo>
                        <a:pt x="4743450" y="8400777"/>
                      </a:lnTo>
                      <a:lnTo>
                        <a:pt x="9309086" y="8244364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grpSp>
              <p:nvGrpSpPr>
                <p:cNvPr id="3" name="组合 2"/>
                <p:cNvGrpSpPr/>
                <p:nvPr/>
              </p:nvGrpSpPr>
              <p:grpSpPr>
                <a:xfrm>
                  <a:off x="728663" y="2132013"/>
                  <a:ext cx="1957387" cy="708025"/>
                  <a:chOff x="728663" y="2132013"/>
                  <a:chExt cx="1957387" cy="708025"/>
                </a:xfrm>
              </p:grpSpPr>
              <p:sp>
                <p:nvSpPr>
                  <p:cNvPr id="31" name="任意多边形 30"/>
                  <p:cNvSpPr/>
                  <p:nvPr/>
                </p:nvSpPr>
                <p:spPr>
                  <a:xfrm>
                    <a:off x="820738" y="2279650"/>
                    <a:ext cx="112712" cy="182563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0 w 1181100"/>
                      <a:gd name="connsiteY0" fmla="*/ 0 h 1357313"/>
                      <a:gd name="connsiteX1" fmla="*/ 50006 w 1181100"/>
                      <a:gd name="connsiteY1" fmla="*/ 1357313 h 1357313"/>
                      <a:gd name="connsiteX2" fmla="*/ 1181100 w 1181100"/>
                      <a:gd name="connsiteY2" fmla="*/ 457200 h 1357313"/>
                      <a:gd name="connsiteX3" fmla="*/ 57150 w 1181100"/>
                      <a:gd name="connsiteY3" fmla="*/ 38100 h 1357313"/>
                      <a:gd name="connsiteX4" fmla="*/ 0 w 1181100"/>
                      <a:gd name="connsiteY4" fmla="*/ 0 h 1357313"/>
                      <a:gd name="connsiteX0" fmla="*/ 0 w 1181100"/>
                      <a:gd name="connsiteY0" fmla="*/ 0 h 1357313"/>
                      <a:gd name="connsiteX1" fmla="*/ 4463 w 1181100"/>
                      <a:gd name="connsiteY1" fmla="*/ 1273026 h 1357313"/>
                      <a:gd name="connsiteX2" fmla="*/ 50006 w 1181100"/>
                      <a:gd name="connsiteY2" fmla="*/ 1357313 h 1357313"/>
                      <a:gd name="connsiteX3" fmla="*/ 1181100 w 1181100"/>
                      <a:gd name="connsiteY3" fmla="*/ 457200 h 1357313"/>
                      <a:gd name="connsiteX4" fmla="*/ 57150 w 1181100"/>
                      <a:gd name="connsiteY4" fmla="*/ 38100 h 1357313"/>
                      <a:gd name="connsiteX5" fmla="*/ 0 w 1181100"/>
                      <a:gd name="connsiteY5" fmla="*/ 0 h 1357313"/>
                      <a:gd name="connsiteX0" fmla="*/ 8384 w 1189484"/>
                      <a:gd name="connsiteY0" fmla="*/ 0 h 1357313"/>
                      <a:gd name="connsiteX1" fmla="*/ 84284 w 1189484"/>
                      <a:gd name="connsiteY1" fmla="*/ 1106338 h 1357313"/>
                      <a:gd name="connsiteX2" fmla="*/ 12847 w 1189484"/>
                      <a:gd name="connsiteY2" fmla="*/ 1273026 h 1357313"/>
                      <a:gd name="connsiteX3" fmla="*/ 58390 w 1189484"/>
                      <a:gd name="connsiteY3" fmla="*/ 1357313 h 1357313"/>
                      <a:gd name="connsiteX4" fmla="*/ 1189484 w 1189484"/>
                      <a:gd name="connsiteY4" fmla="*/ 457200 h 1357313"/>
                      <a:gd name="connsiteX5" fmla="*/ 65534 w 1189484"/>
                      <a:gd name="connsiteY5" fmla="*/ 38100 h 1357313"/>
                      <a:gd name="connsiteX6" fmla="*/ 8384 w 1189484"/>
                      <a:gd name="connsiteY6" fmla="*/ 0 h 1357313"/>
                      <a:gd name="connsiteX0" fmla="*/ 8384 w 1189484"/>
                      <a:gd name="connsiteY0" fmla="*/ 0 h 1357313"/>
                      <a:gd name="connsiteX1" fmla="*/ 84284 w 1189484"/>
                      <a:gd name="connsiteY1" fmla="*/ 1106338 h 1357313"/>
                      <a:gd name="connsiteX2" fmla="*/ 12847 w 1189484"/>
                      <a:gd name="connsiteY2" fmla="*/ 1273026 h 1357313"/>
                      <a:gd name="connsiteX3" fmla="*/ 58390 w 1189484"/>
                      <a:gd name="connsiteY3" fmla="*/ 1357313 h 1357313"/>
                      <a:gd name="connsiteX4" fmla="*/ 1189484 w 1189484"/>
                      <a:gd name="connsiteY4" fmla="*/ 457200 h 1357313"/>
                      <a:gd name="connsiteX5" fmla="*/ 65534 w 1189484"/>
                      <a:gd name="connsiteY5" fmla="*/ 38100 h 1357313"/>
                      <a:gd name="connsiteX6" fmla="*/ 8384 w 1189484"/>
                      <a:gd name="connsiteY6" fmla="*/ 0 h 1357313"/>
                      <a:gd name="connsiteX0" fmla="*/ 8384 w 1189484"/>
                      <a:gd name="connsiteY0" fmla="*/ 0 h 1357313"/>
                      <a:gd name="connsiteX1" fmla="*/ 19990 w 1189484"/>
                      <a:gd name="connsiteY1" fmla="*/ 1149201 h 1357313"/>
                      <a:gd name="connsiteX2" fmla="*/ 12847 w 1189484"/>
                      <a:gd name="connsiteY2" fmla="*/ 1273026 h 1357313"/>
                      <a:gd name="connsiteX3" fmla="*/ 58390 w 1189484"/>
                      <a:gd name="connsiteY3" fmla="*/ 1357313 h 1357313"/>
                      <a:gd name="connsiteX4" fmla="*/ 1189484 w 1189484"/>
                      <a:gd name="connsiteY4" fmla="*/ 457200 h 1357313"/>
                      <a:gd name="connsiteX5" fmla="*/ 65534 w 1189484"/>
                      <a:gd name="connsiteY5" fmla="*/ 38100 h 1357313"/>
                      <a:gd name="connsiteX6" fmla="*/ 8384 w 1189484"/>
                      <a:gd name="connsiteY6" fmla="*/ 0 h 1357313"/>
                      <a:gd name="connsiteX0" fmla="*/ 61765 w 1242865"/>
                      <a:gd name="connsiteY0" fmla="*/ 0 h 1357313"/>
                      <a:gd name="connsiteX1" fmla="*/ 1934 w 1242865"/>
                      <a:gd name="connsiteY1" fmla="*/ 1034901 h 1357313"/>
                      <a:gd name="connsiteX2" fmla="*/ 73371 w 1242865"/>
                      <a:gd name="connsiteY2" fmla="*/ 1149201 h 1357313"/>
                      <a:gd name="connsiteX3" fmla="*/ 66228 w 1242865"/>
                      <a:gd name="connsiteY3" fmla="*/ 1273026 h 1357313"/>
                      <a:gd name="connsiteX4" fmla="*/ 111771 w 1242865"/>
                      <a:gd name="connsiteY4" fmla="*/ 1357313 h 1357313"/>
                      <a:gd name="connsiteX5" fmla="*/ 1242865 w 1242865"/>
                      <a:gd name="connsiteY5" fmla="*/ 457200 h 1357313"/>
                      <a:gd name="connsiteX6" fmla="*/ 118915 w 1242865"/>
                      <a:gd name="connsiteY6" fmla="*/ 38100 h 1357313"/>
                      <a:gd name="connsiteX7" fmla="*/ 61765 w 1242865"/>
                      <a:gd name="connsiteY7" fmla="*/ 0 h 1357313"/>
                      <a:gd name="connsiteX0" fmla="*/ 61765 w 1242865"/>
                      <a:gd name="connsiteY0" fmla="*/ 0 h 1357313"/>
                      <a:gd name="connsiteX1" fmla="*/ 1934 w 1242865"/>
                      <a:gd name="connsiteY1" fmla="*/ 1034901 h 1357313"/>
                      <a:gd name="connsiteX2" fmla="*/ 73371 w 1242865"/>
                      <a:gd name="connsiteY2" fmla="*/ 1149201 h 1357313"/>
                      <a:gd name="connsiteX3" fmla="*/ 66228 w 1242865"/>
                      <a:gd name="connsiteY3" fmla="*/ 1273026 h 1357313"/>
                      <a:gd name="connsiteX4" fmla="*/ 111771 w 1242865"/>
                      <a:gd name="connsiteY4" fmla="*/ 1357313 h 1357313"/>
                      <a:gd name="connsiteX5" fmla="*/ 1242865 w 1242865"/>
                      <a:gd name="connsiteY5" fmla="*/ 457200 h 1357313"/>
                      <a:gd name="connsiteX6" fmla="*/ 118915 w 1242865"/>
                      <a:gd name="connsiteY6" fmla="*/ 38100 h 1357313"/>
                      <a:gd name="connsiteX7" fmla="*/ 61765 w 1242865"/>
                      <a:gd name="connsiteY7" fmla="*/ 0 h 1357313"/>
                      <a:gd name="connsiteX0" fmla="*/ 124571 w 1305671"/>
                      <a:gd name="connsiteY0" fmla="*/ 0 h 1357313"/>
                      <a:gd name="connsiteX1" fmla="*/ 9972 w 1305671"/>
                      <a:gd name="connsiteY1" fmla="*/ 863451 h 1357313"/>
                      <a:gd name="connsiteX2" fmla="*/ 64740 w 1305671"/>
                      <a:gd name="connsiteY2" fmla="*/ 1034901 h 1357313"/>
                      <a:gd name="connsiteX3" fmla="*/ 136177 w 1305671"/>
                      <a:gd name="connsiteY3" fmla="*/ 1149201 h 1357313"/>
                      <a:gd name="connsiteX4" fmla="*/ 129034 w 1305671"/>
                      <a:gd name="connsiteY4" fmla="*/ 1273026 h 1357313"/>
                      <a:gd name="connsiteX5" fmla="*/ 174577 w 1305671"/>
                      <a:gd name="connsiteY5" fmla="*/ 1357313 h 1357313"/>
                      <a:gd name="connsiteX6" fmla="*/ 1305671 w 1305671"/>
                      <a:gd name="connsiteY6" fmla="*/ 457200 h 1357313"/>
                      <a:gd name="connsiteX7" fmla="*/ 181721 w 1305671"/>
                      <a:gd name="connsiteY7" fmla="*/ 38100 h 1357313"/>
                      <a:gd name="connsiteX8" fmla="*/ 124571 w 1305671"/>
                      <a:gd name="connsiteY8" fmla="*/ 0 h 1357313"/>
                      <a:gd name="connsiteX0" fmla="*/ 114599 w 1295699"/>
                      <a:gd name="connsiteY0" fmla="*/ 0 h 1357313"/>
                      <a:gd name="connsiteX1" fmla="*/ 0 w 1295699"/>
                      <a:gd name="connsiteY1" fmla="*/ 863451 h 1357313"/>
                      <a:gd name="connsiteX2" fmla="*/ 54768 w 1295699"/>
                      <a:gd name="connsiteY2" fmla="*/ 1034901 h 1357313"/>
                      <a:gd name="connsiteX3" fmla="*/ 126205 w 1295699"/>
                      <a:gd name="connsiteY3" fmla="*/ 1149201 h 1357313"/>
                      <a:gd name="connsiteX4" fmla="*/ 119062 w 1295699"/>
                      <a:gd name="connsiteY4" fmla="*/ 1273026 h 1357313"/>
                      <a:gd name="connsiteX5" fmla="*/ 164605 w 1295699"/>
                      <a:gd name="connsiteY5" fmla="*/ 1357313 h 1357313"/>
                      <a:gd name="connsiteX6" fmla="*/ 1295699 w 1295699"/>
                      <a:gd name="connsiteY6" fmla="*/ 457200 h 1357313"/>
                      <a:gd name="connsiteX7" fmla="*/ 171749 w 1295699"/>
                      <a:gd name="connsiteY7" fmla="*/ 38100 h 1357313"/>
                      <a:gd name="connsiteX8" fmla="*/ 114599 w 1295699"/>
                      <a:gd name="connsiteY8" fmla="*/ 0 h 1357313"/>
                      <a:gd name="connsiteX0" fmla="*/ 176561 w 1357661"/>
                      <a:gd name="connsiteY0" fmla="*/ 0 h 1357313"/>
                      <a:gd name="connsiteX1" fmla="*/ 19100 w 1357661"/>
                      <a:gd name="connsiteY1" fmla="*/ 722957 h 1357313"/>
                      <a:gd name="connsiteX2" fmla="*/ 61962 w 1357661"/>
                      <a:gd name="connsiteY2" fmla="*/ 863451 h 1357313"/>
                      <a:gd name="connsiteX3" fmla="*/ 116730 w 1357661"/>
                      <a:gd name="connsiteY3" fmla="*/ 1034901 h 1357313"/>
                      <a:gd name="connsiteX4" fmla="*/ 188167 w 1357661"/>
                      <a:gd name="connsiteY4" fmla="*/ 1149201 h 1357313"/>
                      <a:gd name="connsiteX5" fmla="*/ 181024 w 1357661"/>
                      <a:gd name="connsiteY5" fmla="*/ 1273026 h 1357313"/>
                      <a:gd name="connsiteX6" fmla="*/ 226567 w 1357661"/>
                      <a:gd name="connsiteY6" fmla="*/ 1357313 h 1357313"/>
                      <a:gd name="connsiteX7" fmla="*/ 1357661 w 1357661"/>
                      <a:gd name="connsiteY7" fmla="*/ 457200 h 1357313"/>
                      <a:gd name="connsiteX8" fmla="*/ 233711 w 1357661"/>
                      <a:gd name="connsiteY8" fmla="*/ 38100 h 1357313"/>
                      <a:gd name="connsiteX9" fmla="*/ 176561 w 1357661"/>
                      <a:gd name="connsiteY9" fmla="*/ 0 h 1357313"/>
                      <a:gd name="connsiteX0" fmla="*/ 157461 w 1338561"/>
                      <a:gd name="connsiteY0" fmla="*/ 0 h 1357313"/>
                      <a:gd name="connsiteX1" fmla="*/ 0 w 1338561"/>
                      <a:gd name="connsiteY1" fmla="*/ 722957 h 1357313"/>
                      <a:gd name="connsiteX2" fmla="*/ 42862 w 1338561"/>
                      <a:gd name="connsiteY2" fmla="*/ 863451 h 1357313"/>
                      <a:gd name="connsiteX3" fmla="*/ 97630 w 1338561"/>
                      <a:gd name="connsiteY3" fmla="*/ 1034901 h 1357313"/>
                      <a:gd name="connsiteX4" fmla="*/ 169067 w 1338561"/>
                      <a:gd name="connsiteY4" fmla="*/ 1149201 h 1357313"/>
                      <a:gd name="connsiteX5" fmla="*/ 161924 w 1338561"/>
                      <a:gd name="connsiteY5" fmla="*/ 1273026 h 1357313"/>
                      <a:gd name="connsiteX6" fmla="*/ 207467 w 1338561"/>
                      <a:gd name="connsiteY6" fmla="*/ 1357313 h 1357313"/>
                      <a:gd name="connsiteX7" fmla="*/ 1338561 w 1338561"/>
                      <a:gd name="connsiteY7" fmla="*/ 457200 h 1357313"/>
                      <a:gd name="connsiteX8" fmla="*/ 214611 w 1338561"/>
                      <a:gd name="connsiteY8" fmla="*/ 38100 h 1357313"/>
                      <a:gd name="connsiteX9" fmla="*/ 157461 w 1338561"/>
                      <a:gd name="connsiteY9" fmla="*/ 0 h 1357313"/>
                      <a:gd name="connsiteX0" fmla="*/ 25450 w 1432768"/>
                      <a:gd name="connsiteY0" fmla="*/ 573881 h 1319213"/>
                      <a:gd name="connsiteX1" fmla="*/ 94207 w 1432768"/>
                      <a:gd name="connsiteY1" fmla="*/ 684857 h 1319213"/>
                      <a:gd name="connsiteX2" fmla="*/ 137069 w 1432768"/>
                      <a:gd name="connsiteY2" fmla="*/ 825351 h 1319213"/>
                      <a:gd name="connsiteX3" fmla="*/ 191837 w 1432768"/>
                      <a:gd name="connsiteY3" fmla="*/ 996801 h 1319213"/>
                      <a:gd name="connsiteX4" fmla="*/ 263274 w 1432768"/>
                      <a:gd name="connsiteY4" fmla="*/ 1111101 h 1319213"/>
                      <a:gd name="connsiteX5" fmla="*/ 256131 w 1432768"/>
                      <a:gd name="connsiteY5" fmla="*/ 1234926 h 1319213"/>
                      <a:gd name="connsiteX6" fmla="*/ 301674 w 1432768"/>
                      <a:gd name="connsiteY6" fmla="*/ 1319213 h 1319213"/>
                      <a:gd name="connsiteX7" fmla="*/ 1432768 w 1432768"/>
                      <a:gd name="connsiteY7" fmla="*/ 419100 h 1319213"/>
                      <a:gd name="connsiteX8" fmla="*/ 308818 w 1432768"/>
                      <a:gd name="connsiteY8" fmla="*/ 0 h 1319213"/>
                      <a:gd name="connsiteX9" fmla="*/ 25450 w 1432768"/>
                      <a:gd name="connsiteY9" fmla="*/ 573881 h 1319213"/>
                      <a:gd name="connsiteX0" fmla="*/ 0 w 1407318"/>
                      <a:gd name="connsiteY0" fmla="*/ 573881 h 1319213"/>
                      <a:gd name="connsiteX1" fmla="*/ 68757 w 1407318"/>
                      <a:gd name="connsiteY1" fmla="*/ 684857 h 1319213"/>
                      <a:gd name="connsiteX2" fmla="*/ 111619 w 1407318"/>
                      <a:gd name="connsiteY2" fmla="*/ 825351 h 1319213"/>
                      <a:gd name="connsiteX3" fmla="*/ 166387 w 1407318"/>
                      <a:gd name="connsiteY3" fmla="*/ 996801 h 1319213"/>
                      <a:gd name="connsiteX4" fmla="*/ 237824 w 1407318"/>
                      <a:gd name="connsiteY4" fmla="*/ 1111101 h 1319213"/>
                      <a:gd name="connsiteX5" fmla="*/ 230681 w 1407318"/>
                      <a:gd name="connsiteY5" fmla="*/ 1234926 h 1319213"/>
                      <a:gd name="connsiteX6" fmla="*/ 276224 w 1407318"/>
                      <a:gd name="connsiteY6" fmla="*/ 1319213 h 1319213"/>
                      <a:gd name="connsiteX7" fmla="*/ 1407318 w 1407318"/>
                      <a:gd name="connsiteY7" fmla="*/ 419100 h 1319213"/>
                      <a:gd name="connsiteX8" fmla="*/ 283368 w 1407318"/>
                      <a:gd name="connsiteY8" fmla="*/ 0 h 1319213"/>
                      <a:gd name="connsiteX9" fmla="*/ 0 w 1407318"/>
                      <a:gd name="connsiteY9" fmla="*/ 573881 h 1319213"/>
                      <a:gd name="connsiteX0" fmla="*/ 0 w 1407318"/>
                      <a:gd name="connsiteY0" fmla="*/ 154781 h 900113"/>
                      <a:gd name="connsiteX1" fmla="*/ 68757 w 1407318"/>
                      <a:gd name="connsiteY1" fmla="*/ 265757 h 900113"/>
                      <a:gd name="connsiteX2" fmla="*/ 111619 w 1407318"/>
                      <a:gd name="connsiteY2" fmla="*/ 406251 h 900113"/>
                      <a:gd name="connsiteX3" fmla="*/ 166387 w 1407318"/>
                      <a:gd name="connsiteY3" fmla="*/ 577701 h 900113"/>
                      <a:gd name="connsiteX4" fmla="*/ 237824 w 1407318"/>
                      <a:gd name="connsiteY4" fmla="*/ 692001 h 900113"/>
                      <a:gd name="connsiteX5" fmla="*/ 230681 w 1407318"/>
                      <a:gd name="connsiteY5" fmla="*/ 815826 h 900113"/>
                      <a:gd name="connsiteX6" fmla="*/ 276224 w 1407318"/>
                      <a:gd name="connsiteY6" fmla="*/ 900113 h 900113"/>
                      <a:gd name="connsiteX7" fmla="*/ 1407318 w 1407318"/>
                      <a:gd name="connsiteY7" fmla="*/ 0 h 900113"/>
                      <a:gd name="connsiteX8" fmla="*/ 73818 w 1407318"/>
                      <a:gd name="connsiteY8" fmla="*/ 64293 h 900113"/>
                      <a:gd name="connsiteX9" fmla="*/ 0 w 1407318"/>
                      <a:gd name="connsiteY9" fmla="*/ 154781 h 900113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199726 w 1407318"/>
                      <a:gd name="connsiteY8" fmla="*/ 0 h 910581"/>
                      <a:gd name="connsiteX9" fmla="*/ 73818 w 1407318"/>
                      <a:gd name="connsiteY9" fmla="*/ 74761 h 910581"/>
                      <a:gd name="connsiteX10" fmla="*/ 0 w 1407318"/>
                      <a:gd name="connsiteY10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333076 w 1407318"/>
                      <a:gd name="connsiteY8" fmla="*/ 35719 h 910581"/>
                      <a:gd name="connsiteX9" fmla="*/ 199726 w 1407318"/>
                      <a:gd name="connsiteY9" fmla="*/ 0 h 910581"/>
                      <a:gd name="connsiteX10" fmla="*/ 73818 w 1407318"/>
                      <a:gd name="connsiteY10" fmla="*/ 74761 h 910581"/>
                      <a:gd name="connsiteX11" fmla="*/ 0 w 1407318"/>
                      <a:gd name="connsiteY11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423563 w 1407318"/>
                      <a:gd name="connsiteY8" fmla="*/ 2381 h 910581"/>
                      <a:gd name="connsiteX9" fmla="*/ 333076 w 1407318"/>
                      <a:gd name="connsiteY9" fmla="*/ 35719 h 910581"/>
                      <a:gd name="connsiteX10" fmla="*/ 199726 w 1407318"/>
                      <a:gd name="connsiteY10" fmla="*/ 0 h 910581"/>
                      <a:gd name="connsiteX11" fmla="*/ 73818 w 1407318"/>
                      <a:gd name="connsiteY11" fmla="*/ 74761 h 910581"/>
                      <a:gd name="connsiteX12" fmla="*/ 0 w 1407318"/>
                      <a:gd name="connsiteY12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509288 w 1407318"/>
                      <a:gd name="connsiteY8" fmla="*/ 71438 h 910581"/>
                      <a:gd name="connsiteX9" fmla="*/ 423563 w 1407318"/>
                      <a:gd name="connsiteY9" fmla="*/ 2381 h 910581"/>
                      <a:gd name="connsiteX10" fmla="*/ 333076 w 1407318"/>
                      <a:gd name="connsiteY10" fmla="*/ 35719 h 910581"/>
                      <a:gd name="connsiteX11" fmla="*/ 199726 w 1407318"/>
                      <a:gd name="connsiteY11" fmla="*/ 0 h 910581"/>
                      <a:gd name="connsiteX12" fmla="*/ 73818 w 1407318"/>
                      <a:gd name="connsiteY12" fmla="*/ 74761 h 910581"/>
                      <a:gd name="connsiteX13" fmla="*/ 0 w 1407318"/>
                      <a:gd name="connsiteY13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499763 w 1407318"/>
                      <a:gd name="connsiteY8" fmla="*/ 142875 h 910581"/>
                      <a:gd name="connsiteX9" fmla="*/ 509288 w 1407318"/>
                      <a:gd name="connsiteY9" fmla="*/ 71438 h 910581"/>
                      <a:gd name="connsiteX10" fmla="*/ 423563 w 1407318"/>
                      <a:gd name="connsiteY10" fmla="*/ 2381 h 910581"/>
                      <a:gd name="connsiteX11" fmla="*/ 333076 w 1407318"/>
                      <a:gd name="connsiteY11" fmla="*/ 35719 h 910581"/>
                      <a:gd name="connsiteX12" fmla="*/ 199726 w 1407318"/>
                      <a:gd name="connsiteY12" fmla="*/ 0 h 910581"/>
                      <a:gd name="connsiteX13" fmla="*/ 73818 w 1407318"/>
                      <a:gd name="connsiteY13" fmla="*/ 74761 h 910581"/>
                      <a:gd name="connsiteX14" fmla="*/ 0 w 1407318"/>
                      <a:gd name="connsiteY14" fmla="*/ 165249 h 910581"/>
                      <a:gd name="connsiteX0" fmla="*/ 0 w 1407318"/>
                      <a:gd name="connsiteY0" fmla="*/ 165249 h 910581"/>
                      <a:gd name="connsiteX1" fmla="*/ 68757 w 1407318"/>
                      <a:gd name="connsiteY1" fmla="*/ 276225 h 910581"/>
                      <a:gd name="connsiteX2" fmla="*/ 111619 w 1407318"/>
                      <a:gd name="connsiteY2" fmla="*/ 416719 h 910581"/>
                      <a:gd name="connsiteX3" fmla="*/ 166387 w 1407318"/>
                      <a:gd name="connsiteY3" fmla="*/ 588169 h 910581"/>
                      <a:gd name="connsiteX4" fmla="*/ 237824 w 1407318"/>
                      <a:gd name="connsiteY4" fmla="*/ 702469 h 910581"/>
                      <a:gd name="connsiteX5" fmla="*/ 230681 w 1407318"/>
                      <a:gd name="connsiteY5" fmla="*/ 826294 h 910581"/>
                      <a:gd name="connsiteX6" fmla="*/ 276224 w 1407318"/>
                      <a:gd name="connsiteY6" fmla="*/ 910581 h 910581"/>
                      <a:gd name="connsiteX7" fmla="*/ 1407318 w 1407318"/>
                      <a:gd name="connsiteY7" fmla="*/ 10468 h 910581"/>
                      <a:gd name="connsiteX8" fmla="*/ 568819 w 1407318"/>
                      <a:gd name="connsiteY8" fmla="*/ 280988 h 910581"/>
                      <a:gd name="connsiteX9" fmla="*/ 499763 w 1407318"/>
                      <a:gd name="connsiteY9" fmla="*/ 142875 h 910581"/>
                      <a:gd name="connsiteX10" fmla="*/ 509288 w 1407318"/>
                      <a:gd name="connsiteY10" fmla="*/ 71438 h 910581"/>
                      <a:gd name="connsiteX11" fmla="*/ 423563 w 1407318"/>
                      <a:gd name="connsiteY11" fmla="*/ 2381 h 910581"/>
                      <a:gd name="connsiteX12" fmla="*/ 333076 w 1407318"/>
                      <a:gd name="connsiteY12" fmla="*/ 35719 h 910581"/>
                      <a:gd name="connsiteX13" fmla="*/ 199726 w 1407318"/>
                      <a:gd name="connsiteY13" fmla="*/ 0 h 910581"/>
                      <a:gd name="connsiteX14" fmla="*/ 73818 w 1407318"/>
                      <a:gd name="connsiteY14" fmla="*/ 74761 h 910581"/>
                      <a:gd name="connsiteX15" fmla="*/ 0 w 1407318"/>
                      <a:gd name="connsiteY15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497681 w 568819"/>
                      <a:gd name="connsiteY7" fmla="*/ 348606 h 910581"/>
                      <a:gd name="connsiteX8" fmla="*/ 568819 w 568819"/>
                      <a:gd name="connsiteY8" fmla="*/ 280988 h 910581"/>
                      <a:gd name="connsiteX9" fmla="*/ 499763 w 568819"/>
                      <a:gd name="connsiteY9" fmla="*/ 142875 h 910581"/>
                      <a:gd name="connsiteX10" fmla="*/ 509288 w 568819"/>
                      <a:gd name="connsiteY10" fmla="*/ 71438 h 910581"/>
                      <a:gd name="connsiteX11" fmla="*/ 423563 w 568819"/>
                      <a:gd name="connsiteY11" fmla="*/ 2381 h 910581"/>
                      <a:gd name="connsiteX12" fmla="*/ 333076 w 568819"/>
                      <a:gd name="connsiteY12" fmla="*/ 35719 h 910581"/>
                      <a:gd name="connsiteX13" fmla="*/ 199726 w 568819"/>
                      <a:gd name="connsiteY13" fmla="*/ 0 h 910581"/>
                      <a:gd name="connsiteX14" fmla="*/ 73818 w 568819"/>
                      <a:gd name="connsiteY14" fmla="*/ 74761 h 910581"/>
                      <a:gd name="connsiteX15" fmla="*/ 0 w 568819"/>
                      <a:gd name="connsiteY15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497681 w 568819"/>
                      <a:gd name="connsiteY8" fmla="*/ 348606 h 910581"/>
                      <a:gd name="connsiteX9" fmla="*/ 568819 w 568819"/>
                      <a:gd name="connsiteY9" fmla="*/ 280988 h 910581"/>
                      <a:gd name="connsiteX10" fmla="*/ 499763 w 568819"/>
                      <a:gd name="connsiteY10" fmla="*/ 142875 h 910581"/>
                      <a:gd name="connsiteX11" fmla="*/ 509288 w 568819"/>
                      <a:gd name="connsiteY11" fmla="*/ 71438 h 910581"/>
                      <a:gd name="connsiteX12" fmla="*/ 423563 w 568819"/>
                      <a:gd name="connsiteY12" fmla="*/ 2381 h 910581"/>
                      <a:gd name="connsiteX13" fmla="*/ 333076 w 568819"/>
                      <a:gd name="connsiteY13" fmla="*/ 35719 h 910581"/>
                      <a:gd name="connsiteX14" fmla="*/ 199726 w 568819"/>
                      <a:gd name="connsiteY14" fmla="*/ 0 h 910581"/>
                      <a:gd name="connsiteX15" fmla="*/ 73818 w 568819"/>
                      <a:gd name="connsiteY15" fmla="*/ 74761 h 910581"/>
                      <a:gd name="connsiteX16" fmla="*/ 0 w 568819"/>
                      <a:gd name="connsiteY16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97681 w 568819"/>
                      <a:gd name="connsiteY9" fmla="*/ 348606 h 910581"/>
                      <a:gd name="connsiteX10" fmla="*/ 568819 w 568819"/>
                      <a:gd name="connsiteY10" fmla="*/ 280988 h 910581"/>
                      <a:gd name="connsiteX11" fmla="*/ 499763 w 568819"/>
                      <a:gd name="connsiteY11" fmla="*/ 142875 h 910581"/>
                      <a:gd name="connsiteX12" fmla="*/ 509288 w 568819"/>
                      <a:gd name="connsiteY12" fmla="*/ 71438 h 910581"/>
                      <a:gd name="connsiteX13" fmla="*/ 423563 w 568819"/>
                      <a:gd name="connsiteY13" fmla="*/ 2381 h 910581"/>
                      <a:gd name="connsiteX14" fmla="*/ 333076 w 568819"/>
                      <a:gd name="connsiteY14" fmla="*/ 35719 h 910581"/>
                      <a:gd name="connsiteX15" fmla="*/ 199726 w 568819"/>
                      <a:gd name="connsiteY15" fmla="*/ 0 h 910581"/>
                      <a:gd name="connsiteX16" fmla="*/ 73818 w 568819"/>
                      <a:gd name="connsiteY16" fmla="*/ 74761 h 910581"/>
                      <a:gd name="connsiteX17" fmla="*/ 0 w 568819"/>
                      <a:gd name="connsiteY17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97681 w 568819"/>
                      <a:gd name="connsiteY10" fmla="*/ 348606 h 910581"/>
                      <a:gd name="connsiteX11" fmla="*/ 568819 w 568819"/>
                      <a:gd name="connsiteY11" fmla="*/ 280988 h 910581"/>
                      <a:gd name="connsiteX12" fmla="*/ 499763 w 568819"/>
                      <a:gd name="connsiteY12" fmla="*/ 142875 h 910581"/>
                      <a:gd name="connsiteX13" fmla="*/ 509288 w 568819"/>
                      <a:gd name="connsiteY13" fmla="*/ 71438 h 910581"/>
                      <a:gd name="connsiteX14" fmla="*/ 423563 w 568819"/>
                      <a:gd name="connsiteY14" fmla="*/ 2381 h 910581"/>
                      <a:gd name="connsiteX15" fmla="*/ 333076 w 568819"/>
                      <a:gd name="connsiteY15" fmla="*/ 35719 h 910581"/>
                      <a:gd name="connsiteX16" fmla="*/ 199726 w 568819"/>
                      <a:gd name="connsiteY16" fmla="*/ 0 h 910581"/>
                      <a:gd name="connsiteX17" fmla="*/ 73818 w 568819"/>
                      <a:gd name="connsiteY17" fmla="*/ 74761 h 910581"/>
                      <a:gd name="connsiteX18" fmla="*/ 0 w 568819"/>
                      <a:gd name="connsiteY18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497681 w 568819"/>
                      <a:gd name="connsiteY11" fmla="*/ 348606 h 910581"/>
                      <a:gd name="connsiteX12" fmla="*/ 568819 w 568819"/>
                      <a:gd name="connsiteY12" fmla="*/ 280988 h 910581"/>
                      <a:gd name="connsiteX13" fmla="*/ 499763 w 568819"/>
                      <a:gd name="connsiteY13" fmla="*/ 142875 h 910581"/>
                      <a:gd name="connsiteX14" fmla="*/ 509288 w 568819"/>
                      <a:gd name="connsiteY14" fmla="*/ 71438 h 910581"/>
                      <a:gd name="connsiteX15" fmla="*/ 423563 w 568819"/>
                      <a:gd name="connsiteY15" fmla="*/ 2381 h 910581"/>
                      <a:gd name="connsiteX16" fmla="*/ 333076 w 568819"/>
                      <a:gd name="connsiteY16" fmla="*/ 35719 h 910581"/>
                      <a:gd name="connsiteX17" fmla="*/ 199726 w 568819"/>
                      <a:gd name="connsiteY17" fmla="*/ 0 h 910581"/>
                      <a:gd name="connsiteX18" fmla="*/ 73818 w 568819"/>
                      <a:gd name="connsiteY18" fmla="*/ 74761 h 910581"/>
                      <a:gd name="connsiteX19" fmla="*/ 0 w 568819"/>
                      <a:gd name="connsiteY19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514052 w 568819"/>
                      <a:gd name="connsiteY11" fmla="*/ 542925 h 910581"/>
                      <a:gd name="connsiteX12" fmla="*/ 497681 w 568819"/>
                      <a:gd name="connsiteY12" fmla="*/ 348606 h 910581"/>
                      <a:gd name="connsiteX13" fmla="*/ 568819 w 568819"/>
                      <a:gd name="connsiteY13" fmla="*/ 280988 h 910581"/>
                      <a:gd name="connsiteX14" fmla="*/ 499763 w 568819"/>
                      <a:gd name="connsiteY14" fmla="*/ 142875 h 910581"/>
                      <a:gd name="connsiteX15" fmla="*/ 509288 w 568819"/>
                      <a:gd name="connsiteY15" fmla="*/ 71438 h 910581"/>
                      <a:gd name="connsiteX16" fmla="*/ 423563 w 568819"/>
                      <a:gd name="connsiteY16" fmla="*/ 2381 h 910581"/>
                      <a:gd name="connsiteX17" fmla="*/ 333076 w 568819"/>
                      <a:gd name="connsiteY17" fmla="*/ 35719 h 910581"/>
                      <a:gd name="connsiteX18" fmla="*/ 199726 w 568819"/>
                      <a:gd name="connsiteY18" fmla="*/ 0 h 910581"/>
                      <a:gd name="connsiteX19" fmla="*/ 73818 w 568819"/>
                      <a:gd name="connsiteY19" fmla="*/ 74761 h 910581"/>
                      <a:gd name="connsiteX20" fmla="*/ 0 w 568819"/>
                      <a:gd name="connsiteY20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514052 w 568819"/>
                      <a:gd name="connsiteY11" fmla="*/ 542925 h 910581"/>
                      <a:gd name="connsiteX12" fmla="*/ 480714 w 568819"/>
                      <a:gd name="connsiteY12" fmla="*/ 452438 h 910581"/>
                      <a:gd name="connsiteX13" fmla="*/ 497681 w 568819"/>
                      <a:gd name="connsiteY13" fmla="*/ 348606 h 910581"/>
                      <a:gd name="connsiteX14" fmla="*/ 568819 w 568819"/>
                      <a:gd name="connsiteY14" fmla="*/ 280988 h 910581"/>
                      <a:gd name="connsiteX15" fmla="*/ 499763 w 568819"/>
                      <a:gd name="connsiteY15" fmla="*/ 142875 h 910581"/>
                      <a:gd name="connsiteX16" fmla="*/ 509288 w 568819"/>
                      <a:gd name="connsiteY16" fmla="*/ 71438 h 910581"/>
                      <a:gd name="connsiteX17" fmla="*/ 423563 w 568819"/>
                      <a:gd name="connsiteY17" fmla="*/ 2381 h 910581"/>
                      <a:gd name="connsiteX18" fmla="*/ 333076 w 568819"/>
                      <a:gd name="connsiteY18" fmla="*/ 35719 h 910581"/>
                      <a:gd name="connsiteX19" fmla="*/ 199726 w 568819"/>
                      <a:gd name="connsiteY19" fmla="*/ 0 h 910581"/>
                      <a:gd name="connsiteX20" fmla="*/ 73818 w 568819"/>
                      <a:gd name="connsiteY20" fmla="*/ 74761 h 910581"/>
                      <a:gd name="connsiteX21" fmla="*/ 0 w 568819"/>
                      <a:gd name="connsiteY21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276225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514052 w 568819"/>
                      <a:gd name="connsiteY11" fmla="*/ 542925 h 910581"/>
                      <a:gd name="connsiteX12" fmla="*/ 480714 w 568819"/>
                      <a:gd name="connsiteY12" fmla="*/ 452438 h 910581"/>
                      <a:gd name="connsiteX13" fmla="*/ 497681 w 568819"/>
                      <a:gd name="connsiteY13" fmla="*/ 348606 h 910581"/>
                      <a:gd name="connsiteX14" fmla="*/ 568819 w 568819"/>
                      <a:gd name="connsiteY14" fmla="*/ 280988 h 910581"/>
                      <a:gd name="connsiteX15" fmla="*/ 499763 w 568819"/>
                      <a:gd name="connsiteY15" fmla="*/ 142875 h 910581"/>
                      <a:gd name="connsiteX16" fmla="*/ 509288 w 568819"/>
                      <a:gd name="connsiteY16" fmla="*/ 71438 h 910581"/>
                      <a:gd name="connsiteX17" fmla="*/ 423563 w 568819"/>
                      <a:gd name="connsiteY17" fmla="*/ 2381 h 910581"/>
                      <a:gd name="connsiteX18" fmla="*/ 333076 w 568819"/>
                      <a:gd name="connsiteY18" fmla="*/ 35719 h 910581"/>
                      <a:gd name="connsiteX19" fmla="*/ 199726 w 568819"/>
                      <a:gd name="connsiteY19" fmla="*/ 0 h 910581"/>
                      <a:gd name="connsiteX20" fmla="*/ 73818 w 568819"/>
                      <a:gd name="connsiteY20" fmla="*/ 74761 h 910581"/>
                      <a:gd name="connsiteX21" fmla="*/ 0 w 568819"/>
                      <a:gd name="connsiteY21" fmla="*/ 165249 h 910581"/>
                      <a:gd name="connsiteX0" fmla="*/ 0 w 568819"/>
                      <a:gd name="connsiteY0" fmla="*/ 165249 h 910581"/>
                      <a:gd name="connsiteX1" fmla="*/ 68757 w 568819"/>
                      <a:gd name="connsiteY1" fmla="*/ 309563 h 910581"/>
                      <a:gd name="connsiteX2" fmla="*/ 111619 w 568819"/>
                      <a:gd name="connsiteY2" fmla="*/ 416719 h 910581"/>
                      <a:gd name="connsiteX3" fmla="*/ 166387 w 568819"/>
                      <a:gd name="connsiteY3" fmla="*/ 588169 h 910581"/>
                      <a:gd name="connsiteX4" fmla="*/ 237824 w 568819"/>
                      <a:gd name="connsiteY4" fmla="*/ 702469 h 910581"/>
                      <a:gd name="connsiteX5" fmla="*/ 230681 w 568819"/>
                      <a:gd name="connsiteY5" fmla="*/ 826294 h 910581"/>
                      <a:gd name="connsiteX6" fmla="*/ 276224 w 568819"/>
                      <a:gd name="connsiteY6" fmla="*/ 910581 h 910581"/>
                      <a:gd name="connsiteX7" fmla="*/ 347364 w 568819"/>
                      <a:gd name="connsiteY7" fmla="*/ 854869 h 910581"/>
                      <a:gd name="connsiteX8" fmla="*/ 383083 w 568819"/>
                      <a:gd name="connsiteY8" fmla="*/ 823913 h 910581"/>
                      <a:gd name="connsiteX9" fmla="*/ 425945 w 568819"/>
                      <a:gd name="connsiteY9" fmla="*/ 709613 h 910581"/>
                      <a:gd name="connsiteX10" fmla="*/ 475952 w 568819"/>
                      <a:gd name="connsiteY10" fmla="*/ 604838 h 910581"/>
                      <a:gd name="connsiteX11" fmla="*/ 514052 w 568819"/>
                      <a:gd name="connsiteY11" fmla="*/ 542925 h 910581"/>
                      <a:gd name="connsiteX12" fmla="*/ 480714 w 568819"/>
                      <a:gd name="connsiteY12" fmla="*/ 452438 h 910581"/>
                      <a:gd name="connsiteX13" fmla="*/ 497681 w 568819"/>
                      <a:gd name="connsiteY13" fmla="*/ 348606 h 910581"/>
                      <a:gd name="connsiteX14" fmla="*/ 568819 w 568819"/>
                      <a:gd name="connsiteY14" fmla="*/ 280988 h 910581"/>
                      <a:gd name="connsiteX15" fmla="*/ 499763 w 568819"/>
                      <a:gd name="connsiteY15" fmla="*/ 142875 h 910581"/>
                      <a:gd name="connsiteX16" fmla="*/ 509288 w 568819"/>
                      <a:gd name="connsiteY16" fmla="*/ 71438 h 910581"/>
                      <a:gd name="connsiteX17" fmla="*/ 423563 w 568819"/>
                      <a:gd name="connsiteY17" fmla="*/ 2381 h 910581"/>
                      <a:gd name="connsiteX18" fmla="*/ 333076 w 568819"/>
                      <a:gd name="connsiteY18" fmla="*/ 35719 h 910581"/>
                      <a:gd name="connsiteX19" fmla="*/ 199726 w 568819"/>
                      <a:gd name="connsiteY19" fmla="*/ 0 h 910581"/>
                      <a:gd name="connsiteX20" fmla="*/ 73818 w 568819"/>
                      <a:gd name="connsiteY20" fmla="*/ 74761 h 910581"/>
                      <a:gd name="connsiteX21" fmla="*/ 0 w 568819"/>
                      <a:gd name="connsiteY21" fmla="*/ 165249 h 910581"/>
                      <a:gd name="connsiteX0" fmla="*/ 0 w 568819"/>
                      <a:gd name="connsiteY0" fmla="*/ 165249 h 910581"/>
                      <a:gd name="connsiteX1" fmla="*/ 11608 w 568819"/>
                      <a:gd name="connsiteY1" fmla="*/ 250031 h 910581"/>
                      <a:gd name="connsiteX2" fmla="*/ 68757 w 568819"/>
                      <a:gd name="connsiteY2" fmla="*/ 309563 h 910581"/>
                      <a:gd name="connsiteX3" fmla="*/ 111619 w 568819"/>
                      <a:gd name="connsiteY3" fmla="*/ 416719 h 910581"/>
                      <a:gd name="connsiteX4" fmla="*/ 166387 w 568819"/>
                      <a:gd name="connsiteY4" fmla="*/ 588169 h 910581"/>
                      <a:gd name="connsiteX5" fmla="*/ 237824 w 568819"/>
                      <a:gd name="connsiteY5" fmla="*/ 702469 h 910581"/>
                      <a:gd name="connsiteX6" fmla="*/ 230681 w 568819"/>
                      <a:gd name="connsiteY6" fmla="*/ 826294 h 910581"/>
                      <a:gd name="connsiteX7" fmla="*/ 276224 w 568819"/>
                      <a:gd name="connsiteY7" fmla="*/ 910581 h 910581"/>
                      <a:gd name="connsiteX8" fmla="*/ 347364 w 568819"/>
                      <a:gd name="connsiteY8" fmla="*/ 854869 h 910581"/>
                      <a:gd name="connsiteX9" fmla="*/ 383083 w 568819"/>
                      <a:gd name="connsiteY9" fmla="*/ 823913 h 910581"/>
                      <a:gd name="connsiteX10" fmla="*/ 425945 w 568819"/>
                      <a:gd name="connsiteY10" fmla="*/ 709613 h 910581"/>
                      <a:gd name="connsiteX11" fmla="*/ 475952 w 568819"/>
                      <a:gd name="connsiteY11" fmla="*/ 604838 h 910581"/>
                      <a:gd name="connsiteX12" fmla="*/ 514052 w 568819"/>
                      <a:gd name="connsiteY12" fmla="*/ 542925 h 910581"/>
                      <a:gd name="connsiteX13" fmla="*/ 480714 w 568819"/>
                      <a:gd name="connsiteY13" fmla="*/ 452438 h 910581"/>
                      <a:gd name="connsiteX14" fmla="*/ 497681 w 568819"/>
                      <a:gd name="connsiteY14" fmla="*/ 348606 h 910581"/>
                      <a:gd name="connsiteX15" fmla="*/ 568819 w 568819"/>
                      <a:gd name="connsiteY15" fmla="*/ 280988 h 910581"/>
                      <a:gd name="connsiteX16" fmla="*/ 499763 w 568819"/>
                      <a:gd name="connsiteY16" fmla="*/ 142875 h 910581"/>
                      <a:gd name="connsiteX17" fmla="*/ 509288 w 568819"/>
                      <a:gd name="connsiteY17" fmla="*/ 71438 h 910581"/>
                      <a:gd name="connsiteX18" fmla="*/ 423563 w 568819"/>
                      <a:gd name="connsiteY18" fmla="*/ 2381 h 910581"/>
                      <a:gd name="connsiteX19" fmla="*/ 333076 w 568819"/>
                      <a:gd name="connsiteY19" fmla="*/ 35719 h 910581"/>
                      <a:gd name="connsiteX20" fmla="*/ 199726 w 568819"/>
                      <a:gd name="connsiteY20" fmla="*/ 0 h 910581"/>
                      <a:gd name="connsiteX21" fmla="*/ 73818 w 568819"/>
                      <a:gd name="connsiteY21" fmla="*/ 74761 h 910581"/>
                      <a:gd name="connsiteX22" fmla="*/ 0 w 568819"/>
                      <a:gd name="connsiteY22" fmla="*/ 165249 h 910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568819" h="910581">
                        <a:moveTo>
                          <a:pt x="0" y="165249"/>
                        </a:moveTo>
                        <a:lnTo>
                          <a:pt x="11608" y="250031"/>
                        </a:lnTo>
                        <a:lnTo>
                          <a:pt x="68757" y="309563"/>
                        </a:lnTo>
                        <a:lnTo>
                          <a:pt x="111619" y="416719"/>
                        </a:lnTo>
                        <a:lnTo>
                          <a:pt x="166387" y="588169"/>
                        </a:lnTo>
                        <a:lnTo>
                          <a:pt x="237824" y="702469"/>
                        </a:lnTo>
                        <a:lnTo>
                          <a:pt x="230681" y="826294"/>
                        </a:lnTo>
                        <a:lnTo>
                          <a:pt x="276224" y="910581"/>
                        </a:lnTo>
                        <a:lnTo>
                          <a:pt x="347364" y="854869"/>
                        </a:lnTo>
                        <a:lnTo>
                          <a:pt x="383083" y="823913"/>
                        </a:lnTo>
                        <a:lnTo>
                          <a:pt x="425945" y="709613"/>
                        </a:lnTo>
                        <a:lnTo>
                          <a:pt x="475952" y="604838"/>
                        </a:lnTo>
                        <a:lnTo>
                          <a:pt x="514052" y="542925"/>
                        </a:lnTo>
                        <a:lnTo>
                          <a:pt x="480714" y="452438"/>
                        </a:lnTo>
                        <a:lnTo>
                          <a:pt x="497681" y="348606"/>
                        </a:lnTo>
                        <a:lnTo>
                          <a:pt x="568819" y="280988"/>
                        </a:lnTo>
                        <a:lnTo>
                          <a:pt x="499763" y="142875"/>
                        </a:lnTo>
                        <a:lnTo>
                          <a:pt x="509288" y="71438"/>
                        </a:lnTo>
                        <a:lnTo>
                          <a:pt x="423563" y="2381"/>
                        </a:lnTo>
                        <a:lnTo>
                          <a:pt x="333076" y="35719"/>
                        </a:lnTo>
                        <a:lnTo>
                          <a:pt x="199726" y="0"/>
                        </a:lnTo>
                        <a:lnTo>
                          <a:pt x="73818" y="74761"/>
                        </a:lnTo>
                        <a:lnTo>
                          <a:pt x="0" y="165249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2" name="任意多边形 31"/>
                  <p:cNvSpPr/>
                  <p:nvPr/>
                </p:nvSpPr>
                <p:spPr>
                  <a:xfrm>
                    <a:off x="728663" y="2740025"/>
                    <a:ext cx="120650" cy="100013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728662 w 1943100"/>
                      <a:gd name="connsiteY0" fmla="*/ 504825 h 1085850"/>
                      <a:gd name="connsiteX1" fmla="*/ 0 w 1943100"/>
                      <a:gd name="connsiteY1" fmla="*/ 1085850 h 1085850"/>
                      <a:gd name="connsiteX2" fmla="*/ 1943100 w 1943100"/>
                      <a:gd name="connsiteY2" fmla="*/ 419100 h 1085850"/>
                      <a:gd name="connsiteX3" fmla="*/ 819150 w 1943100"/>
                      <a:gd name="connsiteY3" fmla="*/ 0 h 1085850"/>
                      <a:gd name="connsiteX4" fmla="*/ 728662 w 1943100"/>
                      <a:gd name="connsiteY4" fmla="*/ 504825 h 1085850"/>
                      <a:gd name="connsiteX0" fmla="*/ 728662 w 1943100"/>
                      <a:gd name="connsiteY0" fmla="*/ 85725 h 666750"/>
                      <a:gd name="connsiteX1" fmla="*/ 0 w 1943100"/>
                      <a:gd name="connsiteY1" fmla="*/ 666750 h 666750"/>
                      <a:gd name="connsiteX2" fmla="*/ 1943100 w 1943100"/>
                      <a:gd name="connsiteY2" fmla="*/ 0 h 666750"/>
                      <a:gd name="connsiteX3" fmla="*/ 790575 w 1943100"/>
                      <a:gd name="connsiteY3" fmla="*/ 78581 h 666750"/>
                      <a:gd name="connsiteX4" fmla="*/ 728662 w 1943100"/>
                      <a:gd name="connsiteY4" fmla="*/ 85725 h 666750"/>
                      <a:gd name="connsiteX0" fmla="*/ 728662 w 1943100"/>
                      <a:gd name="connsiteY0" fmla="*/ 85725 h 666750"/>
                      <a:gd name="connsiteX1" fmla="*/ 0 w 1943100"/>
                      <a:gd name="connsiteY1" fmla="*/ 666750 h 666750"/>
                      <a:gd name="connsiteX2" fmla="*/ 1943100 w 1943100"/>
                      <a:gd name="connsiteY2" fmla="*/ 0 h 666750"/>
                      <a:gd name="connsiteX3" fmla="*/ 847797 w 1943100"/>
                      <a:gd name="connsiteY3" fmla="*/ 111199 h 666750"/>
                      <a:gd name="connsiteX4" fmla="*/ 790575 w 1943100"/>
                      <a:gd name="connsiteY4" fmla="*/ 78581 h 666750"/>
                      <a:gd name="connsiteX5" fmla="*/ 728662 w 1943100"/>
                      <a:gd name="connsiteY5" fmla="*/ 85725 h 666750"/>
                      <a:gd name="connsiteX0" fmla="*/ 728662 w 1943100"/>
                      <a:gd name="connsiteY0" fmla="*/ 85725 h 666750"/>
                      <a:gd name="connsiteX1" fmla="*/ 0 w 1943100"/>
                      <a:gd name="connsiteY1" fmla="*/ 666750 h 666750"/>
                      <a:gd name="connsiteX2" fmla="*/ 1943100 w 1943100"/>
                      <a:gd name="connsiteY2" fmla="*/ 0 h 666750"/>
                      <a:gd name="connsiteX3" fmla="*/ 952572 w 1943100"/>
                      <a:gd name="connsiteY3" fmla="*/ 115962 h 666750"/>
                      <a:gd name="connsiteX4" fmla="*/ 847797 w 1943100"/>
                      <a:gd name="connsiteY4" fmla="*/ 111199 h 666750"/>
                      <a:gd name="connsiteX5" fmla="*/ 790575 w 1943100"/>
                      <a:gd name="connsiteY5" fmla="*/ 78581 h 666750"/>
                      <a:gd name="connsiteX6" fmla="*/ 728662 w 1943100"/>
                      <a:gd name="connsiteY6" fmla="*/ 85725 h 666750"/>
                      <a:gd name="connsiteX0" fmla="*/ 728662 w 1943100"/>
                      <a:gd name="connsiteY0" fmla="*/ 85725 h 666750"/>
                      <a:gd name="connsiteX1" fmla="*/ 0 w 1943100"/>
                      <a:gd name="connsiteY1" fmla="*/ 666750 h 666750"/>
                      <a:gd name="connsiteX2" fmla="*/ 1943100 w 1943100"/>
                      <a:gd name="connsiteY2" fmla="*/ 0 h 666750"/>
                      <a:gd name="connsiteX3" fmla="*/ 1064491 w 1943100"/>
                      <a:gd name="connsiteY3" fmla="*/ 20712 h 666750"/>
                      <a:gd name="connsiteX4" fmla="*/ 952572 w 1943100"/>
                      <a:gd name="connsiteY4" fmla="*/ 115962 h 666750"/>
                      <a:gd name="connsiteX5" fmla="*/ 847797 w 1943100"/>
                      <a:gd name="connsiteY5" fmla="*/ 111199 h 666750"/>
                      <a:gd name="connsiteX6" fmla="*/ 790575 w 1943100"/>
                      <a:gd name="connsiteY6" fmla="*/ 78581 h 666750"/>
                      <a:gd name="connsiteX7" fmla="*/ 728662 w 1943100"/>
                      <a:gd name="connsiteY7" fmla="*/ 85725 h 666750"/>
                      <a:gd name="connsiteX0" fmla="*/ 728662 w 1943100"/>
                      <a:gd name="connsiteY0" fmla="*/ 131688 h 712713"/>
                      <a:gd name="connsiteX1" fmla="*/ 0 w 1943100"/>
                      <a:gd name="connsiteY1" fmla="*/ 712713 h 712713"/>
                      <a:gd name="connsiteX2" fmla="*/ 1943100 w 1943100"/>
                      <a:gd name="connsiteY2" fmla="*/ 45963 h 712713"/>
                      <a:gd name="connsiteX3" fmla="*/ 1135929 w 1943100"/>
                      <a:gd name="connsiteY3" fmla="*/ 0 h 712713"/>
                      <a:gd name="connsiteX4" fmla="*/ 1064491 w 1943100"/>
                      <a:gd name="connsiteY4" fmla="*/ 66675 h 712713"/>
                      <a:gd name="connsiteX5" fmla="*/ 952572 w 1943100"/>
                      <a:gd name="connsiteY5" fmla="*/ 161925 h 712713"/>
                      <a:gd name="connsiteX6" fmla="*/ 847797 w 1943100"/>
                      <a:gd name="connsiteY6" fmla="*/ 157162 h 712713"/>
                      <a:gd name="connsiteX7" fmla="*/ 790575 w 1943100"/>
                      <a:gd name="connsiteY7" fmla="*/ 124544 h 712713"/>
                      <a:gd name="connsiteX8" fmla="*/ 728662 w 1943100"/>
                      <a:gd name="connsiteY8" fmla="*/ 131688 h 712713"/>
                      <a:gd name="connsiteX0" fmla="*/ 728662 w 1943100"/>
                      <a:gd name="connsiteY0" fmla="*/ 169787 h 750812"/>
                      <a:gd name="connsiteX1" fmla="*/ 0 w 1943100"/>
                      <a:gd name="connsiteY1" fmla="*/ 750812 h 750812"/>
                      <a:gd name="connsiteX2" fmla="*/ 1943100 w 1943100"/>
                      <a:gd name="connsiteY2" fmla="*/ 84062 h 750812"/>
                      <a:gd name="connsiteX3" fmla="*/ 1240704 w 1943100"/>
                      <a:gd name="connsiteY3" fmla="*/ 0 h 750812"/>
                      <a:gd name="connsiteX4" fmla="*/ 1135929 w 1943100"/>
                      <a:gd name="connsiteY4" fmla="*/ 38099 h 750812"/>
                      <a:gd name="connsiteX5" fmla="*/ 1064491 w 1943100"/>
                      <a:gd name="connsiteY5" fmla="*/ 104774 h 750812"/>
                      <a:gd name="connsiteX6" fmla="*/ 952572 w 1943100"/>
                      <a:gd name="connsiteY6" fmla="*/ 200024 h 750812"/>
                      <a:gd name="connsiteX7" fmla="*/ 847797 w 1943100"/>
                      <a:gd name="connsiteY7" fmla="*/ 195261 h 750812"/>
                      <a:gd name="connsiteX8" fmla="*/ 790575 w 1943100"/>
                      <a:gd name="connsiteY8" fmla="*/ 162643 h 750812"/>
                      <a:gd name="connsiteX9" fmla="*/ 728662 w 1943100"/>
                      <a:gd name="connsiteY9" fmla="*/ 169787 h 750812"/>
                      <a:gd name="connsiteX0" fmla="*/ 728662 w 1943100"/>
                      <a:gd name="connsiteY0" fmla="*/ 169787 h 750812"/>
                      <a:gd name="connsiteX1" fmla="*/ 0 w 1943100"/>
                      <a:gd name="connsiteY1" fmla="*/ 750812 h 750812"/>
                      <a:gd name="connsiteX2" fmla="*/ 1943100 w 1943100"/>
                      <a:gd name="connsiteY2" fmla="*/ 84062 h 750812"/>
                      <a:gd name="connsiteX3" fmla="*/ 1293091 w 1943100"/>
                      <a:gd name="connsiteY3" fmla="*/ 16669 h 750812"/>
                      <a:gd name="connsiteX4" fmla="*/ 1240704 w 1943100"/>
                      <a:gd name="connsiteY4" fmla="*/ 0 h 750812"/>
                      <a:gd name="connsiteX5" fmla="*/ 1135929 w 1943100"/>
                      <a:gd name="connsiteY5" fmla="*/ 38099 h 750812"/>
                      <a:gd name="connsiteX6" fmla="*/ 1064491 w 1943100"/>
                      <a:gd name="connsiteY6" fmla="*/ 104774 h 750812"/>
                      <a:gd name="connsiteX7" fmla="*/ 952572 w 1943100"/>
                      <a:gd name="connsiteY7" fmla="*/ 200024 h 750812"/>
                      <a:gd name="connsiteX8" fmla="*/ 847797 w 1943100"/>
                      <a:gd name="connsiteY8" fmla="*/ 195261 h 750812"/>
                      <a:gd name="connsiteX9" fmla="*/ 790575 w 1943100"/>
                      <a:gd name="connsiteY9" fmla="*/ 162643 h 750812"/>
                      <a:gd name="connsiteX10" fmla="*/ 728662 w 1943100"/>
                      <a:gd name="connsiteY10" fmla="*/ 169787 h 750812"/>
                      <a:gd name="connsiteX0" fmla="*/ 728662 w 1943100"/>
                      <a:gd name="connsiteY0" fmla="*/ 169787 h 750812"/>
                      <a:gd name="connsiteX1" fmla="*/ 0 w 1943100"/>
                      <a:gd name="connsiteY1" fmla="*/ 750812 h 750812"/>
                      <a:gd name="connsiteX2" fmla="*/ 1943100 w 1943100"/>
                      <a:gd name="connsiteY2" fmla="*/ 84062 h 750812"/>
                      <a:gd name="connsiteX3" fmla="*/ 1331191 w 1943100"/>
                      <a:gd name="connsiteY3" fmla="*/ 116681 h 750812"/>
                      <a:gd name="connsiteX4" fmla="*/ 1293091 w 1943100"/>
                      <a:gd name="connsiteY4" fmla="*/ 16669 h 750812"/>
                      <a:gd name="connsiteX5" fmla="*/ 1240704 w 1943100"/>
                      <a:gd name="connsiteY5" fmla="*/ 0 h 750812"/>
                      <a:gd name="connsiteX6" fmla="*/ 1135929 w 1943100"/>
                      <a:gd name="connsiteY6" fmla="*/ 38099 h 750812"/>
                      <a:gd name="connsiteX7" fmla="*/ 1064491 w 1943100"/>
                      <a:gd name="connsiteY7" fmla="*/ 104774 h 750812"/>
                      <a:gd name="connsiteX8" fmla="*/ 952572 w 1943100"/>
                      <a:gd name="connsiteY8" fmla="*/ 200024 h 750812"/>
                      <a:gd name="connsiteX9" fmla="*/ 847797 w 1943100"/>
                      <a:gd name="connsiteY9" fmla="*/ 195261 h 750812"/>
                      <a:gd name="connsiteX10" fmla="*/ 790575 w 1943100"/>
                      <a:gd name="connsiteY10" fmla="*/ 162643 h 750812"/>
                      <a:gd name="connsiteX11" fmla="*/ 728662 w 1943100"/>
                      <a:gd name="connsiteY11" fmla="*/ 169787 h 750812"/>
                      <a:gd name="connsiteX0" fmla="*/ 728662 w 1331191"/>
                      <a:gd name="connsiteY0" fmla="*/ 169787 h 750812"/>
                      <a:gd name="connsiteX1" fmla="*/ 0 w 1331191"/>
                      <a:gd name="connsiteY1" fmla="*/ 750812 h 750812"/>
                      <a:gd name="connsiteX2" fmla="*/ 1243012 w 1331191"/>
                      <a:gd name="connsiteY2" fmla="*/ 191218 h 750812"/>
                      <a:gd name="connsiteX3" fmla="*/ 1331191 w 1331191"/>
                      <a:gd name="connsiteY3" fmla="*/ 116681 h 750812"/>
                      <a:gd name="connsiteX4" fmla="*/ 1293091 w 1331191"/>
                      <a:gd name="connsiteY4" fmla="*/ 16669 h 750812"/>
                      <a:gd name="connsiteX5" fmla="*/ 1240704 w 1331191"/>
                      <a:gd name="connsiteY5" fmla="*/ 0 h 750812"/>
                      <a:gd name="connsiteX6" fmla="*/ 1135929 w 1331191"/>
                      <a:gd name="connsiteY6" fmla="*/ 38099 h 750812"/>
                      <a:gd name="connsiteX7" fmla="*/ 1064491 w 1331191"/>
                      <a:gd name="connsiteY7" fmla="*/ 104774 h 750812"/>
                      <a:gd name="connsiteX8" fmla="*/ 952572 w 1331191"/>
                      <a:gd name="connsiteY8" fmla="*/ 200024 h 750812"/>
                      <a:gd name="connsiteX9" fmla="*/ 847797 w 1331191"/>
                      <a:gd name="connsiteY9" fmla="*/ 195261 h 750812"/>
                      <a:gd name="connsiteX10" fmla="*/ 790575 w 1331191"/>
                      <a:gd name="connsiteY10" fmla="*/ 162643 h 750812"/>
                      <a:gd name="connsiteX11" fmla="*/ 728662 w 1331191"/>
                      <a:gd name="connsiteY11" fmla="*/ 169787 h 750812"/>
                      <a:gd name="connsiteX0" fmla="*/ 728662 w 1331191"/>
                      <a:gd name="connsiteY0" fmla="*/ 169787 h 750812"/>
                      <a:gd name="connsiteX1" fmla="*/ 0 w 1331191"/>
                      <a:gd name="connsiteY1" fmla="*/ 750812 h 750812"/>
                      <a:gd name="connsiteX2" fmla="*/ 1157361 w 1331191"/>
                      <a:gd name="connsiteY2" fmla="*/ 366712 h 750812"/>
                      <a:gd name="connsiteX3" fmla="*/ 1243012 w 1331191"/>
                      <a:gd name="connsiteY3" fmla="*/ 191218 h 750812"/>
                      <a:gd name="connsiteX4" fmla="*/ 1331191 w 1331191"/>
                      <a:gd name="connsiteY4" fmla="*/ 116681 h 750812"/>
                      <a:gd name="connsiteX5" fmla="*/ 1293091 w 1331191"/>
                      <a:gd name="connsiteY5" fmla="*/ 16669 h 750812"/>
                      <a:gd name="connsiteX6" fmla="*/ 1240704 w 1331191"/>
                      <a:gd name="connsiteY6" fmla="*/ 0 h 750812"/>
                      <a:gd name="connsiteX7" fmla="*/ 1135929 w 1331191"/>
                      <a:gd name="connsiteY7" fmla="*/ 38099 h 750812"/>
                      <a:gd name="connsiteX8" fmla="*/ 1064491 w 1331191"/>
                      <a:gd name="connsiteY8" fmla="*/ 104774 h 750812"/>
                      <a:gd name="connsiteX9" fmla="*/ 952572 w 1331191"/>
                      <a:gd name="connsiteY9" fmla="*/ 200024 h 750812"/>
                      <a:gd name="connsiteX10" fmla="*/ 847797 w 1331191"/>
                      <a:gd name="connsiteY10" fmla="*/ 195261 h 750812"/>
                      <a:gd name="connsiteX11" fmla="*/ 790575 w 1331191"/>
                      <a:gd name="connsiteY11" fmla="*/ 162643 h 750812"/>
                      <a:gd name="connsiteX12" fmla="*/ 728662 w 1331191"/>
                      <a:gd name="connsiteY12" fmla="*/ 169787 h 750812"/>
                      <a:gd name="connsiteX0" fmla="*/ 728662 w 1331191"/>
                      <a:gd name="connsiteY0" fmla="*/ 169787 h 750812"/>
                      <a:gd name="connsiteX1" fmla="*/ 0 w 1331191"/>
                      <a:gd name="connsiteY1" fmla="*/ 750812 h 750812"/>
                      <a:gd name="connsiteX2" fmla="*/ 1157361 w 1331191"/>
                      <a:gd name="connsiteY2" fmla="*/ 366712 h 750812"/>
                      <a:gd name="connsiteX3" fmla="*/ 1231180 w 1331191"/>
                      <a:gd name="connsiteY3" fmla="*/ 304800 h 750812"/>
                      <a:gd name="connsiteX4" fmla="*/ 1243012 w 1331191"/>
                      <a:gd name="connsiteY4" fmla="*/ 191218 h 750812"/>
                      <a:gd name="connsiteX5" fmla="*/ 1331191 w 1331191"/>
                      <a:gd name="connsiteY5" fmla="*/ 116681 h 750812"/>
                      <a:gd name="connsiteX6" fmla="*/ 1293091 w 1331191"/>
                      <a:gd name="connsiteY6" fmla="*/ 16669 h 750812"/>
                      <a:gd name="connsiteX7" fmla="*/ 1240704 w 1331191"/>
                      <a:gd name="connsiteY7" fmla="*/ 0 h 750812"/>
                      <a:gd name="connsiteX8" fmla="*/ 1135929 w 1331191"/>
                      <a:gd name="connsiteY8" fmla="*/ 38099 h 750812"/>
                      <a:gd name="connsiteX9" fmla="*/ 1064491 w 1331191"/>
                      <a:gd name="connsiteY9" fmla="*/ 104774 h 750812"/>
                      <a:gd name="connsiteX10" fmla="*/ 952572 w 1331191"/>
                      <a:gd name="connsiteY10" fmla="*/ 200024 h 750812"/>
                      <a:gd name="connsiteX11" fmla="*/ 847797 w 1331191"/>
                      <a:gd name="connsiteY11" fmla="*/ 195261 h 750812"/>
                      <a:gd name="connsiteX12" fmla="*/ 790575 w 1331191"/>
                      <a:gd name="connsiteY12" fmla="*/ 162643 h 750812"/>
                      <a:gd name="connsiteX13" fmla="*/ 728662 w 1331191"/>
                      <a:gd name="connsiteY13" fmla="*/ 169787 h 750812"/>
                      <a:gd name="connsiteX0" fmla="*/ 728662 w 1331191"/>
                      <a:gd name="connsiteY0" fmla="*/ 169787 h 750812"/>
                      <a:gd name="connsiteX1" fmla="*/ 0 w 1331191"/>
                      <a:gd name="connsiteY1" fmla="*/ 750812 h 750812"/>
                      <a:gd name="connsiteX2" fmla="*/ 1104973 w 1331191"/>
                      <a:gd name="connsiteY2" fmla="*/ 497681 h 750812"/>
                      <a:gd name="connsiteX3" fmla="*/ 1157361 w 1331191"/>
                      <a:gd name="connsiteY3" fmla="*/ 366712 h 750812"/>
                      <a:gd name="connsiteX4" fmla="*/ 1231180 w 1331191"/>
                      <a:gd name="connsiteY4" fmla="*/ 304800 h 750812"/>
                      <a:gd name="connsiteX5" fmla="*/ 1243012 w 1331191"/>
                      <a:gd name="connsiteY5" fmla="*/ 191218 h 750812"/>
                      <a:gd name="connsiteX6" fmla="*/ 1331191 w 1331191"/>
                      <a:gd name="connsiteY6" fmla="*/ 116681 h 750812"/>
                      <a:gd name="connsiteX7" fmla="*/ 1293091 w 1331191"/>
                      <a:gd name="connsiteY7" fmla="*/ 16669 h 750812"/>
                      <a:gd name="connsiteX8" fmla="*/ 1240704 w 1331191"/>
                      <a:gd name="connsiteY8" fmla="*/ 0 h 750812"/>
                      <a:gd name="connsiteX9" fmla="*/ 1135929 w 1331191"/>
                      <a:gd name="connsiteY9" fmla="*/ 38099 h 750812"/>
                      <a:gd name="connsiteX10" fmla="*/ 1064491 w 1331191"/>
                      <a:gd name="connsiteY10" fmla="*/ 104774 h 750812"/>
                      <a:gd name="connsiteX11" fmla="*/ 952572 w 1331191"/>
                      <a:gd name="connsiteY11" fmla="*/ 200024 h 750812"/>
                      <a:gd name="connsiteX12" fmla="*/ 847797 w 1331191"/>
                      <a:gd name="connsiteY12" fmla="*/ 195261 h 750812"/>
                      <a:gd name="connsiteX13" fmla="*/ 790575 w 1331191"/>
                      <a:gd name="connsiteY13" fmla="*/ 162643 h 750812"/>
                      <a:gd name="connsiteX14" fmla="*/ 728662 w 1331191"/>
                      <a:gd name="connsiteY14" fmla="*/ 169787 h 750812"/>
                      <a:gd name="connsiteX0" fmla="*/ 0 w 602529"/>
                      <a:gd name="connsiteY0" fmla="*/ 169787 h 497681"/>
                      <a:gd name="connsiteX1" fmla="*/ 304800 w 602529"/>
                      <a:gd name="connsiteY1" fmla="*/ 474587 h 497681"/>
                      <a:gd name="connsiteX2" fmla="*/ 376311 w 602529"/>
                      <a:gd name="connsiteY2" fmla="*/ 497681 h 497681"/>
                      <a:gd name="connsiteX3" fmla="*/ 428699 w 602529"/>
                      <a:gd name="connsiteY3" fmla="*/ 366712 h 497681"/>
                      <a:gd name="connsiteX4" fmla="*/ 502518 w 602529"/>
                      <a:gd name="connsiteY4" fmla="*/ 304800 h 497681"/>
                      <a:gd name="connsiteX5" fmla="*/ 514350 w 602529"/>
                      <a:gd name="connsiteY5" fmla="*/ 191218 h 497681"/>
                      <a:gd name="connsiteX6" fmla="*/ 602529 w 602529"/>
                      <a:gd name="connsiteY6" fmla="*/ 116681 h 497681"/>
                      <a:gd name="connsiteX7" fmla="*/ 564429 w 602529"/>
                      <a:gd name="connsiteY7" fmla="*/ 16669 h 497681"/>
                      <a:gd name="connsiteX8" fmla="*/ 512042 w 602529"/>
                      <a:gd name="connsiteY8" fmla="*/ 0 h 497681"/>
                      <a:gd name="connsiteX9" fmla="*/ 407267 w 602529"/>
                      <a:gd name="connsiteY9" fmla="*/ 38099 h 497681"/>
                      <a:gd name="connsiteX10" fmla="*/ 335829 w 602529"/>
                      <a:gd name="connsiteY10" fmla="*/ 104774 h 497681"/>
                      <a:gd name="connsiteX11" fmla="*/ 223910 w 602529"/>
                      <a:gd name="connsiteY11" fmla="*/ 200024 h 497681"/>
                      <a:gd name="connsiteX12" fmla="*/ 119135 w 602529"/>
                      <a:gd name="connsiteY12" fmla="*/ 195261 h 497681"/>
                      <a:gd name="connsiteX13" fmla="*/ 61913 w 602529"/>
                      <a:gd name="connsiteY13" fmla="*/ 162643 h 497681"/>
                      <a:gd name="connsiteX14" fmla="*/ 0 w 602529"/>
                      <a:gd name="connsiteY14" fmla="*/ 169787 h 497681"/>
                      <a:gd name="connsiteX0" fmla="*/ 2307 w 604836"/>
                      <a:gd name="connsiteY0" fmla="*/ 169787 h 497681"/>
                      <a:gd name="connsiteX1" fmla="*/ 0 w 604836"/>
                      <a:gd name="connsiteY1" fmla="*/ 302420 h 497681"/>
                      <a:gd name="connsiteX2" fmla="*/ 307107 w 604836"/>
                      <a:gd name="connsiteY2" fmla="*/ 474587 h 497681"/>
                      <a:gd name="connsiteX3" fmla="*/ 378618 w 604836"/>
                      <a:gd name="connsiteY3" fmla="*/ 497681 h 497681"/>
                      <a:gd name="connsiteX4" fmla="*/ 431006 w 604836"/>
                      <a:gd name="connsiteY4" fmla="*/ 366712 h 497681"/>
                      <a:gd name="connsiteX5" fmla="*/ 504825 w 604836"/>
                      <a:gd name="connsiteY5" fmla="*/ 304800 h 497681"/>
                      <a:gd name="connsiteX6" fmla="*/ 516657 w 604836"/>
                      <a:gd name="connsiteY6" fmla="*/ 191218 h 497681"/>
                      <a:gd name="connsiteX7" fmla="*/ 604836 w 604836"/>
                      <a:gd name="connsiteY7" fmla="*/ 116681 h 497681"/>
                      <a:gd name="connsiteX8" fmla="*/ 566736 w 604836"/>
                      <a:gd name="connsiteY8" fmla="*/ 16669 h 497681"/>
                      <a:gd name="connsiteX9" fmla="*/ 514349 w 604836"/>
                      <a:gd name="connsiteY9" fmla="*/ 0 h 497681"/>
                      <a:gd name="connsiteX10" fmla="*/ 409574 w 604836"/>
                      <a:gd name="connsiteY10" fmla="*/ 38099 h 497681"/>
                      <a:gd name="connsiteX11" fmla="*/ 338136 w 604836"/>
                      <a:gd name="connsiteY11" fmla="*/ 104774 h 497681"/>
                      <a:gd name="connsiteX12" fmla="*/ 226217 w 604836"/>
                      <a:gd name="connsiteY12" fmla="*/ 200024 h 497681"/>
                      <a:gd name="connsiteX13" fmla="*/ 121442 w 604836"/>
                      <a:gd name="connsiteY13" fmla="*/ 195261 h 497681"/>
                      <a:gd name="connsiteX14" fmla="*/ 64220 w 604836"/>
                      <a:gd name="connsiteY14" fmla="*/ 162643 h 497681"/>
                      <a:gd name="connsiteX15" fmla="*/ 2307 w 604836"/>
                      <a:gd name="connsiteY15" fmla="*/ 169787 h 497681"/>
                      <a:gd name="connsiteX0" fmla="*/ 2307 w 604836"/>
                      <a:gd name="connsiteY0" fmla="*/ 169787 h 497681"/>
                      <a:gd name="connsiteX1" fmla="*/ 0 w 604836"/>
                      <a:gd name="connsiteY1" fmla="*/ 302420 h 497681"/>
                      <a:gd name="connsiteX2" fmla="*/ 95250 w 604836"/>
                      <a:gd name="connsiteY2" fmla="*/ 338138 h 497681"/>
                      <a:gd name="connsiteX3" fmla="*/ 307107 w 604836"/>
                      <a:gd name="connsiteY3" fmla="*/ 474587 h 497681"/>
                      <a:gd name="connsiteX4" fmla="*/ 378618 w 604836"/>
                      <a:gd name="connsiteY4" fmla="*/ 497681 h 497681"/>
                      <a:gd name="connsiteX5" fmla="*/ 431006 w 604836"/>
                      <a:gd name="connsiteY5" fmla="*/ 366712 h 497681"/>
                      <a:gd name="connsiteX6" fmla="*/ 504825 w 604836"/>
                      <a:gd name="connsiteY6" fmla="*/ 304800 h 497681"/>
                      <a:gd name="connsiteX7" fmla="*/ 516657 w 604836"/>
                      <a:gd name="connsiteY7" fmla="*/ 191218 h 497681"/>
                      <a:gd name="connsiteX8" fmla="*/ 604836 w 604836"/>
                      <a:gd name="connsiteY8" fmla="*/ 116681 h 497681"/>
                      <a:gd name="connsiteX9" fmla="*/ 566736 w 604836"/>
                      <a:gd name="connsiteY9" fmla="*/ 16669 h 497681"/>
                      <a:gd name="connsiteX10" fmla="*/ 514349 w 604836"/>
                      <a:gd name="connsiteY10" fmla="*/ 0 h 497681"/>
                      <a:gd name="connsiteX11" fmla="*/ 409574 w 604836"/>
                      <a:gd name="connsiteY11" fmla="*/ 38099 h 497681"/>
                      <a:gd name="connsiteX12" fmla="*/ 338136 w 604836"/>
                      <a:gd name="connsiteY12" fmla="*/ 104774 h 497681"/>
                      <a:gd name="connsiteX13" fmla="*/ 226217 w 604836"/>
                      <a:gd name="connsiteY13" fmla="*/ 200024 h 497681"/>
                      <a:gd name="connsiteX14" fmla="*/ 121442 w 604836"/>
                      <a:gd name="connsiteY14" fmla="*/ 195261 h 497681"/>
                      <a:gd name="connsiteX15" fmla="*/ 64220 w 604836"/>
                      <a:gd name="connsiteY15" fmla="*/ 162643 h 497681"/>
                      <a:gd name="connsiteX16" fmla="*/ 2307 w 604836"/>
                      <a:gd name="connsiteY16" fmla="*/ 169787 h 497681"/>
                      <a:gd name="connsiteX0" fmla="*/ 2307 w 604836"/>
                      <a:gd name="connsiteY0" fmla="*/ 169787 h 497681"/>
                      <a:gd name="connsiteX1" fmla="*/ 0 w 604836"/>
                      <a:gd name="connsiteY1" fmla="*/ 302420 h 497681"/>
                      <a:gd name="connsiteX2" fmla="*/ 95250 w 604836"/>
                      <a:gd name="connsiteY2" fmla="*/ 338138 h 497681"/>
                      <a:gd name="connsiteX3" fmla="*/ 185737 w 604836"/>
                      <a:gd name="connsiteY3" fmla="*/ 354807 h 497681"/>
                      <a:gd name="connsiteX4" fmla="*/ 307107 w 604836"/>
                      <a:gd name="connsiteY4" fmla="*/ 474587 h 497681"/>
                      <a:gd name="connsiteX5" fmla="*/ 378618 w 604836"/>
                      <a:gd name="connsiteY5" fmla="*/ 497681 h 497681"/>
                      <a:gd name="connsiteX6" fmla="*/ 431006 w 604836"/>
                      <a:gd name="connsiteY6" fmla="*/ 366712 h 497681"/>
                      <a:gd name="connsiteX7" fmla="*/ 504825 w 604836"/>
                      <a:gd name="connsiteY7" fmla="*/ 304800 h 497681"/>
                      <a:gd name="connsiteX8" fmla="*/ 516657 w 604836"/>
                      <a:gd name="connsiteY8" fmla="*/ 191218 h 497681"/>
                      <a:gd name="connsiteX9" fmla="*/ 604836 w 604836"/>
                      <a:gd name="connsiteY9" fmla="*/ 116681 h 497681"/>
                      <a:gd name="connsiteX10" fmla="*/ 566736 w 604836"/>
                      <a:gd name="connsiteY10" fmla="*/ 16669 h 497681"/>
                      <a:gd name="connsiteX11" fmla="*/ 514349 w 604836"/>
                      <a:gd name="connsiteY11" fmla="*/ 0 h 497681"/>
                      <a:gd name="connsiteX12" fmla="*/ 409574 w 604836"/>
                      <a:gd name="connsiteY12" fmla="*/ 38099 h 497681"/>
                      <a:gd name="connsiteX13" fmla="*/ 338136 w 604836"/>
                      <a:gd name="connsiteY13" fmla="*/ 104774 h 497681"/>
                      <a:gd name="connsiteX14" fmla="*/ 226217 w 604836"/>
                      <a:gd name="connsiteY14" fmla="*/ 200024 h 497681"/>
                      <a:gd name="connsiteX15" fmla="*/ 121442 w 604836"/>
                      <a:gd name="connsiteY15" fmla="*/ 195261 h 497681"/>
                      <a:gd name="connsiteX16" fmla="*/ 64220 w 604836"/>
                      <a:gd name="connsiteY16" fmla="*/ 162643 h 497681"/>
                      <a:gd name="connsiteX17" fmla="*/ 2307 w 604836"/>
                      <a:gd name="connsiteY17" fmla="*/ 169787 h 497681"/>
                      <a:gd name="connsiteX0" fmla="*/ 2307 w 604836"/>
                      <a:gd name="connsiteY0" fmla="*/ 169787 h 497681"/>
                      <a:gd name="connsiteX1" fmla="*/ 0 w 604836"/>
                      <a:gd name="connsiteY1" fmla="*/ 302420 h 497681"/>
                      <a:gd name="connsiteX2" fmla="*/ 95250 w 604836"/>
                      <a:gd name="connsiteY2" fmla="*/ 338138 h 497681"/>
                      <a:gd name="connsiteX3" fmla="*/ 185737 w 604836"/>
                      <a:gd name="connsiteY3" fmla="*/ 354807 h 497681"/>
                      <a:gd name="connsiteX4" fmla="*/ 259556 w 604836"/>
                      <a:gd name="connsiteY4" fmla="*/ 392907 h 497681"/>
                      <a:gd name="connsiteX5" fmla="*/ 307107 w 604836"/>
                      <a:gd name="connsiteY5" fmla="*/ 474587 h 497681"/>
                      <a:gd name="connsiteX6" fmla="*/ 378618 w 604836"/>
                      <a:gd name="connsiteY6" fmla="*/ 497681 h 497681"/>
                      <a:gd name="connsiteX7" fmla="*/ 431006 w 604836"/>
                      <a:gd name="connsiteY7" fmla="*/ 366712 h 497681"/>
                      <a:gd name="connsiteX8" fmla="*/ 504825 w 604836"/>
                      <a:gd name="connsiteY8" fmla="*/ 304800 h 497681"/>
                      <a:gd name="connsiteX9" fmla="*/ 516657 w 604836"/>
                      <a:gd name="connsiteY9" fmla="*/ 191218 h 497681"/>
                      <a:gd name="connsiteX10" fmla="*/ 604836 w 604836"/>
                      <a:gd name="connsiteY10" fmla="*/ 116681 h 497681"/>
                      <a:gd name="connsiteX11" fmla="*/ 566736 w 604836"/>
                      <a:gd name="connsiteY11" fmla="*/ 16669 h 497681"/>
                      <a:gd name="connsiteX12" fmla="*/ 514349 w 604836"/>
                      <a:gd name="connsiteY12" fmla="*/ 0 h 497681"/>
                      <a:gd name="connsiteX13" fmla="*/ 409574 w 604836"/>
                      <a:gd name="connsiteY13" fmla="*/ 38099 h 497681"/>
                      <a:gd name="connsiteX14" fmla="*/ 338136 w 604836"/>
                      <a:gd name="connsiteY14" fmla="*/ 104774 h 497681"/>
                      <a:gd name="connsiteX15" fmla="*/ 226217 w 604836"/>
                      <a:gd name="connsiteY15" fmla="*/ 200024 h 497681"/>
                      <a:gd name="connsiteX16" fmla="*/ 121442 w 604836"/>
                      <a:gd name="connsiteY16" fmla="*/ 195261 h 497681"/>
                      <a:gd name="connsiteX17" fmla="*/ 64220 w 604836"/>
                      <a:gd name="connsiteY17" fmla="*/ 162643 h 497681"/>
                      <a:gd name="connsiteX18" fmla="*/ 2307 w 604836"/>
                      <a:gd name="connsiteY18" fmla="*/ 169787 h 4976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04836" h="497681">
                        <a:moveTo>
                          <a:pt x="2307" y="169787"/>
                        </a:moveTo>
                        <a:lnTo>
                          <a:pt x="0" y="302420"/>
                        </a:lnTo>
                        <a:lnTo>
                          <a:pt x="95250" y="338138"/>
                        </a:lnTo>
                        <a:lnTo>
                          <a:pt x="185737" y="354807"/>
                        </a:lnTo>
                        <a:lnTo>
                          <a:pt x="259556" y="392907"/>
                        </a:lnTo>
                        <a:lnTo>
                          <a:pt x="307107" y="474587"/>
                        </a:lnTo>
                        <a:lnTo>
                          <a:pt x="378618" y="497681"/>
                        </a:lnTo>
                        <a:lnTo>
                          <a:pt x="431006" y="366712"/>
                        </a:lnTo>
                        <a:lnTo>
                          <a:pt x="504825" y="304800"/>
                        </a:lnTo>
                        <a:lnTo>
                          <a:pt x="516657" y="191218"/>
                        </a:lnTo>
                        <a:lnTo>
                          <a:pt x="604836" y="116681"/>
                        </a:lnTo>
                        <a:lnTo>
                          <a:pt x="566736" y="16669"/>
                        </a:lnTo>
                        <a:lnTo>
                          <a:pt x="514349" y="0"/>
                        </a:lnTo>
                        <a:lnTo>
                          <a:pt x="409574" y="38099"/>
                        </a:lnTo>
                        <a:lnTo>
                          <a:pt x="338136" y="104774"/>
                        </a:lnTo>
                        <a:lnTo>
                          <a:pt x="226217" y="200024"/>
                        </a:lnTo>
                        <a:lnTo>
                          <a:pt x="121442" y="195261"/>
                        </a:lnTo>
                        <a:lnTo>
                          <a:pt x="64220" y="162643"/>
                        </a:lnTo>
                        <a:lnTo>
                          <a:pt x="2307" y="169787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3" name="任意多边形 32"/>
                  <p:cNvSpPr/>
                  <p:nvPr/>
                </p:nvSpPr>
                <p:spPr>
                  <a:xfrm>
                    <a:off x="1079500" y="2590800"/>
                    <a:ext cx="96838" cy="90488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728662 w 1943100"/>
                      <a:gd name="connsiteY0" fmla="*/ 369094 h 1085850"/>
                      <a:gd name="connsiteX1" fmla="*/ 0 w 1943100"/>
                      <a:gd name="connsiteY1" fmla="*/ 1085850 h 1085850"/>
                      <a:gd name="connsiteX2" fmla="*/ 1943100 w 1943100"/>
                      <a:gd name="connsiteY2" fmla="*/ 419100 h 1085850"/>
                      <a:gd name="connsiteX3" fmla="*/ 819150 w 1943100"/>
                      <a:gd name="connsiteY3" fmla="*/ 0 h 1085850"/>
                      <a:gd name="connsiteX4" fmla="*/ 728662 w 1943100"/>
                      <a:gd name="connsiteY4" fmla="*/ 369094 h 1085850"/>
                      <a:gd name="connsiteX0" fmla="*/ 728662 w 1943100"/>
                      <a:gd name="connsiteY0" fmla="*/ 59532 h 776288"/>
                      <a:gd name="connsiteX1" fmla="*/ 0 w 1943100"/>
                      <a:gd name="connsiteY1" fmla="*/ 776288 h 776288"/>
                      <a:gd name="connsiteX2" fmla="*/ 1943100 w 1943100"/>
                      <a:gd name="connsiteY2" fmla="*/ 109538 h 776288"/>
                      <a:gd name="connsiteX3" fmla="*/ 838200 w 1943100"/>
                      <a:gd name="connsiteY3" fmla="*/ 0 h 776288"/>
                      <a:gd name="connsiteX4" fmla="*/ 728662 w 1943100"/>
                      <a:gd name="connsiteY4" fmla="*/ 59532 h 776288"/>
                      <a:gd name="connsiteX0" fmla="*/ 728662 w 1166812"/>
                      <a:gd name="connsiteY0" fmla="*/ 59532 h 776288"/>
                      <a:gd name="connsiteX1" fmla="*/ 0 w 1166812"/>
                      <a:gd name="connsiteY1" fmla="*/ 776288 h 776288"/>
                      <a:gd name="connsiteX2" fmla="*/ 1166812 w 1166812"/>
                      <a:gd name="connsiteY2" fmla="*/ 180976 h 776288"/>
                      <a:gd name="connsiteX3" fmla="*/ 838200 w 1166812"/>
                      <a:gd name="connsiteY3" fmla="*/ 0 h 776288"/>
                      <a:gd name="connsiteX4" fmla="*/ 728662 w 1166812"/>
                      <a:gd name="connsiteY4" fmla="*/ 59532 h 776288"/>
                      <a:gd name="connsiteX0" fmla="*/ 728662 w 1166812"/>
                      <a:gd name="connsiteY0" fmla="*/ 59532 h 776288"/>
                      <a:gd name="connsiteX1" fmla="*/ 0 w 1166812"/>
                      <a:gd name="connsiteY1" fmla="*/ 776288 h 776288"/>
                      <a:gd name="connsiteX2" fmla="*/ 1166812 w 1166812"/>
                      <a:gd name="connsiteY2" fmla="*/ 180976 h 776288"/>
                      <a:gd name="connsiteX3" fmla="*/ 990697 w 1166812"/>
                      <a:gd name="connsiteY3" fmla="*/ 64517 h 776288"/>
                      <a:gd name="connsiteX4" fmla="*/ 838200 w 1166812"/>
                      <a:gd name="connsiteY4" fmla="*/ 0 h 776288"/>
                      <a:gd name="connsiteX5" fmla="*/ 728662 w 1166812"/>
                      <a:gd name="connsiteY5" fmla="*/ 59532 h 776288"/>
                      <a:gd name="connsiteX0" fmla="*/ 728662 w 1166910"/>
                      <a:gd name="connsiteY0" fmla="*/ 59532 h 776288"/>
                      <a:gd name="connsiteX1" fmla="*/ 0 w 1166910"/>
                      <a:gd name="connsiteY1" fmla="*/ 776288 h 776288"/>
                      <a:gd name="connsiteX2" fmla="*/ 1166910 w 1166910"/>
                      <a:gd name="connsiteY2" fmla="*/ 319311 h 776288"/>
                      <a:gd name="connsiteX3" fmla="*/ 1166812 w 1166910"/>
                      <a:gd name="connsiteY3" fmla="*/ 180976 h 776288"/>
                      <a:gd name="connsiteX4" fmla="*/ 990697 w 1166910"/>
                      <a:gd name="connsiteY4" fmla="*/ 64517 h 776288"/>
                      <a:gd name="connsiteX5" fmla="*/ 838200 w 1166910"/>
                      <a:gd name="connsiteY5" fmla="*/ 0 h 776288"/>
                      <a:gd name="connsiteX6" fmla="*/ 728662 w 1166910"/>
                      <a:gd name="connsiteY6" fmla="*/ 59532 h 776288"/>
                      <a:gd name="connsiteX0" fmla="*/ 47624 w 485872"/>
                      <a:gd name="connsiteY0" fmla="*/ 59532 h 319311"/>
                      <a:gd name="connsiteX1" fmla="*/ 0 w 485872"/>
                      <a:gd name="connsiteY1" fmla="*/ 273844 h 319311"/>
                      <a:gd name="connsiteX2" fmla="*/ 485872 w 485872"/>
                      <a:gd name="connsiteY2" fmla="*/ 319311 h 319311"/>
                      <a:gd name="connsiteX3" fmla="*/ 485774 w 485872"/>
                      <a:gd name="connsiteY3" fmla="*/ 180976 h 319311"/>
                      <a:gd name="connsiteX4" fmla="*/ 309659 w 485872"/>
                      <a:gd name="connsiteY4" fmla="*/ 64517 h 319311"/>
                      <a:gd name="connsiteX5" fmla="*/ 157162 w 485872"/>
                      <a:gd name="connsiteY5" fmla="*/ 0 h 319311"/>
                      <a:gd name="connsiteX6" fmla="*/ 47624 w 485872"/>
                      <a:gd name="connsiteY6" fmla="*/ 59532 h 319311"/>
                      <a:gd name="connsiteX0" fmla="*/ 47624 w 485872"/>
                      <a:gd name="connsiteY0" fmla="*/ 59532 h 319311"/>
                      <a:gd name="connsiteX1" fmla="*/ 2478 w 485872"/>
                      <a:gd name="connsiteY1" fmla="*/ 150243 h 319311"/>
                      <a:gd name="connsiteX2" fmla="*/ 0 w 485872"/>
                      <a:gd name="connsiteY2" fmla="*/ 273844 h 319311"/>
                      <a:gd name="connsiteX3" fmla="*/ 485872 w 485872"/>
                      <a:gd name="connsiteY3" fmla="*/ 319311 h 319311"/>
                      <a:gd name="connsiteX4" fmla="*/ 485774 w 485872"/>
                      <a:gd name="connsiteY4" fmla="*/ 180976 h 319311"/>
                      <a:gd name="connsiteX5" fmla="*/ 309659 w 485872"/>
                      <a:gd name="connsiteY5" fmla="*/ 64517 h 319311"/>
                      <a:gd name="connsiteX6" fmla="*/ 157162 w 485872"/>
                      <a:gd name="connsiteY6" fmla="*/ 0 h 319311"/>
                      <a:gd name="connsiteX7" fmla="*/ 47624 w 485872"/>
                      <a:gd name="connsiteY7" fmla="*/ 59532 h 319311"/>
                      <a:gd name="connsiteX0" fmla="*/ 47624 w 485872"/>
                      <a:gd name="connsiteY0" fmla="*/ 59532 h 381225"/>
                      <a:gd name="connsiteX1" fmla="*/ 2478 w 485872"/>
                      <a:gd name="connsiteY1" fmla="*/ 150243 h 381225"/>
                      <a:gd name="connsiteX2" fmla="*/ 0 w 485872"/>
                      <a:gd name="connsiteY2" fmla="*/ 273844 h 381225"/>
                      <a:gd name="connsiteX3" fmla="*/ 88203 w 485872"/>
                      <a:gd name="connsiteY3" fmla="*/ 381225 h 381225"/>
                      <a:gd name="connsiteX4" fmla="*/ 485872 w 485872"/>
                      <a:gd name="connsiteY4" fmla="*/ 319311 h 381225"/>
                      <a:gd name="connsiteX5" fmla="*/ 485774 w 485872"/>
                      <a:gd name="connsiteY5" fmla="*/ 180976 h 381225"/>
                      <a:gd name="connsiteX6" fmla="*/ 309659 w 485872"/>
                      <a:gd name="connsiteY6" fmla="*/ 64517 h 381225"/>
                      <a:gd name="connsiteX7" fmla="*/ 157162 w 485872"/>
                      <a:gd name="connsiteY7" fmla="*/ 0 h 381225"/>
                      <a:gd name="connsiteX8" fmla="*/ 47624 w 485872"/>
                      <a:gd name="connsiteY8" fmla="*/ 59532 h 381225"/>
                      <a:gd name="connsiteX0" fmla="*/ 47624 w 485872"/>
                      <a:gd name="connsiteY0" fmla="*/ 59532 h 447900"/>
                      <a:gd name="connsiteX1" fmla="*/ 2478 w 485872"/>
                      <a:gd name="connsiteY1" fmla="*/ 150243 h 447900"/>
                      <a:gd name="connsiteX2" fmla="*/ 0 w 485872"/>
                      <a:gd name="connsiteY2" fmla="*/ 273844 h 447900"/>
                      <a:gd name="connsiteX3" fmla="*/ 88203 w 485872"/>
                      <a:gd name="connsiteY3" fmla="*/ 381225 h 447900"/>
                      <a:gd name="connsiteX4" fmla="*/ 183453 w 485872"/>
                      <a:gd name="connsiteY4" fmla="*/ 447900 h 447900"/>
                      <a:gd name="connsiteX5" fmla="*/ 485872 w 485872"/>
                      <a:gd name="connsiteY5" fmla="*/ 319311 h 447900"/>
                      <a:gd name="connsiteX6" fmla="*/ 485774 w 485872"/>
                      <a:gd name="connsiteY6" fmla="*/ 180976 h 447900"/>
                      <a:gd name="connsiteX7" fmla="*/ 309659 w 485872"/>
                      <a:gd name="connsiteY7" fmla="*/ 64517 h 447900"/>
                      <a:gd name="connsiteX8" fmla="*/ 157162 w 485872"/>
                      <a:gd name="connsiteY8" fmla="*/ 0 h 447900"/>
                      <a:gd name="connsiteX9" fmla="*/ 47624 w 485872"/>
                      <a:gd name="connsiteY9" fmla="*/ 59532 h 447900"/>
                      <a:gd name="connsiteX0" fmla="*/ 47624 w 485872"/>
                      <a:gd name="connsiteY0" fmla="*/ 59532 h 447900"/>
                      <a:gd name="connsiteX1" fmla="*/ 2478 w 485872"/>
                      <a:gd name="connsiteY1" fmla="*/ 150243 h 447900"/>
                      <a:gd name="connsiteX2" fmla="*/ 0 w 485872"/>
                      <a:gd name="connsiteY2" fmla="*/ 273844 h 447900"/>
                      <a:gd name="connsiteX3" fmla="*/ 88203 w 485872"/>
                      <a:gd name="connsiteY3" fmla="*/ 381225 h 447900"/>
                      <a:gd name="connsiteX4" fmla="*/ 183453 w 485872"/>
                      <a:gd name="connsiteY4" fmla="*/ 447900 h 447900"/>
                      <a:gd name="connsiteX5" fmla="*/ 269178 w 485872"/>
                      <a:gd name="connsiteY5" fmla="*/ 433611 h 447900"/>
                      <a:gd name="connsiteX6" fmla="*/ 485872 w 485872"/>
                      <a:gd name="connsiteY6" fmla="*/ 319311 h 447900"/>
                      <a:gd name="connsiteX7" fmla="*/ 485774 w 485872"/>
                      <a:gd name="connsiteY7" fmla="*/ 180976 h 447900"/>
                      <a:gd name="connsiteX8" fmla="*/ 309659 w 485872"/>
                      <a:gd name="connsiteY8" fmla="*/ 64517 h 447900"/>
                      <a:gd name="connsiteX9" fmla="*/ 157162 w 485872"/>
                      <a:gd name="connsiteY9" fmla="*/ 0 h 447900"/>
                      <a:gd name="connsiteX10" fmla="*/ 47624 w 485872"/>
                      <a:gd name="connsiteY10" fmla="*/ 59532 h 447900"/>
                      <a:gd name="connsiteX0" fmla="*/ 47624 w 485872"/>
                      <a:gd name="connsiteY0" fmla="*/ 59532 h 447900"/>
                      <a:gd name="connsiteX1" fmla="*/ 2478 w 485872"/>
                      <a:gd name="connsiteY1" fmla="*/ 150243 h 447900"/>
                      <a:gd name="connsiteX2" fmla="*/ 0 w 485872"/>
                      <a:gd name="connsiteY2" fmla="*/ 273844 h 447900"/>
                      <a:gd name="connsiteX3" fmla="*/ 88203 w 485872"/>
                      <a:gd name="connsiteY3" fmla="*/ 381225 h 447900"/>
                      <a:gd name="connsiteX4" fmla="*/ 183453 w 485872"/>
                      <a:gd name="connsiteY4" fmla="*/ 447900 h 447900"/>
                      <a:gd name="connsiteX5" fmla="*/ 269178 w 485872"/>
                      <a:gd name="connsiteY5" fmla="*/ 433611 h 447900"/>
                      <a:gd name="connsiteX6" fmla="*/ 350141 w 485872"/>
                      <a:gd name="connsiteY6" fmla="*/ 426467 h 447900"/>
                      <a:gd name="connsiteX7" fmla="*/ 485872 w 485872"/>
                      <a:gd name="connsiteY7" fmla="*/ 319311 h 447900"/>
                      <a:gd name="connsiteX8" fmla="*/ 485774 w 485872"/>
                      <a:gd name="connsiteY8" fmla="*/ 180976 h 447900"/>
                      <a:gd name="connsiteX9" fmla="*/ 309659 w 485872"/>
                      <a:gd name="connsiteY9" fmla="*/ 64517 h 447900"/>
                      <a:gd name="connsiteX10" fmla="*/ 157162 w 485872"/>
                      <a:gd name="connsiteY10" fmla="*/ 0 h 447900"/>
                      <a:gd name="connsiteX11" fmla="*/ 47624 w 485872"/>
                      <a:gd name="connsiteY11" fmla="*/ 59532 h 447900"/>
                      <a:gd name="connsiteX0" fmla="*/ 47624 w 485872"/>
                      <a:gd name="connsiteY0" fmla="*/ 59532 h 447900"/>
                      <a:gd name="connsiteX1" fmla="*/ 2478 w 485872"/>
                      <a:gd name="connsiteY1" fmla="*/ 150243 h 447900"/>
                      <a:gd name="connsiteX2" fmla="*/ 0 w 485872"/>
                      <a:gd name="connsiteY2" fmla="*/ 273844 h 447900"/>
                      <a:gd name="connsiteX3" fmla="*/ 88203 w 485872"/>
                      <a:gd name="connsiteY3" fmla="*/ 381225 h 447900"/>
                      <a:gd name="connsiteX4" fmla="*/ 183453 w 485872"/>
                      <a:gd name="connsiteY4" fmla="*/ 447900 h 447900"/>
                      <a:gd name="connsiteX5" fmla="*/ 269178 w 485872"/>
                      <a:gd name="connsiteY5" fmla="*/ 433611 h 447900"/>
                      <a:gd name="connsiteX6" fmla="*/ 350141 w 485872"/>
                      <a:gd name="connsiteY6" fmla="*/ 426467 h 447900"/>
                      <a:gd name="connsiteX7" fmla="*/ 400147 w 485872"/>
                      <a:gd name="connsiteY7" fmla="*/ 362174 h 447900"/>
                      <a:gd name="connsiteX8" fmla="*/ 485872 w 485872"/>
                      <a:gd name="connsiteY8" fmla="*/ 319311 h 447900"/>
                      <a:gd name="connsiteX9" fmla="*/ 485774 w 485872"/>
                      <a:gd name="connsiteY9" fmla="*/ 180976 h 447900"/>
                      <a:gd name="connsiteX10" fmla="*/ 309659 w 485872"/>
                      <a:gd name="connsiteY10" fmla="*/ 64517 h 447900"/>
                      <a:gd name="connsiteX11" fmla="*/ 157162 w 485872"/>
                      <a:gd name="connsiteY11" fmla="*/ 0 h 447900"/>
                      <a:gd name="connsiteX12" fmla="*/ 47624 w 485872"/>
                      <a:gd name="connsiteY12" fmla="*/ 59532 h 447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5872" h="447900">
                        <a:moveTo>
                          <a:pt x="47624" y="59532"/>
                        </a:moveTo>
                        <a:lnTo>
                          <a:pt x="2478" y="150243"/>
                        </a:lnTo>
                        <a:lnTo>
                          <a:pt x="0" y="273844"/>
                        </a:lnTo>
                        <a:lnTo>
                          <a:pt x="88203" y="381225"/>
                        </a:lnTo>
                        <a:lnTo>
                          <a:pt x="183453" y="447900"/>
                        </a:lnTo>
                        <a:lnTo>
                          <a:pt x="269178" y="433611"/>
                        </a:lnTo>
                        <a:lnTo>
                          <a:pt x="350141" y="426467"/>
                        </a:lnTo>
                        <a:lnTo>
                          <a:pt x="400147" y="362174"/>
                        </a:lnTo>
                        <a:lnTo>
                          <a:pt x="485872" y="319311"/>
                        </a:lnTo>
                        <a:cubicBezTo>
                          <a:pt x="485839" y="273199"/>
                          <a:pt x="485807" y="227088"/>
                          <a:pt x="485774" y="180976"/>
                        </a:cubicBezTo>
                        <a:lnTo>
                          <a:pt x="309659" y="64517"/>
                        </a:lnTo>
                        <a:lnTo>
                          <a:pt x="157162" y="0"/>
                        </a:lnTo>
                        <a:lnTo>
                          <a:pt x="47624" y="59532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4" name="任意多边形 33"/>
                  <p:cNvSpPr/>
                  <p:nvPr/>
                </p:nvSpPr>
                <p:spPr>
                  <a:xfrm>
                    <a:off x="2238375" y="2376488"/>
                    <a:ext cx="280988" cy="323850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762000 w 1943100"/>
                      <a:gd name="connsiteY0" fmla="*/ 29848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762000 w 1943100"/>
                      <a:gd name="connsiteY4" fmla="*/ 29848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820903 w 1943100"/>
                      <a:gd name="connsiteY4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865111 w 1943100"/>
                      <a:gd name="connsiteY4" fmla="*/ 654795 h 1422439"/>
                      <a:gd name="connsiteX5" fmla="*/ 820903 w 1943100"/>
                      <a:gd name="connsiteY5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938038 w 1943100"/>
                      <a:gd name="connsiteY4" fmla="*/ 587477 h 1422439"/>
                      <a:gd name="connsiteX5" fmla="*/ 865111 w 1943100"/>
                      <a:gd name="connsiteY5" fmla="*/ 654795 h 1422439"/>
                      <a:gd name="connsiteX6" fmla="*/ 820903 w 1943100"/>
                      <a:gd name="connsiteY6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968892 w 1943100"/>
                      <a:gd name="connsiteY4" fmla="*/ 483695 h 1422439"/>
                      <a:gd name="connsiteX5" fmla="*/ 938038 w 1943100"/>
                      <a:gd name="connsiteY5" fmla="*/ 587477 h 1422439"/>
                      <a:gd name="connsiteX6" fmla="*/ 865111 w 1943100"/>
                      <a:gd name="connsiteY6" fmla="*/ 654795 h 1422439"/>
                      <a:gd name="connsiteX7" fmla="*/ 820903 w 1943100"/>
                      <a:gd name="connsiteY7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044625 w 1943100"/>
                      <a:gd name="connsiteY4" fmla="*/ 402353 h 1422439"/>
                      <a:gd name="connsiteX5" fmla="*/ 968892 w 1943100"/>
                      <a:gd name="connsiteY5" fmla="*/ 483695 h 1422439"/>
                      <a:gd name="connsiteX6" fmla="*/ 938038 w 1943100"/>
                      <a:gd name="connsiteY6" fmla="*/ 587477 h 1422439"/>
                      <a:gd name="connsiteX7" fmla="*/ 865111 w 1943100"/>
                      <a:gd name="connsiteY7" fmla="*/ 654795 h 1422439"/>
                      <a:gd name="connsiteX8" fmla="*/ 820903 w 1943100"/>
                      <a:gd name="connsiteY8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064259 w 1943100"/>
                      <a:gd name="connsiteY4" fmla="*/ 284547 h 1422439"/>
                      <a:gd name="connsiteX5" fmla="*/ 1044625 w 1943100"/>
                      <a:gd name="connsiteY5" fmla="*/ 402353 h 1422439"/>
                      <a:gd name="connsiteX6" fmla="*/ 968892 w 1943100"/>
                      <a:gd name="connsiteY6" fmla="*/ 483695 h 1422439"/>
                      <a:gd name="connsiteX7" fmla="*/ 938038 w 1943100"/>
                      <a:gd name="connsiteY7" fmla="*/ 587477 h 1422439"/>
                      <a:gd name="connsiteX8" fmla="*/ 865111 w 1943100"/>
                      <a:gd name="connsiteY8" fmla="*/ 654795 h 1422439"/>
                      <a:gd name="connsiteX9" fmla="*/ 820903 w 1943100"/>
                      <a:gd name="connsiteY9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103528 w 1943100"/>
                      <a:gd name="connsiteY4" fmla="*/ 177960 h 1422439"/>
                      <a:gd name="connsiteX5" fmla="*/ 1064259 w 1943100"/>
                      <a:gd name="connsiteY5" fmla="*/ 284547 h 1422439"/>
                      <a:gd name="connsiteX6" fmla="*/ 1044625 w 1943100"/>
                      <a:gd name="connsiteY6" fmla="*/ 402353 h 1422439"/>
                      <a:gd name="connsiteX7" fmla="*/ 968892 w 1943100"/>
                      <a:gd name="connsiteY7" fmla="*/ 483695 h 1422439"/>
                      <a:gd name="connsiteX8" fmla="*/ 938038 w 1943100"/>
                      <a:gd name="connsiteY8" fmla="*/ 587477 h 1422439"/>
                      <a:gd name="connsiteX9" fmla="*/ 865111 w 1943100"/>
                      <a:gd name="connsiteY9" fmla="*/ 654795 h 1422439"/>
                      <a:gd name="connsiteX10" fmla="*/ 820903 w 1943100"/>
                      <a:gd name="connsiteY10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123162 w 1943100"/>
                      <a:gd name="connsiteY4" fmla="*/ 85398 h 1422439"/>
                      <a:gd name="connsiteX5" fmla="*/ 1103528 w 1943100"/>
                      <a:gd name="connsiteY5" fmla="*/ 177960 h 1422439"/>
                      <a:gd name="connsiteX6" fmla="*/ 1064259 w 1943100"/>
                      <a:gd name="connsiteY6" fmla="*/ 284547 h 1422439"/>
                      <a:gd name="connsiteX7" fmla="*/ 1044625 w 1943100"/>
                      <a:gd name="connsiteY7" fmla="*/ 402353 h 1422439"/>
                      <a:gd name="connsiteX8" fmla="*/ 968892 w 1943100"/>
                      <a:gd name="connsiteY8" fmla="*/ 483695 h 1422439"/>
                      <a:gd name="connsiteX9" fmla="*/ 938038 w 1943100"/>
                      <a:gd name="connsiteY9" fmla="*/ 587477 h 1422439"/>
                      <a:gd name="connsiteX10" fmla="*/ 865111 w 1943100"/>
                      <a:gd name="connsiteY10" fmla="*/ 654795 h 1422439"/>
                      <a:gd name="connsiteX11" fmla="*/ 820903 w 1943100"/>
                      <a:gd name="connsiteY11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354887 w 1943100"/>
                      <a:gd name="connsiteY3" fmla="*/ 0 h 1422439"/>
                      <a:gd name="connsiteX4" fmla="*/ 1226944 w 1943100"/>
                      <a:gd name="connsiteY4" fmla="*/ 29300 h 1422439"/>
                      <a:gd name="connsiteX5" fmla="*/ 1123162 w 1943100"/>
                      <a:gd name="connsiteY5" fmla="*/ 85398 h 1422439"/>
                      <a:gd name="connsiteX6" fmla="*/ 1103528 w 1943100"/>
                      <a:gd name="connsiteY6" fmla="*/ 177960 h 1422439"/>
                      <a:gd name="connsiteX7" fmla="*/ 1064259 w 1943100"/>
                      <a:gd name="connsiteY7" fmla="*/ 284547 h 1422439"/>
                      <a:gd name="connsiteX8" fmla="*/ 1044625 w 1943100"/>
                      <a:gd name="connsiteY8" fmla="*/ 402353 h 1422439"/>
                      <a:gd name="connsiteX9" fmla="*/ 968892 w 1943100"/>
                      <a:gd name="connsiteY9" fmla="*/ 483695 h 1422439"/>
                      <a:gd name="connsiteX10" fmla="*/ 938038 w 1943100"/>
                      <a:gd name="connsiteY10" fmla="*/ 587477 h 1422439"/>
                      <a:gd name="connsiteX11" fmla="*/ 865111 w 1943100"/>
                      <a:gd name="connsiteY11" fmla="*/ 654795 h 1422439"/>
                      <a:gd name="connsiteX12" fmla="*/ 820903 w 1943100"/>
                      <a:gd name="connsiteY12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440117 w 1943100"/>
                      <a:gd name="connsiteY3" fmla="*/ 85398 h 1422439"/>
                      <a:gd name="connsiteX4" fmla="*/ 1354887 w 1943100"/>
                      <a:gd name="connsiteY4" fmla="*/ 0 h 1422439"/>
                      <a:gd name="connsiteX5" fmla="*/ 1226944 w 1943100"/>
                      <a:gd name="connsiteY5" fmla="*/ 29300 h 1422439"/>
                      <a:gd name="connsiteX6" fmla="*/ 1123162 w 1943100"/>
                      <a:gd name="connsiteY6" fmla="*/ 85398 h 1422439"/>
                      <a:gd name="connsiteX7" fmla="*/ 1103528 w 1943100"/>
                      <a:gd name="connsiteY7" fmla="*/ 177960 h 1422439"/>
                      <a:gd name="connsiteX8" fmla="*/ 1064259 w 1943100"/>
                      <a:gd name="connsiteY8" fmla="*/ 284547 h 1422439"/>
                      <a:gd name="connsiteX9" fmla="*/ 1044625 w 1943100"/>
                      <a:gd name="connsiteY9" fmla="*/ 402353 h 1422439"/>
                      <a:gd name="connsiteX10" fmla="*/ 968892 w 1943100"/>
                      <a:gd name="connsiteY10" fmla="*/ 483695 h 1422439"/>
                      <a:gd name="connsiteX11" fmla="*/ 938038 w 1943100"/>
                      <a:gd name="connsiteY11" fmla="*/ 587477 h 1422439"/>
                      <a:gd name="connsiteX12" fmla="*/ 865111 w 1943100"/>
                      <a:gd name="connsiteY12" fmla="*/ 654795 h 1422439"/>
                      <a:gd name="connsiteX13" fmla="*/ 820903 w 1943100"/>
                      <a:gd name="connsiteY13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476581 w 1943100"/>
                      <a:gd name="connsiteY3" fmla="*/ 225644 h 1422439"/>
                      <a:gd name="connsiteX4" fmla="*/ 1440117 w 1943100"/>
                      <a:gd name="connsiteY4" fmla="*/ 85398 h 1422439"/>
                      <a:gd name="connsiteX5" fmla="*/ 1354887 w 1943100"/>
                      <a:gd name="connsiteY5" fmla="*/ 0 h 1422439"/>
                      <a:gd name="connsiteX6" fmla="*/ 1226944 w 1943100"/>
                      <a:gd name="connsiteY6" fmla="*/ 29300 h 1422439"/>
                      <a:gd name="connsiteX7" fmla="*/ 1123162 w 1943100"/>
                      <a:gd name="connsiteY7" fmla="*/ 85398 h 1422439"/>
                      <a:gd name="connsiteX8" fmla="*/ 1103528 w 1943100"/>
                      <a:gd name="connsiteY8" fmla="*/ 177960 h 1422439"/>
                      <a:gd name="connsiteX9" fmla="*/ 1064259 w 1943100"/>
                      <a:gd name="connsiteY9" fmla="*/ 284547 h 1422439"/>
                      <a:gd name="connsiteX10" fmla="*/ 1044625 w 1943100"/>
                      <a:gd name="connsiteY10" fmla="*/ 402353 h 1422439"/>
                      <a:gd name="connsiteX11" fmla="*/ 968892 w 1943100"/>
                      <a:gd name="connsiteY11" fmla="*/ 483695 h 1422439"/>
                      <a:gd name="connsiteX12" fmla="*/ 938038 w 1943100"/>
                      <a:gd name="connsiteY12" fmla="*/ 587477 h 1422439"/>
                      <a:gd name="connsiteX13" fmla="*/ 865111 w 1943100"/>
                      <a:gd name="connsiteY13" fmla="*/ 654795 h 1422439"/>
                      <a:gd name="connsiteX14" fmla="*/ 820903 w 1943100"/>
                      <a:gd name="connsiteY14" fmla="*/ 744469 h 1422439"/>
                      <a:gd name="connsiteX0" fmla="*/ 820903 w 1943100"/>
                      <a:gd name="connsiteY0" fmla="*/ 744469 h 1422439"/>
                      <a:gd name="connsiteX1" fmla="*/ 0 w 1943100"/>
                      <a:gd name="connsiteY1" fmla="*/ 1422439 h 1422439"/>
                      <a:gd name="connsiteX2" fmla="*/ 1943100 w 1943100"/>
                      <a:gd name="connsiteY2" fmla="*/ 755689 h 1422439"/>
                      <a:gd name="connsiteX3" fmla="*/ 1473776 w 1943100"/>
                      <a:gd name="connsiteY3" fmla="*/ 472476 h 1422439"/>
                      <a:gd name="connsiteX4" fmla="*/ 1476581 w 1943100"/>
                      <a:gd name="connsiteY4" fmla="*/ 225644 h 1422439"/>
                      <a:gd name="connsiteX5" fmla="*/ 1440117 w 1943100"/>
                      <a:gd name="connsiteY5" fmla="*/ 85398 h 1422439"/>
                      <a:gd name="connsiteX6" fmla="*/ 1354887 w 1943100"/>
                      <a:gd name="connsiteY6" fmla="*/ 0 h 1422439"/>
                      <a:gd name="connsiteX7" fmla="*/ 1226944 w 1943100"/>
                      <a:gd name="connsiteY7" fmla="*/ 29300 h 1422439"/>
                      <a:gd name="connsiteX8" fmla="*/ 1123162 w 1943100"/>
                      <a:gd name="connsiteY8" fmla="*/ 85398 h 1422439"/>
                      <a:gd name="connsiteX9" fmla="*/ 1103528 w 1943100"/>
                      <a:gd name="connsiteY9" fmla="*/ 177960 h 1422439"/>
                      <a:gd name="connsiteX10" fmla="*/ 1064259 w 1943100"/>
                      <a:gd name="connsiteY10" fmla="*/ 284547 h 1422439"/>
                      <a:gd name="connsiteX11" fmla="*/ 1044625 w 1943100"/>
                      <a:gd name="connsiteY11" fmla="*/ 402353 h 1422439"/>
                      <a:gd name="connsiteX12" fmla="*/ 968892 w 1943100"/>
                      <a:gd name="connsiteY12" fmla="*/ 483695 h 1422439"/>
                      <a:gd name="connsiteX13" fmla="*/ 938038 w 1943100"/>
                      <a:gd name="connsiteY13" fmla="*/ 587477 h 1422439"/>
                      <a:gd name="connsiteX14" fmla="*/ 865111 w 1943100"/>
                      <a:gd name="connsiteY14" fmla="*/ 654795 h 1422439"/>
                      <a:gd name="connsiteX15" fmla="*/ 820903 w 1943100"/>
                      <a:gd name="connsiteY15" fmla="*/ 744469 h 1422439"/>
                      <a:gd name="connsiteX0" fmla="*/ 820903 w 1476581"/>
                      <a:gd name="connsiteY0" fmla="*/ 744469 h 1422439"/>
                      <a:gd name="connsiteX1" fmla="*/ 0 w 1476581"/>
                      <a:gd name="connsiteY1" fmla="*/ 1422439 h 1422439"/>
                      <a:gd name="connsiteX2" fmla="*/ 1410168 w 1476581"/>
                      <a:gd name="connsiteY2" fmla="*/ 643493 h 1422439"/>
                      <a:gd name="connsiteX3" fmla="*/ 1473776 w 1476581"/>
                      <a:gd name="connsiteY3" fmla="*/ 472476 h 1422439"/>
                      <a:gd name="connsiteX4" fmla="*/ 1476581 w 1476581"/>
                      <a:gd name="connsiteY4" fmla="*/ 225644 h 1422439"/>
                      <a:gd name="connsiteX5" fmla="*/ 1440117 w 1476581"/>
                      <a:gd name="connsiteY5" fmla="*/ 85398 h 1422439"/>
                      <a:gd name="connsiteX6" fmla="*/ 1354887 w 1476581"/>
                      <a:gd name="connsiteY6" fmla="*/ 0 h 1422439"/>
                      <a:gd name="connsiteX7" fmla="*/ 1226944 w 1476581"/>
                      <a:gd name="connsiteY7" fmla="*/ 29300 h 1422439"/>
                      <a:gd name="connsiteX8" fmla="*/ 1123162 w 1476581"/>
                      <a:gd name="connsiteY8" fmla="*/ 85398 h 1422439"/>
                      <a:gd name="connsiteX9" fmla="*/ 1103528 w 1476581"/>
                      <a:gd name="connsiteY9" fmla="*/ 177960 h 1422439"/>
                      <a:gd name="connsiteX10" fmla="*/ 1064259 w 1476581"/>
                      <a:gd name="connsiteY10" fmla="*/ 284547 h 1422439"/>
                      <a:gd name="connsiteX11" fmla="*/ 1044625 w 1476581"/>
                      <a:gd name="connsiteY11" fmla="*/ 402353 h 1422439"/>
                      <a:gd name="connsiteX12" fmla="*/ 968892 w 1476581"/>
                      <a:gd name="connsiteY12" fmla="*/ 483695 h 1422439"/>
                      <a:gd name="connsiteX13" fmla="*/ 938038 w 1476581"/>
                      <a:gd name="connsiteY13" fmla="*/ 587477 h 1422439"/>
                      <a:gd name="connsiteX14" fmla="*/ 865111 w 1476581"/>
                      <a:gd name="connsiteY14" fmla="*/ 654795 h 1422439"/>
                      <a:gd name="connsiteX15" fmla="*/ 820903 w 1476581"/>
                      <a:gd name="connsiteY15" fmla="*/ 744469 h 1422439"/>
                      <a:gd name="connsiteX0" fmla="*/ 820903 w 1476581"/>
                      <a:gd name="connsiteY0" fmla="*/ 744469 h 1422439"/>
                      <a:gd name="connsiteX1" fmla="*/ 0 w 1476581"/>
                      <a:gd name="connsiteY1" fmla="*/ 1422439 h 1422439"/>
                      <a:gd name="connsiteX2" fmla="*/ 1403654 w 1476581"/>
                      <a:gd name="connsiteY2" fmla="*/ 733332 h 1422439"/>
                      <a:gd name="connsiteX3" fmla="*/ 1410168 w 1476581"/>
                      <a:gd name="connsiteY3" fmla="*/ 643493 h 1422439"/>
                      <a:gd name="connsiteX4" fmla="*/ 1473776 w 1476581"/>
                      <a:gd name="connsiteY4" fmla="*/ 472476 h 1422439"/>
                      <a:gd name="connsiteX5" fmla="*/ 1476581 w 1476581"/>
                      <a:gd name="connsiteY5" fmla="*/ 225644 h 1422439"/>
                      <a:gd name="connsiteX6" fmla="*/ 1440117 w 1476581"/>
                      <a:gd name="connsiteY6" fmla="*/ 85398 h 1422439"/>
                      <a:gd name="connsiteX7" fmla="*/ 1354887 w 1476581"/>
                      <a:gd name="connsiteY7" fmla="*/ 0 h 1422439"/>
                      <a:gd name="connsiteX8" fmla="*/ 1226944 w 1476581"/>
                      <a:gd name="connsiteY8" fmla="*/ 29300 h 1422439"/>
                      <a:gd name="connsiteX9" fmla="*/ 1123162 w 1476581"/>
                      <a:gd name="connsiteY9" fmla="*/ 85398 h 1422439"/>
                      <a:gd name="connsiteX10" fmla="*/ 1103528 w 1476581"/>
                      <a:gd name="connsiteY10" fmla="*/ 177960 h 1422439"/>
                      <a:gd name="connsiteX11" fmla="*/ 1064259 w 1476581"/>
                      <a:gd name="connsiteY11" fmla="*/ 284547 h 1422439"/>
                      <a:gd name="connsiteX12" fmla="*/ 1044625 w 1476581"/>
                      <a:gd name="connsiteY12" fmla="*/ 402353 h 1422439"/>
                      <a:gd name="connsiteX13" fmla="*/ 968892 w 1476581"/>
                      <a:gd name="connsiteY13" fmla="*/ 483695 h 1422439"/>
                      <a:gd name="connsiteX14" fmla="*/ 938038 w 1476581"/>
                      <a:gd name="connsiteY14" fmla="*/ 587477 h 1422439"/>
                      <a:gd name="connsiteX15" fmla="*/ 865111 w 1476581"/>
                      <a:gd name="connsiteY15" fmla="*/ 654795 h 1422439"/>
                      <a:gd name="connsiteX16" fmla="*/ 820903 w 1476581"/>
                      <a:gd name="connsiteY16" fmla="*/ 744469 h 1422439"/>
                      <a:gd name="connsiteX0" fmla="*/ 820903 w 1476581"/>
                      <a:gd name="connsiteY0" fmla="*/ 744469 h 1422439"/>
                      <a:gd name="connsiteX1" fmla="*/ 0 w 1476581"/>
                      <a:gd name="connsiteY1" fmla="*/ 1422439 h 1422439"/>
                      <a:gd name="connsiteX2" fmla="*/ 1442923 w 1476581"/>
                      <a:gd name="connsiteY2" fmla="*/ 806260 h 1422439"/>
                      <a:gd name="connsiteX3" fmla="*/ 1403654 w 1476581"/>
                      <a:gd name="connsiteY3" fmla="*/ 733332 h 1422439"/>
                      <a:gd name="connsiteX4" fmla="*/ 1410168 w 1476581"/>
                      <a:gd name="connsiteY4" fmla="*/ 643493 h 1422439"/>
                      <a:gd name="connsiteX5" fmla="*/ 1473776 w 1476581"/>
                      <a:gd name="connsiteY5" fmla="*/ 472476 h 1422439"/>
                      <a:gd name="connsiteX6" fmla="*/ 1476581 w 1476581"/>
                      <a:gd name="connsiteY6" fmla="*/ 225644 h 1422439"/>
                      <a:gd name="connsiteX7" fmla="*/ 1440117 w 1476581"/>
                      <a:gd name="connsiteY7" fmla="*/ 85398 h 1422439"/>
                      <a:gd name="connsiteX8" fmla="*/ 1354887 w 1476581"/>
                      <a:gd name="connsiteY8" fmla="*/ 0 h 1422439"/>
                      <a:gd name="connsiteX9" fmla="*/ 1226944 w 1476581"/>
                      <a:gd name="connsiteY9" fmla="*/ 29300 h 1422439"/>
                      <a:gd name="connsiteX10" fmla="*/ 1123162 w 1476581"/>
                      <a:gd name="connsiteY10" fmla="*/ 85398 h 1422439"/>
                      <a:gd name="connsiteX11" fmla="*/ 1103528 w 1476581"/>
                      <a:gd name="connsiteY11" fmla="*/ 177960 h 1422439"/>
                      <a:gd name="connsiteX12" fmla="*/ 1064259 w 1476581"/>
                      <a:gd name="connsiteY12" fmla="*/ 284547 h 1422439"/>
                      <a:gd name="connsiteX13" fmla="*/ 1044625 w 1476581"/>
                      <a:gd name="connsiteY13" fmla="*/ 402353 h 1422439"/>
                      <a:gd name="connsiteX14" fmla="*/ 968892 w 1476581"/>
                      <a:gd name="connsiteY14" fmla="*/ 483695 h 1422439"/>
                      <a:gd name="connsiteX15" fmla="*/ 938038 w 1476581"/>
                      <a:gd name="connsiteY15" fmla="*/ 587477 h 1422439"/>
                      <a:gd name="connsiteX16" fmla="*/ 865111 w 1476581"/>
                      <a:gd name="connsiteY16" fmla="*/ 654795 h 1422439"/>
                      <a:gd name="connsiteX17" fmla="*/ 820903 w 1476581"/>
                      <a:gd name="connsiteY17" fmla="*/ 744469 h 1422439"/>
                      <a:gd name="connsiteX0" fmla="*/ 750780 w 1406458"/>
                      <a:gd name="connsiteY0" fmla="*/ 744469 h 1576709"/>
                      <a:gd name="connsiteX1" fmla="*/ 0 w 1406458"/>
                      <a:gd name="connsiteY1" fmla="*/ 1576709 h 1576709"/>
                      <a:gd name="connsiteX2" fmla="*/ 1372800 w 1406458"/>
                      <a:gd name="connsiteY2" fmla="*/ 806260 h 1576709"/>
                      <a:gd name="connsiteX3" fmla="*/ 1333531 w 1406458"/>
                      <a:gd name="connsiteY3" fmla="*/ 733332 h 1576709"/>
                      <a:gd name="connsiteX4" fmla="*/ 1340045 w 1406458"/>
                      <a:gd name="connsiteY4" fmla="*/ 643493 h 1576709"/>
                      <a:gd name="connsiteX5" fmla="*/ 1403653 w 1406458"/>
                      <a:gd name="connsiteY5" fmla="*/ 472476 h 1576709"/>
                      <a:gd name="connsiteX6" fmla="*/ 1406458 w 1406458"/>
                      <a:gd name="connsiteY6" fmla="*/ 225644 h 1576709"/>
                      <a:gd name="connsiteX7" fmla="*/ 1369994 w 1406458"/>
                      <a:gd name="connsiteY7" fmla="*/ 85398 h 1576709"/>
                      <a:gd name="connsiteX8" fmla="*/ 1284764 w 1406458"/>
                      <a:gd name="connsiteY8" fmla="*/ 0 h 1576709"/>
                      <a:gd name="connsiteX9" fmla="*/ 1156821 w 1406458"/>
                      <a:gd name="connsiteY9" fmla="*/ 29300 h 1576709"/>
                      <a:gd name="connsiteX10" fmla="*/ 1053039 w 1406458"/>
                      <a:gd name="connsiteY10" fmla="*/ 85398 h 1576709"/>
                      <a:gd name="connsiteX11" fmla="*/ 1033405 w 1406458"/>
                      <a:gd name="connsiteY11" fmla="*/ 177960 h 1576709"/>
                      <a:gd name="connsiteX12" fmla="*/ 994136 w 1406458"/>
                      <a:gd name="connsiteY12" fmla="*/ 284547 h 1576709"/>
                      <a:gd name="connsiteX13" fmla="*/ 974502 w 1406458"/>
                      <a:gd name="connsiteY13" fmla="*/ 402353 h 1576709"/>
                      <a:gd name="connsiteX14" fmla="*/ 898769 w 1406458"/>
                      <a:gd name="connsiteY14" fmla="*/ 483695 h 1576709"/>
                      <a:gd name="connsiteX15" fmla="*/ 867915 w 1406458"/>
                      <a:gd name="connsiteY15" fmla="*/ 587477 h 1576709"/>
                      <a:gd name="connsiteX16" fmla="*/ 794988 w 1406458"/>
                      <a:gd name="connsiteY16" fmla="*/ 654795 h 1576709"/>
                      <a:gd name="connsiteX17" fmla="*/ 750780 w 1406458"/>
                      <a:gd name="connsiteY17" fmla="*/ 744469 h 1576709"/>
                      <a:gd name="connsiteX0" fmla="*/ 750780 w 1406458"/>
                      <a:gd name="connsiteY0" fmla="*/ 744469 h 1580414"/>
                      <a:gd name="connsiteX1" fmla="*/ 0 w 1406458"/>
                      <a:gd name="connsiteY1" fmla="*/ 1576709 h 1580414"/>
                      <a:gd name="connsiteX2" fmla="*/ 144249 w 1406458"/>
                      <a:gd name="connsiteY2" fmla="*/ 1580414 h 1580414"/>
                      <a:gd name="connsiteX3" fmla="*/ 1372800 w 1406458"/>
                      <a:gd name="connsiteY3" fmla="*/ 806260 h 1580414"/>
                      <a:gd name="connsiteX4" fmla="*/ 1333531 w 1406458"/>
                      <a:gd name="connsiteY4" fmla="*/ 733332 h 1580414"/>
                      <a:gd name="connsiteX5" fmla="*/ 1340045 w 1406458"/>
                      <a:gd name="connsiteY5" fmla="*/ 643493 h 1580414"/>
                      <a:gd name="connsiteX6" fmla="*/ 1403653 w 1406458"/>
                      <a:gd name="connsiteY6" fmla="*/ 472476 h 1580414"/>
                      <a:gd name="connsiteX7" fmla="*/ 1406458 w 1406458"/>
                      <a:gd name="connsiteY7" fmla="*/ 225644 h 1580414"/>
                      <a:gd name="connsiteX8" fmla="*/ 1369994 w 1406458"/>
                      <a:gd name="connsiteY8" fmla="*/ 85398 h 1580414"/>
                      <a:gd name="connsiteX9" fmla="*/ 1284764 w 1406458"/>
                      <a:gd name="connsiteY9" fmla="*/ 0 h 1580414"/>
                      <a:gd name="connsiteX10" fmla="*/ 1156821 w 1406458"/>
                      <a:gd name="connsiteY10" fmla="*/ 29300 h 1580414"/>
                      <a:gd name="connsiteX11" fmla="*/ 1053039 w 1406458"/>
                      <a:gd name="connsiteY11" fmla="*/ 85398 h 1580414"/>
                      <a:gd name="connsiteX12" fmla="*/ 1033405 w 1406458"/>
                      <a:gd name="connsiteY12" fmla="*/ 177960 h 1580414"/>
                      <a:gd name="connsiteX13" fmla="*/ 994136 w 1406458"/>
                      <a:gd name="connsiteY13" fmla="*/ 284547 h 1580414"/>
                      <a:gd name="connsiteX14" fmla="*/ 974502 w 1406458"/>
                      <a:gd name="connsiteY14" fmla="*/ 402353 h 1580414"/>
                      <a:gd name="connsiteX15" fmla="*/ 898769 w 1406458"/>
                      <a:gd name="connsiteY15" fmla="*/ 483695 h 1580414"/>
                      <a:gd name="connsiteX16" fmla="*/ 867915 w 1406458"/>
                      <a:gd name="connsiteY16" fmla="*/ 587477 h 1580414"/>
                      <a:gd name="connsiteX17" fmla="*/ 794988 w 1406458"/>
                      <a:gd name="connsiteY17" fmla="*/ 654795 h 1580414"/>
                      <a:gd name="connsiteX18" fmla="*/ 750780 w 1406458"/>
                      <a:gd name="connsiteY18" fmla="*/ 744469 h 1580414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1372800 w 1406458"/>
                      <a:gd name="connsiteY4" fmla="*/ 806260 h 1625292"/>
                      <a:gd name="connsiteX5" fmla="*/ 1333531 w 1406458"/>
                      <a:gd name="connsiteY5" fmla="*/ 733332 h 1625292"/>
                      <a:gd name="connsiteX6" fmla="*/ 1340045 w 1406458"/>
                      <a:gd name="connsiteY6" fmla="*/ 643493 h 1625292"/>
                      <a:gd name="connsiteX7" fmla="*/ 1403653 w 1406458"/>
                      <a:gd name="connsiteY7" fmla="*/ 472476 h 1625292"/>
                      <a:gd name="connsiteX8" fmla="*/ 1406458 w 1406458"/>
                      <a:gd name="connsiteY8" fmla="*/ 225644 h 1625292"/>
                      <a:gd name="connsiteX9" fmla="*/ 1369994 w 1406458"/>
                      <a:gd name="connsiteY9" fmla="*/ 85398 h 1625292"/>
                      <a:gd name="connsiteX10" fmla="*/ 1284764 w 1406458"/>
                      <a:gd name="connsiteY10" fmla="*/ 0 h 1625292"/>
                      <a:gd name="connsiteX11" fmla="*/ 1156821 w 1406458"/>
                      <a:gd name="connsiteY11" fmla="*/ 29300 h 1625292"/>
                      <a:gd name="connsiteX12" fmla="*/ 1053039 w 1406458"/>
                      <a:gd name="connsiteY12" fmla="*/ 85398 h 1625292"/>
                      <a:gd name="connsiteX13" fmla="*/ 1033405 w 1406458"/>
                      <a:gd name="connsiteY13" fmla="*/ 177960 h 1625292"/>
                      <a:gd name="connsiteX14" fmla="*/ 994136 w 1406458"/>
                      <a:gd name="connsiteY14" fmla="*/ 284547 h 1625292"/>
                      <a:gd name="connsiteX15" fmla="*/ 974502 w 1406458"/>
                      <a:gd name="connsiteY15" fmla="*/ 402353 h 1625292"/>
                      <a:gd name="connsiteX16" fmla="*/ 898769 w 1406458"/>
                      <a:gd name="connsiteY16" fmla="*/ 483695 h 1625292"/>
                      <a:gd name="connsiteX17" fmla="*/ 867915 w 1406458"/>
                      <a:gd name="connsiteY17" fmla="*/ 587477 h 1625292"/>
                      <a:gd name="connsiteX18" fmla="*/ 794988 w 1406458"/>
                      <a:gd name="connsiteY18" fmla="*/ 654795 h 1625292"/>
                      <a:gd name="connsiteX19" fmla="*/ 750780 w 1406458"/>
                      <a:gd name="connsiteY19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1372800 w 1406458"/>
                      <a:gd name="connsiteY5" fmla="*/ 806260 h 1625292"/>
                      <a:gd name="connsiteX6" fmla="*/ 1333531 w 1406458"/>
                      <a:gd name="connsiteY6" fmla="*/ 733332 h 1625292"/>
                      <a:gd name="connsiteX7" fmla="*/ 1340045 w 1406458"/>
                      <a:gd name="connsiteY7" fmla="*/ 643493 h 1625292"/>
                      <a:gd name="connsiteX8" fmla="*/ 1403653 w 1406458"/>
                      <a:gd name="connsiteY8" fmla="*/ 472476 h 1625292"/>
                      <a:gd name="connsiteX9" fmla="*/ 1406458 w 1406458"/>
                      <a:gd name="connsiteY9" fmla="*/ 225644 h 1625292"/>
                      <a:gd name="connsiteX10" fmla="*/ 1369994 w 1406458"/>
                      <a:gd name="connsiteY10" fmla="*/ 85398 h 1625292"/>
                      <a:gd name="connsiteX11" fmla="*/ 1284764 w 1406458"/>
                      <a:gd name="connsiteY11" fmla="*/ 0 h 1625292"/>
                      <a:gd name="connsiteX12" fmla="*/ 1156821 w 1406458"/>
                      <a:gd name="connsiteY12" fmla="*/ 29300 h 1625292"/>
                      <a:gd name="connsiteX13" fmla="*/ 1053039 w 1406458"/>
                      <a:gd name="connsiteY13" fmla="*/ 85398 h 1625292"/>
                      <a:gd name="connsiteX14" fmla="*/ 1033405 w 1406458"/>
                      <a:gd name="connsiteY14" fmla="*/ 177960 h 1625292"/>
                      <a:gd name="connsiteX15" fmla="*/ 994136 w 1406458"/>
                      <a:gd name="connsiteY15" fmla="*/ 284547 h 1625292"/>
                      <a:gd name="connsiteX16" fmla="*/ 974502 w 1406458"/>
                      <a:gd name="connsiteY16" fmla="*/ 402353 h 1625292"/>
                      <a:gd name="connsiteX17" fmla="*/ 898769 w 1406458"/>
                      <a:gd name="connsiteY17" fmla="*/ 483695 h 1625292"/>
                      <a:gd name="connsiteX18" fmla="*/ 867915 w 1406458"/>
                      <a:gd name="connsiteY18" fmla="*/ 587477 h 1625292"/>
                      <a:gd name="connsiteX19" fmla="*/ 794988 w 1406458"/>
                      <a:gd name="connsiteY19" fmla="*/ 654795 h 1625292"/>
                      <a:gd name="connsiteX20" fmla="*/ 750780 w 1406458"/>
                      <a:gd name="connsiteY20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1372800 w 1406458"/>
                      <a:gd name="connsiteY6" fmla="*/ 806260 h 1625292"/>
                      <a:gd name="connsiteX7" fmla="*/ 1333531 w 1406458"/>
                      <a:gd name="connsiteY7" fmla="*/ 733332 h 1625292"/>
                      <a:gd name="connsiteX8" fmla="*/ 1340045 w 1406458"/>
                      <a:gd name="connsiteY8" fmla="*/ 643493 h 1625292"/>
                      <a:gd name="connsiteX9" fmla="*/ 1403653 w 1406458"/>
                      <a:gd name="connsiteY9" fmla="*/ 472476 h 1625292"/>
                      <a:gd name="connsiteX10" fmla="*/ 1406458 w 1406458"/>
                      <a:gd name="connsiteY10" fmla="*/ 225644 h 1625292"/>
                      <a:gd name="connsiteX11" fmla="*/ 1369994 w 1406458"/>
                      <a:gd name="connsiteY11" fmla="*/ 85398 h 1625292"/>
                      <a:gd name="connsiteX12" fmla="*/ 1284764 w 1406458"/>
                      <a:gd name="connsiteY12" fmla="*/ 0 h 1625292"/>
                      <a:gd name="connsiteX13" fmla="*/ 1156821 w 1406458"/>
                      <a:gd name="connsiteY13" fmla="*/ 29300 h 1625292"/>
                      <a:gd name="connsiteX14" fmla="*/ 1053039 w 1406458"/>
                      <a:gd name="connsiteY14" fmla="*/ 85398 h 1625292"/>
                      <a:gd name="connsiteX15" fmla="*/ 1033405 w 1406458"/>
                      <a:gd name="connsiteY15" fmla="*/ 177960 h 1625292"/>
                      <a:gd name="connsiteX16" fmla="*/ 994136 w 1406458"/>
                      <a:gd name="connsiteY16" fmla="*/ 284547 h 1625292"/>
                      <a:gd name="connsiteX17" fmla="*/ 974502 w 1406458"/>
                      <a:gd name="connsiteY17" fmla="*/ 402353 h 1625292"/>
                      <a:gd name="connsiteX18" fmla="*/ 898769 w 1406458"/>
                      <a:gd name="connsiteY18" fmla="*/ 483695 h 1625292"/>
                      <a:gd name="connsiteX19" fmla="*/ 867915 w 1406458"/>
                      <a:gd name="connsiteY19" fmla="*/ 587477 h 1625292"/>
                      <a:gd name="connsiteX20" fmla="*/ 794988 w 1406458"/>
                      <a:gd name="connsiteY20" fmla="*/ 654795 h 1625292"/>
                      <a:gd name="connsiteX21" fmla="*/ 750780 w 1406458"/>
                      <a:gd name="connsiteY21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1372800 w 1406458"/>
                      <a:gd name="connsiteY7" fmla="*/ 806260 h 1625292"/>
                      <a:gd name="connsiteX8" fmla="*/ 1333531 w 1406458"/>
                      <a:gd name="connsiteY8" fmla="*/ 733332 h 1625292"/>
                      <a:gd name="connsiteX9" fmla="*/ 1340045 w 1406458"/>
                      <a:gd name="connsiteY9" fmla="*/ 643493 h 1625292"/>
                      <a:gd name="connsiteX10" fmla="*/ 1403653 w 1406458"/>
                      <a:gd name="connsiteY10" fmla="*/ 472476 h 1625292"/>
                      <a:gd name="connsiteX11" fmla="*/ 1406458 w 1406458"/>
                      <a:gd name="connsiteY11" fmla="*/ 225644 h 1625292"/>
                      <a:gd name="connsiteX12" fmla="*/ 1369994 w 1406458"/>
                      <a:gd name="connsiteY12" fmla="*/ 85398 h 1625292"/>
                      <a:gd name="connsiteX13" fmla="*/ 1284764 w 1406458"/>
                      <a:gd name="connsiteY13" fmla="*/ 0 h 1625292"/>
                      <a:gd name="connsiteX14" fmla="*/ 1156821 w 1406458"/>
                      <a:gd name="connsiteY14" fmla="*/ 29300 h 1625292"/>
                      <a:gd name="connsiteX15" fmla="*/ 1053039 w 1406458"/>
                      <a:gd name="connsiteY15" fmla="*/ 85398 h 1625292"/>
                      <a:gd name="connsiteX16" fmla="*/ 1033405 w 1406458"/>
                      <a:gd name="connsiteY16" fmla="*/ 177960 h 1625292"/>
                      <a:gd name="connsiteX17" fmla="*/ 994136 w 1406458"/>
                      <a:gd name="connsiteY17" fmla="*/ 284547 h 1625292"/>
                      <a:gd name="connsiteX18" fmla="*/ 974502 w 1406458"/>
                      <a:gd name="connsiteY18" fmla="*/ 402353 h 1625292"/>
                      <a:gd name="connsiteX19" fmla="*/ 898769 w 1406458"/>
                      <a:gd name="connsiteY19" fmla="*/ 483695 h 1625292"/>
                      <a:gd name="connsiteX20" fmla="*/ 867915 w 1406458"/>
                      <a:gd name="connsiteY20" fmla="*/ 587477 h 1625292"/>
                      <a:gd name="connsiteX21" fmla="*/ 794988 w 1406458"/>
                      <a:gd name="connsiteY21" fmla="*/ 654795 h 1625292"/>
                      <a:gd name="connsiteX22" fmla="*/ 750780 w 1406458"/>
                      <a:gd name="connsiteY22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1372800 w 1406458"/>
                      <a:gd name="connsiteY8" fmla="*/ 806260 h 1625292"/>
                      <a:gd name="connsiteX9" fmla="*/ 1333531 w 1406458"/>
                      <a:gd name="connsiteY9" fmla="*/ 733332 h 1625292"/>
                      <a:gd name="connsiteX10" fmla="*/ 1340045 w 1406458"/>
                      <a:gd name="connsiteY10" fmla="*/ 643493 h 1625292"/>
                      <a:gd name="connsiteX11" fmla="*/ 1403653 w 1406458"/>
                      <a:gd name="connsiteY11" fmla="*/ 472476 h 1625292"/>
                      <a:gd name="connsiteX12" fmla="*/ 1406458 w 1406458"/>
                      <a:gd name="connsiteY12" fmla="*/ 225644 h 1625292"/>
                      <a:gd name="connsiteX13" fmla="*/ 1369994 w 1406458"/>
                      <a:gd name="connsiteY13" fmla="*/ 85398 h 1625292"/>
                      <a:gd name="connsiteX14" fmla="*/ 1284764 w 1406458"/>
                      <a:gd name="connsiteY14" fmla="*/ 0 h 1625292"/>
                      <a:gd name="connsiteX15" fmla="*/ 1156821 w 1406458"/>
                      <a:gd name="connsiteY15" fmla="*/ 29300 h 1625292"/>
                      <a:gd name="connsiteX16" fmla="*/ 1053039 w 1406458"/>
                      <a:gd name="connsiteY16" fmla="*/ 85398 h 1625292"/>
                      <a:gd name="connsiteX17" fmla="*/ 1033405 w 1406458"/>
                      <a:gd name="connsiteY17" fmla="*/ 177960 h 1625292"/>
                      <a:gd name="connsiteX18" fmla="*/ 994136 w 1406458"/>
                      <a:gd name="connsiteY18" fmla="*/ 284547 h 1625292"/>
                      <a:gd name="connsiteX19" fmla="*/ 974502 w 1406458"/>
                      <a:gd name="connsiteY19" fmla="*/ 402353 h 1625292"/>
                      <a:gd name="connsiteX20" fmla="*/ 898769 w 1406458"/>
                      <a:gd name="connsiteY20" fmla="*/ 483695 h 1625292"/>
                      <a:gd name="connsiteX21" fmla="*/ 867915 w 1406458"/>
                      <a:gd name="connsiteY21" fmla="*/ 587477 h 1625292"/>
                      <a:gd name="connsiteX22" fmla="*/ 794988 w 1406458"/>
                      <a:gd name="connsiteY22" fmla="*/ 654795 h 1625292"/>
                      <a:gd name="connsiteX23" fmla="*/ 750780 w 1406458"/>
                      <a:gd name="connsiteY23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876330 w 1406458"/>
                      <a:gd name="connsiteY8" fmla="*/ 1257849 h 1625292"/>
                      <a:gd name="connsiteX9" fmla="*/ 1372800 w 1406458"/>
                      <a:gd name="connsiteY9" fmla="*/ 806260 h 1625292"/>
                      <a:gd name="connsiteX10" fmla="*/ 1333531 w 1406458"/>
                      <a:gd name="connsiteY10" fmla="*/ 733332 h 1625292"/>
                      <a:gd name="connsiteX11" fmla="*/ 1340045 w 1406458"/>
                      <a:gd name="connsiteY11" fmla="*/ 643493 h 1625292"/>
                      <a:gd name="connsiteX12" fmla="*/ 1403653 w 1406458"/>
                      <a:gd name="connsiteY12" fmla="*/ 472476 h 1625292"/>
                      <a:gd name="connsiteX13" fmla="*/ 1406458 w 1406458"/>
                      <a:gd name="connsiteY13" fmla="*/ 225644 h 1625292"/>
                      <a:gd name="connsiteX14" fmla="*/ 1369994 w 1406458"/>
                      <a:gd name="connsiteY14" fmla="*/ 85398 h 1625292"/>
                      <a:gd name="connsiteX15" fmla="*/ 1284764 w 1406458"/>
                      <a:gd name="connsiteY15" fmla="*/ 0 h 1625292"/>
                      <a:gd name="connsiteX16" fmla="*/ 1156821 w 1406458"/>
                      <a:gd name="connsiteY16" fmla="*/ 29300 h 1625292"/>
                      <a:gd name="connsiteX17" fmla="*/ 1053039 w 1406458"/>
                      <a:gd name="connsiteY17" fmla="*/ 85398 h 1625292"/>
                      <a:gd name="connsiteX18" fmla="*/ 1033405 w 1406458"/>
                      <a:gd name="connsiteY18" fmla="*/ 177960 h 1625292"/>
                      <a:gd name="connsiteX19" fmla="*/ 994136 w 1406458"/>
                      <a:gd name="connsiteY19" fmla="*/ 284547 h 1625292"/>
                      <a:gd name="connsiteX20" fmla="*/ 974502 w 1406458"/>
                      <a:gd name="connsiteY20" fmla="*/ 402353 h 1625292"/>
                      <a:gd name="connsiteX21" fmla="*/ 898769 w 1406458"/>
                      <a:gd name="connsiteY21" fmla="*/ 483695 h 1625292"/>
                      <a:gd name="connsiteX22" fmla="*/ 867915 w 1406458"/>
                      <a:gd name="connsiteY22" fmla="*/ 587477 h 1625292"/>
                      <a:gd name="connsiteX23" fmla="*/ 794988 w 1406458"/>
                      <a:gd name="connsiteY23" fmla="*/ 654795 h 1625292"/>
                      <a:gd name="connsiteX24" fmla="*/ 750780 w 1406458"/>
                      <a:gd name="connsiteY24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876330 w 1406458"/>
                      <a:gd name="connsiteY8" fmla="*/ 1257849 h 1625292"/>
                      <a:gd name="connsiteX9" fmla="*/ 1019380 w 1406458"/>
                      <a:gd name="connsiteY9" fmla="*/ 1238215 h 1625292"/>
                      <a:gd name="connsiteX10" fmla="*/ 1372800 w 1406458"/>
                      <a:gd name="connsiteY10" fmla="*/ 806260 h 1625292"/>
                      <a:gd name="connsiteX11" fmla="*/ 1333531 w 1406458"/>
                      <a:gd name="connsiteY11" fmla="*/ 733332 h 1625292"/>
                      <a:gd name="connsiteX12" fmla="*/ 1340045 w 1406458"/>
                      <a:gd name="connsiteY12" fmla="*/ 643493 h 1625292"/>
                      <a:gd name="connsiteX13" fmla="*/ 1403653 w 1406458"/>
                      <a:gd name="connsiteY13" fmla="*/ 472476 h 1625292"/>
                      <a:gd name="connsiteX14" fmla="*/ 1406458 w 1406458"/>
                      <a:gd name="connsiteY14" fmla="*/ 225644 h 1625292"/>
                      <a:gd name="connsiteX15" fmla="*/ 1369994 w 1406458"/>
                      <a:gd name="connsiteY15" fmla="*/ 85398 h 1625292"/>
                      <a:gd name="connsiteX16" fmla="*/ 1284764 w 1406458"/>
                      <a:gd name="connsiteY16" fmla="*/ 0 h 1625292"/>
                      <a:gd name="connsiteX17" fmla="*/ 1156821 w 1406458"/>
                      <a:gd name="connsiteY17" fmla="*/ 29300 h 1625292"/>
                      <a:gd name="connsiteX18" fmla="*/ 1053039 w 1406458"/>
                      <a:gd name="connsiteY18" fmla="*/ 85398 h 1625292"/>
                      <a:gd name="connsiteX19" fmla="*/ 1033405 w 1406458"/>
                      <a:gd name="connsiteY19" fmla="*/ 177960 h 1625292"/>
                      <a:gd name="connsiteX20" fmla="*/ 994136 w 1406458"/>
                      <a:gd name="connsiteY20" fmla="*/ 284547 h 1625292"/>
                      <a:gd name="connsiteX21" fmla="*/ 974502 w 1406458"/>
                      <a:gd name="connsiteY21" fmla="*/ 402353 h 1625292"/>
                      <a:gd name="connsiteX22" fmla="*/ 898769 w 1406458"/>
                      <a:gd name="connsiteY22" fmla="*/ 483695 h 1625292"/>
                      <a:gd name="connsiteX23" fmla="*/ 867915 w 1406458"/>
                      <a:gd name="connsiteY23" fmla="*/ 587477 h 1625292"/>
                      <a:gd name="connsiteX24" fmla="*/ 794988 w 1406458"/>
                      <a:gd name="connsiteY24" fmla="*/ 654795 h 1625292"/>
                      <a:gd name="connsiteX25" fmla="*/ 750780 w 1406458"/>
                      <a:gd name="connsiteY25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876330 w 1406458"/>
                      <a:gd name="connsiteY8" fmla="*/ 1257849 h 1625292"/>
                      <a:gd name="connsiteX9" fmla="*/ 1019380 w 1406458"/>
                      <a:gd name="connsiteY9" fmla="*/ 1238215 h 1625292"/>
                      <a:gd name="connsiteX10" fmla="*/ 1168040 w 1406458"/>
                      <a:gd name="connsiteY10" fmla="*/ 1221385 h 1625292"/>
                      <a:gd name="connsiteX11" fmla="*/ 1372800 w 1406458"/>
                      <a:gd name="connsiteY11" fmla="*/ 806260 h 1625292"/>
                      <a:gd name="connsiteX12" fmla="*/ 1333531 w 1406458"/>
                      <a:gd name="connsiteY12" fmla="*/ 733332 h 1625292"/>
                      <a:gd name="connsiteX13" fmla="*/ 1340045 w 1406458"/>
                      <a:gd name="connsiteY13" fmla="*/ 643493 h 1625292"/>
                      <a:gd name="connsiteX14" fmla="*/ 1403653 w 1406458"/>
                      <a:gd name="connsiteY14" fmla="*/ 472476 h 1625292"/>
                      <a:gd name="connsiteX15" fmla="*/ 1406458 w 1406458"/>
                      <a:gd name="connsiteY15" fmla="*/ 225644 h 1625292"/>
                      <a:gd name="connsiteX16" fmla="*/ 1369994 w 1406458"/>
                      <a:gd name="connsiteY16" fmla="*/ 85398 h 1625292"/>
                      <a:gd name="connsiteX17" fmla="*/ 1284764 w 1406458"/>
                      <a:gd name="connsiteY17" fmla="*/ 0 h 1625292"/>
                      <a:gd name="connsiteX18" fmla="*/ 1156821 w 1406458"/>
                      <a:gd name="connsiteY18" fmla="*/ 29300 h 1625292"/>
                      <a:gd name="connsiteX19" fmla="*/ 1053039 w 1406458"/>
                      <a:gd name="connsiteY19" fmla="*/ 85398 h 1625292"/>
                      <a:gd name="connsiteX20" fmla="*/ 1033405 w 1406458"/>
                      <a:gd name="connsiteY20" fmla="*/ 177960 h 1625292"/>
                      <a:gd name="connsiteX21" fmla="*/ 994136 w 1406458"/>
                      <a:gd name="connsiteY21" fmla="*/ 284547 h 1625292"/>
                      <a:gd name="connsiteX22" fmla="*/ 974502 w 1406458"/>
                      <a:gd name="connsiteY22" fmla="*/ 402353 h 1625292"/>
                      <a:gd name="connsiteX23" fmla="*/ 898769 w 1406458"/>
                      <a:gd name="connsiteY23" fmla="*/ 483695 h 1625292"/>
                      <a:gd name="connsiteX24" fmla="*/ 867915 w 1406458"/>
                      <a:gd name="connsiteY24" fmla="*/ 587477 h 1625292"/>
                      <a:gd name="connsiteX25" fmla="*/ 794988 w 1406458"/>
                      <a:gd name="connsiteY25" fmla="*/ 654795 h 1625292"/>
                      <a:gd name="connsiteX26" fmla="*/ 750780 w 1406458"/>
                      <a:gd name="connsiteY26" fmla="*/ 744469 h 1625292"/>
                      <a:gd name="connsiteX0" fmla="*/ 750780 w 1406458"/>
                      <a:gd name="connsiteY0" fmla="*/ 744469 h 1625292"/>
                      <a:gd name="connsiteX1" fmla="*/ 0 w 1406458"/>
                      <a:gd name="connsiteY1" fmla="*/ 1576709 h 1625292"/>
                      <a:gd name="connsiteX2" fmla="*/ 144249 w 1406458"/>
                      <a:gd name="connsiteY2" fmla="*/ 1580414 h 1625292"/>
                      <a:gd name="connsiteX3" fmla="*/ 273275 w 1406458"/>
                      <a:gd name="connsiteY3" fmla="*/ 1625292 h 1625292"/>
                      <a:gd name="connsiteX4" fmla="*/ 388276 w 1406458"/>
                      <a:gd name="connsiteY4" fmla="*/ 1611267 h 1625292"/>
                      <a:gd name="connsiteX5" fmla="*/ 528521 w 1406458"/>
                      <a:gd name="connsiteY5" fmla="*/ 1465412 h 1625292"/>
                      <a:gd name="connsiteX6" fmla="*/ 593034 w 1406458"/>
                      <a:gd name="connsiteY6" fmla="*/ 1364435 h 1625292"/>
                      <a:gd name="connsiteX7" fmla="*/ 719255 w 1406458"/>
                      <a:gd name="connsiteY7" fmla="*/ 1336386 h 1625292"/>
                      <a:gd name="connsiteX8" fmla="*/ 876330 w 1406458"/>
                      <a:gd name="connsiteY8" fmla="*/ 1257849 h 1625292"/>
                      <a:gd name="connsiteX9" fmla="*/ 1019380 w 1406458"/>
                      <a:gd name="connsiteY9" fmla="*/ 1238215 h 1625292"/>
                      <a:gd name="connsiteX10" fmla="*/ 1168040 w 1406458"/>
                      <a:gd name="connsiteY10" fmla="*/ 1221385 h 1625292"/>
                      <a:gd name="connsiteX11" fmla="*/ 1232553 w 1406458"/>
                      <a:gd name="connsiteY11" fmla="*/ 1072725 h 1625292"/>
                      <a:gd name="connsiteX12" fmla="*/ 1372800 w 1406458"/>
                      <a:gd name="connsiteY12" fmla="*/ 806260 h 1625292"/>
                      <a:gd name="connsiteX13" fmla="*/ 1333531 w 1406458"/>
                      <a:gd name="connsiteY13" fmla="*/ 733332 h 1625292"/>
                      <a:gd name="connsiteX14" fmla="*/ 1340045 w 1406458"/>
                      <a:gd name="connsiteY14" fmla="*/ 643493 h 1625292"/>
                      <a:gd name="connsiteX15" fmla="*/ 1403653 w 1406458"/>
                      <a:gd name="connsiteY15" fmla="*/ 472476 h 1625292"/>
                      <a:gd name="connsiteX16" fmla="*/ 1406458 w 1406458"/>
                      <a:gd name="connsiteY16" fmla="*/ 225644 h 1625292"/>
                      <a:gd name="connsiteX17" fmla="*/ 1369994 w 1406458"/>
                      <a:gd name="connsiteY17" fmla="*/ 85398 h 1625292"/>
                      <a:gd name="connsiteX18" fmla="*/ 1284764 w 1406458"/>
                      <a:gd name="connsiteY18" fmla="*/ 0 h 1625292"/>
                      <a:gd name="connsiteX19" fmla="*/ 1156821 w 1406458"/>
                      <a:gd name="connsiteY19" fmla="*/ 29300 h 1625292"/>
                      <a:gd name="connsiteX20" fmla="*/ 1053039 w 1406458"/>
                      <a:gd name="connsiteY20" fmla="*/ 85398 h 1625292"/>
                      <a:gd name="connsiteX21" fmla="*/ 1033405 w 1406458"/>
                      <a:gd name="connsiteY21" fmla="*/ 177960 h 1625292"/>
                      <a:gd name="connsiteX22" fmla="*/ 994136 w 1406458"/>
                      <a:gd name="connsiteY22" fmla="*/ 284547 h 1625292"/>
                      <a:gd name="connsiteX23" fmla="*/ 974502 w 1406458"/>
                      <a:gd name="connsiteY23" fmla="*/ 402353 h 1625292"/>
                      <a:gd name="connsiteX24" fmla="*/ 898769 w 1406458"/>
                      <a:gd name="connsiteY24" fmla="*/ 483695 h 1625292"/>
                      <a:gd name="connsiteX25" fmla="*/ 867915 w 1406458"/>
                      <a:gd name="connsiteY25" fmla="*/ 587477 h 1625292"/>
                      <a:gd name="connsiteX26" fmla="*/ 794988 w 1406458"/>
                      <a:gd name="connsiteY26" fmla="*/ 654795 h 1625292"/>
                      <a:gd name="connsiteX27" fmla="*/ 750780 w 1406458"/>
                      <a:gd name="connsiteY27" fmla="*/ 744469 h 1625292"/>
                      <a:gd name="connsiteX0" fmla="*/ 750780 w 1406458"/>
                      <a:gd name="connsiteY0" fmla="*/ 744469 h 1625292"/>
                      <a:gd name="connsiteX1" fmla="*/ 32053 w 1406458"/>
                      <a:gd name="connsiteY1" fmla="*/ 1504681 h 1625292"/>
                      <a:gd name="connsiteX2" fmla="*/ 0 w 1406458"/>
                      <a:gd name="connsiteY2" fmla="*/ 1576709 h 1625292"/>
                      <a:gd name="connsiteX3" fmla="*/ 144249 w 1406458"/>
                      <a:gd name="connsiteY3" fmla="*/ 1580414 h 1625292"/>
                      <a:gd name="connsiteX4" fmla="*/ 273275 w 1406458"/>
                      <a:gd name="connsiteY4" fmla="*/ 1625292 h 1625292"/>
                      <a:gd name="connsiteX5" fmla="*/ 388276 w 1406458"/>
                      <a:gd name="connsiteY5" fmla="*/ 1611267 h 1625292"/>
                      <a:gd name="connsiteX6" fmla="*/ 528521 w 1406458"/>
                      <a:gd name="connsiteY6" fmla="*/ 1465412 h 1625292"/>
                      <a:gd name="connsiteX7" fmla="*/ 593034 w 1406458"/>
                      <a:gd name="connsiteY7" fmla="*/ 1364435 h 1625292"/>
                      <a:gd name="connsiteX8" fmla="*/ 719255 w 1406458"/>
                      <a:gd name="connsiteY8" fmla="*/ 1336386 h 1625292"/>
                      <a:gd name="connsiteX9" fmla="*/ 876330 w 1406458"/>
                      <a:gd name="connsiteY9" fmla="*/ 1257849 h 1625292"/>
                      <a:gd name="connsiteX10" fmla="*/ 1019380 w 1406458"/>
                      <a:gd name="connsiteY10" fmla="*/ 1238215 h 1625292"/>
                      <a:gd name="connsiteX11" fmla="*/ 1168040 w 1406458"/>
                      <a:gd name="connsiteY11" fmla="*/ 1221385 h 1625292"/>
                      <a:gd name="connsiteX12" fmla="*/ 1232553 w 1406458"/>
                      <a:gd name="connsiteY12" fmla="*/ 1072725 h 1625292"/>
                      <a:gd name="connsiteX13" fmla="*/ 1372800 w 1406458"/>
                      <a:gd name="connsiteY13" fmla="*/ 806260 h 1625292"/>
                      <a:gd name="connsiteX14" fmla="*/ 1333531 w 1406458"/>
                      <a:gd name="connsiteY14" fmla="*/ 733332 h 1625292"/>
                      <a:gd name="connsiteX15" fmla="*/ 1340045 w 1406458"/>
                      <a:gd name="connsiteY15" fmla="*/ 643493 h 1625292"/>
                      <a:gd name="connsiteX16" fmla="*/ 1403653 w 1406458"/>
                      <a:gd name="connsiteY16" fmla="*/ 472476 h 1625292"/>
                      <a:gd name="connsiteX17" fmla="*/ 1406458 w 1406458"/>
                      <a:gd name="connsiteY17" fmla="*/ 225644 h 1625292"/>
                      <a:gd name="connsiteX18" fmla="*/ 1369994 w 1406458"/>
                      <a:gd name="connsiteY18" fmla="*/ 85398 h 1625292"/>
                      <a:gd name="connsiteX19" fmla="*/ 1284764 w 1406458"/>
                      <a:gd name="connsiteY19" fmla="*/ 0 h 1625292"/>
                      <a:gd name="connsiteX20" fmla="*/ 1156821 w 1406458"/>
                      <a:gd name="connsiteY20" fmla="*/ 29300 h 1625292"/>
                      <a:gd name="connsiteX21" fmla="*/ 1053039 w 1406458"/>
                      <a:gd name="connsiteY21" fmla="*/ 85398 h 1625292"/>
                      <a:gd name="connsiteX22" fmla="*/ 1033405 w 1406458"/>
                      <a:gd name="connsiteY22" fmla="*/ 177960 h 1625292"/>
                      <a:gd name="connsiteX23" fmla="*/ 994136 w 1406458"/>
                      <a:gd name="connsiteY23" fmla="*/ 284547 h 1625292"/>
                      <a:gd name="connsiteX24" fmla="*/ 974502 w 1406458"/>
                      <a:gd name="connsiteY24" fmla="*/ 402353 h 1625292"/>
                      <a:gd name="connsiteX25" fmla="*/ 898769 w 1406458"/>
                      <a:gd name="connsiteY25" fmla="*/ 483695 h 1625292"/>
                      <a:gd name="connsiteX26" fmla="*/ 867915 w 1406458"/>
                      <a:gd name="connsiteY26" fmla="*/ 587477 h 1625292"/>
                      <a:gd name="connsiteX27" fmla="*/ 794988 w 1406458"/>
                      <a:gd name="connsiteY27" fmla="*/ 654795 h 1625292"/>
                      <a:gd name="connsiteX28" fmla="*/ 750780 w 1406458"/>
                      <a:gd name="connsiteY28" fmla="*/ 744469 h 1625292"/>
                      <a:gd name="connsiteX0" fmla="*/ 750780 w 1406458"/>
                      <a:gd name="connsiteY0" fmla="*/ 744469 h 1625292"/>
                      <a:gd name="connsiteX1" fmla="*/ 141444 w 1406458"/>
                      <a:gd name="connsiteY1" fmla="*/ 1510291 h 1625292"/>
                      <a:gd name="connsiteX2" fmla="*/ 32053 w 1406458"/>
                      <a:gd name="connsiteY2" fmla="*/ 1504681 h 1625292"/>
                      <a:gd name="connsiteX3" fmla="*/ 0 w 1406458"/>
                      <a:gd name="connsiteY3" fmla="*/ 1576709 h 1625292"/>
                      <a:gd name="connsiteX4" fmla="*/ 144249 w 1406458"/>
                      <a:gd name="connsiteY4" fmla="*/ 1580414 h 1625292"/>
                      <a:gd name="connsiteX5" fmla="*/ 273275 w 1406458"/>
                      <a:gd name="connsiteY5" fmla="*/ 1625292 h 1625292"/>
                      <a:gd name="connsiteX6" fmla="*/ 388276 w 1406458"/>
                      <a:gd name="connsiteY6" fmla="*/ 1611267 h 1625292"/>
                      <a:gd name="connsiteX7" fmla="*/ 528521 w 1406458"/>
                      <a:gd name="connsiteY7" fmla="*/ 1465412 h 1625292"/>
                      <a:gd name="connsiteX8" fmla="*/ 593034 w 1406458"/>
                      <a:gd name="connsiteY8" fmla="*/ 1364435 h 1625292"/>
                      <a:gd name="connsiteX9" fmla="*/ 719255 w 1406458"/>
                      <a:gd name="connsiteY9" fmla="*/ 1336386 h 1625292"/>
                      <a:gd name="connsiteX10" fmla="*/ 876330 w 1406458"/>
                      <a:gd name="connsiteY10" fmla="*/ 1257849 h 1625292"/>
                      <a:gd name="connsiteX11" fmla="*/ 1019380 w 1406458"/>
                      <a:gd name="connsiteY11" fmla="*/ 1238215 h 1625292"/>
                      <a:gd name="connsiteX12" fmla="*/ 1168040 w 1406458"/>
                      <a:gd name="connsiteY12" fmla="*/ 1221385 h 1625292"/>
                      <a:gd name="connsiteX13" fmla="*/ 1232553 w 1406458"/>
                      <a:gd name="connsiteY13" fmla="*/ 1072725 h 1625292"/>
                      <a:gd name="connsiteX14" fmla="*/ 1372800 w 1406458"/>
                      <a:gd name="connsiteY14" fmla="*/ 806260 h 1625292"/>
                      <a:gd name="connsiteX15" fmla="*/ 1333531 w 1406458"/>
                      <a:gd name="connsiteY15" fmla="*/ 733332 h 1625292"/>
                      <a:gd name="connsiteX16" fmla="*/ 1340045 w 1406458"/>
                      <a:gd name="connsiteY16" fmla="*/ 643493 h 1625292"/>
                      <a:gd name="connsiteX17" fmla="*/ 1403653 w 1406458"/>
                      <a:gd name="connsiteY17" fmla="*/ 472476 h 1625292"/>
                      <a:gd name="connsiteX18" fmla="*/ 1406458 w 1406458"/>
                      <a:gd name="connsiteY18" fmla="*/ 225644 h 1625292"/>
                      <a:gd name="connsiteX19" fmla="*/ 1369994 w 1406458"/>
                      <a:gd name="connsiteY19" fmla="*/ 85398 h 1625292"/>
                      <a:gd name="connsiteX20" fmla="*/ 1284764 w 1406458"/>
                      <a:gd name="connsiteY20" fmla="*/ 0 h 1625292"/>
                      <a:gd name="connsiteX21" fmla="*/ 1156821 w 1406458"/>
                      <a:gd name="connsiteY21" fmla="*/ 29300 h 1625292"/>
                      <a:gd name="connsiteX22" fmla="*/ 1053039 w 1406458"/>
                      <a:gd name="connsiteY22" fmla="*/ 85398 h 1625292"/>
                      <a:gd name="connsiteX23" fmla="*/ 1033405 w 1406458"/>
                      <a:gd name="connsiteY23" fmla="*/ 177960 h 1625292"/>
                      <a:gd name="connsiteX24" fmla="*/ 994136 w 1406458"/>
                      <a:gd name="connsiteY24" fmla="*/ 284547 h 1625292"/>
                      <a:gd name="connsiteX25" fmla="*/ 974502 w 1406458"/>
                      <a:gd name="connsiteY25" fmla="*/ 402353 h 1625292"/>
                      <a:gd name="connsiteX26" fmla="*/ 898769 w 1406458"/>
                      <a:gd name="connsiteY26" fmla="*/ 483695 h 1625292"/>
                      <a:gd name="connsiteX27" fmla="*/ 867915 w 1406458"/>
                      <a:gd name="connsiteY27" fmla="*/ 587477 h 1625292"/>
                      <a:gd name="connsiteX28" fmla="*/ 794988 w 1406458"/>
                      <a:gd name="connsiteY28" fmla="*/ 654795 h 1625292"/>
                      <a:gd name="connsiteX29" fmla="*/ 750780 w 1406458"/>
                      <a:gd name="connsiteY29" fmla="*/ 744469 h 1625292"/>
                      <a:gd name="connsiteX0" fmla="*/ 750780 w 1406458"/>
                      <a:gd name="connsiteY0" fmla="*/ 744469 h 1625292"/>
                      <a:gd name="connsiteX1" fmla="*/ 315348 w 1406458"/>
                      <a:gd name="connsiteY1" fmla="*/ 1440168 h 1625292"/>
                      <a:gd name="connsiteX2" fmla="*/ 141444 w 1406458"/>
                      <a:gd name="connsiteY2" fmla="*/ 1510291 h 1625292"/>
                      <a:gd name="connsiteX3" fmla="*/ 32053 w 1406458"/>
                      <a:gd name="connsiteY3" fmla="*/ 1504681 h 1625292"/>
                      <a:gd name="connsiteX4" fmla="*/ 0 w 1406458"/>
                      <a:gd name="connsiteY4" fmla="*/ 1576709 h 1625292"/>
                      <a:gd name="connsiteX5" fmla="*/ 144249 w 1406458"/>
                      <a:gd name="connsiteY5" fmla="*/ 1580414 h 1625292"/>
                      <a:gd name="connsiteX6" fmla="*/ 273275 w 1406458"/>
                      <a:gd name="connsiteY6" fmla="*/ 1625292 h 1625292"/>
                      <a:gd name="connsiteX7" fmla="*/ 388276 w 1406458"/>
                      <a:gd name="connsiteY7" fmla="*/ 1611267 h 1625292"/>
                      <a:gd name="connsiteX8" fmla="*/ 528521 w 1406458"/>
                      <a:gd name="connsiteY8" fmla="*/ 1465412 h 1625292"/>
                      <a:gd name="connsiteX9" fmla="*/ 593034 w 1406458"/>
                      <a:gd name="connsiteY9" fmla="*/ 1364435 h 1625292"/>
                      <a:gd name="connsiteX10" fmla="*/ 719255 w 1406458"/>
                      <a:gd name="connsiteY10" fmla="*/ 1336386 h 1625292"/>
                      <a:gd name="connsiteX11" fmla="*/ 876330 w 1406458"/>
                      <a:gd name="connsiteY11" fmla="*/ 1257849 h 1625292"/>
                      <a:gd name="connsiteX12" fmla="*/ 1019380 w 1406458"/>
                      <a:gd name="connsiteY12" fmla="*/ 1238215 h 1625292"/>
                      <a:gd name="connsiteX13" fmla="*/ 1168040 w 1406458"/>
                      <a:gd name="connsiteY13" fmla="*/ 1221385 h 1625292"/>
                      <a:gd name="connsiteX14" fmla="*/ 1232553 w 1406458"/>
                      <a:gd name="connsiteY14" fmla="*/ 1072725 h 1625292"/>
                      <a:gd name="connsiteX15" fmla="*/ 1372800 w 1406458"/>
                      <a:gd name="connsiteY15" fmla="*/ 806260 h 1625292"/>
                      <a:gd name="connsiteX16" fmla="*/ 1333531 w 1406458"/>
                      <a:gd name="connsiteY16" fmla="*/ 733332 h 1625292"/>
                      <a:gd name="connsiteX17" fmla="*/ 1340045 w 1406458"/>
                      <a:gd name="connsiteY17" fmla="*/ 643493 h 1625292"/>
                      <a:gd name="connsiteX18" fmla="*/ 1403653 w 1406458"/>
                      <a:gd name="connsiteY18" fmla="*/ 472476 h 1625292"/>
                      <a:gd name="connsiteX19" fmla="*/ 1406458 w 1406458"/>
                      <a:gd name="connsiteY19" fmla="*/ 225644 h 1625292"/>
                      <a:gd name="connsiteX20" fmla="*/ 1369994 w 1406458"/>
                      <a:gd name="connsiteY20" fmla="*/ 85398 h 1625292"/>
                      <a:gd name="connsiteX21" fmla="*/ 1284764 w 1406458"/>
                      <a:gd name="connsiteY21" fmla="*/ 0 h 1625292"/>
                      <a:gd name="connsiteX22" fmla="*/ 1156821 w 1406458"/>
                      <a:gd name="connsiteY22" fmla="*/ 29300 h 1625292"/>
                      <a:gd name="connsiteX23" fmla="*/ 1053039 w 1406458"/>
                      <a:gd name="connsiteY23" fmla="*/ 85398 h 1625292"/>
                      <a:gd name="connsiteX24" fmla="*/ 1033405 w 1406458"/>
                      <a:gd name="connsiteY24" fmla="*/ 177960 h 1625292"/>
                      <a:gd name="connsiteX25" fmla="*/ 994136 w 1406458"/>
                      <a:gd name="connsiteY25" fmla="*/ 284547 h 1625292"/>
                      <a:gd name="connsiteX26" fmla="*/ 974502 w 1406458"/>
                      <a:gd name="connsiteY26" fmla="*/ 402353 h 1625292"/>
                      <a:gd name="connsiteX27" fmla="*/ 898769 w 1406458"/>
                      <a:gd name="connsiteY27" fmla="*/ 483695 h 1625292"/>
                      <a:gd name="connsiteX28" fmla="*/ 867915 w 1406458"/>
                      <a:gd name="connsiteY28" fmla="*/ 587477 h 1625292"/>
                      <a:gd name="connsiteX29" fmla="*/ 794988 w 1406458"/>
                      <a:gd name="connsiteY29" fmla="*/ 654795 h 1625292"/>
                      <a:gd name="connsiteX30" fmla="*/ 750780 w 1406458"/>
                      <a:gd name="connsiteY30" fmla="*/ 744469 h 1625292"/>
                      <a:gd name="connsiteX0" fmla="*/ 750780 w 1406458"/>
                      <a:gd name="connsiteY0" fmla="*/ 744469 h 1625292"/>
                      <a:gd name="connsiteX1" fmla="*/ 492058 w 1406458"/>
                      <a:gd name="connsiteY1" fmla="*/ 1316752 h 1625292"/>
                      <a:gd name="connsiteX2" fmla="*/ 315348 w 1406458"/>
                      <a:gd name="connsiteY2" fmla="*/ 1440168 h 1625292"/>
                      <a:gd name="connsiteX3" fmla="*/ 141444 w 1406458"/>
                      <a:gd name="connsiteY3" fmla="*/ 1510291 h 1625292"/>
                      <a:gd name="connsiteX4" fmla="*/ 32053 w 1406458"/>
                      <a:gd name="connsiteY4" fmla="*/ 1504681 h 1625292"/>
                      <a:gd name="connsiteX5" fmla="*/ 0 w 1406458"/>
                      <a:gd name="connsiteY5" fmla="*/ 1576709 h 1625292"/>
                      <a:gd name="connsiteX6" fmla="*/ 144249 w 1406458"/>
                      <a:gd name="connsiteY6" fmla="*/ 1580414 h 1625292"/>
                      <a:gd name="connsiteX7" fmla="*/ 273275 w 1406458"/>
                      <a:gd name="connsiteY7" fmla="*/ 1625292 h 1625292"/>
                      <a:gd name="connsiteX8" fmla="*/ 388276 w 1406458"/>
                      <a:gd name="connsiteY8" fmla="*/ 1611267 h 1625292"/>
                      <a:gd name="connsiteX9" fmla="*/ 528521 w 1406458"/>
                      <a:gd name="connsiteY9" fmla="*/ 1465412 h 1625292"/>
                      <a:gd name="connsiteX10" fmla="*/ 593034 w 1406458"/>
                      <a:gd name="connsiteY10" fmla="*/ 1364435 h 1625292"/>
                      <a:gd name="connsiteX11" fmla="*/ 719255 w 1406458"/>
                      <a:gd name="connsiteY11" fmla="*/ 1336386 h 1625292"/>
                      <a:gd name="connsiteX12" fmla="*/ 876330 w 1406458"/>
                      <a:gd name="connsiteY12" fmla="*/ 1257849 h 1625292"/>
                      <a:gd name="connsiteX13" fmla="*/ 1019380 w 1406458"/>
                      <a:gd name="connsiteY13" fmla="*/ 1238215 h 1625292"/>
                      <a:gd name="connsiteX14" fmla="*/ 1168040 w 1406458"/>
                      <a:gd name="connsiteY14" fmla="*/ 1221385 h 1625292"/>
                      <a:gd name="connsiteX15" fmla="*/ 1232553 w 1406458"/>
                      <a:gd name="connsiteY15" fmla="*/ 1072725 h 1625292"/>
                      <a:gd name="connsiteX16" fmla="*/ 1372800 w 1406458"/>
                      <a:gd name="connsiteY16" fmla="*/ 806260 h 1625292"/>
                      <a:gd name="connsiteX17" fmla="*/ 1333531 w 1406458"/>
                      <a:gd name="connsiteY17" fmla="*/ 733332 h 1625292"/>
                      <a:gd name="connsiteX18" fmla="*/ 1340045 w 1406458"/>
                      <a:gd name="connsiteY18" fmla="*/ 643493 h 1625292"/>
                      <a:gd name="connsiteX19" fmla="*/ 1403653 w 1406458"/>
                      <a:gd name="connsiteY19" fmla="*/ 472476 h 1625292"/>
                      <a:gd name="connsiteX20" fmla="*/ 1406458 w 1406458"/>
                      <a:gd name="connsiteY20" fmla="*/ 225644 h 1625292"/>
                      <a:gd name="connsiteX21" fmla="*/ 1369994 w 1406458"/>
                      <a:gd name="connsiteY21" fmla="*/ 85398 h 1625292"/>
                      <a:gd name="connsiteX22" fmla="*/ 1284764 w 1406458"/>
                      <a:gd name="connsiteY22" fmla="*/ 0 h 1625292"/>
                      <a:gd name="connsiteX23" fmla="*/ 1156821 w 1406458"/>
                      <a:gd name="connsiteY23" fmla="*/ 29300 h 1625292"/>
                      <a:gd name="connsiteX24" fmla="*/ 1053039 w 1406458"/>
                      <a:gd name="connsiteY24" fmla="*/ 85398 h 1625292"/>
                      <a:gd name="connsiteX25" fmla="*/ 1033405 w 1406458"/>
                      <a:gd name="connsiteY25" fmla="*/ 177960 h 1625292"/>
                      <a:gd name="connsiteX26" fmla="*/ 994136 w 1406458"/>
                      <a:gd name="connsiteY26" fmla="*/ 284547 h 1625292"/>
                      <a:gd name="connsiteX27" fmla="*/ 974502 w 1406458"/>
                      <a:gd name="connsiteY27" fmla="*/ 402353 h 1625292"/>
                      <a:gd name="connsiteX28" fmla="*/ 898769 w 1406458"/>
                      <a:gd name="connsiteY28" fmla="*/ 483695 h 1625292"/>
                      <a:gd name="connsiteX29" fmla="*/ 867915 w 1406458"/>
                      <a:gd name="connsiteY29" fmla="*/ 587477 h 1625292"/>
                      <a:gd name="connsiteX30" fmla="*/ 794988 w 1406458"/>
                      <a:gd name="connsiteY30" fmla="*/ 654795 h 1625292"/>
                      <a:gd name="connsiteX31" fmla="*/ 750780 w 1406458"/>
                      <a:gd name="connsiteY31" fmla="*/ 744469 h 1625292"/>
                      <a:gd name="connsiteX0" fmla="*/ 750780 w 1406458"/>
                      <a:gd name="connsiteY0" fmla="*/ 744469 h 1625292"/>
                      <a:gd name="connsiteX1" fmla="*/ 618278 w 1406458"/>
                      <a:gd name="connsiteY1" fmla="*/ 1187726 h 1625292"/>
                      <a:gd name="connsiteX2" fmla="*/ 492058 w 1406458"/>
                      <a:gd name="connsiteY2" fmla="*/ 1316752 h 1625292"/>
                      <a:gd name="connsiteX3" fmla="*/ 315348 w 1406458"/>
                      <a:gd name="connsiteY3" fmla="*/ 1440168 h 1625292"/>
                      <a:gd name="connsiteX4" fmla="*/ 141444 w 1406458"/>
                      <a:gd name="connsiteY4" fmla="*/ 1510291 h 1625292"/>
                      <a:gd name="connsiteX5" fmla="*/ 32053 w 1406458"/>
                      <a:gd name="connsiteY5" fmla="*/ 1504681 h 1625292"/>
                      <a:gd name="connsiteX6" fmla="*/ 0 w 1406458"/>
                      <a:gd name="connsiteY6" fmla="*/ 1576709 h 1625292"/>
                      <a:gd name="connsiteX7" fmla="*/ 144249 w 1406458"/>
                      <a:gd name="connsiteY7" fmla="*/ 1580414 h 1625292"/>
                      <a:gd name="connsiteX8" fmla="*/ 273275 w 1406458"/>
                      <a:gd name="connsiteY8" fmla="*/ 1625292 h 1625292"/>
                      <a:gd name="connsiteX9" fmla="*/ 388276 w 1406458"/>
                      <a:gd name="connsiteY9" fmla="*/ 1611267 h 1625292"/>
                      <a:gd name="connsiteX10" fmla="*/ 528521 w 1406458"/>
                      <a:gd name="connsiteY10" fmla="*/ 1465412 h 1625292"/>
                      <a:gd name="connsiteX11" fmla="*/ 593034 w 1406458"/>
                      <a:gd name="connsiteY11" fmla="*/ 1364435 h 1625292"/>
                      <a:gd name="connsiteX12" fmla="*/ 719255 w 1406458"/>
                      <a:gd name="connsiteY12" fmla="*/ 1336386 h 1625292"/>
                      <a:gd name="connsiteX13" fmla="*/ 876330 w 1406458"/>
                      <a:gd name="connsiteY13" fmla="*/ 1257849 h 1625292"/>
                      <a:gd name="connsiteX14" fmla="*/ 1019380 w 1406458"/>
                      <a:gd name="connsiteY14" fmla="*/ 1238215 h 1625292"/>
                      <a:gd name="connsiteX15" fmla="*/ 1168040 w 1406458"/>
                      <a:gd name="connsiteY15" fmla="*/ 1221385 h 1625292"/>
                      <a:gd name="connsiteX16" fmla="*/ 1232553 w 1406458"/>
                      <a:gd name="connsiteY16" fmla="*/ 1072725 h 1625292"/>
                      <a:gd name="connsiteX17" fmla="*/ 1372800 w 1406458"/>
                      <a:gd name="connsiteY17" fmla="*/ 806260 h 1625292"/>
                      <a:gd name="connsiteX18" fmla="*/ 1333531 w 1406458"/>
                      <a:gd name="connsiteY18" fmla="*/ 733332 h 1625292"/>
                      <a:gd name="connsiteX19" fmla="*/ 1340045 w 1406458"/>
                      <a:gd name="connsiteY19" fmla="*/ 643493 h 1625292"/>
                      <a:gd name="connsiteX20" fmla="*/ 1403653 w 1406458"/>
                      <a:gd name="connsiteY20" fmla="*/ 472476 h 1625292"/>
                      <a:gd name="connsiteX21" fmla="*/ 1406458 w 1406458"/>
                      <a:gd name="connsiteY21" fmla="*/ 225644 h 1625292"/>
                      <a:gd name="connsiteX22" fmla="*/ 1369994 w 1406458"/>
                      <a:gd name="connsiteY22" fmla="*/ 85398 h 1625292"/>
                      <a:gd name="connsiteX23" fmla="*/ 1284764 w 1406458"/>
                      <a:gd name="connsiteY23" fmla="*/ 0 h 1625292"/>
                      <a:gd name="connsiteX24" fmla="*/ 1156821 w 1406458"/>
                      <a:gd name="connsiteY24" fmla="*/ 29300 h 1625292"/>
                      <a:gd name="connsiteX25" fmla="*/ 1053039 w 1406458"/>
                      <a:gd name="connsiteY25" fmla="*/ 85398 h 1625292"/>
                      <a:gd name="connsiteX26" fmla="*/ 1033405 w 1406458"/>
                      <a:gd name="connsiteY26" fmla="*/ 177960 h 1625292"/>
                      <a:gd name="connsiteX27" fmla="*/ 994136 w 1406458"/>
                      <a:gd name="connsiteY27" fmla="*/ 284547 h 1625292"/>
                      <a:gd name="connsiteX28" fmla="*/ 974502 w 1406458"/>
                      <a:gd name="connsiteY28" fmla="*/ 402353 h 1625292"/>
                      <a:gd name="connsiteX29" fmla="*/ 898769 w 1406458"/>
                      <a:gd name="connsiteY29" fmla="*/ 483695 h 1625292"/>
                      <a:gd name="connsiteX30" fmla="*/ 867915 w 1406458"/>
                      <a:gd name="connsiteY30" fmla="*/ 587477 h 1625292"/>
                      <a:gd name="connsiteX31" fmla="*/ 794988 w 1406458"/>
                      <a:gd name="connsiteY31" fmla="*/ 654795 h 1625292"/>
                      <a:gd name="connsiteX32" fmla="*/ 750780 w 1406458"/>
                      <a:gd name="connsiteY32" fmla="*/ 744469 h 1625292"/>
                      <a:gd name="connsiteX0" fmla="*/ 750780 w 1406458"/>
                      <a:gd name="connsiteY0" fmla="*/ 744469 h 1625292"/>
                      <a:gd name="connsiteX1" fmla="*/ 618278 w 1406458"/>
                      <a:gd name="connsiteY1" fmla="*/ 1058700 h 1625292"/>
                      <a:gd name="connsiteX2" fmla="*/ 618278 w 1406458"/>
                      <a:gd name="connsiteY2" fmla="*/ 1187726 h 1625292"/>
                      <a:gd name="connsiteX3" fmla="*/ 492058 w 1406458"/>
                      <a:gd name="connsiteY3" fmla="*/ 1316752 h 1625292"/>
                      <a:gd name="connsiteX4" fmla="*/ 315348 w 1406458"/>
                      <a:gd name="connsiteY4" fmla="*/ 1440168 h 1625292"/>
                      <a:gd name="connsiteX5" fmla="*/ 141444 w 1406458"/>
                      <a:gd name="connsiteY5" fmla="*/ 1510291 h 1625292"/>
                      <a:gd name="connsiteX6" fmla="*/ 32053 w 1406458"/>
                      <a:gd name="connsiteY6" fmla="*/ 1504681 h 1625292"/>
                      <a:gd name="connsiteX7" fmla="*/ 0 w 1406458"/>
                      <a:gd name="connsiteY7" fmla="*/ 1576709 h 1625292"/>
                      <a:gd name="connsiteX8" fmla="*/ 144249 w 1406458"/>
                      <a:gd name="connsiteY8" fmla="*/ 1580414 h 1625292"/>
                      <a:gd name="connsiteX9" fmla="*/ 273275 w 1406458"/>
                      <a:gd name="connsiteY9" fmla="*/ 1625292 h 1625292"/>
                      <a:gd name="connsiteX10" fmla="*/ 388276 w 1406458"/>
                      <a:gd name="connsiteY10" fmla="*/ 1611267 h 1625292"/>
                      <a:gd name="connsiteX11" fmla="*/ 528521 w 1406458"/>
                      <a:gd name="connsiteY11" fmla="*/ 1465412 h 1625292"/>
                      <a:gd name="connsiteX12" fmla="*/ 593034 w 1406458"/>
                      <a:gd name="connsiteY12" fmla="*/ 1364435 h 1625292"/>
                      <a:gd name="connsiteX13" fmla="*/ 719255 w 1406458"/>
                      <a:gd name="connsiteY13" fmla="*/ 1336386 h 1625292"/>
                      <a:gd name="connsiteX14" fmla="*/ 876330 w 1406458"/>
                      <a:gd name="connsiteY14" fmla="*/ 1257849 h 1625292"/>
                      <a:gd name="connsiteX15" fmla="*/ 1019380 w 1406458"/>
                      <a:gd name="connsiteY15" fmla="*/ 1238215 h 1625292"/>
                      <a:gd name="connsiteX16" fmla="*/ 1168040 w 1406458"/>
                      <a:gd name="connsiteY16" fmla="*/ 1221385 h 1625292"/>
                      <a:gd name="connsiteX17" fmla="*/ 1232553 w 1406458"/>
                      <a:gd name="connsiteY17" fmla="*/ 1072725 h 1625292"/>
                      <a:gd name="connsiteX18" fmla="*/ 1372800 w 1406458"/>
                      <a:gd name="connsiteY18" fmla="*/ 806260 h 1625292"/>
                      <a:gd name="connsiteX19" fmla="*/ 1333531 w 1406458"/>
                      <a:gd name="connsiteY19" fmla="*/ 733332 h 1625292"/>
                      <a:gd name="connsiteX20" fmla="*/ 1340045 w 1406458"/>
                      <a:gd name="connsiteY20" fmla="*/ 643493 h 1625292"/>
                      <a:gd name="connsiteX21" fmla="*/ 1403653 w 1406458"/>
                      <a:gd name="connsiteY21" fmla="*/ 472476 h 1625292"/>
                      <a:gd name="connsiteX22" fmla="*/ 1406458 w 1406458"/>
                      <a:gd name="connsiteY22" fmla="*/ 225644 h 1625292"/>
                      <a:gd name="connsiteX23" fmla="*/ 1369994 w 1406458"/>
                      <a:gd name="connsiteY23" fmla="*/ 85398 h 1625292"/>
                      <a:gd name="connsiteX24" fmla="*/ 1284764 w 1406458"/>
                      <a:gd name="connsiteY24" fmla="*/ 0 h 1625292"/>
                      <a:gd name="connsiteX25" fmla="*/ 1156821 w 1406458"/>
                      <a:gd name="connsiteY25" fmla="*/ 29300 h 1625292"/>
                      <a:gd name="connsiteX26" fmla="*/ 1053039 w 1406458"/>
                      <a:gd name="connsiteY26" fmla="*/ 85398 h 1625292"/>
                      <a:gd name="connsiteX27" fmla="*/ 1033405 w 1406458"/>
                      <a:gd name="connsiteY27" fmla="*/ 177960 h 1625292"/>
                      <a:gd name="connsiteX28" fmla="*/ 994136 w 1406458"/>
                      <a:gd name="connsiteY28" fmla="*/ 284547 h 1625292"/>
                      <a:gd name="connsiteX29" fmla="*/ 974502 w 1406458"/>
                      <a:gd name="connsiteY29" fmla="*/ 402353 h 1625292"/>
                      <a:gd name="connsiteX30" fmla="*/ 898769 w 1406458"/>
                      <a:gd name="connsiteY30" fmla="*/ 483695 h 1625292"/>
                      <a:gd name="connsiteX31" fmla="*/ 867915 w 1406458"/>
                      <a:gd name="connsiteY31" fmla="*/ 587477 h 1625292"/>
                      <a:gd name="connsiteX32" fmla="*/ 794988 w 1406458"/>
                      <a:gd name="connsiteY32" fmla="*/ 654795 h 1625292"/>
                      <a:gd name="connsiteX33" fmla="*/ 750780 w 1406458"/>
                      <a:gd name="connsiteY33" fmla="*/ 744469 h 1625292"/>
                      <a:gd name="connsiteX0" fmla="*/ 750780 w 1406458"/>
                      <a:gd name="connsiteY0" fmla="*/ 744469 h 1625292"/>
                      <a:gd name="connsiteX1" fmla="*/ 699621 w 1406458"/>
                      <a:gd name="connsiteY1" fmla="*/ 918455 h 1625292"/>
                      <a:gd name="connsiteX2" fmla="*/ 618278 w 1406458"/>
                      <a:gd name="connsiteY2" fmla="*/ 1058700 h 1625292"/>
                      <a:gd name="connsiteX3" fmla="*/ 618278 w 1406458"/>
                      <a:gd name="connsiteY3" fmla="*/ 1187726 h 1625292"/>
                      <a:gd name="connsiteX4" fmla="*/ 492058 w 1406458"/>
                      <a:gd name="connsiteY4" fmla="*/ 1316752 h 1625292"/>
                      <a:gd name="connsiteX5" fmla="*/ 315348 w 1406458"/>
                      <a:gd name="connsiteY5" fmla="*/ 1440168 h 1625292"/>
                      <a:gd name="connsiteX6" fmla="*/ 141444 w 1406458"/>
                      <a:gd name="connsiteY6" fmla="*/ 1510291 h 1625292"/>
                      <a:gd name="connsiteX7" fmla="*/ 32053 w 1406458"/>
                      <a:gd name="connsiteY7" fmla="*/ 1504681 h 1625292"/>
                      <a:gd name="connsiteX8" fmla="*/ 0 w 1406458"/>
                      <a:gd name="connsiteY8" fmla="*/ 1576709 h 1625292"/>
                      <a:gd name="connsiteX9" fmla="*/ 144249 w 1406458"/>
                      <a:gd name="connsiteY9" fmla="*/ 1580414 h 1625292"/>
                      <a:gd name="connsiteX10" fmla="*/ 273275 w 1406458"/>
                      <a:gd name="connsiteY10" fmla="*/ 1625292 h 1625292"/>
                      <a:gd name="connsiteX11" fmla="*/ 388276 w 1406458"/>
                      <a:gd name="connsiteY11" fmla="*/ 1611267 h 1625292"/>
                      <a:gd name="connsiteX12" fmla="*/ 528521 w 1406458"/>
                      <a:gd name="connsiteY12" fmla="*/ 1465412 h 1625292"/>
                      <a:gd name="connsiteX13" fmla="*/ 593034 w 1406458"/>
                      <a:gd name="connsiteY13" fmla="*/ 1364435 h 1625292"/>
                      <a:gd name="connsiteX14" fmla="*/ 719255 w 1406458"/>
                      <a:gd name="connsiteY14" fmla="*/ 1336386 h 1625292"/>
                      <a:gd name="connsiteX15" fmla="*/ 876330 w 1406458"/>
                      <a:gd name="connsiteY15" fmla="*/ 1257849 h 1625292"/>
                      <a:gd name="connsiteX16" fmla="*/ 1019380 w 1406458"/>
                      <a:gd name="connsiteY16" fmla="*/ 1238215 h 1625292"/>
                      <a:gd name="connsiteX17" fmla="*/ 1168040 w 1406458"/>
                      <a:gd name="connsiteY17" fmla="*/ 1221385 h 1625292"/>
                      <a:gd name="connsiteX18" fmla="*/ 1232553 w 1406458"/>
                      <a:gd name="connsiteY18" fmla="*/ 1072725 h 1625292"/>
                      <a:gd name="connsiteX19" fmla="*/ 1372800 w 1406458"/>
                      <a:gd name="connsiteY19" fmla="*/ 806260 h 1625292"/>
                      <a:gd name="connsiteX20" fmla="*/ 1333531 w 1406458"/>
                      <a:gd name="connsiteY20" fmla="*/ 733332 h 1625292"/>
                      <a:gd name="connsiteX21" fmla="*/ 1340045 w 1406458"/>
                      <a:gd name="connsiteY21" fmla="*/ 643493 h 1625292"/>
                      <a:gd name="connsiteX22" fmla="*/ 1403653 w 1406458"/>
                      <a:gd name="connsiteY22" fmla="*/ 472476 h 1625292"/>
                      <a:gd name="connsiteX23" fmla="*/ 1406458 w 1406458"/>
                      <a:gd name="connsiteY23" fmla="*/ 225644 h 1625292"/>
                      <a:gd name="connsiteX24" fmla="*/ 1369994 w 1406458"/>
                      <a:gd name="connsiteY24" fmla="*/ 85398 h 1625292"/>
                      <a:gd name="connsiteX25" fmla="*/ 1284764 w 1406458"/>
                      <a:gd name="connsiteY25" fmla="*/ 0 h 1625292"/>
                      <a:gd name="connsiteX26" fmla="*/ 1156821 w 1406458"/>
                      <a:gd name="connsiteY26" fmla="*/ 29300 h 1625292"/>
                      <a:gd name="connsiteX27" fmla="*/ 1053039 w 1406458"/>
                      <a:gd name="connsiteY27" fmla="*/ 85398 h 1625292"/>
                      <a:gd name="connsiteX28" fmla="*/ 1033405 w 1406458"/>
                      <a:gd name="connsiteY28" fmla="*/ 177960 h 1625292"/>
                      <a:gd name="connsiteX29" fmla="*/ 994136 w 1406458"/>
                      <a:gd name="connsiteY29" fmla="*/ 284547 h 1625292"/>
                      <a:gd name="connsiteX30" fmla="*/ 974502 w 1406458"/>
                      <a:gd name="connsiteY30" fmla="*/ 402353 h 1625292"/>
                      <a:gd name="connsiteX31" fmla="*/ 898769 w 1406458"/>
                      <a:gd name="connsiteY31" fmla="*/ 483695 h 1625292"/>
                      <a:gd name="connsiteX32" fmla="*/ 867915 w 1406458"/>
                      <a:gd name="connsiteY32" fmla="*/ 587477 h 1625292"/>
                      <a:gd name="connsiteX33" fmla="*/ 794988 w 1406458"/>
                      <a:gd name="connsiteY33" fmla="*/ 654795 h 1625292"/>
                      <a:gd name="connsiteX34" fmla="*/ 750780 w 1406458"/>
                      <a:gd name="connsiteY34" fmla="*/ 744469 h 1625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406458" h="1625292">
                        <a:moveTo>
                          <a:pt x="750780" y="744469"/>
                        </a:moveTo>
                        <a:lnTo>
                          <a:pt x="699621" y="918455"/>
                        </a:lnTo>
                        <a:lnTo>
                          <a:pt x="618278" y="1058700"/>
                        </a:lnTo>
                        <a:lnTo>
                          <a:pt x="618278" y="1187726"/>
                        </a:lnTo>
                        <a:lnTo>
                          <a:pt x="492058" y="1316752"/>
                        </a:lnTo>
                        <a:lnTo>
                          <a:pt x="315348" y="1440168"/>
                        </a:lnTo>
                        <a:lnTo>
                          <a:pt x="141444" y="1510291"/>
                        </a:lnTo>
                        <a:lnTo>
                          <a:pt x="32053" y="1504681"/>
                        </a:lnTo>
                        <a:lnTo>
                          <a:pt x="0" y="1576709"/>
                        </a:lnTo>
                        <a:lnTo>
                          <a:pt x="144249" y="1580414"/>
                        </a:lnTo>
                        <a:lnTo>
                          <a:pt x="273275" y="1625292"/>
                        </a:lnTo>
                        <a:lnTo>
                          <a:pt x="388276" y="1611267"/>
                        </a:lnTo>
                        <a:lnTo>
                          <a:pt x="528521" y="1465412"/>
                        </a:lnTo>
                        <a:lnTo>
                          <a:pt x="593034" y="1364435"/>
                        </a:lnTo>
                        <a:lnTo>
                          <a:pt x="719255" y="1336386"/>
                        </a:lnTo>
                        <a:lnTo>
                          <a:pt x="876330" y="1257849"/>
                        </a:lnTo>
                        <a:lnTo>
                          <a:pt x="1019380" y="1238215"/>
                        </a:lnTo>
                        <a:lnTo>
                          <a:pt x="1168040" y="1221385"/>
                        </a:lnTo>
                        <a:lnTo>
                          <a:pt x="1232553" y="1072725"/>
                        </a:lnTo>
                        <a:lnTo>
                          <a:pt x="1372800" y="806260"/>
                        </a:lnTo>
                        <a:lnTo>
                          <a:pt x="1333531" y="733332"/>
                        </a:lnTo>
                        <a:lnTo>
                          <a:pt x="1340045" y="643493"/>
                        </a:lnTo>
                        <a:lnTo>
                          <a:pt x="1403653" y="472476"/>
                        </a:lnTo>
                        <a:lnTo>
                          <a:pt x="1406458" y="225644"/>
                        </a:lnTo>
                        <a:lnTo>
                          <a:pt x="1369994" y="85398"/>
                        </a:lnTo>
                        <a:lnTo>
                          <a:pt x="1284764" y="0"/>
                        </a:lnTo>
                        <a:lnTo>
                          <a:pt x="1156821" y="29300"/>
                        </a:lnTo>
                        <a:lnTo>
                          <a:pt x="1053039" y="85398"/>
                        </a:lnTo>
                        <a:lnTo>
                          <a:pt x="1033405" y="177960"/>
                        </a:lnTo>
                        <a:lnTo>
                          <a:pt x="994136" y="284547"/>
                        </a:lnTo>
                        <a:lnTo>
                          <a:pt x="974502" y="402353"/>
                        </a:lnTo>
                        <a:lnTo>
                          <a:pt x="898769" y="483695"/>
                        </a:lnTo>
                        <a:lnTo>
                          <a:pt x="867915" y="587477"/>
                        </a:lnTo>
                        <a:lnTo>
                          <a:pt x="794988" y="654795"/>
                        </a:lnTo>
                        <a:lnTo>
                          <a:pt x="750780" y="744469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5" name="任意多边形 34"/>
                  <p:cNvSpPr/>
                  <p:nvPr/>
                </p:nvSpPr>
                <p:spPr>
                  <a:xfrm>
                    <a:off x="2500313" y="2132013"/>
                    <a:ext cx="185737" cy="198437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531997 w 1713097"/>
                      <a:gd name="connsiteY0" fmla="*/ 0 h 980900"/>
                      <a:gd name="connsiteX1" fmla="*/ 0 w 1713097"/>
                      <a:gd name="connsiteY1" fmla="*/ 980900 h 980900"/>
                      <a:gd name="connsiteX2" fmla="*/ 1713097 w 1713097"/>
                      <a:gd name="connsiteY2" fmla="*/ 457200 h 980900"/>
                      <a:gd name="connsiteX3" fmla="*/ 589147 w 1713097"/>
                      <a:gd name="connsiteY3" fmla="*/ 38100 h 980900"/>
                      <a:gd name="connsiteX4" fmla="*/ 531997 w 1713097"/>
                      <a:gd name="connsiteY4" fmla="*/ 0 h 980900"/>
                      <a:gd name="connsiteX0" fmla="*/ 532914 w 1714014"/>
                      <a:gd name="connsiteY0" fmla="*/ 0 h 980900"/>
                      <a:gd name="connsiteX1" fmla="*/ 0 w 1714014"/>
                      <a:gd name="connsiteY1" fmla="*/ 895170 h 980900"/>
                      <a:gd name="connsiteX2" fmla="*/ 917 w 1714014"/>
                      <a:gd name="connsiteY2" fmla="*/ 980900 h 980900"/>
                      <a:gd name="connsiteX3" fmla="*/ 1714014 w 1714014"/>
                      <a:gd name="connsiteY3" fmla="*/ 457200 h 980900"/>
                      <a:gd name="connsiteX4" fmla="*/ 590064 w 1714014"/>
                      <a:gd name="connsiteY4" fmla="*/ 38100 h 980900"/>
                      <a:gd name="connsiteX5" fmla="*/ 532914 w 1714014"/>
                      <a:gd name="connsiteY5" fmla="*/ 0 h 980900"/>
                      <a:gd name="connsiteX0" fmla="*/ 532914 w 1714014"/>
                      <a:gd name="connsiteY0" fmla="*/ 0 h 980900"/>
                      <a:gd name="connsiteX1" fmla="*/ 75732 w 1714014"/>
                      <a:gd name="connsiteY1" fmla="*/ 813827 h 980900"/>
                      <a:gd name="connsiteX2" fmla="*/ 0 w 1714014"/>
                      <a:gd name="connsiteY2" fmla="*/ 895170 h 980900"/>
                      <a:gd name="connsiteX3" fmla="*/ 917 w 1714014"/>
                      <a:gd name="connsiteY3" fmla="*/ 980900 h 980900"/>
                      <a:gd name="connsiteX4" fmla="*/ 1714014 w 1714014"/>
                      <a:gd name="connsiteY4" fmla="*/ 457200 h 980900"/>
                      <a:gd name="connsiteX5" fmla="*/ 590064 w 1714014"/>
                      <a:gd name="connsiteY5" fmla="*/ 38100 h 980900"/>
                      <a:gd name="connsiteX6" fmla="*/ 532914 w 1714014"/>
                      <a:gd name="connsiteY6" fmla="*/ 0 h 980900"/>
                      <a:gd name="connsiteX0" fmla="*/ 532914 w 1714014"/>
                      <a:gd name="connsiteY0" fmla="*/ 0 h 980900"/>
                      <a:gd name="connsiteX1" fmla="*/ 89757 w 1714014"/>
                      <a:gd name="connsiteY1" fmla="*/ 729680 h 980900"/>
                      <a:gd name="connsiteX2" fmla="*/ 75732 w 1714014"/>
                      <a:gd name="connsiteY2" fmla="*/ 813827 h 980900"/>
                      <a:gd name="connsiteX3" fmla="*/ 0 w 1714014"/>
                      <a:gd name="connsiteY3" fmla="*/ 895170 h 980900"/>
                      <a:gd name="connsiteX4" fmla="*/ 917 w 1714014"/>
                      <a:gd name="connsiteY4" fmla="*/ 980900 h 980900"/>
                      <a:gd name="connsiteX5" fmla="*/ 1714014 w 1714014"/>
                      <a:gd name="connsiteY5" fmla="*/ 457200 h 980900"/>
                      <a:gd name="connsiteX6" fmla="*/ 590064 w 1714014"/>
                      <a:gd name="connsiteY6" fmla="*/ 38100 h 980900"/>
                      <a:gd name="connsiteX7" fmla="*/ 532914 w 1714014"/>
                      <a:gd name="connsiteY7" fmla="*/ 0 h 980900"/>
                      <a:gd name="connsiteX0" fmla="*/ 532914 w 1714014"/>
                      <a:gd name="connsiteY0" fmla="*/ 0 h 980900"/>
                      <a:gd name="connsiteX1" fmla="*/ 98171 w 1714014"/>
                      <a:gd name="connsiteY1" fmla="*/ 625899 h 980900"/>
                      <a:gd name="connsiteX2" fmla="*/ 89757 w 1714014"/>
                      <a:gd name="connsiteY2" fmla="*/ 729680 h 980900"/>
                      <a:gd name="connsiteX3" fmla="*/ 75732 w 1714014"/>
                      <a:gd name="connsiteY3" fmla="*/ 813827 h 980900"/>
                      <a:gd name="connsiteX4" fmla="*/ 0 w 1714014"/>
                      <a:gd name="connsiteY4" fmla="*/ 895170 h 980900"/>
                      <a:gd name="connsiteX5" fmla="*/ 917 w 1714014"/>
                      <a:gd name="connsiteY5" fmla="*/ 980900 h 980900"/>
                      <a:gd name="connsiteX6" fmla="*/ 1714014 w 1714014"/>
                      <a:gd name="connsiteY6" fmla="*/ 457200 h 980900"/>
                      <a:gd name="connsiteX7" fmla="*/ 590064 w 1714014"/>
                      <a:gd name="connsiteY7" fmla="*/ 38100 h 980900"/>
                      <a:gd name="connsiteX8" fmla="*/ 532914 w 1714014"/>
                      <a:gd name="connsiteY8" fmla="*/ 0 h 980900"/>
                      <a:gd name="connsiteX0" fmla="*/ 532914 w 1714014"/>
                      <a:gd name="connsiteY0" fmla="*/ 0 h 980900"/>
                      <a:gd name="connsiteX1" fmla="*/ 173904 w 1714014"/>
                      <a:gd name="connsiteY1" fmla="*/ 510897 h 980900"/>
                      <a:gd name="connsiteX2" fmla="*/ 98171 w 1714014"/>
                      <a:gd name="connsiteY2" fmla="*/ 625899 h 980900"/>
                      <a:gd name="connsiteX3" fmla="*/ 89757 w 1714014"/>
                      <a:gd name="connsiteY3" fmla="*/ 729680 h 980900"/>
                      <a:gd name="connsiteX4" fmla="*/ 75732 w 1714014"/>
                      <a:gd name="connsiteY4" fmla="*/ 813827 h 980900"/>
                      <a:gd name="connsiteX5" fmla="*/ 0 w 1714014"/>
                      <a:gd name="connsiteY5" fmla="*/ 895170 h 980900"/>
                      <a:gd name="connsiteX6" fmla="*/ 917 w 1714014"/>
                      <a:gd name="connsiteY6" fmla="*/ 980900 h 980900"/>
                      <a:gd name="connsiteX7" fmla="*/ 1714014 w 1714014"/>
                      <a:gd name="connsiteY7" fmla="*/ 457200 h 980900"/>
                      <a:gd name="connsiteX8" fmla="*/ 590064 w 1714014"/>
                      <a:gd name="connsiteY8" fmla="*/ 38100 h 980900"/>
                      <a:gd name="connsiteX9" fmla="*/ 532914 w 1714014"/>
                      <a:gd name="connsiteY9" fmla="*/ 0 h 980900"/>
                      <a:gd name="connsiteX0" fmla="*/ 532914 w 1714014"/>
                      <a:gd name="connsiteY0" fmla="*/ 0 h 980900"/>
                      <a:gd name="connsiteX1" fmla="*/ 272076 w 1714014"/>
                      <a:gd name="connsiteY1" fmla="*/ 440775 h 980900"/>
                      <a:gd name="connsiteX2" fmla="*/ 173904 w 1714014"/>
                      <a:gd name="connsiteY2" fmla="*/ 510897 h 980900"/>
                      <a:gd name="connsiteX3" fmla="*/ 98171 w 1714014"/>
                      <a:gd name="connsiteY3" fmla="*/ 625899 h 980900"/>
                      <a:gd name="connsiteX4" fmla="*/ 89757 w 1714014"/>
                      <a:gd name="connsiteY4" fmla="*/ 729680 h 980900"/>
                      <a:gd name="connsiteX5" fmla="*/ 75732 w 1714014"/>
                      <a:gd name="connsiteY5" fmla="*/ 813827 h 980900"/>
                      <a:gd name="connsiteX6" fmla="*/ 0 w 1714014"/>
                      <a:gd name="connsiteY6" fmla="*/ 895170 h 980900"/>
                      <a:gd name="connsiteX7" fmla="*/ 917 w 1714014"/>
                      <a:gd name="connsiteY7" fmla="*/ 980900 h 980900"/>
                      <a:gd name="connsiteX8" fmla="*/ 1714014 w 1714014"/>
                      <a:gd name="connsiteY8" fmla="*/ 457200 h 980900"/>
                      <a:gd name="connsiteX9" fmla="*/ 590064 w 1714014"/>
                      <a:gd name="connsiteY9" fmla="*/ 38100 h 980900"/>
                      <a:gd name="connsiteX10" fmla="*/ 532914 w 1714014"/>
                      <a:gd name="connsiteY10" fmla="*/ 0 h 980900"/>
                      <a:gd name="connsiteX0" fmla="*/ 532914 w 1714014"/>
                      <a:gd name="connsiteY0" fmla="*/ 0 h 980900"/>
                      <a:gd name="connsiteX1" fmla="*/ 364638 w 1714014"/>
                      <a:gd name="connsiteY1" fmla="*/ 437970 h 980900"/>
                      <a:gd name="connsiteX2" fmla="*/ 272076 w 1714014"/>
                      <a:gd name="connsiteY2" fmla="*/ 440775 h 980900"/>
                      <a:gd name="connsiteX3" fmla="*/ 173904 w 1714014"/>
                      <a:gd name="connsiteY3" fmla="*/ 510897 h 980900"/>
                      <a:gd name="connsiteX4" fmla="*/ 98171 w 1714014"/>
                      <a:gd name="connsiteY4" fmla="*/ 625899 h 980900"/>
                      <a:gd name="connsiteX5" fmla="*/ 89757 w 1714014"/>
                      <a:gd name="connsiteY5" fmla="*/ 729680 h 980900"/>
                      <a:gd name="connsiteX6" fmla="*/ 75732 w 1714014"/>
                      <a:gd name="connsiteY6" fmla="*/ 813827 h 980900"/>
                      <a:gd name="connsiteX7" fmla="*/ 0 w 1714014"/>
                      <a:gd name="connsiteY7" fmla="*/ 895170 h 980900"/>
                      <a:gd name="connsiteX8" fmla="*/ 917 w 1714014"/>
                      <a:gd name="connsiteY8" fmla="*/ 980900 h 980900"/>
                      <a:gd name="connsiteX9" fmla="*/ 1714014 w 1714014"/>
                      <a:gd name="connsiteY9" fmla="*/ 457200 h 980900"/>
                      <a:gd name="connsiteX10" fmla="*/ 590064 w 1714014"/>
                      <a:gd name="connsiteY10" fmla="*/ 38100 h 980900"/>
                      <a:gd name="connsiteX11" fmla="*/ 532914 w 1714014"/>
                      <a:gd name="connsiteY11" fmla="*/ 0 h 980900"/>
                      <a:gd name="connsiteX0" fmla="*/ 532914 w 1714014"/>
                      <a:gd name="connsiteY0" fmla="*/ 0 h 980900"/>
                      <a:gd name="connsiteX1" fmla="*/ 423541 w 1714014"/>
                      <a:gd name="connsiteY1" fmla="*/ 370652 h 980900"/>
                      <a:gd name="connsiteX2" fmla="*/ 364638 w 1714014"/>
                      <a:gd name="connsiteY2" fmla="*/ 437970 h 980900"/>
                      <a:gd name="connsiteX3" fmla="*/ 272076 w 1714014"/>
                      <a:gd name="connsiteY3" fmla="*/ 440775 h 980900"/>
                      <a:gd name="connsiteX4" fmla="*/ 173904 w 1714014"/>
                      <a:gd name="connsiteY4" fmla="*/ 510897 h 980900"/>
                      <a:gd name="connsiteX5" fmla="*/ 98171 w 1714014"/>
                      <a:gd name="connsiteY5" fmla="*/ 625899 h 980900"/>
                      <a:gd name="connsiteX6" fmla="*/ 89757 w 1714014"/>
                      <a:gd name="connsiteY6" fmla="*/ 729680 h 980900"/>
                      <a:gd name="connsiteX7" fmla="*/ 75732 w 1714014"/>
                      <a:gd name="connsiteY7" fmla="*/ 813827 h 980900"/>
                      <a:gd name="connsiteX8" fmla="*/ 0 w 1714014"/>
                      <a:gd name="connsiteY8" fmla="*/ 895170 h 980900"/>
                      <a:gd name="connsiteX9" fmla="*/ 917 w 1714014"/>
                      <a:gd name="connsiteY9" fmla="*/ 980900 h 980900"/>
                      <a:gd name="connsiteX10" fmla="*/ 1714014 w 1714014"/>
                      <a:gd name="connsiteY10" fmla="*/ 457200 h 980900"/>
                      <a:gd name="connsiteX11" fmla="*/ 590064 w 1714014"/>
                      <a:gd name="connsiteY11" fmla="*/ 38100 h 980900"/>
                      <a:gd name="connsiteX12" fmla="*/ 532914 w 1714014"/>
                      <a:gd name="connsiteY12" fmla="*/ 0 h 980900"/>
                      <a:gd name="connsiteX0" fmla="*/ 532914 w 1714014"/>
                      <a:gd name="connsiteY0" fmla="*/ 0 h 980900"/>
                      <a:gd name="connsiteX1" fmla="*/ 577811 w 1714014"/>
                      <a:gd name="connsiteY1" fmla="*/ 311749 h 980900"/>
                      <a:gd name="connsiteX2" fmla="*/ 423541 w 1714014"/>
                      <a:gd name="connsiteY2" fmla="*/ 370652 h 980900"/>
                      <a:gd name="connsiteX3" fmla="*/ 364638 w 1714014"/>
                      <a:gd name="connsiteY3" fmla="*/ 437970 h 980900"/>
                      <a:gd name="connsiteX4" fmla="*/ 272076 w 1714014"/>
                      <a:gd name="connsiteY4" fmla="*/ 440775 h 980900"/>
                      <a:gd name="connsiteX5" fmla="*/ 173904 w 1714014"/>
                      <a:gd name="connsiteY5" fmla="*/ 510897 h 980900"/>
                      <a:gd name="connsiteX6" fmla="*/ 98171 w 1714014"/>
                      <a:gd name="connsiteY6" fmla="*/ 625899 h 980900"/>
                      <a:gd name="connsiteX7" fmla="*/ 89757 w 1714014"/>
                      <a:gd name="connsiteY7" fmla="*/ 729680 h 980900"/>
                      <a:gd name="connsiteX8" fmla="*/ 75732 w 1714014"/>
                      <a:gd name="connsiteY8" fmla="*/ 813827 h 980900"/>
                      <a:gd name="connsiteX9" fmla="*/ 0 w 1714014"/>
                      <a:gd name="connsiteY9" fmla="*/ 895170 h 980900"/>
                      <a:gd name="connsiteX10" fmla="*/ 917 w 1714014"/>
                      <a:gd name="connsiteY10" fmla="*/ 980900 h 980900"/>
                      <a:gd name="connsiteX11" fmla="*/ 1714014 w 1714014"/>
                      <a:gd name="connsiteY11" fmla="*/ 457200 h 980900"/>
                      <a:gd name="connsiteX12" fmla="*/ 590064 w 1714014"/>
                      <a:gd name="connsiteY12" fmla="*/ 38100 h 980900"/>
                      <a:gd name="connsiteX13" fmla="*/ 532914 w 1714014"/>
                      <a:gd name="connsiteY13" fmla="*/ 0 h 980900"/>
                      <a:gd name="connsiteX0" fmla="*/ 650720 w 1714014"/>
                      <a:gd name="connsiteY0" fmla="*/ 329343 h 942800"/>
                      <a:gd name="connsiteX1" fmla="*/ 577811 w 1714014"/>
                      <a:gd name="connsiteY1" fmla="*/ 273649 h 942800"/>
                      <a:gd name="connsiteX2" fmla="*/ 423541 w 1714014"/>
                      <a:gd name="connsiteY2" fmla="*/ 332552 h 942800"/>
                      <a:gd name="connsiteX3" fmla="*/ 364638 w 1714014"/>
                      <a:gd name="connsiteY3" fmla="*/ 399870 h 942800"/>
                      <a:gd name="connsiteX4" fmla="*/ 272076 w 1714014"/>
                      <a:gd name="connsiteY4" fmla="*/ 402675 h 942800"/>
                      <a:gd name="connsiteX5" fmla="*/ 173904 w 1714014"/>
                      <a:gd name="connsiteY5" fmla="*/ 472797 h 942800"/>
                      <a:gd name="connsiteX6" fmla="*/ 98171 w 1714014"/>
                      <a:gd name="connsiteY6" fmla="*/ 587799 h 942800"/>
                      <a:gd name="connsiteX7" fmla="*/ 89757 w 1714014"/>
                      <a:gd name="connsiteY7" fmla="*/ 691580 h 942800"/>
                      <a:gd name="connsiteX8" fmla="*/ 75732 w 1714014"/>
                      <a:gd name="connsiteY8" fmla="*/ 775727 h 942800"/>
                      <a:gd name="connsiteX9" fmla="*/ 0 w 1714014"/>
                      <a:gd name="connsiteY9" fmla="*/ 857070 h 942800"/>
                      <a:gd name="connsiteX10" fmla="*/ 917 w 1714014"/>
                      <a:gd name="connsiteY10" fmla="*/ 942800 h 942800"/>
                      <a:gd name="connsiteX11" fmla="*/ 1714014 w 1714014"/>
                      <a:gd name="connsiteY11" fmla="*/ 419100 h 942800"/>
                      <a:gd name="connsiteX12" fmla="*/ 590064 w 1714014"/>
                      <a:gd name="connsiteY12" fmla="*/ 0 h 942800"/>
                      <a:gd name="connsiteX13" fmla="*/ 650720 w 1714014"/>
                      <a:gd name="connsiteY13" fmla="*/ 329343 h 942800"/>
                      <a:gd name="connsiteX0" fmla="*/ 650720 w 1714014"/>
                      <a:gd name="connsiteY0" fmla="*/ 329343 h 942800"/>
                      <a:gd name="connsiteX1" fmla="*/ 577811 w 1714014"/>
                      <a:gd name="connsiteY1" fmla="*/ 273649 h 942800"/>
                      <a:gd name="connsiteX2" fmla="*/ 423541 w 1714014"/>
                      <a:gd name="connsiteY2" fmla="*/ 332552 h 942800"/>
                      <a:gd name="connsiteX3" fmla="*/ 364638 w 1714014"/>
                      <a:gd name="connsiteY3" fmla="*/ 399870 h 942800"/>
                      <a:gd name="connsiteX4" fmla="*/ 272076 w 1714014"/>
                      <a:gd name="connsiteY4" fmla="*/ 402675 h 942800"/>
                      <a:gd name="connsiteX5" fmla="*/ 173904 w 1714014"/>
                      <a:gd name="connsiteY5" fmla="*/ 472797 h 942800"/>
                      <a:gd name="connsiteX6" fmla="*/ 98171 w 1714014"/>
                      <a:gd name="connsiteY6" fmla="*/ 587799 h 942800"/>
                      <a:gd name="connsiteX7" fmla="*/ 89757 w 1714014"/>
                      <a:gd name="connsiteY7" fmla="*/ 691580 h 942800"/>
                      <a:gd name="connsiteX8" fmla="*/ 75732 w 1714014"/>
                      <a:gd name="connsiteY8" fmla="*/ 775727 h 942800"/>
                      <a:gd name="connsiteX9" fmla="*/ 0 w 1714014"/>
                      <a:gd name="connsiteY9" fmla="*/ 857070 h 942800"/>
                      <a:gd name="connsiteX10" fmla="*/ 917 w 1714014"/>
                      <a:gd name="connsiteY10" fmla="*/ 942800 h 942800"/>
                      <a:gd name="connsiteX11" fmla="*/ 1714014 w 1714014"/>
                      <a:gd name="connsiteY11" fmla="*/ 419100 h 942800"/>
                      <a:gd name="connsiteX12" fmla="*/ 590064 w 1714014"/>
                      <a:gd name="connsiteY12" fmla="*/ 0 h 942800"/>
                      <a:gd name="connsiteX13" fmla="*/ 704032 w 1714014"/>
                      <a:gd name="connsiteY13" fmla="*/ 284868 h 942800"/>
                      <a:gd name="connsiteX14" fmla="*/ 650720 w 1714014"/>
                      <a:gd name="connsiteY14" fmla="*/ 329343 h 942800"/>
                      <a:gd name="connsiteX0" fmla="*/ 650720 w 1714014"/>
                      <a:gd name="connsiteY0" fmla="*/ 116170 h 729627"/>
                      <a:gd name="connsiteX1" fmla="*/ 577811 w 1714014"/>
                      <a:gd name="connsiteY1" fmla="*/ 60476 h 729627"/>
                      <a:gd name="connsiteX2" fmla="*/ 423541 w 1714014"/>
                      <a:gd name="connsiteY2" fmla="*/ 119379 h 729627"/>
                      <a:gd name="connsiteX3" fmla="*/ 364638 w 1714014"/>
                      <a:gd name="connsiteY3" fmla="*/ 186697 h 729627"/>
                      <a:gd name="connsiteX4" fmla="*/ 272076 w 1714014"/>
                      <a:gd name="connsiteY4" fmla="*/ 189502 h 729627"/>
                      <a:gd name="connsiteX5" fmla="*/ 173904 w 1714014"/>
                      <a:gd name="connsiteY5" fmla="*/ 259624 h 729627"/>
                      <a:gd name="connsiteX6" fmla="*/ 98171 w 1714014"/>
                      <a:gd name="connsiteY6" fmla="*/ 374626 h 729627"/>
                      <a:gd name="connsiteX7" fmla="*/ 89757 w 1714014"/>
                      <a:gd name="connsiteY7" fmla="*/ 478407 h 729627"/>
                      <a:gd name="connsiteX8" fmla="*/ 75732 w 1714014"/>
                      <a:gd name="connsiteY8" fmla="*/ 562554 h 729627"/>
                      <a:gd name="connsiteX9" fmla="*/ 0 w 1714014"/>
                      <a:gd name="connsiteY9" fmla="*/ 643897 h 729627"/>
                      <a:gd name="connsiteX10" fmla="*/ 917 w 1714014"/>
                      <a:gd name="connsiteY10" fmla="*/ 729627 h 729627"/>
                      <a:gd name="connsiteX11" fmla="*/ 1714014 w 1714014"/>
                      <a:gd name="connsiteY11" fmla="*/ 205927 h 729627"/>
                      <a:gd name="connsiteX12" fmla="*/ 730310 w 1714014"/>
                      <a:gd name="connsiteY12" fmla="*/ 0 h 729627"/>
                      <a:gd name="connsiteX13" fmla="*/ 704032 w 1714014"/>
                      <a:gd name="connsiteY13" fmla="*/ 71695 h 729627"/>
                      <a:gd name="connsiteX14" fmla="*/ 650720 w 1714014"/>
                      <a:gd name="connsiteY14" fmla="*/ 116170 h 729627"/>
                      <a:gd name="connsiteX0" fmla="*/ 650720 w 1714014"/>
                      <a:gd name="connsiteY0" fmla="*/ 238013 h 851470"/>
                      <a:gd name="connsiteX1" fmla="*/ 577811 w 1714014"/>
                      <a:gd name="connsiteY1" fmla="*/ 182319 h 851470"/>
                      <a:gd name="connsiteX2" fmla="*/ 423541 w 1714014"/>
                      <a:gd name="connsiteY2" fmla="*/ 241222 h 851470"/>
                      <a:gd name="connsiteX3" fmla="*/ 364638 w 1714014"/>
                      <a:gd name="connsiteY3" fmla="*/ 308540 h 851470"/>
                      <a:gd name="connsiteX4" fmla="*/ 272076 w 1714014"/>
                      <a:gd name="connsiteY4" fmla="*/ 311345 h 851470"/>
                      <a:gd name="connsiteX5" fmla="*/ 173904 w 1714014"/>
                      <a:gd name="connsiteY5" fmla="*/ 381467 h 851470"/>
                      <a:gd name="connsiteX6" fmla="*/ 98171 w 1714014"/>
                      <a:gd name="connsiteY6" fmla="*/ 496469 h 851470"/>
                      <a:gd name="connsiteX7" fmla="*/ 89757 w 1714014"/>
                      <a:gd name="connsiteY7" fmla="*/ 600250 h 851470"/>
                      <a:gd name="connsiteX8" fmla="*/ 75732 w 1714014"/>
                      <a:gd name="connsiteY8" fmla="*/ 684397 h 851470"/>
                      <a:gd name="connsiteX9" fmla="*/ 0 w 1714014"/>
                      <a:gd name="connsiteY9" fmla="*/ 765740 h 851470"/>
                      <a:gd name="connsiteX10" fmla="*/ 917 w 1714014"/>
                      <a:gd name="connsiteY10" fmla="*/ 851470 h 851470"/>
                      <a:gd name="connsiteX11" fmla="*/ 1714014 w 1714014"/>
                      <a:gd name="connsiteY11" fmla="*/ 327770 h 851470"/>
                      <a:gd name="connsiteX12" fmla="*/ 768544 w 1714014"/>
                      <a:gd name="connsiteY12" fmla="*/ 0 h 851470"/>
                      <a:gd name="connsiteX13" fmla="*/ 730310 w 1714014"/>
                      <a:gd name="connsiteY13" fmla="*/ 121843 h 851470"/>
                      <a:gd name="connsiteX14" fmla="*/ 704032 w 1714014"/>
                      <a:gd name="connsiteY14" fmla="*/ 193538 h 851470"/>
                      <a:gd name="connsiteX15" fmla="*/ 650720 w 1714014"/>
                      <a:gd name="connsiteY15" fmla="*/ 238013 h 851470"/>
                      <a:gd name="connsiteX0" fmla="*/ 650720 w 1714014"/>
                      <a:gd name="connsiteY0" fmla="*/ 238013 h 851470"/>
                      <a:gd name="connsiteX1" fmla="*/ 577811 w 1714014"/>
                      <a:gd name="connsiteY1" fmla="*/ 182319 h 851470"/>
                      <a:gd name="connsiteX2" fmla="*/ 423541 w 1714014"/>
                      <a:gd name="connsiteY2" fmla="*/ 241222 h 851470"/>
                      <a:gd name="connsiteX3" fmla="*/ 364638 w 1714014"/>
                      <a:gd name="connsiteY3" fmla="*/ 308540 h 851470"/>
                      <a:gd name="connsiteX4" fmla="*/ 272076 w 1714014"/>
                      <a:gd name="connsiteY4" fmla="*/ 311345 h 851470"/>
                      <a:gd name="connsiteX5" fmla="*/ 173904 w 1714014"/>
                      <a:gd name="connsiteY5" fmla="*/ 381467 h 851470"/>
                      <a:gd name="connsiteX6" fmla="*/ 98171 w 1714014"/>
                      <a:gd name="connsiteY6" fmla="*/ 496469 h 851470"/>
                      <a:gd name="connsiteX7" fmla="*/ 89757 w 1714014"/>
                      <a:gd name="connsiteY7" fmla="*/ 600250 h 851470"/>
                      <a:gd name="connsiteX8" fmla="*/ 75732 w 1714014"/>
                      <a:gd name="connsiteY8" fmla="*/ 684397 h 851470"/>
                      <a:gd name="connsiteX9" fmla="*/ 0 w 1714014"/>
                      <a:gd name="connsiteY9" fmla="*/ 765740 h 851470"/>
                      <a:gd name="connsiteX10" fmla="*/ 917 w 1714014"/>
                      <a:gd name="connsiteY10" fmla="*/ 851470 h 851470"/>
                      <a:gd name="connsiteX11" fmla="*/ 1714014 w 1714014"/>
                      <a:gd name="connsiteY11" fmla="*/ 327770 h 851470"/>
                      <a:gd name="connsiteX12" fmla="*/ 701227 w 1714014"/>
                      <a:gd name="connsiteY12" fmla="*/ 2805 h 851470"/>
                      <a:gd name="connsiteX13" fmla="*/ 768544 w 1714014"/>
                      <a:gd name="connsiteY13" fmla="*/ 0 h 851470"/>
                      <a:gd name="connsiteX14" fmla="*/ 730310 w 1714014"/>
                      <a:gd name="connsiteY14" fmla="*/ 121843 h 851470"/>
                      <a:gd name="connsiteX15" fmla="*/ 704032 w 1714014"/>
                      <a:gd name="connsiteY15" fmla="*/ 193538 h 851470"/>
                      <a:gd name="connsiteX16" fmla="*/ 650720 w 1714014"/>
                      <a:gd name="connsiteY16" fmla="*/ 238013 h 851470"/>
                      <a:gd name="connsiteX0" fmla="*/ 650720 w 1714014"/>
                      <a:gd name="connsiteY0" fmla="*/ 285697 h 899154"/>
                      <a:gd name="connsiteX1" fmla="*/ 577811 w 1714014"/>
                      <a:gd name="connsiteY1" fmla="*/ 230003 h 899154"/>
                      <a:gd name="connsiteX2" fmla="*/ 423541 w 1714014"/>
                      <a:gd name="connsiteY2" fmla="*/ 288906 h 899154"/>
                      <a:gd name="connsiteX3" fmla="*/ 364638 w 1714014"/>
                      <a:gd name="connsiteY3" fmla="*/ 356224 h 899154"/>
                      <a:gd name="connsiteX4" fmla="*/ 272076 w 1714014"/>
                      <a:gd name="connsiteY4" fmla="*/ 359029 h 899154"/>
                      <a:gd name="connsiteX5" fmla="*/ 173904 w 1714014"/>
                      <a:gd name="connsiteY5" fmla="*/ 429151 h 899154"/>
                      <a:gd name="connsiteX6" fmla="*/ 98171 w 1714014"/>
                      <a:gd name="connsiteY6" fmla="*/ 544153 h 899154"/>
                      <a:gd name="connsiteX7" fmla="*/ 89757 w 1714014"/>
                      <a:gd name="connsiteY7" fmla="*/ 647934 h 899154"/>
                      <a:gd name="connsiteX8" fmla="*/ 75732 w 1714014"/>
                      <a:gd name="connsiteY8" fmla="*/ 732081 h 899154"/>
                      <a:gd name="connsiteX9" fmla="*/ 0 w 1714014"/>
                      <a:gd name="connsiteY9" fmla="*/ 813424 h 899154"/>
                      <a:gd name="connsiteX10" fmla="*/ 917 w 1714014"/>
                      <a:gd name="connsiteY10" fmla="*/ 899154 h 899154"/>
                      <a:gd name="connsiteX11" fmla="*/ 1714014 w 1714014"/>
                      <a:gd name="connsiteY11" fmla="*/ 375454 h 899154"/>
                      <a:gd name="connsiteX12" fmla="*/ 701227 w 1714014"/>
                      <a:gd name="connsiteY12" fmla="*/ 0 h 899154"/>
                      <a:gd name="connsiteX13" fmla="*/ 701227 w 1714014"/>
                      <a:gd name="connsiteY13" fmla="*/ 50489 h 899154"/>
                      <a:gd name="connsiteX14" fmla="*/ 768544 w 1714014"/>
                      <a:gd name="connsiteY14" fmla="*/ 47684 h 899154"/>
                      <a:gd name="connsiteX15" fmla="*/ 730310 w 1714014"/>
                      <a:gd name="connsiteY15" fmla="*/ 169527 h 899154"/>
                      <a:gd name="connsiteX16" fmla="*/ 704032 w 1714014"/>
                      <a:gd name="connsiteY16" fmla="*/ 241222 h 899154"/>
                      <a:gd name="connsiteX17" fmla="*/ 650720 w 1714014"/>
                      <a:gd name="connsiteY17" fmla="*/ 285697 h 899154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754520 w 1714014"/>
                      <a:gd name="connsiteY12" fmla="*/ 0 h 988911"/>
                      <a:gd name="connsiteX13" fmla="*/ 701227 w 1714014"/>
                      <a:gd name="connsiteY13" fmla="*/ 89757 h 988911"/>
                      <a:gd name="connsiteX14" fmla="*/ 701227 w 1714014"/>
                      <a:gd name="connsiteY14" fmla="*/ 140246 h 988911"/>
                      <a:gd name="connsiteX15" fmla="*/ 768544 w 1714014"/>
                      <a:gd name="connsiteY15" fmla="*/ 137441 h 988911"/>
                      <a:gd name="connsiteX16" fmla="*/ 730310 w 1714014"/>
                      <a:gd name="connsiteY16" fmla="*/ 259284 h 988911"/>
                      <a:gd name="connsiteX17" fmla="*/ 704032 w 1714014"/>
                      <a:gd name="connsiteY17" fmla="*/ 330979 h 988911"/>
                      <a:gd name="connsiteX18" fmla="*/ 650720 w 1714014"/>
                      <a:gd name="connsiteY18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810618 w 1714014"/>
                      <a:gd name="connsiteY12" fmla="*/ 16831 h 988911"/>
                      <a:gd name="connsiteX13" fmla="*/ 754520 w 1714014"/>
                      <a:gd name="connsiteY13" fmla="*/ 0 h 988911"/>
                      <a:gd name="connsiteX14" fmla="*/ 701227 w 1714014"/>
                      <a:gd name="connsiteY14" fmla="*/ 89757 h 988911"/>
                      <a:gd name="connsiteX15" fmla="*/ 701227 w 1714014"/>
                      <a:gd name="connsiteY15" fmla="*/ 140246 h 988911"/>
                      <a:gd name="connsiteX16" fmla="*/ 768544 w 1714014"/>
                      <a:gd name="connsiteY16" fmla="*/ 137441 h 988911"/>
                      <a:gd name="connsiteX17" fmla="*/ 730310 w 1714014"/>
                      <a:gd name="connsiteY17" fmla="*/ 259284 h 988911"/>
                      <a:gd name="connsiteX18" fmla="*/ 704032 w 1714014"/>
                      <a:gd name="connsiteY18" fmla="*/ 330979 h 988911"/>
                      <a:gd name="connsiteX19" fmla="*/ 650720 w 1714014"/>
                      <a:gd name="connsiteY19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793789 w 1714014"/>
                      <a:gd name="connsiteY12" fmla="*/ 109393 h 988911"/>
                      <a:gd name="connsiteX13" fmla="*/ 810618 w 1714014"/>
                      <a:gd name="connsiteY13" fmla="*/ 16831 h 988911"/>
                      <a:gd name="connsiteX14" fmla="*/ 754520 w 1714014"/>
                      <a:gd name="connsiteY14" fmla="*/ 0 h 988911"/>
                      <a:gd name="connsiteX15" fmla="*/ 701227 w 1714014"/>
                      <a:gd name="connsiteY15" fmla="*/ 89757 h 988911"/>
                      <a:gd name="connsiteX16" fmla="*/ 701227 w 1714014"/>
                      <a:gd name="connsiteY16" fmla="*/ 140246 h 988911"/>
                      <a:gd name="connsiteX17" fmla="*/ 768544 w 1714014"/>
                      <a:gd name="connsiteY17" fmla="*/ 137441 h 988911"/>
                      <a:gd name="connsiteX18" fmla="*/ 730310 w 1714014"/>
                      <a:gd name="connsiteY18" fmla="*/ 259284 h 988911"/>
                      <a:gd name="connsiteX19" fmla="*/ 704032 w 1714014"/>
                      <a:gd name="connsiteY19" fmla="*/ 330979 h 988911"/>
                      <a:gd name="connsiteX20" fmla="*/ 650720 w 1714014"/>
                      <a:gd name="connsiteY20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877936 w 1714014"/>
                      <a:gd name="connsiteY12" fmla="*/ 106588 h 988911"/>
                      <a:gd name="connsiteX13" fmla="*/ 793789 w 1714014"/>
                      <a:gd name="connsiteY13" fmla="*/ 109393 h 988911"/>
                      <a:gd name="connsiteX14" fmla="*/ 810618 w 1714014"/>
                      <a:gd name="connsiteY14" fmla="*/ 16831 h 988911"/>
                      <a:gd name="connsiteX15" fmla="*/ 754520 w 1714014"/>
                      <a:gd name="connsiteY15" fmla="*/ 0 h 988911"/>
                      <a:gd name="connsiteX16" fmla="*/ 701227 w 1714014"/>
                      <a:gd name="connsiteY16" fmla="*/ 89757 h 988911"/>
                      <a:gd name="connsiteX17" fmla="*/ 701227 w 1714014"/>
                      <a:gd name="connsiteY17" fmla="*/ 140246 h 988911"/>
                      <a:gd name="connsiteX18" fmla="*/ 768544 w 1714014"/>
                      <a:gd name="connsiteY18" fmla="*/ 137441 h 988911"/>
                      <a:gd name="connsiteX19" fmla="*/ 730310 w 1714014"/>
                      <a:gd name="connsiteY19" fmla="*/ 259284 h 988911"/>
                      <a:gd name="connsiteX20" fmla="*/ 704032 w 1714014"/>
                      <a:gd name="connsiteY20" fmla="*/ 330979 h 988911"/>
                      <a:gd name="connsiteX21" fmla="*/ 650720 w 1714014"/>
                      <a:gd name="connsiteY21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925619 w 1714014"/>
                      <a:gd name="connsiteY12" fmla="*/ 185125 h 988911"/>
                      <a:gd name="connsiteX13" fmla="*/ 877936 w 1714014"/>
                      <a:gd name="connsiteY13" fmla="*/ 106588 h 988911"/>
                      <a:gd name="connsiteX14" fmla="*/ 793789 w 1714014"/>
                      <a:gd name="connsiteY14" fmla="*/ 109393 h 988911"/>
                      <a:gd name="connsiteX15" fmla="*/ 810618 w 1714014"/>
                      <a:gd name="connsiteY15" fmla="*/ 16831 h 988911"/>
                      <a:gd name="connsiteX16" fmla="*/ 754520 w 1714014"/>
                      <a:gd name="connsiteY16" fmla="*/ 0 h 988911"/>
                      <a:gd name="connsiteX17" fmla="*/ 701227 w 1714014"/>
                      <a:gd name="connsiteY17" fmla="*/ 89757 h 988911"/>
                      <a:gd name="connsiteX18" fmla="*/ 701227 w 1714014"/>
                      <a:gd name="connsiteY18" fmla="*/ 140246 h 988911"/>
                      <a:gd name="connsiteX19" fmla="*/ 768544 w 1714014"/>
                      <a:gd name="connsiteY19" fmla="*/ 137441 h 988911"/>
                      <a:gd name="connsiteX20" fmla="*/ 730310 w 1714014"/>
                      <a:gd name="connsiteY20" fmla="*/ 259284 h 988911"/>
                      <a:gd name="connsiteX21" fmla="*/ 704032 w 1714014"/>
                      <a:gd name="connsiteY21" fmla="*/ 330979 h 988911"/>
                      <a:gd name="connsiteX22" fmla="*/ 650720 w 1714014"/>
                      <a:gd name="connsiteY22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911595 w 1714014"/>
                      <a:gd name="connsiteY12" fmla="*/ 283297 h 988911"/>
                      <a:gd name="connsiteX13" fmla="*/ 925619 w 1714014"/>
                      <a:gd name="connsiteY13" fmla="*/ 185125 h 988911"/>
                      <a:gd name="connsiteX14" fmla="*/ 877936 w 1714014"/>
                      <a:gd name="connsiteY14" fmla="*/ 106588 h 988911"/>
                      <a:gd name="connsiteX15" fmla="*/ 793789 w 1714014"/>
                      <a:gd name="connsiteY15" fmla="*/ 109393 h 988911"/>
                      <a:gd name="connsiteX16" fmla="*/ 810618 w 1714014"/>
                      <a:gd name="connsiteY16" fmla="*/ 16831 h 988911"/>
                      <a:gd name="connsiteX17" fmla="*/ 754520 w 1714014"/>
                      <a:gd name="connsiteY17" fmla="*/ 0 h 988911"/>
                      <a:gd name="connsiteX18" fmla="*/ 701227 w 1714014"/>
                      <a:gd name="connsiteY18" fmla="*/ 89757 h 988911"/>
                      <a:gd name="connsiteX19" fmla="*/ 701227 w 1714014"/>
                      <a:gd name="connsiteY19" fmla="*/ 140246 h 988911"/>
                      <a:gd name="connsiteX20" fmla="*/ 768544 w 1714014"/>
                      <a:gd name="connsiteY20" fmla="*/ 137441 h 988911"/>
                      <a:gd name="connsiteX21" fmla="*/ 730310 w 1714014"/>
                      <a:gd name="connsiteY21" fmla="*/ 259284 h 988911"/>
                      <a:gd name="connsiteX22" fmla="*/ 704032 w 1714014"/>
                      <a:gd name="connsiteY22" fmla="*/ 330979 h 988911"/>
                      <a:gd name="connsiteX23" fmla="*/ 650720 w 1714014"/>
                      <a:gd name="connsiteY23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835862 w 1714014"/>
                      <a:gd name="connsiteY12" fmla="*/ 353420 h 988911"/>
                      <a:gd name="connsiteX13" fmla="*/ 911595 w 1714014"/>
                      <a:gd name="connsiteY13" fmla="*/ 283297 h 988911"/>
                      <a:gd name="connsiteX14" fmla="*/ 925619 w 1714014"/>
                      <a:gd name="connsiteY14" fmla="*/ 185125 h 988911"/>
                      <a:gd name="connsiteX15" fmla="*/ 877936 w 1714014"/>
                      <a:gd name="connsiteY15" fmla="*/ 106588 h 988911"/>
                      <a:gd name="connsiteX16" fmla="*/ 793789 w 1714014"/>
                      <a:gd name="connsiteY16" fmla="*/ 109393 h 988911"/>
                      <a:gd name="connsiteX17" fmla="*/ 810618 w 1714014"/>
                      <a:gd name="connsiteY17" fmla="*/ 16831 h 988911"/>
                      <a:gd name="connsiteX18" fmla="*/ 754520 w 1714014"/>
                      <a:gd name="connsiteY18" fmla="*/ 0 h 988911"/>
                      <a:gd name="connsiteX19" fmla="*/ 701227 w 1714014"/>
                      <a:gd name="connsiteY19" fmla="*/ 89757 h 988911"/>
                      <a:gd name="connsiteX20" fmla="*/ 701227 w 1714014"/>
                      <a:gd name="connsiteY20" fmla="*/ 140246 h 988911"/>
                      <a:gd name="connsiteX21" fmla="*/ 768544 w 1714014"/>
                      <a:gd name="connsiteY21" fmla="*/ 137441 h 988911"/>
                      <a:gd name="connsiteX22" fmla="*/ 730310 w 1714014"/>
                      <a:gd name="connsiteY22" fmla="*/ 259284 h 988911"/>
                      <a:gd name="connsiteX23" fmla="*/ 704032 w 1714014"/>
                      <a:gd name="connsiteY23" fmla="*/ 330979 h 988911"/>
                      <a:gd name="connsiteX24" fmla="*/ 650720 w 1714014"/>
                      <a:gd name="connsiteY24" fmla="*/ 375454 h 988911"/>
                      <a:gd name="connsiteX0" fmla="*/ 650720 w 1714014"/>
                      <a:gd name="connsiteY0" fmla="*/ 375454 h 988911"/>
                      <a:gd name="connsiteX1" fmla="*/ 577811 w 1714014"/>
                      <a:gd name="connsiteY1" fmla="*/ 319760 h 988911"/>
                      <a:gd name="connsiteX2" fmla="*/ 423541 w 1714014"/>
                      <a:gd name="connsiteY2" fmla="*/ 378663 h 988911"/>
                      <a:gd name="connsiteX3" fmla="*/ 364638 w 1714014"/>
                      <a:gd name="connsiteY3" fmla="*/ 445981 h 988911"/>
                      <a:gd name="connsiteX4" fmla="*/ 272076 w 1714014"/>
                      <a:gd name="connsiteY4" fmla="*/ 448786 h 988911"/>
                      <a:gd name="connsiteX5" fmla="*/ 173904 w 1714014"/>
                      <a:gd name="connsiteY5" fmla="*/ 518908 h 988911"/>
                      <a:gd name="connsiteX6" fmla="*/ 98171 w 1714014"/>
                      <a:gd name="connsiteY6" fmla="*/ 633910 h 988911"/>
                      <a:gd name="connsiteX7" fmla="*/ 89757 w 1714014"/>
                      <a:gd name="connsiteY7" fmla="*/ 737691 h 988911"/>
                      <a:gd name="connsiteX8" fmla="*/ 75732 w 1714014"/>
                      <a:gd name="connsiteY8" fmla="*/ 821838 h 988911"/>
                      <a:gd name="connsiteX9" fmla="*/ 0 w 1714014"/>
                      <a:gd name="connsiteY9" fmla="*/ 903181 h 988911"/>
                      <a:gd name="connsiteX10" fmla="*/ 917 w 1714014"/>
                      <a:gd name="connsiteY10" fmla="*/ 988911 h 988911"/>
                      <a:gd name="connsiteX11" fmla="*/ 1714014 w 1714014"/>
                      <a:gd name="connsiteY11" fmla="*/ 465211 h 988911"/>
                      <a:gd name="connsiteX12" fmla="*/ 861106 w 1714014"/>
                      <a:gd name="connsiteY12" fmla="*/ 443177 h 988911"/>
                      <a:gd name="connsiteX13" fmla="*/ 835862 w 1714014"/>
                      <a:gd name="connsiteY13" fmla="*/ 353420 h 988911"/>
                      <a:gd name="connsiteX14" fmla="*/ 911595 w 1714014"/>
                      <a:gd name="connsiteY14" fmla="*/ 283297 h 988911"/>
                      <a:gd name="connsiteX15" fmla="*/ 925619 w 1714014"/>
                      <a:gd name="connsiteY15" fmla="*/ 185125 h 988911"/>
                      <a:gd name="connsiteX16" fmla="*/ 877936 w 1714014"/>
                      <a:gd name="connsiteY16" fmla="*/ 106588 h 988911"/>
                      <a:gd name="connsiteX17" fmla="*/ 793789 w 1714014"/>
                      <a:gd name="connsiteY17" fmla="*/ 109393 h 988911"/>
                      <a:gd name="connsiteX18" fmla="*/ 810618 w 1714014"/>
                      <a:gd name="connsiteY18" fmla="*/ 16831 h 988911"/>
                      <a:gd name="connsiteX19" fmla="*/ 754520 w 1714014"/>
                      <a:gd name="connsiteY19" fmla="*/ 0 h 988911"/>
                      <a:gd name="connsiteX20" fmla="*/ 701227 w 1714014"/>
                      <a:gd name="connsiteY20" fmla="*/ 89757 h 988911"/>
                      <a:gd name="connsiteX21" fmla="*/ 701227 w 1714014"/>
                      <a:gd name="connsiteY21" fmla="*/ 140246 h 988911"/>
                      <a:gd name="connsiteX22" fmla="*/ 768544 w 1714014"/>
                      <a:gd name="connsiteY22" fmla="*/ 137441 h 988911"/>
                      <a:gd name="connsiteX23" fmla="*/ 730310 w 1714014"/>
                      <a:gd name="connsiteY23" fmla="*/ 259284 h 988911"/>
                      <a:gd name="connsiteX24" fmla="*/ 704032 w 1714014"/>
                      <a:gd name="connsiteY24" fmla="*/ 330979 h 988911"/>
                      <a:gd name="connsiteX25" fmla="*/ 650720 w 1714014"/>
                      <a:gd name="connsiteY25" fmla="*/ 375454 h 988911"/>
                      <a:gd name="connsiteX0" fmla="*/ 650720 w 925619"/>
                      <a:gd name="connsiteY0" fmla="*/ 375454 h 988911"/>
                      <a:gd name="connsiteX1" fmla="*/ 577811 w 925619"/>
                      <a:gd name="connsiteY1" fmla="*/ 319760 h 988911"/>
                      <a:gd name="connsiteX2" fmla="*/ 423541 w 925619"/>
                      <a:gd name="connsiteY2" fmla="*/ 378663 h 988911"/>
                      <a:gd name="connsiteX3" fmla="*/ 364638 w 925619"/>
                      <a:gd name="connsiteY3" fmla="*/ 445981 h 988911"/>
                      <a:gd name="connsiteX4" fmla="*/ 272076 w 925619"/>
                      <a:gd name="connsiteY4" fmla="*/ 448786 h 988911"/>
                      <a:gd name="connsiteX5" fmla="*/ 173904 w 925619"/>
                      <a:gd name="connsiteY5" fmla="*/ 518908 h 988911"/>
                      <a:gd name="connsiteX6" fmla="*/ 98171 w 925619"/>
                      <a:gd name="connsiteY6" fmla="*/ 633910 h 988911"/>
                      <a:gd name="connsiteX7" fmla="*/ 89757 w 925619"/>
                      <a:gd name="connsiteY7" fmla="*/ 737691 h 988911"/>
                      <a:gd name="connsiteX8" fmla="*/ 75732 w 925619"/>
                      <a:gd name="connsiteY8" fmla="*/ 821838 h 988911"/>
                      <a:gd name="connsiteX9" fmla="*/ 0 w 925619"/>
                      <a:gd name="connsiteY9" fmla="*/ 903181 h 988911"/>
                      <a:gd name="connsiteX10" fmla="*/ 917 w 925619"/>
                      <a:gd name="connsiteY10" fmla="*/ 988911 h 988911"/>
                      <a:gd name="connsiteX11" fmla="*/ 830468 w 925619"/>
                      <a:gd name="connsiteY11" fmla="*/ 518504 h 988911"/>
                      <a:gd name="connsiteX12" fmla="*/ 861106 w 925619"/>
                      <a:gd name="connsiteY12" fmla="*/ 443177 h 988911"/>
                      <a:gd name="connsiteX13" fmla="*/ 835862 w 925619"/>
                      <a:gd name="connsiteY13" fmla="*/ 353420 h 988911"/>
                      <a:gd name="connsiteX14" fmla="*/ 911595 w 925619"/>
                      <a:gd name="connsiteY14" fmla="*/ 283297 h 988911"/>
                      <a:gd name="connsiteX15" fmla="*/ 925619 w 925619"/>
                      <a:gd name="connsiteY15" fmla="*/ 185125 h 988911"/>
                      <a:gd name="connsiteX16" fmla="*/ 877936 w 925619"/>
                      <a:gd name="connsiteY16" fmla="*/ 106588 h 988911"/>
                      <a:gd name="connsiteX17" fmla="*/ 793789 w 925619"/>
                      <a:gd name="connsiteY17" fmla="*/ 109393 h 988911"/>
                      <a:gd name="connsiteX18" fmla="*/ 810618 w 925619"/>
                      <a:gd name="connsiteY18" fmla="*/ 16831 h 988911"/>
                      <a:gd name="connsiteX19" fmla="*/ 754520 w 925619"/>
                      <a:gd name="connsiteY19" fmla="*/ 0 h 988911"/>
                      <a:gd name="connsiteX20" fmla="*/ 701227 w 925619"/>
                      <a:gd name="connsiteY20" fmla="*/ 89757 h 988911"/>
                      <a:gd name="connsiteX21" fmla="*/ 701227 w 925619"/>
                      <a:gd name="connsiteY21" fmla="*/ 140246 h 988911"/>
                      <a:gd name="connsiteX22" fmla="*/ 768544 w 925619"/>
                      <a:gd name="connsiteY22" fmla="*/ 137441 h 988911"/>
                      <a:gd name="connsiteX23" fmla="*/ 730310 w 925619"/>
                      <a:gd name="connsiteY23" fmla="*/ 259284 h 988911"/>
                      <a:gd name="connsiteX24" fmla="*/ 704032 w 925619"/>
                      <a:gd name="connsiteY24" fmla="*/ 330979 h 988911"/>
                      <a:gd name="connsiteX25" fmla="*/ 650720 w 925619"/>
                      <a:gd name="connsiteY25" fmla="*/ 375454 h 988911"/>
                      <a:gd name="connsiteX0" fmla="*/ 650720 w 925619"/>
                      <a:gd name="connsiteY0" fmla="*/ 375454 h 988911"/>
                      <a:gd name="connsiteX1" fmla="*/ 577811 w 925619"/>
                      <a:gd name="connsiteY1" fmla="*/ 319760 h 988911"/>
                      <a:gd name="connsiteX2" fmla="*/ 423541 w 925619"/>
                      <a:gd name="connsiteY2" fmla="*/ 378663 h 988911"/>
                      <a:gd name="connsiteX3" fmla="*/ 364638 w 925619"/>
                      <a:gd name="connsiteY3" fmla="*/ 445981 h 988911"/>
                      <a:gd name="connsiteX4" fmla="*/ 272076 w 925619"/>
                      <a:gd name="connsiteY4" fmla="*/ 448786 h 988911"/>
                      <a:gd name="connsiteX5" fmla="*/ 173904 w 925619"/>
                      <a:gd name="connsiteY5" fmla="*/ 518908 h 988911"/>
                      <a:gd name="connsiteX6" fmla="*/ 98171 w 925619"/>
                      <a:gd name="connsiteY6" fmla="*/ 633910 h 988911"/>
                      <a:gd name="connsiteX7" fmla="*/ 89757 w 925619"/>
                      <a:gd name="connsiteY7" fmla="*/ 737691 h 988911"/>
                      <a:gd name="connsiteX8" fmla="*/ 75732 w 925619"/>
                      <a:gd name="connsiteY8" fmla="*/ 821838 h 988911"/>
                      <a:gd name="connsiteX9" fmla="*/ 0 w 925619"/>
                      <a:gd name="connsiteY9" fmla="*/ 903181 h 988911"/>
                      <a:gd name="connsiteX10" fmla="*/ 917 w 925619"/>
                      <a:gd name="connsiteY10" fmla="*/ 988911 h 988911"/>
                      <a:gd name="connsiteX11" fmla="*/ 84148 w 925619"/>
                      <a:gd name="connsiteY11" fmla="*/ 973304 h 988911"/>
                      <a:gd name="connsiteX12" fmla="*/ 830468 w 925619"/>
                      <a:gd name="connsiteY12" fmla="*/ 518504 h 988911"/>
                      <a:gd name="connsiteX13" fmla="*/ 861106 w 925619"/>
                      <a:gd name="connsiteY13" fmla="*/ 443177 h 988911"/>
                      <a:gd name="connsiteX14" fmla="*/ 835862 w 925619"/>
                      <a:gd name="connsiteY14" fmla="*/ 353420 h 988911"/>
                      <a:gd name="connsiteX15" fmla="*/ 911595 w 925619"/>
                      <a:gd name="connsiteY15" fmla="*/ 283297 h 988911"/>
                      <a:gd name="connsiteX16" fmla="*/ 925619 w 925619"/>
                      <a:gd name="connsiteY16" fmla="*/ 185125 h 988911"/>
                      <a:gd name="connsiteX17" fmla="*/ 877936 w 925619"/>
                      <a:gd name="connsiteY17" fmla="*/ 106588 h 988911"/>
                      <a:gd name="connsiteX18" fmla="*/ 793789 w 925619"/>
                      <a:gd name="connsiteY18" fmla="*/ 109393 h 988911"/>
                      <a:gd name="connsiteX19" fmla="*/ 810618 w 925619"/>
                      <a:gd name="connsiteY19" fmla="*/ 16831 h 988911"/>
                      <a:gd name="connsiteX20" fmla="*/ 754520 w 925619"/>
                      <a:gd name="connsiteY20" fmla="*/ 0 h 988911"/>
                      <a:gd name="connsiteX21" fmla="*/ 701227 w 925619"/>
                      <a:gd name="connsiteY21" fmla="*/ 89757 h 988911"/>
                      <a:gd name="connsiteX22" fmla="*/ 701227 w 925619"/>
                      <a:gd name="connsiteY22" fmla="*/ 140246 h 988911"/>
                      <a:gd name="connsiteX23" fmla="*/ 768544 w 925619"/>
                      <a:gd name="connsiteY23" fmla="*/ 137441 h 988911"/>
                      <a:gd name="connsiteX24" fmla="*/ 730310 w 925619"/>
                      <a:gd name="connsiteY24" fmla="*/ 259284 h 988911"/>
                      <a:gd name="connsiteX25" fmla="*/ 704032 w 925619"/>
                      <a:gd name="connsiteY25" fmla="*/ 330979 h 988911"/>
                      <a:gd name="connsiteX26" fmla="*/ 650720 w 925619"/>
                      <a:gd name="connsiteY26" fmla="*/ 375454 h 988911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830468 w 925619"/>
                      <a:gd name="connsiteY13" fmla="*/ 518504 h 998549"/>
                      <a:gd name="connsiteX14" fmla="*/ 861106 w 925619"/>
                      <a:gd name="connsiteY14" fmla="*/ 443177 h 998549"/>
                      <a:gd name="connsiteX15" fmla="*/ 835862 w 925619"/>
                      <a:gd name="connsiteY15" fmla="*/ 353420 h 998549"/>
                      <a:gd name="connsiteX16" fmla="*/ 911595 w 925619"/>
                      <a:gd name="connsiteY16" fmla="*/ 283297 h 998549"/>
                      <a:gd name="connsiteX17" fmla="*/ 925619 w 925619"/>
                      <a:gd name="connsiteY17" fmla="*/ 185125 h 998549"/>
                      <a:gd name="connsiteX18" fmla="*/ 877936 w 925619"/>
                      <a:gd name="connsiteY18" fmla="*/ 106588 h 998549"/>
                      <a:gd name="connsiteX19" fmla="*/ 793789 w 925619"/>
                      <a:gd name="connsiteY19" fmla="*/ 109393 h 998549"/>
                      <a:gd name="connsiteX20" fmla="*/ 810618 w 925619"/>
                      <a:gd name="connsiteY20" fmla="*/ 16831 h 998549"/>
                      <a:gd name="connsiteX21" fmla="*/ 754520 w 925619"/>
                      <a:gd name="connsiteY21" fmla="*/ 0 h 998549"/>
                      <a:gd name="connsiteX22" fmla="*/ 701227 w 925619"/>
                      <a:gd name="connsiteY22" fmla="*/ 89757 h 998549"/>
                      <a:gd name="connsiteX23" fmla="*/ 701227 w 925619"/>
                      <a:gd name="connsiteY23" fmla="*/ 140246 h 998549"/>
                      <a:gd name="connsiteX24" fmla="*/ 768544 w 925619"/>
                      <a:gd name="connsiteY24" fmla="*/ 137441 h 998549"/>
                      <a:gd name="connsiteX25" fmla="*/ 730310 w 925619"/>
                      <a:gd name="connsiteY25" fmla="*/ 259284 h 998549"/>
                      <a:gd name="connsiteX26" fmla="*/ 704032 w 925619"/>
                      <a:gd name="connsiteY26" fmla="*/ 330979 h 998549"/>
                      <a:gd name="connsiteX27" fmla="*/ 650720 w 925619"/>
                      <a:gd name="connsiteY27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830468 w 925619"/>
                      <a:gd name="connsiteY14" fmla="*/ 518504 h 998549"/>
                      <a:gd name="connsiteX15" fmla="*/ 861106 w 925619"/>
                      <a:gd name="connsiteY15" fmla="*/ 443177 h 998549"/>
                      <a:gd name="connsiteX16" fmla="*/ 835862 w 925619"/>
                      <a:gd name="connsiteY16" fmla="*/ 353420 h 998549"/>
                      <a:gd name="connsiteX17" fmla="*/ 911595 w 925619"/>
                      <a:gd name="connsiteY17" fmla="*/ 283297 h 998549"/>
                      <a:gd name="connsiteX18" fmla="*/ 925619 w 925619"/>
                      <a:gd name="connsiteY18" fmla="*/ 185125 h 998549"/>
                      <a:gd name="connsiteX19" fmla="*/ 877936 w 925619"/>
                      <a:gd name="connsiteY19" fmla="*/ 106588 h 998549"/>
                      <a:gd name="connsiteX20" fmla="*/ 793789 w 925619"/>
                      <a:gd name="connsiteY20" fmla="*/ 109393 h 998549"/>
                      <a:gd name="connsiteX21" fmla="*/ 810618 w 925619"/>
                      <a:gd name="connsiteY21" fmla="*/ 16831 h 998549"/>
                      <a:gd name="connsiteX22" fmla="*/ 754520 w 925619"/>
                      <a:gd name="connsiteY22" fmla="*/ 0 h 998549"/>
                      <a:gd name="connsiteX23" fmla="*/ 701227 w 925619"/>
                      <a:gd name="connsiteY23" fmla="*/ 89757 h 998549"/>
                      <a:gd name="connsiteX24" fmla="*/ 701227 w 925619"/>
                      <a:gd name="connsiteY24" fmla="*/ 140246 h 998549"/>
                      <a:gd name="connsiteX25" fmla="*/ 768544 w 925619"/>
                      <a:gd name="connsiteY25" fmla="*/ 137441 h 998549"/>
                      <a:gd name="connsiteX26" fmla="*/ 730310 w 925619"/>
                      <a:gd name="connsiteY26" fmla="*/ 259284 h 998549"/>
                      <a:gd name="connsiteX27" fmla="*/ 704032 w 925619"/>
                      <a:gd name="connsiteY27" fmla="*/ 330979 h 998549"/>
                      <a:gd name="connsiteX28" fmla="*/ 650720 w 925619"/>
                      <a:gd name="connsiteY28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830468 w 925619"/>
                      <a:gd name="connsiteY15" fmla="*/ 518504 h 998549"/>
                      <a:gd name="connsiteX16" fmla="*/ 861106 w 925619"/>
                      <a:gd name="connsiteY16" fmla="*/ 443177 h 998549"/>
                      <a:gd name="connsiteX17" fmla="*/ 835862 w 925619"/>
                      <a:gd name="connsiteY17" fmla="*/ 353420 h 998549"/>
                      <a:gd name="connsiteX18" fmla="*/ 911595 w 925619"/>
                      <a:gd name="connsiteY18" fmla="*/ 283297 h 998549"/>
                      <a:gd name="connsiteX19" fmla="*/ 925619 w 925619"/>
                      <a:gd name="connsiteY19" fmla="*/ 185125 h 998549"/>
                      <a:gd name="connsiteX20" fmla="*/ 877936 w 925619"/>
                      <a:gd name="connsiteY20" fmla="*/ 106588 h 998549"/>
                      <a:gd name="connsiteX21" fmla="*/ 793789 w 925619"/>
                      <a:gd name="connsiteY21" fmla="*/ 109393 h 998549"/>
                      <a:gd name="connsiteX22" fmla="*/ 810618 w 925619"/>
                      <a:gd name="connsiteY22" fmla="*/ 16831 h 998549"/>
                      <a:gd name="connsiteX23" fmla="*/ 754520 w 925619"/>
                      <a:gd name="connsiteY23" fmla="*/ 0 h 998549"/>
                      <a:gd name="connsiteX24" fmla="*/ 701227 w 925619"/>
                      <a:gd name="connsiteY24" fmla="*/ 89757 h 998549"/>
                      <a:gd name="connsiteX25" fmla="*/ 701227 w 925619"/>
                      <a:gd name="connsiteY25" fmla="*/ 140246 h 998549"/>
                      <a:gd name="connsiteX26" fmla="*/ 768544 w 925619"/>
                      <a:gd name="connsiteY26" fmla="*/ 137441 h 998549"/>
                      <a:gd name="connsiteX27" fmla="*/ 730310 w 925619"/>
                      <a:gd name="connsiteY27" fmla="*/ 259284 h 998549"/>
                      <a:gd name="connsiteX28" fmla="*/ 704032 w 925619"/>
                      <a:gd name="connsiteY28" fmla="*/ 330979 h 998549"/>
                      <a:gd name="connsiteX29" fmla="*/ 650720 w 925619"/>
                      <a:gd name="connsiteY29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830468 w 925619"/>
                      <a:gd name="connsiteY16" fmla="*/ 518504 h 998549"/>
                      <a:gd name="connsiteX17" fmla="*/ 861106 w 925619"/>
                      <a:gd name="connsiteY17" fmla="*/ 443177 h 998549"/>
                      <a:gd name="connsiteX18" fmla="*/ 835862 w 925619"/>
                      <a:gd name="connsiteY18" fmla="*/ 353420 h 998549"/>
                      <a:gd name="connsiteX19" fmla="*/ 911595 w 925619"/>
                      <a:gd name="connsiteY19" fmla="*/ 283297 h 998549"/>
                      <a:gd name="connsiteX20" fmla="*/ 925619 w 925619"/>
                      <a:gd name="connsiteY20" fmla="*/ 185125 h 998549"/>
                      <a:gd name="connsiteX21" fmla="*/ 877936 w 925619"/>
                      <a:gd name="connsiteY21" fmla="*/ 106588 h 998549"/>
                      <a:gd name="connsiteX22" fmla="*/ 793789 w 925619"/>
                      <a:gd name="connsiteY22" fmla="*/ 109393 h 998549"/>
                      <a:gd name="connsiteX23" fmla="*/ 810618 w 925619"/>
                      <a:gd name="connsiteY23" fmla="*/ 16831 h 998549"/>
                      <a:gd name="connsiteX24" fmla="*/ 754520 w 925619"/>
                      <a:gd name="connsiteY24" fmla="*/ 0 h 998549"/>
                      <a:gd name="connsiteX25" fmla="*/ 701227 w 925619"/>
                      <a:gd name="connsiteY25" fmla="*/ 89757 h 998549"/>
                      <a:gd name="connsiteX26" fmla="*/ 701227 w 925619"/>
                      <a:gd name="connsiteY26" fmla="*/ 140246 h 998549"/>
                      <a:gd name="connsiteX27" fmla="*/ 768544 w 925619"/>
                      <a:gd name="connsiteY27" fmla="*/ 137441 h 998549"/>
                      <a:gd name="connsiteX28" fmla="*/ 730310 w 925619"/>
                      <a:gd name="connsiteY28" fmla="*/ 259284 h 998549"/>
                      <a:gd name="connsiteX29" fmla="*/ 704032 w 925619"/>
                      <a:gd name="connsiteY29" fmla="*/ 330979 h 998549"/>
                      <a:gd name="connsiteX30" fmla="*/ 650720 w 925619"/>
                      <a:gd name="connsiteY30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830468 w 925619"/>
                      <a:gd name="connsiteY17" fmla="*/ 518504 h 998549"/>
                      <a:gd name="connsiteX18" fmla="*/ 861106 w 925619"/>
                      <a:gd name="connsiteY18" fmla="*/ 443177 h 998549"/>
                      <a:gd name="connsiteX19" fmla="*/ 835862 w 925619"/>
                      <a:gd name="connsiteY19" fmla="*/ 353420 h 998549"/>
                      <a:gd name="connsiteX20" fmla="*/ 911595 w 925619"/>
                      <a:gd name="connsiteY20" fmla="*/ 283297 h 998549"/>
                      <a:gd name="connsiteX21" fmla="*/ 925619 w 925619"/>
                      <a:gd name="connsiteY21" fmla="*/ 185125 h 998549"/>
                      <a:gd name="connsiteX22" fmla="*/ 877936 w 925619"/>
                      <a:gd name="connsiteY22" fmla="*/ 106588 h 998549"/>
                      <a:gd name="connsiteX23" fmla="*/ 793789 w 925619"/>
                      <a:gd name="connsiteY23" fmla="*/ 109393 h 998549"/>
                      <a:gd name="connsiteX24" fmla="*/ 810618 w 925619"/>
                      <a:gd name="connsiteY24" fmla="*/ 16831 h 998549"/>
                      <a:gd name="connsiteX25" fmla="*/ 754520 w 925619"/>
                      <a:gd name="connsiteY25" fmla="*/ 0 h 998549"/>
                      <a:gd name="connsiteX26" fmla="*/ 701227 w 925619"/>
                      <a:gd name="connsiteY26" fmla="*/ 89757 h 998549"/>
                      <a:gd name="connsiteX27" fmla="*/ 701227 w 925619"/>
                      <a:gd name="connsiteY27" fmla="*/ 140246 h 998549"/>
                      <a:gd name="connsiteX28" fmla="*/ 768544 w 925619"/>
                      <a:gd name="connsiteY28" fmla="*/ 137441 h 998549"/>
                      <a:gd name="connsiteX29" fmla="*/ 730310 w 925619"/>
                      <a:gd name="connsiteY29" fmla="*/ 259284 h 998549"/>
                      <a:gd name="connsiteX30" fmla="*/ 704032 w 925619"/>
                      <a:gd name="connsiteY30" fmla="*/ 330979 h 998549"/>
                      <a:gd name="connsiteX31" fmla="*/ 650720 w 925619"/>
                      <a:gd name="connsiteY31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572202 w 925619"/>
                      <a:gd name="connsiteY17" fmla="*/ 768546 h 998549"/>
                      <a:gd name="connsiteX18" fmla="*/ 830468 w 925619"/>
                      <a:gd name="connsiteY18" fmla="*/ 518504 h 998549"/>
                      <a:gd name="connsiteX19" fmla="*/ 861106 w 925619"/>
                      <a:gd name="connsiteY19" fmla="*/ 443177 h 998549"/>
                      <a:gd name="connsiteX20" fmla="*/ 835862 w 925619"/>
                      <a:gd name="connsiteY20" fmla="*/ 353420 h 998549"/>
                      <a:gd name="connsiteX21" fmla="*/ 911595 w 925619"/>
                      <a:gd name="connsiteY21" fmla="*/ 283297 h 998549"/>
                      <a:gd name="connsiteX22" fmla="*/ 925619 w 925619"/>
                      <a:gd name="connsiteY22" fmla="*/ 185125 h 998549"/>
                      <a:gd name="connsiteX23" fmla="*/ 877936 w 925619"/>
                      <a:gd name="connsiteY23" fmla="*/ 106588 h 998549"/>
                      <a:gd name="connsiteX24" fmla="*/ 793789 w 925619"/>
                      <a:gd name="connsiteY24" fmla="*/ 109393 h 998549"/>
                      <a:gd name="connsiteX25" fmla="*/ 810618 w 925619"/>
                      <a:gd name="connsiteY25" fmla="*/ 16831 h 998549"/>
                      <a:gd name="connsiteX26" fmla="*/ 754520 w 925619"/>
                      <a:gd name="connsiteY26" fmla="*/ 0 h 998549"/>
                      <a:gd name="connsiteX27" fmla="*/ 701227 w 925619"/>
                      <a:gd name="connsiteY27" fmla="*/ 89757 h 998549"/>
                      <a:gd name="connsiteX28" fmla="*/ 701227 w 925619"/>
                      <a:gd name="connsiteY28" fmla="*/ 140246 h 998549"/>
                      <a:gd name="connsiteX29" fmla="*/ 768544 w 925619"/>
                      <a:gd name="connsiteY29" fmla="*/ 137441 h 998549"/>
                      <a:gd name="connsiteX30" fmla="*/ 730310 w 925619"/>
                      <a:gd name="connsiteY30" fmla="*/ 259284 h 998549"/>
                      <a:gd name="connsiteX31" fmla="*/ 704032 w 925619"/>
                      <a:gd name="connsiteY31" fmla="*/ 330979 h 998549"/>
                      <a:gd name="connsiteX32" fmla="*/ 650720 w 925619"/>
                      <a:gd name="connsiteY32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572202 w 925619"/>
                      <a:gd name="connsiteY17" fmla="*/ 768546 h 998549"/>
                      <a:gd name="connsiteX18" fmla="*/ 670374 w 925619"/>
                      <a:gd name="connsiteY18" fmla="*/ 743302 h 998549"/>
                      <a:gd name="connsiteX19" fmla="*/ 830468 w 925619"/>
                      <a:gd name="connsiteY19" fmla="*/ 518504 h 998549"/>
                      <a:gd name="connsiteX20" fmla="*/ 861106 w 925619"/>
                      <a:gd name="connsiteY20" fmla="*/ 443177 h 998549"/>
                      <a:gd name="connsiteX21" fmla="*/ 835862 w 925619"/>
                      <a:gd name="connsiteY21" fmla="*/ 353420 h 998549"/>
                      <a:gd name="connsiteX22" fmla="*/ 911595 w 925619"/>
                      <a:gd name="connsiteY22" fmla="*/ 283297 h 998549"/>
                      <a:gd name="connsiteX23" fmla="*/ 925619 w 925619"/>
                      <a:gd name="connsiteY23" fmla="*/ 185125 h 998549"/>
                      <a:gd name="connsiteX24" fmla="*/ 877936 w 925619"/>
                      <a:gd name="connsiteY24" fmla="*/ 106588 h 998549"/>
                      <a:gd name="connsiteX25" fmla="*/ 793789 w 925619"/>
                      <a:gd name="connsiteY25" fmla="*/ 109393 h 998549"/>
                      <a:gd name="connsiteX26" fmla="*/ 810618 w 925619"/>
                      <a:gd name="connsiteY26" fmla="*/ 16831 h 998549"/>
                      <a:gd name="connsiteX27" fmla="*/ 754520 w 925619"/>
                      <a:gd name="connsiteY27" fmla="*/ 0 h 998549"/>
                      <a:gd name="connsiteX28" fmla="*/ 701227 w 925619"/>
                      <a:gd name="connsiteY28" fmla="*/ 89757 h 998549"/>
                      <a:gd name="connsiteX29" fmla="*/ 701227 w 925619"/>
                      <a:gd name="connsiteY29" fmla="*/ 140246 h 998549"/>
                      <a:gd name="connsiteX30" fmla="*/ 768544 w 925619"/>
                      <a:gd name="connsiteY30" fmla="*/ 137441 h 998549"/>
                      <a:gd name="connsiteX31" fmla="*/ 730310 w 925619"/>
                      <a:gd name="connsiteY31" fmla="*/ 259284 h 998549"/>
                      <a:gd name="connsiteX32" fmla="*/ 704032 w 925619"/>
                      <a:gd name="connsiteY32" fmla="*/ 330979 h 998549"/>
                      <a:gd name="connsiteX33" fmla="*/ 650720 w 925619"/>
                      <a:gd name="connsiteY33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572202 w 925619"/>
                      <a:gd name="connsiteY17" fmla="*/ 768546 h 998549"/>
                      <a:gd name="connsiteX18" fmla="*/ 670374 w 925619"/>
                      <a:gd name="connsiteY18" fmla="*/ 743302 h 998549"/>
                      <a:gd name="connsiteX19" fmla="*/ 785375 w 925619"/>
                      <a:gd name="connsiteY19" fmla="*/ 681594 h 998549"/>
                      <a:gd name="connsiteX20" fmla="*/ 830468 w 925619"/>
                      <a:gd name="connsiteY20" fmla="*/ 518504 h 998549"/>
                      <a:gd name="connsiteX21" fmla="*/ 861106 w 925619"/>
                      <a:gd name="connsiteY21" fmla="*/ 443177 h 998549"/>
                      <a:gd name="connsiteX22" fmla="*/ 835862 w 925619"/>
                      <a:gd name="connsiteY22" fmla="*/ 353420 h 998549"/>
                      <a:gd name="connsiteX23" fmla="*/ 911595 w 925619"/>
                      <a:gd name="connsiteY23" fmla="*/ 283297 h 998549"/>
                      <a:gd name="connsiteX24" fmla="*/ 925619 w 925619"/>
                      <a:gd name="connsiteY24" fmla="*/ 185125 h 998549"/>
                      <a:gd name="connsiteX25" fmla="*/ 877936 w 925619"/>
                      <a:gd name="connsiteY25" fmla="*/ 106588 h 998549"/>
                      <a:gd name="connsiteX26" fmla="*/ 793789 w 925619"/>
                      <a:gd name="connsiteY26" fmla="*/ 109393 h 998549"/>
                      <a:gd name="connsiteX27" fmla="*/ 810618 w 925619"/>
                      <a:gd name="connsiteY27" fmla="*/ 16831 h 998549"/>
                      <a:gd name="connsiteX28" fmla="*/ 754520 w 925619"/>
                      <a:gd name="connsiteY28" fmla="*/ 0 h 998549"/>
                      <a:gd name="connsiteX29" fmla="*/ 701227 w 925619"/>
                      <a:gd name="connsiteY29" fmla="*/ 89757 h 998549"/>
                      <a:gd name="connsiteX30" fmla="*/ 701227 w 925619"/>
                      <a:gd name="connsiteY30" fmla="*/ 140246 h 998549"/>
                      <a:gd name="connsiteX31" fmla="*/ 768544 w 925619"/>
                      <a:gd name="connsiteY31" fmla="*/ 137441 h 998549"/>
                      <a:gd name="connsiteX32" fmla="*/ 730310 w 925619"/>
                      <a:gd name="connsiteY32" fmla="*/ 259284 h 998549"/>
                      <a:gd name="connsiteX33" fmla="*/ 704032 w 925619"/>
                      <a:gd name="connsiteY33" fmla="*/ 330979 h 998549"/>
                      <a:gd name="connsiteX34" fmla="*/ 650720 w 925619"/>
                      <a:gd name="connsiteY34" fmla="*/ 375454 h 998549"/>
                      <a:gd name="connsiteX0" fmla="*/ 650720 w 925619"/>
                      <a:gd name="connsiteY0" fmla="*/ 375454 h 998549"/>
                      <a:gd name="connsiteX1" fmla="*/ 577811 w 925619"/>
                      <a:gd name="connsiteY1" fmla="*/ 319760 h 998549"/>
                      <a:gd name="connsiteX2" fmla="*/ 423541 w 925619"/>
                      <a:gd name="connsiteY2" fmla="*/ 378663 h 998549"/>
                      <a:gd name="connsiteX3" fmla="*/ 364638 w 925619"/>
                      <a:gd name="connsiteY3" fmla="*/ 445981 h 998549"/>
                      <a:gd name="connsiteX4" fmla="*/ 272076 w 925619"/>
                      <a:gd name="connsiteY4" fmla="*/ 448786 h 998549"/>
                      <a:gd name="connsiteX5" fmla="*/ 173904 w 925619"/>
                      <a:gd name="connsiteY5" fmla="*/ 518908 h 998549"/>
                      <a:gd name="connsiteX6" fmla="*/ 98171 w 925619"/>
                      <a:gd name="connsiteY6" fmla="*/ 633910 h 998549"/>
                      <a:gd name="connsiteX7" fmla="*/ 89757 w 925619"/>
                      <a:gd name="connsiteY7" fmla="*/ 737691 h 998549"/>
                      <a:gd name="connsiteX8" fmla="*/ 75732 w 925619"/>
                      <a:gd name="connsiteY8" fmla="*/ 821838 h 998549"/>
                      <a:gd name="connsiteX9" fmla="*/ 0 w 925619"/>
                      <a:gd name="connsiteY9" fmla="*/ 903181 h 998549"/>
                      <a:gd name="connsiteX10" fmla="*/ 917 w 925619"/>
                      <a:gd name="connsiteY10" fmla="*/ 988911 h 998549"/>
                      <a:gd name="connsiteX11" fmla="*/ 84148 w 925619"/>
                      <a:gd name="connsiteY11" fmla="*/ 973304 h 998549"/>
                      <a:gd name="connsiteX12" fmla="*/ 218783 w 925619"/>
                      <a:gd name="connsiteY12" fmla="*/ 998549 h 998549"/>
                      <a:gd name="connsiteX13" fmla="*/ 277687 w 925619"/>
                      <a:gd name="connsiteY13" fmla="*/ 897572 h 998549"/>
                      <a:gd name="connsiteX14" fmla="*/ 353419 w 925619"/>
                      <a:gd name="connsiteY14" fmla="*/ 841474 h 998549"/>
                      <a:gd name="connsiteX15" fmla="*/ 440371 w 925619"/>
                      <a:gd name="connsiteY15" fmla="*/ 852693 h 998549"/>
                      <a:gd name="connsiteX16" fmla="*/ 530128 w 925619"/>
                      <a:gd name="connsiteY16" fmla="*/ 816230 h 998549"/>
                      <a:gd name="connsiteX17" fmla="*/ 572202 w 925619"/>
                      <a:gd name="connsiteY17" fmla="*/ 768546 h 998549"/>
                      <a:gd name="connsiteX18" fmla="*/ 670374 w 925619"/>
                      <a:gd name="connsiteY18" fmla="*/ 743302 h 998549"/>
                      <a:gd name="connsiteX19" fmla="*/ 785375 w 925619"/>
                      <a:gd name="connsiteY19" fmla="*/ 681594 h 998549"/>
                      <a:gd name="connsiteX20" fmla="*/ 835863 w 925619"/>
                      <a:gd name="connsiteY20" fmla="*/ 608666 h 998549"/>
                      <a:gd name="connsiteX21" fmla="*/ 830468 w 925619"/>
                      <a:gd name="connsiteY21" fmla="*/ 518504 h 998549"/>
                      <a:gd name="connsiteX22" fmla="*/ 861106 w 925619"/>
                      <a:gd name="connsiteY22" fmla="*/ 443177 h 998549"/>
                      <a:gd name="connsiteX23" fmla="*/ 835862 w 925619"/>
                      <a:gd name="connsiteY23" fmla="*/ 353420 h 998549"/>
                      <a:gd name="connsiteX24" fmla="*/ 911595 w 925619"/>
                      <a:gd name="connsiteY24" fmla="*/ 283297 h 998549"/>
                      <a:gd name="connsiteX25" fmla="*/ 925619 w 925619"/>
                      <a:gd name="connsiteY25" fmla="*/ 185125 h 998549"/>
                      <a:gd name="connsiteX26" fmla="*/ 877936 w 925619"/>
                      <a:gd name="connsiteY26" fmla="*/ 106588 h 998549"/>
                      <a:gd name="connsiteX27" fmla="*/ 793789 w 925619"/>
                      <a:gd name="connsiteY27" fmla="*/ 109393 h 998549"/>
                      <a:gd name="connsiteX28" fmla="*/ 810618 w 925619"/>
                      <a:gd name="connsiteY28" fmla="*/ 16831 h 998549"/>
                      <a:gd name="connsiteX29" fmla="*/ 754520 w 925619"/>
                      <a:gd name="connsiteY29" fmla="*/ 0 h 998549"/>
                      <a:gd name="connsiteX30" fmla="*/ 701227 w 925619"/>
                      <a:gd name="connsiteY30" fmla="*/ 89757 h 998549"/>
                      <a:gd name="connsiteX31" fmla="*/ 701227 w 925619"/>
                      <a:gd name="connsiteY31" fmla="*/ 140246 h 998549"/>
                      <a:gd name="connsiteX32" fmla="*/ 768544 w 925619"/>
                      <a:gd name="connsiteY32" fmla="*/ 137441 h 998549"/>
                      <a:gd name="connsiteX33" fmla="*/ 730310 w 925619"/>
                      <a:gd name="connsiteY33" fmla="*/ 259284 h 998549"/>
                      <a:gd name="connsiteX34" fmla="*/ 704032 w 925619"/>
                      <a:gd name="connsiteY34" fmla="*/ 330979 h 998549"/>
                      <a:gd name="connsiteX35" fmla="*/ 650720 w 925619"/>
                      <a:gd name="connsiteY35" fmla="*/ 375454 h 9985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925619" h="998549">
                        <a:moveTo>
                          <a:pt x="650720" y="375454"/>
                        </a:moveTo>
                        <a:lnTo>
                          <a:pt x="577811" y="319760"/>
                        </a:lnTo>
                        <a:lnTo>
                          <a:pt x="423541" y="378663"/>
                        </a:lnTo>
                        <a:lnTo>
                          <a:pt x="364638" y="445981"/>
                        </a:lnTo>
                        <a:lnTo>
                          <a:pt x="272076" y="448786"/>
                        </a:lnTo>
                        <a:lnTo>
                          <a:pt x="173904" y="518908"/>
                        </a:lnTo>
                        <a:lnTo>
                          <a:pt x="98171" y="633910"/>
                        </a:lnTo>
                        <a:lnTo>
                          <a:pt x="89757" y="737691"/>
                        </a:lnTo>
                        <a:lnTo>
                          <a:pt x="75732" y="821838"/>
                        </a:lnTo>
                        <a:lnTo>
                          <a:pt x="0" y="903181"/>
                        </a:lnTo>
                        <a:cubicBezTo>
                          <a:pt x="306" y="931758"/>
                          <a:pt x="611" y="960334"/>
                          <a:pt x="917" y="988911"/>
                        </a:cubicBezTo>
                        <a:lnTo>
                          <a:pt x="84148" y="973304"/>
                        </a:lnTo>
                        <a:lnTo>
                          <a:pt x="218783" y="998549"/>
                        </a:lnTo>
                        <a:lnTo>
                          <a:pt x="277687" y="897572"/>
                        </a:lnTo>
                        <a:lnTo>
                          <a:pt x="353419" y="841474"/>
                        </a:lnTo>
                        <a:lnTo>
                          <a:pt x="440371" y="852693"/>
                        </a:lnTo>
                        <a:lnTo>
                          <a:pt x="530128" y="816230"/>
                        </a:lnTo>
                        <a:lnTo>
                          <a:pt x="572202" y="768546"/>
                        </a:lnTo>
                        <a:lnTo>
                          <a:pt x="670374" y="743302"/>
                        </a:lnTo>
                        <a:lnTo>
                          <a:pt x="785375" y="681594"/>
                        </a:lnTo>
                        <a:lnTo>
                          <a:pt x="835863" y="608666"/>
                        </a:lnTo>
                        <a:lnTo>
                          <a:pt x="830468" y="518504"/>
                        </a:lnTo>
                        <a:lnTo>
                          <a:pt x="861106" y="443177"/>
                        </a:lnTo>
                        <a:lnTo>
                          <a:pt x="835862" y="353420"/>
                        </a:lnTo>
                        <a:lnTo>
                          <a:pt x="911595" y="283297"/>
                        </a:lnTo>
                        <a:lnTo>
                          <a:pt x="925619" y="185125"/>
                        </a:lnTo>
                        <a:lnTo>
                          <a:pt x="877936" y="106588"/>
                        </a:lnTo>
                        <a:lnTo>
                          <a:pt x="793789" y="109393"/>
                        </a:lnTo>
                        <a:lnTo>
                          <a:pt x="810618" y="16831"/>
                        </a:lnTo>
                        <a:lnTo>
                          <a:pt x="754520" y="0"/>
                        </a:lnTo>
                        <a:lnTo>
                          <a:pt x="701227" y="89757"/>
                        </a:lnTo>
                        <a:lnTo>
                          <a:pt x="701227" y="140246"/>
                        </a:lnTo>
                        <a:lnTo>
                          <a:pt x="768544" y="137441"/>
                        </a:lnTo>
                        <a:lnTo>
                          <a:pt x="730310" y="259284"/>
                        </a:lnTo>
                        <a:lnTo>
                          <a:pt x="704032" y="330979"/>
                        </a:lnTo>
                        <a:lnTo>
                          <a:pt x="650720" y="375454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6" name="任意多边形 35"/>
                  <p:cNvSpPr/>
                  <p:nvPr/>
                </p:nvSpPr>
                <p:spPr>
                  <a:xfrm>
                    <a:off x="1693863" y="2628900"/>
                    <a:ext cx="193675" cy="211138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474587 w 1943100"/>
                      <a:gd name="connsiteY2" fmla="*/ 1116558 h 1123950"/>
                      <a:gd name="connsiteX3" fmla="*/ 1943100 w 1943100"/>
                      <a:gd name="connsiteY3" fmla="*/ 457200 h 1123950"/>
                      <a:gd name="connsiteX4" fmla="*/ 819150 w 1943100"/>
                      <a:gd name="connsiteY4" fmla="*/ 38100 h 1123950"/>
                      <a:gd name="connsiteX5" fmla="*/ 762000 w 1943100"/>
                      <a:gd name="connsiteY5" fmla="*/ 0 h 1123950"/>
                      <a:gd name="connsiteX0" fmla="*/ 762000 w 1943100"/>
                      <a:gd name="connsiteY0" fmla="*/ 0 h 1178471"/>
                      <a:gd name="connsiteX1" fmla="*/ 0 w 1943100"/>
                      <a:gd name="connsiteY1" fmla="*/ 1123950 h 1178471"/>
                      <a:gd name="connsiteX2" fmla="*/ 474587 w 1943100"/>
                      <a:gd name="connsiteY2" fmla="*/ 1116558 h 1178471"/>
                      <a:gd name="connsiteX3" fmla="*/ 653180 w 1943100"/>
                      <a:gd name="connsiteY3" fmla="*/ 1178471 h 1178471"/>
                      <a:gd name="connsiteX4" fmla="*/ 1943100 w 1943100"/>
                      <a:gd name="connsiteY4" fmla="*/ 457200 h 1178471"/>
                      <a:gd name="connsiteX5" fmla="*/ 819150 w 1943100"/>
                      <a:gd name="connsiteY5" fmla="*/ 38100 h 1178471"/>
                      <a:gd name="connsiteX6" fmla="*/ 762000 w 1943100"/>
                      <a:gd name="connsiteY6" fmla="*/ 0 h 1178471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1943100 w 1943100"/>
                      <a:gd name="connsiteY5" fmla="*/ 457200 h 1233239"/>
                      <a:gd name="connsiteX6" fmla="*/ 819150 w 1943100"/>
                      <a:gd name="connsiteY6" fmla="*/ 38100 h 1233239"/>
                      <a:gd name="connsiteX7" fmla="*/ 762000 w 1943100"/>
                      <a:gd name="connsiteY7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943100 w 1943100"/>
                      <a:gd name="connsiteY6" fmla="*/ 457200 h 1233239"/>
                      <a:gd name="connsiteX7" fmla="*/ 819150 w 1943100"/>
                      <a:gd name="connsiteY7" fmla="*/ 38100 h 1233239"/>
                      <a:gd name="connsiteX8" fmla="*/ 762000 w 1943100"/>
                      <a:gd name="connsiteY8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943100 w 1943100"/>
                      <a:gd name="connsiteY7" fmla="*/ 457200 h 1233239"/>
                      <a:gd name="connsiteX8" fmla="*/ 819150 w 1943100"/>
                      <a:gd name="connsiteY8" fmla="*/ 38100 h 1233239"/>
                      <a:gd name="connsiteX9" fmla="*/ 762000 w 1943100"/>
                      <a:gd name="connsiteY9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943100 w 1943100"/>
                      <a:gd name="connsiteY8" fmla="*/ 457200 h 1233239"/>
                      <a:gd name="connsiteX9" fmla="*/ 819150 w 1943100"/>
                      <a:gd name="connsiteY9" fmla="*/ 38100 h 1233239"/>
                      <a:gd name="connsiteX10" fmla="*/ 762000 w 1943100"/>
                      <a:gd name="connsiteY10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943100 w 1943100"/>
                      <a:gd name="connsiteY9" fmla="*/ 457200 h 1233239"/>
                      <a:gd name="connsiteX10" fmla="*/ 819150 w 1943100"/>
                      <a:gd name="connsiteY10" fmla="*/ 38100 h 1233239"/>
                      <a:gd name="connsiteX11" fmla="*/ 762000 w 1943100"/>
                      <a:gd name="connsiteY11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131812 w 1943100"/>
                      <a:gd name="connsiteY9" fmla="*/ 816521 h 1233239"/>
                      <a:gd name="connsiteX10" fmla="*/ 1943100 w 1943100"/>
                      <a:gd name="connsiteY10" fmla="*/ 457200 h 1233239"/>
                      <a:gd name="connsiteX11" fmla="*/ 819150 w 1943100"/>
                      <a:gd name="connsiteY11" fmla="*/ 38100 h 1233239"/>
                      <a:gd name="connsiteX12" fmla="*/ 762000 w 1943100"/>
                      <a:gd name="connsiteY12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131812 w 1943100"/>
                      <a:gd name="connsiteY9" fmla="*/ 816521 h 1233239"/>
                      <a:gd name="connsiteX10" fmla="*/ 1177055 w 1943100"/>
                      <a:gd name="connsiteY10" fmla="*/ 768896 h 1233239"/>
                      <a:gd name="connsiteX11" fmla="*/ 1943100 w 1943100"/>
                      <a:gd name="connsiteY11" fmla="*/ 457200 h 1233239"/>
                      <a:gd name="connsiteX12" fmla="*/ 819150 w 1943100"/>
                      <a:gd name="connsiteY12" fmla="*/ 38100 h 1233239"/>
                      <a:gd name="connsiteX13" fmla="*/ 762000 w 1943100"/>
                      <a:gd name="connsiteY13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131812 w 1943100"/>
                      <a:gd name="connsiteY9" fmla="*/ 816521 h 1233239"/>
                      <a:gd name="connsiteX10" fmla="*/ 1177055 w 1943100"/>
                      <a:gd name="connsiteY10" fmla="*/ 768896 h 1233239"/>
                      <a:gd name="connsiteX11" fmla="*/ 1165149 w 1943100"/>
                      <a:gd name="connsiteY11" fmla="*/ 659358 h 1233239"/>
                      <a:gd name="connsiteX12" fmla="*/ 1943100 w 1943100"/>
                      <a:gd name="connsiteY12" fmla="*/ 457200 h 1233239"/>
                      <a:gd name="connsiteX13" fmla="*/ 819150 w 1943100"/>
                      <a:gd name="connsiteY13" fmla="*/ 38100 h 1233239"/>
                      <a:gd name="connsiteX14" fmla="*/ 762000 w 1943100"/>
                      <a:gd name="connsiteY14" fmla="*/ 0 h 1233239"/>
                      <a:gd name="connsiteX0" fmla="*/ 762000 w 1943100"/>
                      <a:gd name="connsiteY0" fmla="*/ 0 h 1233239"/>
                      <a:gd name="connsiteX1" fmla="*/ 0 w 1943100"/>
                      <a:gd name="connsiteY1" fmla="*/ 1123950 h 1233239"/>
                      <a:gd name="connsiteX2" fmla="*/ 474587 w 1943100"/>
                      <a:gd name="connsiteY2" fmla="*/ 1116558 h 1233239"/>
                      <a:gd name="connsiteX3" fmla="*/ 653180 w 1943100"/>
                      <a:gd name="connsiteY3" fmla="*/ 1178471 h 1233239"/>
                      <a:gd name="connsiteX4" fmla="*/ 736524 w 1943100"/>
                      <a:gd name="connsiteY4" fmla="*/ 1233239 h 1233239"/>
                      <a:gd name="connsiteX5" fmla="*/ 884162 w 1943100"/>
                      <a:gd name="connsiteY5" fmla="*/ 1130846 h 1233239"/>
                      <a:gd name="connsiteX6" fmla="*/ 1024655 w 1943100"/>
                      <a:gd name="connsiteY6" fmla="*/ 1095127 h 1233239"/>
                      <a:gd name="connsiteX7" fmla="*/ 1096093 w 1943100"/>
                      <a:gd name="connsiteY7" fmla="*/ 978446 h 1233239"/>
                      <a:gd name="connsiteX8" fmla="*/ 1165149 w 1943100"/>
                      <a:gd name="connsiteY8" fmla="*/ 923677 h 1233239"/>
                      <a:gd name="connsiteX9" fmla="*/ 1131812 w 1943100"/>
                      <a:gd name="connsiteY9" fmla="*/ 816521 h 1233239"/>
                      <a:gd name="connsiteX10" fmla="*/ 1177055 w 1943100"/>
                      <a:gd name="connsiteY10" fmla="*/ 768896 h 1233239"/>
                      <a:gd name="connsiteX11" fmla="*/ 1165149 w 1943100"/>
                      <a:gd name="connsiteY11" fmla="*/ 659358 h 1233239"/>
                      <a:gd name="connsiteX12" fmla="*/ 1191343 w 1943100"/>
                      <a:gd name="connsiteY12" fmla="*/ 587921 h 1233239"/>
                      <a:gd name="connsiteX13" fmla="*/ 1943100 w 1943100"/>
                      <a:gd name="connsiteY13" fmla="*/ 457200 h 1233239"/>
                      <a:gd name="connsiteX14" fmla="*/ 819150 w 1943100"/>
                      <a:gd name="connsiteY14" fmla="*/ 38100 h 1233239"/>
                      <a:gd name="connsiteX15" fmla="*/ 762000 w 1943100"/>
                      <a:gd name="connsiteY15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819150 w 1191343"/>
                      <a:gd name="connsiteY14" fmla="*/ 38100 h 1233239"/>
                      <a:gd name="connsiteX15" fmla="*/ 762000 w 1191343"/>
                      <a:gd name="connsiteY15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819150 w 1191343"/>
                      <a:gd name="connsiteY15" fmla="*/ 38100 h 1233239"/>
                      <a:gd name="connsiteX16" fmla="*/ 762000 w 1191343"/>
                      <a:gd name="connsiteY16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819150 w 1191343"/>
                      <a:gd name="connsiteY16" fmla="*/ 38100 h 1233239"/>
                      <a:gd name="connsiteX17" fmla="*/ 762000 w 1191343"/>
                      <a:gd name="connsiteY17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819150 w 1191343"/>
                      <a:gd name="connsiteY17" fmla="*/ 38100 h 1233239"/>
                      <a:gd name="connsiteX18" fmla="*/ 762000 w 1191343"/>
                      <a:gd name="connsiteY18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819150 w 1191343"/>
                      <a:gd name="connsiteY18" fmla="*/ 38100 h 1233239"/>
                      <a:gd name="connsiteX19" fmla="*/ 762000 w 1191343"/>
                      <a:gd name="connsiteY19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871538 w 1191343"/>
                      <a:gd name="connsiteY18" fmla="*/ 254794 h 1233239"/>
                      <a:gd name="connsiteX19" fmla="*/ 762000 w 1191343"/>
                      <a:gd name="connsiteY19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946075 w 1191343"/>
                      <a:gd name="connsiteY18" fmla="*/ 268833 h 1233239"/>
                      <a:gd name="connsiteX19" fmla="*/ 871538 w 1191343"/>
                      <a:gd name="connsiteY19" fmla="*/ 254794 h 1233239"/>
                      <a:gd name="connsiteX20" fmla="*/ 762000 w 1191343"/>
                      <a:gd name="connsiteY20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1015131 w 1191343"/>
                      <a:gd name="connsiteY18" fmla="*/ 287883 h 1233239"/>
                      <a:gd name="connsiteX19" fmla="*/ 946075 w 1191343"/>
                      <a:gd name="connsiteY19" fmla="*/ 268833 h 1233239"/>
                      <a:gd name="connsiteX20" fmla="*/ 871538 w 1191343"/>
                      <a:gd name="connsiteY20" fmla="*/ 254794 h 1233239"/>
                      <a:gd name="connsiteX21" fmla="*/ 762000 w 1191343"/>
                      <a:gd name="connsiteY21" fmla="*/ 0 h 1233239"/>
                      <a:gd name="connsiteX0" fmla="*/ 762000 w 1191343"/>
                      <a:gd name="connsiteY0" fmla="*/ 0 h 1233239"/>
                      <a:gd name="connsiteX1" fmla="*/ 0 w 1191343"/>
                      <a:gd name="connsiteY1" fmla="*/ 1123950 h 1233239"/>
                      <a:gd name="connsiteX2" fmla="*/ 474587 w 1191343"/>
                      <a:gd name="connsiteY2" fmla="*/ 1116558 h 1233239"/>
                      <a:gd name="connsiteX3" fmla="*/ 653180 w 1191343"/>
                      <a:gd name="connsiteY3" fmla="*/ 1178471 h 1233239"/>
                      <a:gd name="connsiteX4" fmla="*/ 736524 w 1191343"/>
                      <a:gd name="connsiteY4" fmla="*/ 1233239 h 1233239"/>
                      <a:gd name="connsiteX5" fmla="*/ 884162 w 1191343"/>
                      <a:gd name="connsiteY5" fmla="*/ 1130846 h 1233239"/>
                      <a:gd name="connsiteX6" fmla="*/ 1024655 w 1191343"/>
                      <a:gd name="connsiteY6" fmla="*/ 1095127 h 1233239"/>
                      <a:gd name="connsiteX7" fmla="*/ 1096093 w 1191343"/>
                      <a:gd name="connsiteY7" fmla="*/ 978446 h 1233239"/>
                      <a:gd name="connsiteX8" fmla="*/ 1165149 w 1191343"/>
                      <a:gd name="connsiteY8" fmla="*/ 923677 h 1233239"/>
                      <a:gd name="connsiteX9" fmla="*/ 1131812 w 1191343"/>
                      <a:gd name="connsiteY9" fmla="*/ 816521 h 1233239"/>
                      <a:gd name="connsiteX10" fmla="*/ 1177055 w 1191343"/>
                      <a:gd name="connsiteY10" fmla="*/ 768896 h 1233239"/>
                      <a:gd name="connsiteX11" fmla="*/ 1165149 w 1191343"/>
                      <a:gd name="connsiteY11" fmla="*/ 659358 h 1233239"/>
                      <a:gd name="connsiteX12" fmla="*/ 1191343 w 1191343"/>
                      <a:gd name="connsiteY12" fmla="*/ 587921 h 1233239"/>
                      <a:gd name="connsiteX13" fmla="*/ 1109662 w 1191343"/>
                      <a:gd name="connsiteY13" fmla="*/ 495300 h 1233239"/>
                      <a:gd name="connsiteX14" fmla="*/ 1105619 w 1191343"/>
                      <a:gd name="connsiteY14" fmla="*/ 375989 h 1233239"/>
                      <a:gd name="connsiteX15" fmla="*/ 1072281 w 1191343"/>
                      <a:gd name="connsiteY15" fmla="*/ 280739 h 1233239"/>
                      <a:gd name="connsiteX16" fmla="*/ 1115144 w 1191343"/>
                      <a:gd name="connsiteY16" fmla="*/ 242639 h 1233239"/>
                      <a:gd name="connsiteX17" fmla="*/ 1115144 w 1191343"/>
                      <a:gd name="connsiteY17" fmla="*/ 175964 h 1233239"/>
                      <a:gd name="connsiteX18" fmla="*/ 1057994 w 1191343"/>
                      <a:gd name="connsiteY18" fmla="*/ 187871 h 1233239"/>
                      <a:gd name="connsiteX19" fmla="*/ 1015131 w 1191343"/>
                      <a:gd name="connsiteY19" fmla="*/ 287883 h 1233239"/>
                      <a:gd name="connsiteX20" fmla="*/ 946075 w 1191343"/>
                      <a:gd name="connsiteY20" fmla="*/ 268833 h 1233239"/>
                      <a:gd name="connsiteX21" fmla="*/ 871538 w 1191343"/>
                      <a:gd name="connsiteY21" fmla="*/ 254794 h 1233239"/>
                      <a:gd name="connsiteX22" fmla="*/ 762000 w 1191343"/>
                      <a:gd name="connsiteY22" fmla="*/ 0 h 1233239"/>
                      <a:gd name="connsiteX0" fmla="*/ 504825 w 1191343"/>
                      <a:gd name="connsiteY0" fmla="*/ 31205 h 1057275"/>
                      <a:gd name="connsiteX1" fmla="*/ 0 w 1191343"/>
                      <a:gd name="connsiteY1" fmla="*/ 947986 h 1057275"/>
                      <a:gd name="connsiteX2" fmla="*/ 474587 w 1191343"/>
                      <a:gd name="connsiteY2" fmla="*/ 940594 h 1057275"/>
                      <a:gd name="connsiteX3" fmla="*/ 653180 w 1191343"/>
                      <a:gd name="connsiteY3" fmla="*/ 1002507 h 1057275"/>
                      <a:gd name="connsiteX4" fmla="*/ 736524 w 1191343"/>
                      <a:gd name="connsiteY4" fmla="*/ 1057275 h 1057275"/>
                      <a:gd name="connsiteX5" fmla="*/ 884162 w 1191343"/>
                      <a:gd name="connsiteY5" fmla="*/ 954882 h 1057275"/>
                      <a:gd name="connsiteX6" fmla="*/ 1024655 w 1191343"/>
                      <a:gd name="connsiteY6" fmla="*/ 919163 h 1057275"/>
                      <a:gd name="connsiteX7" fmla="*/ 1096093 w 1191343"/>
                      <a:gd name="connsiteY7" fmla="*/ 802482 h 1057275"/>
                      <a:gd name="connsiteX8" fmla="*/ 1165149 w 1191343"/>
                      <a:gd name="connsiteY8" fmla="*/ 747713 h 1057275"/>
                      <a:gd name="connsiteX9" fmla="*/ 1131812 w 1191343"/>
                      <a:gd name="connsiteY9" fmla="*/ 640557 h 1057275"/>
                      <a:gd name="connsiteX10" fmla="*/ 1177055 w 1191343"/>
                      <a:gd name="connsiteY10" fmla="*/ 592932 h 1057275"/>
                      <a:gd name="connsiteX11" fmla="*/ 1165149 w 1191343"/>
                      <a:gd name="connsiteY11" fmla="*/ 483394 h 1057275"/>
                      <a:gd name="connsiteX12" fmla="*/ 1191343 w 1191343"/>
                      <a:gd name="connsiteY12" fmla="*/ 411957 h 1057275"/>
                      <a:gd name="connsiteX13" fmla="*/ 1109662 w 1191343"/>
                      <a:gd name="connsiteY13" fmla="*/ 319336 h 1057275"/>
                      <a:gd name="connsiteX14" fmla="*/ 1105619 w 1191343"/>
                      <a:gd name="connsiteY14" fmla="*/ 200025 h 1057275"/>
                      <a:gd name="connsiteX15" fmla="*/ 1072281 w 1191343"/>
                      <a:gd name="connsiteY15" fmla="*/ 104775 h 1057275"/>
                      <a:gd name="connsiteX16" fmla="*/ 1115144 w 1191343"/>
                      <a:gd name="connsiteY16" fmla="*/ 66675 h 1057275"/>
                      <a:gd name="connsiteX17" fmla="*/ 1115144 w 1191343"/>
                      <a:gd name="connsiteY17" fmla="*/ 0 h 1057275"/>
                      <a:gd name="connsiteX18" fmla="*/ 1057994 w 1191343"/>
                      <a:gd name="connsiteY18" fmla="*/ 11907 h 1057275"/>
                      <a:gd name="connsiteX19" fmla="*/ 1015131 w 1191343"/>
                      <a:gd name="connsiteY19" fmla="*/ 111919 h 1057275"/>
                      <a:gd name="connsiteX20" fmla="*/ 946075 w 1191343"/>
                      <a:gd name="connsiteY20" fmla="*/ 92869 h 1057275"/>
                      <a:gd name="connsiteX21" fmla="*/ 871538 w 1191343"/>
                      <a:gd name="connsiteY21" fmla="*/ 78830 h 1057275"/>
                      <a:gd name="connsiteX22" fmla="*/ 504825 w 1191343"/>
                      <a:gd name="connsiteY22" fmla="*/ 31205 h 1057275"/>
                      <a:gd name="connsiteX0" fmla="*/ 504825 w 1191343"/>
                      <a:gd name="connsiteY0" fmla="*/ 31205 h 1057275"/>
                      <a:gd name="connsiteX1" fmla="*/ 0 w 1191343"/>
                      <a:gd name="connsiteY1" fmla="*/ 947986 h 1057275"/>
                      <a:gd name="connsiteX2" fmla="*/ 474587 w 1191343"/>
                      <a:gd name="connsiteY2" fmla="*/ 940594 h 1057275"/>
                      <a:gd name="connsiteX3" fmla="*/ 653180 w 1191343"/>
                      <a:gd name="connsiteY3" fmla="*/ 1002507 h 1057275"/>
                      <a:gd name="connsiteX4" fmla="*/ 736524 w 1191343"/>
                      <a:gd name="connsiteY4" fmla="*/ 1057275 h 1057275"/>
                      <a:gd name="connsiteX5" fmla="*/ 884162 w 1191343"/>
                      <a:gd name="connsiteY5" fmla="*/ 954882 h 1057275"/>
                      <a:gd name="connsiteX6" fmla="*/ 1024655 w 1191343"/>
                      <a:gd name="connsiteY6" fmla="*/ 919163 h 1057275"/>
                      <a:gd name="connsiteX7" fmla="*/ 1096093 w 1191343"/>
                      <a:gd name="connsiteY7" fmla="*/ 802482 h 1057275"/>
                      <a:gd name="connsiteX8" fmla="*/ 1165149 w 1191343"/>
                      <a:gd name="connsiteY8" fmla="*/ 747713 h 1057275"/>
                      <a:gd name="connsiteX9" fmla="*/ 1131812 w 1191343"/>
                      <a:gd name="connsiteY9" fmla="*/ 640557 h 1057275"/>
                      <a:gd name="connsiteX10" fmla="*/ 1177055 w 1191343"/>
                      <a:gd name="connsiteY10" fmla="*/ 592932 h 1057275"/>
                      <a:gd name="connsiteX11" fmla="*/ 1165149 w 1191343"/>
                      <a:gd name="connsiteY11" fmla="*/ 483394 h 1057275"/>
                      <a:gd name="connsiteX12" fmla="*/ 1191343 w 1191343"/>
                      <a:gd name="connsiteY12" fmla="*/ 411957 h 1057275"/>
                      <a:gd name="connsiteX13" fmla="*/ 1109662 w 1191343"/>
                      <a:gd name="connsiteY13" fmla="*/ 319336 h 1057275"/>
                      <a:gd name="connsiteX14" fmla="*/ 1105619 w 1191343"/>
                      <a:gd name="connsiteY14" fmla="*/ 200025 h 1057275"/>
                      <a:gd name="connsiteX15" fmla="*/ 1072281 w 1191343"/>
                      <a:gd name="connsiteY15" fmla="*/ 104775 h 1057275"/>
                      <a:gd name="connsiteX16" fmla="*/ 1115144 w 1191343"/>
                      <a:gd name="connsiteY16" fmla="*/ 66675 h 1057275"/>
                      <a:gd name="connsiteX17" fmla="*/ 1115144 w 1191343"/>
                      <a:gd name="connsiteY17" fmla="*/ 0 h 1057275"/>
                      <a:gd name="connsiteX18" fmla="*/ 1057994 w 1191343"/>
                      <a:gd name="connsiteY18" fmla="*/ 11907 h 1057275"/>
                      <a:gd name="connsiteX19" fmla="*/ 1015131 w 1191343"/>
                      <a:gd name="connsiteY19" fmla="*/ 111919 h 1057275"/>
                      <a:gd name="connsiteX20" fmla="*/ 946075 w 1191343"/>
                      <a:gd name="connsiteY20" fmla="*/ 92869 h 1057275"/>
                      <a:gd name="connsiteX21" fmla="*/ 871538 w 1191343"/>
                      <a:gd name="connsiteY21" fmla="*/ 78830 h 1057275"/>
                      <a:gd name="connsiteX22" fmla="*/ 636513 w 1191343"/>
                      <a:gd name="connsiteY22" fmla="*/ 40482 h 1057275"/>
                      <a:gd name="connsiteX23" fmla="*/ 504825 w 1191343"/>
                      <a:gd name="connsiteY23" fmla="*/ 31205 h 1057275"/>
                      <a:gd name="connsiteX0" fmla="*/ 504825 w 1191343"/>
                      <a:gd name="connsiteY0" fmla="*/ 31205 h 1057275"/>
                      <a:gd name="connsiteX1" fmla="*/ 0 w 1191343"/>
                      <a:gd name="connsiteY1" fmla="*/ 947986 h 1057275"/>
                      <a:gd name="connsiteX2" fmla="*/ 474587 w 1191343"/>
                      <a:gd name="connsiteY2" fmla="*/ 940594 h 1057275"/>
                      <a:gd name="connsiteX3" fmla="*/ 653180 w 1191343"/>
                      <a:gd name="connsiteY3" fmla="*/ 1002507 h 1057275"/>
                      <a:gd name="connsiteX4" fmla="*/ 736524 w 1191343"/>
                      <a:gd name="connsiteY4" fmla="*/ 1057275 h 1057275"/>
                      <a:gd name="connsiteX5" fmla="*/ 884162 w 1191343"/>
                      <a:gd name="connsiteY5" fmla="*/ 954882 h 1057275"/>
                      <a:gd name="connsiteX6" fmla="*/ 1024655 w 1191343"/>
                      <a:gd name="connsiteY6" fmla="*/ 919163 h 1057275"/>
                      <a:gd name="connsiteX7" fmla="*/ 1096093 w 1191343"/>
                      <a:gd name="connsiteY7" fmla="*/ 802482 h 1057275"/>
                      <a:gd name="connsiteX8" fmla="*/ 1165149 w 1191343"/>
                      <a:gd name="connsiteY8" fmla="*/ 747713 h 1057275"/>
                      <a:gd name="connsiteX9" fmla="*/ 1131812 w 1191343"/>
                      <a:gd name="connsiteY9" fmla="*/ 640557 h 1057275"/>
                      <a:gd name="connsiteX10" fmla="*/ 1177055 w 1191343"/>
                      <a:gd name="connsiteY10" fmla="*/ 592932 h 1057275"/>
                      <a:gd name="connsiteX11" fmla="*/ 1165149 w 1191343"/>
                      <a:gd name="connsiteY11" fmla="*/ 483394 h 1057275"/>
                      <a:gd name="connsiteX12" fmla="*/ 1191343 w 1191343"/>
                      <a:gd name="connsiteY12" fmla="*/ 411957 h 1057275"/>
                      <a:gd name="connsiteX13" fmla="*/ 1109662 w 1191343"/>
                      <a:gd name="connsiteY13" fmla="*/ 319336 h 1057275"/>
                      <a:gd name="connsiteX14" fmla="*/ 1105619 w 1191343"/>
                      <a:gd name="connsiteY14" fmla="*/ 200025 h 1057275"/>
                      <a:gd name="connsiteX15" fmla="*/ 1072281 w 1191343"/>
                      <a:gd name="connsiteY15" fmla="*/ 104775 h 1057275"/>
                      <a:gd name="connsiteX16" fmla="*/ 1115144 w 1191343"/>
                      <a:gd name="connsiteY16" fmla="*/ 66675 h 1057275"/>
                      <a:gd name="connsiteX17" fmla="*/ 1115144 w 1191343"/>
                      <a:gd name="connsiteY17" fmla="*/ 0 h 1057275"/>
                      <a:gd name="connsiteX18" fmla="*/ 1057994 w 1191343"/>
                      <a:gd name="connsiteY18" fmla="*/ 11907 h 1057275"/>
                      <a:gd name="connsiteX19" fmla="*/ 1015131 w 1191343"/>
                      <a:gd name="connsiteY19" fmla="*/ 111919 h 1057275"/>
                      <a:gd name="connsiteX20" fmla="*/ 946075 w 1191343"/>
                      <a:gd name="connsiteY20" fmla="*/ 92869 h 1057275"/>
                      <a:gd name="connsiteX21" fmla="*/ 871538 w 1191343"/>
                      <a:gd name="connsiteY21" fmla="*/ 78830 h 1057275"/>
                      <a:gd name="connsiteX22" fmla="*/ 719856 w 1191343"/>
                      <a:gd name="connsiteY22" fmla="*/ 83344 h 1057275"/>
                      <a:gd name="connsiteX23" fmla="*/ 636513 w 1191343"/>
                      <a:gd name="connsiteY23" fmla="*/ 40482 h 1057275"/>
                      <a:gd name="connsiteX24" fmla="*/ 504825 w 1191343"/>
                      <a:gd name="connsiteY24" fmla="*/ 31205 h 1057275"/>
                      <a:gd name="connsiteX0" fmla="*/ 504825 w 1191343"/>
                      <a:gd name="connsiteY0" fmla="*/ 31205 h 1057275"/>
                      <a:gd name="connsiteX1" fmla="*/ 257894 w 1191343"/>
                      <a:gd name="connsiteY1" fmla="*/ 369094 h 1057275"/>
                      <a:gd name="connsiteX2" fmla="*/ 0 w 1191343"/>
                      <a:gd name="connsiteY2" fmla="*/ 947986 h 1057275"/>
                      <a:gd name="connsiteX3" fmla="*/ 474587 w 1191343"/>
                      <a:gd name="connsiteY3" fmla="*/ 940594 h 1057275"/>
                      <a:gd name="connsiteX4" fmla="*/ 653180 w 1191343"/>
                      <a:gd name="connsiteY4" fmla="*/ 1002507 h 1057275"/>
                      <a:gd name="connsiteX5" fmla="*/ 736524 w 1191343"/>
                      <a:gd name="connsiteY5" fmla="*/ 1057275 h 1057275"/>
                      <a:gd name="connsiteX6" fmla="*/ 884162 w 1191343"/>
                      <a:gd name="connsiteY6" fmla="*/ 954882 h 1057275"/>
                      <a:gd name="connsiteX7" fmla="*/ 1024655 w 1191343"/>
                      <a:gd name="connsiteY7" fmla="*/ 919163 h 1057275"/>
                      <a:gd name="connsiteX8" fmla="*/ 1096093 w 1191343"/>
                      <a:gd name="connsiteY8" fmla="*/ 802482 h 1057275"/>
                      <a:gd name="connsiteX9" fmla="*/ 1165149 w 1191343"/>
                      <a:gd name="connsiteY9" fmla="*/ 747713 h 1057275"/>
                      <a:gd name="connsiteX10" fmla="*/ 1131812 w 1191343"/>
                      <a:gd name="connsiteY10" fmla="*/ 640557 h 1057275"/>
                      <a:gd name="connsiteX11" fmla="*/ 1177055 w 1191343"/>
                      <a:gd name="connsiteY11" fmla="*/ 592932 h 1057275"/>
                      <a:gd name="connsiteX12" fmla="*/ 1165149 w 1191343"/>
                      <a:gd name="connsiteY12" fmla="*/ 483394 h 1057275"/>
                      <a:gd name="connsiteX13" fmla="*/ 1191343 w 1191343"/>
                      <a:gd name="connsiteY13" fmla="*/ 411957 h 1057275"/>
                      <a:gd name="connsiteX14" fmla="*/ 1109662 w 1191343"/>
                      <a:gd name="connsiteY14" fmla="*/ 319336 h 1057275"/>
                      <a:gd name="connsiteX15" fmla="*/ 1105619 w 1191343"/>
                      <a:gd name="connsiteY15" fmla="*/ 200025 h 1057275"/>
                      <a:gd name="connsiteX16" fmla="*/ 1072281 w 1191343"/>
                      <a:gd name="connsiteY16" fmla="*/ 104775 h 1057275"/>
                      <a:gd name="connsiteX17" fmla="*/ 1115144 w 1191343"/>
                      <a:gd name="connsiteY17" fmla="*/ 66675 h 1057275"/>
                      <a:gd name="connsiteX18" fmla="*/ 1115144 w 1191343"/>
                      <a:gd name="connsiteY18" fmla="*/ 0 h 1057275"/>
                      <a:gd name="connsiteX19" fmla="*/ 1057994 w 1191343"/>
                      <a:gd name="connsiteY19" fmla="*/ 11907 h 1057275"/>
                      <a:gd name="connsiteX20" fmla="*/ 1015131 w 1191343"/>
                      <a:gd name="connsiteY20" fmla="*/ 111919 h 1057275"/>
                      <a:gd name="connsiteX21" fmla="*/ 946075 w 1191343"/>
                      <a:gd name="connsiteY21" fmla="*/ 92869 h 1057275"/>
                      <a:gd name="connsiteX22" fmla="*/ 871538 w 1191343"/>
                      <a:gd name="connsiteY22" fmla="*/ 78830 h 1057275"/>
                      <a:gd name="connsiteX23" fmla="*/ 719856 w 1191343"/>
                      <a:gd name="connsiteY23" fmla="*/ 83344 h 1057275"/>
                      <a:gd name="connsiteX24" fmla="*/ 636513 w 1191343"/>
                      <a:gd name="connsiteY24" fmla="*/ 40482 h 1057275"/>
                      <a:gd name="connsiteX25" fmla="*/ 504825 w 1191343"/>
                      <a:gd name="connsiteY25" fmla="*/ 31205 h 1057275"/>
                      <a:gd name="connsiteX0" fmla="*/ 504825 w 1191343"/>
                      <a:gd name="connsiteY0" fmla="*/ 31205 h 1057275"/>
                      <a:gd name="connsiteX1" fmla="*/ 346000 w 1191343"/>
                      <a:gd name="connsiteY1" fmla="*/ 323850 h 1057275"/>
                      <a:gd name="connsiteX2" fmla="*/ 257894 w 1191343"/>
                      <a:gd name="connsiteY2" fmla="*/ 369094 h 1057275"/>
                      <a:gd name="connsiteX3" fmla="*/ 0 w 1191343"/>
                      <a:gd name="connsiteY3" fmla="*/ 947986 h 1057275"/>
                      <a:gd name="connsiteX4" fmla="*/ 474587 w 1191343"/>
                      <a:gd name="connsiteY4" fmla="*/ 940594 h 1057275"/>
                      <a:gd name="connsiteX5" fmla="*/ 653180 w 1191343"/>
                      <a:gd name="connsiteY5" fmla="*/ 1002507 h 1057275"/>
                      <a:gd name="connsiteX6" fmla="*/ 736524 w 1191343"/>
                      <a:gd name="connsiteY6" fmla="*/ 1057275 h 1057275"/>
                      <a:gd name="connsiteX7" fmla="*/ 884162 w 1191343"/>
                      <a:gd name="connsiteY7" fmla="*/ 954882 h 1057275"/>
                      <a:gd name="connsiteX8" fmla="*/ 1024655 w 1191343"/>
                      <a:gd name="connsiteY8" fmla="*/ 919163 h 1057275"/>
                      <a:gd name="connsiteX9" fmla="*/ 1096093 w 1191343"/>
                      <a:gd name="connsiteY9" fmla="*/ 802482 h 1057275"/>
                      <a:gd name="connsiteX10" fmla="*/ 1165149 w 1191343"/>
                      <a:gd name="connsiteY10" fmla="*/ 747713 h 1057275"/>
                      <a:gd name="connsiteX11" fmla="*/ 1131812 w 1191343"/>
                      <a:gd name="connsiteY11" fmla="*/ 640557 h 1057275"/>
                      <a:gd name="connsiteX12" fmla="*/ 1177055 w 1191343"/>
                      <a:gd name="connsiteY12" fmla="*/ 592932 h 1057275"/>
                      <a:gd name="connsiteX13" fmla="*/ 1165149 w 1191343"/>
                      <a:gd name="connsiteY13" fmla="*/ 483394 h 1057275"/>
                      <a:gd name="connsiteX14" fmla="*/ 1191343 w 1191343"/>
                      <a:gd name="connsiteY14" fmla="*/ 411957 h 1057275"/>
                      <a:gd name="connsiteX15" fmla="*/ 1109662 w 1191343"/>
                      <a:gd name="connsiteY15" fmla="*/ 319336 h 1057275"/>
                      <a:gd name="connsiteX16" fmla="*/ 1105619 w 1191343"/>
                      <a:gd name="connsiteY16" fmla="*/ 200025 h 1057275"/>
                      <a:gd name="connsiteX17" fmla="*/ 1072281 w 1191343"/>
                      <a:gd name="connsiteY17" fmla="*/ 104775 h 1057275"/>
                      <a:gd name="connsiteX18" fmla="*/ 1115144 w 1191343"/>
                      <a:gd name="connsiteY18" fmla="*/ 66675 h 1057275"/>
                      <a:gd name="connsiteX19" fmla="*/ 1115144 w 1191343"/>
                      <a:gd name="connsiteY19" fmla="*/ 0 h 1057275"/>
                      <a:gd name="connsiteX20" fmla="*/ 1057994 w 1191343"/>
                      <a:gd name="connsiteY20" fmla="*/ 11907 h 1057275"/>
                      <a:gd name="connsiteX21" fmla="*/ 1015131 w 1191343"/>
                      <a:gd name="connsiteY21" fmla="*/ 111919 h 1057275"/>
                      <a:gd name="connsiteX22" fmla="*/ 946075 w 1191343"/>
                      <a:gd name="connsiteY22" fmla="*/ 92869 h 1057275"/>
                      <a:gd name="connsiteX23" fmla="*/ 871538 w 1191343"/>
                      <a:gd name="connsiteY23" fmla="*/ 78830 h 1057275"/>
                      <a:gd name="connsiteX24" fmla="*/ 719856 w 1191343"/>
                      <a:gd name="connsiteY24" fmla="*/ 83344 h 1057275"/>
                      <a:gd name="connsiteX25" fmla="*/ 636513 w 1191343"/>
                      <a:gd name="connsiteY25" fmla="*/ 40482 h 1057275"/>
                      <a:gd name="connsiteX26" fmla="*/ 504825 w 1191343"/>
                      <a:gd name="connsiteY26" fmla="*/ 31205 h 1057275"/>
                      <a:gd name="connsiteX0" fmla="*/ 504825 w 1191343"/>
                      <a:gd name="connsiteY0" fmla="*/ 31205 h 1057275"/>
                      <a:gd name="connsiteX1" fmla="*/ 460300 w 1191343"/>
                      <a:gd name="connsiteY1" fmla="*/ 245269 h 1057275"/>
                      <a:gd name="connsiteX2" fmla="*/ 346000 w 1191343"/>
                      <a:gd name="connsiteY2" fmla="*/ 323850 h 1057275"/>
                      <a:gd name="connsiteX3" fmla="*/ 257894 w 1191343"/>
                      <a:gd name="connsiteY3" fmla="*/ 369094 h 1057275"/>
                      <a:gd name="connsiteX4" fmla="*/ 0 w 1191343"/>
                      <a:gd name="connsiteY4" fmla="*/ 947986 h 1057275"/>
                      <a:gd name="connsiteX5" fmla="*/ 474587 w 1191343"/>
                      <a:gd name="connsiteY5" fmla="*/ 940594 h 1057275"/>
                      <a:gd name="connsiteX6" fmla="*/ 653180 w 1191343"/>
                      <a:gd name="connsiteY6" fmla="*/ 1002507 h 1057275"/>
                      <a:gd name="connsiteX7" fmla="*/ 736524 w 1191343"/>
                      <a:gd name="connsiteY7" fmla="*/ 1057275 h 1057275"/>
                      <a:gd name="connsiteX8" fmla="*/ 884162 w 1191343"/>
                      <a:gd name="connsiteY8" fmla="*/ 954882 h 1057275"/>
                      <a:gd name="connsiteX9" fmla="*/ 1024655 w 1191343"/>
                      <a:gd name="connsiteY9" fmla="*/ 919163 h 1057275"/>
                      <a:gd name="connsiteX10" fmla="*/ 1096093 w 1191343"/>
                      <a:gd name="connsiteY10" fmla="*/ 802482 h 1057275"/>
                      <a:gd name="connsiteX11" fmla="*/ 1165149 w 1191343"/>
                      <a:gd name="connsiteY11" fmla="*/ 747713 h 1057275"/>
                      <a:gd name="connsiteX12" fmla="*/ 1131812 w 1191343"/>
                      <a:gd name="connsiteY12" fmla="*/ 640557 h 1057275"/>
                      <a:gd name="connsiteX13" fmla="*/ 1177055 w 1191343"/>
                      <a:gd name="connsiteY13" fmla="*/ 592932 h 1057275"/>
                      <a:gd name="connsiteX14" fmla="*/ 1165149 w 1191343"/>
                      <a:gd name="connsiteY14" fmla="*/ 483394 h 1057275"/>
                      <a:gd name="connsiteX15" fmla="*/ 1191343 w 1191343"/>
                      <a:gd name="connsiteY15" fmla="*/ 411957 h 1057275"/>
                      <a:gd name="connsiteX16" fmla="*/ 1109662 w 1191343"/>
                      <a:gd name="connsiteY16" fmla="*/ 319336 h 1057275"/>
                      <a:gd name="connsiteX17" fmla="*/ 1105619 w 1191343"/>
                      <a:gd name="connsiteY17" fmla="*/ 200025 h 1057275"/>
                      <a:gd name="connsiteX18" fmla="*/ 1072281 w 1191343"/>
                      <a:gd name="connsiteY18" fmla="*/ 104775 h 1057275"/>
                      <a:gd name="connsiteX19" fmla="*/ 1115144 w 1191343"/>
                      <a:gd name="connsiteY19" fmla="*/ 66675 h 1057275"/>
                      <a:gd name="connsiteX20" fmla="*/ 1115144 w 1191343"/>
                      <a:gd name="connsiteY20" fmla="*/ 0 h 1057275"/>
                      <a:gd name="connsiteX21" fmla="*/ 1057994 w 1191343"/>
                      <a:gd name="connsiteY21" fmla="*/ 11907 h 1057275"/>
                      <a:gd name="connsiteX22" fmla="*/ 1015131 w 1191343"/>
                      <a:gd name="connsiteY22" fmla="*/ 111919 h 1057275"/>
                      <a:gd name="connsiteX23" fmla="*/ 946075 w 1191343"/>
                      <a:gd name="connsiteY23" fmla="*/ 92869 h 1057275"/>
                      <a:gd name="connsiteX24" fmla="*/ 871538 w 1191343"/>
                      <a:gd name="connsiteY24" fmla="*/ 78830 h 1057275"/>
                      <a:gd name="connsiteX25" fmla="*/ 719856 w 1191343"/>
                      <a:gd name="connsiteY25" fmla="*/ 83344 h 1057275"/>
                      <a:gd name="connsiteX26" fmla="*/ 636513 w 1191343"/>
                      <a:gd name="connsiteY26" fmla="*/ 40482 h 1057275"/>
                      <a:gd name="connsiteX27" fmla="*/ 504825 w 1191343"/>
                      <a:gd name="connsiteY27" fmla="*/ 31205 h 1057275"/>
                      <a:gd name="connsiteX0" fmla="*/ 504825 w 1191343"/>
                      <a:gd name="connsiteY0" fmla="*/ 31205 h 1057275"/>
                      <a:gd name="connsiteX1" fmla="*/ 472206 w 1191343"/>
                      <a:gd name="connsiteY1" fmla="*/ 164307 h 1057275"/>
                      <a:gd name="connsiteX2" fmla="*/ 460300 w 1191343"/>
                      <a:gd name="connsiteY2" fmla="*/ 245269 h 1057275"/>
                      <a:gd name="connsiteX3" fmla="*/ 346000 w 1191343"/>
                      <a:gd name="connsiteY3" fmla="*/ 323850 h 1057275"/>
                      <a:gd name="connsiteX4" fmla="*/ 257894 w 1191343"/>
                      <a:gd name="connsiteY4" fmla="*/ 369094 h 1057275"/>
                      <a:gd name="connsiteX5" fmla="*/ 0 w 1191343"/>
                      <a:gd name="connsiteY5" fmla="*/ 947986 h 1057275"/>
                      <a:gd name="connsiteX6" fmla="*/ 474587 w 1191343"/>
                      <a:gd name="connsiteY6" fmla="*/ 940594 h 1057275"/>
                      <a:gd name="connsiteX7" fmla="*/ 653180 w 1191343"/>
                      <a:gd name="connsiteY7" fmla="*/ 1002507 h 1057275"/>
                      <a:gd name="connsiteX8" fmla="*/ 736524 w 1191343"/>
                      <a:gd name="connsiteY8" fmla="*/ 1057275 h 1057275"/>
                      <a:gd name="connsiteX9" fmla="*/ 884162 w 1191343"/>
                      <a:gd name="connsiteY9" fmla="*/ 954882 h 1057275"/>
                      <a:gd name="connsiteX10" fmla="*/ 1024655 w 1191343"/>
                      <a:gd name="connsiteY10" fmla="*/ 919163 h 1057275"/>
                      <a:gd name="connsiteX11" fmla="*/ 1096093 w 1191343"/>
                      <a:gd name="connsiteY11" fmla="*/ 802482 h 1057275"/>
                      <a:gd name="connsiteX12" fmla="*/ 1165149 w 1191343"/>
                      <a:gd name="connsiteY12" fmla="*/ 747713 h 1057275"/>
                      <a:gd name="connsiteX13" fmla="*/ 1131812 w 1191343"/>
                      <a:gd name="connsiteY13" fmla="*/ 640557 h 1057275"/>
                      <a:gd name="connsiteX14" fmla="*/ 1177055 w 1191343"/>
                      <a:gd name="connsiteY14" fmla="*/ 592932 h 1057275"/>
                      <a:gd name="connsiteX15" fmla="*/ 1165149 w 1191343"/>
                      <a:gd name="connsiteY15" fmla="*/ 483394 h 1057275"/>
                      <a:gd name="connsiteX16" fmla="*/ 1191343 w 1191343"/>
                      <a:gd name="connsiteY16" fmla="*/ 411957 h 1057275"/>
                      <a:gd name="connsiteX17" fmla="*/ 1109662 w 1191343"/>
                      <a:gd name="connsiteY17" fmla="*/ 319336 h 1057275"/>
                      <a:gd name="connsiteX18" fmla="*/ 1105619 w 1191343"/>
                      <a:gd name="connsiteY18" fmla="*/ 200025 h 1057275"/>
                      <a:gd name="connsiteX19" fmla="*/ 1072281 w 1191343"/>
                      <a:gd name="connsiteY19" fmla="*/ 104775 h 1057275"/>
                      <a:gd name="connsiteX20" fmla="*/ 1115144 w 1191343"/>
                      <a:gd name="connsiteY20" fmla="*/ 66675 h 1057275"/>
                      <a:gd name="connsiteX21" fmla="*/ 1115144 w 1191343"/>
                      <a:gd name="connsiteY21" fmla="*/ 0 h 1057275"/>
                      <a:gd name="connsiteX22" fmla="*/ 1057994 w 1191343"/>
                      <a:gd name="connsiteY22" fmla="*/ 11907 h 1057275"/>
                      <a:gd name="connsiteX23" fmla="*/ 1015131 w 1191343"/>
                      <a:gd name="connsiteY23" fmla="*/ 111919 h 1057275"/>
                      <a:gd name="connsiteX24" fmla="*/ 946075 w 1191343"/>
                      <a:gd name="connsiteY24" fmla="*/ 92869 h 1057275"/>
                      <a:gd name="connsiteX25" fmla="*/ 871538 w 1191343"/>
                      <a:gd name="connsiteY25" fmla="*/ 78830 h 1057275"/>
                      <a:gd name="connsiteX26" fmla="*/ 719856 w 1191343"/>
                      <a:gd name="connsiteY26" fmla="*/ 83344 h 1057275"/>
                      <a:gd name="connsiteX27" fmla="*/ 636513 w 1191343"/>
                      <a:gd name="connsiteY27" fmla="*/ 40482 h 1057275"/>
                      <a:gd name="connsiteX28" fmla="*/ 504825 w 1191343"/>
                      <a:gd name="connsiteY28" fmla="*/ 31205 h 1057275"/>
                      <a:gd name="connsiteX0" fmla="*/ 504825 w 1191343"/>
                      <a:gd name="connsiteY0" fmla="*/ 31205 h 1057275"/>
                      <a:gd name="connsiteX1" fmla="*/ 479350 w 1191343"/>
                      <a:gd name="connsiteY1" fmla="*/ 64294 h 1057275"/>
                      <a:gd name="connsiteX2" fmla="*/ 472206 w 1191343"/>
                      <a:gd name="connsiteY2" fmla="*/ 164307 h 1057275"/>
                      <a:gd name="connsiteX3" fmla="*/ 460300 w 1191343"/>
                      <a:gd name="connsiteY3" fmla="*/ 245269 h 1057275"/>
                      <a:gd name="connsiteX4" fmla="*/ 346000 w 1191343"/>
                      <a:gd name="connsiteY4" fmla="*/ 323850 h 1057275"/>
                      <a:gd name="connsiteX5" fmla="*/ 257894 w 1191343"/>
                      <a:gd name="connsiteY5" fmla="*/ 369094 h 1057275"/>
                      <a:gd name="connsiteX6" fmla="*/ 0 w 1191343"/>
                      <a:gd name="connsiteY6" fmla="*/ 947986 h 1057275"/>
                      <a:gd name="connsiteX7" fmla="*/ 474587 w 1191343"/>
                      <a:gd name="connsiteY7" fmla="*/ 940594 h 1057275"/>
                      <a:gd name="connsiteX8" fmla="*/ 653180 w 1191343"/>
                      <a:gd name="connsiteY8" fmla="*/ 1002507 h 1057275"/>
                      <a:gd name="connsiteX9" fmla="*/ 736524 w 1191343"/>
                      <a:gd name="connsiteY9" fmla="*/ 1057275 h 1057275"/>
                      <a:gd name="connsiteX10" fmla="*/ 884162 w 1191343"/>
                      <a:gd name="connsiteY10" fmla="*/ 954882 h 1057275"/>
                      <a:gd name="connsiteX11" fmla="*/ 1024655 w 1191343"/>
                      <a:gd name="connsiteY11" fmla="*/ 919163 h 1057275"/>
                      <a:gd name="connsiteX12" fmla="*/ 1096093 w 1191343"/>
                      <a:gd name="connsiteY12" fmla="*/ 802482 h 1057275"/>
                      <a:gd name="connsiteX13" fmla="*/ 1165149 w 1191343"/>
                      <a:gd name="connsiteY13" fmla="*/ 747713 h 1057275"/>
                      <a:gd name="connsiteX14" fmla="*/ 1131812 w 1191343"/>
                      <a:gd name="connsiteY14" fmla="*/ 640557 h 1057275"/>
                      <a:gd name="connsiteX15" fmla="*/ 1177055 w 1191343"/>
                      <a:gd name="connsiteY15" fmla="*/ 592932 h 1057275"/>
                      <a:gd name="connsiteX16" fmla="*/ 1165149 w 1191343"/>
                      <a:gd name="connsiteY16" fmla="*/ 483394 h 1057275"/>
                      <a:gd name="connsiteX17" fmla="*/ 1191343 w 1191343"/>
                      <a:gd name="connsiteY17" fmla="*/ 411957 h 1057275"/>
                      <a:gd name="connsiteX18" fmla="*/ 1109662 w 1191343"/>
                      <a:gd name="connsiteY18" fmla="*/ 319336 h 1057275"/>
                      <a:gd name="connsiteX19" fmla="*/ 1105619 w 1191343"/>
                      <a:gd name="connsiteY19" fmla="*/ 200025 h 1057275"/>
                      <a:gd name="connsiteX20" fmla="*/ 1072281 w 1191343"/>
                      <a:gd name="connsiteY20" fmla="*/ 104775 h 1057275"/>
                      <a:gd name="connsiteX21" fmla="*/ 1115144 w 1191343"/>
                      <a:gd name="connsiteY21" fmla="*/ 66675 h 1057275"/>
                      <a:gd name="connsiteX22" fmla="*/ 1115144 w 1191343"/>
                      <a:gd name="connsiteY22" fmla="*/ 0 h 1057275"/>
                      <a:gd name="connsiteX23" fmla="*/ 1057994 w 1191343"/>
                      <a:gd name="connsiteY23" fmla="*/ 11907 h 1057275"/>
                      <a:gd name="connsiteX24" fmla="*/ 1015131 w 1191343"/>
                      <a:gd name="connsiteY24" fmla="*/ 111919 h 1057275"/>
                      <a:gd name="connsiteX25" fmla="*/ 946075 w 1191343"/>
                      <a:gd name="connsiteY25" fmla="*/ 92869 h 1057275"/>
                      <a:gd name="connsiteX26" fmla="*/ 871538 w 1191343"/>
                      <a:gd name="connsiteY26" fmla="*/ 78830 h 1057275"/>
                      <a:gd name="connsiteX27" fmla="*/ 719856 w 1191343"/>
                      <a:gd name="connsiteY27" fmla="*/ 83344 h 1057275"/>
                      <a:gd name="connsiteX28" fmla="*/ 636513 w 1191343"/>
                      <a:gd name="connsiteY28" fmla="*/ 40482 h 1057275"/>
                      <a:gd name="connsiteX29" fmla="*/ 504825 w 1191343"/>
                      <a:gd name="connsiteY29" fmla="*/ 31205 h 1057275"/>
                      <a:gd name="connsiteX0" fmla="*/ 504825 w 1191343"/>
                      <a:gd name="connsiteY0" fmla="*/ 31205 h 1057275"/>
                      <a:gd name="connsiteX1" fmla="*/ 479350 w 1191343"/>
                      <a:gd name="connsiteY1" fmla="*/ 64294 h 1057275"/>
                      <a:gd name="connsiteX2" fmla="*/ 472206 w 1191343"/>
                      <a:gd name="connsiteY2" fmla="*/ 164307 h 1057275"/>
                      <a:gd name="connsiteX3" fmla="*/ 460300 w 1191343"/>
                      <a:gd name="connsiteY3" fmla="*/ 245269 h 1057275"/>
                      <a:gd name="connsiteX4" fmla="*/ 346000 w 1191343"/>
                      <a:gd name="connsiteY4" fmla="*/ 323850 h 1057275"/>
                      <a:gd name="connsiteX5" fmla="*/ 257894 w 1191343"/>
                      <a:gd name="connsiteY5" fmla="*/ 369094 h 1057275"/>
                      <a:gd name="connsiteX6" fmla="*/ 226938 w 1191343"/>
                      <a:gd name="connsiteY6" fmla="*/ 550069 h 1057275"/>
                      <a:gd name="connsiteX7" fmla="*/ 0 w 1191343"/>
                      <a:gd name="connsiteY7" fmla="*/ 947986 h 1057275"/>
                      <a:gd name="connsiteX8" fmla="*/ 474587 w 1191343"/>
                      <a:gd name="connsiteY8" fmla="*/ 940594 h 1057275"/>
                      <a:gd name="connsiteX9" fmla="*/ 653180 w 1191343"/>
                      <a:gd name="connsiteY9" fmla="*/ 1002507 h 1057275"/>
                      <a:gd name="connsiteX10" fmla="*/ 736524 w 1191343"/>
                      <a:gd name="connsiteY10" fmla="*/ 1057275 h 1057275"/>
                      <a:gd name="connsiteX11" fmla="*/ 884162 w 1191343"/>
                      <a:gd name="connsiteY11" fmla="*/ 954882 h 1057275"/>
                      <a:gd name="connsiteX12" fmla="*/ 1024655 w 1191343"/>
                      <a:gd name="connsiteY12" fmla="*/ 919163 h 1057275"/>
                      <a:gd name="connsiteX13" fmla="*/ 1096093 w 1191343"/>
                      <a:gd name="connsiteY13" fmla="*/ 802482 h 1057275"/>
                      <a:gd name="connsiteX14" fmla="*/ 1165149 w 1191343"/>
                      <a:gd name="connsiteY14" fmla="*/ 747713 h 1057275"/>
                      <a:gd name="connsiteX15" fmla="*/ 1131812 w 1191343"/>
                      <a:gd name="connsiteY15" fmla="*/ 640557 h 1057275"/>
                      <a:gd name="connsiteX16" fmla="*/ 1177055 w 1191343"/>
                      <a:gd name="connsiteY16" fmla="*/ 592932 h 1057275"/>
                      <a:gd name="connsiteX17" fmla="*/ 1165149 w 1191343"/>
                      <a:gd name="connsiteY17" fmla="*/ 483394 h 1057275"/>
                      <a:gd name="connsiteX18" fmla="*/ 1191343 w 1191343"/>
                      <a:gd name="connsiteY18" fmla="*/ 411957 h 1057275"/>
                      <a:gd name="connsiteX19" fmla="*/ 1109662 w 1191343"/>
                      <a:gd name="connsiteY19" fmla="*/ 319336 h 1057275"/>
                      <a:gd name="connsiteX20" fmla="*/ 1105619 w 1191343"/>
                      <a:gd name="connsiteY20" fmla="*/ 200025 h 1057275"/>
                      <a:gd name="connsiteX21" fmla="*/ 1072281 w 1191343"/>
                      <a:gd name="connsiteY21" fmla="*/ 104775 h 1057275"/>
                      <a:gd name="connsiteX22" fmla="*/ 1115144 w 1191343"/>
                      <a:gd name="connsiteY22" fmla="*/ 66675 h 1057275"/>
                      <a:gd name="connsiteX23" fmla="*/ 1115144 w 1191343"/>
                      <a:gd name="connsiteY23" fmla="*/ 0 h 1057275"/>
                      <a:gd name="connsiteX24" fmla="*/ 1057994 w 1191343"/>
                      <a:gd name="connsiteY24" fmla="*/ 11907 h 1057275"/>
                      <a:gd name="connsiteX25" fmla="*/ 1015131 w 1191343"/>
                      <a:gd name="connsiteY25" fmla="*/ 111919 h 1057275"/>
                      <a:gd name="connsiteX26" fmla="*/ 946075 w 1191343"/>
                      <a:gd name="connsiteY26" fmla="*/ 92869 h 1057275"/>
                      <a:gd name="connsiteX27" fmla="*/ 871538 w 1191343"/>
                      <a:gd name="connsiteY27" fmla="*/ 78830 h 1057275"/>
                      <a:gd name="connsiteX28" fmla="*/ 719856 w 1191343"/>
                      <a:gd name="connsiteY28" fmla="*/ 83344 h 1057275"/>
                      <a:gd name="connsiteX29" fmla="*/ 636513 w 1191343"/>
                      <a:gd name="connsiteY29" fmla="*/ 40482 h 1057275"/>
                      <a:gd name="connsiteX30" fmla="*/ 504825 w 1191343"/>
                      <a:gd name="connsiteY30" fmla="*/ 31205 h 1057275"/>
                      <a:gd name="connsiteX0" fmla="*/ 504825 w 1191343"/>
                      <a:gd name="connsiteY0" fmla="*/ 31205 h 1057275"/>
                      <a:gd name="connsiteX1" fmla="*/ 479350 w 1191343"/>
                      <a:gd name="connsiteY1" fmla="*/ 64294 h 1057275"/>
                      <a:gd name="connsiteX2" fmla="*/ 472206 w 1191343"/>
                      <a:gd name="connsiteY2" fmla="*/ 164307 h 1057275"/>
                      <a:gd name="connsiteX3" fmla="*/ 460300 w 1191343"/>
                      <a:gd name="connsiteY3" fmla="*/ 245269 h 1057275"/>
                      <a:gd name="connsiteX4" fmla="*/ 346000 w 1191343"/>
                      <a:gd name="connsiteY4" fmla="*/ 323850 h 1057275"/>
                      <a:gd name="connsiteX5" fmla="*/ 257894 w 1191343"/>
                      <a:gd name="connsiteY5" fmla="*/ 369094 h 1057275"/>
                      <a:gd name="connsiteX6" fmla="*/ 226938 w 1191343"/>
                      <a:gd name="connsiteY6" fmla="*/ 550069 h 1057275"/>
                      <a:gd name="connsiteX7" fmla="*/ 250750 w 1191343"/>
                      <a:gd name="connsiteY7" fmla="*/ 671513 h 1057275"/>
                      <a:gd name="connsiteX8" fmla="*/ 0 w 1191343"/>
                      <a:gd name="connsiteY8" fmla="*/ 947986 h 1057275"/>
                      <a:gd name="connsiteX9" fmla="*/ 474587 w 1191343"/>
                      <a:gd name="connsiteY9" fmla="*/ 940594 h 1057275"/>
                      <a:gd name="connsiteX10" fmla="*/ 653180 w 1191343"/>
                      <a:gd name="connsiteY10" fmla="*/ 1002507 h 1057275"/>
                      <a:gd name="connsiteX11" fmla="*/ 736524 w 1191343"/>
                      <a:gd name="connsiteY11" fmla="*/ 1057275 h 1057275"/>
                      <a:gd name="connsiteX12" fmla="*/ 884162 w 1191343"/>
                      <a:gd name="connsiteY12" fmla="*/ 954882 h 1057275"/>
                      <a:gd name="connsiteX13" fmla="*/ 1024655 w 1191343"/>
                      <a:gd name="connsiteY13" fmla="*/ 919163 h 1057275"/>
                      <a:gd name="connsiteX14" fmla="*/ 1096093 w 1191343"/>
                      <a:gd name="connsiteY14" fmla="*/ 802482 h 1057275"/>
                      <a:gd name="connsiteX15" fmla="*/ 1165149 w 1191343"/>
                      <a:gd name="connsiteY15" fmla="*/ 747713 h 1057275"/>
                      <a:gd name="connsiteX16" fmla="*/ 1131812 w 1191343"/>
                      <a:gd name="connsiteY16" fmla="*/ 640557 h 1057275"/>
                      <a:gd name="connsiteX17" fmla="*/ 1177055 w 1191343"/>
                      <a:gd name="connsiteY17" fmla="*/ 592932 h 1057275"/>
                      <a:gd name="connsiteX18" fmla="*/ 1165149 w 1191343"/>
                      <a:gd name="connsiteY18" fmla="*/ 483394 h 1057275"/>
                      <a:gd name="connsiteX19" fmla="*/ 1191343 w 1191343"/>
                      <a:gd name="connsiteY19" fmla="*/ 411957 h 1057275"/>
                      <a:gd name="connsiteX20" fmla="*/ 1109662 w 1191343"/>
                      <a:gd name="connsiteY20" fmla="*/ 319336 h 1057275"/>
                      <a:gd name="connsiteX21" fmla="*/ 1105619 w 1191343"/>
                      <a:gd name="connsiteY21" fmla="*/ 200025 h 1057275"/>
                      <a:gd name="connsiteX22" fmla="*/ 1072281 w 1191343"/>
                      <a:gd name="connsiteY22" fmla="*/ 104775 h 1057275"/>
                      <a:gd name="connsiteX23" fmla="*/ 1115144 w 1191343"/>
                      <a:gd name="connsiteY23" fmla="*/ 66675 h 1057275"/>
                      <a:gd name="connsiteX24" fmla="*/ 1115144 w 1191343"/>
                      <a:gd name="connsiteY24" fmla="*/ 0 h 1057275"/>
                      <a:gd name="connsiteX25" fmla="*/ 1057994 w 1191343"/>
                      <a:gd name="connsiteY25" fmla="*/ 11907 h 1057275"/>
                      <a:gd name="connsiteX26" fmla="*/ 1015131 w 1191343"/>
                      <a:gd name="connsiteY26" fmla="*/ 111919 h 1057275"/>
                      <a:gd name="connsiteX27" fmla="*/ 946075 w 1191343"/>
                      <a:gd name="connsiteY27" fmla="*/ 92869 h 1057275"/>
                      <a:gd name="connsiteX28" fmla="*/ 871538 w 1191343"/>
                      <a:gd name="connsiteY28" fmla="*/ 78830 h 1057275"/>
                      <a:gd name="connsiteX29" fmla="*/ 719856 w 1191343"/>
                      <a:gd name="connsiteY29" fmla="*/ 83344 h 1057275"/>
                      <a:gd name="connsiteX30" fmla="*/ 636513 w 1191343"/>
                      <a:gd name="connsiteY30" fmla="*/ 40482 h 1057275"/>
                      <a:gd name="connsiteX31" fmla="*/ 504825 w 1191343"/>
                      <a:gd name="connsiteY31" fmla="*/ 31205 h 1057275"/>
                      <a:gd name="connsiteX0" fmla="*/ 504825 w 1191343"/>
                      <a:gd name="connsiteY0" fmla="*/ 31205 h 1057275"/>
                      <a:gd name="connsiteX1" fmla="*/ 479350 w 1191343"/>
                      <a:gd name="connsiteY1" fmla="*/ 64294 h 1057275"/>
                      <a:gd name="connsiteX2" fmla="*/ 472206 w 1191343"/>
                      <a:gd name="connsiteY2" fmla="*/ 164307 h 1057275"/>
                      <a:gd name="connsiteX3" fmla="*/ 460300 w 1191343"/>
                      <a:gd name="connsiteY3" fmla="*/ 245269 h 1057275"/>
                      <a:gd name="connsiteX4" fmla="*/ 346000 w 1191343"/>
                      <a:gd name="connsiteY4" fmla="*/ 323850 h 1057275"/>
                      <a:gd name="connsiteX5" fmla="*/ 257894 w 1191343"/>
                      <a:gd name="connsiteY5" fmla="*/ 369094 h 1057275"/>
                      <a:gd name="connsiteX6" fmla="*/ 226938 w 1191343"/>
                      <a:gd name="connsiteY6" fmla="*/ 550069 h 1057275"/>
                      <a:gd name="connsiteX7" fmla="*/ 250750 w 1191343"/>
                      <a:gd name="connsiteY7" fmla="*/ 671513 h 1057275"/>
                      <a:gd name="connsiteX8" fmla="*/ 300756 w 1191343"/>
                      <a:gd name="connsiteY8" fmla="*/ 781050 h 1057275"/>
                      <a:gd name="connsiteX9" fmla="*/ 0 w 1191343"/>
                      <a:gd name="connsiteY9" fmla="*/ 947986 h 1057275"/>
                      <a:gd name="connsiteX10" fmla="*/ 474587 w 1191343"/>
                      <a:gd name="connsiteY10" fmla="*/ 940594 h 1057275"/>
                      <a:gd name="connsiteX11" fmla="*/ 653180 w 1191343"/>
                      <a:gd name="connsiteY11" fmla="*/ 1002507 h 1057275"/>
                      <a:gd name="connsiteX12" fmla="*/ 736524 w 1191343"/>
                      <a:gd name="connsiteY12" fmla="*/ 1057275 h 1057275"/>
                      <a:gd name="connsiteX13" fmla="*/ 884162 w 1191343"/>
                      <a:gd name="connsiteY13" fmla="*/ 954882 h 1057275"/>
                      <a:gd name="connsiteX14" fmla="*/ 1024655 w 1191343"/>
                      <a:gd name="connsiteY14" fmla="*/ 919163 h 1057275"/>
                      <a:gd name="connsiteX15" fmla="*/ 1096093 w 1191343"/>
                      <a:gd name="connsiteY15" fmla="*/ 802482 h 1057275"/>
                      <a:gd name="connsiteX16" fmla="*/ 1165149 w 1191343"/>
                      <a:gd name="connsiteY16" fmla="*/ 747713 h 1057275"/>
                      <a:gd name="connsiteX17" fmla="*/ 1131812 w 1191343"/>
                      <a:gd name="connsiteY17" fmla="*/ 640557 h 1057275"/>
                      <a:gd name="connsiteX18" fmla="*/ 1177055 w 1191343"/>
                      <a:gd name="connsiteY18" fmla="*/ 592932 h 1057275"/>
                      <a:gd name="connsiteX19" fmla="*/ 1165149 w 1191343"/>
                      <a:gd name="connsiteY19" fmla="*/ 483394 h 1057275"/>
                      <a:gd name="connsiteX20" fmla="*/ 1191343 w 1191343"/>
                      <a:gd name="connsiteY20" fmla="*/ 411957 h 1057275"/>
                      <a:gd name="connsiteX21" fmla="*/ 1109662 w 1191343"/>
                      <a:gd name="connsiteY21" fmla="*/ 319336 h 1057275"/>
                      <a:gd name="connsiteX22" fmla="*/ 1105619 w 1191343"/>
                      <a:gd name="connsiteY22" fmla="*/ 200025 h 1057275"/>
                      <a:gd name="connsiteX23" fmla="*/ 1072281 w 1191343"/>
                      <a:gd name="connsiteY23" fmla="*/ 104775 h 1057275"/>
                      <a:gd name="connsiteX24" fmla="*/ 1115144 w 1191343"/>
                      <a:gd name="connsiteY24" fmla="*/ 66675 h 1057275"/>
                      <a:gd name="connsiteX25" fmla="*/ 1115144 w 1191343"/>
                      <a:gd name="connsiteY25" fmla="*/ 0 h 1057275"/>
                      <a:gd name="connsiteX26" fmla="*/ 1057994 w 1191343"/>
                      <a:gd name="connsiteY26" fmla="*/ 11907 h 1057275"/>
                      <a:gd name="connsiteX27" fmla="*/ 1015131 w 1191343"/>
                      <a:gd name="connsiteY27" fmla="*/ 111919 h 1057275"/>
                      <a:gd name="connsiteX28" fmla="*/ 946075 w 1191343"/>
                      <a:gd name="connsiteY28" fmla="*/ 92869 h 1057275"/>
                      <a:gd name="connsiteX29" fmla="*/ 871538 w 1191343"/>
                      <a:gd name="connsiteY29" fmla="*/ 78830 h 1057275"/>
                      <a:gd name="connsiteX30" fmla="*/ 719856 w 1191343"/>
                      <a:gd name="connsiteY30" fmla="*/ 83344 h 1057275"/>
                      <a:gd name="connsiteX31" fmla="*/ 636513 w 1191343"/>
                      <a:gd name="connsiteY31" fmla="*/ 40482 h 1057275"/>
                      <a:gd name="connsiteX32" fmla="*/ 504825 w 1191343"/>
                      <a:gd name="connsiteY32" fmla="*/ 31205 h 1057275"/>
                      <a:gd name="connsiteX0" fmla="*/ 277887 w 964405"/>
                      <a:gd name="connsiteY0" fmla="*/ 31205 h 1057275"/>
                      <a:gd name="connsiteX1" fmla="*/ 252412 w 964405"/>
                      <a:gd name="connsiteY1" fmla="*/ 64294 h 1057275"/>
                      <a:gd name="connsiteX2" fmla="*/ 245268 w 964405"/>
                      <a:gd name="connsiteY2" fmla="*/ 164307 h 1057275"/>
                      <a:gd name="connsiteX3" fmla="*/ 233362 w 964405"/>
                      <a:gd name="connsiteY3" fmla="*/ 245269 h 1057275"/>
                      <a:gd name="connsiteX4" fmla="*/ 119062 w 964405"/>
                      <a:gd name="connsiteY4" fmla="*/ 323850 h 1057275"/>
                      <a:gd name="connsiteX5" fmla="*/ 30956 w 964405"/>
                      <a:gd name="connsiteY5" fmla="*/ 369094 h 1057275"/>
                      <a:gd name="connsiteX6" fmla="*/ 0 w 964405"/>
                      <a:gd name="connsiteY6" fmla="*/ 550069 h 1057275"/>
                      <a:gd name="connsiteX7" fmla="*/ 23812 w 964405"/>
                      <a:gd name="connsiteY7" fmla="*/ 671513 h 1057275"/>
                      <a:gd name="connsiteX8" fmla="*/ 73818 w 964405"/>
                      <a:gd name="connsiteY8" fmla="*/ 781050 h 1057275"/>
                      <a:gd name="connsiteX9" fmla="*/ 132630 w 964405"/>
                      <a:gd name="connsiteY9" fmla="*/ 807492 h 1057275"/>
                      <a:gd name="connsiteX10" fmla="*/ 247649 w 964405"/>
                      <a:gd name="connsiteY10" fmla="*/ 940594 h 1057275"/>
                      <a:gd name="connsiteX11" fmla="*/ 426242 w 964405"/>
                      <a:gd name="connsiteY11" fmla="*/ 1002507 h 1057275"/>
                      <a:gd name="connsiteX12" fmla="*/ 509586 w 964405"/>
                      <a:gd name="connsiteY12" fmla="*/ 1057275 h 1057275"/>
                      <a:gd name="connsiteX13" fmla="*/ 657224 w 964405"/>
                      <a:gd name="connsiteY13" fmla="*/ 954882 h 1057275"/>
                      <a:gd name="connsiteX14" fmla="*/ 797717 w 964405"/>
                      <a:gd name="connsiteY14" fmla="*/ 919163 h 1057275"/>
                      <a:gd name="connsiteX15" fmla="*/ 869155 w 964405"/>
                      <a:gd name="connsiteY15" fmla="*/ 802482 h 1057275"/>
                      <a:gd name="connsiteX16" fmla="*/ 938211 w 964405"/>
                      <a:gd name="connsiteY16" fmla="*/ 747713 h 1057275"/>
                      <a:gd name="connsiteX17" fmla="*/ 904874 w 964405"/>
                      <a:gd name="connsiteY17" fmla="*/ 640557 h 1057275"/>
                      <a:gd name="connsiteX18" fmla="*/ 950117 w 964405"/>
                      <a:gd name="connsiteY18" fmla="*/ 592932 h 1057275"/>
                      <a:gd name="connsiteX19" fmla="*/ 938211 w 964405"/>
                      <a:gd name="connsiteY19" fmla="*/ 483394 h 1057275"/>
                      <a:gd name="connsiteX20" fmla="*/ 964405 w 964405"/>
                      <a:gd name="connsiteY20" fmla="*/ 411957 h 1057275"/>
                      <a:gd name="connsiteX21" fmla="*/ 882724 w 964405"/>
                      <a:gd name="connsiteY21" fmla="*/ 319336 h 1057275"/>
                      <a:gd name="connsiteX22" fmla="*/ 878681 w 964405"/>
                      <a:gd name="connsiteY22" fmla="*/ 200025 h 1057275"/>
                      <a:gd name="connsiteX23" fmla="*/ 845343 w 964405"/>
                      <a:gd name="connsiteY23" fmla="*/ 104775 h 1057275"/>
                      <a:gd name="connsiteX24" fmla="*/ 888206 w 964405"/>
                      <a:gd name="connsiteY24" fmla="*/ 66675 h 1057275"/>
                      <a:gd name="connsiteX25" fmla="*/ 888206 w 964405"/>
                      <a:gd name="connsiteY25" fmla="*/ 0 h 1057275"/>
                      <a:gd name="connsiteX26" fmla="*/ 831056 w 964405"/>
                      <a:gd name="connsiteY26" fmla="*/ 11907 h 1057275"/>
                      <a:gd name="connsiteX27" fmla="*/ 788193 w 964405"/>
                      <a:gd name="connsiteY27" fmla="*/ 111919 h 1057275"/>
                      <a:gd name="connsiteX28" fmla="*/ 719137 w 964405"/>
                      <a:gd name="connsiteY28" fmla="*/ 92869 h 1057275"/>
                      <a:gd name="connsiteX29" fmla="*/ 644600 w 964405"/>
                      <a:gd name="connsiteY29" fmla="*/ 78830 h 1057275"/>
                      <a:gd name="connsiteX30" fmla="*/ 492918 w 964405"/>
                      <a:gd name="connsiteY30" fmla="*/ 83344 h 1057275"/>
                      <a:gd name="connsiteX31" fmla="*/ 409575 w 964405"/>
                      <a:gd name="connsiteY31" fmla="*/ 40482 h 1057275"/>
                      <a:gd name="connsiteX32" fmla="*/ 277887 w 964405"/>
                      <a:gd name="connsiteY32" fmla="*/ 31205 h 1057275"/>
                      <a:gd name="connsiteX0" fmla="*/ 277887 w 964405"/>
                      <a:gd name="connsiteY0" fmla="*/ 31205 h 1057275"/>
                      <a:gd name="connsiteX1" fmla="*/ 252412 w 964405"/>
                      <a:gd name="connsiteY1" fmla="*/ 64294 h 1057275"/>
                      <a:gd name="connsiteX2" fmla="*/ 245268 w 964405"/>
                      <a:gd name="connsiteY2" fmla="*/ 164307 h 1057275"/>
                      <a:gd name="connsiteX3" fmla="*/ 233362 w 964405"/>
                      <a:gd name="connsiteY3" fmla="*/ 245269 h 1057275"/>
                      <a:gd name="connsiteX4" fmla="*/ 119062 w 964405"/>
                      <a:gd name="connsiteY4" fmla="*/ 323850 h 1057275"/>
                      <a:gd name="connsiteX5" fmla="*/ 30956 w 964405"/>
                      <a:gd name="connsiteY5" fmla="*/ 369094 h 1057275"/>
                      <a:gd name="connsiteX6" fmla="*/ 0 w 964405"/>
                      <a:gd name="connsiteY6" fmla="*/ 550069 h 1057275"/>
                      <a:gd name="connsiteX7" fmla="*/ 23812 w 964405"/>
                      <a:gd name="connsiteY7" fmla="*/ 671513 h 1057275"/>
                      <a:gd name="connsiteX8" fmla="*/ 73818 w 964405"/>
                      <a:gd name="connsiteY8" fmla="*/ 781050 h 1057275"/>
                      <a:gd name="connsiteX9" fmla="*/ 132630 w 964405"/>
                      <a:gd name="connsiteY9" fmla="*/ 807492 h 1057275"/>
                      <a:gd name="connsiteX10" fmla="*/ 183356 w 964405"/>
                      <a:gd name="connsiteY10" fmla="*/ 904875 h 1057275"/>
                      <a:gd name="connsiteX11" fmla="*/ 247649 w 964405"/>
                      <a:gd name="connsiteY11" fmla="*/ 940594 h 1057275"/>
                      <a:gd name="connsiteX12" fmla="*/ 426242 w 964405"/>
                      <a:gd name="connsiteY12" fmla="*/ 1002507 h 1057275"/>
                      <a:gd name="connsiteX13" fmla="*/ 509586 w 964405"/>
                      <a:gd name="connsiteY13" fmla="*/ 1057275 h 1057275"/>
                      <a:gd name="connsiteX14" fmla="*/ 657224 w 964405"/>
                      <a:gd name="connsiteY14" fmla="*/ 954882 h 1057275"/>
                      <a:gd name="connsiteX15" fmla="*/ 797717 w 964405"/>
                      <a:gd name="connsiteY15" fmla="*/ 919163 h 1057275"/>
                      <a:gd name="connsiteX16" fmla="*/ 869155 w 964405"/>
                      <a:gd name="connsiteY16" fmla="*/ 802482 h 1057275"/>
                      <a:gd name="connsiteX17" fmla="*/ 938211 w 964405"/>
                      <a:gd name="connsiteY17" fmla="*/ 747713 h 1057275"/>
                      <a:gd name="connsiteX18" fmla="*/ 904874 w 964405"/>
                      <a:gd name="connsiteY18" fmla="*/ 640557 h 1057275"/>
                      <a:gd name="connsiteX19" fmla="*/ 950117 w 964405"/>
                      <a:gd name="connsiteY19" fmla="*/ 592932 h 1057275"/>
                      <a:gd name="connsiteX20" fmla="*/ 938211 w 964405"/>
                      <a:gd name="connsiteY20" fmla="*/ 483394 h 1057275"/>
                      <a:gd name="connsiteX21" fmla="*/ 964405 w 964405"/>
                      <a:gd name="connsiteY21" fmla="*/ 411957 h 1057275"/>
                      <a:gd name="connsiteX22" fmla="*/ 882724 w 964405"/>
                      <a:gd name="connsiteY22" fmla="*/ 319336 h 1057275"/>
                      <a:gd name="connsiteX23" fmla="*/ 878681 w 964405"/>
                      <a:gd name="connsiteY23" fmla="*/ 200025 h 1057275"/>
                      <a:gd name="connsiteX24" fmla="*/ 845343 w 964405"/>
                      <a:gd name="connsiteY24" fmla="*/ 104775 h 1057275"/>
                      <a:gd name="connsiteX25" fmla="*/ 888206 w 964405"/>
                      <a:gd name="connsiteY25" fmla="*/ 66675 h 1057275"/>
                      <a:gd name="connsiteX26" fmla="*/ 888206 w 964405"/>
                      <a:gd name="connsiteY26" fmla="*/ 0 h 1057275"/>
                      <a:gd name="connsiteX27" fmla="*/ 831056 w 964405"/>
                      <a:gd name="connsiteY27" fmla="*/ 11907 h 1057275"/>
                      <a:gd name="connsiteX28" fmla="*/ 788193 w 964405"/>
                      <a:gd name="connsiteY28" fmla="*/ 111919 h 1057275"/>
                      <a:gd name="connsiteX29" fmla="*/ 719137 w 964405"/>
                      <a:gd name="connsiteY29" fmla="*/ 92869 h 1057275"/>
                      <a:gd name="connsiteX30" fmla="*/ 644600 w 964405"/>
                      <a:gd name="connsiteY30" fmla="*/ 78830 h 1057275"/>
                      <a:gd name="connsiteX31" fmla="*/ 492918 w 964405"/>
                      <a:gd name="connsiteY31" fmla="*/ 83344 h 1057275"/>
                      <a:gd name="connsiteX32" fmla="*/ 409575 w 964405"/>
                      <a:gd name="connsiteY32" fmla="*/ 40482 h 1057275"/>
                      <a:gd name="connsiteX33" fmla="*/ 277887 w 964405"/>
                      <a:gd name="connsiteY33" fmla="*/ 31205 h 10572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964405" h="1057275">
                        <a:moveTo>
                          <a:pt x="277887" y="31205"/>
                        </a:moveTo>
                        <a:lnTo>
                          <a:pt x="252412" y="64294"/>
                        </a:lnTo>
                        <a:lnTo>
                          <a:pt x="245268" y="164307"/>
                        </a:lnTo>
                        <a:lnTo>
                          <a:pt x="233362" y="245269"/>
                        </a:lnTo>
                        <a:lnTo>
                          <a:pt x="119062" y="323850"/>
                        </a:lnTo>
                        <a:lnTo>
                          <a:pt x="30956" y="369094"/>
                        </a:lnTo>
                        <a:lnTo>
                          <a:pt x="0" y="550069"/>
                        </a:lnTo>
                        <a:lnTo>
                          <a:pt x="23812" y="671513"/>
                        </a:lnTo>
                        <a:lnTo>
                          <a:pt x="73818" y="781050"/>
                        </a:lnTo>
                        <a:lnTo>
                          <a:pt x="132630" y="807492"/>
                        </a:lnTo>
                        <a:lnTo>
                          <a:pt x="183356" y="904875"/>
                        </a:lnTo>
                        <a:lnTo>
                          <a:pt x="247649" y="940594"/>
                        </a:lnTo>
                        <a:lnTo>
                          <a:pt x="426242" y="1002507"/>
                        </a:lnTo>
                        <a:lnTo>
                          <a:pt x="509586" y="1057275"/>
                        </a:lnTo>
                        <a:lnTo>
                          <a:pt x="657224" y="954882"/>
                        </a:lnTo>
                        <a:lnTo>
                          <a:pt x="797717" y="919163"/>
                        </a:lnTo>
                        <a:lnTo>
                          <a:pt x="869155" y="802482"/>
                        </a:lnTo>
                        <a:lnTo>
                          <a:pt x="938211" y="747713"/>
                        </a:lnTo>
                        <a:lnTo>
                          <a:pt x="904874" y="640557"/>
                        </a:lnTo>
                        <a:lnTo>
                          <a:pt x="950117" y="592932"/>
                        </a:lnTo>
                        <a:lnTo>
                          <a:pt x="938211" y="483394"/>
                        </a:lnTo>
                        <a:lnTo>
                          <a:pt x="964405" y="411957"/>
                        </a:lnTo>
                        <a:lnTo>
                          <a:pt x="882724" y="319336"/>
                        </a:lnTo>
                        <a:lnTo>
                          <a:pt x="878681" y="200025"/>
                        </a:lnTo>
                        <a:lnTo>
                          <a:pt x="845343" y="104775"/>
                        </a:lnTo>
                        <a:lnTo>
                          <a:pt x="888206" y="66675"/>
                        </a:lnTo>
                        <a:lnTo>
                          <a:pt x="888206" y="0"/>
                        </a:lnTo>
                        <a:lnTo>
                          <a:pt x="831056" y="11907"/>
                        </a:lnTo>
                        <a:lnTo>
                          <a:pt x="788193" y="111919"/>
                        </a:lnTo>
                        <a:lnTo>
                          <a:pt x="719137" y="92869"/>
                        </a:lnTo>
                        <a:lnTo>
                          <a:pt x="644600" y="78830"/>
                        </a:lnTo>
                        <a:lnTo>
                          <a:pt x="492918" y="83344"/>
                        </a:lnTo>
                        <a:lnTo>
                          <a:pt x="409575" y="40482"/>
                        </a:lnTo>
                        <a:lnTo>
                          <a:pt x="277887" y="31205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7" name="任意多边形 36"/>
                  <p:cNvSpPr/>
                  <p:nvPr/>
                </p:nvSpPr>
                <p:spPr>
                  <a:xfrm>
                    <a:off x="1255713" y="2432050"/>
                    <a:ext cx="331787" cy="271463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1000003 w 2181103"/>
                      <a:gd name="connsiteY0" fmla="*/ 0 h 1123950"/>
                      <a:gd name="connsiteX1" fmla="*/ 0 w 2181103"/>
                      <a:gd name="connsiteY1" fmla="*/ 597148 h 1123950"/>
                      <a:gd name="connsiteX2" fmla="*/ 238003 w 2181103"/>
                      <a:gd name="connsiteY2" fmla="*/ 1123950 h 1123950"/>
                      <a:gd name="connsiteX3" fmla="*/ 2181103 w 2181103"/>
                      <a:gd name="connsiteY3" fmla="*/ 457200 h 1123950"/>
                      <a:gd name="connsiteX4" fmla="*/ 1057153 w 2181103"/>
                      <a:gd name="connsiteY4" fmla="*/ 38100 h 1123950"/>
                      <a:gd name="connsiteX5" fmla="*/ 1000003 w 2181103"/>
                      <a:gd name="connsiteY5" fmla="*/ 0 h 1123950"/>
                      <a:gd name="connsiteX0" fmla="*/ 1000003 w 2181103"/>
                      <a:gd name="connsiteY0" fmla="*/ 0 h 1123950"/>
                      <a:gd name="connsiteX1" fmla="*/ 28576 w 2181103"/>
                      <a:gd name="connsiteY1" fmla="*/ 530473 h 1123950"/>
                      <a:gd name="connsiteX2" fmla="*/ 0 w 2181103"/>
                      <a:gd name="connsiteY2" fmla="*/ 597148 h 1123950"/>
                      <a:gd name="connsiteX3" fmla="*/ 238003 w 2181103"/>
                      <a:gd name="connsiteY3" fmla="*/ 1123950 h 1123950"/>
                      <a:gd name="connsiteX4" fmla="*/ 2181103 w 2181103"/>
                      <a:gd name="connsiteY4" fmla="*/ 457200 h 1123950"/>
                      <a:gd name="connsiteX5" fmla="*/ 1057153 w 2181103"/>
                      <a:gd name="connsiteY5" fmla="*/ 38100 h 1123950"/>
                      <a:gd name="connsiteX6" fmla="*/ 1000003 w 2181103"/>
                      <a:gd name="connsiteY6" fmla="*/ 0 h 1123950"/>
                      <a:gd name="connsiteX0" fmla="*/ 1000003 w 2181103"/>
                      <a:gd name="connsiteY0" fmla="*/ 0 h 1123950"/>
                      <a:gd name="connsiteX1" fmla="*/ 185739 w 2181103"/>
                      <a:gd name="connsiteY1" fmla="*/ 497135 h 1123950"/>
                      <a:gd name="connsiteX2" fmla="*/ 28576 w 2181103"/>
                      <a:gd name="connsiteY2" fmla="*/ 530473 h 1123950"/>
                      <a:gd name="connsiteX3" fmla="*/ 0 w 2181103"/>
                      <a:gd name="connsiteY3" fmla="*/ 597148 h 1123950"/>
                      <a:gd name="connsiteX4" fmla="*/ 238003 w 2181103"/>
                      <a:gd name="connsiteY4" fmla="*/ 1123950 h 1123950"/>
                      <a:gd name="connsiteX5" fmla="*/ 2181103 w 2181103"/>
                      <a:gd name="connsiteY5" fmla="*/ 457200 h 1123950"/>
                      <a:gd name="connsiteX6" fmla="*/ 1057153 w 2181103"/>
                      <a:gd name="connsiteY6" fmla="*/ 38100 h 1123950"/>
                      <a:gd name="connsiteX7" fmla="*/ 1000003 w 2181103"/>
                      <a:gd name="connsiteY7" fmla="*/ 0 h 1123950"/>
                      <a:gd name="connsiteX0" fmla="*/ 1000003 w 2181103"/>
                      <a:gd name="connsiteY0" fmla="*/ 0 h 1123950"/>
                      <a:gd name="connsiteX1" fmla="*/ 185739 w 2181103"/>
                      <a:gd name="connsiteY1" fmla="*/ 497135 h 1123950"/>
                      <a:gd name="connsiteX2" fmla="*/ 28576 w 2181103"/>
                      <a:gd name="connsiteY2" fmla="*/ 530473 h 1123950"/>
                      <a:gd name="connsiteX3" fmla="*/ 0 w 2181103"/>
                      <a:gd name="connsiteY3" fmla="*/ 597148 h 1123950"/>
                      <a:gd name="connsiteX4" fmla="*/ 109539 w 2181103"/>
                      <a:gd name="connsiteY4" fmla="*/ 744785 h 1123950"/>
                      <a:gd name="connsiteX5" fmla="*/ 238003 w 2181103"/>
                      <a:gd name="connsiteY5" fmla="*/ 1123950 h 1123950"/>
                      <a:gd name="connsiteX6" fmla="*/ 2181103 w 2181103"/>
                      <a:gd name="connsiteY6" fmla="*/ 457200 h 1123950"/>
                      <a:gd name="connsiteX7" fmla="*/ 1057153 w 2181103"/>
                      <a:gd name="connsiteY7" fmla="*/ 38100 h 1123950"/>
                      <a:gd name="connsiteX8" fmla="*/ 1000003 w 2181103"/>
                      <a:gd name="connsiteY8" fmla="*/ 0 h 1123950"/>
                      <a:gd name="connsiteX0" fmla="*/ 1000003 w 2181103"/>
                      <a:gd name="connsiteY0" fmla="*/ 0 h 1123950"/>
                      <a:gd name="connsiteX1" fmla="*/ 185739 w 2181103"/>
                      <a:gd name="connsiteY1" fmla="*/ 497135 h 1123950"/>
                      <a:gd name="connsiteX2" fmla="*/ 28576 w 2181103"/>
                      <a:gd name="connsiteY2" fmla="*/ 530473 h 1123950"/>
                      <a:gd name="connsiteX3" fmla="*/ 0 w 2181103"/>
                      <a:gd name="connsiteY3" fmla="*/ 597148 h 1123950"/>
                      <a:gd name="connsiteX4" fmla="*/ 109539 w 2181103"/>
                      <a:gd name="connsiteY4" fmla="*/ 744785 h 1123950"/>
                      <a:gd name="connsiteX5" fmla="*/ 142876 w 2181103"/>
                      <a:gd name="connsiteY5" fmla="*/ 904329 h 1123950"/>
                      <a:gd name="connsiteX6" fmla="*/ 238003 w 2181103"/>
                      <a:gd name="connsiteY6" fmla="*/ 1123950 h 1123950"/>
                      <a:gd name="connsiteX7" fmla="*/ 2181103 w 2181103"/>
                      <a:gd name="connsiteY7" fmla="*/ 457200 h 1123950"/>
                      <a:gd name="connsiteX8" fmla="*/ 1057153 w 2181103"/>
                      <a:gd name="connsiteY8" fmla="*/ 38100 h 1123950"/>
                      <a:gd name="connsiteX9" fmla="*/ 1000003 w 2181103"/>
                      <a:gd name="connsiteY9" fmla="*/ 0 h 1123950"/>
                      <a:gd name="connsiteX0" fmla="*/ 1000003 w 2181103"/>
                      <a:gd name="connsiteY0" fmla="*/ 0 h 1081087"/>
                      <a:gd name="connsiteX1" fmla="*/ 185739 w 2181103"/>
                      <a:gd name="connsiteY1" fmla="*/ 497135 h 1081087"/>
                      <a:gd name="connsiteX2" fmla="*/ 28576 w 2181103"/>
                      <a:gd name="connsiteY2" fmla="*/ 530473 h 1081087"/>
                      <a:gd name="connsiteX3" fmla="*/ 0 w 2181103"/>
                      <a:gd name="connsiteY3" fmla="*/ 597148 h 1081087"/>
                      <a:gd name="connsiteX4" fmla="*/ 109539 w 2181103"/>
                      <a:gd name="connsiteY4" fmla="*/ 744785 h 1081087"/>
                      <a:gd name="connsiteX5" fmla="*/ 142876 w 2181103"/>
                      <a:gd name="connsiteY5" fmla="*/ 904329 h 1081087"/>
                      <a:gd name="connsiteX6" fmla="*/ 240384 w 2181103"/>
                      <a:gd name="connsiteY6" fmla="*/ 1081087 h 1081087"/>
                      <a:gd name="connsiteX7" fmla="*/ 2181103 w 2181103"/>
                      <a:gd name="connsiteY7" fmla="*/ 457200 h 1081087"/>
                      <a:gd name="connsiteX8" fmla="*/ 1057153 w 2181103"/>
                      <a:gd name="connsiteY8" fmla="*/ 38100 h 1081087"/>
                      <a:gd name="connsiteX9" fmla="*/ 1000003 w 2181103"/>
                      <a:gd name="connsiteY9" fmla="*/ 0 h 1081087"/>
                      <a:gd name="connsiteX0" fmla="*/ 1000003 w 2181103"/>
                      <a:gd name="connsiteY0" fmla="*/ 0 h 1237705"/>
                      <a:gd name="connsiteX1" fmla="*/ 185739 w 2181103"/>
                      <a:gd name="connsiteY1" fmla="*/ 497135 h 1237705"/>
                      <a:gd name="connsiteX2" fmla="*/ 28576 w 2181103"/>
                      <a:gd name="connsiteY2" fmla="*/ 530473 h 1237705"/>
                      <a:gd name="connsiteX3" fmla="*/ 0 w 2181103"/>
                      <a:gd name="connsiteY3" fmla="*/ 597148 h 1237705"/>
                      <a:gd name="connsiteX4" fmla="*/ 109539 w 2181103"/>
                      <a:gd name="connsiteY4" fmla="*/ 744785 h 1237705"/>
                      <a:gd name="connsiteX5" fmla="*/ 142876 w 2181103"/>
                      <a:gd name="connsiteY5" fmla="*/ 904329 h 1237705"/>
                      <a:gd name="connsiteX6" fmla="*/ 240384 w 2181103"/>
                      <a:gd name="connsiteY6" fmla="*/ 1081087 h 1237705"/>
                      <a:gd name="connsiteX7" fmla="*/ 340520 w 2181103"/>
                      <a:gd name="connsiteY7" fmla="*/ 1237705 h 1237705"/>
                      <a:gd name="connsiteX8" fmla="*/ 2181103 w 2181103"/>
                      <a:gd name="connsiteY8" fmla="*/ 457200 h 1237705"/>
                      <a:gd name="connsiteX9" fmla="*/ 1057153 w 2181103"/>
                      <a:gd name="connsiteY9" fmla="*/ 38100 h 1237705"/>
                      <a:gd name="connsiteX10" fmla="*/ 1000003 w 2181103"/>
                      <a:gd name="connsiteY10" fmla="*/ 0 h 1237705"/>
                      <a:gd name="connsiteX0" fmla="*/ 1000003 w 2181103"/>
                      <a:gd name="connsiteY0" fmla="*/ 0 h 1347243"/>
                      <a:gd name="connsiteX1" fmla="*/ 185739 w 2181103"/>
                      <a:gd name="connsiteY1" fmla="*/ 497135 h 1347243"/>
                      <a:gd name="connsiteX2" fmla="*/ 28576 w 2181103"/>
                      <a:gd name="connsiteY2" fmla="*/ 530473 h 1347243"/>
                      <a:gd name="connsiteX3" fmla="*/ 0 w 2181103"/>
                      <a:gd name="connsiteY3" fmla="*/ 597148 h 1347243"/>
                      <a:gd name="connsiteX4" fmla="*/ 109539 w 2181103"/>
                      <a:gd name="connsiteY4" fmla="*/ 744785 h 1347243"/>
                      <a:gd name="connsiteX5" fmla="*/ 142876 w 2181103"/>
                      <a:gd name="connsiteY5" fmla="*/ 904329 h 1347243"/>
                      <a:gd name="connsiteX6" fmla="*/ 240384 w 2181103"/>
                      <a:gd name="connsiteY6" fmla="*/ 1081087 h 1347243"/>
                      <a:gd name="connsiteX7" fmla="*/ 340520 w 2181103"/>
                      <a:gd name="connsiteY7" fmla="*/ 1237705 h 1347243"/>
                      <a:gd name="connsiteX8" fmla="*/ 400051 w 2181103"/>
                      <a:gd name="connsiteY8" fmla="*/ 1347243 h 1347243"/>
                      <a:gd name="connsiteX9" fmla="*/ 2181103 w 2181103"/>
                      <a:gd name="connsiteY9" fmla="*/ 457200 h 1347243"/>
                      <a:gd name="connsiteX10" fmla="*/ 1057153 w 2181103"/>
                      <a:gd name="connsiteY10" fmla="*/ 38100 h 1347243"/>
                      <a:gd name="connsiteX11" fmla="*/ 1000003 w 2181103"/>
                      <a:gd name="connsiteY11" fmla="*/ 0 h 1347243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2181103 w 2181103"/>
                      <a:gd name="connsiteY10" fmla="*/ 457200 h 1413918"/>
                      <a:gd name="connsiteX11" fmla="*/ 1057153 w 2181103"/>
                      <a:gd name="connsiteY11" fmla="*/ 38100 h 1413918"/>
                      <a:gd name="connsiteX12" fmla="*/ 1000003 w 2181103"/>
                      <a:gd name="connsiteY12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2181103 w 2181103"/>
                      <a:gd name="connsiteY11" fmla="*/ 457200 h 1413918"/>
                      <a:gd name="connsiteX12" fmla="*/ 1057153 w 2181103"/>
                      <a:gd name="connsiteY12" fmla="*/ 38100 h 1413918"/>
                      <a:gd name="connsiteX13" fmla="*/ 1000003 w 2181103"/>
                      <a:gd name="connsiteY13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2181103 w 2181103"/>
                      <a:gd name="connsiteY12" fmla="*/ 457200 h 1413918"/>
                      <a:gd name="connsiteX13" fmla="*/ 1057153 w 2181103"/>
                      <a:gd name="connsiteY13" fmla="*/ 38100 h 1413918"/>
                      <a:gd name="connsiteX14" fmla="*/ 1000003 w 2181103"/>
                      <a:gd name="connsiteY14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2181103 w 2181103"/>
                      <a:gd name="connsiteY13" fmla="*/ 457200 h 1413918"/>
                      <a:gd name="connsiteX14" fmla="*/ 1057153 w 2181103"/>
                      <a:gd name="connsiteY14" fmla="*/ 38100 h 1413918"/>
                      <a:gd name="connsiteX15" fmla="*/ 1000003 w 2181103"/>
                      <a:gd name="connsiteY15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866776 w 2181103"/>
                      <a:gd name="connsiteY13" fmla="*/ 1235323 h 1413918"/>
                      <a:gd name="connsiteX14" fmla="*/ 2181103 w 2181103"/>
                      <a:gd name="connsiteY14" fmla="*/ 457200 h 1413918"/>
                      <a:gd name="connsiteX15" fmla="*/ 1057153 w 2181103"/>
                      <a:gd name="connsiteY15" fmla="*/ 38100 h 1413918"/>
                      <a:gd name="connsiteX16" fmla="*/ 1000003 w 2181103"/>
                      <a:gd name="connsiteY16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866776 w 2181103"/>
                      <a:gd name="connsiteY13" fmla="*/ 1235323 h 1413918"/>
                      <a:gd name="connsiteX14" fmla="*/ 947739 w 2181103"/>
                      <a:gd name="connsiteY14" fmla="*/ 1116260 h 1413918"/>
                      <a:gd name="connsiteX15" fmla="*/ 2181103 w 2181103"/>
                      <a:gd name="connsiteY15" fmla="*/ 457200 h 1413918"/>
                      <a:gd name="connsiteX16" fmla="*/ 1057153 w 2181103"/>
                      <a:gd name="connsiteY16" fmla="*/ 38100 h 1413918"/>
                      <a:gd name="connsiteX17" fmla="*/ 1000003 w 2181103"/>
                      <a:gd name="connsiteY17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866776 w 2181103"/>
                      <a:gd name="connsiteY13" fmla="*/ 1235323 h 1413918"/>
                      <a:gd name="connsiteX14" fmla="*/ 947739 w 2181103"/>
                      <a:gd name="connsiteY14" fmla="*/ 1116260 h 1413918"/>
                      <a:gd name="connsiteX15" fmla="*/ 1016795 w 2181103"/>
                      <a:gd name="connsiteY15" fmla="*/ 1040060 h 1413918"/>
                      <a:gd name="connsiteX16" fmla="*/ 2181103 w 2181103"/>
                      <a:gd name="connsiteY16" fmla="*/ 457200 h 1413918"/>
                      <a:gd name="connsiteX17" fmla="*/ 1057153 w 2181103"/>
                      <a:gd name="connsiteY17" fmla="*/ 38100 h 1413918"/>
                      <a:gd name="connsiteX18" fmla="*/ 1000003 w 2181103"/>
                      <a:gd name="connsiteY18" fmla="*/ 0 h 1413918"/>
                      <a:gd name="connsiteX0" fmla="*/ 1000003 w 2181103"/>
                      <a:gd name="connsiteY0" fmla="*/ 0 h 1413918"/>
                      <a:gd name="connsiteX1" fmla="*/ 185739 w 2181103"/>
                      <a:gd name="connsiteY1" fmla="*/ 497135 h 1413918"/>
                      <a:gd name="connsiteX2" fmla="*/ 28576 w 2181103"/>
                      <a:gd name="connsiteY2" fmla="*/ 530473 h 1413918"/>
                      <a:gd name="connsiteX3" fmla="*/ 0 w 2181103"/>
                      <a:gd name="connsiteY3" fmla="*/ 597148 h 1413918"/>
                      <a:gd name="connsiteX4" fmla="*/ 109539 w 2181103"/>
                      <a:gd name="connsiteY4" fmla="*/ 744785 h 1413918"/>
                      <a:gd name="connsiteX5" fmla="*/ 142876 w 2181103"/>
                      <a:gd name="connsiteY5" fmla="*/ 904329 h 1413918"/>
                      <a:gd name="connsiteX6" fmla="*/ 240384 w 2181103"/>
                      <a:gd name="connsiteY6" fmla="*/ 1081087 h 1413918"/>
                      <a:gd name="connsiteX7" fmla="*/ 340520 w 2181103"/>
                      <a:gd name="connsiteY7" fmla="*/ 1237705 h 1413918"/>
                      <a:gd name="connsiteX8" fmla="*/ 400051 w 2181103"/>
                      <a:gd name="connsiteY8" fmla="*/ 1347243 h 1413918"/>
                      <a:gd name="connsiteX9" fmla="*/ 438151 w 2181103"/>
                      <a:gd name="connsiteY9" fmla="*/ 1413918 h 1413918"/>
                      <a:gd name="connsiteX10" fmla="*/ 554833 w 2181103"/>
                      <a:gd name="connsiteY10" fmla="*/ 1402010 h 1413918"/>
                      <a:gd name="connsiteX11" fmla="*/ 669133 w 2181103"/>
                      <a:gd name="connsiteY11" fmla="*/ 1340098 h 1413918"/>
                      <a:gd name="connsiteX12" fmla="*/ 754858 w 2181103"/>
                      <a:gd name="connsiteY12" fmla="*/ 1349623 h 1413918"/>
                      <a:gd name="connsiteX13" fmla="*/ 866776 w 2181103"/>
                      <a:gd name="connsiteY13" fmla="*/ 1235323 h 1413918"/>
                      <a:gd name="connsiteX14" fmla="*/ 947739 w 2181103"/>
                      <a:gd name="connsiteY14" fmla="*/ 1116260 h 1413918"/>
                      <a:gd name="connsiteX15" fmla="*/ 1016795 w 2181103"/>
                      <a:gd name="connsiteY15" fmla="*/ 1040060 h 1413918"/>
                      <a:gd name="connsiteX16" fmla="*/ 1052514 w 2181103"/>
                      <a:gd name="connsiteY16" fmla="*/ 890042 h 1413918"/>
                      <a:gd name="connsiteX17" fmla="*/ 2181103 w 2181103"/>
                      <a:gd name="connsiteY17" fmla="*/ 457200 h 1413918"/>
                      <a:gd name="connsiteX18" fmla="*/ 1057153 w 2181103"/>
                      <a:gd name="connsiteY18" fmla="*/ 38100 h 1413918"/>
                      <a:gd name="connsiteX19" fmla="*/ 1000003 w 2181103"/>
                      <a:gd name="connsiteY19" fmla="*/ 0 h 1413918"/>
                      <a:gd name="connsiteX0" fmla="*/ 1000003 w 2181103"/>
                      <a:gd name="connsiteY0" fmla="*/ 0 h 1413918"/>
                      <a:gd name="connsiteX1" fmla="*/ 307183 w 2181103"/>
                      <a:gd name="connsiteY1" fmla="*/ 513804 h 1413918"/>
                      <a:gd name="connsiteX2" fmla="*/ 185739 w 2181103"/>
                      <a:gd name="connsiteY2" fmla="*/ 497135 h 1413918"/>
                      <a:gd name="connsiteX3" fmla="*/ 28576 w 2181103"/>
                      <a:gd name="connsiteY3" fmla="*/ 530473 h 1413918"/>
                      <a:gd name="connsiteX4" fmla="*/ 0 w 2181103"/>
                      <a:gd name="connsiteY4" fmla="*/ 597148 h 1413918"/>
                      <a:gd name="connsiteX5" fmla="*/ 109539 w 2181103"/>
                      <a:gd name="connsiteY5" fmla="*/ 744785 h 1413918"/>
                      <a:gd name="connsiteX6" fmla="*/ 142876 w 2181103"/>
                      <a:gd name="connsiteY6" fmla="*/ 904329 h 1413918"/>
                      <a:gd name="connsiteX7" fmla="*/ 240384 w 2181103"/>
                      <a:gd name="connsiteY7" fmla="*/ 1081087 h 1413918"/>
                      <a:gd name="connsiteX8" fmla="*/ 340520 w 2181103"/>
                      <a:gd name="connsiteY8" fmla="*/ 1237705 h 1413918"/>
                      <a:gd name="connsiteX9" fmla="*/ 400051 w 2181103"/>
                      <a:gd name="connsiteY9" fmla="*/ 1347243 h 1413918"/>
                      <a:gd name="connsiteX10" fmla="*/ 438151 w 2181103"/>
                      <a:gd name="connsiteY10" fmla="*/ 1413918 h 1413918"/>
                      <a:gd name="connsiteX11" fmla="*/ 554833 w 2181103"/>
                      <a:gd name="connsiteY11" fmla="*/ 1402010 h 1413918"/>
                      <a:gd name="connsiteX12" fmla="*/ 669133 w 2181103"/>
                      <a:gd name="connsiteY12" fmla="*/ 1340098 h 1413918"/>
                      <a:gd name="connsiteX13" fmla="*/ 754858 w 2181103"/>
                      <a:gd name="connsiteY13" fmla="*/ 1349623 h 1413918"/>
                      <a:gd name="connsiteX14" fmla="*/ 866776 w 2181103"/>
                      <a:gd name="connsiteY14" fmla="*/ 1235323 h 1413918"/>
                      <a:gd name="connsiteX15" fmla="*/ 947739 w 2181103"/>
                      <a:gd name="connsiteY15" fmla="*/ 1116260 h 1413918"/>
                      <a:gd name="connsiteX16" fmla="*/ 1016795 w 2181103"/>
                      <a:gd name="connsiteY16" fmla="*/ 1040060 h 1413918"/>
                      <a:gd name="connsiteX17" fmla="*/ 1052514 w 2181103"/>
                      <a:gd name="connsiteY17" fmla="*/ 890042 h 1413918"/>
                      <a:gd name="connsiteX18" fmla="*/ 2181103 w 2181103"/>
                      <a:gd name="connsiteY18" fmla="*/ 457200 h 1413918"/>
                      <a:gd name="connsiteX19" fmla="*/ 1057153 w 2181103"/>
                      <a:gd name="connsiteY19" fmla="*/ 38100 h 1413918"/>
                      <a:gd name="connsiteX20" fmla="*/ 1000003 w 2181103"/>
                      <a:gd name="connsiteY20" fmla="*/ 0 h 1413918"/>
                      <a:gd name="connsiteX0" fmla="*/ 1000003 w 2181103"/>
                      <a:gd name="connsiteY0" fmla="*/ 0 h 1413918"/>
                      <a:gd name="connsiteX1" fmla="*/ 438151 w 2181103"/>
                      <a:gd name="connsiteY1" fmla="*/ 492373 h 1413918"/>
                      <a:gd name="connsiteX2" fmla="*/ 307183 w 2181103"/>
                      <a:gd name="connsiteY2" fmla="*/ 513804 h 1413918"/>
                      <a:gd name="connsiteX3" fmla="*/ 185739 w 2181103"/>
                      <a:gd name="connsiteY3" fmla="*/ 497135 h 1413918"/>
                      <a:gd name="connsiteX4" fmla="*/ 28576 w 2181103"/>
                      <a:gd name="connsiteY4" fmla="*/ 530473 h 1413918"/>
                      <a:gd name="connsiteX5" fmla="*/ 0 w 2181103"/>
                      <a:gd name="connsiteY5" fmla="*/ 597148 h 1413918"/>
                      <a:gd name="connsiteX6" fmla="*/ 109539 w 2181103"/>
                      <a:gd name="connsiteY6" fmla="*/ 744785 h 1413918"/>
                      <a:gd name="connsiteX7" fmla="*/ 142876 w 2181103"/>
                      <a:gd name="connsiteY7" fmla="*/ 904329 h 1413918"/>
                      <a:gd name="connsiteX8" fmla="*/ 240384 w 2181103"/>
                      <a:gd name="connsiteY8" fmla="*/ 1081087 h 1413918"/>
                      <a:gd name="connsiteX9" fmla="*/ 340520 w 2181103"/>
                      <a:gd name="connsiteY9" fmla="*/ 1237705 h 1413918"/>
                      <a:gd name="connsiteX10" fmla="*/ 400051 w 2181103"/>
                      <a:gd name="connsiteY10" fmla="*/ 1347243 h 1413918"/>
                      <a:gd name="connsiteX11" fmla="*/ 438151 w 2181103"/>
                      <a:gd name="connsiteY11" fmla="*/ 1413918 h 1413918"/>
                      <a:gd name="connsiteX12" fmla="*/ 554833 w 2181103"/>
                      <a:gd name="connsiteY12" fmla="*/ 1402010 h 1413918"/>
                      <a:gd name="connsiteX13" fmla="*/ 669133 w 2181103"/>
                      <a:gd name="connsiteY13" fmla="*/ 1340098 h 1413918"/>
                      <a:gd name="connsiteX14" fmla="*/ 754858 w 2181103"/>
                      <a:gd name="connsiteY14" fmla="*/ 1349623 h 1413918"/>
                      <a:gd name="connsiteX15" fmla="*/ 866776 w 2181103"/>
                      <a:gd name="connsiteY15" fmla="*/ 1235323 h 1413918"/>
                      <a:gd name="connsiteX16" fmla="*/ 947739 w 2181103"/>
                      <a:gd name="connsiteY16" fmla="*/ 1116260 h 1413918"/>
                      <a:gd name="connsiteX17" fmla="*/ 1016795 w 2181103"/>
                      <a:gd name="connsiteY17" fmla="*/ 1040060 h 1413918"/>
                      <a:gd name="connsiteX18" fmla="*/ 1052514 w 2181103"/>
                      <a:gd name="connsiteY18" fmla="*/ 890042 h 1413918"/>
                      <a:gd name="connsiteX19" fmla="*/ 2181103 w 2181103"/>
                      <a:gd name="connsiteY19" fmla="*/ 457200 h 1413918"/>
                      <a:gd name="connsiteX20" fmla="*/ 1057153 w 2181103"/>
                      <a:gd name="connsiteY20" fmla="*/ 38100 h 1413918"/>
                      <a:gd name="connsiteX21" fmla="*/ 1000003 w 2181103"/>
                      <a:gd name="connsiteY21" fmla="*/ 0 h 1413918"/>
                      <a:gd name="connsiteX0" fmla="*/ 1000003 w 2181103"/>
                      <a:gd name="connsiteY0" fmla="*/ 0 h 1413918"/>
                      <a:gd name="connsiteX1" fmla="*/ 535783 w 2181103"/>
                      <a:gd name="connsiteY1" fmla="*/ 449510 h 1413918"/>
                      <a:gd name="connsiteX2" fmla="*/ 438151 w 2181103"/>
                      <a:gd name="connsiteY2" fmla="*/ 492373 h 1413918"/>
                      <a:gd name="connsiteX3" fmla="*/ 307183 w 2181103"/>
                      <a:gd name="connsiteY3" fmla="*/ 513804 h 1413918"/>
                      <a:gd name="connsiteX4" fmla="*/ 185739 w 2181103"/>
                      <a:gd name="connsiteY4" fmla="*/ 497135 h 1413918"/>
                      <a:gd name="connsiteX5" fmla="*/ 28576 w 2181103"/>
                      <a:gd name="connsiteY5" fmla="*/ 530473 h 1413918"/>
                      <a:gd name="connsiteX6" fmla="*/ 0 w 2181103"/>
                      <a:gd name="connsiteY6" fmla="*/ 597148 h 1413918"/>
                      <a:gd name="connsiteX7" fmla="*/ 109539 w 2181103"/>
                      <a:gd name="connsiteY7" fmla="*/ 744785 h 1413918"/>
                      <a:gd name="connsiteX8" fmla="*/ 142876 w 2181103"/>
                      <a:gd name="connsiteY8" fmla="*/ 904329 h 1413918"/>
                      <a:gd name="connsiteX9" fmla="*/ 240384 w 2181103"/>
                      <a:gd name="connsiteY9" fmla="*/ 1081087 h 1413918"/>
                      <a:gd name="connsiteX10" fmla="*/ 340520 w 2181103"/>
                      <a:gd name="connsiteY10" fmla="*/ 1237705 h 1413918"/>
                      <a:gd name="connsiteX11" fmla="*/ 400051 w 2181103"/>
                      <a:gd name="connsiteY11" fmla="*/ 1347243 h 1413918"/>
                      <a:gd name="connsiteX12" fmla="*/ 438151 w 2181103"/>
                      <a:gd name="connsiteY12" fmla="*/ 1413918 h 1413918"/>
                      <a:gd name="connsiteX13" fmla="*/ 554833 w 2181103"/>
                      <a:gd name="connsiteY13" fmla="*/ 1402010 h 1413918"/>
                      <a:gd name="connsiteX14" fmla="*/ 669133 w 2181103"/>
                      <a:gd name="connsiteY14" fmla="*/ 1340098 h 1413918"/>
                      <a:gd name="connsiteX15" fmla="*/ 754858 w 2181103"/>
                      <a:gd name="connsiteY15" fmla="*/ 1349623 h 1413918"/>
                      <a:gd name="connsiteX16" fmla="*/ 866776 w 2181103"/>
                      <a:gd name="connsiteY16" fmla="*/ 1235323 h 1413918"/>
                      <a:gd name="connsiteX17" fmla="*/ 947739 w 2181103"/>
                      <a:gd name="connsiteY17" fmla="*/ 1116260 h 1413918"/>
                      <a:gd name="connsiteX18" fmla="*/ 1016795 w 2181103"/>
                      <a:gd name="connsiteY18" fmla="*/ 1040060 h 1413918"/>
                      <a:gd name="connsiteX19" fmla="*/ 1052514 w 2181103"/>
                      <a:gd name="connsiteY19" fmla="*/ 890042 h 1413918"/>
                      <a:gd name="connsiteX20" fmla="*/ 2181103 w 2181103"/>
                      <a:gd name="connsiteY20" fmla="*/ 457200 h 1413918"/>
                      <a:gd name="connsiteX21" fmla="*/ 1057153 w 2181103"/>
                      <a:gd name="connsiteY21" fmla="*/ 38100 h 1413918"/>
                      <a:gd name="connsiteX22" fmla="*/ 1000003 w 2181103"/>
                      <a:gd name="connsiteY22" fmla="*/ 0 h 1413918"/>
                      <a:gd name="connsiteX0" fmla="*/ 1000003 w 2181103"/>
                      <a:gd name="connsiteY0" fmla="*/ 0 h 1413918"/>
                      <a:gd name="connsiteX1" fmla="*/ 673895 w 2181103"/>
                      <a:gd name="connsiteY1" fmla="*/ 459035 h 1413918"/>
                      <a:gd name="connsiteX2" fmla="*/ 535783 w 2181103"/>
                      <a:gd name="connsiteY2" fmla="*/ 449510 h 1413918"/>
                      <a:gd name="connsiteX3" fmla="*/ 438151 w 2181103"/>
                      <a:gd name="connsiteY3" fmla="*/ 492373 h 1413918"/>
                      <a:gd name="connsiteX4" fmla="*/ 307183 w 2181103"/>
                      <a:gd name="connsiteY4" fmla="*/ 513804 h 1413918"/>
                      <a:gd name="connsiteX5" fmla="*/ 185739 w 2181103"/>
                      <a:gd name="connsiteY5" fmla="*/ 497135 h 1413918"/>
                      <a:gd name="connsiteX6" fmla="*/ 28576 w 2181103"/>
                      <a:gd name="connsiteY6" fmla="*/ 530473 h 1413918"/>
                      <a:gd name="connsiteX7" fmla="*/ 0 w 2181103"/>
                      <a:gd name="connsiteY7" fmla="*/ 597148 h 1413918"/>
                      <a:gd name="connsiteX8" fmla="*/ 109539 w 2181103"/>
                      <a:gd name="connsiteY8" fmla="*/ 744785 h 1413918"/>
                      <a:gd name="connsiteX9" fmla="*/ 142876 w 2181103"/>
                      <a:gd name="connsiteY9" fmla="*/ 904329 h 1413918"/>
                      <a:gd name="connsiteX10" fmla="*/ 240384 w 2181103"/>
                      <a:gd name="connsiteY10" fmla="*/ 1081087 h 1413918"/>
                      <a:gd name="connsiteX11" fmla="*/ 340520 w 2181103"/>
                      <a:gd name="connsiteY11" fmla="*/ 1237705 h 1413918"/>
                      <a:gd name="connsiteX12" fmla="*/ 400051 w 2181103"/>
                      <a:gd name="connsiteY12" fmla="*/ 1347243 h 1413918"/>
                      <a:gd name="connsiteX13" fmla="*/ 438151 w 2181103"/>
                      <a:gd name="connsiteY13" fmla="*/ 1413918 h 1413918"/>
                      <a:gd name="connsiteX14" fmla="*/ 554833 w 2181103"/>
                      <a:gd name="connsiteY14" fmla="*/ 1402010 h 1413918"/>
                      <a:gd name="connsiteX15" fmla="*/ 669133 w 2181103"/>
                      <a:gd name="connsiteY15" fmla="*/ 1340098 h 1413918"/>
                      <a:gd name="connsiteX16" fmla="*/ 754858 w 2181103"/>
                      <a:gd name="connsiteY16" fmla="*/ 1349623 h 1413918"/>
                      <a:gd name="connsiteX17" fmla="*/ 866776 w 2181103"/>
                      <a:gd name="connsiteY17" fmla="*/ 1235323 h 1413918"/>
                      <a:gd name="connsiteX18" fmla="*/ 947739 w 2181103"/>
                      <a:gd name="connsiteY18" fmla="*/ 1116260 h 1413918"/>
                      <a:gd name="connsiteX19" fmla="*/ 1016795 w 2181103"/>
                      <a:gd name="connsiteY19" fmla="*/ 1040060 h 1413918"/>
                      <a:gd name="connsiteX20" fmla="*/ 1052514 w 2181103"/>
                      <a:gd name="connsiteY20" fmla="*/ 890042 h 1413918"/>
                      <a:gd name="connsiteX21" fmla="*/ 2181103 w 2181103"/>
                      <a:gd name="connsiteY21" fmla="*/ 457200 h 1413918"/>
                      <a:gd name="connsiteX22" fmla="*/ 1057153 w 2181103"/>
                      <a:gd name="connsiteY22" fmla="*/ 38100 h 1413918"/>
                      <a:gd name="connsiteX23" fmla="*/ 1000003 w 2181103"/>
                      <a:gd name="connsiteY23" fmla="*/ 0 h 1413918"/>
                      <a:gd name="connsiteX0" fmla="*/ 1000003 w 2181103"/>
                      <a:gd name="connsiteY0" fmla="*/ 0 h 1413918"/>
                      <a:gd name="connsiteX1" fmla="*/ 745333 w 2181103"/>
                      <a:gd name="connsiteY1" fmla="*/ 409029 h 1413918"/>
                      <a:gd name="connsiteX2" fmla="*/ 673895 w 2181103"/>
                      <a:gd name="connsiteY2" fmla="*/ 459035 h 1413918"/>
                      <a:gd name="connsiteX3" fmla="*/ 535783 w 2181103"/>
                      <a:gd name="connsiteY3" fmla="*/ 449510 h 1413918"/>
                      <a:gd name="connsiteX4" fmla="*/ 438151 w 2181103"/>
                      <a:gd name="connsiteY4" fmla="*/ 492373 h 1413918"/>
                      <a:gd name="connsiteX5" fmla="*/ 307183 w 2181103"/>
                      <a:gd name="connsiteY5" fmla="*/ 513804 h 1413918"/>
                      <a:gd name="connsiteX6" fmla="*/ 185739 w 2181103"/>
                      <a:gd name="connsiteY6" fmla="*/ 497135 h 1413918"/>
                      <a:gd name="connsiteX7" fmla="*/ 28576 w 2181103"/>
                      <a:gd name="connsiteY7" fmla="*/ 530473 h 1413918"/>
                      <a:gd name="connsiteX8" fmla="*/ 0 w 2181103"/>
                      <a:gd name="connsiteY8" fmla="*/ 597148 h 1413918"/>
                      <a:gd name="connsiteX9" fmla="*/ 109539 w 2181103"/>
                      <a:gd name="connsiteY9" fmla="*/ 744785 h 1413918"/>
                      <a:gd name="connsiteX10" fmla="*/ 142876 w 2181103"/>
                      <a:gd name="connsiteY10" fmla="*/ 904329 h 1413918"/>
                      <a:gd name="connsiteX11" fmla="*/ 240384 w 2181103"/>
                      <a:gd name="connsiteY11" fmla="*/ 1081087 h 1413918"/>
                      <a:gd name="connsiteX12" fmla="*/ 340520 w 2181103"/>
                      <a:gd name="connsiteY12" fmla="*/ 1237705 h 1413918"/>
                      <a:gd name="connsiteX13" fmla="*/ 400051 w 2181103"/>
                      <a:gd name="connsiteY13" fmla="*/ 1347243 h 1413918"/>
                      <a:gd name="connsiteX14" fmla="*/ 438151 w 2181103"/>
                      <a:gd name="connsiteY14" fmla="*/ 1413918 h 1413918"/>
                      <a:gd name="connsiteX15" fmla="*/ 554833 w 2181103"/>
                      <a:gd name="connsiteY15" fmla="*/ 1402010 h 1413918"/>
                      <a:gd name="connsiteX16" fmla="*/ 669133 w 2181103"/>
                      <a:gd name="connsiteY16" fmla="*/ 1340098 h 1413918"/>
                      <a:gd name="connsiteX17" fmla="*/ 754858 w 2181103"/>
                      <a:gd name="connsiteY17" fmla="*/ 1349623 h 1413918"/>
                      <a:gd name="connsiteX18" fmla="*/ 866776 w 2181103"/>
                      <a:gd name="connsiteY18" fmla="*/ 1235323 h 1413918"/>
                      <a:gd name="connsiteX19" fmla="*/ 947739 w 2181103"/>
                      <a:gd name="connsiteY19" fmla="*/ 1116260 h 1413918"/>
                      <a:gd name="connsiteX20" fmla="*/ 1016795 w 2181103"/>
                      <a:gd name="connsiteY20" fmla="*/ 1040060 h 1413918"/>
                      <a:gd name="connsiteX21" fmla="*/ 1052514 w 2181103"/>
                      <a:gd name="connsiteY21" fmla="*/ 890042 h 1413918"/>
                      <a:gd name="connsiteX22" fmla="*/ 2181103 w 2181103"/>
                      <a:gd name="connsiteY22" fmla="*/ 457200 h 1413918"/>
                      <a:gd name="connsiteX23" fmla="*/ 1057153 w 2181103"/>
                      <a:gd name="connsiteY23" fmla="*/ 38100 h 1413918"/>
                      <a:gd name="connsiteX24" fmla="*/ 1000003 w 2181103"/>
                      <a:gd name="connsiteY24" fmla="*/ 0 h 1413918"/>
                      <a:gd name="connsiteX0" fmla="*/ 1000003 w 2181103"/>
                      <a:gd name="connsiteY0" fmla="*/ 0 h 1413918"/>
                      <a:gd name="connsiteX1" fmla="*/ 838201 w 2181103"/>
                      <a:gd name="connsiteY1" fmla="*/ 401885 h 1413918"/>
                      <a:gd name="connsiteX2" fmla="*/ 745333 w 2181103"/>
                      <a:gd name="connsiteY2" fmla="*/ 409029 h 1413918"/>
                      <a:gd name="connsiteX3" fmla="*/ 673895 w 2181103"/>
                      <a:gd name="connsiteY3" fmla="*/ 459035 h 1413918"/>
                      <a:gd name="connsiteX4" fmla="*/ 535783 w 2181103"/>
                      <a:gd name="connsiteY4" fmla="*/ 449510 h 1413918"/>
                      <a:gd name="connsiteX5" fmla="*/ 438151 w 2181103"/>
                      <a:gd name="connsiteY5" fmla="*/ 492373 h 1413918"/>
                      <a:gd name="connsiteX6" fmla="*/ 307183 w 2181103"/>
                      <a:gd name="connsiteY6" fmla="*/ 513804 h 1413918"/>
                      <a:gd name="connsiteX7" fmla="*/ 185739 w 2181103"/>
                      <a:gd name="connsiteY7" fmla="*/ 497135 h 1413918"/>
                      <a:gd name="connsiteX8" fmla="*/ 28576 w 2181103"/>
                      <a:gd name="connsiteY8" fmla="*/ 530473 h 1413918"/>
                      <a:gd name="connsiteX9" fmla="*/ 0 w 2181103"/>
                      <a:gd name="connsiteY9" fmla="*/ 597148 h 1413918"/>
                      <a:gd name="connsiteX10" fmla="*/ 109539 w 2181103"/>
                      <a:gd name="connsiteY10" fmla="*/ 744785 h 1413918"/>
                      <a:gd name="connsiteX11" fmla="*/ 142876 w 2181103"/>
                      <a:gd name="connsiteY11" fmla="*/ 904329 h 1413918"/>
                      <a:gd name="connsiteX12" fmla="*/ 240384 w 2181103"/>
                      <a:gd name="connsiteY12" fmla="*/ 1081087 h 1413918"/>
                      <a:gd name="connsiteX13" fmla="*/ 340520 w 2181103"/>
                      <a:gd name="connsiteY13" fmla="*/ 1237705 h 1413918"/>
                      <a:gd name="connsiteX14" fmla="*/ 400051 w 2181103"/>
                      <a:gd name="connsiteY14" fmla="*/ 1347243 h 1413918"/>
                      <a:gd name="connsiteX15" fmla="*/ 438151 w 2181103"/>
                      <a:gd name="connsiteY15" fmla="*/ 1413918 h 1413918"/>
                      <a:gd name="connsiteX16" fmla="*/ 554833 w 2181103"/>
                      <a:gd name="connsiteY16" fmla="*/ 1402010 h 1413918"/>
                      <a:gd name="connsiteX17" fmla="*/ 669133 w 2181103"/>
                      <a:gd name="connsiteY17" fmla="*/ 1340098 h 1413918"/>
                      <a:gd name="connsiteX18" fmla="*/ 754858 w 2181103"/>
                      <a:gd name="connsiteY18" fmla="*/ 1349623 h 1413918"/>
                      <a:gd name="connsiteX19" fmla="*/ 866776 w 2181103"/>
                      <a:gd name="connsiteY19" fmla="*/ 1235323 h 1413918"/>
                      <a:gd name="connsiteX20" fmla="*/ 947739 w 2181103"/>
                      <a:gd name="connsiteY20" fmla="*/ 1116260 h 1413918"/>
                      <a:gd name="connsiteX21" fmla="*/ 1016795 w 2181103"/>
                      <a:gd name="connsiteY21" fmla="*/ 1040060 h 1413918"/>
                      <a:gd name="connsiteX22" fmla="*/ 1052514 w 2181103"/>
                      <a:gd name="connsiteY22" fmla="*/ 890042 h 1413918"/>
                      <a:gd name="connsiteX23" fmla="*/ 2181103 w 2181103"/>
                      <a:gd name="connsiteY23" fmla="*/ 457200 h 1413918"/>
                      <a:gd name="connsiteX24" fmla="*/ 1057153 w 2181103"/>
                      <a:gd name="connsiteY24" fmla="*/ 38100 h 1413918"/>
                      <a:gd name="connsiteX25" fmla="*/ 1000003 w 2181103"/>
                      <a:gd name="connsiteY25" fmla="*/ 0 h 1413918"/>
                      <a:gd name="connsiteX0" fmla="*/ 1000003 w 2181103"/>
                      <a:gd name="connsiteY0" fmla="*/ 0 h 1413918"/>
                      <a:gd name="connsiteX1" fmla="*/ 962026 w 2181103"/>
                      <a:gd name="connsiteY1" fmla="*/ 292348 h 1413918"/>
                      <a:gd name="connsiteX2" fmla="*/ 838201 w 2181103"/>
                      <a:gd name="connsiteY2" fmla="*/ 401885 h 1413918"/>
                      <a:gd name="connsiteX3" fmla="*/ 745333 w 2181103"/>
                      <a:gd name="connsiteY3" fmla="*/ 409029 h 1413918"/>
                      <a:gd name="connsiteX4" fmla="*/ 673895 w 2181103"/>
                      <a:gd name="connsiteY4" fmla="*/ 459035 h 1413918"/>
                      <a:gd name="connsiteX5" fmla="*/ 535783 w 2181103"/>
                      <a:gd name="connsiteY5" fmla="*/ 449510 h 1413918"/>
                      <a:gd name="connsiteX6" fmla="*/ 438151 w 2181103"/>
                      <a:gd name="connsiteY6" fmla="*/ 492373 h 1413918"/>
                      <a:gd name="connsiteX7" fmla="*/ 307183 w 2181103"/>
                      <a:gd name="connsiteY7" fmla="*/ 513804 h 1413918"/>
                      <a:gd name="connsiteX8" fmla="*/ 185739 w 2181103"/>
                      <a:gd name="connsiteY8" fmla="*/ 497135 h 1413918"/>
                      <a:gd name="connsiteX9" fmla="*/ 28576 w 2181103"/>
                      <a:gd name="connsiteY9" fmla="*/ 530473 h 1413918"/>
                      <a:gd name="connsiteX10" fmla="*/ 0 w 2181103"/>
                      <a:gd name="connsiteY10" fmla="*/ 597148 h 1413918"/>
                      <a:gd name="connsiteX11" fmla="*/ 109539 w 2181103"/>
                      <a:gd name="connsiteY11" fmla="*/ 744785 h 1413918"/>
                      <a:gd name="connsiteX12" fmla="*/ 142876 w 2181103"/>
                      <a:gd name="connsiteY12" fmla="*/ 904329 h 1413918"/>
                      <a:gd name="connsiteX13" fmla="*/ 240384 w 2181103"/>
                      <a:gd name="connsiteY13" fmla="*/ 1081087 h 1413918"/>
                      <a:gd name="connsiteX14" fmla="*/ 340520 w 2181103"/>
                      <a:gd name="connsiteY14" fmla="*/ 1237705 h 1413918"/>
                      <a:gd name="connsiteX15" fmla="*/ 400051 w 2181103"/>
                      <a:gd name="connsiteY15" fmla="*/ 1347243 h 1413918"/>
                      <a:gd name="connsiteX16" fmla="*/ 438151 w 2181103"/>
                      <a:gd name="connsiteY16" fmla="*/ 1413918 h 1413918"/>
                      <a:gd name="connsiteX17" fmla="*/ 554833 w 2181103"/>
                      <a:gd name="connsiteY17" fmla="*/ 1402010 h 1413918"/>
                      <a:gd name="connsiteX18" fmla="*/ 669133 w 2181103"/>
                      <a:gd name="connsiteY18" fmla="*/ 1340098 h 1413918"/>
                      <a:gd name="connsiteX19" fmla="*/ 754858 w 2181103"/>
                      <a:gd name="connsiteY19" fmla="*/ 1349623 h 1413918"/>
                      <a:gd name="connsiteX20" fmla="*/ 866776 w 2181103"/>
                      <a:gd name="connsiteY20" fmla="*/ 1235323 h 1413918"/>
                      <a:gd name="connsiteX21" fmla="*/ 947739 w 2181103"/>
                      <a:gd name="connsiteY21" fmla="*/ 1116260 h 1413918"/>
                      <a:gd name="connsiteX22" fmla="*/ 1016795 w 2181103"/>
                      <a:gd name="connsiteY22" fmla="*/ 1040060 h 1413918"/>
                      <a:gd name="connsiteX23" fmla="*/ 1052514 w 2181103"/>
                      <a:gd name="connsiteY23" fmla="*/ 890042 h 1413918"/>
                      <a:gd name="connsiteX24" fmla="*/ 2181103 w 2181103"/>
                      <a:gd name="connsiteY24" fmla="*/ 457200 h 1413918"/>
                      <a:gd name="connsiteX25" fmla="*/ 1057153 w 2181103"/>
                      <a:gd name="connsiteY25" fmla="*/ 38100 h 1413918"/>
                      <a:gd name="connsiteX26" fmla="*/ 1000003 w 2181103"/>
                      <a:gd name="connsiteY26" fmla="*/ 0 h 1413918"/>
                      <a:gd name="connsiteX0" fmla="*/ 1000003 w 2181103"/>
                      <a:gd name="connsiteY0" fmla="*/ 0 h 1413918"/>
                      <a:gd name="connsiteX1" fmla="*/ 1028701 w 2181103"/>
                      <a:gd name="connsiteY1" fmla="*/ 197098 h 1413918"/>
                      <a:gd name="connsiteX2" fmla="*/ 962026 w 2181103"/>
                      <a:gd name="connsiteY2" fmla="*/ 292348 h 1413918"/>
                      <a:gd name="connsiteX3" fmla="*/ 838201 w 2181103"/>
                      <a:gd name="connsiteY3" fmla="*/ 401885 h 1413918"/>
                      <a:gd name="connsiteX4" fmla="*/ 745333 w 2181103"/>
                      <a:gd name="connsiteY4" fmla="*/ 409029 h 1413918"/>
                      <a:gd name="connsiteX5" fmla="*/ 673895 w 2181103"/>
                      <a:gd name="connsiteY5" fmla="*/ 459035 h 1413918"/>
                      <a:gd name="connsiteX6" fmla="*/ 535783 w 2181103"/>
                      <a:gd name="connsiteY6" fmla="*/ 449510 h 1413918"/>
                      <a:gd name="connsiteX7" fmla="*/ 438151 w 2181103"/>
                      <a:gd name="connsiteY7" fmla="*/ 492373 h 1413918"/>
                      <a:gd name="connsiteX8" fmla="*/ 307183 w 2181103"/>
                      <a:gd name="connsiteY8" fmla="*/ 513804 h 1413918"/>
                      <a:gd name="connsiteX9" fmla="*/ 185739 w 2181103"/>
                      <a:gd name="connsiteY9" fmla="*/ 497135 h 1413918"/>
                      <a:gd name="connsiteX10" fmla="*/ 28576 w 2181103"/>
                      <a:gd name="connsiteY10" fmla="*/ 530473 h 1413918"/>
                      <a:gd name="connsiteX11" fmla="*/ 0 w 2181103"/>
                      <a:gd name="connsiteY11" fmla="*/ 597148 h 1413918"/>
                      <a:gd name="connsiteX12" fmla="*/ 109539 w 2181103"/>
                      <a:gd name="connsiteY12" fmla="*/ 744785 h 1413918"/>
                      <a:gd name="connsiteX13" fmla="*/ 142876 w 2181103"/>
                      <a:gd name="connsiteY13" fmla="*/ 904329 h 1413918"/>
                      <a:gd name="connsiteX14" fmla="*/ 240384 w 2181103"/>
                      <a:gd name="connsiteY14" fmla="*/ 1081087 h 1413918"/>
                      <a:gd name="connsiteX15" fmla="*/ 340520 w 2181103"/>
                      <a:gd name="connsiteY15" fmla="*/ 1237705 h 1413918"/>
                      <a:gd name="connsiteX16" fmla="*/ 400051 w 2181103"/>
                      <a:gd name="connsiteY16" fmla="*/ 1347243 h 1413918"/>
                      <a:gd name="connsiteX17" fmla="*/ 438151 w 2181103"/>
                      <a:gd name="connsiteY17" fmla="*/ 1413918 h 1413918"/>
                      <a:gd name="connsiteX18" fmla="*/ 554833 w 2181103"/>
                      <a:gd name="connsiteY18" fmla="*/ 1402010 h 1413918"/>
                      <a:gd name="connsiteX19" fmla="*/ 669133 w 2181103"/>
                      <a:gd name="connsiteY19" fmla="*/ 1340098 h 1413918"/>
                      <a:gd name="connsiteX20" fmla="*/ 754858 w 2181103"/>
                      <a:gd name="connsiteY20" fmla="*/ 1349623 h 1413918"/>
                      <a:gd name="connsiteX21" fmla="*/ 866776 w 2181103"/>
                      <a:gd name="connsiteY21" fmla="*/ 1235323 h 1413918"/>
                      <a:gd name="connsiteX22" fmla="*/ 947739 w 2181103"/>
                      <a:gd name="connsiteY22" fmla="*/ 1116260 h 1413918"/>
                      <a:gd name="connsiteX23" fmla="*/ 1016795 w 2181103"/>
                      <a:gd name="connsiteY23" fmla="*/ 1040060 h 1413918"/>
                      <a:gd name="connsiteX24" fmla="*/ 1052514 w 2181103"/>
                      <a:gd name="connsiteY24" fmla="*/ 890042 h 1413918"/>
                      <a:gd name="connsiteX25" fmla="*/ 2181103 w 2181103"/>
                      <a:gd name="connsiteY25" fmla="*/ 457200 h 1413918"/>
                      <a:gd name="connsiteX26" fmla="*/ 1057153 w 2181103"/>
                      <a:gd name="connsiteY26" fmla="*/ 38100 h 1413918"/>
                      <a:gd name="connsiteX27" fmla="*/ 1000003 w 2181103"/>
                      <a:gd name="connsiteY27" fmla="*/ 0 h 1413918"/>
                      <a:gd name="connsiteX0" fmla="*/ 1123828 w 2181103"/>
                      <a:gd name="connsiteY0" fmla="*/ 104775 h 1375818"/>
                      <a:gd name="connsiteX1" fmla="*/ 1028701 w 2181103"/>
                      <a:gd name="connsiteY1" fmla="*/ 158998 h 1375818"/>
                      <a:gd name="connsiteX2" fmla="*/ 962026 w 2181103"/>
                      <a:gd name="connsiteY2" fmla="*/ 254248 h 1375818"/>
                      <a:gd name="connsiteX3" fmla="*/ 838201 w 2181103"/>
                      <a:gd name="connsiteY3" fmla="*/ 363785 h 1375818"/>
                      <a:gd name="connsiteX4" fmla="*/ 745333 w 2181103"/>
                      <a:gd name="connsiteY4" fmla="*/ 370929 h 1375818"/>
                      <a:gd name="connsiteX5" fmla="*/ 673895 w 2181103"/>
                      <a:gd name="connsiteY5" fmla="*/ 420935 h 1375818"/>
                      <a:gd name="connsiteX6" fmla="*/ 535783 w 2181103"/>
                      <a:gd name="connsiteY6" fmla="*/ 411410 h 1375818"/>
                      <a:gd name="connsiteX7" fmla="*/ 438151 w 2181103"/>
                      <a:gd name="connsiteY7" fmla="*/ 454273 h 1375818"/>
                      <a:gd name="connsiteX8" fmla="*/ 307183 w 2181103"/>
                      <a:gd name="connsiteY8" fmla="*/ 475704 h 1375818"/>
                      <a:gd name="connsiteX9" fmla="*/ 185739 w 2181103"/>
                      <a:gd name="connsiteY9" fmla="*/ 459035 h 1375818"/>
                      <a:gd name="connsiteX10" fmla="*/ 28576 w 2181103"/>
                      <a:gd name="connsiteY10" fmla="*/ 492373 h 1375818"/>
                      <a:gd name="connsiteX11" fmla="*/ 0 w 2181103"/>
                      <a:gd name="connsiteY11" fmla="*/ 559048 h 1375818"/>
                      <a:gd name="connsiteX12" fmla="*/ 109539 w 2181103"/>
                      <a:gd name="connsiteY12" fmla="*/ 706685 h 1375818"/>
                      <a:gd name="connsiteX13" fmla="*/ 142876 w 2181103"/>
                      <a:gd name="connsiteY13" fmla="*/ 866229 h 1375818"/>
                      <a:gd name="connsiteX14" fmla="*/ 240384 w 2181103"/>
                      <a:gd name="connsiteY14" fmla="*/ 1042987 h 1375818"/>
                      <a:gd name="connsiteX15" fmla="*/ 340520 w 2181103"/>
                      <a:gd name="connsiteY15" fmla="*/ 1199605 h 1375818"/>
                      <a:gd name="connsiteX16" fmla="*/ 400051 w 2181103"/>
                      <a:gd name="connsiteY16" fmla="*/ 1309143 h 1375818"/>
                      <a:gd name="connsiteX17" fmla="*/ 438151 w 2181103"/>
                      <a:gd name="connsiteY17" fmla="*/ 1375818 h 1375818"/>
                      <a:gd name="connsiteX18" fmla="*/ 554833 w 2181103"/>
                      <a:gd name="connsiteY18" fmla="*/ 1363910 h 1375818"/>
                      <a:gd name="connsiteX19" fmla="*/ 669133 w 2181103"/>
                      <a:gd name="connsiteY19" fmla="*/ 1301998 h 1375818"/>
                      <a:gd name="connsiteX20" fmla="*/ 754858 w 2181103"/>
                      <a:gd name="connsiteY20" fmla="*/ 1311523 h 1375818"/>
                      <a:gd name="connsiteX21" fmla="*/ 866776 w 2181103"/>
                      <a:gd name="connsiteY21" fmla="*/ 1197223 h 1375818"/>
                      <a:gd name="connsiteX22" fmla="*/ 947739 w 2181103"/>
                      <a:gd name="connsiteY22" fmla="*/ 1078160 h 1375818"/>
                      <a:gd name="connsiteX23" fmla="*/ 1016795 w 2181103"/>
                      <a:gd name="connsiteY23" fmla="*/ 1001960 h 1375818"/>
                      <a:gd name="connsiteX24" fmla="*/ 1052514 w 2181103"/>
                      <a:gd name="connsiteY24" fmla="*/ 851942 h 1375818"/>
                      <a:gd name="connsiteX25" fmla="*/ 2181103 w 2181103"/>
                      <a:gd name="connsiteY25" fmla="*/ 419100 h 1375818"/>
                      <a:gd name="connsiteX26" fmla="*/ 1057153 w 2181103"/>
                      <a:gd name="connsiteY26" fmla="*/ 0 h 1375818"/>
                      <a:gd name="connsiteX27" fmla="*/ 1123828 w 2181103"/>
                      <a:gd name="connsiteY27" fmla="*/ 104775 h 1375818"/>
                      <a:gd name="connsiteX0" fmla="*/ 1123828 w 2181103"/>
                      <a:gd name="connsiteY0" fmla="*/ 47625 h 1318668"/>
                      <a:gd name="connsiteX1" fmla="*/ 1028701 w 2181103"/>
                      <a:gd name="connsiteY1" fmla="*/ 101848 h 1318668"/>
                      <a:gd name="connsiteX2" fmla="*/ 962026 w 2181103"/>
                      <a:gd name="connsiteY2" fmla="*/ 197098 h 1318668"/>
                      <a:gd name="connsiteX3" fmla="*/ 838201 w 2181103"/>
                      <a:gd name="connsiteY3" fmla="*/ 306635 h 1318668"/>
                      <a:gd name="connsiteX4" fmla="*/ 745333 w 2181103"/>
                      <a:gd name="connsiteY4" fmla="*/ 313779 h 1318668"/>
                      <a:gd name="connsiteX5" fmla="*/ 673895 w 2181103"/>
                      <a:gd name="connsiteY5" fmla="*/ 363785 h 1318668"/>
                      <a:gd name="connsiteX6" fmla="*/ 535783 w 2181103"/>
                      <a:gd name="connsiteY6" fmla="*/ 354260 h 1318668"/>
                      <a:gd name="connsiteX7" fmla="*/ 438151 w 2181103"/>
                      <a:gd name="connsiteY7" fmla="*/ 397123 h 1318668"/>
                      <a:gd name="connsiteX8" fmla="*/ 307183 w 2181103"/>
                      <a:gd name="connsiteY8" fmla="*/ 418554 h 1318668"/>
                      <a:gd name="connsiteX9" fmla="*/ 185739 w 2181103"/>
                      <a:gd name="connsiteY9" fmla="*/ 401885 h 1318668"/>
                      <a:gd name="connsiteX10" fmla="*/ 28576 w 2181103"/>
                      <a:gd name="connsiteY10" fmla="*/ 435223 h 1318668"/>
                      <a:gd name="connsiteX11" fmla="*/ 0 w 2181103"/>
                      <a:gd name="connsiteY11" fmla="*/ 501898 h 1318668"/>
                      <a:gd name="connsiteX12" fmla="*/ 109539 w 2181103"/>
                      <a:gd name="connsiteY12" fmla="*/ 649535 h 1318668"/>
                      <a:gd name="connsiteX13" fmla="*/ 142876 w 2181103"/>
                      <a:gd name="connsiteY13" fmla="*/ 809079 h 1318668"/>
                      <a:gd name="connsiteX14" fmla="*/ 240384 w 2181103"/>
                      <a:gd name="connsiteY14" fmla="*/ 985837 h 1318668"/>
                      <a:gd name="connsiteX15" fmla="*/ 340520 w 2181103"/>
                      <a:gd name="connsiteY15" fmla="*/ 1142455 h 1318668"/>
                      <a:gd name="connsiteX16" fmla="*/ 400051 w 2181103"/>
                      <a:gd name="connsiteY16" fmla="*/ 1251993 h 1318668"/>
                      <a:gd name="connsiteX17" fmla="*/ 438151 w 2181103"/>
                      <a:gd name="connsiteY17" fmla="*/ 1318668 h 1318668"/>
                      <a:gd name="connsiteX18" fmla="*/ 554833 w 2181103"/>
                      <a:gd name="connsiteY18" fmla="*/ 1306760 h 1318668"/>
                      <a:gd name="connsiteX19" fmla="*/ 669133 w 2181103"/>
                      <a:gd name="connsiteY19" fmla="*/ 1244848 h 1318668"/>
                      <a:gd name="connsiteX20" fmla="*/ 754858 w 2181103"/>
                      <a:gd name="connsiteY20" fmla="*/ 1254373 h 1318668"/>
                      <a:gd name="connsiteX21" fmla="*/ 866776 w 2181103"/>
                      <a:gd name="connsiteY21" fmla="*/ 1140073 h 1318668"/>
                      <a:gd name="connsiteX22" fmla="*/ 947739 w 2181103"/>
                      <a:gd name="connsiteY22" fmla="*/ 1021010 h 1318668"/>
                      <a:gd name="connsiteX23" fmla="*/ 1016795 w 2181103"/>
                      <a:gd name="connsiteY23" fmla="*/ 944810 h 1318668"/>
                      <a:gd name="connsiteX24" fmla="*/ 1052514 w 2181103"/>
                      <a:gd name="connsiteY24" fmla="*/ 794792 h 1318668"/>
                      <a:gd name="connsiteX25" fmla="*/ 2181103 w 2181103"/>
                      <a:gd name="connsiteY25" fmla="*/ 361950 h 1318668"/>
                      <a:gd name="connsiteX26" fmla="*/ 1226222 w 2181103"/>
                      <a:gd name="connsiteY26" fmla="*/ 0 h 1318668"/>
                      <a:gd name="connsiteX27" fmla="*/ 1123828 w 2181103"/>
                      <a:gd name="connsiteY27" fmla="*/ 47625 h 1318668"/>
                      <a:gd name="connsiteX0" fmla="*/ 1123828 w 2181103"/>
                      <a:gd name="connsiteY0" fmla="*/ 57696 h 1328739"/>
                      <a:gd name="connsiteX1" fmla="*/ 1028701 w 2181103"/>
                      <a:gd name="connsiteY1" fmla="*/ 111919 h 1328739"/>
                      <a:gd name="connsiteX2" fmla="*/ 962026 w 2181103"/>
                      <a:gd name="connsiteY2" fmla="*/ 207169 h 1328739"/>
                      <a:gd name="connsiteX3" fmla="*/ 838201 w 2181103"/>
                      <a:gd name="connsiteY3" fmla="*/ 316706 h 1328739"/>
                      <a:gd name="connsiteX4" fmla="*/ 745333 w 2181103"/>
                      <a:gd name="connsiteY4" fmla="*/ 323850 h 1328739"/>
                      <a:gd name="connsiteX5" fmla="*/ 673895 w 2181103"/>
                      <a:gd name="connsiteY5" fmla="*/ 373856 h 1328739"/>
                      <a:gd name="connsiteX6" fmla="*/ 535783 w 2181103"/>
                      <a:gd name="connsiteY6" fmla="*/ 364331 h 1328739"/>
                      <a:gd name="connsiteX7" fmla="*/ 438151 w 2181103"/>
                      <a:gd name="connsiteY7" fmla="*/ 407194 h 1328739"/>
                      <a:gd name="connsiteX8" fmla="*/ 307183 w 2181103"/>
                      <a:gd name="connsiteY8" fmla="*/ 428625 h 1328739"/>
                      <a:gd name="connsiteX9" fmla="*/ 185739 w 2181103"/>
                      <a:gd name="connsiteY9" fmla="*/ 411956 h 1328739"/>
                      <a:gd name="connsiteX10" fmla="*/ 28576 w 2181103"/>
                      <a:gd name="connsiteY10" fmla="*/ 445294 h 1328739"/>
                      <a:gd name="connsiteX11" fmla="*/ 0 w 2181103"/>
                      <a:gd name="connsiteY11" fmla="*/ 511969 h 1328739"/>
                      <a:gd name="connsiteX12" fmla="*/ 109539 w 2181103"/>
                      <a:gd name="connsiteY12" fmla="*/ 659606 h 1328739"/>
                      <a:gd name="connsiteX13" fmla="*/ 142876 w 2181103"/>
                      <a:gd name="connsiteY13" fmla="*/ 819150 h 1328739"/>
                      <a:gd name="connsiteX14" fmla="*/ 240384 w 2181103"/>
                      <a:gd name="connsiteY14" fmla="*/ 995908 h 1328739"/>
                      <a:gd name="connsiteX15" fmla="*/ 340520 w 2181103"/>
                      <a:gd name="connsiteY15" fmla="*/ 1152526 h 1328739"/>
                      <a:gd name="connsiteX16" fmla="*/ 400051 w 2181103"/>
                      <a:gd name="connsiteY16" fmla="*/ 1262064 h 1328739"/>
                      <a:gd name="connsiteX17" fmla="*/ 438151 w 2181103"/>
                      <a:gd name="connsiteY17" fmla="*/ 1328739 h 1328739"/>
                      <a:gd name="connsiteX18" fmla="*/ 554833 w 2181103"/>
                      <a:gd name="connsiteY18" fmla="*/ 1316831 h 1328739"/>
                      <a:gd name="connsiteX19" fmla="*/ 669133 w 2181103"/>
                      <a:gd name="connsiteY19" fmla="*/ 1254919 h 1328739"/>
                      <a:gd name="connsiteX20" fmla="*/ 754858 w 2181103"/>
                      <a:gd name="connsiteY20" fmla="*/ 1264444 h 1328739"/>
                      <a:gd name="connsiteX21" fmla="*/ 866776 w 2181103"/>
                      <a:gd name="connsiteY21" fmla="*/ 1150144 h 1328739"/>
                      <a:gd name="connsiteX22" fmla="*/ 947739 w 2181103"/>
                      <a:gd name="connsiteY22" fmla="*/ 1031081 h 1328739"/>
                      <a:gd name="connsiteX23" fmla="*/ 1016795 w 2181103"/>
                      <a:gd name="connsiteY23" fmla="*/ 954881 h 1328739"/>
                      <a:gd name="connsiteX24" fmla="*/ 1052514 w 2181103"/>
                      <a:gd name="connsiteY24" fmla="*/ 804863 h 1328739"/>
                      <a:gd name="connsiteX25" fmla="*/ 2181103 w 2181103"/>
                      <a:gd name="connsiteY25" fmla="*/ 372021 h 1328739"/>
                      <a:gd name="connsiteX26" fmla="*/ 1333501 w 2181103"/>
                      <a:gd name="connsiteY26" fmla="*/ 0 h 1328739"/>
                      <a:gd name="connsiteX27" fmla="*/ 1226222 w 2181103"/>
                      <a:gd name="connsiteY27" fmla="*/ 10071 h 1328739"/>
                      <a:gd name="connsiteX28" fmla="*/ 1123828 w 2181103"/>
                      <a:gd name="connsiteY28" fmla="*/ 57696 h 1328739"/>
                      <a:gd name="connsiteX0" fmla="*/ 1123828 w 2181103"/>
                      <a:gd name="connsiteY0" fmla="*/ 57696 h 1328739"/>
                      <a:gd name="connsiteX1" fmla="*/ 1028701 w 2181103"/>
                      <a:gd name="connsiteY1" fmla="*/ 111919 h 1328739"/>
                      <a:gd name="connsiteX2" fmla="*/ 962026 w 2181103"/>
                      <a:gd name="connsiteY2" fmla="*/ 207169 h 1328739"/>
                      <a:gd name="connsiteX3" fmla="*/ 838201 w 2181103"/>
                      <a:gd name="connsiteY3" fmla="*/ 316706 h 1328739"/>
                      <a:gd name="connsiteX4" fmla="*/ 745333 w 2181103"/>
                      <a:gd name="connsiteY4" fmla="*/ 323850 h 1328739"/>
                      <a:gd name="connsiteX5" fmla="*/ 673895 w 2181103"/>
                      <a:gd name="connsiteY5" fmla="*/ 373856 h 1328739"/>
                      <a:gd name="connsiteX6" fmla="*/ 535783 w 2181103"/>
                      <a:gd name="connsiteY6" fmla="*/ 364331 h 1328739"/>
                      <a:gd name="connsiteX7" fmla="*/ 438151 w 2181103"/>
                      <a:gd name="connsiteY7" fmla="*/ 407194 h 1328739"/>
                      <a:gd name="connsiteX8" fmla="*/ 307183 w 2181103"/>
                      <a:gd name="connsiteY8" fmla="*/ 428625 h 1328739"/>
                      <a:gd name="connsiteX9" fmla="*/ 185739 w 2181103"/>
                      <a:gd name="connsiteY9" fmla="*/ 411956 h 1328739"/>
                      <a:gd name="connsiteX10" fmla="*/ 28576 w 2181103"/>
                      <a:gd name="connsiteY10" fmla="*/ 445294 h 1328739"/>
                      <a:gd name="connsiteX11" fmla="*/ 0 w 2181103"/>
                      <a:gd name="connsiteY11" fmla="*/ 511969 h 1328739"/>
                      <a:gd name="connsiteX12" fmla="*/ 109539 w 2181103"/>
                      <a:gd name="connsiteY12" fmla="*/ 659606 h 1328739"/>
                      <a:gd name="connsiteX13" fmla="*/ 142876 w 2181103"/>
                      <a:gd name="connsiteY13" fmla="*/ 819150 h 1328739"/>
                      <a:gd name="connsiteX14" fmla="*/ 240384 w 2181103"/>
                      <a:gd name="connsiteY14" fmla="*/ 995908 h 1328739"/>
                      <a:gd name="connsiteX15" fmla="*/ 340520 w 2181103"/>
                      <a:gd name="connsiteY15" fmla="*/ 1152526 h 1328739"/>
                      <a:gd name="connsiteX16" fmla="*/ 400051 w 2181103"/>
                      <a:gd name="connsiteY16" fmla="*/ 1262064 h 1328739"/>
                      <a:gd name="connsiteX17" fmla="*/ 438151 w 2181103"/>
                      <a:gd name="connsiteY17" fmla="*/ 1328739 h 1328739"/>
                      <a:gd name="connsiteX18" fmla="*/ 554833 w 2181103"/>
                      <a:gd name="connsiteY18" fmla="*/ 1316831 h 1328739"/>
                      <a:gd name="connsiteX19" fmla="*/ 669133 w 2181103"/>
                      <a:gd name="connsiteY19" fmla="*/ 1254919 h 1328739"/>
                      <a:gd name="connsiteX20" fmla="*/ 754858 w 2181103"/>
                      <a:gd name="connsiteY20" fmla="*/ 1264444 h 1328739"/>
                      <a:gd name="connsiteX21" fmla="*/ 866776 w 2181103"/>
                      <a:gd name="connsiteY21" fmla="*/ 1150144 h 1328739"/>
                      <a:gd name="connsiteX22" fmla="*/ 947739 w 2181103"/>
                      <a:gd name="connsiteY22" fmla="*/ 1031081 h 1328739"/>
                      <a:gd name="connsiteX23" fmla="*/ 1016795 w 2181103"/>
                      <a:gd name="connsiteY23" fmla="*/ 954881 h 1328739"/>
                      <a:gd name="connsiteX24" fmla="*/ 1052514 w 2181103"/>
                      <a:gd name="connsiteY24" fmla="*/ 804863 h 1328739"/>
                      <a:gd name="connsiteX25" fmla="*/ 2181103 w 2181103"/>
                      <a:gd name="connsiteY25" fmla="*/ 372021 h 1328739"/>
                      <a:gd name="connsiteX26" fmla="*/ 1462089 w 2181103"/>
                      <a:gd name="connsiteY26" fmla="*/ 30957 h 1328739"/>
                      <a:gd name="connsiteX27" fmla="*/ 1333501 w 2181103"/>
                      <a:gd name="connsiteY27" fmla="*/ 0 h 1328739"/>
                      <a:gd name="connsiteX28" fmla="*/ 1226222 w 2181103"/>
                      <a:gd name="connsiteY28" fmla="*/ 10071 h 1328739"/>
                      <a:gd name="connsiteX29" fmla="*/ 1123828 w 2181103"/>
                      <a:gd name="connsiteY29" fmla="*/ 57696 h 1328739"/>
                      <a:gd name="connsiteX0" fmla="*/ 1123828 w 2181103"/>
                      <a:gd name="connsiteY0" fmla="*/ 62457 h 1333500"/>
                      <a:gd name="connsiteX1" fmla="*/ 1028701 w 2181103"/>
                      <a:gd name="connsiteY1" fmla="*/ 116680 h 1333500"/>
                      <a:gd name="connsiteX2" fmla="*/ 962026 w 2181103"/>
                      <a:gd name="connsiteY2" fmla="*/ 211930 h 1333500"/>
                      <a:gd name="connsiteX3" fmla="*/ 838201 w 2181103"/>
                      <a:gd name="connsiteY3" fmla="*/ 321467 h 1333500"/>
                      <a:gd name="connsiteX4" fmla="*/ 745333 w 2181103"/>
                      <a:gd name="connsiteY4" fmla="*/ 328611 h 1333500"/>
                      <a:gd name="connsiteX5" fmla="*/ 673895 w 2181103"/>
                      <a:gd name="connsiteY5" fmla="*/ 378617 h 1333500"/>
                      <a:gd name="connsiteX6" fmla="*/ 535783 w 2181103"/>
                      <a:gd name="connsiteY6" fmla="*/ 369092 h 1333500"/>
                      <a:gd name="connsiteX7" fmla="*/ 438151 w 2181103"/>
                      <a:gd name="connsiteY7" fmla="*/ 411955 h 1333500"/>
                      <a:gd name="connsiteX8" fmla="*/ 307183 w 2181103"/>
                      <a:gd name="connsiteY8" fmla="*/ 433386 h 1333500"/>
                      <a:gd name="connsiteX9" fmla="*/ 185739 w 2181103"/>
                      <a:gd name="connsiteY9" fmla="*/ 416717 h 1333500"/>
                      <a:gd name="connsiteX10" fmla="*/ 28576 w 2181103"/>
                      <a:gd name="connsiteY10" fmla="*/ 450055 h 1333500"/>
                      <a:gd name="connsiteX11" fmla="*/ 0 w 2181103"/>
                      <a:gd name="connsiteY11" fmla="*/ 516730 h 1333500"/>
                      <a:gd name="connsiteX12" fmla="*/ 109539 w 2181103"/>
                      <a:gd name="connsiteY12" fmla="*/ 664367 h 1333500"/>
                      <a:gd name="connsiteX13" fmla="*/ 142876 w 2181103"/>
                      <a:gd name="connsiteY13" fmla="*/ 823911 h 1333500"/>
                      <a:gd name="connsiteX14" fmla="*/ 240384 w 2181103"/>
                      <a:gd name="connsiteY14" fmla="*/ 1000669 h 1333500"/>
                      <a:gd name="connsiteX15" fmla="*/ 340520 w 2181103"/>
                      <a:gd name="connsiteY15" fmla="*/ 1157287 h 1333500"/>
                      <a:gd name="connsiteX16" fmla="*/ 400051 w 2181103"/>
                      <a:gd name="connsiteY16" fmla="*/ 1266825 h 1333500"/>
                      <a:gd name="connsiteX17" fmla="*/ 438151 w 2181103"/>
                      <a:gd name="connsiteY17" fmla="*/ 1333500 h 1333500"/>
                      <a:gd name="connsiteX18" fmla="*/ 554833 w 2181103"/>
                      <a:gd name="connsiteY18" fmla="*/ 1321592 h 1333500"/>
                      <a:gd name="connsiteX19" fmla="*/ 669133 w 2181103"/>
                      <a:gd name="connsiteY19" fmla="*/ 1259680 h 1333500"/>
                      <a:gd name="connsiteX20" fmla="*/ 754858 w 2181103"/>
                      <a:gd name="connsiteY20" fmla="*/ 1269205 h 1333500"/>
                      <a:gd name="connsiteX21" fmla="*/ 866776 w 2181103"/>
                      <a:gd name="connsiteY21" fmla="*/ 1154905 h 1333500"/>
                      <a:gd name="connsiteX22" fmla="*/ 947739 w 2181103"/>
                      <a:gd name="connsiteY22" fmla="*/ 1035842 h 1333500"/>
                      <a:gd name="connsiteX23" fmla="*/ 1016795 w 2181103"/>
                      <a:gd name="connsiteY23" fmla="*/ 959642 h 1333500"/>
                      <a:gd name="connsiteX24" fmla="*/ 1052514 w 2181103"/>
                      <a:gd name="connsiteY24" fmla="*/ 809624 h 1333500"/>
                      <a:gd name="connsiteX25" fmla="*/ 2181103 w 2181103"/>
                      <a:gd name="connsiteY25" fmla="*/ 376782 h 1333500"/>
                      <a:gd name="connsiteX26" fmla="*/ 1550195 w 2181103"/>
                      <a:gd name="connsiteY26" fmla="*/ 0 h 1333500"/>
                      <a:gd name="connsiteX27" fmla="*/ 1462089 w 2181103"/>
                      <a:gd name="connsiteY27" fmla="*/ 35718 h 1333500"/>
                      <a:gd name="connsiteX28" fmla="*/ 1333501 w 2181103"/>
                      <a:gd name="connsiteY28" fmla="*/ 4761 h 1333500"/>
                      <a:gd name="connsiteX29" fmla="*/ 1226222 w 2181103"/>
                      <a:gd name="connsiteY29" fmla="*/ 14832 h 1333500"/>
                      <a:gd name="connsiteX30" fmla="*/ 1123828 w 2181103"/>
                      <a:gd name="connsiteY30" fmla="*/ 62457 h 1333500"/>
                      <a:gd name="connsiteX0" fmla="*/ 1123828 w 2181103"/>
                      <a:gd name="connsiteY0" fmla="*/ 86270 h 1357313"/>
                      <a:gd name="connsiteX1" fmla="*/ 1028701 w 2181103"/>
                      <a:gd name="connsiteY1" fmla="*/ 140493 h 1357313"/>
                      <a:gd name="connsiteX2" fmla="*/ 962026 w 2181103"/>
                      <a:gd name="connsiteY2" fmla="*/ 235743 h 1357313"/>
                      <a:gd name="connsiteX3" fmla="*/ 838201 w 2181103"/>
                      <a:gd name="connsiteY3" fmla="*/ 345280 h 1357313"/>
                      <a:gd name="connsiteX4" fmla="*/ 745333 w 2181103"/>
                      <a:gd name="connsiteY4" fmla="*/ 352424 h 1357313"/>
                      <a:gd name="connsiteX5" fmla="*/ 673895 w 2181103"/>
                      <a:gd name="connsiteY5" fmla="*/ 402430 h 1357313"/>
                      <a:gd name="connsiteX6" fmla="*/ 535783 w 2181103"/>
                      <a:gd name="connsiteY6" fmla="*/ 392905 h 1357313"/>
                      <a:gd name="connsiteX7" fmla="*/ 438151 w 2181103"/>
                      <a:gd name="connsiteY7" fmla="*/ 435768 h 1357313"/>
                      <a:gd name="connsiteX8" fmla="*/ 307183 w 2181103"/>
                      <a:gd name="connsiteY8" fmla="*/ 457199 h 1357313"/>
                      <a:gd name="connsiteX9" fmla="*/ 185739 w 2181103"/>
                      <a:gd name="connsiteY9" fmla="*/ 440530 h 1357313"/>
                      <a:gd name="connsiteX10" fmla="*/ 28576 w 2181103"/>
                      <a:gd name="connsiteY10" fmla="*/ 473868 h 1357313"/>
                      <a:gd name="connsiteX11" fmla="*/ 0 w 2181103"/>
                      <a:gd name="connsiteY11" fmla="*/ 540543 h 1357313"/>
                      <a:gd name="connsiteX12" fmla="*/ 109539 w 2181103"/>
                      <a:gd name="connsiteY12" fmla="*/ 688180 h 1357313"/>
                      <a:gd name="connsiteX13" fmla="*/ 142876 w 2181103"/>
                      <a:gd name="connsiteY13" fmla="*/ 847724 h 1357313"/>
                      <a:gd name="connsiteX14" fmla="*/ 240384 w 2181103"/>
                      <a:gd name="connsiteY14" fmla="*/ 1024482 h 1357313"/>
                      <a:gd name="connsiteX15" fmla="*/ 340520 w 2181103"/>
                      <a:gd name="connsiteY15" fmla="*/ 1181100 h 1357313"/>
                      <a:gd name="connsiteX16" fmla="*/ 400051 w 2181103"/>
                      <a:gd name="connsiteY16" fmla="*/ 1290638 h 1357313"/>
                      <a:gd name="connsiteX17" fmla="*/ 438151 w 2181103"/>
                      <a:gd name="connsiteY17" fmla="*/ 1357313 h 1357313"/>
                      <a:gd name="connsiteX18" fmla="*/ 554833 w 2181103"/>
                      <a:gd name="connsiteY18" fmla="*/ 1345405 h 1357313"/>
                      <a:gd name="connsiteX19" fmla="*/ 669133 w 2181103"/>
                      <a:gd name="connsiteY19" fmla="*/ 1283493 h 1357313"/>
                      <a:gd name="connsiteX20" fmla="*/ 754858 w 2181103"/>
                      <a:gd name="connsiteY20" fmla="*/ 1293018 h 1357313"/>
                      <a:gd name="connsiteX21" fmla="*/ 866776 w 2181103"/>
                      <a:gd name="connsiteY21" fmla="*/ 1178718 h 1357313"/>
                      <a:gd name="connsiteX22" fmla="*/ 947739 w 2181103"/>
                      <a:gd name="connsiteY22" fmla="*/ 1059655 h 1357313"/>
                      <a:gd name="connsiteX23" fmla="*/ 1016795 w 2181103"/>
                      <a:gd name="connsiteY23" fmla="*/ 983455 h 1357313"/>
                      <a:gd name="connsiteX24" fmla="*/ 1052514 w 2181103"/>
                      <a:gd name="connsiteY24" fmla="*/ 833437 h 1357313"/>
                      <a:gd name="connsiteX25" fmla="*/ 2181103 w 2181103"/>
                      <a:gd name="connsiteY25" fmla="*/ 400595 h 1357313"/>
                      <a:gd name="connsiteX26" fmla="*/ 1609726 w 2181103"/>
                      <a:gd name="connsiteY26" fmla="*/ 0 h 1357313"/>
                      <a:gd name="connsiteX27" fmla="*/ 1550195 w 2181103"/>
                      <a:gd name="connsiteY27" fmla="*/ 23813 h 1357313"/>
                      <a:gd name="connsiteX28" fmla="*/ 1462089 w 2181103"/>
                      <a:gd name="connsiteY28" fmla="*/ 59531 h 1357313"/>
                      <a:gd name="connsiteX29" fmla="*/ 1333501 w 2181103"/>
                      <a:gd name="connsiteY29" fmla="*/ 28574 h 1357313"/>
                      <a:gd name="connsiteX30" fmla="*/ 1226222 w 2181103"/>
                      <a:gd name="connsiteY30" fmla="*/ 38645 h 1357313"/>
                      <a:gd name="connsiteX31" fmla="*/ 1123828 w 2181103"/>
                      <a:gd name="connsiteY31" fmla="*/ 86270 h 1357313"/>
                      <a:gd name="connsiteX0" fmla="*/ 1123828 w 2181103"/>
                      <a:gd name="connsiteY0" fmla="*/ 86270 h 1357313"/>
                      <a:gd name="connsiteX1" fmla="*/ 1028701 w 2181103"/>
                      <a:gd name="connsiteY1" fmla="*/ 140493 h 1357313"/>
                      <a:gd name="connsiteX2" fmla="*/ 962026 w 2181103"/>
                      <a:gd name="connsiteY2" fmla="*/ 235743 h 1357313"/>
                      <a:gd name="connsiteX3" fmla="*/ 838201 w 2181103"/>
                      <a:gd name="connsiteY3" fmla="*/ 345280 h 1357313"/>
                      <a:gd name="connsiteX4" fmla="*/ 745333 w 2181103"/>
                      <a:gd name="connsiteY4" fmla="*/ 352424 h 1357313"/>
                      <a:gd name="connsiteX5" fmla="*/ 673895 w 2181103"/>
                      <a:gd name="connsiteY5" fmla="*/ 402430 h 1357313"/>
                      <a:gd name="connsiteX6" fmla="*/ 535783 w 2181103"/>
                      <a:gd name="connsiteY6" fmla="*/ 392905 h 1357313"/>
                      <a:gd name="connsiteX7" fmla="*/ 438151 w 2181103"/>
                      <a:gd name="connsiteY7" fmla="*/ 435768 h 1357313"/>
                      <a:gd name="connsiteX8" fmla="*/ 307183 w 2181103"/>
                      <a:gd name="connsiteY8" fmla="*/ 457199 h 1357313"/>
                      <a:gd name="connsiteX9" fmla="*/ 185739 w 2181103"/>
                      <a:gd name="connsiteY9" fmla="*/ 440530 h 1357313"/>
                      <a:gd name="connsiteX10" fmla="*/ 28576 w 2181103"/>
                      <a:gd name="connsiteY10" fmla="*/ 473868 h 1357313"/>
                      <a:gd name="connsiteX11" fmla="*/ 0 w 2181103"/>
                      <a:gd name="connsiteY11" fmla="*/ 540543 h 1357313"/>
                      <a:gd name="connsiteX12" fmla="*/ 109539 w 2181103"/>
                      <a:gd name="connsiteY12" fmla="*/ 688180 h 1357313"/>
                      <a:gd name="connsiteX13" fmla="*/ 142876 w 2181103"/>
                      <a:gd name="connsiteY13" fmla="*/ 847724 h 1357313"/>
                      <a:gd name="connsiteX14" fmla="*/ 240384 w 2181103"/>
                      <a:gd name="connsiteY14" fmla="*/ 1024482 h 1357313"/>
                      <a:gd name="connsiteX15" fmla="*/ 340520 w 2181103"/>
                      <a:gd name="connsiteY15" fmla="*/ 1181100 h 1357313"/>
                      <a:gd name="connsiteX16" fmla="*/ 400051 w 2181103"/>
                      <a:gd name="connsiteY16" fmla="*/ 1290638 h 1357313"/>
                      <a:gd name="connsiteX17" fmla="*/ 438151 w 2181103"/>
                      <a:gd name="connsiteY17" fmla="*/ 1357313 h 1357313"/>
                      <a:gd name="connsiteX18" fmla="*/ 554833 w 2181103"/>
                      <a:gd name="connsiteY18" fmla="*/ 1345405 h 1357313"/>
                      <a:gd name="connsiteX19" fmla="*/ 669133 w 2181103"/>
                      <a:gd name="connsiteY19" fmla="*/ 1283493 h 1357313"/>
                      <a:gd name="connsiteX20" fmla="*/ 754858 w 2181103"/>
                      <a:gd name="connsiteY20" fmla="*/ 1293018 h 1357313"/>
                      <a:gd name="connsiteX21" fmla="*/ 866776 w 2181103"/>
                      <a:gd name="connsiteY21" fmla="*/ 1178718 h 1357313"/>
                      <a:gd name="connsiteX22" fmla="*/ 947739 w 2181103"/>
                      <a:gd name="connsiteY22" fmla="*/ 1059655 h 1357313"/>
                      <a:gd name="connsiteX23" fmla="*/ 1016795 w 2181103"/>
                      <a:gd name="connsiteY23" fmla="*/ 983455 h 1357313"/>
                      <a:gd name="connsiteX24" fmla="*/ 1052514 w 2181103"/>
                      <a:gd name="connsiteY24" fmla="*/ 833437 h 1357313"/>
                      <a:gd name="connsiteX25" fmla="*/ 2181103 w 2181103"/>
                      <a:gd name="connsiteY25" fmla="*/ 400595 h 1357313"/>
                      <a:gd name="connsiteX26" fmla="*/ 1657351 w 2181103"/>
                      <a:gd name="connsiteY26" fmla="*/ 69057 h 1357313"/>
                      <a:gd name="connsiteX27" fmla="*/ 1609726 w 2181103"/>
                      <a:gd name="connsiteY27" fmla="*/ 0 h 1357313"/>
                      <a:gd name="connsiteX28" fmla="*/ 1550195 w 2181103"/>
                      <a:gd name="connsiteY28" fmla="*/ 23813 h 1357313"/>
                      <a:gd name="connsiteX29" fmla="*/ 1462089 w 2181103"/>
                      <a:gd name="connsiteY29" fmla="*/ 59531 h 1357313"/>
                      <a:gd name="connsiteX30" fmla="*/ 1333501 w 2181103"/>
                      <a:gd name="connsiteY30" fmla="*/ 28574 h 1357313"/>
                      <a:gd name="connsiteX31" fmla="*/ 1226222 w 2181103"/>
                      <a:gd name="connsiteY31" fmla="*/ 38645 h 1357313"/>
                      <a:gd name="connsiteX32" fmla="*/ 1123828 w 2181103"/>
                      <a:gd name="connsiteY32" fmla="*/ 86270 h 1357313"/>
                      <a:gd name="connsiteX0" fmla="*/ 1123828 w 2181103"/>
                      <a:gd name="connsiteY0" fmla="*/ 86270 h 1357313"/>
                      <a:gd name="connsiteX1" fmla="*/ 1028701 w 2181103"/>
                      <a:gd name="connsiteY1" fmla="*/ 140493 h 1357313"/>
                      <a:gd name="connsiteX2" fmla="*/ 962026 w 2181103"/>
                      <a:gd name="connsiteY2" fmla="*/ 235743 h 1357313"/>
                      <a:gd name="connsiteX3" fmla="*/ 838201 w 2181103"/>
                      <a:gd name="connsiteY3" fmla="*/ 345280 h 1357313"/>
                      <a:gd name="connsiteX4" fmla="*/ 745333 w 2181103"/>
                      <a:gd name="connsiteY4" fmla="*/ 352424 h 1357313"/>
                      <a:gd name="connsiteX5" fmla="*/ 673895 w 2181103"/>
                      <a:gd name="connsiteY5" fmla="*/ 402430 h 1357313"/>
                      <a:gd name="connsiteX6" fmla="*/ 535783 w 2181103"/>
                      <a:gd name="connsiteY6" fmla="*/ 392905 h 1357313"/>
                      <a:gd name="connsiteX7" fmla="*/ 438151 w 2181103"/>
                      <a:gd name="connsiteY7" fmla="*/ 435768 h 1357313"/>
                      <a:gd name="connsiteX8" fmla="*/ 307183 w 2181103"/>
                      <a:gd name="connsiteY8" fmla="*/ 457199 h 1357313"/>
                      <a:gd name="connsiteX9" fmla="*/ 185739 w 2181103"/>
                      <a:gd name="connsiteY9" fmla="*/ 440530 h 1357313"/>
                      <a:gd name="connsiteX10" fmla="*/ 28576 w 2181103"/>
                      <a:gd name="connsiteY10" fmla="*/ 473868 h 1357313"/>
                      <a:gd name="connsiteX11" fmla="*/ 0 w 2181103"/>
                      <a:gd name="connsiteY11" fmla="*/ 540543 h 1357313"/>
                      <a:gd name="connsiteX12" fmla="*/ 109539 w 2181103"/>
                      <a:gd name="connsiteY12" fmla="*/ 688180 h 1357313"/>
                      <a:gd name="connsiteX13" fmla="*/ 142876 w 2181103"/>
                      <a:gd name="connsiteY13" fmla="*/ 847724 h 1357313"/>
                      <a:gd name="connsiteX14" fmla="*/ 240384 w 2181103"/>
                      <a:gd name="connsiteY14" fmla="*/ 1024482 h 1357313"/>
                      <a:gd name="connsiteX15" fmla="*/ 340520 w 2181103"/>
                      <a:gd name="connsiteY15" fmla="*/ 1181100 h 1357313"/>
                      <a:gd name="connsiteX16" fmla="*/ 400051 w 2181103"/>
                      <a:gd name="connsiteY16" fmla="*/ 1290638 h 1357313"/>
                      <a:gd name="connsiteX17" fmla="*/ 438151 w 2181103"/>
                      <a:gd name="connsiteY17" fmla="*/ 1357313 h 1357313"/>
                      <a:gd name="connsiteX18" fmla="*/ 554833 w 2181103"/>
                      <a:gd name="connsiteY18" fmla="*/ 1345405 h 1357313"/>
                      <a:gd name="connsiteX19" fmla="*/ 669133 w 2181103"/>
                      <a:gd name="connsiteY19" fmla="*/ 1283493 h 1357313"/>
                      <a:gd name="connsiteX20" fmla="*/ 754858 w 2181103"/>
                      <a:gd name="connsiteY20" fmla="*/ 1293018 h 1357313"/>
                      <a:gd name="connsiteX21" fmla="*/ 866776 w 2181103"/>
                      <a:gd name="connsiteY21" fmla="*/ 1178718 h 1357313"/>
                      <a:gd name="connsiteX22" fmla="*/ 947739 w 2181103"/>
                      <a:gd name="connsiteY22" fmla="*/ 1059655 h 1357313"/>
                      <a:gd name="connsiteX23" fmla="*/ 1016795 w 2181103"/>
                      <a:gd name="connsiteY23" fmla="*/ 983455 h 1357313"/>
                      <a:gd name="connsiteX24" fmla="*/ 1052514 w 2181103"/>
                      <a:gd name="connsiteY24" fmla="*/ 833437 h 1357313"/>
                      <a:gd name="connsiteX25" fmla="*/ 2181103 w 2181103"/>
                      <a:gd name="connsiteY25" fmla="*/ 400595 h 1357313"/>
                      <a:gd name="connsiteX26" fmla="*/ 1633539 w 2181103"/>
                      <a:gd name="connsiteY26" fmla="*/ 166689 h 1357313"/>
                      <a:gd name="connsiteX27" fmla="*/ 1657351 w 2181103"/>
                      <a:gd name="connsiteY27" fmla="*/ 69057 h 1357313"/>
                      <a:gd name="connsiteX28" fmla="*/ 1609726 w 2181103"/>
                      <a:gd name="connsiteY28" fmla="*/ 0 h 1357313"/>
                      <a:gd name="connsiteX29" fmla="*/ 1550195 w 2181103"/>
                      <a:gd name="connsiteY29" fmla="*/ 23813 h 1357313"/>
                      <a:gd name="connsiteX30" fmla="*/ 1462089 w 2181103"/>
                      <a:gd name="connsiteY30" fmla="*/ 59531 h 1357313"/>
                      <a:gd name="connsiteX31" fmla="*/ 1333501 w 2181103"/>
                      <a:gd name="connsiteY31" fmla="*/ 28574 h 1357313"/>
                      <a:gd name="connsiteX32" fmla="*/ 1226222 w 2181103"/>
                      <a:gd name="connsiteY32" fmla="*/ 38645 h 1357313"/>
                      <a:gd name="connsiteX33" fmla="*/ 1123828 w 2181103"/>
                      <a:gd name="connsiteY33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523878 w 1657351"/>
                      <a:gd name="connsiteY25" fmla="*/ 198189 h 1357313"/>
                      <a:gd name="connsiteX26" fmla="*/ 1633539 w 1657351"/>
                      <a:gd name="connsiteY26" fmla="*/ 166689 h 1357313"/>
                      <a:gd name="connsiteX27" fmla="*/ 1657351 w 1657351"/>
                      <a:gd name="connsiteY27" fmla="*/ 69057 h 1357313"/>
                      <a:gd name="connsiteX28" fmla="*/ 1609726 w 1657351"/>
                      <a:gd name="connsiteY28" fmla="*/ 0 h 1357313"/>
                      <a:gd name="connsiteX29" fmla="*/ 1550195 w 1657351"/>
                      <a:gd name="connsiteY29" fmla="*/ 23813 h 1357313"/>
                      <a:gd name="connsiteX30" fmla="*/ 1462089 w 1657351"/>
                      <a:gd name="connsiteY30" fmla="*/ 59531 h 1357313"/>
                      <a:gd name="connsiteX31" fmla="*/ 1333501 w 1657351"/>
                      <a:gd name="connsiteY31" fmla="*/ 28574 h 1357313"/>
                      <a:gd name="connsiteX32" fmla="*/ 1226222 w 1657351"/>
                      <a:gd name="connsiteY32" fmla="*/ 38645 h 1357313"/>
                      <a:gd name="connsiteX33" fmla="*/ 1123828 w 1657351"/>
                      <a:gd name="connsiteY33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188245 w 1657351"/>
                      <a:gd name="connsiteY25" fmla="*/ 490539 h 1357313"/>
                      <a:gd name="connsiteX26" fmla="*/ 1523878 w 1657351"/>
                      <a:gd name="connsiteY26" fmla="*/ 198189 h 1357313"/>
                      <a:gd name="connsiteX27" fmla="*/ 1633539 w 1657351"/>
                      <a:gd name="connsiteY27" fmla="*/ 166689 h 1357313"/>
                      <a:gd name="connsiteX28" fmla="*/ 1657351 w 1657351"/>
                      <a:gd name="connsiteY28" fmla="*/ 69057 h 1357313"/>
                      <a:gd name="connsiteX29" fmla="*/ 1609726 w 1657351"/>
                      <a:gd name="connsiteY29" fmla="*/ 0 h 1357313"/>
                      <a:gd name="connsiteX30" fmla="*/ 1550195 w 1657351"/>
                      <a:gd name="connsiteY30" fmla="*/ 23813 h 1357313"/>
                      <a:gd name="connsiteX31" fmla="*/ 1462089 w 1657351"/>
                      <a:gd name="connsiteY31" fmla="*/ 59531 h 1357313"/>
                      <a:gd name="connsiteX32" fmla="*/ 1333501 w 1657351"/>
                      <a:gd name="connsiteY32" fmla="*/ 28574 h 1357313"/>
                      <a:gd name="connsiteX33" fmla="*/ 1226222 w 1657351"/>
                      <a:gd name="connsiteY33" fmla="*/ 38645 h 1357313"/>
                      <a:gd name="connsiteX34" fmla="*/ 1123828 w 1657351"/>
                      <a:gd name="connsiteY34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188245 w 1657351"/>
                      <a:gd name="connsiteY25" fmla="*/ 490539 h 1357313"/>
                      <a:gd name="connsiteX26" fmla="*/ 1293020 w 1657351"/>
                      <a:gd name="connsiteY26" fmla="*/ 400051 h 1357313"/>
                      <a:gd name="connsiteX27" fmla="*/ 1523878 w 1657351"/>
                      <a:gd name="connsiteY27" fmla="*/ 198189 h 1357313"/>
                      <a:gd name="connsiteX28" fmla="*/ 1633539 w 1657351"/>
                      <a:gd name="connsiteY28" fmla="*/ 166689 h 1357313"/>
                      <a:gd name="connsiteX29" fmla="*/ 1657351 w 1657351"/>
                      <a:gd name="connsiteY29" fmla="*/ 69057 h 1357313"/>
                      <a:gd name="connsiteX30" fmla="*/ 1609726 w 1657351"/>
                      <a:gd name="connsiteY30" fmla="*/ 0 h 1357313"/>
                      <a:gd name="connsiteX31" fmla="*/ 1550195 w 1657351"/>
                      <a:gd name="connsiteY31" fmla="*/ 23813 h 1357313"/>
                      <a:gd name="connsiteX32" fmla="*/ 1462089 w 1657351"/>
                      <a:gd name="connsiteY32" fmla="*/ 59531 h 1357313"/>
                      <a:gd name="connsiteX33" fmla="*/ 1333501 w 1657351"/>
                      <a:gd name="connsiteY33" fmla="*/ 28574 h 1357313"/>
                      <a:gd name="connsiteX34" fmla="*/ 1226222 w 1657351"/>
                      <a:gd name="connsiteY34" fmla="*/ 38645 h 1357313"/>
                      <a:gd name="connsiteX35" fmla="*/ 1123828 w 1657351"/>
                      <a:gd name="connsiteY35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188245 w 1657351"/>
                      <a:gd name="connsiteY25" fmla="*/ 490539 h 1357313"/>
                      <a:gd name="connsiteX26" fmla="*/ 1293020 w 1657351"/>
                      <a:gd name="connsiteY26" fmla="*/ 400051 h 1357313"/>
                      <a:gd name="connsiteX27" fmla="*/ 1371601 w 1657351"/>
                      <a:gd name="connsiteY27" fmla="*/ 309564 h 1357313"/>
                      <a:gd name="connsiteX28" fmla="*/ 1523878 w 1657351"/>
                      <a:gd name="connsiteY28" fmla="*/ 198189 h 1357313"/>
                      <a:gd name="connsiteX29" fmla="*/ 1633539 w 1657351"/>
                      <a:gd name="connsiteY29" fmla="*/ 166689 h 1357313"/>
                      <a:gd name="connsiteX30" fmla="*/ 1657351 w 1657351"/>
                      <a:gd name="connsiteY30" fmla="*/ 69057 h 1357313"/>
                      <a:gd name="connsiteX31" fmla="*/ 1609726 w 1657351"/>
                      <a:gd name="connsiteY31" fmla="*/ 0 h 1357313"/>
                      <a:gd name="connsiteX32" fmla="*/ 1550195 w 1657351"/>
                      <a:gd name="connsiteY32" fmla="*/ 23813 h 1357313"/>
                      <a:gd name="connsiteX33" fmla="*/ 1462089 w 1657351"/>
                      <a:gd name="connsiteY33" fmla="*/ 59531 h 1357313"/>
                      <a:gd name="connsiteX34" fmla="*/ 1333501 w 1657351"/>
                      <a:gd name="connsiteY34" fmla="*/ 28574 h 1357313"/>
                      <a:gd name="connsiteX35" fmla="*/ 1226222 w 1657351"/>
                      <a:gd name="connsiteY35" fmla="*/ 38645 h 1357313"/>
                      <a:gd name="connsiteX36" fmla="*/ 1123828 w 1657351"/>
                      <a:gd name="connsiteY36" fmla="*/ 86270 h 1357313"/>
                      <a:gd name="connsiteX0" fmla="*/ 1123828 w 1657351"/>
                      <a:gd name="connsiteY0" fmla="*/ 86270 h 1357313"/>
                      <a:gd name="connsiteX1" fmla="*/ 1028701 w 1657351"/>
                      <a:gd name="connsiteY1" fmla="*/ 140493 h 1357313"/>
                      <a:gd name="connsiteX2" fmla="*/ 962026 w 1657351"/>
                      <a:gd name="connsiteY2" fmla="*/ 235743 h 1357313"/>
                      <a:gd name="connsiteX3" fmla="*/ 838201 w 1657351"/>
                      <a:gd name="connsiteY3" fmla="*/ 345280 h 1357313"/>
                      <a:gd name="connsiteX4" fmla="*/ 745333 w 1657351"/>
                      <a:gd name="connsiteY4" fmla="*/ 352424 h 1357313"/>
                      <a:gd name="connsiteX5" fmla="*/ 673895 w 1657351"/>
                      <a:gd name="connsiteY5" fmla="*/ 402430 h 1357313"/>
                      <a:gd name="connsiteX6" fmla="*/ 535783 w 1657351"/>
                      <a:gd name="connsiteY6" fmla="*/ 392905 h 1357313"/>
                      <a:gd name="connsiteX7" fmla="*/ 438151 w 1657351"/>
                      <a:gd name="connsiteY7" fmla="*/ 435768 h 1357313"/>
                      <a:gd name="connsiteX8" fmla="*/ 307183 w 1657351"/>
                      <a:gd name="connsiteY8" fmla="*/ 457199 h 1357313"/>
                      <a:gd name="connsiteX9" fmla="*/ 185739 w 1657351"/>
                      <a:gd name="connsiteY9" fmla="*/ 440530 h 1357313"/>
                      <a:gd name="connsiteX10" fmla="*/ 28576 w 1657351"/>
                      <a:gd name="connsiteY10" fmla="*/ 473868 h 1357313"/>
                      <a:gd name="connsiteX11" fmla="*/ 0 w 1657351"/>
                      <a:gd name="connsiteY11" fmla="*/ 540543 h 1357313"/>
                      <a:gd name="connsiteX12" fmla="*/ 109539 w 1657351"/>
                      <a:gd name="connsiteY12" fmla="*/ 688180 h 1357313"/>
                      <a:gd name="connsiteX13" fmla="*/ 142876 w 1657351"/>
                      <a:gd name="connsiteY13" fmla="*/ 847724 h 1357313"/>
                      <a:gd name="connsiteX14" fmla="*/ 240384 w 1657351"/>
                      <a:gd name="connsiteY14" fmla="*/ 1024482 h 1357313"/>
                      <a:gd name="connsiteX15" fmla="*/ 340520 w 1657351"/>
                      <a:gd name="connsiteY15" fmla="*/ 1181100 h 1357313"/>
                      <a:gd name="connsiteX16" fmla="*/ 400051 w 1657351"/>
                      <a:gd name="connsiteY16" fmla="*/ 1290638 h 1357313"/>
                      <a:gd name="connsiteX17" fmla="*/ 438151 w 1657351"/>
                      <a:gd name="connsiteY17" fmla="*/ 1357313 h 1357313"/>
                      <a:gd name="connsiteX18" fmla="*/ 554833 w 1657351"/>
                      <a:gd name="connsiteY18" fmla="*/ 1345405 h 1357313"/>
                      <a:gd name="connsiteX19" fmla="*/ 669133 w 1657351"/>
                      <a:gd name="connsiteY19" fmla="*/ 1283493 h 1357313"/>
                      <a:gd name="connsiteX20" fmla="*/ 754858 w 1657351"/>
                      <a:gd name="connsiteY20" fmla="*/ 1293018 h 1357313"/>
                      <a:gd name="connsiteX21" fmla="*/ 866776 w 1657351"/>
                      <a:gd name="connsiteY21" fmla="*/ 1178718 h 1357313"/>
                      <a:gd name="connsiteX22" fmla="*/ 947739 w 1657351"/>
                      <a:gd name="connsiteY22" fmla="*/ 1059655 h 1357313"/>
                      <a:gd name="connsiteX23" fmla="*/ 1016795 w 1657351"/>
                      <a:gd name="connsiteY23" fmla="*/ 983455 h 1357313"/>
                      <a:gd name="connsiteX24" fmla="*/ 1052514 w 1657351"/>
                      <a:gd name="connsiteY24" fmla="*/ 833437 h 1357313"/>
                      <a:gd name="connsiteX25" fmla="*/ 1154908 w 1657351"/>
                      <a:gd name="connsiteY25" fmla="*/ 645320 h 1357313"/>
                      <a:gd name="connsiteX26" fmla="*/ 1188245 w 1657351"/>
                      <a:gd name="connsiteY26" fmla="*/ 490539 h 1357313"/>
                      <a:gd name="connsiteX27" fmla="*/ 1293020 w 1657351"/>
                      <a:gd name="connsiteY27" fmla="*/ 400051 h 1357313"/>
                      <a:gd name="connsiteX28" fmla="*/ 1371601 w 1657351"/>
                      <a:gd name="connsiteY28" fmla="*/ 309564 h 1357313"/>
                      <a:gd name="connsiteX29" fmla="*/ 1523878 w 1657351"/>
                      <a:gd name="connsiteY29" fmla="*/ 198189 h 1357313"/>
                      <a:gd name="connsiteX30" fmla="*/ 1633539 w 1657351"/>
                      <a:gd name="connsiteY30" fmla="*/ 166689 h 1357313"/>
                      <a:gd name="connsiteX31" fmla="*/ 1657351 w 1657351"/>
                      <a:gd name="connsiteY31" fmla="*/ 69057 h 1357313"/>
                      <a:gd name="connsiteX32" fmla="*/ 1609726 w 1657351"/>
                      <a:gd name="connsiteY32" fmla="*/ 0 h 1357313"/>
                      <a:gd name="connsiteX33" fmla="*/ 1550195 w 1657351"/>
                      <a:gd name="connsiteY33" fmla="*/ 23813 h 1357313"/>
                      <a:gd name="connsiteX34" fmla="*/ 1462089 w 1657351"/>
                      <a:gd name="connsiteY34" fmla="*/ 59531 h 1357313"/>
                      <a:gd name="connsiteX35" fmla="*/ 1333501 w 1657351"/>
                      <a:gd name="connsiteY35" fmla="*/ 28574 h 1357313"/>
                      <a:gd name="connsiteX36" fmla="*/ 1226222 w 1657351"/>
                      <a:gd name="connsiteY36" fmla="*/ 38645 h 1357313"/>
                      <a:gd name="connsiteX37" fmla="*/ 1123828 w 1657351"/>
                      <a:gd name="connsiteY37" fmla="*/ 86270 h 13573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</a:cxnLst>
                    <a:rect l="l" t="t" r="r" b="b"/>
                    <a:pathLst>
                      <a:path w="1657351" h="1357313">
                        <a:moveTo>
                          <a:pt x="1123828" y="86270"/>
                        </a:moveTo>
                        <a:lnTo>
                          <a:pt x="1028701" y="140493"/>
                        </a:lnTo>
                        <a:lnTo>
                          <a:pt x="962026" y="235743"/>
                        </a:lnTo>
                        <a:lnTo>
                          <a:pt x="838201" y="345280"/>
                        </a:lnTo>
                        <a:lnTo>
                          <a:pt x="745333" y="352424"/>
                        </a:lnTo>
                        <a:lnTo>
                          <a:pt x="673895" y="402430"/>
                        </a:lnTo>
                        <a:lnTo>
                          <a:pt x="535783" y="392905"/>
                        </a:lnTo>
                        <a:lnTo>
                          <a:pt x="438151" y="435768"/>
                        </a:lnTo>
                        <a:lnTo>
                          <a:pt x="307183" y="457199"/>
                        </a:lnTo>
                        <a:lnTo>
                          <a:pt x="185739" y="440530"/>
                        </a:lnTo>
                        <a:lnTo>
                          <a:pt x="28576" y="473868"/>
                        </a:lnTo>
                        <a:lnTo>
                          <a:pt x="0" y="540543"/>
                        </a:lnTo>
                        <a:lnTo>
                          <a:pt x="109539" y="688180"/>
                        </a:lnTo>
                        <a:lnTo>
                          <a:pt x="142876" y="847724"/>
                        </a:lnTo>
                        <a:lnTo>
                          <a:pt x="240384" y="1024482"/>
                        </a:lnTo>
                        <a:lnTo>
                          <a:pt x="340520" y="1181100"/>
                        </a:lnTo>
                        <a:lnTo>
                          <a:pt x="400051" y="1290638"/>
                        </a:lnTo>
                        <a:lnTo>
                          <a:pt x="438151" y="1357313"/>
                        </a:lnTo>
                        <a:lnTo>
                          <a:pt x="554833" y="1345405"/>
                        </a:lnTo>
                        <a:lnTo>
                          <a:pt x="669133" y="1283493"/>
                        </a:lnTo>
                        <a:lnTo>
                          <a:pt x="754858" y="1293018"/>
                        </a:lnTo>
                        <a:lnTo>
                          <a:pt x="866776" y="1178718"/>
                        </a:lnTo>
                        <a:lnTo>
                          <a:pt x="947739" y="1059655"/>
                        </a:lnTo>
                        <a:lnTo>
                          <a:pt x="1016795" y="983455"/>
                        </a:lnTo>
                        <a:lnTo>
                          <a:pt x="1052514" y="833437"/>
                        </a:lnTo>
                        <a:lnTo>
                          <a:pt x="1154908" y="645320"/>
                        </a:lnTo>
                        <a:lnTo>
                          <a:pt x="1188245" y="490539"/>
                        </a:lnTo>
                        <a:lnTo>
                          <a:pt x="1293020" y="400051"/>
                        </a:lnTo>
                        <a:lnTo>
                          <a:pt x="1371601" y="309564"/>
                        </a:lnTo>
                        <a:lnTo>
                          <a:pt x="1523878" y="198189"/>
                        </a:lnTo>
                        <a:lnTo>
                          <a:pt x="1633539" y="166689"/>
                        </a:lnTo>
                        <a:lnTo>
                          <a:pt x="1657351" y="69057"/>
                        </a:lnTo>
                        <a:lnTo>
                          <a:pt x="1609726" y="0"/>
                        </a:lnTo>
                        <a:lnTo>
                          <a:pt x="1550195" y="23813"/>
                        </a:lnTo>
                        <a:lnTo>
                          <a:pt x="1462089" y="59531"/>
                        </a:lnTo>
                        <a:lnTo>
                          <a:pt x="1333501" y="28574"/>
                        </a:lnTo>
                        <a:lnTo>
                          <a:pt x="1226222" y="38645"/>
                        </a:lnTo>
                        <a:lnTo>
                          <a:pt x="1123828" y="86270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</a:t>
            </a:r>
            <a:r>
              <a:rPr lang="en-US" altLang="zh-CN" dirty="0" smtClean="0"/>
              <a:t>map with Cities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2381815" y="1291484"/>
            <a:ext cx="4365253" cy="5219290"/>
            <a:chOff x="457200" y="1189038"/>
            <a:chExt cx="4519613" cy="5403850"/>
          </a:xfrm>
        </p:grpSpPr>
        <p:grpSp>
          <p:nvGrpSpPr>
            <p:cNvPr id="53" name="组合 52"/>
            <p:cNvGrpSpPr/>
            <p:nvPr/>
          </p:nvGrpSpPr>
          <p:grpSpPr>
            <a:xfrm>
              <a:off x="457200" y="1189038"/>
              <a:ext cx="4519613" cy="5403850"/>
              <a:chOff x="457200" y="1189038"/>
              <a:chExt cx="4519613" cy="5403850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457200" y="1189038"/>
                <a:ext cx="4519613" cy="540226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任意多边形 54"/>
              <p:cNvSpPr/>
              <p:nvPr/>
            </p:nvSpPr>
            <p:spPr>
              <a:xfrm>
                <a:off x="1020763" y="2838450"/>
                <a:ext cx="3659187" cy="3230563"/>
              </a:xfrm>
              <a:custGeom>
                <a:avLst/>
                <a:gdLst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0" fmla="*/ 762000 w 1943100"/>
                  <a:gd name="connsiteY0" fmla="*/ 0 h 1123950"/>
                  <a:gd name="connsiteX1" fmla="*/ 0 w 1943100"/>
                  <a:gd name="connsiteY1" fmla="*/ 1123950 h 1123950"/>
                  <a:gd name="connsiteX2" fmla="*/ 1943100 w 1943100"/>
                  <a:gd name="connsiteY2" fmla="*/ 457200 h 1123950"/>
                  <a:gd name="connsiteX3" fmla="*/ 819150 w 1943100"/>
                  <a:gd name="connsiteY3" fmla="*/ 38100 h 1123950"/>
                  <a:gd name="connsiteX4" fmla="*/ 762000 w 1943100"/>
                  <a:gd name="connsiteY4" fmla="*/ 0 h 1123950"/>
                  <a:gd name="connsiteX0" fmla="*/ 762000 w 7099301"/>
                  <a:gd name="connsiteY0" fmla="*/ 1474789 h 2598739"/>
                  <a:gd name="connsiteX1" fmla="*/ 0 w 7099301"/>
                  <a:gd name="connsiteY1" fmla="*/ 2598739 h 2598739"/>
                  <a:gd name="connsiteX2" fmla="*/ 7099301 w 7099301"/>
                  <a:gd name="connsiteY2" fmla="*/ 0 h 2598739"/>
                  <a:gd name="connsiteX3" fmla="*/ 819150 w 7099301"/>
                  <a:gd name="connsiteY3" fmla="*/ 1512889 h 2598739"/>
                  <a:gd name="connsiteX4" fmla="*/ 762000 w 7099301"/>
                  <a:gd name="connsiteY4" fmla="*/ 1474789 h 2598739"/>
                  <a:gd name="connsiteX0" fmla="*/ 0 w 9131300"/>
                  <a:gd name="connsiteY0" fmla="*/ 2050061 h 2598739"/>
                  <a:gd name="connsiteX1" fmla="*/ 2031999 w 9131300"/>
                  <a:gd name="connsiteY1" fmla="*/ 2598739 h 2598739"/>
                  <a:gd name="connsiteX2" fmla="*/ 9131300 w 9131300"/>
                  <a:gd name="connsiteY2" fmla="*/ 0 h 2598739"/>
                  <a:gd name="connsiteX3" fmla="*/ 2851149 w 9131300"/>
                  <a:gd name="connsiteY3" fmla="*/ 1512889 h 2598739"/>
                  <a:gd name="connsiteX4" fmla="*/ 0 w 9131300"/>
                  <a:gd name="connsiteY4" fmla="*/ 2050061 h 2598739"/>
                  <a:gd name="connsiteX0" fmla="*/ 0 w 9271668"/>
                  <a:gd name="connsiteY0" fmla="*/ 2050061 h 3000973"/>
                  <a:gd name="connsiteX1" fmla="*/ 2031999 w 9271668"/>
                  <a:gd name="connsiteY1" fmla="*/ 2598739 h 3000973"/>
                  <a:gd name="connsiteX2" fmla="*/ 9271668 w 9271668"/>
                  <a:gd name="connsiteY2" fmla="*/ 3000973 h 3000973"/>
                  <a:gd name="connsiteX3" fmla="*/ 9131300 w 9271668"/>
                  <a:gd name="connsiteY3" fmla="*/ 0 h 3000973"/>
                  <a:gd name="connsiteX4" fmla="*/ 2851149 w 9271668"/>
                  <a:gd name="connsiteY4" fmla="*/ 1512889 h 3000973"/>
                  <a:gd name="connsiteX5" fmla="*/ 0 w 9271668"/>
                  <a:gd name="connsiteY5" fmla="*/ 2050061 h 3000973"/>
                  <a:gd name="connsiteX0" fmla="*/ 0 w 9271668"/>
                  <a:gd name="connsiteY0" fmla="*/ 2050061 h 3195639"/>
                  <a:gd name="connsiteX1" fmla="*/ 2260599 w 9271668"/>
                  <a:gd name="connsiteY1" fmla="*/ 3195639 h 3195639"/>
                  <a:gd name="connsiteX2" fmla="*/ 9271668 w 9271668"/>
                  <a:gd name="connsiteY2" fmla="*/ 3000973 h 3195639"/>
                  <a:gd name="connsiteX3" fmla="*/ 9131300 w 9271668"/>
                  <a:gd name="connsiteY3" fmla="*/ 0 h 3195639"/>
                  <a:gd name="connsiteX4" fmla="*/ 2851149 w 9271668"/>
                  <a:gd name="connsiteY4" fmla="*/ 1512889 h 3195639"/>
                  <a:gd name="connsiteX5" fmla="*/ 0 w 9271668"/>
                  <a:gd name="connsiteY5" fmla="*/ 2050061 h 3195639"/>
                  <a:gd name="connsiteX0" fmla="*/ 0 w 9271668"/>
                  <a:gd name="connsiteY0" fmla="*/ 2050061 h 9147773"/>
                  <a:gd name="connsiteX1" fmla="*/ 2337468 w 9271668"/>
                  <a:gd name="connsiteY1" fmla="*/ 9147773 h 9147773"/>
                  <a:gd name="connsiteX2" fmla="*/ 2260599 w 9271668"/>
                  <a:gd name="connsiteY2" fmla="*/ 3195639 h 9147773"/>
                  <a:gd name="connsiteX3" fmla="*/ 9271668 w 9271668"/>
                  <a:gd name="connsiteY3" fmla="*/ 3000973 h 9147773"/>
                  <a:gd name="connsiteX4" fmla="*/ 9131300 w 9271668"/>
                  <a:gd name="connsiteY4" fmla="*/ 0 h 9147773"/>
                  <a:gd name="connsiteX5" fmla="*/ 2851149 w 9271668"/>
                  <a:gd name="connsiteY5" fmla="*/ 1512889 h 9147773"/>
                  <a:gd name="connsiteX6" fmla="*/ 0 w 9271668"/>
                  <a:gd name="connsiteY6" fmla="*/ 2050061 h 9147773"/>
                  <a:gd name="connsiteX0" fmla="*/ 0 w 9271668"/>
                  <a:gd name="connsiteY0" fmla="*/ 2050061 h 14151573"/>
                  <a:gd name="connsiteX1" fmla="*/ 127668 w 9271668"/>
                  <a:gd name="connsiteY1" fmla="*/ 14151573 h 14151573"/>
                  <a:gd name="connsiteX2" fmla="*/ 2337468 w 9271668"/>
                  <a:gd name="connsiteY2" fmla="*/ 9147773 h 14151573"/>
                  <a:gd name="connsiteX3" fmla="*/ 2260599 w 9271668"/>
                  <a:gd name="connsiteY3" fmla="*/ 3195639 h 14151573"/>
                  <a:gd name="connsiteX4" fmla="*/ 9271668 w 9271668"/>
                  <a:gd name="connsiteY4" fmla="*/ 3000973 h 14151573"/>
                  <a:gd name="connsiteX5" fmla="*/ 9131300 w 9271668"/>
                  <a:gd name="connsiteY5" fmla="*/ 0 h 14151573"/>
                  <a:gd name="connsiteX6" fmla="*/ 2851149 w 9271668"/>
                  <a:gd name="connsiteY6" fmla="*/ 1512889 h 14151573"/>
                  <a:gd name="connsiteX7" fmla="*/ 0 w 9271668"/>
                  <a:gd name="connsiteY7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960100 w 17894300"/>
                  <a:gd name="connsiteY3" fmla="*/ 9147773 h 14151573"/>
                  <a:gd name="connsiteX4" fmla="*/ 10883231 w 17894300"/>
                  <a:gd name="connsiteY4" fmla="*/ 3195639 h 14151573"/>
                  <a:gd name="connsiteX5" fmla="*/ 17894300 w 17894300"/>
                  <a:gd name="connsiteY5" fmla="*/ 3000973 h 14151573"/>
                  <a:gd name="connsiteX6" fmla="*/ 17753932 w 17894300"/>
                  <a:gd name="connsiteY6" fmla="*/ 0 h 14151573"/>
                  <a:gd name="connsiteX7" fmla="*/ 11473781 w 17894300"/>
                  <a:gd name="connsiteY7" fmla="*/ 1512889 h 14151573"/>
                  <a:gd name="connsiteX8" fmla="*/ 8622632 w 17894300"/>
                  <a:gd name="connsiteY8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134600 w 17894300"/>
                  <a:gd name="connsiteY3" fmla="*/ 11065473 h 14151573"/>
                  <a:gd name="connsiteX4" fmla="*/ 10960100 w 17894300"/>
                  <a:gd name="connsiteY4" fmla="*/ 9147773 h 14151573"/>
                  <a:gd name="connsiteX5" fmla="*/ 10883231 w 17894300"/>
                  <a:gd name="connsiteY5" fmla="*/ 3195639 h 14151573"/>
                  <a:gd name="connsiteX6" fmla="*/ 17894300 w 17894300"/>
                  <a:gd name="connsiteY6" fmla="*/ 3000973 h 14151573"/>
                  <a:gd name="connsiteX7" fmla="*/ 17753932 w 17894300"/>
                  <a:gd name="connsiteY7" fmla="*/ 0 h 14151573"/>
                  <a:gd name="connsiteX8" fmla="*/ 11473781 w 17894300"/>
                  <a:gd name="connsiteY8" fmla="*/ 1512889 h 14151573"/>
                  <a:gd name="connsiteX9" fmla="*/ 8622632 w 17894300"/>
                  <a:gd name="connsiteY9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10134600 w 17894300"/>
                  <a:gd name="connsiteY3" fmla="*/ 11065473 h 14151573"/>
                  <a:gd name="connsiteX4" fmla="*/ 8445500 w 17894300"/>
                  <a:gd name="connsiteY4" fmla="*/ 10824173 h 14151573"/>
                  <a:gd name="connsiteX5" fmla="*/ 10960100 w 17894300"/>
                  <a:gd name="connsiteY5" fmla="*/ 9147773 h 14151573"/>
                  <a:gd name="connsiteX6" fmla="*/ 10883231 w 17894300"/>
                  <a:gd name="connsiteY6" fmla="*/ 3195639 h 14151573"/>
                  <a:gd name="connsiteX7" fmla="*/ 17894300 w 17894300"/>
                  <a:gd name="connsiteY7" fmla="*/ 3000973 h 14151573"/>
                  <a:gd name="connsiteX8" fmla="*/ 17753932 w 17894300"/>
                  <a:gd name="connsiteY8" fmla="*/ 0 h 14151573"/>
                  <a:gd name="connsiteX9" fmla="*/ 11473781 w 17894300"/>
                  <a:gd name="connsiteY9" fmla="*/ 1512889 h 14151573"/>
                  <a:gd name="connsiteX10" fmla="*/ 8622632 w 17894300"/>
                  <a:gd name="connsiteY10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10960100 w 17894300"/>
                  <a:gd name="connsiteY5" fmla="*/ 9147773 h 14151573"/>
                  <a:gd name="connsiteX6" fmla="*/ 10883231 w 17894300"/>
                  <a:gd name="connsiteY6" fmla="*/ 3195639 h 14151573"/>
                  <a:gd name="connsiteX7" fmla="*/ 17894300 w 17894300"/>
                  <a:gd name="connsiteY7" fmla="*/ 3000973 h 14151573"/>
                  <a:gd name="connsiteX8" fmla="*/ 17753932 w 17894300"/>
                  <a:gd name="connsiteY8" fmla="*/ 0 h 14151573"/>
                  <a:gd name="connsiteX9" fmla="*/ 11473781 w 17894300"/>
                  <a:gd name="connsiteY9" fmla="*/ 1512889 h 14151573"/>
                  <a:gd name="connsiteX10" fmla="*/ 8622632 w 17894300"/>
                  <a:gd name="connsiteY10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10960100 w 17894300"/>
                  <a:gd name="connsiteY6" fmla="*/ 9147773 h 14151573"/>
                  <a:gd name="connsiteX7" fmla="*/ 10883231 w 17894300"/>
                  <a:gd name="connsiteY7" fmla="*/ 3195639 h 14151573"/>
                  <a:gd name="connsiteX8" fmla="*/ 17894300 w 17894300"/>
                  <a:gd name="connsiteY8" fmla="*/ 3000973 h 14151573"/>
                  <a:gd name="connsiteX9" fmla="*/ 17753932 w 17894300"/>
                  <a:gd name="connsiteY9" fmla="*/ 0 h 14151573"/>
                  <a:gd name="connsiteX10" fmla="*/ 11473781 w 17894300"/>
                  <a:gd name="connsiteY10" fmla="*/ 1512889 h 14151573"/>
                  <a:gd name="connsiteX11" fmla="*/ 8622632 w 17894300"/>
                  <a:gd name="connsiteY11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10960100 w 17894300"/>
                  <a:gd name="connsiteY7" fmla="*/ 9147773 h 14151573"/>
                  <a:gd name="connsiteX8" fmla="*/ 10883231 w 17894300"/>
                  <a:gd name="connsiteY8" fmla="*/ 3195639 h 14151573"/>
                  <a:gd name="connsiteX9" fmla="*/ 17894300 w 17894300"/>
                  <a:gd name="connsiteY9" fmla="*/ 3000973 h 14151573"/>
                  <a:gd name="connsiteX10" fmla="*/ 17753932 w 17894300"/>
                  <a:gd name="connsiteY10" fmla="*/ 0 h 14151573"/>
                  <a:gd name="connsiteX11" fmla="*/ 11473781 w 17894300"/>
                  <a:gd name="connsiteY11" fmla="*/ 1512889 h 14151573"/>
                  <a:gd name="connsiteX12" fmla="*/ 8622632 w 17894300"/>
                  <a:gd name="connsiteY12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960100 w 17894300"/>
                  <a:gd name="connsiteY8" fmla="*/ 9147773 h 14151573"/>
                  <a:gd name="connsiteX9" fmla="*/ 10883231 w 17894300"/>
                  <a:gd name="connsiteY9" fmla="*/ 3195639 h 14151573"/>
                  <a:gd name="connsiteX10" fmla="*/ 17894300 w 17894300"/>
                  <a:gd name="connsiteY10" fmla="*/ 3000973 h 14151573"/>
                  <a:gd name="connsiteX11" fmla="*/ 17753932 w 17894300"/>
                  <a:gd name="connsiteY11" fmla="*/ 0 h 14151573"/>
                  <a:gd name="connsiteX12" fmla="*/ 11473781 w 17894300"/>
                  <a:gd name="connsiteY12" fmla="*/ 1512889 h 14151573"/>
                  <a:gd name="connsiteX13" fmla="*/ 8622632 w 17894300"/>
                  <a:gd name="connsiteY13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172700 w 17894300"/>
                  <a:gd name="connsiteY8" fmla="*/ 9477973 h 14151573"/>
                  <a:gd name="connsiteX9" fmla="*/ 10960100 w 17894300"/>
                  <a:gd name="connsiteY9" fmla="*/ 9147773 h 14151573"/>
                  <a:gd name="connsiteX10" fmla="*/ 10883231 w 17894300"/>
                  <a:gd name="connsiteY10" fmla="*/ 3195639 h 14151573"/>
                  <a:gd name="connsiteX11" fmla="*/ 17894300 w 17894300"/>
                  <a:gd name="connsiteY11" fmla="*/ 3000973 h 14151573"/>
                  <a:gd name="connsiteX12" fmla="*/ 17753932 w 17894300"/>
                  <a:gd name="connsiteY12" fmla="*/ 0 h 14151573"/>
                  <a:gd name="connsiteX13" fmla="*/ 11473781 w 17894300"/>
                  <a:gd name="connsiteY13" fmla="*/ 1512889 h 14151573"/>
                  <a:gd name="connsiteX14" fmla="*/ 8622632 w 17894300"/>
                  <a:gd name="connsiteY14" fmla="*/ 2050061 h 14151573"/>
                  <a:gd name="connsiteX0" fmla="*/ 8622632 w 17894300"/>
                  <a:gd name="connsiteY0" fmla="*/ 2050061 h 14151573"/>
                  <a:gd name="connsiteX1" fmla="*/ 0 w 17894300"/>
                  <a:gd name="connsiteY1" fmla="*/ 14024573 h 14151573"/>
                  <a:gd name="connsiteX2" fmla="*/ 8750300 w 17894300"/>
                  <a:gd name="connsiteY2" fmla="*/ 14151573 h 14151573"/>
                  <a:gd name="connsiteX3" fmla="*/ 8623300 w 17894300"/>
                  <a:gd name="connsiteY3" fmla="*/ 11471873 h 14151573"/>
                  <a:gd name="connsiteX4" fmla="*/ 8445500 w 17894300"/>
                  <a:gd name="connsiteY4" fmla="*/ 10824173 h 14151573"/>
                  <a:gd name="connsiteX5" fmla="*/ 8572500 w 17894300"/>
                  <a:gd name="connsiteY5" fmla="*/ 10519373 h 14151573"/>
                  <a:gd name="connsiteX6" fmla="*/ 8801100 w 17894300"/>
                  <a:gd name="connsiteY6" fmla="*/ 10176473 h 14151573"/>
                  <a:gd name="connsiteX7" fmla="*/ 9728200 w 17894300"/>
                  <a:gd name="connsiteY7" fmla="*/ 9579573 h 14151573"/>
                  <a:gd name="connsiteX8" fmla="*/ 10172700 w 17894300"/>
                  <a:gd name="connsiteY8" fmla="*/ 9477973 h 14151573"/>
                  <a:gd name="connsiteX9" fmla="*/ 10629900 w 17894300"/>
                  <a:gd name="connsiteY9" fmla="*/ 9249373 h 14151573"/>
                  <a:gd name="connsiteX10" fmla="*/ 10960100 w 17894300"/>
                  <a:gd name="connsiteY10" fmla="*/ 9147773 h 14151573"/>
                  <a:gd name="connsiteX11" fmla="*/ 10883231 w 17894300"/>
                  <a:gd name="connsiteY11" fmla="*/ 3195639 h 14151573"/>
                  <a:gd name="connsiteX12" fmla="*/ 17894300 w 17894300"/>
                  <a:gd name="connsiteY12" fmla="*/ 3000973 h 14151573"/>
                  <a:gd name="connsiteX13" fmla="*/ 17753932 w 17894300"/>
                  <a:gd name="connsiteY13" fmla="*/ 0 h 14151573"/>
                  <a:gd name="connsiteX14" fmla="*/ 11473781 w 17894300"/>
                  <a:gd name="connsiteY14" fmla="*/ 1512889 h 14151573"/>
                  <a:gd name="connsiteX15" fmla="*/ 8622632 w 17894300"/>
                  <a:gd name="connsiteY15" fmla="*/ 2050061 h 14151573"/>
                  <a:gd name="connsiteX0" fmla="*/ 8902032 w 18173700"/>
                  <a:gd name="connsiteY0" fmla="*/ 2050061 h 15078673"/>
                  <a:gd name="connsiteX1" fmla="*/ 0 w 18173700"/>
                  <a:gd name="connsiteY1" fmla="*/ 15078673 h 15078673"/>
                  <a:gd name="connsiteX2" fmla="*/ 279400 w 18173700"/>
                  <a:gd name="connsiteY2" fmla="*/ 14024573 h 15078673"/>
                  <a:gd name="connsiteX3" fmla="*/ 9029700 w 18173700"/>
                  <a:gd name="connsiteY3" fmla="*/ 14151573 h 15078673"/>
                  <a:gd name="connsiteX4" fmla="*/ 8902700 w 18173700"/>
                  <a:gd name="connsiteY4" fmla="*/ 11471873 h 15078673"/>
                  <a:gd name="connsiteX5" fmla="*/ 8724900 w 18173700"/>
                  <a:gd name="connsiteY5" fmla="*/ 10824173 h 15078673"/>
                  <a:gd name="connsiteX6" fmla="*/ 8851900 w 18173700"/>
                  <a:gd name="connsiteY6" fmla="*/ 10519373 h 15078673"/>
                  <a:gd name="connsiteX7" fmla="*/ 9080500 w 18173700"/>
                  <a:gd name="connsiteY7" fmla="*/ 10176473 h 15078673"/>
                  <a:gd name="connsiteX8" fmla="*/ 10007600 w 18173700"/>
                  <a:gd name="connsiteY8" fmla="*/ 9579573 h 15078673"/>
                  <a:gd name="connsiteX9" fmla="*/ 10452100 w 18173700"/>
                  <a:gd name="connsiteY9" fmla="*/ 9477973 h 15078673"/>
                  <a:gd name="connsiteX10" fmla="*/ 10909300 w 18173700"/>
                  <a:gd name="connsiteY10" fmla="*/ 9249373 h 15078673"/>
                  <a:gd name="connsiteX11" fmla="*/ 11239500 w 18173700"/>
                  <a:gd name="connsiteY11" fmla="*/ 9147773 h 15078673"/>
                  <a:gd name="connsiteX12" fmla="*/ 11162631 w 18173700"/>
                  <a:gd name="connsiteY12" fmla="*/ 3195639 h 15078673"/>
                  <a:gd name="connsiteX13" fmla="*/ 18173700 w 18173700"/>
                  <a:gd name="connsiteY13" fmla="*/ 3000973 h 15078673"/>
                  <a:gd name="connsiteX14" fmla="*/ 18033332 w 18173700"/>
                  <a:gd name="connsiteY14" fmla="*/ 0 h 15078673"/>
                  <a:gd name="connsiteX15" fmla="*/ 11753181 w 18173700"/>
                  <a:gd name="connsiteY15" fmla="*/ 1512889 h 15078673"/>
                  <a:gd name="connsiteX16" fmla="*/ 8902032 w 18173700"/>
                  <a:gd name="connsiteY16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9855200 w 18999200"/>
                  <a:gd name="connsiteY4" fmla="*/ 14151573 h 15078673"/>
                  <a:gd name="connsiteX5" fmla="*/ 9728200 w 18999200"/>
                  <a:gd name="connsiteY5" fmla="*/ 11471873 h 15078673"/>
                  <a:gd name="connsiteX6" fmla="*/ 9550400 w 18999200"/>
                  <a:gd name="connsiteY6" fmla="*/ 10824173 h 15078673"/>
                  <a:gd name="connsiteX7" fmla="*/ 9677400 w 18999200"/>
                  <a:gd name="connsiteY7" fmla="*/ 10519373 h 15078673"/>
                  <a:gd name="connsiteX8" fmla="*/ 9906000 w 18999200"/>
                  <a:gd name="connsiteY8" fmla="*/ 10176473 h 15078673"/>
                  <a:gd name="connsiteX9" fmla="*/ 10833100 w 18999200"/>
                  <a:gd name="connsiteY9" fmla="*/ 9579573 h 15078673"/>
                  <a:gd name="connsiteX10" fmla="*/ 11277600 w 18999200"/>
                  <a:gd name="connsiteY10" fmla="*/ 9477973 h 15078673"/>
                  <a:gd name="connsiteX11" fmla="*/ 11734800 w 18999200"/>
                  <a:gd name="connsiteY11" fmla="*/ 9249373 h 15078673"/>
                  <a:gd name="connsiteX12" fmla="*/ 12065000 w 18999200"/>
                  <a:gd name="connsiteY12" fmla="*/ 9147773 h 15078673"/>
                  <a:gd name="connsiteX13" fmla="*/ 11988131 w 18999200"/>
                  <a:gd name="connsiteY13" fmla="*/ 3195639 h 15078673"/>
                  <a:gd name="connsiteX14" fmla="*/ 18999200 w 18999200"/>
                  <a:gd name="connsiteY14" fmla="*/ 3000973 h 15078673"/>
                  <a:gd name="connsiteX15" fmla="*/ 18858832 w 18999200"/>
                  <a:gd name="connsiteY15" fmla="*/ 0 h 15078673"/>
                  <a:gd name="connsiteX16" fmla="*/ 12578681 w 18999200"/>
                  <a:gd name="connsiteY16" fmla="*/ 1512889 h 15078673"/>
                  <a:gd name="connsiteX17" fmla="*/ 9727532 w 18999200"/>
                  <a:gd name="connsiteY17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9906000 w 18999200"/>
                  <a:gd name="connsiteY4" fmla="*/ 14189673 h 15078673"/>
                  <a:gd name="connsiteX5" fmla="*/ 9728200 w 18999200"/>
                  <a:gd name="connsiteY5" fmla="*/ 11471873 h 15078673"/>
                  <a:gd name="connsiteX6" fmla="*/ 9550400 w 18999200"/>
                  <a:gd name="connsiteY6" fmla="*/ 10824173 h 15078673"/>
                  <a:gd name="connsiteX7" fmla="*/ 9677400 w 18999200"/>
                  <a:gd name="connsiteY7" fmla="*/ 10519373 h 15078673"/>
                  <a:gd name="connsiteX8" fmla="*/ 9906000 w 18999200"/>
                  <a:gd name="connsiteY8" fmla="*/ 10176473 h 15078673"/>
                  <a:gd name="connsiteX9" fmla="*/ 10833100 w 18999200"/>
                  <a:gd name="connsiteY9" fmla="*/ 9579573 h 15078673"/>
                  <a:gd name="connsiteX10" fmla="*/ 11277600 w 18999200"/>
                  <a:gd name="connsiteY10" fmla="*/ 9477973 h 15078673"/>
                  <a:gd name="connsiteX11" fmla="*/ 11734800 w 18999200"/>
                  <a:gd name="connsiteY11" fmla="*/ 9249373 h 15078673"/>
                  <a:gd name="connsiteX12" fmla="*/ 12065000 w 18999200"/>
                  <a:gd name="connsiteY12" fmla="*/ 9147773 h 15078673"/>
                  <a:gd name="connsiteX13" fmla="*/ 11988131 w 18999200"/>
                  <a:gd name="connsiteY13" fmla="*/ 3195639 h 15078673"/>
                  <a:gd name="connsiteX14" fmla="*/ 18999200 w 18999200"/>
                  <a:gd name="connsiteY14" fmla="*/ 3000973 h 15078673"/>
                  <a:gd name="connsiteX15" fmla="*/ 18858832 w 18999200"/>
                  <a:gd name="connsiteY15" fmla="*/ 0 h 15078673"/>
                  <a:gd name="connsiteX16" fmla="*/ 12578681 w 18999200"/>
                  <a:gd name="connsiteY16" fmla="*/ 1512889 h 15078673"/>
                  <a:gd name="connsiteX17" fmla="*/ 9727532 w 18999200"/>
                  <a:gd name="connsiteY17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5816600 w 18999200"/>
                  <a:gd name="connsiteY4" fmla="*/ 14113473 h 15078673"/>
                  <a:gd name="connsiteX5" fmla="*/ 9906000 w 18999200"/>
                  <a:gd name="connsiteY5" fmla="*/ 14189673 h 15078673"/>
                  <a:gd name="connsiteX6" fmla="*/ 9728200 w 18999200"/>
                  <a:gd name="connsiteY6" fmla="*/ 11471873 h 15078673"/>
                  <a:gd name="connsiteX7" fmla="*/ 9550400 w 18999200"/>
                  <a:gd name="connsiteY7" fmla="*/ 10824173 h 15078673"/>
                  <a:gd name="connsiteX8" fmla="*/ 9677400 w 18999200"/>
                  <a:gd name="connsiteY8" fmla="*/ 10519373 h 15078673"/>
                  <a:gd name="connsiteX9" fmla="*/ 9906000 w 18999200"/>
                  <a:gd name="connsiteY9" fmla="*/ 10176473 h 15078673"/>
                  <a:gd name="connsiteX10" fmla="*/ 10833100 w 18999200"/>
                  <a:gd name="connsiteY10" fmla="*/ 9579573 h 15078673"/>
                  <a:gd name="connsiteX11" fmla="*/ 11277600 w 18999200"/>
                  <a:gd name="connsiteY11" fmla="*/ 9477973 h 15078673"/>
                  <a:gd name="connsiteX12" fmla="*/ 11734800 w 18999200"/>
                  <a:gd name="connsiteY12" fmla="*/ 9249373 h 15078673"/>
                  <a:gd name="connsiteX13" fmla="*/ 12065000 w 18999200"/>
                  <a:gd name="connsiteY13" fmla="*/ 9147773 h 15078673"/>
                  <a:gd name="connsiteX14" fmla="*/ 11988131 w 18999200"/>
                  <a:gd name="connsiteY14" fmla="*/ 3195639 h 15078673"/>
                  <a:gd name="connsiteX15" fmla="*/ 18999200 w 18999200"/>
                  <a:gd name="connsiteY15" fmla="*/ 3000973 h 15078673"/>
                  <a:gd name="connsiteX16" fmla="*/ 18858832 w 18999200"/>
                  <a:gd name="connsiteY16" fmla="*/ 0 h 15078673"/>
                  <a:gd name="connsiteX17" fmla="*/ 12578681 w 18999200"/>
                  <a:gd name="connsiteY17" fmla="*/ 1512889 h 15078673"/>
                  <a:gd name="connsiteX18" fmla="*/ 9727532 w 18999200"/>
                  <a:gd name="connsiteY18" fmla="*/ 2050061 h 15078673"/>
                  <a:gd name="connsiteX0" fmla="*/ 9727532 w 18999200"/>
                  <a:gd name="connsiteY0" fmla="*/ 2050061 h 15078673"/>
                  <a:gd name="connsiteX1" fmla="*/ 0 w 18999200"/>
                  <a:gd name="connsiteY1" fmla="*/ 13389573 h 15078673"/>
                  <a:gd name="connsiteX2" fmla="*/ 825500 w 18999200"/>
                  <a:gd name="connsiteY2" fmla="*/ 15078673 h 15078673"/>
                  <a:gd name="connsiteX3" fmla="*/ 1104900 w 18999200"/>
                  <a:gd name="connsiteY3" fmla="*/ 14024573 h 15078673"/>
                  <a:gd name="connsiteX4" fmla="*/ 5473700 w 18999200"/>
                  <a:gd name="connsiteY4" fmla="*/ 14151573 h 15078673"/>
                  <a:gd name="connsiteX5" fmla="*/ 9906000 w 18999200"/>
                  <a:gd name="connsiteY5" fmla="*/ 14189673 h 15078673"/>
                  <a:gd name="connsiteX6" fmla="*/ 9728200 w 18999200"/>
                  <a:gd name="connsiteY6" fmla="*/ 11471873 h 15078673"/>
                  <a:gd name="connsiteX7" fmla="*/ 9550400 w 18999200"/>
                  <a:gd name="connsiteY7" fmla="*/ 10824173 h 15078673"/>
                  <a:gd name="connsiteX8" fmla="*/ 9677400 w 18999200"/>
                  <a:gd name="connsiteY8" fmla="*/ 10519373 h 15078673"/>
                  <a:gd name="connsiteX9" fmla="*/ 9906000 w 18999200"/>
                  <a:gd name="connsiteY9" fmla="*/ 10176473 h 15078673"/>
                  <a:gd name="connsiteX10" fmla="*/ 10833100 w 18999200"/>
                  <a:gd name="connsiteY10" fmla="*/ 9579573 h 15078673"/>
                  <a:gd name="connsiteX11" fmla="*/ 11277600 w 18999200"/>
                  <a:gd name="connsiteY11" fmla="*/ 9477973 h 15078673"/>
                  <a:gd name="connsiteX12" fmla="*/ 11734800 w 18999200"/>
                  <a:gd name="connsiteY12" fmla="*/ 9249373 h 15078673"/>
                  <a:gd name="connsiteX13" fmla="*/ 12065000 w 18999200"/>
                  <a:gd name="connsiteY13" fmla="*/ 9147773 h 15078673"/>
                  <a:gd name="connsiteX14" fmla="*/ 11988131 w 18999200"/>
                  <a:gd name="connsiteY14" fmla="*/ 3195639 h 15078673"/>
                  <a:gd name="connsiteX15" fmla="*/ 18999200 w 18999200"/>
                  <a:gd name="connsiteY15" fmla="*/ 3000973 h 15078673"/>
                  <a:gd name="connsiteX16" fmla="*/ 18858832 w 18999200"/>
                  <a:gd name="connsiteY16" fmla="*/ 0 h 15078673"/>
                  <a:gd name="connsiteX17" fmla="*/ 12578681 w 18999200"/>
                  <a:gd name="connsiteY17" fmla="*/ 1512889 h 15078673"/>
                  <a:gd name="connsiteX18" fmla="*/ 9727532 w 18999200"/>
                  <a:gd name="connsiteY18" fmla="*/ 2050061 h 15078673"/>
                  <a:gd name="connsiteX0" fmla="*/ 9727532 w 18999200"/>
                  <a:gd name="connsiteY0" fmla="*/ 2050061 h 15072323"/>
                  <a:gd name="connsiteX1" fmla="*/ 0 w 18999200"/>
                  <a:gd name="connsiteY1" fmla="*/ 13389573 h 15072323"/>
                  <a:gd name="connsiteX2" fmla="*/ 793750 w 18999200"/>
                  <a:gd name="connsiteY2" fmla="*/ 15072323 h 15072323"/>
                  <a:gd name="connsiteX3" fmla="*/ 1104900 w 18999200"/>
                  <a:gd name="connsiteY3" fmla="*/ 14024573 h 15072323"/>
                  <a:gd name="connsiteX4" fmla="*/ 5473700 w 18999200"/>
                  <a:gd name="connsiteY4" fmla="*/ 14151573 h 15072323"/>
                  <a:gd name="connsiteX5" fmla="*/ 9906000 w 18999200"/>
                  <a:gd name="connsiteY5" fmla="*/ 14189673 h 15072323"/>
                  <a:gd name="connsiteX6" fmla="*/ 9728200 w 18999200"/>
                  <a:gd name="connsiteY6" fmla="*/ 11471873 h 15072323"/>
                  <a:gd name="connsiteX7" fmla="*/ 9550400 w 18999200"/>
                  <a:gd name="connsiteY7" fmla="*/ 10824173 h 15072323"/>
                  <a:gd name="connsiteX8" fmla="*/ 9677400 w 18999200"/>
                  <a:gd name="connsiteY8" fmla="*/ 10519373 h 15072323"/>
                  <a:gd name="connsiteX9" fmla="*/ 9906000 w 18999200"/>
                  <a:gd name="connsiteY9" fmla="*/ 10176473 h 15072323"/>
                  <a:gd name="connsiteX10" fmla="*/ 10833100 w 18999200"/>
                  <a:gd name="connsiteY10" fmla="*/ 9579573 h 15072323"/>
                  <a:gd name="connsiteX11" fmla="*/ 11277600 w 18999200"/>
                  <a:gd name="connsiteY11" fmla="*/ 9477973 h 15072323"/>
                  <a:gd name="connsiteX12" fmla="*/ 11734800 w 18999200"/>
                  <a:gd name="connsiteY12" fmla="*/ 9249373 h 15072323"/>
                  <a:gd name="connsiteX13" fmla="*/ 12065000 w 18999200"/>
                  <a:gd name="connsiteY13" fmla="*/ 9147773 h 15072323"/>
                  <a:gd name="connsiteX14" fmla="*/ 11988131 w 18999200"/>
                  <a:gd name="connsiteY14" fmla="*/ 3195639 h 15072323"/>
                  <a:gd name="connsiteX15" fmla="*/ 18999200 w 18999200"/>
                  <a:gd name="connsiteY15" fmla="*/ 3000973 h 15072323"/>
                  <a:gd name="connsiteX16" fmla="*/ 18858832 w 18999200"/>
                  <a:gd name="connsiteY16" fmla="*/ 0 h 15072323"/>
                  <a:gd name="connsiteX17" fmla="*/ 12578681 w 18999200"/>
                  <a:gd name="connsiteY17" fmla="*/ 1512889 h 15072323"/>
                  <a:gd name="connsiteX18" fmla="*/ 9727532 w 18999200"/>
                  <a:gd name="connsiteY18" fmla="*/ 2050061 h 15072323"/>
                  <a:gd name="connsiteX0" fmla="*/ 9727532 w 18999200"/>
                  <a:gd name="connsiteY0" fmla="*/ 2050061 h 15199323"/>
                  <a:gd name="connsiteX1" fmla="*/ 0 w 18999200"/>
                  <a:gd name="connsiteY1" fmla="*/ 13389573 h 15199323"/>
                  <a:gd name="connsiteX2" fmla="*/ 781050 w 18999200"/>
                  <a:gd name="connsiteY2" fmla="*/ 15199323 h 15199323"/>
                  <a:gd name="connsiteX3" fmla="*/ 1104900 w 18999200"/>
                  <a:gd name="connsiteY3" fmla="*/ 14024573 h 15199323"/>
                  <a:gd name="connsiteX4" fmla="*/ 5473700 w 18999200"/>
                  <a:gd name="connsiteY4" fmla="*/ 14151573 h 15199323"/>
                  <a:gd name="connsiteX5" fmla="*/ 9906000 w 18999200"/>
                  <a:gd name="connsiteY5" fmla="*/ 14189673 h 15199323"/>
                  <a:gd name="connsiteX6" fmla="*/ 9728200 w 18999200"/>
                  <a:gd name="connsiteY6" fmla="*/ 11471873 h 15199323"/>
                  <a:gd name="connsiteX7" fmla="*/ 9550400 w 18999200"/>
                  <a:gd name="connsiteY7" fmla="*/ 10824173 h 15199323"/>
                  <a:gd name="connsiteX8" fmla="*/ 9677400 w 18999200"/>
                  <a:gd name="connsiteY8" fmla="*/ 10519373 h 15199323"/>
                  <a:gd name="connsiteX9" fmla="*/ 9906000 w 18999200"/>
                  <a:gd name="connsiteY9" fmla="*/ 10176473 h 15199323"/>
                  <a:gd name="connsiteX10" fmla="*/ 10833100 w 18999200"/>
                  <a:gd name="connsiteY10" fmla="*/ 9579573 h 15199323"/>
                  <a:gd name="connsiteX11" fmla="*/ 11277600 w 18999200"/>
                  <a:gd name="connsiteY11" fmla="*/ 9477973 h 15199323"/>
                  <a:gd name="connsiteX12" fmla="*/ 11734800 w 18999200"/>
                  <a:gd name="connsiteY12" fmla="*/ 9249373 h 15199323"/>
                  <a:gd name="connsiteX13" fmla="*/ 12065000 w 18999200"/>
                  <a:gd name="connsiteY13" fmla="*/ 9147773 h 15199323"/>
                  <a:gd name="connsiteX14" fmla="*/ 11988131 w 18999200"/>
                  <a:gd name="connsiteY14" fmla="*/ 3195639 h 15199323"/>
                  <a:gd name="connsiteX15" fmla="*/ 18999200 w 18999200"/>
                  <a:gd name="connsiteY15" fmla="*/ 3000973 h 15199323"/>
                  <a:gd name="connsiteX16" fmla="*/ 18858832 w 18999200"/>
                  <a:gd name="connsiteY16" fmla="*/ 0 h 15199323"/>
                  <a:gd name="connsiteX17" fmla="*/ 12578681 w 18999200"/>
                  <a:gd name="connsiteY17" fmla="*/ 1512889 h 15199323"/>
                  <a:gd name="connsiteX18" fmla="*/ 9727532 w 18999200"/>
                  <a:gd name="connsiteY18" fmla="*/ 2050061 h 1519932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698500 w 18999200"/>
                  <a:gd name="connsiteY2" fmla="*/ 15256473 h 15256473"/>
                  <a:gd name="connsiteX3" fmla="*/ 781050 w 18999200"/>
                  <a:gd name="connsiteY3" fmla="*/ 15199323 h 15256473"/>
                  <a:gd name="connsiteX4" fmla="*/ 1104900 w 18999200"/>
                  <a:gd name="connsiteY4" fmla="*/ 14024573 h 15256473"/>
                  <a:gd name="connsiteX5" fmla="*/ 5473700 w 18999200"/>
                  <a:gd name="connsiteY5" fmla="*/ 14151573 h 15256473"/>
                  <a:gd name="connsiteX6" fmla="*/ 9906000 w 18999200"/>
                  <a:gd name="connsiteY6" fmla="*/ 14189673 h 15256473"/>
                  <a:gd name="connsiteX7" fmla="*/ 9728200 w 18999200"/>
                  <a:gd name="connsiteY7" fmla="*/ 11471873 h 15256473"/>
                  <a:gd name="connsiteX8" fmla="*/ 9550400 w 18999200"/>
                  <a:gd name="connsiteY8" fmla="*/ 10824173 h 15256473"/>
                  <a:gd name="connsiteX9" fmla="*/ 9677400 w 18999200"/>
                  <a:gd name="connsiteY9" fmla="*/ 10519373 h 15256473"/>
                  <a:gd name="connsiteX10" fmla="*/ 9906000 w 18999200"/>
                  <a:gd name="connsiteY10" fmla="*/ 10176473 h 15256473"/>
                  <a:gd name="connsiteX11" fmla="*/ 10833100 w 18999200"/>
                  <a:gd name="connsiteY11" fmla="*/ 9579573 h 15256473"/>
                  <a:gd name="connsiteX12" fmla="*/ 11277600 w 18999200"/>
                  <a:gd name="connsiteY12" fmla="*/ 9477973 h 15256473"/>
                  <a:gd name="connsiteX13" fmla="*/ 11734800 w 18999200"/>
                  <a:gd name="connsiteY13" fmla="*/ 9249373 h 15256473"/>
                  <a:gd name="connsiteX14" fmla="*/ 12065000 w 18999200"/>
                  <a:gd name="connsiteY14" fmla="*/ 9147773 h 15256473"/>
                  <a:gd name="connsiteX15" fmla="*/ 11988131 w 18999200"/>
                  <a:gd name="connsiteY15" fmla="*/ 3195639 h 15256473"/>
                  <a:gd name="connsiteX16" fmla="*/ 18999200 w 18999200"/>
                  <a:gd name="connsiteY16" fmla="*/ 3000973 h 15256473"/>
                  <a:gd name="connsiteX17" fmla="*/ 18858832 w 18999200"/>
                  <a:gd name="connsiteY17" fmla="*/ 0 h 15256473"/>
                  <a:gd name="connsiteX18" fmla="*/ 12578681 w 18999200"/>
                  <a:gd name="connsiteY18" fmla="*/ 1512889 h 15256473"/>
                  <a:gd name="connsiteX19" fmla="*/ 9727532 w 18999200"/>
                  <a:gd name="connsiteY19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749300 w 18999200"/>
                  <a:gd name="connsiteY2" fmla="*/ 15027873 h 15256473"/>
                  <a:gd name="connsiteX3" fmla="*/ 698500 w 18999200"/>
                  <a:gd name="connsiteY3" fmla="*/ 15256473 h 15256473"/>
                  <a:gd name="connsiteX4" fmla="*/ 781050 w 18999200"/>
                  <a:gd name="connsiteY4" fmla="*/ 15199323 h 15256473"/>
                  <a:gd name="connsiteX5" fmla="*/ 1104900 w 18999200"/>
                  <a:gd name="connsiteY5" fmla="*/ 14024573 h 15256473"/>
                  <a:gd name="connsiteX6" fmla="*/ 5473700 w 18999200"/>
                  <a:gd name="connsiteY6" fmla="*/ 14151573 h 15256473"/>
                  <a:gd name="connsiteX7" fmla="*/ 9906000 w 18999200"/>
                  <a:gd name="connsiteY7" fmla="*/ 14189673 h 15256473"/>
                  <a:gd name="connsiteX8" fmla="*/ 9728200 w 18999200"/>
                  <a:gd name="connsiteY8" fmla="*/ 11471873 h 15256473"/>
                  <a:gd name="connsiteX9" fmla="*/ 9550400 w 18999200"/>
                  <a:gd name="connsiteY9" fmla="*/ 10824173 h 15256473"/>
                  <a:gd name="connsiteX10" fmla="*/ 9677400 w 18999200"/>
                  <a:gd name="connsiteY10" fmla="*/ 10519373 h 15256473"/>
                  <a:gd name="connsiteX11" fmla="*/ 9906000 w 18999200"/>
                  <a:gd name="connsiteY11" fmla="*/ 10176473 h 15256473"/>
                  <a:gd name="connsiteX12" fmla="*/ 10833100 w 18999200"/>
                  <a:gd name="connsiteY12" fmla="*/ 9579573 h 15256473"/>
                  <a:gd name="connsiteX13" fmla="*/ 11277600 w 18999200"/>
                  <a:gd name="connsiteY13" fmla="*/ 9477973 h 15256473"/>
                  <a:gd name="connsiteX14" fmla="*/ 11734800 w 18999200"/>
                  <a:gd name="connsiteY14" fmla="*/ 9249373 h 15256473"/>
                  <a:gd name="connsiteX15" fmla="*/ 12065000 w 18999200"/>
                  <a:gd name="connsiteY15" fmla="*/ 9147773 h 15256473"/>
                  <a:gd name="connsiteX16" fmla="*/ 11988131 w 18999200"/>
                  <a:gd name="connsiteY16" fmla="*/ 3195639 h 15256473"/>
                  <a:gd name="connsiteX17" fmla="*/ 18999200 w 18999200"/>
                  <a:gd name="connsiteY17" fmla="*/ 3000973 h 15256473"/>
                  <a:gd name="connsiteX18" fmla="*/ 18858832 w 18999200"/>
                  <a:gd name="connsiteY18" fmla="*/ 0 h 15256473"/>
                  <a:gd name="connsiteX19" fmla="*/ 12578681 w 18999200"/>
                  <a:gd name="connsiteY19" fmla="*/ 1512889 h 15256473"/>
                  <a:gd name="connsiteX20" fmla="*/ 9727532 w 18999200"/>
                  <a:gd name="connsiteY20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768350 w 18999200"/>
                  <a:gd name="connsiteY2" fmla="*/ 14875473 h 15256473"/>
                  <a:gd name="connsiteX3" fmla="*/ 749300 w 18999200"/>
                  <a:gd name="connsiteY3" fmla="*/ 15027873 h 15256473"/>
                  <a:gd name="connsiteX4" fmla="*/ 698500 w 18999200"/>
                  <a:gd name="connsiteY4" fmla="*/ 15256473 h 15256473"/>
                  <a:gd name="connsiteX5" fmla="*/ 781050 w 18999200"/>
                  <a:gd name="connsiteY5" fmla="*/ 15199323 h 15256473"/>
                  <a:gd name="connsiteX6" fmla="*/ 1104900 w 18999200"/>
                  <a:gd name="connsiteY6" fmla="*/ 14024573 h 15256473"/>
                  <a:gd name="connsiteX7" fmla="*/ 5473700 w 18999200"/>
                  <a:gd name="connsiteY7" fmla="*/ 14151573 h 15256473"/>
                  <a:gd name="connsiteX8" fmla="*/ 9906000 w 18999200"/>
                  <a:gd name="connsiteY8" fmla="*/ 14189673 h 15256473"/>
                  <a:gd name="connsiteX9" fmla="*/ 9728200 w 18999200"/>
                  <a:gd name="connsiteY9" fmla="*/ 11471873 h 15256473"/>
                  <a:gd name="connsiteX10" fmla="*/ 9550400 w 18999200"/>
                  <a:gd name="connsiteY10" fmla="*/ 10824173 h 15256473"/>
                  <a:gd name="connsiteX11" fmla="*/ 9677400 w 18999200"/>
                  <a:gd name="connsiteY11" fmla="*/ 10519373 h 15256473"/>
                  <a:gd name="connsiteX12" fmla="*/ 9906000 w 18999200"/>
                  <a:gd name="connsiteY12" fmla="*/ 10176473 h 15256473"/>
                  <a:gd name="connsiteX13" fmla="*/ 10833100 w 18999200"/>
                  <a:gd name="connsiteY13" fmla="*/ 9579573 h 15256473"/>
                  <a:gd name="connsiteX14" fmla="*/ 11277600 w 18999200"/>
                  <a:gd name="connsiteY14" fmla="*/ 9477973 h 15256473"/>
                  <a:gd name="connsiteX15" fmla="*/ 11734800 w 18999200"/>
                  <a:gd name="connsiteY15" fmla="*/ 9249373 h 15256473"/>
                  <a:gd name="connsiteX16" fmla="*/ 12065000 w 18999200"/>
                  <a:gd name="connsiteY16" fmla="*/ 9147773 h 15256473"/>
                  <a:gd name="connsiteX17" fmla="*/ 11988131 w 18999200"/>
                  <a:gd name="connsiteY17" fmla="*/ 3195639 h 15256473"/>
                  <a:gd name="connsiteX18" fmla="*/ 18999200 w 18999200"/>
                  <a:gd name="connsiteY18" fmla="*/ 3000973 h 15256473"/>
                  <a:gd name="connsiteX19" fmla="*/ 18858832 w 18999200"/>
                  <a:gd name="connsiteY19" fmla="*/ 0 h 15256473"/>
                  <a:gd name="connsiteX20" fmla="*/ 12578681 w 18999200"/>
                  <a:gd name="connsiteY20" fmla="*/ 1512889 h 15256473"/>
                  <a:gd name="connsiteX21" fmla="*/ 9727532 w 18999200"/>
                  <a:gd name="connsiteY21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831850 w 18999200"/>
                  <a:gd name="connsiteY2" fmla="*/ 14761173 h 15256473"/>
                  <a:gd name="connsiteX3" fmla="*/ 768350 w 18999200"/>
                  <a:gd name="connsiteY3" fmla="*/ 14875473 h 15256473"/>
                  <a:gd name="connsiteX4" fmla="*/ 749300 w 18999200"/>
                  <a:gd name="connsiteY4" fmla="*/ 15027873 h 15256473"/>
                  <a:gd name="connsiteX5" fmla="*/ 698500 w 18999200"/>
                  <a:gd name="connsiteY5" fmla="*/ 15256473 h 15256473"/>
                  <a:gd name="connsiteX6" fmla="*/ 781050 w 18999200"/>
                  <a:gd name="connsiteY6" fmla="*/ 15199323 h 15256473"/>
                  <a:gd name="connsiteX7" fmla="*/ 1104900 w 18999200"/>
                  <a:gd name="connsiteY7" fmla="*/ 14024573 h 15256473"/>
                  <a:gd name="connsiteX8" fmla="*/ 5473700 w 18999200"/>
                  <a:gd name="connsiteY8" fmla="*/ 14151573 h 15256473"/>
                  <a:gd name="connsiteX9" fmla="*/ 9906000 w 18999200"/>
                  <a:gd name="connsiteY9" fmla="*/ 14189673 h 15256473"/>
                  <a:gd name="connsiteX10" fmla="*/ 9728200 w 18999200"/>
                  <a:gd name="connsiteY10" fmla="*/ 11471873 h 15256473"/>
                  <a:gd name="connsiteX11" fmla="*/ 9550400 w 18999200"/>
                  <a:gd name="connsiteY11" fmla="*/ 10824173 h 15256473"/>
                  <a:gd name="connsiteX12" fmla="*/ 9677400 w 18999200"/>
                  <a:gd name="connsiteY12" fmla="*/ 10519373 h 15256473"/>
                  <a:gd name="connsiteX13" fmla="*/ 9906000 w 18999200"/>
                  <a:gd name="connsiteY13" fmla="*/ 10176473 h 15256473"/>
                  <a:gd name="connsiteX14" fmla="*/ 10833100 w 18999200"/>
                  <a:gd name="connsiteY14" fmla="*/ 9579573 h 15256473"/>
                  <a:gd name="connsiteX15" fmla="*/ 11277600 w 18999200"/>
                  <a:gd name="connsiteY15" fmla="*/ 9477973 h 15256473"/>
                  <a:gd name="connsiteX16" fmla="*/ 11734800 w 18999200"/>
                  <a:gd name="connsiteY16" fmla="*/ 9249373 h 15256473"/>
                  <a:gd name="connsiteX17" fmla="*/ 12065000 w 18999200"/>
                  <a:gd name="connsiteY17" fmla="*/ 9147773 h 15256473"/>
                  <a:gd name="connsiteX18" fmla="*/ 11988131 w 18999200"/>
                  <a:gd name="connsiteY18" fmla="*/ 3195639 h 15256473"/>
                  <a:gd name="connsiteX19" fmla="*/ 18999200 w 18999200"/>
                  <a:gd name="connsiteY19" fmla="*/ 3000973 h 15256473"/>
                  <a:gd name="connsiteX20" fmla="*/ 18858832 w 18999200"/>
                  <a:gd name="connsiteY20" fmla="*/ 0 h 15256473"/>
                  <a:gd name="connsiteX21" fmla="*/ 12578681 w 18999200"/>
                  <a:gd name="connsiteY21" fmla="*/ 1512889 h 15256473"/>
                  <a:gd name="connsiteX22" fmla="*/ 9727532 w 18999200"/>
                  <a:gd name="connsiteY22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838200 w 18999200"/>
                  <a:gd name="connsiteY2" fmla="*/ 14589723 h 15256473"/>
                  <a:gd name="connsiteX3" fmla="*/ 831850 w 18999200"/>
                  <a:gd name="connsiteY3" fmla="*/ 14761173 h 15256473"/>
                  <a:gd name="connsiteX4" fmla="*/ 768350 w 18999200"/>
                  <a:gd name="connsiteY4" fmla="*/ 14875473 h 15256473"/>
                  <a:gd name="connsiteX5" fmla="*/ 749300 w 18999200"/>
                  <a:gd name="connsiteY5" fmla="*/ 15027873 h 15256473"/>
                  <a:gd name="connsiteX6" fmla="*/ 698500 w 18999200"/>
                  <a:gd name="connsiteY6" fmla="*/ 15256473 h 15256473"/>
                  <a:gd name="connsiteX7" fmla="*/ 781050 w 18999200"/>
                  <a:gd name="connsiteY7" fmla="*/ 15199323 h 15256473"/>
                  <a:gd name="connsiteX8" fmla="*/ 1104900 w 18999200"/>
                  <a:gd name="connsiteY8" fmla="*/ 14024573 h 15256473"/>
                  <a:gd name="connsiteX9" fmla="*/ 5473700 w 18999200"/>
                  <a:gd name="connsiteY9" fmla="*/ 14151573 h 15256473"/>
                  <a:gd name="connsiteX10" fmla="*/ 9906000 w 18999200"/>
                  <a:gd name="connsiteY10" fmla="*/ 14189673 h 15256473"/>
                  <a:gd name="connsiteX11" fmla="*/ 9728200 w 18999200"/>
                  <a:gd name="connsiteY11" fmla="*/ 11471873 h 15256473"/>
                  <a:gd name="connsiteX12" fmla="*/ 9550400 w 18999200"/>
                  <a:gd name="connsiteY12" fmla="*/ 10824173 h 15256473"/>
                  <a:gd name="connsiteX13" fmla="*/ 9677400 w 18999200"/>
                  <a:gd name="connsiteY13" fmla="*/ 10519373 h 15256473"/>
                  <a:gd name="connsiteX14" fmla="*/ 9906000 w 18999200"/>
                  <a:gd name="connsiteY14" fmla="*/ 10176473 h 15256473"/>
                  <a:gd name="connsiteX15" fmla="*/ 10833100 w 18999200"/>
                  <a:gd name="connsiteY15" fmla="*/ 9579573 h 15256473"/>
                  <a:gd name="connsiteX16" fmla="*/ 11277600 w 18999200"/>
                  <a:gd name="connsiteY16" fmla="*/ 9477973 h 15256473"/>
                  <a:gd name="connsiteX17" fmla="*/ 11734800 w 18999200"/>
                  <a:gd name="connsiteY17" fmla="*/ 9249373 h 15256473"/>
                  <a:gd name="connsiteX18" fmla="*/ 12065000 w 18999200"/>
                  <a:gd name="connsiteY18" fmla="*/ 9147773 h 15256473"/>
                  <a:gd name="connsiteX19" fmla="*/ 11988131 w 18999200"/>
                  <a:gd name="connsiteY19" fmla="*/ 3195639 h 15256473"/>
                  <a:gd name="connsiteX20" fmla="*/ 18999200 w 18999200"/>
                  <a:gd name="connsiteY20" fmla="*/ 3000973 h 15256473"/>
                  <a:gd name="connsiteX21" fmla="*/ 18858832 w 18999200"/>
                  <a:gd name="connsiteY21" fmla="*/ 0 h 15256473"/>
                  <a:gd name="connsiteX22" fmla="*/ 12578681 w 18999200"/>
                  <a:gd name="connsiteY22" fmla="*/ 1512889 h 15256473"/>
                  <a:gd name="connsiteX23" fmla="*/ 9727532 w 18999200"/>
                  <a:gd name="connsiteY23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882650 w 18999200"/>
                  <a:gd name="connsiteY2" fmla="*/ 14418273 h 15256473"/>
                  <a:gd name="connsiteX3" fmla="*/ 838200 w 18999200"/>
                  <a:gd name="connsiteY3" fmla="*/ 14589723 h 15256473"/>
                  <a:gd name="connsiteX4" fmla="*/ 831850 w 18999200"/>
                  <a:gd name="connsiteY4" fmla="*/ 14761173 h 15256473"/>
                  <a:gd name="connsiteX5" fmla="*/ 768350 w 18999200"/>
                  <a:gd name="connsiteY5" fmla="*/ 14875473 h 15256473"/>
                  <a:gd name="connsiteX6" fmla="*/ 749300 w 18999200"/>
                  <a:gd name="connsiteY6" fmla="*/ 15027873 h 15256473"/>
                  <a:gd name="connsiteX7" fmla="*/ 698500 w 18999200"/>
                  <a:gd name="connsiteY7" fmla="*/ 15256473 h 15256473"/>
                  <a:gd name="connsiteX8" fmla="*/ 781050 w 18999200"/>
                  <a:gd name="connsiteY8" fmla="*/ 15199323 h 15256473"/>
                  <a:gd name="connsiteX9" fmla="*/ 1104900 w 18999200"/>
                  <a:gd name="connsiteY9" fmla="*/ 14024573 h 15256473"/>
                  <a:gd name="connsiteX10" fmla="*/ 5473700 w 18999200"/>
                  <a:gd name="connsiteY10" fmla="*/ 14151573 h 15256473"/>
                  <a:gd name="connsiteX11" fmla="*/ 9906000 w 18999200"/>
                  <a:gd name="connsiteY11" fmla="*/ 14189673 h 15256473"/>
                  <a:gd name="connsiteX12" fmla="*/ 9728200 w 18999200"/>
                  <a:gd name="connsiteY12" fmla="*/ 11471873 h 15256473"/>
                  <a:gd name="connsiteX13" fmla="*/ 9550400 w 18999200"/>
                  <a:gd name="connsiteY13" fmla="*/ 10824173 h 15256473"/>
                  <a:gd name="connsiteX14" fmla="*/ 9677400 w 18999200"/>
                  <a:gd name="connsiteY14" fmla="*/ 10519373 h 15256473"/>
                  <a:gd name="connsiteX15" fmla="*/ 9906000 w 18999200"/>
                  <a:gd name="connsiteY15" fmla="*/ 10176473 h 15256473"/>
                  <a:gd name="connsiteX16" fmla="*/ 10833100 w 18999200"/>
                  <a:gd name="connsiteY16" fmla="*/ 9579573 h 15256473"/>
                  <a:gd name="connsiteX17" fmla="*/ 11277600 w 18999200"/>
                  <a:gd name="connsiteY17" fmla="*/ 9477973 h 15256473"/>
                  <a:gd name="connsiteX18" fmla="*/ 11734800 w 18999200"/>
                  <a:gd name="connsiteY18" fmla="*/ 9249373 h 15256473"/>
                  <a:gd name="connsiteX19" fmla="*/ 12065000 w 18999200"/>
                  <a:gd name="connsiteY19" fmla="*/ 9147773 h 15256473"/>
                  <a:gd name="connsiteX20" fmla="*/ 11988131 w 18999200"/>
                  <a:gd name="connsiteY20" fmla="*/ 3195639 h 15256473"/>
                  <a:gd name="connsiteX21" fmla="*/ 18999200 w 18999200"/>
                  <a:gd name="connsiteY21" fmla="*/ 3000973 h 15256473"/>
                  <a:gd name="connsiteX22" fmla="*/ 18858832 w 18999200"/>
                  <a:gd name="connsiteY22" fmla="*/ 0 h 15256473"/>
                  <a:gd name="connsiteX23" fmla="*/ 12578681 w 18999200"/>
                  <a:gd name="connsiteY23" fmla="*/ 1512889 h 15256473"/>
                  <a:gd name="connsiteX24" fmla="*/ 9727532 w 18999200"/>
                  <a:gd name="connsiteY24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927100 w 18999200"/>
                  <a:gd name="connsiteY2" fmla="*/ 14221423 h 15256473"/>
                  <a:gd name="connsiteX3" fmla="*/ 882650 w 18999200"/>
                  <a:gd name="connsiteY3" fmla="*/ 14418273 h 15256473"/>
                  <a:gd name="connsiteX4" fmla="*/ 838200 w 18999200"/>
                  <a:gd name="connsiteY4" fmla="*/ 14589723 h 15256473"/>
                  <a:gd name="connsiteX5" fmla="*/ 831850 w 18999200"/>
                  <a:gd name="connsiteY5" fmla="*/ 14761173 h 15256473"/>
                  <a:gd name="connsiteX6" fmla="*/ 768350 w 18999200"/>
                  <a:gd name="connsiteY6" fmla="*/ 14875473 h 15256473"/>
                  <a:gd name="connsiteX7" fmla="*/ 749300 w 18999200"/>
                  <a:gd name="connsiteY7" fmla="*/ 15027873 h 15256473"/>
                  <a:gd name="connsiteX8" fmla="*/ 698500 w 18999200"/>
                  <a:gd name="connsiteY8" fmla="*/ 15256473 h 15256473"/>
                  <a:gd name="connsiteX9" fmla="*/ 781050 w 18999200"/>
                  <a:gd name="connsiteY9" fmla="*/ 15199323 h 15256473"/>
                  <a:gd name="connsiteX10" fmla="*/ 1104900 w 18999200"/>
                  <a:gd name="connsiteY10" fmla="*/ 14024573 h 15256473"/>
                  <a:gd name="connsiteX11" fmla="*/ 5473700 w 18999200"/>
                  <a:gd name="connsiteY11" fmla="*/ 14151573 h 15256473"/>
                  <a:gd name="connsiteX12" fmla="*/ 9906000 w 18999200"/>
                  <a:gd name="connsiteY12" fmla="*/ 14189673 h 15256473"/>
                  <a:gd name="connsiteX13" fmla="*/ 9728200 w 18999200"/>
                  <a:gd name="connsiteY13" fmla="*/ 11471873 h 15256473"/>
                  <a:gd name="connsiteX14" fmla="*/ 9550400 w 18999200"/>
                  <a:gd name="connsiteY14" fmla="*/ 10824173 h 15256473"/>
                  <a:gd name="connsiteX15" fmla="*/ 9677400 w 18999200"/>
                  <a:gd name="connsiteY15" fmla="*/ 10519373 h 15256473"/>
                  <a:gd name="connsiteX16" fmla="*/ 9906000 w 18999200"/>
                  <a:gd name="connsiteY16" fmla="*/ 10176473 h 15256473"/>
                  <a:gd name="connsiteX17" fmla="*/ 10833100 w 18999200"/>
                  <a:gd name="connsiteY17" fmla="*/ 9579573 h 15256473"/>
                  <a:gd name="connsiteX18" fmla="*/ 11277600 w 18999200"/>
                  <a:gd name="connsiteY18" fmla="*/ 9477973 h 15256473"/>
                  <a:gd name="connsiteX19" fmla="*/ 11734800 w 18999200"/>
                  <a:gd name="connsiteY19" fmla="*/ 9249373 h 15256473"/>
                  <a:gd name="connsiteX20" fmla="*/ 12065000 w 18999200"/>
                  <a:gd name="connsiteY20" fmla="*/ 9147773 h 15256473"/>
                  <a:gd name="connsiteX21" fmla="*/ 11988131 w 18999200"/>
                  <a:gd name="connsiteY21" fmla="*/ 3195639 h 15256473"/>
                  <a:gd name="connsiteX22" fmla="*/ 18999200 w 18999200"/>
                  <a:gd name="connsiteY22" fmla="*/ 3000973 h 15256473"/>
                  <a:gd name="connsiteX23" fmla="*/ 18858832 w 18999200"/>
                  <a:gd name="connsiteY23" fmla="*/ 0 h 15256473"/>
                  <a:gd name="connsiteX24" fmla="*/ 12578681 w 18999200"/>
                  <a:gd name="connsiteY24" fmla="*/ 1512889 h 15256473"/>
                  <a:gd name="connsiteX25" fmla="*/ 9727532 w 18999200"/>
                  <a:gd name="connsiteY25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933450 w 18999200"/>
                  <a:gd name="connsiteY2" fmla="*/ 14043623 h 15256473"/>
                  <a:gd name="connsiteX3" fmla="*/ 927100 w 18999200"/>
                  <a:gd name="connsiteY3" fmla="*/ 14221423 h 15256473"/>
                  <a:gd name="connsiteX4" fmla="*/ 882650 w 18999200"/>
                  <a:gd name="connsiteY4" fmla="*/ 14418273 h 15256473"/>
                  <a:gd name="connsiteX5" fmla="*/ 838200 w 18999200"/>
                  <a:gd name="connsiteY5" fmla="*/ 14589723 h 15256473"/>
                  <a:gd name="connsiteX6" fmla="*/ 831850 w 18999200"/>
                  <a:gd name="connsiteY6" fmla="*/ 14761173 h 15256473"/>
                  <a:gd name="connsiteX7" fmla="*/ 768350 w 18999200"/>
                  <a:gd name="connsiteY7" fmla="*/ 14875473 h 15256473"/>
                  <a:gd name="connsiteX8" fmla="*/ 749300 w 18999200"/>
                  <a:gd name="connsiteY8" fmla="*/ 15027873 h 15256473"/>
                  <a:gd name="connsiteX9" fmla="*/ 698500 w 18999200"/>
                  <a:gd name="connsiteY9" fmla="*/ 15256473 h 15256473"/>
                  <a:gd name="connsiteX10" fmla="*/ 781050 w 18999200"/>
                  <a:gd name="connsiteY10" fmla="*/ 15199323 h 15256473"/>
                  <a:gd name="connsiteX11" fmla="*/ 1104900 w 18999200"/>
                  <a:gd name="connsiteY11" fmla="*/ 14024573 h 15256473"/>
                  <a:gd name="connsiteX12" fmla="*/ 5473700 w 18999200"/>
                  <a:gd name="connsiteY12" fmla="*/ 14151573 h 15256473"/>
                  <a:gd name="connsiteX13" fmla="*/ 9906000 w 18999200"/>
                  <a:gd name="connsiteY13" fmla="*/ 14189673 h 15256473"/>
                  <a:gd name="connsiteX14" fmla="*/ 9728200 w 18999200"/>
                  <a:gd name="connsiteY14" fmla="*/ 11471873 h 15256473"/>
                  <a:gd name="connsiteX15" fmla="*/ 9550400 w 18999200"/>
                  <a:gd name="connsiteY15" fmla="*/ 10824173 h 15256473"/>
                  <a:gd name="connsiteX16" fmla="*/ 9677400 w 18999200"/>
                  <a:gd name="connsiteY16" fmla="*/ 10519373 h 15256473"/>
                  <a:gd name="connsiteX17" fmla="*/ 9906000 w 18999200"/>
                  <a:gd name="connsiteY17" fmla="*/ 10176473 h 15256473"/>
                  <a:gd name="connsiteX18" fmla="*/ 10833100 w 18999200"/>
                  <a:gd name="connsiteY18" fmla="*/ 9579573 h 15256473"/>
                  <a:gd name="connsiteX19" fmla="*/ 11277600 w 18999200"/>
                  <a:gd name="connsiteY19" fmla="*/ 9477973 h 15256473"/>
                  <a:gd name="connsiteX20" fmla="*/ 11734800 w 18999200"/>
                  <a:gd name="connsiteY20" fmla="*/ 9249373 h 15256473"/>
                  <a:gd name="connsiteX21" fmla="*/ 12065000 w 18999200"/>
                  <a:gd name="connsiteY21" fmla="*/ 9147773 h 15256473"/>
                  <a:gd name="connsiteX22" fmla="*/ 11988131 w 18999200"/>
                  <a:gd name="connsiteY22" fmla="*/ 3195639 h 15256473"/>
                  <a:gd name="connsiteX23" fmla="*/ 18999200 w 18999200"/>
                  <a:gd name="connsiteY23" fmla="*/ 3000973 h 15256473"/>
                  <a:gd name="connsiteX24" fmla="*/ 18858832 w 18999200"/>
                  <a:gd name="connsiteY24" fmla="*/ 0 h 15256473"/>
                  <a:gd name="connsiteX25" fmla="*/ 12578681 w 18999200"/>
                  <a:gd name="connsiteY25" fmla="*/ 1512889 h 15256473"/>
                  <a:gd name="connsiteX26" fmla="*/ 9727532 w 18999200"/>
                  <a:gd name="connsiteY26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971550 w 18999200"/>
                  <a:gd name="connsiteY2" fmla="*/ 13916623 h 15256473"/>
                  <a:gd name="connsiteX3" fmla="*/ 933450 w 18999200"/>
                  <a:gd name="connsiteY3" fmla="*/ 14043623 h 15256473"/>
                  <a:gd name="connsiteX4" fmla="*/ 927100 w 18999200"/>
                  <a:gd name="connsiteY4" fmla="*/ 14221423 h 15256473"/>
                  <a:gd name="connsiteX5" fmla="*/ 882650 w 18999200"/>
                  <a:gd name="connsiteY5" fmla="*/ 14418273 h 15256473"/>
                  <a:gd name="connsiteX6" fmla="*/ 838200 w 18999200"/>
                  <a:gd name="connsiteY6" fmla="*/ 14589723 h 15256473"/>
                  <a:gd name="connsiteX7" fmla="*/ 831850 w 18999200"/>
                  <a:gd name="connsiteY7" fmla="*/ 14761173 h 15256473"/>
                  <a:gd name="connsiteX8" fmla="*/ 768350 w 18999200"/>
                  <a:gd name="connsiteY8" fmla="*/ 14875473 h 15256473"/>
                  <a:gd name="connsiteX9" fmla="*/ 749300 w 18999200"/>
                  <a:gd name="connsiteY9" fmla="*/ 15027873 h 15256473"/>
                  <a:gd name="connsiteX10" fmla="*/ 698500 w 18999200"/>
                  <a:gd name="connsiteY10" fmla="*/ 15256473 h 15256473"/>
                  <a:gd name="connsiteX11" fmla="*/ 781050 w 18999200"/>
                  <a:gd name="connsiteY11" fmla="*/ 15199323 h 15256473"/>
                  <a:gd name="connsiteX12" fmla="*/ 1104900 w 18999200"/>
                  <a:gd name="connsiteY12" fmla="*/ 14024573 h 15256473"/>
                  <a:gd name="connsiteX13" fmla="*/ 5473700 w 18999200"/>
                  <a:gd name="connsiteY13" fmla="*/ 14151573 h 15256473"/>
                  <a:gd name="connsiteX14" fmla="*/ 9906000 w 18999200"/>
                  <a:gd name="connsiteY14" fmla="*/ 14189673 h 15256473"/>
                  <a:gd name="connsiteX15" fmla="*/ 9728200 w 18999200"/>
                  <a:gd name="connsiteY15" fmla="*/ 11471873 h 15256473"/>
                  <a:gd name="connsiteX16" fmla="*/ 9550400 w 18999200"/>
                  <a:gd name="connsiteY16" fmla="*/ 10824173 h 15256473"/>
                  <a:gd name="connsiteX17" fmla="*/ 9677400 w 18999200"/>
                  <a:gd name="connsiteY17" fmla="*/ 10519373 h 15256473"/>
                  <a:gd name="connsiteX18" fmla="*/ 9906000 w 18999200"/>
                  <a:gd name="connsiteY18" fmla="*/ 10176473 h 15256473"/>
                  <a:gd name="connsiteX19" fmla="*/ 10833100 w 18999200"/>
                  <a:gd name="connsiteY19" fmla="*/ 9579573 h 15256473"/>
                  <a:gd name="connsiteX20" fmla="*/ 11277600 w 18999200"/>
                  <a:gd name="connsiteY20" fmla="*/ 9477973 h 15256473"/>
                  <a:gd name="connsiteX21" fmla="*/ 11734800 w 18999200"/>
                  <a:gd name="connsiteY21" fmla="*/ 9249373 h 15256473"/>
                  <a:gd name="connsiteX22" fmla="*/ 12065000 w 18999200"/>
                  <a:gd name="connsiteY22" fmla="*/ 9147773 h 15256473"/>
                  <a:gd name="connsiteX23" fmla="*/ 11988131 w 18999200"/>
                  <a:gd name="connsiteY23" fmla="*/ 3195639 h 15256473"/>
                  <a:gd name="connsiteX24" fmla="*/ 18999200 w 18999200"/>
                  <a:gd name="connsiteY24" fmla="*/ 3000973 h 15256473"/>
                  <a:gd name="connsiteX25" fmla="*/ 18858832 w 18999200"/>
                  <a:gd name="connsiteY25" fmla="*/ 0 h 15256473"/>
                  <a:gd name="connsiteX26" fmla="*/ 12578681 w 18999200"/>
                  <a:gd name="connsiteY26" fmla="*/ 1512889 h 15256473"/>
                  <a:gd name="connsiteX27" fmla="*/ 9727532 w 18999200"/>
                  <a:gd name="connsiteY27" fmla="*/ 2050061 h 15256473"/>
                  <a:gd name="connsiteX0" fmla="*/ 9727532 w 18999200"/>
                  <a:gd name="connsiteY0" fmla="*/ 2050061 h 15256473"/>
                  <a:gd name="connsiteX1" fmla="*/ 0 w 18999200"/>
                  <a:gd name="connsiteY1" fmla="*/ 13389573 h 15256473"/>
                  <a:gd name="connsiteX2" fmla="*/ 1016000 w 18999200"/>
                  <a:gd name="connsiteY2" fmla="*/ 13751523 h 15256473"/>
                  <a:gd name="connsiteX3" fmla="*/ 971550 w 18999200"/>
                  <a:gd name="connsiteY3" fmla="*/ 13916623 h 15256473"/>
                  <a:gd name="connsiteX4" fmla="*/ 933450 w 18999200"/>
                  <a:gd name="connsiteY4" fmla="*/ 14043623 h 15256473"/>
                  <a:gd name="connsiteX5" fmla="*/ 927100 w 18999200"/>
                  <a:gd name="connsiteY5" fmla="*/ 14221423 h 15256473"/>
                  <a:gd name="connsiteX6" fmla="*/ 882650 w 18999200"/>
                  <a:gd name="connsiteY6" fmla="*/ 14418273 h 15256473"/>
                  <a:gd name="connsiteX7" fmla="*/ 838200 w 18999200"/>
                  <a:gd name="connsiteY7" fmla="*/ 14589723 h 15256473"/>
                  <a:gd name="connsiteX8" fmla="*/ 831850 w 18999200"/>
                  <a:gd name="connsiteY8" fmla="*/ 14761173 h 15256473"/>
                  <a:gd name="connsiteX9" fmla="*/ 768350 w 18999200"/>
                  <a:gd name="connsiteY9" fmla="*/ 14875473 h 15256473"/>
                  <a:gd name="connsiteX10" fmla="*/ 749300 w 18999200"/>
                  <a:gd name="connsiteY10" fmla="*/ 15027873 h 15256473"/>
                  <a:gd name="connsiteX11" fmla="*/ 698500 w 18999200"/>
                  <a:gd name="connsiteY11" fmla="*/ 15256473 h 15256473"/>
                  <a:gd name="connsiteX12" fmla="*/ 781050 w 18999200"/>
                  <a:gd name="connsiteY12" fmla="*/ 15199323 h 15256473"/>
                  <a:gd name="connsiteX13" fmla="*/ 1104900 w 18999200"/>
                  <a:gd name="connsiteY13" fmla="*/ 14024573 h 15256473"/>
                  <a:gd name="connsiteX14" fmla="*/ 5473700 w 18999200"/>
                  <a:gd name="connsiteY14" fmla="*/ 14151573 h 15256473"/>
                  <a:gd name="connsiteX15" fmla="*/ 9906000 w 18999200"/>
                  <a:gd name="connsiteY15" fmla="*/ 14189673 h 15256473"/>
                  <a:gd name="connsiteX16" fmla="*/ 9728200 w 18999200"/>
                  <a:gd name="connsiteY16" fmla="*/ 11471873 h 15256473"/>
                  <a:gd name="connsiteX17" fmla="*/ 9550400 w 18999200"/>
                  <a:gd name="connsiteY17" fmla="*/ 10824173 h 15256473"/>
                  <a:gd name="connsiteX18" fmla="*/ 9677400 w 18999200"/>
                  <a:gd name="connsiteY18" fmla="*/ 10519373 h 15256473"/>
                  <a:gd name="connsiteX19" fmla="*/ 9906000 w 18999200"/>
                  <a:gd name="connsiteY19" fmla="*/ 10176473 h 15256473"/>
                  <a:gd name="connsiteX20" fmla="*/ 10833100 w 18999200"/>
                  <a:gd name="connsiteY20" fmla="*/ 9579573 h 15256473"/>
                  <a:gd name="connsiteX21" fmla="*/ 11277600 w 18999200"/>
                  <a:gd name="connsiteY21" fmla="*/ 9477973 h 15256473"/>
                  <a:gd name="connsiteX22" fmla="*/ 11734800 w 18999200"/>
                  <a:gd name="connsiteY22" fmla="*/ 9249373 h 15256473"/>
                  <a:gd name="connsiteX23" fmla="*/ 12065000 w 18999200"/>
                  <a:gd name="connsiteY23" fmla="*/ 9147773 h 15256473"/>
                  <a:gd name="connsiteX24" fmla="*/ 11988131 w 18999200"/>
                  <a:gd name="connsiteY24" fmla="*/ 3195639 h 15256473"/>
                  <a:gd name="connsiteX25" fmla="*/ 18999200 w 18999200"/>
                  <a:gd name="connsiteY25" fmla="*/ 3000973 h 15256473"/>
                  <a:gd name="connsiteX26" fmla="*/ 18858832 w 18999200"/>
                  <a:gd name="connsiteY26" fmla="*/ 0 h 15256473"/>
                  <a:gd name="connsiteX27" fmla="*/ 12578681 w 18999200"/>
                  <a:gd name="connsiteY27" fmla="*/ 1512889 h 15256473"/>
                  <a:gd name="connsiteX28" fmla="*/ 9727532 w 18999200"/>
                  <a:gd name="connsiteY28" fmla="*/ 2050061 h 15256473"/>
                  <a:gd name="connsiteX0" fmla="*/ 9029032 w 18300700"/>
                  <a:gd name="connsiteY0" fmla="*/ 2050061 h 15256473"/>
                  <a:gd name="connsiteX1" fmla="*/ 368300 w 18300700"/>
                  <a:gd name="connsiteY1" fmla="*/ 13529273 h 15256473"/>
                  <a:gd name="connsiteX2" fmla="*/ 317500 w 18300700"/>
                  <a:gd name="connsiteY2" fmla="*/ 13751523 h 15256473"/>
                  <a:gd name="connsiteX3" fmla="*/ 273050 w 18300700"/>
                  <a:gd name="connsiteY3" fmla="*/ 13916623 h 15256473"/>
                  <a:gd name="connsiteX4" fmla="*/ 234950 w 18300700"/>
                  <a:gd name="connsiteY4" fmla="*/ 14043623 h 15256473"/>
                  <a:gd name="connsiteX5" fmla="*/ 228600 w 18300700"/>
                  <a:gd name="connsiteY5" fmla="*/ 14221423 h 15256473"/>
                  <a:gd name="connsiteX6" fmla="*/ 184150 w 18300700"/>
                  <a:gd name="connsiteY6" fmla="*/ 14418273 h 15256473"/>
                  <a:gd name="connsiteX7" fmla="*/ 139700 w 18300700"/>
                  <a:gd name="connsiteY7" fmla="*/ 14589723 h 15256473"/>
                  <a:gd name="connsiteX8" fmla="*/ 133350 w 18300700"/>
                  <a:gd name="connsiteY8" fmla="*/ 14761173 h 15256473"/>
                  <a:gd name="connsiteX9" fmla="*/ 69850 w 18300700"/>
                  <a:gd name="connsiteY9" fmla="*/ 14875473 h 15256473"/>
                  <a:gd name="connsiteX10" fmla="*/ 50800 w 18300700"/>
                  <a:gd name="connsiteY10" fmla="*/ 15027873 h 15256473"/>
                  <a:gd name="connsiteX11" fmla="*/ 0 w 18300700"/>
                  <a:gd name="connsiteY11" fmla="*/ 15256473 h 15256473"/>
                  <a:gd name="connsiteX12" fmla="*/ 82550 w 18300700"/>
                  <a:gd name="connsiteY12" fmla="*/ 15199323 h 15256473"/>
                  <a:gd name="connsiteX13" fmla="*/ 406400 w 18300700"/>
                  <a:gd name="connsiteY13" fmla="*/ 14024573 h 15256473"/>
                  <a:gd name="connsiteX14" fmla="*/ 4775200 w 18300700"/>
                  <a:gd name="connsiteY14" fmla="*/ 14151573 h 15256473"/>
                  <a:gd name="connsiteX15" fmla="*/ 9207500 w 18300700"/>
                  <a:gd name="connsiteY15" fmla="*/ 14189673 h 15256473"/>
                  <a:gd name="connsiteX16" fmla="*/ 9029700 w 18300700"/>
                  <a:gd name="connsiteY16" fmla="*/ 11471873 h 15256473"/>
                  <a:gd name="connsiteX17" fmla="*/ 8851900 w 18300700"/>
                  <a:gd name="connsiteY17" fmla="*/ 10824173 h 15256473"/>
                  <a:gd name="connsiteX18" fmla="*/ 8978900 w 18300700"/>
                  <a:gd name="connsiteY18" fmla="*/ 10519373 h 15256473"/>
                  <a:gd name="connsiteX19" fmla="*/ 9207500 w 18300700"/>
                  <a:gd name="connsiteY19" fmla="*/ 10176473 h 15256473"/>
                  <a:gd name="connsiteX20" fmla="*/ 10134600 w 18300700"/>
                  <a:gd name="connsiteY20" fmla="*/ 9579573 h 15256473"/>
                  <a:gd name="connsiteX21" fmla="*/ 10579100 w 18300700"/>
                  <a:gd name="connsiteY21" fmla="*/ 9477973 h 15256473"/>
                  <a:gd name="connsiteX22" fmla="*/ 11036300 w 18300700"/>
                  <a:gd name="connsiteY22" fmla="*/ 9249373 h 15256473"/>
                  <a:gd name="connsiteX23" fmla="*/ 11366500 w 18300700"/>
                  <a:gd name="connsiteY23" fmla="*/ 9147773 h 15256473"/>
                  <a:gd name="connsiteX24" fmla="*/ 11289631 w 18300700"/>
                  <a:gd name="connsiteY24" fmla="*/ 3195639 h 15256473"/>
                  <a:gd name="connsiteX25" fmla="*/ 18300700 w 18300700"/>
                  <a:gd name="connsiteY25" fmla="*/ 3000973 h 15256473"/>
                  <a:gd name="connsiteX26" fmla="*/ 18160332 w 18300700"/>
                  <a:gd name="connsiteY26" fmla="*/ 0 h 15256473"/>
                  <a:gd name="connsiteX27" fmla="*/ 11880181 w 18300700"/>
                  <a:gd name="connsiteY27" fmla="*/ 1512889 h 15256473"/>
                  <a:gd name="connsiteX28" fmla="*/ 9029032 w 18300700"/>
                  <a:gd name="connsiteY28" fmla="*/ 2050061 h 15256473"/>
                  <a:gd name="connsiteX0" fmla="*/ 9029032 w 18300700"/>
                  <a:gd name="connsiteY0" fmla="*/ 2050061 h 15256473"/>
                  <a:gd name="connsiteX1" fmla="*/ 412750 w 18300700"/>
                  <a:gd name="connsiteY1" fmla="*/ 13357823 h 15256473"/>
                  <a:gd name="connsiteX2" fmla="*/ 368300 w 18300700"/>
                  <a:gd name="connsiteY2" fmla="*/ 13529273 h 15256473"/>
                  <a:gd name="connsiteX3" fmla="*/ 317500 w 18300700"/>
                  <a:gd name="connsiteY3" fmla="*/ 13751523 h 15256473"/>
                  <a:gd name="connsiteX4" fmla="*/ 273050 w 18300700"/>
                  <a:gd name="connsiteY4" fmla="*/ 13916623 h 15256473"/>
                  <a:gd name="connsiteX5" fmla="*/ 234950 w 18300700"/>
                  <a:gd name="connsiteY5" fmla="*/ 14043623 h 15256473"/>
                  <a:gd name="connsiteX6" fmla="*/ 228600 w 18300700"/>
                  <a:gd name="connsiteY6" fmla="*/ 14221423 h 15256473"/>
                  <a:gd name="connsiteX7" fmla="*/ 184150 w 18300700"/>
                  <a:gd name="connsiteY7" fmla="*/ 14418273 h 15256473"/>
                  <a:gd name="connsiteX8" fmla="*/ 139700 w 18300700"/>
                  <a:gd name="connsiteY8" fmla="*/ 14589723 h 15256473"/>
                  <a:gd name="connsiteX9" fmla="*/ 133350 w 18300700"/>
                  <a:gd name="connsiteY9" fmla="*/ 14761173 h 15256473"/>
                  <a:gd name="connsiteX10" fmla="*/ 69850 w 18300700"/>
                  <a:gd name="connsiteY10" fmla="*/ 14875473 h 15256473"/>
                  <a:gd name="connsiteX11" fmla="*/ 50800 w 18300700"/>
                  <a:gd name="connsiteY11" fmla="*/ 15027873 h 15256473"/>
                  <a:gd name="connsiteX12" fmla="*/ 0 w 18300700"/>
                  <a:gd name="connsiteY12" fmla="*/ 15256473 h 15256473"/>
                  <a:gd name="connsiteX13" fmla="*/ 82550 w 18300700"/>
                  <a:gd name="connsiteY13" fmla="*/ 15199323 h 15256473"/>
                  <a:gd name="connsiteX14" fmla="*/ 406400 w 18300700"/>
                  <a:gd name="connsiteY14" fmla="*/ 14024573 h 15256473"/>
                  <a:gd name="connsiteX15" fmla="*/ 4775200 w 18300700"/>
                  <a:gd name="connsiteY15" fmla="*/ 14151573 h 15256473"/>
                  <a:gd name="connsiteX16" fmla="*/ 9207500 w 18300700"/>
                  <a:gd name="connsiteY16" fmla="*/ 14189673 h 15256473"/>
                  <a:gd name="connsiteX17" fmla="*/ 9029700 w 18300700"/>
                  <a:gd name="connsiteY17" fmla="*/ 11471873 h 15256473"/>
                  <a:gd name="connsiteX18" fmla="*/ 8851900 w 18300700"/>
                  <a:gd name="connsiteY18" fmla="*/ 10824173 h 15256473"/>
                  <a:gd name="connsiteX19" fmla="*/ 8978900 w 18300700"/>
                  <a:gd name="connsiteY19" fmla="*/ 10519373 h 15256473"/>
                  <a:gd name="connsiteX20" fmla="*/ 9207500 w 18300700"/>
                  <a:gd name="connsiteY20" fmla="*/ 10176473 h 15256473"/>
                  <a:gd name="connsiteX21" fmla="*/ 10134600 w 18300700"/>
                  <a:gd name="connsiteY21" fmla="*/ 9579573 h 15256473"/>
                  <a:gd name="connsiteX22" fmla="*/ 10579100 w 18300700"/>
                  <a:gd name="connsiteY22" fmla="*/ 9477973 h 15256473"/>
                  <a:gd name="connsiteX23" fmla="*/ 11036300 w 18300700"/>
                  <a:gd name="connsiteY23" fmla="*/ 9249373 h 15256473"/>
                  <a:gd name="connsiteX24" fmla="*/ 11366500 w 18300700"/>
                  <a:gd name="connsiteY24" fmla="*/ 9147773 h 15256473"/>
                  <a:gd name="connsiteX25" fmla="*/ 11289631 w 18300700"/>
                  <a:gd name="connsiteY25" fmla="*/ 3195639 h 15256473"/>
                  <a:gd name="connsiteX26" fmla="*/ 18300700 w 18300700"/>
                  <a:gd name="connsiteY26" fmla="*/ 3000973 h 15256473"/>
                  <a:gd name="connsiteX27" fmla="*/ 18160332 w 18300700"/>
                  <a:gd name="connsiteY27" fmla="*/ 0 h 15256473"/>
                  <a:gd name="connsiteX28" fmla="*/ 11880181 w 18300700"/>
                  <a:gd name="connsiteY28" fmla="*/ 1512889 h 15256473"/>
                  <a:gd name="connsiteX29" fmla="*/ 9029032 w 18300700"/>
                  <a:gd name="connsiteY29" fmla="*/ 2050061 h 15256473"/>
                  <a:gd name="connsiteX0" fmla="*/ 9029032 w 18300700"/>
                  <a:gd name="connsiteY0" fmla="*/ 2050061 h 15256473"/>
                  <a:gd name="connsiteX1" fmla="*/ 406400 w 18300700"/>
                  <a:gd name="connsiteY1" fmla="*/ 13237173 h 15256473"/>
                  <a:gd name="connsiteX2" fmla="*/ 412750 w 18300700"/>
                  <a:gd name="connsiteY2" fmla="*/ 13357823 h 15256473"/>
                  <a:gd name="connsiteX3" fmla="*/ 368300 w 18300700"/>
                  <a:gd name="connsiteY3" fmla="*/ 13529273 h 15256473"/>
                  <a:gd name="connsiteX4" fmla="*/ 317500 w 18300700"/>
                  <a:gd name="connsiteY4" fmla="*/ 13751523 h 15256473"/>
                  <a:gd name="connsiteX5" fmla="*/ 273050 w 18300700"/>
                  <a:gd name="connsiteY5" fmla="*/ 13916623 h 15256473"/>
                  <a:gd name="connsiteX6" fmla="*/ 234950 w 18300700"/>
                  <a:gd name="connsiteY6" fmla="*/ 14043623 h 15256473"/>
                  <a:gd name="connsiteX7" fmla="*/ 228600 w 18300700"/>
                  <a:gd name="connsiteY7" fmla="*/ 14221423 h 15256473"/>
                  <a:gd name="connsiteX8" fmla="*/ 184150 w 18300700"/>
                  <a:gd name="connsiteY8" fmla="*/ 14418273 h 15256473"/>
                  <a:gd name="connsiteX9" fmla="*/ 139700 w 18300700"/>
                  <a:gd name="connsiteY9" fmla="*/ 14589723 h 15256473"/>
                  <a:gd name="connsiteX10" fmla="*/ 133350 w 18300700"/>
                  <a:gd name="connsiteY10" fmla="*/ 14761173 h 15256473"/>
                  <a:gd name="connsiteX11" fmla="*/ 69850 w 18300700"/>
                  <a:gd name="connsiteY11" fmla="*/ 14875473 h 15256473"/>
                  <a:gd name="connsiteX12" fmla="*/ 50800 w 18300700"/>
                  <a:gd name="connsiteY12" fmla="*/ 15027873 h 15256473"/>
                  <a:gd name="connsiteX13" fmla="*/ 0 w 18300700"/>
                  <a:gd name="connsiteY13" fmla="*/ 15256473 h 15256473"/>
                  <a:gd name="connsiteX14" fmla="*/ 82550 w 18300700"/>
                  <a:gd name="connsiteY14" fmla="*/ 15199323 h 15256473"/>
                  <a:gd name="connsiteX15" fmla="*/ 406400 w 18300700"/>
                  <a:gd name="connsiteY15" fmla="*/ 14024573 h 15256473"/>
                  <a:gd name="connsiteX16" fmla="*/ 4775200 w 18300700"/>
                  <a:gd name="connsiteY16" fmla="*/ 14151573 h 15256473"/>
                  <a:gd name="connsiteX17" fmla="*/ 9207500 w 18300700"/>
                  <a:gd name="connsiteY17" fmla="*/ 14189673 h 15256473"/>
                  <a:gd name="connsiteX18" fmla="*/ 9029700 w 18300700"/>
                  <a:gd name="connsiteY18" fmla="*/ 11471873 h 15256473"/>
                  <a:gd name="connsiteX19" fmla="*/ 8851900 w 18300700"/>
                  <a:gd name="connsiteY19" fmla="*/ 10824173 h 15256473"/>
                  <a:gd name="connsiteX20" fmla="*/ 8978900 w 18300700"/>
                  <a:gd name="connsiteY20" fmla="*/ 10519373 h 15256473"/>
                  <a:gd name="connsiteX21" fmla="*/ 9207500 w 18300700"/>
                  <a:gd name="connsiteY21" fmla="*/ 10176473 h 15256473"/>
                  <a:gd name="connsiteX22" fmla="*/ 10134600 w 18300700"/>
                  <a:gd name="connsiteY22" fmla="*/ 9579573 h 15256473"/>
                  <a:gd name="connsiteX23" fmla="*/ 10579100 w 18300700"/>
                  <a:gd name="connsiteY23" fmla="*/ 9477973 h 15256473"/>
                  <a:gd name="connsiteX24" fmla="*/ 11036300 w 18300700"/>
                  <a:gd name="connsiteY24" fmla="*/ 9249373 h 15256473"/>
                  <a:gd name="connsiteX25" fmla="*/ 11366500 w 18300700"/>
                  <a:gd name="connsiteY25" fmla="*/ 9147773 h 15256473"/>
                  <a:gd name="connsiteX26" fmla="*/ 11289631 w 18300700"/>
                  <a:gd name="connsiteY26" fmla="*/ 3195639 h 15256473"/>
                  <a:gd name="connsiteX27" fmla="*/ 18300700 w 18300700"/>
                  <a:gd name="connsiteY27" fmla="*/ 3000973 h 15256473"/>
                  <a:gd name="connsiteX28" fmla="*/ 18160332 w 18300700"/>
                  <a:gd name="connsiteY28" fmla="*/ 0 h 15256473"/>
                  <a:gd name="connsiteX29" fmla="*/ 11880181 w 18300700"/>
                  <a:gd name="connsiteY29" fmla="*/ 1512889 h 15256473"/>
                  <a:gd name="connsiteX30" fmla="*/ 9029032 w 18300700"/>
                  <a:gd name="connsiteY30" fmla="*/ 2050061 h 15256473"/>
                  <a:gd name="connsiteX0" fmla="*/ 9029032 w 18300700"/>
                  <a:gd name="connsiteY0" fmla="*/ 2050061 h 15256473"/>
                  <a:gd name="connsiteX1" fmla="*/ 476250 w 18300700"/>
                  <a:gd name="connsiteY1" fmla="*/ 13084773 h 15256473"/>
                  <a:gd name="connsiteX2" fmla="*/ 406400 w 18300700"/>
                  <a:gd name="connsiteY2" fmla="*/ 13237173 h 15256473"/>
                  <a:gd name="connsiteX3" fmla="*/ 412750 w 18300700"/>
                  <a:gd name="connsiteY3" fmla="*/ 13357823 h 15256473"/>
                  <a:gd name="connsiteX4" fmla="*/ 368300 w 18300700"/>
                  <a:gd name="connsiteY4" fmla="*/ 13529273 h 15256473"/>
                  <a:gd name="connsiteX5" fmla="*/ 317500 w 18300700"/>
                  <a:gd name="connsiteY5" fmla="*/ 13751523 h 15256473"/>
                  <a:gd name="connsiteX6" fmla="*/ 273050 w 18300700"/>
                  <a:gd name="connsiteY6" fmla="*/ 13916623 h 15256473"/>
                  <a:gd name="connsiteX7" fmla="*/ 234950 w 18300700"/>
                  <a:gd name="connsiteY7" fmla="*/ 14043623 h 15256473"/>
                  <a:gd name="connsiteX8" fmla="*/ 228600 w 18300700"/>
                  <a:gd name="connsiteY8" fmla="*/ 14221423 h 15256473"/>
                  <a:gd name="connsiteX9" fmla="*/ 184150 w 18300700"/>
                  <a:gd name="connsiteY9" fmla="*/ 14418273 h 15256473"/>
                  <a:gd name="connsiteX10" fmla="*/ 139700 w 18300700"/>
                  <a:gd name="connsiteY10" fmla="*/ 14589723 h 15256473"/>
                  <a:gd name="connsiteX11" fmla="*/ 133350 w 18300700"/>
                  <a:gd name="connsiteY11" fmla="*/ 14761173 h 15256473"/>
                  <a:gd name="connsiteX12" fmla="*/ 69850 w 18300700"/>
                  <a:gd name="connsiteY12" fmla="*/ 14875473 h 15256473"/>
                  <a:gd name="connsiteX13" fmla="*/ 50800 w 18300700"/>
                  <a:gd name="connsiteY13" fmla="*/ 15027873 h 15256473"/>
                  <a:gd name="connsiteX14" fmla="*/ 0 w 18300700"/>
                  <a:gd name="connsiteY14" fmla="*/ 15256473 h 15256473"/>
                  <a:gd name="connsiteX15" fmla="*/ 82550 w 18300700"/>
                  <a:gd name="connsiteY15" fmla="*/ 15199323 h 15256473"/>
                  <a:gd name="connsiteX16" fmla="*/ 406400 w 18300700"/>
                  <a:gd name="connsiteY16" fmla="*/ 14024573 h 15256473"/>
                  <a:gd name="connsiteX17" fmla="*/ 4775200 w 18300700"/>
                  <a:gd name="connsiteY17" fmla="*/ 14151573 h 15256473"/>
                  <a:gd name="connsiteX18" fmla="*/ 9207500 w 18300700"/>
                  <a:gd name="connsiteY18" fmla="*/ 14189673 h 15256473"/>
                  <a:gd name="connsiteX19" fmla="*/ 9029700 w 18300700"/>
                  <a:gd name="connsiteY19" fmla="*/ 11471873 h 15256473"/>
                  <a:gd name="connsiteX20" fmla="*/ 8851900 w 18300700"/>
                  <a:gd name="connsiteY20" fmla="*/ 10824173 h 15256473"/>
                  <a:gd name="connsiteX21" fmla="*/ 8978900 w 18300700"/>
                  <a:gd name="connsiteY21" fmla="*/ 10519373 h 15256473"/>
                  <a:gd name="connsiteX22" fmla="*/ 9207500 w 18300700"/>
                  <a:gd name="connsiteY22" fmla="*/ 10176473 h 15256473"/>
                  <a:gd name="connsiteX23" fmla="*/ 10134600 w 18300700"/>
                  <a:gd name="connsiteY23" fmla="*/ 9579573 h 15256473"/>
                  <a:gd name="connsiteX24" fmla="*/ 10579100 w 18300700"/>
                  <a:gd name="connsiteY24" fmla="*/ 9477973 h 15256473"/>
                  <a:gd name="connsiteX25" fmla="*/ 11036300 w 18300700"/>
                  <a:gd name="connsiteY25" fmla="*/ 9249373 h 15256473"/>
                  <a:gd name="connsiteX26" fmla="*/ 11366500 w 18300700"/>
                  <a:gd name="connsiteY26" fmla="*/ 9147773 h 15256473"/>
                  <a:gd name="connsiteX27" fmla="*/ 11289631 w 18300700"/>
                  <a:gd name="connsiteY27" fmla="*/ 3195639 h 15256473"/>
                  <a:gd name="connsiteX28" fmla="*/ 18300700 w 18300700"/>
                  <a:gd name="connsiteY28" fmla="*/ 3000973 h 15256473"/>
                  <a:gd name="connsiteX29" fmla="*/ 18160332 w 18300700"/>
                  <a:gd name="connsiteY29" fmla="*/ 0 h 15256473"/>
                  <a:gd name="connsiteX30" fmla="*/ 11880181 w 18300700"/>
                  <a:gd name="connsiteY30" fmla="*/ 1512889 h 15256473"/>
                  <a:gd name="connsiteX31" fmla="*/ 9029032 w 18300700"/>
                  <a:gd name="connsiteY31" fmla="*/ 2050061 h 15256473"/>
                  <a:gd name="connsiteX0" fmla="*/ 9029032 w 18300700"/>
                  <a:gd name="connsiteY0" fmla="*/ 2050061 h 15256473"/>
                  <a:gd name="connsiteX1" fmla="*/ 419100 w 18300700"/>
                  <a:gd name="connsiteY1" fmla="*/ 12989523 h 15256473"/>
                  <a:gd name="connsiteX2" fmla="*/ 476250 w 18300700"/>
                  <a:gd name="connsiteY2" fmla="*/ 13084773 h 15256473"/>
                  <a:gd name="connsiteX3" fmla="*/ 406400 w 18300700"/>
                  <a:gd name="connsiteY3" fmla="*/ 13237173 h 15256473"/>
                  <a:gd name="connsiteX4" fmla="*/ 412750 w 18300700"/>
                  <a:gd name="connsiteY4" fmla="*/ 13357823 h 15256473"/>
                  <a:gd name="connsiteX5" fmla="*/ 368300 w 18300700"/>
                  <a:gd name="connsiteY5" fmla="*/ 13529273 h 15256473"/>
                  <a:gd name="connsiteX6" fmla="*/ 317500 w 18300700"/>
                  <a:gd name="connsiteY6" fmla="*/ 13751523 h 15256473"/>
                  <a:gd name="connsiteX7" fmla="*/ 273050 w 18300700"/>
                  <a:gd name="connsiteY7" fmla="*/ 13916623 h 15256473"/>
                  <a:gd name="connsiteX8" fmla="*/ 234950 w 18300700"/>
                  <a:gd name="connsiteY8" fmla="*/ 14043623 h 15256473"/>
                  <a:gd name="connsiteX9" fmla="*/ 228600 w 18300700"/>
                  <a:gd name="connsiteY9" fmla="*/ 14221423 h 15256473"/>
                  <a:gd name="connsiteX10" fmla="*/ 184150 w 18300700"/>
                  <a:gd name="connsiteY10" fmla="*/ 14418273 h 15256473"/>
                  <a:gd name="connsiteX11" fmla="*/ 139700 w 18300700"/>
                  <a:gd name="connsiteY11" fmla="*/ 14589723 h 15256473"/>
                  <a:gd name="connsiteX12" fmla="*/ 133350 w 18300700"/>
                  <a:gd name="connsiteY12" fmla="*/ 14761173 h 15256473"/>
                  <a:gd name="connsiteX13" fmla="*/ 69850 w 18300700"/>
                  <a:gd name="connsiteY13" fmla="*/ 14875473 h 15256473"/>
                  <a:gd name="connsiteX14" fmla="*/ 50800 w 18300700"/>
                  <a:gd name="connsiteY14" fmla="*/ 15027873 h 15256473"/>
                  <a:gd name="connsiteX15" fmla="*/ 0 w 18300700"/>
                  <a:gd name="connsiteY15" fmla="*/ 15256473 h 15256473"/>
                  <a:gd name="connsiteX16" fmla="*/ 82550 w 18300700"/>
                  <a:gd name="connsiteY16" fmla="*/ 15199323 h 15256473"/>
                  <a:gd name="connsiteX17" fmla="*/ 406400 w 18300700"/>
                  <a:gd name="connsiteY17" fmla="*/ 14024573 h 15256473"/>
                  <a:gd name="connsiteX18" fmla="*/ 4775200 w 18300700"/>
                  <a:gd name="connsiteY18" fmla="*/ 14151573 h 15256473"/>
                  <a:gd name="connsiteX19" fmla="*/ 9207500 w 18300700"/>
                  <a:gd name="connsiteY19" fmla="*/ 14189673 h 15256473"/>
                  <a:gd name="connsiteX20" fmla="*/ 9029700 w 18300700"/>
                  <a:gd name="connsiteY20" fmla="*/ 11471873 h 15256473"/>
                  <a:gd name="connsiteX21" fmla="*/ 8851900 w 18300700"/>
                  <a:gd name="connsiteY21" fmla="*/ 10824173 h 15256473"/>
                  <a:gd name="connsiteX22" fmla="*/ 8978900 w 18300700"/>
                  <a:gd name="connsiteY22" fmla="*/ 10519373 h 15256473"/>
                  <a:gd name="connsiteX23" fmla="*/ 9207500 w 18300700"/>
                  <a:gd name="connsiteY23" fmla="*/ 10176473 h 15256473"/>
                  <a:gd name="connsiteX24" fmla="*/ 10134600 w 18300700"/>
                  <a:gd name="connsiteY24" fmla="*/ 9579573 h 15256473"/>
                  <a:gd name="connsiteX25" fmla="*/ 10579100 w 18300700"/>
                  <a:gd name="connsiteY25" fmla="*/ 9477973 h 15256473"/>
                  <a:gd name="connsiteX26" fmla="*/ 11036300 w 18300700"/>
                  <a:gd name="connsiteY26" fmla="*/ 9249373 h 15256473"/>
                  <a:gd name="connsiteX27" fmla="*/ 11366500 w 18300700"/>
                  <a:gd name="connsiteY27" fmla="*/ 9147773 h 15256473"/>
                  <a:gd name="connsiteX28" fmla="*/ 11289631 w 18300700"/>
                  <a:gd name="connsiteY28" fmla="*/ 3195639 h 15256473"/>
                  <a:gd name="connsiteX29" fmla="*/ 18300700 w 18300700"/>
                  <a:gd name="connsiteY29" fmla="*/ 3000973 h 15256473"/>
                  <a:gd name="connsiteX30" fmla="*/ 18160332 w 18300700"/>
                  <a:gd name="connsiteY30" fmla="*/ 0 h 15256473"/>
                  <a:gd name="connsiteX31" fmla="*/ 11880181 w 18300700"/>
                  <a:gd name="connsiteY31" fmla="*/ 1512889 h 15256473"/>
                  <a:gd name="connsiteX32" fmla="*/ 9029032 w 18300700"/>
                  <a:gd name="connsiteY32" fmla="*/ 2050061 h 15256473"/>
                  <a:gd name="connsiteX0" fmla="*/ 9029032 w 18300700"/>
                  <a:gd name="connsiteY0" fmla="*/ 2050061 h 15256473"/>
                  <a:gd name="connsiteX1" fmla="*/ 469900 w 18300700"/>
                  <a:gd name="connsiteY1" fmla="*/ 12824423 h 15256473"/>
                  <a:gd name="connsiteX2" fmla="*/ 419100 w 18300700"/>
                  <a:gd name="connsiteY2" fmla="*/ 12989523 h 15256473"/>
                  <a:gd name="connsiteX3" fmla="*/ 476250 w 18300700"/>
                  <a:gd name="connsiteY3" fmla="*/ 13084773 h 15256473"/>
                  <a:gd name="connsiteX4" fmla="*/ 406400 w 18300700"/>
                  <a:gd name="connsiteY4" fmla="*/ 13237173 h 15256473"/>
                  <a:gd name="connsiteX5" fmla="*/ 412750 w 18300700"/>
                  <a:gd name="connsiteY5" fmla="*/ 13357823 h 15256473"/>
                  <a:gd name="connsiteX6" fmla="*/ 368300 w 18300700"/>
                  <a:gd name="connsiteY6" fmla="*/ 13529273 h 15256473"/>
                  <a:gd name="connsiteX7" fmla="*/ 317500 w 18300700"/>
                  <a:gd name="connsiteY7" fmla="*/ 13751523 h 15256473"/>
                  <a:gd name="connsiteX8" fmla="*/ 273050 w 18300700"/>
                  <a:gd name="connsiteY8" fmla="*/ 13916623 h 15256473"/>
                  <a:gd name="connsiteX9" fmla="*/ 234950 w 18300700"/>
                  <a:gd name="connsiteY9" fmla="*/ 14043623 h 15256473"/>
                  <a:gd name="connsiteX10" fmla="*/ 228600 w 18300700"/>
                  <a:gd name="connsiteY10" fmla="*/ 14221423 h 15256473"/>
                  <a:gd name="connsiteX11" fmla="*/ 184150 w 18300700"/>
                  <a:gd name="connsiteY11" fmla="*/ 14418273 h 15256473"/>
                  <a:gd name="connsiteX12" fmla="*/ 139700 w 18300700"/>
                  <a:gd name="connsiteY12" fmla="*/ 14589723 h 15256473"/>
                  <a:gd name="connsiteX13" fmla="*/ 133350 w 18300700"/>
                  <a:gd name="connsiteY13" fmla="*/ 14761173 h 15256473"/>
                  <a:gd name="connsiteX14" fmla="*/ 69850 w 18300700"/>
                  <a:gd name="connsiteY14" fmla="*/ 14875473 h 15256473"/>
                  <a:gd name="connsiteX15" fmla="*/ 50800 w 18300700"/>
                  <a:gd name="connsiteY15" fmla="*/ 15027873 h 15256473"/>
                  <a:gd name="connsiteX16" fmla="*/ 0 w 18300700"/>
                  <a:gd name="connsiteY16" fmla="*/ 15256473 h 15256473"/>
                  <a:gd name="connsiteX17" fmla="*/ 82550 w 18300700"/>
                  <a:gd name="connsiteY17" fmla="*/ 15199323 h 15256473"/>
                  <a:gd name="connsiteX18" fmla="*/ 406400 w 18300700"/>
                  <a:gd name="connsiteY18" fmla="*/ 14024573 h 15256473"/>
                  <a:gd name="connsiteX19" fmla="*/ 4775200 w 18300700"/>
                  <a:gd name="connsiteY19" fmla="*/ 14151573 h 15256473"/>
                  <a:gd name="connsiteX20" fmla="*/ 9207500 w 18300700"/>
                  <a:gd name="connsiteY20" fmla="*/ 14189673 h 15256473"/>
                  <a:gd name="connsiteX21" fmla="*/ 9029700 w 18300700"/>
                  <a:gd name="connsiteY21" fmla="*/ 11471873 h 15256473"/>
                  <a:gd name="connsiteX22" fmla="*/ 8851900 w 18300700"/>
                  <a:gd name="connsiteY22" fmla="*/ 10824173 h 15256473"/>
                  <a:gd name="connsiteX23" fmla="*/ 8978900 w 18300700"/>
                  <a:gd name="connsiteY23" fmla="*/ 10519373 h 15256473"/>
                  <a:gd name="connsiteX24" fmla="*/ 9207500 w 18300700"/>
                  <a:gd name="connsiteY24" fmla="*/ 10176473 h 15256473"/>
                  <a:gd name="connsiteX25" fmla="*/ 10134600 w 18300700"/>
                  <a:gd name="connsiteY25" fmla="*/ 9579573 h 15256473"/>
                  <a:gd name="connsiteX26" fmla="*/ 10579100 w 18300700"/>
                  <a:gd name="connsiteY26" fmla="*/ 9477973 h 15256473"/>
                  <a:gd name="connsiteX27" fmla="*/ 11036300 w 18300700"/>
                  <a:gd name="connsiteY27" fmla="*/ 9249373 h 15256473"/>
                  <a:gd name="connsiteX28" fmla="*/ 11366500 w 18300700"/>
                  <a:gd name="connsiteY28" fmla="*/ 9147773 h 15256473"/>
                  <a:gd name="connsiteX29" fmla="*/ 11289631 w 18300700"/>
                  <a:gd name="connsiteY29" fmla="*/ 3195639 h 15256473"/>
                  <a:gd name="connsiteX30" fmla="*/ 18300700 w 18300700"/>
                  <a:gd name="connsiteY30" fmla="*/ 3000973 h 15256473"/>
                  <a:gd name="connsiteX31" fmla="*/ 18160332 w 18300700"/>
                  <a:gd name="connsiteY31" fmla="*/ 0 h 15256473"/>
                  <a:gd name="connsiteX32" fmla="*/ 11880181 w 18300700"/>
                  <a:gd name="connsiteY32" fmla="*/ 1512889 h 15256473"/>
                  <a:gd name="connsiteX33" fmla="*/ 9029032 w 18300700"/>
                  <a:gd name="connsiteY33" fmla="*/ 2050061 h 15256473"/>
                  <a:gd name="connsiteX0" fmla="*/ 9029032 w 18300700"/>
                  <a:gd name="connsiteY0" fmla="*/ 2050061 h 15256473"/>
                  <a:gd name="connsiteX1" fmla="*/ 514350 w 18300700"/>
                  <a:gd name="connsiteY1" fmla="*/ 12703773 h 15256473"/>
                  <a:gd name="connsiteX2" fmla="*/ 469900 w 18300700"/>
                  <a:gd name="connsiteY2" fmla="*/ 12824423 h 15256473"/>
                  <a:gd name="connsiteX3" fmla="*/ 419100 w 18300700"/>
                  <a:gd name="connsiteY3" fmla="*/ 12989523 h 15256473"/>
                  <a:gd name="connsiteX4" fmla="*/ 476250 w 18300700"/>
                  <a:gd name="connsiteY4" fmla="*/ 13084773 h 15256473"/>
                  <a:gd name="connsiteX5" fmla="*/ 406400 w 18300700"/>
                  <a:gd name="connsiteY5" fmla="*/ 13237173 h 15256473"/>
                  <a:gd name="connsiteX6" fmla="*/ 412750 w 18300700"/>
                  <a:gd name="connsiteY6" fmla="*/ 13357823 h 15256473"/>
                  <a:gd name="connsiteX7" fmla="*/ 368300 w 18300700"/>
                  <a:gd name="connsiteY7" fmla="*/ 13529273 h 15256473"/>
                  <a:gd name="connsiteX8" fmla="*/ 317500 w 18300700"/>
                  <a:gd name="connsiteY8" fmla="*/ 13751523 h 15256473"/>
                  <a:gd name="connsiteX9" fmla="*/ 273050 w 18300700"/>
                  <a:gd name="connsiteY9" fmla="*/ 13916623 h 15256473"/>
                  <a:gd name="connsiteX10" fmla="*/ 234950 w 18300700"/>
                  <a:gd name="connsiteY10" fmla="*/ 14043623 h 15256473"/>
                  <a:gd name="connsiteX11" fmla="*/ 228600 w 18300700"/>
                  <a:gd name="connsiteY11" fmla="*/ 14221423 h 15256473"/>
                  <a:gd name="connsiteX12" fmla="*/ 184150 w 18300700"/>
                  <a:gd name="connsiteY12" fmla="*/ 14418273 h 15256473"/>
                  <a:gd name="connsiteX13" fmla="*/ 139700 w 18300700"/>
                  <a:gd name="connsiteY13" fmla="*/ 14589723 h 15256473"/>
                  <a:gd name="connsiteX14" fmla="*/ 133350 w 18300700"/>
                  <a:gd name="connsiteY14" fmla="*/ 14761173 h 15256473"/>
                  <a:gd name="connsiteX15" fmla="*/ 69850 w 18300700"/>
                  <a:gd name="connsiteY15" fmla="*/ 14875473 h 15256473"/>
                  <a:gd name="connsiteX16" fmla="*/ 50800 w 18300700"/>
                  <a:gd name="connsiteY16" fmla="*/ 15027873 h 15256473"/>
                  <a:gd name="connsiteX17" fmla="*/ 0 w 18300700"/>
                  <a:gd name="connsiteY17" fmla="*/ 15256473 h 15256473"/>
                  <a:gd name="connsiteX18" fmla="*/ 82550 w 18300700"/>
                  <a:gd name="connsiteY18" fmla="*/ 15199323 h 15256473"/>
                  <a:gd name="connsiteX19" fmla="*/ 406400 w 18300700"/>
                  <a:gd name="connsiteY19" fmla="*/ 14024573 h 15256473"/>
                  <a:gd name="connsiteX20" fmla="*/ 4775200 w 18300700"/>
                  <a:gd name="connsiteY20" fmla="*/ 14151573 h 15256473"/>
                  <a:gd name="connsiteX21" fmla="*/ 9207500 w 18300700"/>
                  <a:gd name="connsiteY21" fmla="*/ 14189673 h 15256473"/>
                  <a:gd name="connsiteX22" fmla="*/ 9029700 w 18300700"/>
                  <a:gd name="connsiteY22" fmla="*/ 11471873 h 15256473"/>
                  <a:gd name="connsiteX23" fmla="*/ 8851900 w 18300700"/>
                  <a:gd name="connsiteY23" fmla="*/ 10824173 h 15256473"/>
                  <a:gd name="connsiteX24" fmla="*/ 8978900 w 18300700"/>
                  <a:gd name="connsiteY24" fmla="*/ 10519373 h 15256473"/>
                  <a:gd name="connsiteX25" fmla="*/ 9207500 w 18300700"/>
                  <a:gd name="connsiteY25" fmla="*/ 10176473 h 15256473"/>
                  <a:gd name="connsiteX26" fmla="*/ 10134600 w 18300700"/>
                  <a:gd name="connsiteY26" fmla="*/ 9579573 h 15256473"/>
                  <a:gd name="connsiteX27" fmla="*/ 10579100 w 18300700"/>
                  <a:gd name="connsiteY27" fmla="*/ 9477973 h 15256473"/>
                  <a:gd name="connsiteX28" fmla="*/ 11036300 w 18300700"/>
                  <a:gd name="connsiteY28" fmla="*/ 9249373 h 15256473"/>
                  <a:gd name="connsiteX29" fmla="*/ 11366500 w 18300700"/>
                  <a:gd name="connsiteY29" fmla="*/ 9147773 h 15256473"/>
                  <a:gd name="connsiteX30" fmla="*/ 11289631 w 18300700"/>
                  <a:gd name="connsiteY30" fmla="*/ 3195639 h 15256473"/>
                  <a:gd name="connsiteX31" fmla="*/ 18300700 w 18300700"/>
                  <a:gd name="connsiteY31" fmla="*/ 3000973 h 15256473"/>
                  <a:gd name="connsiteX32" fmla="*/ 18160332 w 18300700"/>
                  <a:gd name="connsiteY32" fmla="*/ 0 h 15256473"/>
                  <a:gd name="connsiteX33" fmla="*/ 11880181 w 18300700"/>
                  <a:gd name="connsiteY33" fmla="*/ 1512889 h 15256473"/>
                  <a:gd name="connsiteX34" fmla="*/ 9029032 w 18300700"/>
                  <a:gd name="connsiteY34" fmla="*/ 2050061 h 15256473"/>
                  <a:gd name="connsiteX0" fmla="*/ 9029032 w 18300700"/>
                  <a:gd name="connsiteY0" fmla="*/ 2050061 h 15256473"/>
                  <a:gd name="connsiteX1" fmla="*/ 565150 w 18300700"/>
                  <a:gd name="connsiteY1" fmla="*/ 12564073 h 15256473"/>
                  <a:gd name="connsiteX2" fmla="*/ 514350 w 18300700"/>
                  <a:gd name="connsiteY2" fmla="*/ 12703773 h 15256473"/>
                  <a:gd name="connsiteX3" fmla="*/ 469900 w 18300700"/>
                  <a:gd name="connsiteY3" fmla="*/ 12824423 h 15256473"/>
                  <a:gd name="connsiteX4" fmla="*/ 419100 w 18300700"/>
                  <a:gd name="connsiteY4" fmla="*/ 12989523 h 15256473"/>
                  <a:gd name="connsiteX5" fmla="*/ 476250 w 18300700"/>
                  <a:gd name="connsiteY5" fmla="*/ 13084773 h 15256473"/>
                  <a:gd name="connsiteX6" fmla="*/ 406400 w 18300700"/>
                  <a:gd name="connsiteY6" fmla="*/ 13237173 h 15256473"/>
                  <a:gd name="connsiteX7" fmla="*/ 412750 w 18300700"/>
                  <a:gd name="connsiteY7" fmla="*/ 13357823 h 15256473"/>
                  <a:gd name="connsiteX8" fmla="*/ 368300 w 18300700"/>
                  <a:gd name="connsiteY8" fmla="*/ 13529273 h 15256473"/>
                  <a:gd name="connsiteX9" fmla="*/ 317500 w 18300700"/>
                  <a:gd name="connsiteY9" fmla="*/ 13751523 h 15256473"/>
                  <a:gd name="connsiteX10" fmla="*/ 273050 w 18300700"/>
                  <a:gd name="connsiteY10" fmla="*/ 13916623 h 15256473"/>
                  <a:gd name="connsiteX11" fmla="*/ 234950 w 18300700"/>
                  <a:gd name="connsiteY11" fmla="*/ 14043623 h 15256473"/>
                  <a:gd name="connsiteX12" fmla="*/ 228600 w 18300700"/>
                  <a:gd name="connsiteY12" fmla="*/ 14221423 h 15256473"/>
                  <a:gd name="connsiteX13" fmla="*/ 184150 w 18300700"/>
                  <a:gd name="connsiteY13" fmla="*/ 14418273 h 15256473"/>
                  <a:gd name="connsiteX14" fmla="*/ 139700 w 18300700"/>
                  <a:gd name="connsiteY14" fmla="*/ 14589723 h 15256473"/>
                  <a:gd name="connsiteX15" fmla="*/ 133350 w 18300700"/>
                  <a:gd name="connsiteY15" fmla="*/ 14761173 h 15256473"/>
                  <a:gd name="connsiteX16" fmla="*/ 69850 w 18300700"/>
                  <a:gd name="connsiteY16" fmla="*/ 14875473 h 15256473"/>
                  <a:gd name="connsiteX17" fmla="*/ 50800 w 18300700"/>
                  <a:gd name="connsiteY17" fmla="*/ 15027873 h 15256473"/>
                  <a:gd name="connsiteX18" fmla="*/ 0 w 18300700"/>
                  <a:gd name="connsiteY18" fmla="*/ 15256473 h 15256473"/>
                  <a:gd name="connsiteX19" fmla="*/ 82550 w 18300700"/>
                  <a:gd name="connsiteY19" fmla="*/ 15199323 h 15256473"/>
                  <a:gd name="connsiteX20" fmla="*/ 406400 w 18300700"/>
                  <a:gd name="connsiteY20" fmla="*/ 14024573 h 15256473"/>
                  <a:gd name="connsiteX21" fmla="*/ 4775200 w 18300700"/>
                  <a:gd name="connsiteY21" fmla="*/ 14151573 h 15256473"/>
                  <a:gd name="connsiteX22" fmla="*/ 9207500 w 18300700"/>
                  <a:gd name="connsiteY22" fmla="*/ 14189673 h 15256473"/>
                  <a:gd name="connsiteX23" fmla="*/ 9029700 w 18300700"/>
                  <a:gd name="connsiteY23" fmla="*/ 11471873 h 15256473"/>
                  <a:gd name="connsiteX24" fmla="*/ 8851900 w 18300700"/>
                  <a:gd name="connsiteY24" fmla="*/ 10824173 h 15256473"/>
                  <a:gd name="connsiteX25" fmla="*/ 8978900 w 18300700"/>
                  <a:gd name="connsiteY25" fmla="*/ 10519373 h 15256473"/>
                  <a:gd name="connsiteX26" fmla="*/ 9207500 w 18300700"/>
                  <a:gd name="connsiteY26" fmla="*/ 10176473 h 15256473"/>
                  <a:gd name="connsiteX27" fmla="*/ 10134600 w 18300700"/>
                  <a:gd name="connsiteY27" fmla="*/ 9579573 h 15256473"/>
                  <a:gd name="connsiteX28" fmla="*/ 10579100 w 18300700"/>
                  <a:gd name="connsiteY28" fmla="*/ 9477973 h 15256473"/>
                  <a:gd name="connsiteX29" fmla="*/ 11036300 w 18300700"/>
                  <a:gd name="connsiteY29" fmla="*/ 9249373 h 15256473"/>
                  <a:gd name="connsiteX30" fmla="*/ 11366500 w 18300700"/>
                  <a:gd name="connsiteY30" fmla="*/ 9147773 h 15256473"/>
                  <a:gd name="connsiteX31" fmla="*/ 11289631 w 18300700"/>
                  <a:gd name="connsiteY31" fmla="*/ 3195639 h 15256473"/>
                  <a:gd name="connsiteX32" fmla="*/ 18300700 w 18300700"/>
                  <a:gd name="connsiteY32" fmla="*/ 3000973 h 15256473"/>
                  <a:gd name="connsiteX33" fmla="*/ 18160332 w 18300700"/>
                  <a:gd name="connsiteY33" fmla="*/ 0 h 15256473"/>
                  <a:gd name="connsiteX34" fmla="*/ 11880181 w 18300700"/>
                  <a:gd name="connsiteY34" fmla="*/ 1512889 h 15256473"/>
                  <a:gd name="connsiteX35" fmla="*/ 9029032 w 18300700"/>
                  <a:gd name="connsiteY35" fmla="*/ 2050061 h 15256473"/>
                  <a:gd name="connsiteX0" fmla="*/ 9029032 w 18300700"/>
                  <a:gd name="connsiteY0" fmla="*/ 2050061 h 15256473"/>
                  <a:gd name="connsiteX1" fmla="*/ 635000 w 18300700"/>
                  <a:gd name="connsiteY1" fmla="*/ 12481523 h 15256473"/>
                  <a:gd name="connsiteX2" fmla="*/ 565150 w 18300700"/>
                  <a:gd name="connsiteY2" fmla="*/ 12564073 h 15256473"/>
                  <a:gd name="connsiteX3" fmla="*/ 514350 w 18300700"/>
                  <a:gd name="connsiteY3" fmla="*/ 12703773 h 15256473"/>
                  <a:gd name="connsiteX4" fmla="*/ 469900 w 18300700"/>
                  <a:gd name="connsiteY4" fmla="*/ 12824423 h 15256473"/>
                  <a:gd name="connsiteX5" fmla="*/ 419100 w 18300700"/>
                  <a:gd name="connsiteY5" fmla="*/ 12989523 h 15256473"/>
                  <a:gd name="connsiteX6" fmla="*/ 476250 w 18300700"/>
                  <a:gd name="connsiteY6" fmla="*/ 13084773 h 15256473"/>
                  <a:gd name="connsiteX7" fmla="*/ 406400 w 18300700"/>
                  <a:gd name="connsiteY7" fmla="*/ 13237173 h 15256473"/>
                  <a:gd name="connsiteX8" fmla="*/ 412750 w 18300700"/>
                  <a:gd name="connsiteY8" fmla="*/ 13357823 h 15256473"/>
                  <a:gd name="connsiteX9" fmla="*/ 368300 w 18300700"/>
                  <a:gd name="connsiteY9" fmla="*/ 13529273 h 15256473"/>
                  <a:gd name="connsiteX10" fmla="*/ 317500 w 18300700"/>
                  <a:gd name="connsiteY10" fmla="*/ 13751523 h 15256473"/>
                  <a:gd name="connsiteX11" fmla="*/ 273050 w 18300700"/>
                  <a:gd name="connsiteY11" fmla="*/ 13916623 h 15256473"/>
                  <a:gd name="connsiteX12" fmla="*/ 234950 w 18300700"/>
                  <a:gd name="connsiteY12" fmla="*/ 14043623 h 15256473"/>
                  <a:gd name="connsiteX13" fmla="*/ 228600 w 18300700"/>
                  <a:gd name="connsiteY13" fmla="*/ 14221423 h 15256473"/>
                  <a:gd name="connsiteX14" fmla="*/ 184150 w 18300700"/>
                  <a:gd name="connsiteY14" fmla="*/ 14418273 h 15256473"/>
                  <a:gd name="connsiteX15" fmla="*/ 139700 w 18300700"/>
                  <a:gd name="connsiteY15" fmla="*/ 14589723 h 15256473"/>
                  <a:gd name="connsiteX16" fmla="*/ 133350 w 18300700"/>
                  <a:gd name="connsiteY16" fmla="*/ 14761173 h 15256473"/>
                  <a:gd name="connsiteX17" fmla="*/ 69850 w 18300700"/>
                  <a:gd name="connsiteY17" fmla="*/ 14875473 h 15256473"/>
                  <a:gd name="connsiteX18" fmla="*/ 50800 w 18300700"/>
                  <a:gd name="connsiteY18" fmla="*/ 15027873 h 15256473"/>
                  <a:gd name="connsiteX19" fmla="*/ 0 w 18300700"/>
                  <a:gd name="connsiteY19" fmla="*/ 15256473 h 15256473"/>
                  <a:gd name="connsiteX20" fmla="*/ 82550 w 18300700"/>
                  <a:gd name="connsiteY20" fmla="*/ 15199323 h 15256473"/>
                  <a:gd name="connsiteX21" fmla="*/ 406400 w 18300700"/>
                  <a:gd name="connsiteY21" fmla="*/ 14024573 h 15256473"/>
                  <a:gd name="connsiteX22" fmla="*/ 4775200 w 18300700"/>
                  <a:gd name="connsiteY22" fmla="*/ 14151573 h 15256473"/>
                  <a:gd name="connsiteX23" fmla="*/ 9207500 w 18300700"/>
                  <a:gd name="connsiteY23" fmla="*/ 14189673 h 15256473"/>
                  <a:gd name="connsiteX24" fmla="*/ 9029700 w 18300700"/>
                  <a:gd name="connsiteY24" fmla="*/ 11471873 h 15256473"/>
                  <a:gd name="connsiteX25" fmla="*/ 8851900 w 18300700"/>
                  <a:gd name="connsiteY25" fmla="*/ 10824173 h 15256473"/>
                  <a:gd name="connsiteX26" fmla="*/ 8978900 w 18300700"/>
                  <a:gd name="connsiteY26" fmla="*/ 10519373 h 15256473"/>
                  <a:gd name="connsiteX27" fmla="*/ 9207500 w 18300700"/>
                  <a:gd name="connsiteY27" fmla="*/ 10176473 h 15256473"/>
                  <a:gd name="connsiteX28" fmla="*/ 10134600 w 18300700"/>
                  <a:gd name="connsiteY28" fmla="*/ 9579573 h 15256473"/>
                  <a:gd name="connsiteX29" fmla="*/ 10579100 w 18300700"/>
                  <a:gd name="connsiteY29" fmla="*/ 9477973 h 15256473"/>
                  <a:gd name="connsiteX30" fmla="*/ 11036300 w 18300700"/>
                  <a:gd name="connsiteY30" fmla="*/ 9249373 h 15256473"/>
                  <a:gd name="connsiteX31" fmla="*/ 11366500 w 18300700"/>
                  <a:gd name="connsiteY31" fmla="*/ 9147773 h 15256473"/>
                  <a:gd name="connsiteX32" fmla="*/ 11289631 w 18300700"/>
                  <a:gd name="connsiteY32" fmla="*/ 3195639 h 15256473"/>
                  <a:gd name="connsiteX33" fmla="*/ 18300700 w 18300700"/>
                  <a:gd name="connsiteY33" fmla="*/ 3000973 h 15256473"/>
                  <a:gd name="connsiteX34" fmla="*/ 18160332 w 18300700"/>
                  <a:gd name="connsiteY34" fmla="*/ 0 h 15256473"/>
                  <a:gd name="connsiteX35" fmla="*/ 11880181 w 18300700"/>
                  <a:gd name="connsiteY35" fmla="*/ 1512889 h 15256473"/>
                  <a:gd name="connsiteX36" fmla="*/ 9029032 w 18300700"/>
                  <a:gd name="connsiteY36" fmla="*/ 2050061 h 15256473"/>
                  <a:gd name="connsiteX0" fmla="*/ 9029032 w 18300700"/>
                  <a:gd name="connsiteY0" fmla="*/ 2050061 h 15256473"/>
                  <a:gd name="connsiteX1" fmla="*/ 704850 w 18300700"/>
                  <a:gd name="connsiteY1" fmla="*/ 12310073 h 15256473"/>
                  <a:gd name="connsiteX2" fmla="*/ 635000 w 18300700"/>
                  <a:gd name="connsiteY2" fmla="*/ 12481523 h 15256473"/>
                  <a:gd name="connsiteX3" fmla="*/ 565150 w 18300700"/>
                  <a:gd name="connsiteY3" fmla="*/ 12564073 h 15256473"/>
                  <a:gd name="connsiteX4" fmla="*/ 514350 w 18300700"/>
                  <a:gd name="connsiteY4" fmla="*/ 12703773 h 15256473"/>
                  <a:gd name="connsiteX5" fmla="*/ 469900 w 18300700"/>
                  <a:gd name="connsiteY5" fmla="*/ 12824423 h 15256473"/>
                  <a:gd name="connsiteX6" fmla="*/ 419100 w 18300700"/>
                  <a:gd name="connsiteY6" fmla="*/ 12989523 h 15256473"/>
                  <a:gd name="connsiteX7" fmla="*/ 476250 w 18300700"/>
                  <a:gd name="connsiteY7" fmla="*/ 13084773 h 15256473"/>
                  <a:gd name="connsiteX8" fmla="*/ 406400 w 18300700"/>
                  <a:gd name="connsiteY8" fmla="*/ 13237173 h 15256473"/>
                  <a:gd name="connsiteX9" fmla="*/ 412750 w 18300700"/>
                  <a:gd name="connsiteY9" fmla="*/ 13357823 h 15256473"/>
                  <a:gd name="connsiteX10" fmla="*/ 368300 w 18300700"/>
                  <a:gd name="connsiteY10" fmla="*/ 13529273 h 15256473"/>
                  <a:gd name="connsiteX11" fmla="*/ 317500 w 18300700"/>
                  <a:gd name="connsiteY11" fmla="*/ 13751523 h 15256473"/>
                  <a:gd name="connsiteX12" fmla="*/ 273050 w 18300700"/>
                  <a:gd name="connsiteY12" fmla="*/ 13916623 h 15256473"/>
                  <a:gd name="connsiteX13" fmla="*/ 234950 w 18300700"/>
                  <a:gd name="connsiteY13" fmla="*/ 14043623 h 15256473"/>
                  <a:gd name="connsiteX14" fmla="*/ 228600 w 18300700"/>
                  <a:gd name="connsiteY14" fmla="*/ 14221423 h 15256473"/>
                  <a:gd name="connsiteX15" fmla="*/ 184150 w 18300700"/>
                  <a:gd name="connsiteY15" fmla="*/ 14418273 h 15256473"/>
                  <a:gd name="connsiteX16" fmla="*/ 139700 w 18300700"/>
                  <a:gd name="connsiteY16" fmla="*/ 14589723 h 15256473"/>
                  <a:gd name="connsiteX17" fmla="*/ 133350 w 18300700"/>
                  <a:gd name="connsiteY17" fmla="*/ 14761173 h 15256473"/>
                  <a:gd name="connsiteX18" fmla="*/ 69850 w 18300700"/>
                  <a:gd name="connsiteY18" fmla="*/ 14875473 h 15256473"/>
                  <a:gd name="connsiteX19" fmla="*/ 50800 w 18300700"/>
                  <a:gd name="connsiteY19" fmla="*/ 15027873 h 15256473"/>
                  <a:gd name="connsiteX20" fmla="*/ 0 w 18300700"/>
                  <a:gd name="connsiteY20" fmla="*/ 15256473 h 15256473"/>
                  <a:gd name="connsiteX21" fmla="*/ 82550 w 18300700"/>
                  <a:gd name="connsiteY21" fmla="*/ 15199323 h 15256473"/>
                  <a:gd name="connsiteX22" fmla="*/ 406400 w 18300700"/>
                  <a:gd name="connsiteY22" fmla="*/ 14024573 h 15256473"/>
                  <a:gd name="connsiteX23" fmla="*/ 4775200 w 18300700"/>
                  <a:gd name="connsiteY23" fmla="*/ 14151573 h 15256473"/>
                  <a:gd name="connsiteX24" fmla="*/ 9207500 w 18300700"/>
                  <a:gd name="connsiteY24" fmla="*/ 14189673 h 15256473"/>
                  <a:gd name="connsiteX25" fmla="*/ 9029700 w 18300700"/>
                  <a:gd name="connsiteY25" fmla="*/ 11471873 h 15256473"/>
                  <a:gd name="connsiteX26" fmla="*/ 8851900 w 18300700"/>
                  <a:gd name="connsiteY26" fmla="*/ 10824173 h 15256473"/>
                  <a:gd name="connsiteX27" fmla="*/ 8978900 w 18300700"/>
                  <a:gd name="connsiteY27" fmla="*/ 10519373 h 15256473"/>
                  <a:gd name="connsiteX28" fmla="*/ 9207500 w 18300700"/>
                  <a:gd name="connsiteY28" fmla="*/ 10176473 h 15256473"/>
                  <a:gd name="connsiteX29" fmla="*/ 10134600 w 18300700"/>
                  <a:gd name="connsiteY29" fmla="*/ 9579573 h 15256473"/>
                  <a:gd name="connsiteX30" fmla="*/ 10579100 w 18300700"/>
                  <a:gd name="connsiteY30" fmla="*/ 9477973 h 15256473"/>
                  <a:gd name="connsiteX31" fmla="*/ 11036300 w 18300700"/>
                  <a:gd name="connsiteY31" fmla="*/ 9249373 h 15256473"/>
                  <a:gd name="connsiteX32" fmla="*/ 11366500 w 18300700"/>
                  <a:gd name="connsiteY32" fmla="*/ 9147773 h 15256473"/>
                  <a:gd name="connsiteX33" fmla="*/ 11289631 w 18300700"/>
                  <a:gd name="connsiteY33" fmla="*/ 3195639 h 15256473"/>
                  <a:gd name="connsiteX34" fmla="*/ 18300700 w 18300700"/>
                  <a:gd name="connsiteY34" fmla="*/ 3000973 h 15256473"/>
                  <a:gd name="connsiteX35" fmla="*/ 18160332 w 18300700"/>
                  <a:gd name="connsiteY35" fmla="*/ 0 h 15256473"/>
                  <a:gd name="connsiteX36" fmla="*/ 11880181 w 18300700"/>
                  <a:gd name="connsiteY36" fmla="*/ 1512889 h 15256473"/>
                  <a:gd name="connsiteX37" fmla="*/ 9029032 w 18300700"/>
                  <a:gd name="connsiteY37" fmla="*/ 2050061 h 15256473"/>
                  <a:gd name="connsiteX0" fmla="*/ 9029032 w 18300700"/>
                  <a:gd name="connsiteY0" fmla="*/ 2050061 h 15256473"/>
                  <a:gd name="connsiteX1" fmla="*/ 819150 w 18300700"/>
                  <a:gd name="connsiteY1" fmla="*/ 12138623 h 15256473"/>
                  <a:gd name="connsiteX2" fmla="*/ 704850 w 18300700"/>
                  <a:gd name="connsiteY2" fmla="*/ 12310073 h 15256473"/>
                  <a:gd name="connsiteX3" fmla="*/ 635000 w 18300700"/>
                  <a:gd name="connsiteY3" fmla="*/ 12481523 h 15256473"/>
                  <a:gd name="connsiteX4" fmla="*/ 565150 w 18300700"/>
                  <a:gd name="connsiteY4" fmla="*/ 12564073 h 15256473"/>
                  <a:gd name="connsiteX5" fmla="*/ 514350 w 18300700"/>
                  <a:gd name="connsiteY5" fmla="*/ 12703773 h 15256473"/>
                  <a:gd name="connsiteX6" fmla="*/ 469900 w 18300700"/>
                  <a:gd name="connsiteY6" fmla="*/ 12824423 h 15256473"/>
                  <a:gd name="connsiteX7" fmla="*/ 419100 w 18300700"/>
                  <a:gd name="connsiteY7" fmla="*/ 12989523 h 15256473"/>
                  <a:gd name="connsiteX8" fmla="*/ 476250 w 18300700"/>
                  <a:gd name="connsiteY8" fmla="*/ 13084773 h 15256473"/>
                  <a:gd name="connsiteX9" fmla="*/ 406400 w 18300700"/>
                  <a:gd name="connsiteY9" fmla="*/ 13237173 h 15256473"/>
                  <a:gd name="connsiteX10" fmla="*/ 412750 w 18300700"/>
                  <a:gd name="connsiteY10" fmla="*/ 13357823 h 15256473"/>
                  <a:gd name="connsiteX11" fmla="*/ 368300 w 18300700"/>
                  <a:gd name="connsiteY11" fmla="*/ 13529273 h 15256473"/>
                  <a:gd name="connsiteX12" fmla="*/ 317500 w 18300700"/>
                  <a:gd name="connsiteY12" fmla="*/ 13751523 h 15256473"/>
                  <a:gd name="connsiteX13" fmla="*/ 273050 w 18300700"/>
                  <a:gd name="connsiteY13" fmla="*/ 13916623 h 15256473"/>
                  <a:gd name="connsiteX14" fmla="*/ 234950 w 18300700"/>
                  <a:gd name="connsiteY14" fmla="*/ 14043623 h 15256473"/>
                  <a:gd name="connsiteX15" fmla="*/ 228600 w 18300700"/>
                  <a:gd name="connsiteY15" fmla="*/ 14221423 h 15256473"/>
                  <a:gd name="connsiteX16" fmla="*/ 184150 w 18300700"/>
                  <a:gd name="connsiteY16" fmla="*/ 14418273 h 15256473"/>
                  <a:gd name="connsiteX17" fmla="*/ 139700 w 18300700"/>
                  <a:gd name="connsiteY17" fmla="*/ 14589723 h 15256473"/>
                  <a:gd name="connsiteX18" fmla="*/ 133350 w 18300700"/>
                  <a:gd name="connsiteY18" fmla="*/ 14761173 h 15256473"/>
                  <a:gd name="connsiteX19" fmla="*/ 69850 w 18300700"/>
                  <a:gd name="connsiteY19" fmla="*/ 14875473 h 15256473"/>
                  <a:gd name="connsiteX20" fmla="*/ 50800 w 18300700"/>
                  <a:gd name="connsiteY20" fmla="*/ 15027873 h 15256473"/>
                  <a:gd name="connsiteX21" fmla="*/ 0 w 18300700"/>
                  <a:gd name="connsiteY21" fmla="*/ 15256473 h 15256473"/>
                  <a:gd name="connsiteX22" fmla="*/ 82550 w 18300700"/>
                  <a:gd name="connsiteY22" fmla="*/ 15199323 h 15256473"/>
                  <a:gd name="connsiteX23" fmla="*/ 406400 w 18300700"/>
                  <a:gd name="connsiteY23" fmla="*/ 14024573 h 15256473"/>
                  <a:gd name="connsiteX24" fmla="*/ 4775200 w 18300700"/>
                  <a:gd name="connsiteY24" fmla="*/ 14151573 h 15256473"/>
                  <a:gd name="connsiteX25" fmla="*/ 9207500 w 18300700"/>
                  <a:gd name="connsiteY25" fmla="*/ 14189673 h 15256473"/>
                  <a:gd name="connsiteX26" fmla="*/ 9029700 w 18300700"/>
                  <a:gd name="connsiteY26" fmla="*/ 11471873 h 15256473"/>
                  <a:gd name="connsiteX27" fmla="*/ 8851900 w 18300700"/>
                  <a:gd name="connsiteY27" fmla="*/ 10824173 h 15256473"/>
                  <a:gd name="connsiteX28" fmla="*/ 8978900 w 18300700"/>
                  <a:gd name="connsiteY28" fmla="*/ 10519373 h 15256473"/>
                  <a:gd name="connsiteX29" fmla="*/ 9207500 w 18300700"/>
                  <a:gd name="connsiteY29" fmla="*/ 10176473 h 15256473"/>
                  <a:gd name="connsiteX30" fmla="*/ 10134600 w 18300700"/>
                  <a:gd name="connsiteY30" fmla="*/ 9579573 h 15256473"/>
                  <a:gd name="connsiteX31" fmla="*/ 10579100 w 18300700"/>
                  <a:gd name="connsiteY31" fmla="*/ 9477973 h 15256473"/>
                  <a:gd name="connsiteX32" fmla="*/ 11036300 w 18300700"/>
                  <a:gd name="connsiteY32" fmla="*/ 9249373 h 15256473"/>
                  <a:gd name="connsiteX33" fmla="*/ 11366500 w 18300700"/>
                  <a:gd name="connsiteY33" fmla="*/ 9147773 h 15256473"/>
                  <a:gd name="connsiteX34" fmla="*/ 11289631 w 18300700"/>
                  <a:gd name="connsiteY34" fmla="*/ 3195639 h 15256473"/>
                  <a:gd name="connsiteX35" fmla="*/ 18300700 w 18300700"/>
                  <a:gd name="connsiteY35" fmla="*/ 3000973 h 15256473"/>
                  <a:gd name="connsiteX36" fmla="*/ 18160332 w 18300700"/>
                  <a:gd name="connsiteY36" fmla="*/ 0 h 15256473"/>
                  <a:gd name="connsiteX37" fmla="*/ 11880181 w 18300700"/>
                  <a:gd name="connsiteY37" fmla="*/ 1512889 h 15256473"/>
                  <a:gd name="connsiteX38" fmla="*/ 9029032 w 18300700"/>
                  <a:gd name="connsiteY38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819150 w 18300700"/>
                  <a:gd name="connsiteY2" fmla="*/ 12138623 h 15256473"/>
                  <a:gd name="connsiteX3" fmla="*/ 704850 w 18300700"/>
                  <a:gd name="connsiteY3" fmla="*/ 12310073 h 15256473"/>
                  <a:gd name="connsiteX4" fmla="*/ 635000 w 18300700"/>
                  <a:gd name="connsiteY4" fmla="*/ 12481523 h 15256473"/>
                  <a:gd name="connsiteX5" fmla="*/ 565150 w 18300700"/>
                  <a:gd name="connsiteY5" fmla="*/ 12564073 h 15256473"/>
                  <a:gd name="connsiteX6" fmla="*/ 514350 w 18300700"/>
                  <a:gd name="connsiteY6" fmla="*/ 12703773 h 15256473"/>
                  <a:gd name="connsiteX7" fmla="*/ 469900 w 18300700"/>
                  <a:gd name="connsiteY7" fmla="*/ 12824423 h 15256473"/>
                  <a:gd name="connsiteX8" fmla="*/ 419100 w 18300700"/>
                  <a:gd name="connsiteY8" fmla="*/ 12989523 h 15256473"/>
                  <a:gd name="connsiteX9" fmla="*/ 476250 w 18300700"/>
                  <a:gd name="connsiteY9" fmla="*/ 13084773 h 15256473"/>
                  <a:gd name="connsiteX10" fmla="*/ 406400 w 18300700"/>
                  <a:gd name="connsiteY10" fmla="*/ 13237173 h 15256473"/>
                  <a:gd name="connsiteX11" fmla="*/ 412750 w 18300700"/>
                  <a:gd name="connsiteY11" fmla="*/ 13357823 h 15256473"/>
                  <a:gd name="connsiteX12" fmla="*/ 368300 w 18300700"/>
                  <a:gd name="connsiteY12" fmla="*/ 13529273 h 15256473"/>
                  <a:gd name="connsiteX13" fmla="*/ 317500 w 18300700"/>
                  <a:gd name="connsiteY13" fmla="*/ 13751523 h 15256473"/>
                  <a:gd name="connsiteX14" fmla="*/ 273050 w 18300700"/>
                  <a:gd name="connsiteY14" fmla="*/ 13916623 h 15256473"/>
                  <a:gd name="connsiteX15" fmla="*/ 234950 w 18300700"/>
                  <a:gd name="connsiteY15" fmla="*/ 14043623 h 15256473"/>
                  <a:gd name="connsiteX16" fmla="*/ 228600 w 18300700"/>
                  <a:gd name="connsiteY16" fmla="*/ 14221423 h 15256473"/>
                  <a:gd name="connsiteX17" fmla="*/ 184150 w 18300700"/>
                  <a:gd name="connsiteY17" fmla="*/ 14418273 h 15256473"/>
                  <a:gd name="connsiteX18" fmla="*/ 139700 w 18300700"/>
                  <a:gd name="connsiteY18" fmla="*/ 14589723 h 15256473"/>
                  <a:gd name="connsiteX19" fmla="*/ 133350 w 18300700"/>
                  <a:gd name="connsiteY19" fmla="*/ 14761173 h 15256473"/>
                  <a:gd name="connsiteX20" fmla="*/ 69850 w 18300700"/>
                  <a:gd name="connsiteY20" fmla="*/ 14875473 h 15256473"/>
                  <a:gd name="connsiteX21" fmla="*/ 50800 w 18300700"/>
                  <a:gd name="connsiteY21" fmla="*/ 15027873 h 15256473"/>
                  <a:gd name="connsiteX22" fmla="*/ 0 w 18300700"/>
                  <a:gd name="connsiteY22" fmla="*/ 15256473 h 15256473"/>
                  <a:gd name="connsiteX23" fmla="*/ 82550 w 18300700"/>
                  <a:gd name="connsiteY23" fmla="*/ 15199323 h 15256473"/>
                  <a:gd name="connsiteX24" fmla="*/ 406400 w 18300700"/>
                  <a:gd name="connsiteY24" fmla="*/ 14024573 h 15256473"/>
                  <a:gd name="connsiteX25" fmla="*/ 4775200 w 18300700"/>
                  <a:gd name="connsiteY25" fmla="*/ 14151573 h 15256473"/>
                  <a:gd name="connsiteX26" fmla="*/ 9207500 w 18300700"/>
                  <a:gd name="connsiteY26" fmla="*/ 14189673 h 15256473"/>
                  <a:gd name="connsiteX27" fmla="*/ 9029700 w 18300700"/>
                  <a:gd name="connsiteY27" fmla="*/ 11471873 h 15256473"/>
                  <a:gd name="connsiteX28" fmla="*/ 8851900 w 18300700"/>
                  <a:gd name="connsiteY28" fmla="*/ 10824173 h 15256473"/>
                  <a:gd name="connsiteX29" fmla="*/ 8978900 w 18300700"/>
                  <a:gd name="connsiteY29" fmla="*/ 10519373 h 15256473"/>
                  <a:gd name="connsiteX30" fmla="*/ 9207500 w 18300700"/>
                  <a:gd name="connsiteY30" fmla="*/ 10176473 h 15256473"/>
                  <a:gd name="connsiteX31" fmla="*/ 10134600 w 18300700"/>
                  <a:gd name="connsiteY31" fmla="*/ 9579573 h 15256473"/>
                  <a:gd name="connsiteX32" fmla="*/ 10579100 w 18300700"/>
                  <a:gd name="connsiteY32" fmla="*/ 9477973 h 15256473"/>
                  <a:gd name="connsiteX33" fmla="*/ 11036300 w 18300700"/>
                  <a:gd name="connsiteY33" fmla="*/ 9249373 h 15256473"/>
                  <a:gd name="connsiteX34" fmla="*/ 11366500 w 18300700"/>
                  <a:gd name="connsiteY34" fmla="*/ 9147773 h 15256473"/>
                  <a:gd name="connsiteX35" fmla="*/ 11289631 w 18300700"/>
                  <a:gd name="connsiteY35" fmla="*/ 3195639 h 15256473"/>
                  <a:gd name="connsiteX36" fmla="*/ 18300700 w 18300700"/>
                  <a:gd name="connsiteY36" fmla="*/ 3000973 h 15256473"/>
                  <a:gd name="connsiteX37" fmla="*/ 18160332 w 18300700"/>
                  <a:gd name="connsiteY37" fmla="*/ 0 h 15256473"/>
                  <a:gd name="connsiteX38" fmla="*/ 11880181 w 18300700"/>
                  <a:gd name="connsiteY38" fmla="*/ 1512889 h 15256473"/>
                  <a:gd name="connsiteX39" fmla="*/ 9029032 w 18300700"/>
                  <a:gd name="connsiteY39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901700 w 18300700"/>
                  <a:gd name="connsiteY2" fmla="*/ 12030673 h 15256473"/>
                  <a:gd name="connsiteX3" fmla="*/ 819150 w 18300700"/>
                  <a:gd name="connsiteY3" fmla="*/ 12138623 h 15256473"/>
                  <a:gd name="connsiteX4" fmla="*/ 704850 w 18300700"/>
                  <a:gd name="connsiteY4" fmla="*/ 12310073 h 15256473"/>
                  <a:gd name="connsiteX5" fmla="*/ 635000 w 18300700"/>
                  <a:gd name="connsiteY5" fmla="*/ 12481523 h 15256473"/>
                  <a:gd name="connsiteX6" fmla="*/ 565150 w 18300700"/>
                  <a:gd name="connsiteY6" fmla="*/ 12564073 h 15256473"/>
                  <a:gd name="connsiteX7" fmla="*/ 514350 w 18300700"/>
                  <a:gd name="connsiteY7" fmla="*/ 12703773 h 15256473"/>
                  <a:gd name="connsiteX8" fmla="*/ 469900 w 18300700"/>
                  <a:gd name="connsiteY8" fmla="*/ 12824423 h 15256473"/>
                  <a:gd name="connsiteX9" fmla="*/ 419100 w 18300700"/>
                  <a:gd name="connsiteY9" fmla="*/ 12989523 h 15256473"/>
                  <a:gd name="connsiteX10" fmla="*/ 476250 w 18300700"/>
                  <a:gd name="connsiteY10" fmla="*/ 13084773 h 15256473"/>
                  <a:gd name="connsiteX11" fmla="*/ 406400 w 18300700"/>
                  <a:gd name="connsiteY11" fmla="*/ 13237173 h 15256473"/>
                  <a:gd name="connsiteX12" fmla="*/ 412750 w 18300700"/>
                  <a:gd name="connsiteY12" fmla="*/ 13357823 h 15256473"/>
                  <a:gd name="connsiteX13" fmla="*/ 368300 w 18300700"/>
                  <a:gd name="connsiteY13" fmla="*/ 13529273 h 15256473"/>
                  <a:gd name="connsiteX14" fmla="*/ 317500 w 18300700"/>
                  <a:gd name="connsiteY14" fmla="*/ 13751523 h 15256473"/>
                  <a:gd name="connsiteX15" fmla="*/ 273050 w 18300700"/>
                  <a:gd name="connsiteY15" fmla="*/ 13916623 h 15256473"/>
                  <a:gd name="connsiteX16" fmla="*/ 234950 w 18300700"/>
                  <a:gd name="connsiteY16" fmla="*/ 14043623 h 15256473"/>
                  <a:gd name="connsiteX17" fmla="*/ 228600 w 18300700"/>
                  <a:gd name="connsiteY17" fmla="*/ 14221423 h 15256473"/>
                  <a:gd name="connsiteX18" fmla="*/ 184150 w 18300700"/>
                  <a:gd name="connsiteY18" fmla="*/ 14418273 h 15256473"/>
                  <a:gd name="connsiteX19" fmla="*/ 139700 w 18300700"/>
                  <a:gd name="connsiteY19" fmla="*/ 14589723 h 15256473"/>
                  <a:gd name="connsiteX20" fmla="*/ 133350 w 18300700"/>
                  <a:gd name="connsiteY20" fmla="*/ 14761173 h 15256473"/>
                  <a:gd name="connsiteX21" fmla="*/ 69850 w 18300700"/>
                  <a:gd name="connsiteY21" fmla="*/ 14875473 h 15256473"/>
                  <a:gd name="connsiteX22" fmla="*/ 50800 w 18300700"/>
                  <a:gd name="connsiteY22" fmla="*/ 15027873 h 15256473"/>
                  <a:gd name="connsiteX23" fmla="*/ 0 w 18300700"/>
                  <a:gd name="connsiteY23" fmla="*/ 15256473 h 15256473"/>
                  <a:gd name="connsiteX24" fmla="*/ 82550 w 18300700"/>
                  <a:gd name="connsiteY24" fmla="*/ 15199323 h 15256473"/>
                  <a:gd name="connsiteX25" fmla="*/ 406400 w 18300700"/>
                  <a:gd name="connsiteY25" fmla="*/ 14024573 h 15256473"/>
                  <a:gd name="connsiteX26" fmla="*/ 4775200 w 18300700"/>
                  <a:gd name="connsiteY26" fmla="*/ 14151573 h 15256473"/>
                  <a:gd name="connsiteX27" fmla="*/ 9207500 w 18300700"/>
                  <a:gd name="connsiteY27" fmla="*/ 14189673 h 15256473"/>
                  <a:gd name="connsiteX28" fmla="*/ 9029700 w 18300700"/>
                  <a:gd name="connsiteY28" fmla="*/ 11471873 h 15256473"/>
                  <a:gd name="connsiteX29" fmla="*/ 8851900 w 18300700"/>
                  <a:gd name="connsiteY29" fmla="*/ 10824173 h 15256473"/>
                  <a:gd name="connsiteX30" fmla="*/ 8978900 w 18300700"/>
                  <a:gd name="connsiteY30" fmla="*/ 10519373 h 15256473"/>
                  <a:gd name="connsiteX31" fmla="*/ 9207500 w 18300700"/>
                  <a:gd name="connsiteY31" fmla="*/ 10176473 h 15256473"/>
                  <a:gd name="connsiteX32" fmla="*/ 10134600 w 18300700"/>
                  <a:gd name="connsiteY32" fmla="*/ 9579573 h 15256473"/>
                  <a:gd name="connsiteX33" fmla="*/ 10579100 w 18300700"/>
                  <a:gd name="connsiteY33" fmla="*/ 9477973 h 15256473"/>
                  <a:gd name="connsiteX34" fmla="*/ 11036300 w 18300700"/>
                  <a:gd name="connsiteY34" fmla="*/ 9249373 h 15256473"/>
                  <a:gd name="connsiteX35" fmla="*/ 11366500 w 18300700"/>
                  <a:gd name="connsiteY35" fmla="*/ 9147773 h 15256473"/>
                  <a:gd name="connsiteX36" fmla="*/ 11289631 w 18300700"/>
                  <a:gd name="connsiteY36" fmla="*/ 3195639 h 15256473"/>
                  <a:gd name="connsiteX37" fmla="*/ 18300700 w 18300700"/>
                  <a:gd name="connsiteY37" fmla="*/ 3000973 h 15256473"/>
                  <a:gd name="connsiteX38" fmla="*/ 18160332 w 18300700"/>
                  <a:gd name="connsiteY38" fmla="*/ 0 h 15256473"/>
                  <a:gd name="connsiteX39" fmla="*/ 11880181 w 18300700"/>
                  <a:gd name="connsiteY39" fmla="*/ 1512889 h 15256473"/>
                  <a:gd name="connsiteX40" fmla="*/ 9029032 w 18300700"/>
                  <a:gd name="connsiteY40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984250 w 18300700"/>
                  <a:gd name="connsiteY2" fmla="*/ 11941773 h 15256473"/>
                  <a:gd name="connsiteX3" fmla="*/ 901700 w 18300700"/>
                  <a:gd name="connsiteY3" fmla="*/ 12030673 h 15256473"/>
                  <a:gd name="connsiteX4" fmla="*/ 819150 w 18300700"/>
                  <a:gd name="connsiteY4" fmla="*/ 12138623 h 15256473"/>
                  <a:gd name="connsiteX5" fmla="*/ 704850 w 18300700"/>
                  <a:gd name="connsiteY5" fmla="*/ 12310073 h 15256473"/>
                  <a:gd name="connsiteX6" fmla="*/ 635000 w 18300700"/>
                  <a:gd name="connsiteY6" fmla="*/ 12481523 h 15256473"/>
                  <a:gd name="connsiteX7" fmla="*/ 565150 w 18300700"/>
                  <a:gd name="connsiteY7" fmla="*/ 12564073 h 15256473"/>
                  <a:gd name="connsiteX8" fmla="*/ 514350 w 18300700"/>
                  <a:gd name="connsiteY8" fmla="*/ 12703773 h 15256473"/>
                  <a:gd name="connsiteX9" fmla="*/ 469900 w 18300700"/>
                  <a:gd name="connsiteY9" fmla="*/ 12824423 h 15256473"/>
                  <a:gd name="connsiteX10" fmla="*/ 419100 w 18300700"/>
                  <a:gd name="connsiteY10" fmla="*/ 12989523 h 15256473"/>
                  <a:gd name="connsiteX11" fmla="*/ 476250 w 18300700"/>
                  <a:gd name="connsiteY11" fmla="*/ 13084773 h 15256473"/>
                  <a:gd name="connsiteX12" fmla="*/ 406400 w 18300700"/>
                  <a:gd name="connsiteY12" fmla="*/ 13237173 h 15256473"/>
                  <a:gd name="connsiteX13" fmla="*/ 412750 w 18300700"/>
                  <a:gd name="connsiteY13" fmla="*/ 13357823 h 15256473"/>
                  <a:gd name="connsiteX14" fmla="*/ 368300 w 18300700"/>
                  <a:gd name="connsiteY14" fmla="*/ 13529273 h 15256473"/>
                  <a:gd name="connsiteX15" fmla="*/ 317500 w 18300700"/>
                  <a:gd name="connsiteY15" fmla="*/ 13751523 h 15256473"/>
                  <a:gd name="connsiteX16" fmla="*/ 273050 w 18300700"/>
                  <a:gd name="connsiteY16" fmla="*/ 13916623 h 15256473"/>
                  <a:gd name="connsiteX17" fmla="*/ 234950 w 18300700"/>
                  <a:gd name="connsiteY17" fmla="*/ 14043623 h 15256473"/>
                  <a:gd name="connsiteX18" fmla="*/ 228600 w 18300700"/>
                  <a:gd name="connsiteY18" fmla="*/ 14221423 h 15256473"/>
                  <a:gd name="connsiteX19" fmla="*/ 184150 w 18300700"/>
                  <a:gd name="connsiteY19" fmla="*/ 14418273 h 15256473"/>
                  <a:gd name="connsiteX20" fmla="*/ 139700 w 18300700"/>
                  <a:gd name="connsiteY20" fmla="*/ 14589723 h 15256473"/>
                  <a:gd name="connsiteX21" fmla="*/ 133350 w 18300700"/>
                  <a:gd name="connsiteY21" fmla="*/ 14761173 h 15256473"/>
                  <a:gd name="connsiteX22" fmla="*/ 69850 w 18300700"/>
                  <a:gd name="connsiteY22" fmla="*/ 14875473 h 15256473"/>
                  <a:gd name="connsiteX23" fmla="*/ 50800 w 18300700"/>
                  <a:gd name="connsiteY23" fmla="*/ 15027873 h 15256473"/>
                  <a:gd name="connsiteX24" fmla="*/ 0 w 18300700"/>
                  <a:gd name="connsiteY24" fmla="*/ 15256473 h 15256473"/>
                  <a:gd name="connsiteX25" fmla="*/ 82550 w 18300700"/>
                  <a:gd name="connsiteY25" fmla="*/ 15199323 h 15256473"/>
                  <a:gd name="connsiteX26" fmla="*/ 406400 w 18300700"/>
                  <a:gd name="connsiteY26" fmla="*/ 14024573 h 15256473"/>
                  <a:gd name="connsiteX27" fmla="*/ 4775200 w 18300700"/>
                  <a:gd name="connsiteY27" fmla="*/ 14151573 h 15256473"/>
                  <a:gd name="connsiteX28" fmla="*/ 9207500 w 18300700"/>
                  <a:gd name="connsiteY28" fmla="*/ 14189673 h 15256473"/>
                  <a:gd name="connsiteX29" fmla="*/ 9029700 w 18300700"/>
                  <a:gd name="connsiteY29" fmla="*/ 11471873 h 15256473"/>
                  <a:gd name="connsiteX30" fmla="*/ 8851900 w 18300700"/>
                  <a:gd name="connsiteY30" fmla="*/ 10824173 h 15256473"/>
                  <a:gd name="connsiteX31" fmla="*/ 8978900 w 18300700"/>
                  <a:gd name="connsiteY31" fmla="*/ 10519373 h 15256473"/>
                  <a:gd name="connsiteX32" fmla="*/ 9207500 w 18300700"/>
                  <a:gd name="connsiteY32" fmla="*/ 10176473 h 15256473"/>
                  <a:gd name="connsiteX33" fmla="*/ 10134600 w 18300700"/>
                  <a:gd name="connsiteY33" fmla="*/ 9579573 h 15256473"/>
                  <a:gd name="connsiteX34" fmla="*/ 10579100 w 18300700"/>
                  <a:gd name="connsiteY34" fmla="*/ 9477973 h 15256473"/>
                  <a:gd name="connsiteX35" fmla="*/ 11036300 w 18300700"/>
                  <a:gd name="connsiteY35" fmla="*/ 9249373 h 15256473"/>
                  <a:gd name="connsiteX36" fmla="*/ 11366500 w 18300700"/>
                  <a:gd name="connsiteY36" fmla="*/ 9147773 h 15256473"/>
                  <a:gd name="connsiteX37" fmla="*/ 11289631 w 18300700"/>
                  <a:gd name="connsiteY37" fmla="*/ 3195639 h 15256473"/>
                  <a:gd name="connsiteX38" fmla="*/ 18300700 w 18300700"/>
                  <a:gd name="connsiteY38" fmla="*/ 3000973 h 15256473"/>
                  <a:gd name="connsiteX39" fmla="*/ 18160332 w 18300700"/>
                  <a:gd name="connsiteY39" fmla="*/ 0 h 15256473"/>
                  <a:gd name="connsiteX40" fmla="*/ 11880181 w 18300700"/>
                  <a:gd name="connsiteY40" fmla="*/ 1512889 h 15256473"/>
                  <a:gd name="connsiteX41" fmla="*/ 9029032 w 18300700"/>
                  <a:gd name="connsiteY41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1003300 w 18300700"/>
                  <a:gd name="connsiteY2" fmla="*/ 11878273 h 15256473"/>
                  <a:gd name="connsiteX3" fmla="*/ 984250 w 18300700"/>
                  <a:gd name="connsiteY3" fmla="*/ 11941773 h 15256473"/>
                  <a:gd name="connsiteX4" fmla="*/ 901700 w 18300700"/>
                  <a:gd name="connsiteY4" fmla="*/ 12030673 h 15256473"/>
                  <a:gd name="connsiteX5" fmla="*/ 819150 w 18300700"/>
                  <a:gd name="connsiteY5" fmla="*/ 12138623 h 15256473"/>
                  <a:gd name="connsiteX6" fmla="*/ 704850 w 18300700"/>
                  <a:gd name="connsiteY6" fmla="*/ 12310073 h 15256473"/>
                  <a:gd name="connsiteX7" fmla="*/ 635000 w 18300700"/>
                  <a:gd name="connsiteY7" fmla="*/ 12481523 h 15256473"/>
                  <a:gd name="connsiteX8" fmla="*/ 565150 w 18300700"/>
                  <a:gd name="connsiteY8" fmla="*/ 12564073 h 15256473"/>
                  <a:gd name="connsiteX9" fmla="*/ 514350 w 18300700"/>
                  <a:gd name="connsiteY9" fmla="*/ 12703773 h 15256473"/>
                  <a:gd name="connsiteX10" fmla="*/ 469900 w 18300700"/>
                  <a:gd name="connsiteY10" fmla="*/ 12824423 h 15256473"/>
                  <a:gd name="connsiteX11" fmla="*/ 419100 w 18300700"/>
                  <a:gd name="connsiteY11" fmla="*/ 12989523 h 15256473"/>
                  <a:gd name="connsiteX12" fmla="*/ 476250 w 18300700"/>
                  <a:gd name="connsiteY12" fmla="*/ 13084773 h 15256473"/>
                  <a:gd name="connsiteX13" fmla="*/ 406400 w 18300700"/>
                  <a:gd name="connsiteY13" fmla="*/ 13237173 h 15256473"/>
                  <a:gd name="connsiteX14" fmla="*/ 412750 w 18300700"/>
                  <a:gd name="connsiteY14" fmla="*/ 13357823 h 15256473"/>
                  <a:gd name="connsiteX15" fmla="*/ 368300 w 18300700"/>
                  <a:gd name="connsiteY15" fmla="*/ 13529273 h 15256473"/>
                  <a:gd name="connsiteX16" fmla="*/ 317500 w 18300700"/>
                  <a:gd name="connsiteY16" fmla="*/ 13751523 h 15256473"/>
                  <a:gd name="connsiteX17" fmla="*/ 273050 w 18300700"/>
                  <a:gd name="connsiteY17" fmla="*/ 13916623 h 15256473"/>
                  <a:gd name="connsiteX18" fmla="*/ 234950 w 18300700"/>
                  <a:gd name="connsiteY18" fmla="*/ 14043623 h 15256473"/>
                  <a:gd name="connsiteX19" fmla="*/ 228600 w 18300700"/>
                  <a:gd name="connsiteY19" fmla="*/ 14221423 h 15256473"/>
                  <a:gd name="connsiteX20" fmla="*/ 184150 w 18300700"/>
                  <a:gd name="connsiteY20" fmla="*/ 14418273 h 15256473"/>
                  <a:gd name="connsiteX21" fmla="*/ 139700 w 18300700"/>
                  <a:gd name="connsiteY21" fmla="*/ 14589723 h 15256473"/>
                  <a:gd name="connsiteX22" fmla="*/ 133350 w 18300700"/>
                  <a:gd name="connsiteY22" fmla="*/ 14761173 h 15256473"/>
                  <a:gd name="connsiteX23" fmla="*/ 69850 w 18300700"/>
                  <a:gd name="connsiteY23" fmla="*/ 14875473 h 15256473"/>
                  <a:gd name="connsiteX24" fmla="*/ 50800 w 18300700"/>
                  <a:gd name="connsiteY24" fmla="*/ 15027873 h 15256473"/>
                  <a:gd name="connsiteX25" fmla="*/ 0 w 18300700"/>
                  <a:gd name="connsiteY25" fmla="*/ 15256473 h 15256473"/>
                  <a:gd name="connsiteX26" fmla="*/ 82550 w 18300700"/>
                  <a:gd name="connsiteY26" fmla="*/ 15199323 h 15256473"/>
                  <a:gd name="connsiteX27" fmla="*/ 406400 w 18300700"/>
                  <a:gd name="connsiteY27" fmla="*/ 14024573 h 15256473"/>
                  <a:gd name="connsiteX28" fmla="*/ 4775200 w 18300700"/>
                  <a:gd name="connsiteY28" fmla="*/ 14151573 h 15256473"/>
                  <a:gd name="connsiteX29" fmla="*/ 9207500 w 18300700"/>
                  <a:gd name="connsiteY29" fmla="*/ 14189673 h 15256473"/>
                  <a:gd name="connsiteX30" fmla="*/ 9029700 w 18300700"/>
                  <a:gd name="connsiteY30" fmla="*/ 11471873 h 15256473"/>
                  <a:gd name="connsiteX31" fmla="*/ 8851900 w 18300700"/>
                  <a:gd name="connsiteY31" fmla="*/ 10824173 h 15256473"/>
                  <a:gd name="connsiteX32" fmla="*/ 8978900 w 18300700"/>
                  <a:gd name="connsiteY32" fmla="*/ 10519373 h 15256473"/>
                  <a:gd name="connsiteX33" fmla="*/ 9207500 w 18300700"/>
                  <a:gd name="connsiteY33" fmla="*/ 10176473 h 15256473"/>
                  <a:gd name="connsiteX34" fmla="*/ 10134600 w 18300700"/>
                  <a:gd name="connsiteY34" fmla="*/ 9579573 h 15256473"/>
                  <a:gd name="connsiteX35" fmla="*/ 10579100 w 18300700"/>
                  <a:gd name="connsiteY35" fmla="*/ 9477973 h 15256473"/>
                  <a:gd name="connsiteX36" fmla="*/ 11036300 w 18300700"/>
                  <a:gd name="connsiteY36" fmla="*/ 9249373 h 15256473"/>
                  <a:gd name="connsiteX37" fmla="*/ 11366500 w 18300700"/>
                  <a:gd name="connsiteY37" fmla="*/ 9147773 h 15256473"/>
                  <a:gd name="connsiteX38" fmla="*/ 11289631 w 18300700"/>
                  <a:gd name="connsiteY38" fmla="*/ 3195639 h 15256473"/>
                  <a:gd name="connsiteX39" fmla="*/ 18300700 w 18300700"/>
                  <a:gd name="connsiteY39" fmla="*/ 3000973 h 15256473"/>
                  <a:gd name="connsiteX40" fmla="*/ 18160332 w 18300700"/>
                  <a:gd name="connsiteY40" fmla="*/ 0 h 15256473"/>
                  <a:gd name="connsiteX41" fmla="*/ 11880181 w 18300700"/>
                  <a:gd name="connsiteY41" fmla="*/ 1512889 h 15256473"/>
                  <a:gd name="connsiteX42" fmla="*/ 9029032 w 18300700"/>
                  <a:gd name="connsiteY42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1130300 w 18300700"/>
                  <a:gd name="connsiteY2" fmla="*/ 11795723 h 15256473"/>
                  <a:gd name="connsiteX3" fmla="*/ 1003300 w 18300700"/>
                  <a:gd name="connsiteY3" fmla="*/ 11878273 h 15256473"/>
                  <a:gd name="connsiteX4" fmla="*/ 984250 w 18300700"/>
                  <a:gd name="connsiteY4" fmla="*/ 11941773 h 15256473"/>
                  <a:gd name="connsiteX5" fmla="*/ 901700 w 18300700"/>
                  <a:gd name="connsiteY5" fmla="*/ 12030673 h 15256473"/>
                  <a:gd name="connsiteX6" fmla="*/ 819150 w 18300700"/>
                  <a:gd name="connsiteY6" fmla="*/ 12138623 h 15256473"/>
                  <a:gd name="connsiteX7" fmla="*/ 704850 w 18300700"/>
                  <a:gd name="connsiteY7" fmla="*/ 12310073 h 15256473"/>
                  <a:gd name="connsiteX8" fmla="*/ 635000 w 18300700"/>
                  <a:gd name="connsiteY8" fmla="*/ 12481523 h 15256473"/>
                  <a:gd name="connsiteX9" fmla="*/ 565150 w 18300700"/>
                  <a:gd name="connsiteY9" fmla="*/ 12564073 h 15256473"/>
                  <a:gd name="connsiteX10" fmla="*/ 514350 w 18300700"/>
                  <a:gd name="connsiteY10" fmla="*/ 12703773 h 15256473"/>
                  <a:gd name="connsiteX11" fmla="*/ 469900 w 18300700"/>
                  <a:gd name="connsiteY11" fmla="*/ 12824423 h 15256473"/>
                  <a:gd name="connsiteX12" fmla="*/ 419100 w 18300700"/>
                  <a:gd name="connsiteY12" fmla="*/ 12989523 h 15256473"/>
                  <a:gd name="connsiteX13" fmla="*/ 476250 w 18300700"/>
                  <a:gd name="connsiteY13" fmla="*/ 13084773 h 15256473"/>
                  <a:gd name="connsiteX14" fmla="*/ 406400 w 18300700"/>
                  <a:gd name="connsiteY14" fmla="*/ 13237173 h 15256473"/>
                  <a:gd name="connsiteX15" fmla="*/ 412750 w 18300700"/>
                  <a:gd name="connsiteY15" fmla="*/ 13357823 h 15256473"/>
                  <a:gd name="connsiteX16" fmla="*/ 368300 w 18300700"/>
                  <a:gd name="connsiteY16" fmla="*/ 13529273 h 15256473"/>
                  <a:gd name="connsiteX17" fmla="*/ 317500 w 18300700"/>
                  <a:gd name="connsiteY17" fmla="*/ 13751523 h 15256473"/>
                  <a:gd name="connsiteX18" fmla="*/ 273050 w 18300700"/>
                  <a:gd name="connsiteY18" fmla="*/ 13916623 h 15256473"/>
                  <a:gd name="connsiteX19" fmla="*/ 234950 w 18300700"/>
                  <a:gd name="connsiteY19" fmla="*/ 14043623 h 15256473"/>
                  <a:gd name="connsiteX20" fmla="*/ 228600 w 18300700"/>
                  <a:gd name="connsiteY20" fmla="*/ 14221423 h 15256473"/>
                  <a:gd name="connsiteX21" fmla="*/ 184150 w 18300700"/>
                  <a:gd name="connsiteY21" fmla="*/ 14418273 h 15256473"/>
                  <a:gd name="connsiteX22" fmla="*/ 139700 w 18300700"/>
                  <a:gd name="connsiteY22" fmla="*/ 14589723 h 15256473"/>
                  <a:gd name="connsiteX23" fmla="*/ 133350 w 18300700"/>
                  <a:gd name="connsiteY23" fmla="*/ 14761173 h 15256473"/>
                  <a:gd name="connsiteX24" fmla="*/ 69850 w 18300700"/>
                  <a:gd name="connsiteY24" fmla="*/ 14875473 h 15256473"/>
                  <a:gd name="connsiteX25" fmla="*/ 50800 w 18300700"/>
                  <a:gd name="connsiteY25" fmla="*/ 15027873 h 15256473"/>
                  <a:gd name="connsiteX26" fmla="*/ 0 w 18300700"/>
                  <a:gd name="connsiteY26" fmla="*/ 15256473 h 15256473"/>
                  <a:gd name="connsiteX27" fmla="*/ 82550 w 18300700"/>
                  <a:gd name="connsiteY27" fmla="*/ 15199323 h 15256473"/>
                  <a:gd name="connsiteX28" fmla="*/ 406400 w 18300700"/>
                  <a:gd name="connsiteY28" fmla="*/ 14024573 h 15256473"/>
                  <a:gd name="connsiteX29" fmla="*/ 4775200 w 18300700"/>
                  <a:gd name="connsiteY29" fmla="*/ 14151573 h 15256473"/>
                  <a:gd name="connsiteX30" fmla="*/ 9207500 w 18300700"/>
                  <a:gd name="connsiteY30" fmla="*/ 14189673 h 15256473"/>
                  <a:gd name="connsiteX31" fmla="*/ 9029700 w 18300700"/>
                  <a:gd name="connsiteY31" fmla="*/ 11471873 h 15256473"/>
                  <a:gd name="connsiteX32" fmla="*/ 8851900 w 18300700"/>
                  <a:gd name="connsiteY32" fmla="*/ 10824173 h 15256473"/>
                  <a:gd name="connsiteX33" fmla="*/ 8978900 w 18300700"/>
                  <a:gd name="connsiteY33" fmla="*/ 10519373 h 15256473"/>
                  <a:gd name="connsiteX34" fmla="*/ 9207500 w 18300700"/>
                  <a:gd name="connsiteY34" fmla="*/ 10176473 h 15256473"/>
                  <a:gd name="connsiteX35" fmla="*/ 10134600 w 18300700"/>
                  <a:gd name="connsiteY35" fmla="*/ 9579573 h 15256473"/>
                  <a:gd name="connsiteX36" fmla="*/ 10579100 w 18300700"/>
                  <a:gd name="connsiteY36" fmla="*/ 9477973 h 15256473"/>
                  <a:gd name="connsiteX37" fmla="*/ 11036300 w 18300700"/>
                  <a:gd name="connsiteY37" fmla="*/ 9249373 h 15256473"/>
                  <a:gd name="connsiteX38" fmla="*/ 11366500 w 18300700"/>
                  <a:gd name="connsiteY38" fmla="*/ 9147773 h 15256473"/>
                  <a:gd name="connsiteX39" fmla="*/ 11289631 w 18300700"/>
                  <a:gd name="connsiteY39" fmla="*/ 3195639 h 15256473"/>
                  <a:gd name="connsiteX40" fmla="*/ 18300700 w 18300700"/>
                  <a:gd name="connsiteY40" fmla="*/ 3000973 h 15256473"/>
                  <a:gd name="connsiteX41" fmla="*/ 18160332 w 18300700"/>
                  <a:gd name="connsiteY41" fmla="*/ 0 h 15256473"/>
                  <a:gd name="connsiteX42" fmla="*/ 11880181 w 18300700"/>
                  <a:gd name="connsiteY42" fmla="*/ 1512889 h 15256473"/>
                  <a:gd name="connsiteX43" fmla="*/ 9029032 w 18300700"/>
                  <a:gd name="connsiteY43" fmla="*/ 2050061 h 15256473"/>
                  <a:gd name="connsiteX0" fmla="*/ 9029032 w 18300700"/>
                  <a:gd name="connsiteY0" fmla="*/ 2050061 h 15256473"/>
                  <a:gd name="connsiteX1" fmla="*/ 1511300 w 18300700"/>
                  <a:gd name="connsiteY1" fmla="*/ 11732223 h 15256473"/>
                  <a:gd name="connsiteX2" fmla="*/ 1225550 w 18300700"/>
                  <a:gd name="connsiteY2" fmla="*/ 11846523 h 15256473"/>
                  <a:gd name="connsiteX3" fmla="*/ 1130300 w 18300700"/>
                  <a:gd name="connsiteY3" fmla="*/ 11795723 h 15256473"/>
                  <a:gd name="connsiteX4" fmla="*/ 1003300 w 18300700"/>
                  <a:gd name="connsiteY4" fmla="*/ 11878273 h 15256473"/>
                  <a:gd name="connsiteX5" fmla="*/ 984250 w 18300700"/>
                  <a:gd name="connsiteY5" fmla="*/ 11941773 h 15256473"/>
                  <a:gd name="connsiteX6" fmla="*/ 901700 w 18300700"/>
                  <a:gd name="connsiteY6" fmla="*/ 12030673 h 15256473"/>
                  <a:gd name="connsiteX7" fmla="*/ 819150 w 18300700"/>
                  <a:gd name="connsiteY7" fmla="*/ 12138623 h 15256473"/>
                  <a:gd name="connsiteX8" fmla="*/ 704850 w 18300700"/>
                  <a:gd name="connsiteY8" fmla="*/ 12310073 h 15256473"/>
                  <a:gd name="connsiteX9" fmla="*/ 635000 w 18300700"/>
                  <a:gd name="connsiteY9" fmla="*/ 12481523 h 15256473"/>
                  <a:gd name="connsiteX10" fmla="*/ 565150 w 18300700"/>
                  <a:gd name="connsiteY10" fmla="*/ 12564073 h 15256473"/>
                  <a:gd name="connsiteX11" fmla="*/ 514350 w 18300700"/>
                  <a:gd name="connsiteY11" fmla="*/ 12703773 h 15256473"/>
                  <a:gd name="connsiteX12" fmla="*/ 469900 w 18300700"/>
                  <a:gd name="connsiteY12" fmla="*/ 12824423 h 15256473"/>
                  <a:gd name="connsiteX13" fmla="*/ 419100 w 18300700"/>
                  <a:gd name="connsiteY13" fmla="*/ 12989523 h 15256473"/>
                  <a:gd name="connsiteX14" fmla="*/ 476250 w 18300700"/>
                  <a:gd name="connsiteY14" fmla="*/ 13084773 h 15256473"/>
                  <a:gd name="connsiteX15" fmla="*/ 406400 w 18300700"/>
                  <a:gd name="connsiteY15" fmla="*/ 13237173 h 15256473"/>
                  <a:gd name="connsiteX16" fmla="*/ 412750 w 18300700"/>
                  <a:gd name="connsiteY16" fmla="*/ 13357823 h 15256473"/>
                  <a:gd name="connsiteX17" fmla="*/ 368300 w 18300700"/>
                  <a:gd name="connsiteY17" fmla="*/ 13529273 h 15256473"/>
                  <a:gd name="connsiteX18" fmla="*/ 317500 w 18300700"/>
                  <a:gd name="connsiteY18" fmla="*/ 13751523 h 15256473"/>
                  <a:gd name="connsiteX19" fmla="*/ 273050 w 18300700"/>
                  <a:gd name="connsiteY19" fmla="*/ 13916623 h 15256473"/>
                  <a:gd name="connsiteX20" fmla="*/ 234950 w 18300700"/>
                  <a:gd name="connsiteY20" fmla="*/ 14043623 h 15256473"/>
                  <a:gd name="connsiteX21" fmla="*/ 228600 w 18300700"/>
                  <a:gd name="connsiteY21" fmla="*/ 14221423 h 15256473"/>
                  <a:gd name="connsiteX22" fmla="*/ 184150 w 18300700"/>
                  <a:gd name="connsiteY22" fmla="*/ 14418273 h 15256473"/>
                  <a:gd name="connsiteX23" fmla="*/ 139700 w 18300700"/>
                  <a:gd name="connsiteY23" fmla="*/ 14589723 h 15256473"/>
                  <a:gd name="connsiteX24" fmla="*/ 133350 w 18300700"/>
                  <a:gd name="connsiteY24" fmla="*/ 14761173 h 15256473"/>
                  <a:gd name="connsiteX25" fmla="*/ 69850 w 18300700"/>
                  <a:gd name="connsiteY25" fmla="*/ 14875473 h 15256473"/>
                  <a:gd name="connsiteX26" fmla="*/ 50800 w 18300700"/>
                  <a:gd name="connsiteY26" fmla="*/ 15027873 h 15256473"/>
                  <a:gd name="connsiteX27" fmla="*/ 0 w 18300700"/>
                  <a:gd name="connsiteY27" fmla="*/ 15256473 h 15256473"/>
                  <a:gd name="connsiteX28" fmla="*/ 82550 w 18300700"/>
                  <a:gd name="connsiteY28" fmla="*/ 15199323 h 15256473"/>
                  <a:gd name="connsiteX29" fmla="*/ 406400 w 18300700"/>
                  <a:gd name="connsiteY29" fmla="*/ 14024573 h 15256473"/>
                  <a:gd name="connsiteX30" fmla="*/ 4775200 w 18300700"/>
                  <a:gd name="connsiteY30" fmla="*/ 14151573 h 15256473"/>
                  <a:gd name="connsiteX31" fmla="*/ 9207500 w 18300700"/>
                  <a:gd name="connsiteY31" fmla="*/ 14189673 h 15256473"/>
                  <a:gd name="connsiteX32" fmla="*/ 9029700 w 18300700"/>
                  <a:gd name="connsiteY32" fmla="*/ 11471873 h 15256473"/>
                  <a:gd name="connsiteX33" fmla="*/ 8851900 w 18300700"/>
                  <a:gd name="connsiteY33" fmla="*/ 10824173 h 15256473"/>
                  <a:gd name="connsiteX34" fmla="*/ 8978900 w 18300700"/>
                  <a:gd name="connsiteY34" fmla="*/ 10519373 h 15256473"/>
                  <a:gd name="connsiteX35" fmla="*/ 9207500 w 18300700"/>
                  <a:gd name="connsiteY35" fmla="*/ 10176473 h 15256473"/>
                  <a:gd name="connsiteX36" fmla="*/ 10134600 w 18300700"/>
                  <a:gd name="connsiteY36" fmla="*/ 9579573 h 15256473"/>
                  <a:gd name="connsiteX37" fmla="*/ 10579100 w 18300700"/>
                  <a:gd name="connsiteY37" fmla="*/ 9477973 h 15256473"/>
                  <a:gd name="connsiteX38" fmla="*/ 11036300 w 18300700"/>
                  <a:gd name="connsiteY38" fmla="*/ 9249373 h 15256473"/>
                  <a:gd name="connsiteX39" fmla="*/ 11366500 w 18300700"/>
                  <a:gd name="connsiteY39" fmla="*/ 9147773 h 15256473"/>
                  <a:gd name="connsiteX40" fmla="*/ 11289631 w 18300700"/>
                  <a:gd name="connsiteY40" fmla="*/ 3195639 h 15256473"/>
                  <a:gd name="connsiteX41" fmla="*/ 18300700 w 18300700"/>
                  <a:gd name="connsiteY41" fmla="*/ 3000973 h 15256473"/>
                  <a:gd name="connsiteX42" fmla="*/ 18160332 w 18300700"/>
                  <a:gd name="connsiteY42" fmla="*/ 0 h 15256473"/>
                  <a:gd name="connsiteX43" fmla="*/ 11880181 w 18300700"/>
                  <a:gd name="connsiteY43" fmla="*/ 1512889 h 15256473"/>
                  <a:gd name="connsiteX44" fmla="*/ 9029032 w 18300700"/>
                  <a:gd name="connsiteY44" fmla="*/ 2050061 h 15256473"/>
                  <a:gd name="connsiteX0" fmla="*/ 9029032 w 18300700"/>
                  <a:gd name="connsiteY0" fmla="*/ 2050061 h 15256473"/>
                  <a:gd name="connsiteX1" fmla="*/ 1606550 w 18300700"/>
                  <a:gd name="connsiteY1" fmla="*/ 11503623 h 15256473"/>
                  <a:gd name="connsiteX2" fmla="*/ 1511300 w 18300700"/>
                  <a:gd name="connsiteY2" fmla="*/ 11732223 h 15256473"/>
                  <a:gd name="connsiteX3" fmla="*/ 1225550 w 18300700"/>
                  <a:gd name="connsiteY3" fmla="*/ 11846523 h 15256473"/>
                  <a:gd name="connsiteX4" fmla="*/ 1130300 w 18300700"/>
                  <a:gd name="connsiteY4" fmla="*/ 11795723 h 15256473"/>
                  <a:gd name="connsiteX5" fmla="*/ 1003300 w 18300700"/>
                  <a:gd name="connsiteY5" fmla="*/ 11878273 h 15256473"/>
                  <a:gd name="connsiteX6" fmla="*/ 984250 w 18300700"/>
                  <a:gd name="connsiteY6" fmla="*/ 11941773 h 15256473"/>
                  <a:gd name="connsiteX7" fmla="*/ 901700 w 18300700"/>
                  <a:gd name="connsiteY7" fmla="*/ 12030673 h 15256473"/>
                  <a:gd name="connsiteX8" fmla="*/ 819150 w 18300700"/>
                  <a:gd name="connsiteY8" fmla="*/ 12138623 h 15256473"/>
                  <a:gd name="connsiteX9" fmla="*/ 704850 w 18300700"/>
                  <a:gd name="connsiteY9" fmla="*/ 12310073 h 15256473"/>
                  <a:gd name="connsiteX10" fmla="*/ 635000 w 18300700"/>
                  <a:gd name="connsiteY10" fmla="*/ 12481523 h 15256473"/>
                  <a:gd name="connsiteX11" fmla="*/ 565150 w 18300700"/>
                  <a:gd name="connsiteY11" fmla="*/ 12564073 h 15256473"/>
                  <a:gd name="connsiteX12" fmla="*/ 514350 w 18300700"/>
                  <a:gd name="connsiteY12" fmla="*/ 12703773 h 15256473"/>
                  <a:gd name="connsiteX13" fmla="*/ 469900 w 18300700"/>
                  <a:gd name="connsiteY13" fmla="*/ 12824423 h 15256473"/>
                  <a:gd name="connsiteX14" fmla="*/ 419100 w 18300700"/>
                  <a:gd name="connsiteY14" fmla="*/ 12989523 h 15256473"/>
                  <a:gd name="connsiteX15" fmla="*/ 476250 w 18300700"/>
                  <a:gd name="connsiteY15" fmla="*/ 13084773 h 15256473"/>
                  <a:gd name="connsiteX16" fmla="*/ 406400 w 18300700"/>
                  <a:gd name="connsiteY16" fmla="*/ 13237173 h 15256473"/>
                  <a:gd name="connsiteX17" fmla="*/ 412750 w 18300700"/>
                  <a:gd name="connsiteY17" fmla="*/ 13357823 h 15256473"/>
                  <a:gd name="connsiteX18" fmla="*/ 368300 w 18300700"/>
                  <a:gd name="connsiteY18" fmla="*/ 13529273 h 15256473"/>
                  <a:gd name="connsiteX19" fmla="*/ 317500 w 18300700"/>
                  <a:gd name="connsiteY19" fmla="*/ 13751523 h 15256473"/>
                  <a:gd name="connsiteX20" fmla="*/ 273050 w 18300700"/>
                  <a:gd name="connsiteY20" fmla="*/ 13916623 h 15256473"/>
                  <a:gd name="connsiteX21" fmla="*/ 234950 w 18300700"/>
                  <a:gd name="connsiteY21" fmla="*/ 14043623 h 15256473"/>
                  <a:gd name="connsiteX22" fmla="*/ 228600 w 18300700"/>
                  <a:gd name="connsiteY22" fmla="*/ 14221423 h 15256473"/>
                  <a:gd name="connsiteX23" fmla="*/ 184150 w 18300700"/>
                  <a:gd name="connsiteY23" fmla="*/ 14418273 h 15256473"/>
                  <a:gd name="connsiteX24" fmla="*/ 139700 w 18300700"/>
                  <a:gd name="connsiteY24" fmla="*/ 14589723 h 15256473"/>
                  <a:gd name="connsiteX25" fmla="*/ 133350 w 18300700"/>
                  <a:gd name="connsiteY25" fmla="*/ 14761173 h 15256473"/>
                  <a:gd name="connsiteX26" fmla="*/ 69850 w 18300700"/>
                  <a:gd name="connsiteY26" fmla="*/ 14875473 h 15256473"/>
                  <a:gd name="connsiteX27" fmla="*/ 50800 w 18300700"/>
                  <a:gd name="connsiteY27" fmla="*/ 15027873 h 15256473"/>
                  <a:gd name="connsiteX28" fmla="*/ 0 w 18300700"/>
                  <a:gd name="connsiteY28" fmla="*/ 15256473 h 15256473"/>
                  <a:gd name="connsiteX29" fmla="*/ 82550 w 18300700"/>
                  <a:gd name="connsiteY29" fmla="*/ 15199323 h 15256473"/>
                  <a:gd name="connsiteX30" fmla="*/ 406400 w 18300700"/>
                  <a:gd name="connsiteY30" fmla="*/ 14024573 h 15256473"/>
                  <a:gd name="connsiteX31" fmla="*/ 4775200 w 18300700"/>
                  <a:gd name="connsiteY31" fmla="*/ 14151573 h 15256473"/>
                  <a:gd name="connsiteX32" fmla="*/ 9207500 w 18300700"/>
                  <a:gd name="connsiteY32" fmla="*/ 14189673 h 15256473"/>
                  <a:gd name="connsiteX33" fmla="*/ 9029700 w 18300700"/>
                  <a:gd name="connsiteY33" fmla="*/ 11471873 h 15256473"/>
                  <a:gd name="connsiteX34" fmla="*/ 8851900 w 18300700"/>
                  <a:gd name="connsiteY34" fmla="*/ 10824173 h 15256473"/>
                  <a:gd name="connsiteX35" fmla="*/ 8978900 w 18300700"/>
                  <a:gd name="connsiteY35" fmla="*/ 10519373 h 15256473"/>
                  <a:gd name="connsiteX36" fmla="*/ 9207500 w 18300700"/>
                  <a:gd name="connsiteY36" fmla="*/ 10176473 h 15256473"/>
                  <a:gd name="connsiteX37" fmla="*/ 10134600 w 18300700"/>
                  <a:gd name="connsiteY37" fmla="*/ 9579573 h 15256473"/>
                  <a:gd name="connsiteX38" fmla="*/ 10579100 w 18300700"/>
                  <a:gd name="connsiteY38" fmla="*/ 9477973 h 15256473"/>
                  <a:gd name="connsiteX39" fmla="*/ 11036300 w 18300700"/>
                  <a:gd name="connsiteY39" fmla="*/ 9249373 h 15256473"/>
                  <a:gd name="connsiteX40" fmla="*/ 11366500 w 18300700"/>
                  <a:gd name="connsiteY40" fmla="*/ 9147773 h 15256473"/>
                  <a:gd name="connsiteX41" fmla="*/ 11289631 w 18300700"/>
                  <a:gd name="connsiteY41" fmla="*/ 3195639 h 15256473"/>
                  <a:gd name="connsiteX42" fmla="*/ 18300700 w 18300700"/>
                  <a:gd name="connsiteY42" fmla="*/ 3000973 h 15256473"/>
                  <a:gd name="connsiteX43" fmla="*/ 18160332 w 18300700"/>
                  <a:gd name="connsiteY43" fmla="*/ 0 h 15256473"/>
                  <a:gd name="connsiteX44" fmla="*/ 11880181 w 18300700"/>
                  <a:gd name="connsiteY44" fmla="*/ 1512889 h 15256473"/>
                  <a:gd name="connsiteX45" fmla="*/ 9029032 w 18300700"/>
                  <a:gd name="connsiteY45" fmla="*/ 2050061 h 15256473"/>
                  <a:gd name="connsiteX0" fmla="*/ 9029032 w 18300700"/>
                  <a:gd name="connsiteY0" fmla="*/ 2050061 h 15256473"/>
                  <a:gd name="connsiteX1" fmla="*/ 1695450 w 18300700"/>
                  <a:gd name="connsiteY1" fmla="*/ 11268673 h 15256473"/>
                  <a:gd name="connsiteX2" fmla="*/ 1606550 w 18300700"/>
                  <a:gd name="connsiteY2" fmla="*/ 11503623 h 15256473"/>
                  <a:gd name="connsiteX3" fmla="*/ 1511300 w 18300700"/>
                  <a:gd name="connsiteY3" fmla="*/ 11732223 h 15256473"/>
                  <a:gd name="connsiteX4" fmla="*/ 1225550 w 18300700"/>
                  <a:gd name="connsiteY4" fmla="*/ 11846523 h 15256473"/>
                  <a:gd name="connsiteX5" fmla="*/ 1130300 w 18300700"/>
                  <a:gd name="connsiteY5" fmla="*/ 11795723 h 15256473"/>
                  <a:gd name="connsiteX6" fmla="*/ 1003300 w 18300700"/>
                  <a:gd name="connsiteY6" fmla="*/ 11878273 h 15256473"/>
                  <a:gd name="connsiteX7" fmla="*/ 984250 w 18300700"/>
                  <a:gd name="connsiteY7" fmla="*/ 11941773 h 15256473"/>
                  <a:gd name="connsiteX8" fmla="*/ 901700 w 18300700"/>
                  <a:gd name="connsiteY8" fmla="*/ 12030673 h 15256473"/>
                  <a:gd name="connsiteX9" fmla="*/ 819150 w 18300700"/>
                  <a:gd name="connsiteY9" fmla="*/ 12138623 h 15256473"/>
                  <a:gd name="connsiteX10" fmla="*/ 704850 w 18300700"/>
                  <a:gd name="connsiteY10" fmla="*/ 12310073 h 15256473"/>
                  <a:gd name="connsiteX11" fmla="*/ 635000 w 18300700"/>
                  <a:gd name="connsiteY11" fmla="*/ 12481523 h 15256473"/>
                  <a:gd name="connsiteX12" fmla="*/ 565150 w 18300700"/>
                  <a:gd name="connsiteY12" fmla="*/ 12564073 h 15256473"/>
                  <a:gd name="connsiteX13" fmla="*/ 514350 w 18300700"/>
                  <a:gd name="connsiteY13" fmla="*/ 12703773 h 15256473"/>
                  <a:gd name="connsiteX14" fmla="*/ 469900 w 18300700"/>
                  <a:gd name="connsiteY14" fmla="*/ 12824423 h 15256473"/>
                  <a:gd name="connsiteX15" fmla="*/ 419100 w 18300700"/>
                  <a:gd name="connsiteY15" fmla="*/ 12989523 h 15256473"/>
                  <a:gd name="connsiteX16" fmla="*/ 476250 w 18300700"/>
                  <a:gd name="connsiteY16" fmla="*/ 13084773 h 15256473"/>
                  <a:gd name="connsiteX17" fmla="*/ 406400 w 18300700"/>
                  <a:gd name="connsiteY17" fmla="*/ 13237173 h 15256473"/>
                  <a:gd name="connsiteX18" fmla="*/ 412750 w 18300700"/>
                  <a:gd name="connsiteY18" fmla="*/ 13357823 h 15256473"/>
                  <a:gd name="connsiteX19" fmla="*/ 368300 w 18300700"/>
                  <a:gd name="connsiteY19" fmla="*/ 13529273 h 15256473"/>
                  <a:gd name="connsiteX20" fmla="*/ 317500 w 18300700"/>
                  <a:gd name="connsiteY20" fmla="*/ 13751523 h 15256473"/>
                  <a:gd name="connsiteX21" fmla="*/ 273050 w 18300700"/>
                  <a:gd name="connsiteY21" fmla="*/ 13916623 h 15256473"/>
                  <a:gd name="connsiteX22" fmla="*/ 234950 w 18300700"/>
                  <a:gd name="connsiteY22" fmla="*/ 14043623 h 15256473"/>
                  <a:gd name="connsiteX23" fmla="*/ 228600 w 18300700"/>
                  <a:gd name="connsiteY23" fmla="*/ 14221423 h 15256473"/>
                  <a:gd name="connsiteX24" fmla="*/ 184150 w 18300700"/>
                  <a:gd name="connsiteY24" fmla="*/ 14418273 h 15256473"/>
                  <a:gd name="connsiteX25" fmla="*/ 139700 w 18300700"/>
                  <a:gd name="connsiteY25" fmla="*/ 14589723 h 15256473"/>
                  <a:gd name="connsiteX26" fmla="*/ 133350 w 18300700"/>
                  <a:gd name="connsiteY26" fmla="*/ 14761173 h 15256473"/>
                  <a:gd name="connsiteX27" fmla="*/ 69850 w 18300700"/>
                  <a:gd name="connsiteY27" fmla="*/ 14875473 h 15256473"/>
                  <a:gd name="connsiteX28" fmla="*/ 50800 w 18300700"/>
                  <a:gd name="connsiteY28" fmla="*/ 15027873 h 15256473"/>
                  <a:gd name="connsiteX29" fmla="*/ 0 w 18300700"/>
                  <a:gd name="connsiteY29" fmla="*/ 15256473 h 15256473"/>
                  <a:gd name="connsiteX30" fmla="*/ 82550 w 18300700"/>
                  <a:gd name="connsiteY30" fmla="*/ 15199323 h 15256473"/>
                  <a:gd name="connsiteX31" fmla="*/ 406400 w 18300700"/>
                  <a:gd name="connsiteY31" fmla="*/ 14024573 h 15256473"/>
                  <a:gd name="connsiteX32" fmla="*/ 4775200 w 18300700"/>
                  <a:gd name="connsiteY32" fmla="*/ 14151573 h 15256473"/>
                  <a:gd name="connsiteX33" fmla="*/ 9207500 w 18300700"/>
                  <a:gd name="connsiteY33" fmla="*/ 14189673 h 15256473"/>
                  <a:gd name="connsiteX34" fmla="*/ 9029700 w 18300700"/>
                  <a:gd name="connsiteY34" fmla="*/ 11471873 h 15256473"/>
                  <a:gd name="connsiteX35" fmla="*/ 8851900 w 18300700"/>
                  <a:gd name="connsiteY35" fmla="*/ 10824173 h 15256473"/>
                  <a:gd name="connsiteX36" fmla="*/ 8978900 w 18300700"/>
                  <a:gd name="connsiteY36" fmla="*/ 10519373 h 15256473"/>
                  <a:gd name="connsiteX37" fmla="*/ 9207500 w 18300700"/>
                  <a:gd name="connsiteY37" fmla="*/ 10176473 h 15256473"/>
                  <a:gd name="connsiteX38" fmla="*/ 10134600 w 18300700"/>
                  <a:gd name="connsiteY38" fmla="*/ 9579573 h 15256473"/>
                  <a:gd name="connsiteX39" fmla="*/ 10579100 w 18300700"/>
                  <a:gd name="connsiteY39" fmla="*/ 9477973 h 15256473"/>
                  <a:gd name="connsiteX40" fmla="*/ 11036300 w 18300700"/>
                  <a:gd name="connsiteY40" fmla="*/ 9249373 h 15256473"/>
                  <a:gd name="connsiteX41" fmla="*/ 11366500 w 18300700"/>
                  <a:gd name="connsiteY41" fmla="*/ 9147773 h 15256473"/>
                  <a:gd name="connsiteX42" fmla="*/ 11289631 w 18300700"/>
                  <a:gd name="connsiteY42" fmla="*/ 3195639 h 15256473"/>
                  <a:gd name="connsiteX43" fmla="*/ 18300700 w 18300700"/>
                  <a:gd name="connsiteY43" fmla="*/ 3000973 h 15256473"/>
                  <a:gd name="connsiteX44" fmla="*/ 18160332 w 18300700"/>
                  <a:gd name="connsiteY44" fmla="*/ 0 h 15256473"/>
                  <a:gd name="connsiteX45" fmla="*/ 11880181 w 18300700"/>
                  <a:gd name="connsiteY45" fmla="*/ 1512889 h 15256473"/>
                  <a:gd name="connsiteX46" fmla="*/ 9029032 w 18300700"/>
                  <a:gd name="connsiteY46" fmla="*/ 2050061 h 15256473"/>
                  <a:gd name="connsiteX0" fmla="*/ 9029032 w 18300700"/>
                  <a:gd name="connsiteY0" fmla="*/ 2050061 h 15256473"/>
                  <a:gd name="connsiteX1" fmla="*/ 1841500 w 18300700"/>
                  <a:gd name="connsiteY1" fmla="*/ 11160723 h 15256473"/>
                  <a:gd name="connsiteX2" fmla="*/ 1695450 w 18300700"/>
                  <a:gd name="connsiteY2" fmla="*/ 11268673 h 15256473"/>
                  <a:gd name="connsiteX3" fmla="*/ 1606550 w 18300700"/>
                  <a:gd name="connsiteY3" fmla="*/ 11503623 h 15256473"/>
                  <a:gd name="connsiteX4" fmla="*/ 1511300 w 18300700"/>
                  <a:gd name="connsiteY4" fmla="*/ 11732223 h 15256473"/>
                  <a:gd name="connsiteX5" fmla="*/ 1225550 w 18300700"/>
                  <a:gd name="connsiteY5" fmla="*/ 11846523 h 15256473"/>
                  <a:gd name="connsiteX6" fmla="*/ 1130300 w 18300700"/>
                  <a:gd name="connsiteY6" fmla="*/ 11795723 h 15256473"/>
                  <a:gd name="connsiteX7" fmla="*/ 1003300 w 18300700"/>
                  <a:gd name="connsiteY7" fmla="*/ 11878273 h 15256473"/>
                  <a:gd name="connsiteX8" fmla="*/ 984250 w 18300700"/>
                  <a:gd name="connsiteY8" fmla="*/ 11941773 h 15256473"/>
                  <a:gd name="connsiteX9" fmla="*/ 901700 w 18300700"/>
                  <a:gd name="connsiteY9" fmla="*/ 12030673 h 15256473"/>
                  <a:gd name="connsiteX10" fmla="*/ 819150 w 18300700"/>
                  <a:gd name="connsiteY10" fmla="*/ 12138623 h 15256473"/>
                  <a:gd name="connsiteX11" fmla="*/ 704850 w 18300700"/>
                  <a:gd name="connsiteY11" fmla="*/ 12310073 h 15256473"/>
                  <a:gd name="connsiteX12" fmla="*/ 635000 w 18300700"/>
                  <a:gd name="connsiteY12" fmla="*/ 12481523 h 15256473"/>
                  <a:gd name="connsiteX13" fmla="*/ 565150 w 18300700"/>
                  <a:gd name="connsiteY13" fmla="*/ 12564073 h 15256473"/>
                  <a:gd name="connsiteX14" fmla="*/ 514350 w 18300700"/>
                  <a:gd name="connsiteY14" fmla="*/ 12703773 h 15256473"/>
                  <a:gd name="connsiteX15" fmla="*/ 469900 w 18300700"/>
                  <a:gd name="connsiteY15" fmla="*/ 12824423 h 15256473"/>
                  <a:gd name="connsiteX16" fmla="*/ 419100 w 18300700"/>
                  <a:gd name="connsiteY16" fmla="*/ 12989523 h 15256473"/>
                  <a:gd name="connsiteX17" fmla="*/ 476250 w 18300700"/>
                  <a:gd name="connsiteY17" fmla="*/ 13084773 h 15256473"/>
                  <a:gd name="connsiteX18" fmla="*/ 406400 w 18300700"/>
                  <a:gd name="connsiteY18" fmla="*/ 13237173 h 15256473"/>
                  <a:gd name="connsiteX19" fmla="*/ 412750 w 18300700"/>
                  <a:gd name="connsiteY19" fmla="*/ 13357823 h 15256473"/>
                  <a:gd name="connsiteX20" fmla="*/ 368300 w 18300700"/>
                  <a:gd name="connsiteY20" fmla="*/ 13529273 h 15256473"/>
                  <a:gd name="connsiteX21" fmla="*/ 317500 w 18300700"/>
                  <a:gd name="connsiteY21" fmla="*/ 13751523 h 15256473"/>
                  <a:gd name="connsiteX22" fmla="*/ 273050 w 18300700"/>
                  <a:gd name="connsiteY22" fmla="*/ 13916623 h 15256473"/>
                  <a:gd name="connsiteX23" fmla="*/ 234950 w 18300700"/>
                  <a:gd name="connsiteY23" fmla="*/ 14043623 h 15256473"/>
                  <a:gd name="connsiteX24" fmla="*/ 228600 w 18300700"/>
                  <a:gd name="connsiteY24" fmla="*/ 14221423 h 15256473"/>
                  <a:gd name="connsiteX25" fmla="*/ 184150 w 18300700"/>
                  <a:gd name="connsiteY25" fmla="*/ 14418273 h 15256473"/>
                  <a:gd name="connsiteX26" fmla="*/ 139700 w 18300700"/>
                  <a:gd name="connsiteY26" fmla="*/ 14589723 h 15256473"/>
                  <a:gd name="connsiteX27" fmla="*/ 133350 w 18300700"/>
                  <a:gd name="connsiteY27" fmla="*/ 14761173 h 15256473"/>
                  <a:gd name="connsiteX28" fmla="*/ 69850 w 18300700"/>
                  <a:gd name="connsiteY28" fmla="*/ 14875473 h 15256473"/>
                  <a:gd name="connsiteX29" fmla="*/ 50800 w 18300700"/>
                  <a:gd name="connsiteY29" fmla="*/ 15027873 h 15256473"/>
                  <a:gd name="connsiteX30" fmla="*/ 0 w 18300700"/>
                  <a:gd name="connsiteY30" fmla="*/ 15256473 h 15256473"/>
                  <a:gd name="connsiteX31" fmla="*/ 82550 w 18300700"/>
                  <a:gd name="connsiteY31" fmla="*/ 15199323 h 15256473"/>
                  <a:gd name="connsiteX32" fmla="*/ 406400 w 18300700"/>
                  <a:gd name="connsiteY32" fmla="*/ 14024573 h 15256473"/>
                  <a:gd name="connsiteX33" fmla="*/ 4775200 w 18300700"/>
                  <a:gd name="connsiteY33" fmla="*/ 14151573 h 15256473"/>
                  <a:gd name="connsiteX34" fmla="*/ 9207500 w 18300700"/>
                  <a:gd name="connsiteY34" fmla="*/ 14189673 h 15256473"/>
                  <a:gd name="connsiteX35" fmla="*/ 9029700 w 18300700"/>
                  <a:gd name="connsiteY35" fmla="*/ 11471873 h 15256473"/>
                  <a:gd name="connsiteX36" fmla="*/ 8851900 w 18300700"/>
                  <a:gd name="connsiteY36" fmla="*/ 10824173 h 15256473"/>
                  <a:gd name="connsiteX37" fmla="*/ 8978900 w 18300700"/>
                  <a:gd name="connsiteY37" fmla="*/ 10519373 h 15256473"/>
                  <a:gd name="connsiteX38" fmla="*/ 9207500 w 18300700"/>
                  <a:gd name="connsiteY38" fmla="*/ 10176473 h 15256473"/>
                  <a:gd name="connsiteX39" fmla="*/ 10134600 w 18300700"/>
                  <a:gd name="connsiteY39" fmla="*/ 9579573 h 15256473"/>
                  <a:gd name="connsiteX40" fmla="*/ 10579100 w 18300700"/>
                  <a:gd name="connsiteY40" fmla="*/ 9477973 h 15256473"/>
                  <a:gd name="connsiteX41" fmla="*/ 11036300 w 18300700"/>
                  <a:gd name="connsiteY41" fmla="*/ 9249373 h 15256473"/>
                  <a:gd name="connsiteX42" fmla="*/ 11366500 w 18300700"/>
                  <a:gd name="connsiteY42" fmla="*/ 9147773 h 15256473"/>
                  <a:gd name="connsiteX43" fmla="*/ 11289631 w 18300700"/>
                  <a:gd name="connsiteY43" fmla="*/ 3195639 h 15256473"/>
                  <a:gd name="connsiteX44" fmla="*/ 18300700 w 18300700"/>
                  <a:gd name="connsiteY44" fmla="*/ 3000973 h 15256473"/>
                  <a:gd name="connsiteX45" fmla="*/ 18160332 w 18300700"/>
                  <a:gd name="connsiteY45" fmla="*/ 0 h 15256473"/>
                  <a:gd name="connsiteX46" fmla="*/ 11880181 w 18300700"/>
                  <a:gd name="connsiteY46" fmla="*/ 1512889 h 15256473"/>
                  <a:gd name="connsiteX47" fmla="*/ 9029032 w 18300700"/>
                  <a:gd name="connsiteY47" fmla="*/ 2050061 h 15256473"/>
                  <a:gd name="connsiteX0" fmla="*/ 9029032 w 18300700"/>
                  <a:gd name="connsiteY0" fmla="*/ 2050061 h 15256473"/>
                  <a:gd name="connsiteX1" fmla="*/ 1854200 w 18300700"/>
                  <a:gd name="connsiteY1" fmla="*/ 11021023 h 15256473"/>
                  <a:gd name="connsiteX2" fmla="*/ 1841500 w 18300700"/>
                  <a:gd name="connsiteY2" fmla="*/ 11160723 h 15256473"/>
                  <a:gd name="connsiteX3" fmla="*/ 1695450 w 18300700"/>
                  <a:gd name="connsiteY3" fmla="*/ 11268673 h 15256473"/>
                  <a:gd name="connsiteX4" fmla="*/ 1606550 w 18300700"/>
                  <a:gd name="connsiteY4" fmla="*/ 11503623 h 15256473"/>
                  <a:gd name="connsiteX5" fmla="*/ 1511300 w 18300700"/>
                  <a:gd name="connsiteY5" fmla="*/ 11732223 h 15256473"/>
                  <a:gd name="connsiteX6" fmla="*/ 1225550 w 18300700"/>
                  <a:gd name="connsiteY6" fmla="*/ 11846523 h 15256473"/>
                  <a:gd name="connsiteX7" fmla="*/ 1130300 w 18300700"/>
                  <a:gd name="connsiteY7" fmla="*/ 11795723 h 15256473"/>
                  <a:gd name="connsiteX8" fmla="*/ 1003300 w 18300700"/>
                  <a:gd name="connsiteY8" fmla="*/ 11878273 h 15256473"/>
                  <a:gd name="connsiteX9" fmla="*/ 984250 w 18300700"/>
                  <a:gd name="connsiteY9" fmla="*/ 11941773 h 15256473"/>
                  <a:gd name="connsiteX10" fmla="*/ 901700 w 18300700"/>
                  <a:gd name="connsiteY10" fmla="*/ 12030673 h 15256473"/>
                  <a:gd name="connsiteX11" fmla="*/ 819150 w 18300700"/>
                  <a:gd name="connsiteY11" fmla="*/ 12138623 h 15256473"/>
                  <a:gd name="connsiteX12" fmla="*/ 704850 w 18300700"/>
                  <a:gd name="connsiteY12" fmla="*/ 12310073 h 15256473"/>
                  <a:gd name="connsiteX13" fmla="*/ 635000 w 18300700"/>
                  <a:gd name="connsiteY13" fmla="*/ 12481523 h 15256473"/>
                  <a:gd name="connsiteX14" fmla="*/ 565150 w 18300700"/>
                  <a:gd name="connsiteY14" fmla="*/ 12564073 h 15256473"/>
                  <a:gd name="connsiteX15" fmla="*/ 514350 w 18300700"/>
                  <a:gd name="connsiteY15" fmla="*/ 12703773 h 15256473"/>
                  <a:gd name="connsiteX16" fmla="*/ 469900 w 18300700"/>
                  <a:gd name="connsiteY16" fmla="*/ 12824423 h 15256473"/>
                  <a:gd name="connsiteX17" fmla="*/ 419100 w 18300700"/>
                  <a:gd name="connsiteY17" fmla="*/ 12989523 h 15256473"/>
                  <a:gd name="connsiteX18" fmla="*/ 476250 w 18300700"/>
                  <a:gd name="connsiteY18" fmla="*/ 13084773 h 15256473"/>
                  <a:gd name="connsiteX19" fmla="*/ 406400 w 18300700"/>
                  <a:gd name="connsiteY19" fmla="*/ 13237173 h 15256473"/>
                  <a:gd name="connsiteX20" fmla="*/ 412750 w 18300700"/>
                  <a:gd name="connsiteY20" fmla="*/ 13357823 h 15256473"/>
                  <a:gd name="connsiteX21" fmla="*/ 368300 w 18300700"/>
                  <a:gd name="connsiteY21" fmla="*/ 13529273 h 15256473"/>
                  <a:gd name="connsiteX22" fmla="*/ 317500 w 18300700"/>
                  <a:gd name="connsiteY22" fmla="*/ 13751523 h 15256473"/>
                  <a:gd name="connsiteX23" fmla="*/ 273050 w 18300700"/>
                  <a:gd name="connsiteY23" fmla="*/ 13916623 h 15256473"/>
                  <a:gd name="connsiteX24" fmla="*/ 234950 w 18300700"/>
                  <a:gd name="connsiteY24" fmla="*/ 14043623 h 15256473"/>
                  <a:gd name="connsiteX25" fmla="*/ 228600 w 18300700"/>
                  <a:gd name="connsiteY25" fmla="*/ 14221423 h 15256473"/>
                  <a:gd name="connsiteX26" fmla="*/ 184150 w 18300700"/>
                  <a:gd name="connsiteY26" fmla="*/ 14418273 h 15256473"/>
                  <a:gd name="connsiteX27" fmla="*/ 139700 w 18300700"/>
                  <a:gd name="connsiteY27" fmla="*/ 14589723 h 15256473"/>
                  <a:gd name="connsiteX28" fmla="*/ 133350 w 18300700"/>
                  <a:gd name="connsiteY28" fmla="*/ 14761173 h 15256473"/>
                  <a:gd name="connsiteX29" fmla="*/ 69850 w 18300700"/>
                  <a:gd name="connsiteY29" fmla="*/ 14875473 h 15256473"/>
                  <a:gd name="connsiteX30" fmla="*/ 50800 w 18300700"/>
                  <a:gd name="connsiteY30" fmla="*/ 15027873 h 15256473"/>
                  <a:gd name="connsiteX31" fmla="*/ 0 w 18300700"/>
                  <a:gd name="connsiteY31" fmla="*/ 15256473 h 15256473"/>
                  <a:gd name="connsiteX32" fmla="*/ 82550 w 18300700"/>
                  <a:gd name="connsiteY32" fmla="*/ 15199323 h 15256473"/>
                  <a:gd name="connsiteX33" fmla="*/ 406400 w 18300700"/>
                  <a:gd name="connsiteY33" fmla="*/ 14024573 h 15256473"/>
                  <a:gd name="connsiteX34" fmla="*/ 4775200 w 18300700"/>
                  <a:gd name="connsiteY34" fmla="*/ 14151573 h 15256473"/>
                  <a:gd name="connsiteX35" fmla="*/ 9207500 w 18300700"/>
                  <a:gd name="connsiteY35" fmla="*/ 14189673 h 15256473"/>
                  <a:gd name="connsiteX36" fmla="*/ 9029700 w 18300700"/>
                  <a:gd name="connsiteY36" fmla="*/ 11471873 h 15256473"/>
                  <a:gd name="connsiteX37" fmla="*/ 8851900 w 18300700"/>
                  <a:gd name="connsiteY37" fmla="*/ 10824173 h 15256473"/>
                  <a:gd name="connsiteX38" fmla="*/ 8978900 w 18300700"/>
                  <a:gd name="connsiteY38" fmla="*/ 10519373 h 15256473"/>
                  <a:gd name="connsiteX39" fmla="*/ 9207500 w 18300700"/>
                  <a:gd name="connsiteY39" fmla="*/ 10176473 h 15256473"/>
                  <a:gd name="connsiteX40" fmla="*/ 10134600 w 18300700"/>
                  <a:gd name="connsiteY40" fmla="*/ 9579573 h 15256473"/>
                  <a:gd name="connsiteX41" fmla="*/ 10579100 w 18300700"/>
                  <a:gd name="connsiteY41" fmla="*/ 9477973 h 15256473"/>
                  <a:gd name="connsiteX42" fmla="*/ 11036300 w 18300700"/>
                  <a:gd name="connsiteY42" fmla="*/ 9249373 h 15256473"/>
                  <a:gd name="connsiteX43" fmla="*/ 11366500 w 18300700"/>
                  <a:gd name="connsiteY43" fmla="*/ 9147773 h 15256473"/>
                  <a:gd name="connsiteX44" fmla="*/ 11289631 w 18300700"/>
                  <a:gd name="connsiteY44" fmla="*/ 3195639 h 15256473"/>
                  <a:gd name="connsiteX45" fmla="*/ 18300700 w 18300700"/>
                  <a:gd name="connsiteY45" fmla="*/ 3000973 h 15256473"/>
                  <a:gd name="connsiteX46" fmla="*/ 18160332 w 18300700"/>
                  <a:gd name="connsiteY46" fmla="*/ 0 h 15256473"/>
                  <a:gd name="connsiteX47" fmla="*/ 11880181 w 18300700"/>
                  <a:gd name="connsiteY47" fmla="*/ 1512889 h 15256473"/>
                  <a:gd name="connsiteX48" fmla="*/ 9029032 w 18300700"/>
                  <a:gd name="connsiteY48" fmla="*/ 2050061 h 15256473"/>
                  <a:gd name="connsiteX0" fmla="*/ 9029032 w 18300700"/>
                  <a:gd name="connsiteY0" fmla="*/ 2050061 h 15256473"/>
                  <a:gd name="connsiteX1" fmla="*/ 1879600 w 18300700"/>
                  <a:gd name="connsiteY1" fmla="*/ 10805123 h 15256473"/>
                  <a:gd name="connsiteX2" fmla="*/ 1854200 w 18300700"/>
                  <a:gd name="connsiteY2" fmla="*/ 11021023 h 15256473"/>
                  <a:gd name="connsiteX3" fmla="*/ 1841500 w 18300700"/>
                  <a:gd name="connsiteY3" fmla="*/ 11160723 h 15256473"/>
                  <a:gd name="connsiteX4" fmla="*/ 1695450 w 18300700"/>
                  <a:gd name="connsiteY4" fmla="*/ 11268673 h 15256473"/>
                  <a:gd name="connsiteX5" fmla="*/ 1606550 w 18300700"/>
                  <a:gd name="connsiteY5" fmla="*/ 11503623 h 15256473"/>
                  <a:gd name="connsiteX6" fmla="*/ 1511300 w 18300700"/>
                  <a:gd name="connsiteY6" fmla="*/ 11732223 h 15256473"/>
                  <a:gd name="connsiteX7" fmla="*/ 1225550 w 18300700"/>
                  <a:gd name="connsiteY7" fmla="*/ 11846523 h 15256473"/>
                  <a:gd name="connsiteX8" fmla="*/ 1130300 w 18300700"/>
                  <a:gd name="connsiteY8" fmla="*/ 11795723 h 15256473"/>
                  <a:gd name="connsiteX9" fmla="*/ 1003300 w 18300700"/>
                  <a:gd name="connsiteY9" fmla="*/ 11878273 h 15256473"/>
                  <a:gd name="connsiteX10" fmla="*/ 984250 w 18300700"/>
                  <a:gd name="connsiteY10" fmla="*/ 11941773 h 15256473"/>
                  <a:gd name="connsiteX11" fmla="*/ 901700 w 18300700"/>
                  <a:gd name="connsiteY11" fmla="*/ 12030673 h 15256473"/>
                  <a:gd name="connsiteX12" fmla="*/ 819150 w 18300700"/>
                  <a:gd name="connsiteY12" fmla="*/ 12138623 h 15256473"/>
                  <a:gd name="connsiteX13" fmla="*/ 704850 w 18300700"/>
                  <a:gd name="connsiteY13" fmla="*/ 12310073 h 15256473"/>
                  <a:gd name="connsiteX14" fmla="*/ 635000 w 18300700"/>
                  <a:gd name="connsiteY14" fmla="*/ 12481523 h 15256473"/>
                  <a:gd name="connsiteX15" fmla="*/ 565150 w 18300700"/>
                  <a:gd name="connsiteY15" fmla="*/ 12564073 h 15256473"/>
                  <a:gd name="connsiteX16" fmla="*/ 514350 w 18300700"/>
                  <a:gd name="connsiteY16" fmla="*/ 12703773 h 15256473"/>
                  <a:gd name="connsiteX17" fmla="*/ 469900 w 18300700"/>
                  <a:gd name="connsiteY17" fmla="*/ 12824423 h 15256473"/>
                  <a:gd name="connsiteX18" fmla="*/ 419100 w 18300700"/>
                  <a:gd name="connsiteY18" fmla="*/ 12989523 h 15256473"/>
                  <a:gd name="connsiteX19" fmla="*/ 476250 w 18300700"/>
                  <a:gd name="connsiteY19" fmla="*/ 13084773 h 15256473"/>
                  <a:gd name="connsiteX20" fmla="*/ 406400 w 18300700"/>
                  <a:gd name="connsiteY20" fmla="*/ 13237173 h 15256473"/>
                  <a:gd name="connsiteX21" fmla="*/ 412750 w 18300700"/>
                  <a:gd name="connsiteY21" fmla="*/ 13357823 h 15256473"/>
                  <a:gd name="connsiteX22" fmla="*/ 368300 w 18300700"/>
                  <a:gd name="connsiteY22" fmla="*/ 13529273 h 15256473"/>
                  <a:gd name="connsiteX23" fmla="*/ 317500 w 18300700"/>
                  <a:gd name="connsiteY23" fmla="*/ 13751523 h 15256473"/>
                  <a:gd name="connsiteX24" fmla="*/ 273050 w 18300700"/>
                  <a:gd name="connsiteY24" fmla="*/ 13916623 h 15256473"/>
                  <a:gd name="connsiteX25" fmla="*/ 234950 w 18300700"/>
                  <a:gd name="connsiteY25" fmla="*/ 14043623 h 15256473"/>
                  <a:gd name="connsiteX26" fmla="*/ 228600 w 18300700"/>
                  <a:gd name="connsiteY26" fmla="*/ 14221423 h 15256473"/>
                  <a:gd name="connsiteX27" fmla="*/ 184150 w 18300700"/>
                  <a:gd name="connsiteY27" fmla="*/ 14418273 h 15256473"/>
                  <a:gd name="connsiteX28" fmla="*/ 139700 w 18300700"/>
                  <a:gd name="connsiteY28" fmla="*/ 14589723 h 15256473"/>
                  <a:gd name="connsiteX29" fmla="*/ 133350 w 18300700"/>
                  <a:gd name="connsiteY29" fmla="*/ 14761173 h 15256473"/>
                  <a:gd name="connsiteX30" fmla="*/ 69850 w 18300700"/>
                  <a:gd name="connsiteY30" fmla="*/ 14875473 h 15256473"/>
                  <a:gd name="connsiteX31" fmla="*/ 50800 w 18300700"/>
                  <a:gd name="connsiteY31" fmla="*/ 15027873 h 15256473"/>
                  <a:gd name="connsiteX32" fmla="*/ 0 w 18300700"/>
                  <a:gd name="connsiteY32" fmla="*/ 15256473 h 15256473"/>
                  <a:gd name="connsiteX33" fmla="*/ 82550 w 18300700"/>
                  <a:gd name="connsiteY33" fmla="*/ 15199323 h 15256473"/>
                  <a:gd name="connsiteX34" fmla="*/ 406400 w 18300700"/>
                  <a:gd name="connsiteY34" fmla="*/ 14024573 h 15256473"/>
                  <a:gd name="connsiteX35" fmla="*/ 4775200 w 18300700"/>
                  <a:gd name="connsiteY35" fmla="*/ 14151573 h 15256473"/>
                  <a:gd name="connsiteX36" fmla="*/ 9207500 w 18300700"/>
                  <a:gd name="connsiteY36" fmla="*/ 14189673 h 15256473"/>
                  <a:gd name="connsiteX37" fmla="*/ 9029700 w 18300700"/>
                  <a:gd name="connsiteY37" fmla="*/ 11471873 h 15256473"/>
                  <a:gd name="connsiteX38" fmla="*/ 8851900 w 18300700"/>
                  <a:gd name="connsiteY38" fmla="*/ 10824173 h 15256473"/>
                  <a:gd name="connsiteX39" fmla="*/ 8978900 w 18300700"/>
                  <a:gd name="connsiteY39" fmla="*/ 10519373 h 15256473"/>
                  <a:gd name="connsiteX40" fmla="*/ 9207500 w 18300700"/>
                  <a:gd name="connsiteY40" fmla="*/ 10176473 h 15256473"/>
                  <a:gd name="connsiteX41" fmla="*/ 10134600 w 18300700"/>
                  <a:gd name="connsiteY41" fmla="*/ 9579573 h 15256473"/>
                  <a:gd name="connsiteX42" fmla="*/ 10579100 w 18300700"/>
                  <a:gd name="connsiteY42" fmla="*/ 9477973 h 15256473"/>
                  <a:gd name="connsiteX43" fmla="*/ 11036300 w 18300700"/>
                  <a:gd name="connsiteY43" fmla="*/ 9249373 h 15256473"/>
                  <a:gd name="connsiteX44" fmla="*/ 11366500 w 18300700"/>
                  <a:gd name="connsiteY44" fmla="*/ 9147773 h 15256473"/>
                  <a:gd name="connsiteX45" fmla="*/ 11289631 w 18300700"/>
                  <a:gd name="connsiteY45" fmla="*/ 3195639 h 15256473"/>
                  <a:gd name="connsiteX46" fmla="*/ 18300700 w 18300700"/>
                  <a:gd name="connsiteY46" fmla="*/ 3000973 h 15256473"/>
                  <a:gd name="connsiteX47" fmla="*/ 18160332 w 18300700"/>
                  <a:gd name="connsiteY47" fmla="*/ 0 h 15256473"/>
                  <a:gd name="connsiteX48" fmla="*/ 11880181 w 18300700"/>
                  <a:gd name="connsiteY48" fmla="*/ 1512889 h 15256473"/>
                  <a:gd name="connsiteX49" fmla="*/ 9029032 w 18300700"/>
                  <a:gd name="connsiteY49" fmla="*/ 2050061 h 15256473"/>
                  <a:gd name="connsiteX0" fmla="*/ 9029032 w 18300700"/>
                  <a:gd name="connsiteY0" fmla="*/ 2050061 h 15256473"/>
                  <a:gd name="connsiteX1" fmla="*/ 1924050 w 18300700"/>
                  <a:gd name="connsiteY1" fmla="*/ 10659073 h 15256473"/>
                  <a:gd name="connsiteX2" fmla="*/ 1879600 w 18300700"/>
                  <a:gd name="connsiteY2" fmla="*/ 10805123 h 15256473"/>
                  <a:gd name="connsiteX3" fmla="*/ 1854200 w 18300700"/>
                  <a:gd name="connsiteY3" fmla="*/ 11021023 h 15256473"/>
                  <a:gd name="connsiteX4" fmla="*/ 1841500 w 18300700"/>
                  <a:gd name="connsiteY4" fmla="*/ 11160723 h 15256473"/>
                  <a:gd name="connsiteX5" fmla="*/ 1695450 w 18300700"/>
                  <a:gd name="connsiteY5" fmla="*/ 11268673 h 15256473"/>
                  <a:gd name="connsiteX6" fmla="*/ 1606550 w 18300700"/>
                  <a:gd name="connsiteY6" fmla="*/ 11503623 h 15256473"/>
                  <a:gd name="connsiteX7" fmla="*/ 1511300 w 18300700"/>
                  <a:gd name="connsiteY7" fmla="*/ 11732223 h 15256473"/>
                  <a:gd name="connsiteX8" fmla="*/ 1225550 w 18300700"/>
                  <a:gd name="connsiteY8" fmla="*/ 11846523 h 15256473"/>
                  <a:gd name="connsiteX9" fmla="*/ 1130300 w 18300700"/>
                  <a:gd name="connsiteY9" fmla="*/ 11795723 h 15256473"/>
                  <a:gd name="connsiteX10" fmla="*/ 1003300 w 18300700"/>
                  <a:gd name="connsiteY10" fmla="*/ 11878273 h 15256473"/>
                  <a:gd name="connsiteX11" fmla="*/ 984250 w 18300700"/>
                  <a:gd name="connsiteY11" fmla="*/ 11941773 h 15256473"/>
                  <a:gd name="connsiteX12" fmla="*/ 901700 w 18300700"/>
                  <a:gd name="connsiteY12" fmla="*/ 12030673 h 15256473"/>
                  <a:gd name="connsiteX13" fmla="*/ 819150 w 18300700"/>
                  <a:gd name="connsiteY13" fmla="*/ 12138623 h 15256473"/>
                  <a:gd name="connsiteX14" fmla="*/ 704850 w 18300700"/>
                  <a:gd name="connsiteY14" fmla="*/ 12310073 h 15256473"/>
                  <a:gd name="connsiteX15" fmla="*/ 635000 w 18300700"/>
                  <a:gd name="connsiteY15" fmla="*/ 12481523 h 15256473"/>
                  <a:gd name="connsiteX16" fmla="*/ 565150 w 18300700"/>
                  <a:gd name="connsiteY16" fmla="*/ 12564073 h 15256473"/>
                  <a:gd name="connsiteX17" fmla="*/ 514350 w 18300700"/>
                  <a:gd name="connsiteY17" fmla="*/ 12703773 h 15256473"/>
                  <a:gd name="connsiteX18" fmla="*/ 469900 w 18300700"/>
                  <a:gd name="connsiteY18" fmla="*/ 12824423 h 15256473"/>
                  <a:gd name="connsiteX19" fmla="*/ 419100 w 18300700"/>
                  <a:gd name="connsiteY19" fmla="*/ 12989523 h 15256473"/>
                  <a:gd name="connsiteX20" fmla="*/ 476250 w 18300700"/>
                  <a:gd name="connsiteY20" fmla="*/ 13084773 h 15256473"/>
                  <a:gd name="connsiteX21" fmla="*/ 406400 w 18300700"/>
                  <a:gd name="connsiteY21" fmla="*/ 13237173 h 15256473"/>
                  <a:gd name="connsiteX22" fmla="*/ 412750 w 18300700"/>
                  <a:gd name="connsiteY22" fmla="*/ 13357823 h 15256473"/>
                  <a:gd name="connsiteX23" fmla="*/ 368300 w 18300700"/>
                  <a:gd name="connsiteY23" fmla="*/ 13529273 h 15256473"/>
                  <a:gd name="connsiteX24" fmla="*/ 317500 w 18300700"/>
                  <a:gd name="connsiteY24" fmla="*/ 13751523 h 15256473"/>
                  <a:gd name="connsiteX25" fmla="*/ 273050 w 18300700"/>
                  <a:gd name="connsiteY25" fmla="*/ 13916623 h 15256473"/>
                  <a:gd name="connsiteX26" fmla="*/ 234950 w 18300700"/>
                  <a:gd name="connsiteY26" fmla="*/ 14043623 h 15256473"/>
                  <a:gd name="connsiteX27" fmla="*/ 228600 w 18300700"/>
                  <a:gd name="connsiteY27" fmla="*/ 14221423 h 15256473"/>
                  <a:gd name="connsiteX28" fmla="*/ 184150 w 18300700"/>
                  <a:gd name="connsiteY28" fmla="*/ 14418273 h 15256473"/>
                  <a:gd name="connsiteX29" fmla="*/ 139700 w 18300700"/>
                  <a:gd name="connsiteY29" fmla="*/ 14589723 h 15256473"/>
                  <a:gd name="connsiteX30" fmla="*/ 133350 w 18300700"/>
                  <a:gd name="connsiteY30" fmla="*/ 14761173 h 15256473"/>
                  <a:gd name="connsiteX31" fmla="*/ 69850 w 18300700"/>
                  <a:gd name="connsiteY31" fmla="*/ 14875473 h 15256473"/>
                  <a:gd name="connsiteX32" fmla="*/ 50800 w 18300700"/>
                  <a:gd name="connsiteY32" fmla="*/ 15027873 h 15256473"/>
                  <a:gd name="connsiteX33" fmla="*/ 0 w 18300700"/>
                  <a:gd name="connsiteY33" fmla="*/ 15256473 h 15256473"/>
                  <a:gd name="connsiteX34" fmla="*/ 82550 w 18300700"/>
                  <a:gd name="connsiteY34" fmla="*/ 15199323 h 15256473"/>
                  <a:gd name="connsiteX35" fmla="*/ 406400 w 18300700"/>
                  <a:gd name="connsiteY35" fmla="*/ 14024573 h 15256473"/>
                  <a:gd name="connsiteX36" fmla="*/ 4775200 w 18300700"/>
                  <a:gd name="connsiteY36" fmla="*/ 14151573 h 15256473"/>
                  <a:gd name="connsiteX37" fmla="*/ 9207500 w 18300700"/>
                  <a:gd name="connsiteY37" fmla="*/ 14189673 h 15256473"/>
                  <a:gd name="connsiteX38" fmla="*/ 9029700 w 18300700"/>
                  <a:gd name="connsiteY38" fmla="*/ 11471873 h 15256473"/>
                  <a:gd name="connsiteX39" fmla="*/ 8851900 w 18300700"/>
                  <a:gd name="connsiteY39" fmla="*/ 10824173 h 15256473"/>
                  <a:gd name="connsiteX40" fmla="*/ 8978900 w 18300700"/>
                  <a:gd name="connsiteY40" fmla="*/ 10519373 h 15256473"/>
                  <a:gd name="connsiteX41" fmla="*/ 9207500 w 18300700"/>
                  <a:gd name="connsiteY41" fmla="*/ 10176473 h 15256473"/>
                  <a:gd name="connsiteX42" fmla="*/ 10134600 w 18300700"/>
                  <a:gd name="connsiteY42" fmla="*/ 9579573 h 15256473"/>
                  <a:gd name="connsiteX43" fmla="*/ 10579100 w 18300700"/>
                  <a:gd name="connsiteY43" fmla="*/ 9477973 h 15256473"/>
                  <a:gd name="connsiteX44" fmla="*/ 11036300 w 18300700"/>
                  <a:gd name="connsiteY44" fmla="*/ 9249373 h 15256473"/>
                  <a:gd name="connsiteX45" fmla="*/ 11366500 w 18300700"/>
                  <a:gd name="connsiteY45" fmla="*/ 9147773 h 15256473"/>
                  <a:gd name="connsiteX46" fmla="*/ 11289631 w 18300700"/>
                  <a:gd name="connsiteY46" fmla="*/ 3195639 h 15256473"/>
                  <a:gd name="connsiteX47" fmla="*/ 18300700 w 18300700"/>
                  <a:gd name="connsiteY47" fmla="*/ 3000973 h 15256473"/>
                  <a:gd name="connsiteX48" fmla="*/ 18160332 w 18300700"/>
                  <a:gd name="connsiteY48" fmla="*/ 0 h 15256473"/>
                  <a:gd name="connsiteX49" fmla="*/ 11880181 w 18300700"/>
                  <a:gd name="connsiteY49" fmla="*/ 1512889 h 15256473"/>
                  <a:gd name="connsiteX50" fmla="*/ 9029032 w 18300700"/>
                  <a:gd name="connsiteY50" fmla="*/ 2050061 h 15256473"/>
                  <a:gd name="connsiteX0" fmla="*/ 9029032 w 18300700"/>
                  <a:gd name="connsiteY0" fmla="*/ 2050061 h 15256473"/>
                  <a:gd name="connsiteX1" fmla="*/ 2006600 w 18300700"/>
                  <a:gd name="connsiteY1" fmla="*/ 10525723 h 15256473"/>
                  <a:gd name="connsiteX2" fmla="*/ 1924050 w 18300700"/>
                  <a:gd name="connsiteY2" fmla="*/ 10659073 h 15256473"/>
                  <a:gd name="connsiteX3" fmla="*/ 1879600 w 18300700"/>
                  <a:gd name="connsiteY3" fmla="*/ 10805123 h 15256473"/>
                  <a:gd name="connsiteX4" fmla="*/ 1854200 w 18300700"/>
                  <a:gd name="connsiteY4" fmla="*/ 11021023 h 15256473"/>
                  <a:gd name="connsiteX5" fmla="*/ 1841500 w 18300700"/>
                  <a:gd name="connsiteY5" fmla="*/ 11160723 h 15256473"/>
                  <a:gd name="connsiteX6" fmla="*/ 1695450 w 18300700"/>
                  <a:gd name="connsiteY6" fmla="*/ 11268673 h 15256473"/>
                  <a:gd name="connsiteX7" fmla="*/ 1606550 w 18300700"/>
                  <a:gd name="connsiteY7" fmla="*/ 11503623 h 15256473"/>
                  <a:gd name="connsiteX8" fmla="*/ 1511300 w 18300700"/>
                  <a:gd name="connsiteY8" fmla="*/ 11732223 h 15256473"/>
                  <a:gd name="connsiteX9" fmla="*/ 1225550 w 18300700"/>
                  <a:gd name="connsiteY9" fmla="*/ 11846523 h 15256473"/>
                  <a:gd name="connsiteX10" fmla="*/ 1130300 w 18300700"/>
                  <a:gd name="connsiteY10" fmla="*/ 11795723 h 15256473"/>
                  <a:gd name="connsiteX11" fmla="*/ 1003300 w 18300700"/>
                  <a:gd name="connsiteY11" fmla="*/ 11878273 h 15256473"/>
                  <a:gd name="connsiteX12" fmla="*/ 984250 w 18300700"/>
                  <a:gd name="connsiteY12" fmla="*/ 11941773 h 15256473"/>
                  <a:gd name="connsiteX13" fmla="*/ 901700 w 18300700"/>
                  <a:gd name="connsiteY13" fmla="*/ 12030673 h 15256473"/>
                  <a:gd name="connsiteX14" fmla="*/ 819150 w 18300700"/>
                  <a:gd name="connsiteY14" fmla="*/ 12138623 h 15256473"/>
                  <a:gd name="connsiteX15" fmla="*/ 704850 w 18300700"/>
                  <a:gd name="connsiteY15" fmla="*/ 12310073 h 15256473"/>
                  <a:gd name="connsiteX16" fmla="*/ 635000 w 18300700"/>
                  <a:gd name="connsiteY16" fmla="*/ 12481523 h 15256473"/>
                  <a:gd name="connsiteX17" fmla="*/ 565150 w 18300700"/>
                  <a:gd name="connsiteY17" fmla="*/ 12564073 h 15256473"/>
                  <a:gd name="connsiteX18" fmla="*/ 514350 w 18300700"/>
                  <a:gd name="connsiteY18" fmla="*/ 12703773 h 15256473"/>
                  <a:gd name="connsiteX19" fmla="*/ 469900 w 18300700"/>
                  <a:gd name="connsiteY19" fmla="*/ 12824423 h 15256473"/>
                  <a:gd name="connsiteX20" fmla="*/ 419100 w 18300700"/>
                  <a:gd name="connsiteY20" fmla="*/ 12989523 h 15256473"/>
                  <a:gd name="connsiteX21" fmla="*/ 476250 w 18300700"/>
                  <a:gd name="connsiteY21" fmla="*/ 13084773 h 15256473"/>
                  <a:gd name="connsiteX22" fmla="*/ 406400 w 18300700"/>
                  <a:gd name="connsiteY22" fmla="*/ 13237173 h 15256473"/>
                  <a:gd name="connsiteX23" fmla="*/ 412750 w 18300700"/>
                  <a:gd name="connsiteY23" fmla="*/ 13357823 h 15256473"/>
                  <a:gd name="connsiteX24" fmla="*/ 368300 w 18300700"/>
                  <a:gd name="connsiteY24" fmla="*/ 13529273 h 15256473"/>
                  <a:gd name="connsiteX25" fmla="*/ 317500 w 18300700"/>
                  <a:gd name="connsiteY25" fmla="*/ 13751523 h 15256473"/>
                  <a:gd name="connsiteX26" fmla="*/ 273050 w 18300700"/>
                  <a:gd name="connsiteY26" fmla="*/ 13916623 h 15256473"/>
                  <a:gd name="connsiteX27" fmla="*/ 234950 w 18300700"/>
                  <a:gd name="connsiteY27" fmla="*/ 14043623 h 15256473"/>
                  <a:gd name="connsiteX28" fmla="*/ 228600 w 18300700"/>
                  <a:gd name="connsiteY28" fmla="*/ 14221423 h 15256473"/>
                  <a:gd name="connsiteX29" fmla="*/ 184150 w 18300700"/>
                  <a:gd name="connsiteY29" fmla="*/ 14418273 h 15256473"/>
                  <a:gd name="connsiteX30" fmla="*/ 139700 w 18300700"/>
                  <a:gd name="connsiteY30" fmla="*/ 14589723 h 15256473"/>
                  <a:gd name="connsiteX31" fmla="*/ 133350 w 18300700"/>
                  <a:gd name="connsiteY31" fmla="*/ 14761173 h 15256473"/>
                  <a:gd name="connsiteX32" fmla="*/ 69850 w 18300700"/>
                  <a:gd name="connsiteY32" fmla="*/ 14875473 h 15256473"/>
                  <a:gd name="connsiteX33" fmla="*/ 50800 w 18300700"/>
                  <a:gd name="connsiteY33" fmla="*/ 15027873 h 15256473"/>
                  <a:gd name="connsiteX34" fmla="*/ 0 w 18300700"/>
                  <a:gd name="connsiteY34" fmla="*/ 15256473 h 15256473"/>
                  <a:gd name="connsiteX35" fmla="*/ 82550 w 18300700"/>
                  <a:gd name="connsiteY35" fmla="*/ 15199323 h 15256473"/>
                  <a:gd name="connsiteX36" fmla="*/ 406400 w 18300700"/>
                  <a:gd name="connsiteY36" fmla="*/ 14024573 h 15256473"/>
                  <a:gd name="connsiteX37" fmla="*/ 4775200 w 18300700"/>
                  <a:gd name="connsiteY37" fmla="*/ 14151573 h 15256473"/>
                  <a:gd name="connsiteX38" fmla="*/ 9207500 w 18300700"/>
                  <a:gd name="connsiteY38" fmla="*/ 14189673 h 15256473"/>
                  <a:gd name="connsiteX39" fmla="*/ 9029700 w 18300700"/>
                  <a:gd name="connsiteY39" fmla="*/ 11471873 h 15256473"/>
                  <a:gd name="connsiteX40" fmla="*/ 8851900 w 18300700"/>
                  <a:gd name="connsiteY40" fmla="*/ 10824173 h 15256473"/>
                  <a:gd name="connsiteX41" fmla="*/ 8978900 w 18300700"/>
                  <a:gd name="connsiteY41" fmla="*/ 10519373 h 15256473"/>
                  <a:gd name="connsiteX42" fmla="*/ 9207500 w 18300700"/>
                  <a:gd name="connsiteY42" fmla="*/ 10176473 h 15256473"/>
                  <a:gd name="connsiteX43" fmla="*/ 10134600 w 18300700"/>
                  <a:gd name="connsiteY43" fmla="*/ 9579573 h 15256473"/>
                  <a:gd name="connsiteX44" fmla="*/ 10579100 w 18300700"/>
                  <a:gd name="connsiteY44" fmla="*/ 9477973 h 15256473"/>
                  <a:gd name="connsiteX45" fmla="*/ 11036300 w 18300700"/>
                  <a:gd name="connsiteY45" fmla="*/ 9249373 h 15256473"/>
                  <a:gd name="connsiteX46" fmla="*/ 11366500 w 18300700"/>
                  <a:gd name="connsiteY46" fmla="*/ 9147773 h 15256473"/>
                  <a:gd name="connsiteX47" fmla="*/ 11289631 w 18300700"/>
                  <a:gd name="connsiteY47" fmla="*/ 3195639 h 15256473"/>
                  <a:gd name="connsiteX48" fmla="*/ 18300700 w 18300700"/>
                  <a:gd name="connsiteY48" fmla="*/ 3000973 h 15256473"/>
                  <a:gd name="connsiteX49" fmla="*/ 18160332 w 18300700"/>
                  <a:gd name="connsiteY49" fmla="*/ 0 h 15256473"/>
                  <a:gd name="connsiteX50" fmla="*/ 11880181 w 18300700"/>
                  <a:gd name="connsiteY50" fmla="*/ 1512889 h 15256473"/>
                  <a:gd name="connsiteX51" fmla="*/ 9029032 w 18300700"/>
                  <a:gd name="connsiteY51" fmla="*/ 2050061 h 15256473"/>
                  <a:gd name="connsiteX0" fmla="*/ 9029032 w 18300700"/>
                  <a:gd name="connsiteY0" fmla="*/ 2050061 h 15256473"/>
                  <a:gd name="connsiteX1" fmla="*/ 1974850 w 18300700"/>
                  <a:gd name="connsiteY1" fmla="*/ 10462223 h 15256473"/>
                  <a:gd name="connsiteX2" fmla="*/ 2006600 w 18300700"/>
                  <a:gd name="connsiteY2" fmla="*/ 10525723 h 15256473"/>
                  <a:gd name="connsiteX3" fmla="*/ 1924050 w 18300700"/>
                  <a:gd name="connsiteY3" fmla="*/ 10659073 h 15256473"/>
                  <a:gd name="connsiteX4" fmla="*/ 1879600 w 18300700"/>
                  <a:gd name="connsiteY4" fmla="*/ 10805123 h 15256473"/>
                  <a:gd name="connsiteX5" fmla="*/ 1854200 w 18300700"/>
                  <a:gd name="connsiteY5" fmla="*/ 11021023 h 15256473"/>
                  <a:gd name="connsiteX6" fmla="*/ 1841500 w 18300700"/>
                  <a:gd name="connsiteY6" fmla="*/ 11160723 h 15256473"/>
                  <a:gd name="connsiteX7" fmla="*/ 1695450 w 18300700"/>
                  <a:gd name="connsiteY7" fmla="*/ 11268673 h 15256473"/>
                  <a:gd name="connsiteX8" fmla="*/ 1606550 w 18300700"/>
                  <a:gd name="connsiteY8" fmla="*/ 11503623 h 15256473"/>
                  <a:gd name="connsiteX9" fmla="*/ 1511300 w 18300700"/>
                  <a:gd name="connsiteY9" fmla="*/ 11732223 h 15256473"/>
                  <a:gd name="connsiteX10" fmla="*/ 1225550 w 18300700"/>
                  <a:gd name="connsiteY10" fmla="*/ 11846523 h 15256473"/>
                  <a:gd name="connsiteX11" fmla="*/ 1130300 w 18300700"/>
                  <a:gd name="connsiteY11" fmla="*/ 11795723 h 15256473"/>
                  <a:gd name="connsiteX12" fmla="*/ 1003300 w 18300700"/>
                  <a:gd name="connsiteY12" fmla="*/ 11878273 h 15256473"/>
                  <a:gd name="connsiteX13" fmla="*/ 984250 w 18300700"/>
                  <a:gd name="connsiteY13" fmla="*/ 11941773 h 15256473"/>
                  <a:gd name="connsiteX14" fmla="*/ 901700 w 18300700"/>
                  <a:gd name="connsiteY14" fmla="*/ 12030673 h 15256473"/>
                  <a:gd name="connsiteX15" fmla="*/ 819150 w 18300700"/>
                  <a:gd name="connsiteY15" fmla="*/ 12138623 h 15256473"/>
                  <a:gd name="connsiteX16" fmla="*/ 704850 w 18300700"/>
                  <a:gd name="connsiteY16" fmla="*/ 12310073 h 15256473"/>
                  <a:gd name="connsiteX17" fmla="*/ 635000 w 18300700"/>
                  <a:gd name="connsiteY17" fmla="*/ 12481523 h 15256473"/>
                  <a:gd name="connsiteX18" fmla="*/ 565150 w 18300700"/>
                  <a:gd name="connsiteY18" fmla="*/ 12564073 h 15256473"/>
                  <a:gd name="connsiteX19" fmla="*/ 514350 w 18300700"/>
                  <a:gd name="connsiteY19" fmla="*/ 12703773 h 15256473"/>
                  <a:gd name="connsiteX20" fmla="*/ 469900 w 18300700"/>
                  <a:gd name="connsiteY20" fmla="*/ 12824423 h 15256473"/>
                  <a:gd name="connsiteX21" fmla="*/ 419100 w 18300700"/>
                  <a:gd name="connsiteY21" fmla="*/ 12989523 h 15256473"/>
                  <a:gd name="connsiteX22" fmla="*/ 476250 w 18300700"/>
                  <a:gd name="connsiteY22" fmla="*/ 13084773 h 15256473"/>
                  <a:gd name="connsiteX23" fmla="*/ 406400 w 18300700"/>
                  <a:gd name="connsiteY23" fmla="*/ 13237173 h 15256473"/>
                  <a:gd name="connsiteX24" fmla="*/ 412750 w 18300700"/>
                  <a:gd name="connsiteY24" fmla="*/ 13357823 h 15256473"/>
                  <a:gd name="connsiteX25" fmla="*/ 368300 w 18300700"/>
                  <a:gd name="connsiteY25" fmla="*/ 13529273 h 15256473"/>
                  <a:gd name="connsiteX26" fmla="*/ 317500 w 18300700"/>
                  <a:gd name="connsiteY26" fmla="*/ 13751523 h 15256473"/>
                  <a:gd name="connsiteX27" fmla="*/ 273050 w 18300700"/>
                  <a:gd name="connsiteY27" fmla="*/ 13916623 h 15256473"/>
                  <a:gd name="connsiteX28" fmla="*/ 234950 w 18300700"/>
                  <a:gd name="connsiteY28" fmla="*/ 14043623 h 15256473"/>
                  <a:gd name="connsiteX29" fmla="*/ 228600 w 18300700"/>
                  <a:gd name="connsiteY29" fmla="*/ 14221423 h 15256473"/>
                  <a:gd name="connsiteX30" fmla="*/ 184150 w 18300700"/>
                  <a:gd name="connsiteY30" fmla="*/ 14418273 h 15256473"/>
                  <a:gd name="connsiteX31" fmla="*/ 139700 w 18300700"/>
                  <a:gd name="connsiteY31" fmla="*/ 14589723 h 15256473"/>
                  <a:gd name="connsiteX32" fmla="*/ 133350 w 18300700"/>
                  <a:gd name="connsiteY32" fmla="*/ 14761173 h 15256473"/>
                  <a:gd name="connsiteX33" fmla="*/ 69850 w 18300700"/>
                  <a:gd name="connsiteY33" fmla="*/ 14875473 h 15256473"/>
                  <a:gd name="connsiteX34" fmla="*/ 50800 w 18300700"/>
                  <a:gd name="connsiteY34" fmla="*/ 15027873 h 15256473"/>
                  <a:gd name="connsiteX35" fmla="*/ 0 w 18300700"/>
                  <a:gd name="connsiteY35" fmla="*/ 15256473 h 15256473"/>
                  <a:gd name="connsiteX36" fmla="*/ 82550 w 18300700"/>
                  <a:gd name="connsiteY36" fmla="*/ 15199323 h 15256473"/>
                  <a:gd name="connsiteX37" fmla="*/ 406400 w 18300700"/>
                  <a:gd name="connsiteY37" fmla="*/ 14024573 h 15256473"/>
                  <a:gd name="connsiteX38" fmla="*/ 4775200 w 18300700"/>
                  <a:gd name="connsiteY38" fmla="*/ 14151573 h 15256473"/>
                  <a:gd name="connsiteX39" fmla="*/ 9207500 w 18300700"/>
                  <a:gd name="connsiteY39" fmla="*/ 14189673 h 15256473"/>
                  <a:gd name="connsiteX40" fmla="*/ 9029700 w 18300700"/>
                  <a:gd name="connsiteY40" fmla="*/ 11471873 h 15256473"/>
                  <a:gd name="connsiteX41" fmla="*/ 8851900 w 18300700"/>
                  <a:gd name="connsiteY41" fmla="*/ 10824173 h 15256473"/>
                  <a:gd name="connsiteX42" fmla="*/ 8978900 w 18300700"/>
                  <a:gd name="connsiteY42" fmla="*/ 10519373 h 15256473"/>
                  <a:gd name="connsiteX43" fmla="*/ 9207500 w 18300700"/>
                  <a:gd name="connsiteY43" fmla="*/ 10176473 h 15256473"/>
                  <a:gd name="connsiteX44" fmla="*/ 10134600 w 18300700"/>
                  <a:gd name="connsiteY44" fmla="*/ 9579573 h 15256473"/>
                  <a:gd name="connsiteX45" fmla="*/ 10579100 w 18300700"/>
                  <a:gd name="connsiteY45" fmla="*/ 9477973 h 15256473"/>
                  <a:gd name="connsiteX46" fmla="*/ 11036300 w 18300700"/>
                  <a:gd name="connsiteY46" fmla="*/ 9249373 h 15256473"/>
                  <a:gd name="connsiteX47" fmla="*/ 11366500 w 18300700"/>
                  <a:gd name="connsiteY47" fmla="*/ 9147773 h 15256473"/>
                  <a:gd name="connsiteX48" fmla="*/ 11289631 w 18300700"/>
                  <a:gd name="connsiteY48" fmla="*/ 3195639 h 15256473"/>
                  <a:gd name="connsiteX49" fmla="*/ 18300700 w 18300700"/>
                  <a:gd name="connsiteY49" fmla="*/ 3000973 h 15256473"/>
                  <a:gd name="connsiteX50" fmla="*/ 18160332 w 18300700"/>
                  <a:gd name="connsiteY50" fmla="*/ 0 h 15256473"/>
                  <a:gd name="connsiteX51" fmla="*/ 11880181 w 18300700"/>
                  <a:gd name="connsiteY51" fmla="*/ 1512889 h 15256473"/>
                  <a:gd name="connsiteX52" fmla="*/ 9029032 w 18300700"/>
                  <a:gd name="connsiteY52" fmla="*/ 2050061 h 15256473"/>
                  <a:gd name="connsiteX0" fmla="*/ 9029032 w 18300700"/>
                  <a:gd name="connsiteY0" fmla="*/ 2050061 h 15256473"/>
                  <a:gd name="connsiteX1" fmla="*/ 2000250 w 18300700"/>
                  <a:gd name="connsiteY1" fmla="*/ 10405073 h 15256473"/>
                  <a:gd name="connsiteX2" fmla="*/ 1974850 w 18300700"/>
                  <a:gd name="connsiteY2" fmla="*/ 10462223 h 15256473"/>
                  <a:gd name="connsiteX3" fmla="*/ 2006600 w 18300700"/>
                  <a:gd name="connsiteY3" fmla="*/ 10525723 h 15256473"/>
                  <a:gd name="connsiteX4" fmla="*/ 1924050 w 18300700"/>
                  <a:gd name="connsiteY4" fmla="*/ 10659073 h 15256473"/>
                  <a:gd name="connsiteX5" fmla="*/ 1879600 w 18300700"/>
                  <a:gd name="connsiteY5" fmla="*/ 10805123 h 15256473"/>
                  <a:gd name="connsiteX6" fmla="*/ 1854200 w 18300700"/>
                  <a:gd name="connsiteY6" fmla="*/ 11021023 h 15256473"/>
                  <a:gd name="connsiteX7" fmla="*/ 1841500 w 18300700"/>
                  <a:gd name="connsiteY7" fmla="*/ 11160723 h 15256473"/>
                  <a:gd name="connsiteX8" fmla="*/ 1695450 w 18300700"/>
                  <a:gd name="connsiteY8" fmla="*/ 11268673 h 15256473"/>
                  <a:gd name="connsiteX9" fmla="*/ 1606550 w 18300700"/>
                  <a:gd name="connsiteY9" fmla="*/ 11503623 h 15256473"/>
                  <a:gd name="connsiteX10" fmla="*/ 1511300 w 18300700"/>
                  <a:gd name="connsiteY10" fmla="*/ 11732223 h 15256473"/>
                  <a:gd name="connsiteX11" fmla="*/ 1225550 w 18300700"/>
                  <a:gd name="connsiteY11" fmla="*/ 11846523 h 15256473"/>
                  <a:gd name="connsiteX12" fmla="*/ 1130300 w 18300700"/>
                  <a:gd name="connsiteY12" fmla="*/ 11795723 h 15256473"/>
                  <a:gd name="connsiteX13" fmla="*/ 1003300 w 18300700"/>
                  <a:gd name="connsiteY13" fmla="*/ 11878273 h 15256473"/>
                  <a:gd name="connsiteX14" fmla="*/ 984250 w 18300700"/>
                  <a:gd name="connsiteY14" fmla="*/ 11941773 h 15256473"/>
                  <a:gd name="connsiteX15" fmla="*/ 901700 w 18300700"/>
                  <a:gd name="connsiteY15" fmla="*/ 12030673 h 15256473"/>
                  <a:gd name="connsiteX16" fmla="*/ 819150 w 18300700"/>
                  <a:gd name="connsiteY16" fmla="*/ 12138623 h 15256473"/>
                  <a:gd name="connsiteX17" fmla="*/ 704850 w 18300700"/>
                  <a:gd name="connsiteY17" fmla="*/ 12310073 h 15256473"/>
                  <a:gd name="connsiteX18" fmla="*/ 635000 w 18300700"/>
                  <a:gd name="connsiteY18" fmla="*/ 12481523 h 15256473"/>
                  <a:gd name="connsiteX19" fmla="*/ 565150 w 18300700"/>
                  <a:gd name="connsiteY19" fmla="*/ 12564073 h 15256473"/>
                  <a:gd name="connsiteX20" fmla="*/ 514350 w 18300700"/>
                  <a:gd name="connsiteY20" fmla="*/ 12703773 h 15256473"/>
                  <a:gd name="connsiteX21" fmla="*/ 469900 w 18300700"/>
                  <a:gd name="connsiteY21" fmla="*/ 12824423 h 15256473"/>
                  <a:gd name="connsiteX22" fmla="*/ 419100 w 18300700"/>
                  <a:gd name="connsiteY22" fmla="*/ 12989523 h 15256473"/>
                  <a:gd name="connsiteX23" fmla="*/ 476250 w 18300700"/>
                  <a:gd name="connsiteY23" fmla="*/ 13084773 h 15256473"/>
                  <a:gd name="connsiteX24" fmla="*/ 406400 w 18300700"/>
                  <a:gd name="connsiteY24" fmla="*/ 13237173 h 15256473"/>
                  <a:gd name="connsiteX25" fmla="*/ 412750 w 18300700"/>
                  <a:gd name="connsiteY25" fmla="*/ 13357823 h 15256473"/>
                  <a:gd name="connsiteX26" fmla="*/ 368300 w 18300700"/>
                  <a:gd name="connsiteY26" fmla="*/ 13529273 h 15256473"/>
                  <a:gd name="connsiteX27" fmla="*/ 317500 w 18300700"/>
                  <a:gd name="connsiteY27" fmla="*/ 13751523 h 15256473"/>
                  <a:gd name="connsiteX28" fmla="*/ 273050 w 18300700"/>
                  <a:gd name="connsiteY28" fmla="*/ 13916623 h 15256473"/>
                  <a:gd name="connsiteX29" fmla="*/ 234950 w 18300700"/>
                  <a:gd name="connsiteY29" fmla="*/ 14043623 h 15256473"/>
                  <a:gd name="connsiteX30" fmla="*/ 228600 w 18300700"/>
                  <a:gd name="connsiteY30" fmla="*/ 14221423 h 15256473"/>
                  <a:gd name="connsiteX31" fmla="*/ 184150 w 18300700"/>
                  <a:gd name="connsiteY31" fmla="*/ 14418273 h 15256473"/>
                  <a:gd name="connsiteX32" fmla="*/ 139700 w 18300700"/>
                  <a:gd name="connsiteY32" fmla="*/ 14589723 h 15256473"/>
                  <a:gd name="connsiteX33" fmla="*/ 133350 w 18300700"/>
                  <a:gd name="connsiteY33" fmla="*/ 14761173 h 15256473"/>
                  <a:gd name="connsiteX34" fmla="*/ 69850 w 18300700"/>
                  <a:gd name="connsiteY34" fmla="*/ 14875473 h 15256473"/>
                  <a:gd name="connsiteX35" fmla="*/ 50800 w 18300700"/>
                  <a:gd name="connsiteY35" fmla="*/ 15027873 h 15256473"/>
                  <a:gd name="connsiteX36" fmla="*/ 0 w 18300700"/>
                  <a:gd name="connsiteY36" fmla="*/ 15256473 h 15256473"/>
                  <a:gd name="connsiteX37" fmla="*/ 82550 w 18300700"/>
                  <a:gd name="connsiteY37" fmla="*/ 15199323 h 15256473"/>
                  <a:gd name="connsiteX38" fmla="*/ 406400 w 18300700"/>
                  <a:gd name="connsiteY38" fmla="*/ 14024573 h 15256473"/>
                  <a:gd name="connsiteX39" fmla="*/ 4775200 w 18300700"/>
                  <a:gd name="connsiteY39" fmla="*/ 14151573 h 15256473"/>
                  <a:gd name="connsiteX40" fmla="*/ 9207500 w 18300700"/>
                  <a:gd name="connsiteY40" fmla="*/ 14189673 h 15256473"/>
                  <a:gd name="connsiteX41" fmla="*/ 9029700 w 18300700"/>
                  <a:gd name="connsiteY41" fmla="*/ 11471873 h 15256473"/>
                  <a:gd name="connsiteX42" fmla="*/ 8851900 w 18300700"/>
                  <a:gd name="connsiteY42" fmla="*/ 10824173 h 15256473"/>
                  <a:gd name="connsiteX43" fmla="*/ 8978900 w 18300700"/>
                  <a:gd name="connsiteY43" fmla="*/ 10519373 h 15256473"/>
                  <a:gd name="connsiteX44" fmla="*/ 9207500 w 18300700"/>
                  <a:gd name="connsiteY44" fmla="*/ 10176473 h 15256473"/>
                  <a:gd name="connsiteX45" fmla="*/ 10134600 w 18300700"/>
                  <a:gd name="connsiteY45" fmla="*/ 9579573 h 15256473"/>
                  <a:gd name="connsiteX46" fmla="*/ 10579100 w 18300700"/>
                  <a:gd name="connsiteY46" fmla="*/ 9477973 h 15256473"/>
                  <a:gd name="connsiteX47" fmla="*/ 11036300 w 18300700"/>
                  <a:gd name="connsiteY47" fmla="*/ 9249373 h 15256473"/>
                  <a:gd name="connsiteX48" fmla="*/ 11366500 w 18300700"/>
                  <a:gd name="connsiteY48" fmla="*/ 9147773 h 15256473"/>
                  <a:gd name="connsiteX49" fmla="*/ 11289631 w 18300700"/>
                  <a:gd name="connsiteY49" fmla="*/ 3195639 h 15256473"/>
                  <a:gd name="connsiteX50" fmla="*/ 18300700 w 18300700"/>
                  <a:gd name="connsiteY50" fmla="*/ 3000973 h 15256473"/>
                  <a:gd name="connsiteX51" fmla="*/ 18160332 w 18300700"/>
                  <a:gd name="connsiteY51" fmla="*/ 0 h 15256473"/>
                  <a:gd name="connsiteX52" fmla="*/ 11880181 w 18300700"/>
                  <a:gd name="connsiteY52" fmla="*/ 1512889 h 15256473"/>
                  <a:gd name="connsiteX53" fmla="*/ 9029032 w 18300700"/>
                  <a:gd name="connsiteY53" fmla="*/ 2050061 h 15256473"/>
                  <a:gd name="connsiteX0" fmla="*/ 9029032 w 18300700"/>
                  <a:gd name="connsiteY0" fmla="*/ 2050061 h 15256473"/>
                  <a:gd name="connsiteX1" fmla="*/ 2139950 w 18300700"/>
                  <a:gd name="connsiteY1" fmla="*/ 10366973 h 15256473"/>
                  <a:gd name="connsiteX2" fmla="*/ 2000250 w 18300700"/>
                  <a:gd name="connsiteY2" fmla="*/ 10405073 h 15256473"/>
                  <a:gd name="connsiteX3" fmla="*/ 1974850 w 18300700"/>
                  <a:gd name="connsiteY3" fmla="*/ 10462223 h 15256473"/>
                  <a:gd name="connsiteX4" fmla="*/ 2006600 w 18300700"/>
                  <a:gd name="connsiteY4" fmla="*/ 10525723 h 15256473"/>
                  <a:gd name="connsiteX5" fmla="*/ 1924050 w 18300700"/>
                  <a:gd name="connsiteY5" fmla="*/ 10659073 h 15256473"/>
                  <a:gd name="connsiteX6" fmla="*/ 1879600 w 18300700"/>
                  <a:gd name="connsiteY6" fmla="*/ 10805123 h 15256473"/>
                  <a:gd name="connsiteX7" fmla="*/ 1854200 w 18300700"/>
                  <a:gd name="connsiteY7" fmla="*/ 11021023 h 15256473"/>
                  <a:gd name="connsiteX8" fmla="*/ 1841500 w 18300700"/>
                  <a:gd name="connsiteY8" fmla="*/ 11160723 h 15256473"/>
                  <a:gd name="connsiteX9" fmla="*/ 1695450 w 18300700"/>
                  <a:gd name="connsiteY9" fmla="*/ 11268673 h 15256473"/>
                  <a:gd name="connsiteX10" fmla="*/ 1606550 w 18300700"/>
                  <a:gd name="connsiteY10" fmla="*/ 11503623 h 15256473"/>
                  <a:gd name="connsiteX11" fmla="*/ 1511300 w 18300700"/>
                  <a:gd name="connsiteY11" fmla="*/ 11732223 h 15256473"/>
                  <a:gd name="connsiteX12" fmla="*/ 1225550 w 18300700"/>
                  <a:gd name="connsiteY12" fmla="*/ 11846523 h 15256473"/>
                  <a:gd name="connsiteX13" fmla="*/ 1130300 w 18300700"/>
                  <a:gd name="connsiteY13" fmla="*/ 11795723 h 15256473"/>
                  <a:gd name="connsiteX14" fmla="*/ 1003300 w 18300700"/>
                  <a:gd name="connsiteY14" fmla="*/ 11878273 h 15256473"/>
                  <a:gd name="connsiteX15" fmla="*/ 984250 w 18300700"/>
                  <a:gd name="connsiteY15" fmla="*/ 11941773 h 15256473"/>
                  <a:gd name="connsiteX16" fmla="*/ 901700 w 18300700"/>
                  <a:gd name="connsiteY16" fmla="*/ 12030673 h 15256473"/>
                  <a:gd name="connsiteX17" fmla="*/ 819150 w 18300700"/>
                  <a:gd name="connsiteY17" fmla="*/ 12138623 h 15256473"/>
                  <a:gd name="connsiteX18" fmla="*/ 704850 w 18300700"/>
                  <a:gd name="connsiteY18" fmla="*/ 12310073 h 15256473"/>
                  <a:gd name="connsiteX19" fmla="*/ 635000 w 18300700"/>
                  <a:gd name="connsiteY19" fmla="*/ 12481523 h 15256473"/>
                  <a:gd name="connsiteX20" fmla="*/ 565150 w 18300700"/>
                  <a:gd name="connsiteY20" fmla="*/ 12564073 h 15256473"/>
                  <a:gd name="connsiteX21" fmla="*/ 514350 w 18300700"/>
                  <a:gd name="connsiteY21" fmla="*/ 12703773 h 15256473"/>
                  <a:gd name="connsiteX22" fmla="*/ 469900 w 18300700"/>
                  <a:gd name="connsiteY22" fmla="*/ 12824423 h 15256473"/>
                  <a:gd name="connsiteX23" fmla="*/ 419100 w 18300700"/>
                  <a:gd name="connsiteY23" fmla="*/ 12989523 h 15256473"/>
                  <a:gd name="connsiteX24" fmla="*/ 476250 w 18300700"/>
                  <a:gd name="connsiteY24" fmla="*/ 13084773 h 15256473"/>
                  <a:gd name="connsiteX25" fmla="*/ 406400 w 18300700"/>
                  <a:gd name="connsiteY25" fmla="*/ 13237173 h 15256473"/>
                  <a:gd name="connsiteX26" fmla="*/ 412750 w 18300700"/>
                  <a:gd name="connsiteY26" fmla="*/ 13357823 h 15256473"/>
                  <a:gd name="connsiteX27" fmla="*/ 368300 w 18300700"/>
                  <a:gd name="connsiteY27" fmla="*/ 13529273 h 15256473"/>
                  <a:gd name="connsiteX28" fmla="*/ 317500 w 18300700"/>
                  <a:gd name="connsiteY28" fmla="*/ 13751523 h 15256473"/>
                  <a:gd name="connsiteX29" fmla="*/ 273050 w 18300700"/>
                  <a:gd name="connsiteY29" fmla="*/ 13916623 h 15256473"/>
                  <a:gd name="connsiteX30" fmla="*/ 234950 w 18300700"/>
                  <a:gd name="connsiteY30" fmla="*/ 14043623 h 15256473"/>
                  <a:gd name="connsiteX31" fmla="*/ 228600 w 18300700"/>
                  <a:gd name="connsiteY31" fmla="*/ 14221423 h 15256473"/>
                  <a:gd name="connsiteX32" fmla="*/ 184150 w 18300700"/>
                  <a:gd name="connsiteY32" fmla="*/ 14418273 h 15256473"/>
                  <a:gd name="connsiteX33" fmla="*/ 139700 w 18300700"/>
                  <a:gd name="connsiteY33" fmla="*/ 14589723 h 15256473"/>
                  <a:gd name="connsiteX34" fmla="*/ 133350 w 18300700"/>
                  <a:gd name="connsiteY34" fmla="*/ 14761173 h 15256473"/>
                  <a:gd name="connsiteX35" fmla="*/ 69850 w 18300700"/>
                  <a:gd name="connsiteY35" fmla="*/ 14875473 h 15256473"/>
                  <a:gd name="connsiteX36" fmla="*/ 50800 w 18300700"/>
                  <a:gd name="connsiteY36" fmla="*/ 15027873 h 15256473"/>
                  <a:gd name="connsiteX37" fmla="*/ 0 w 18300700"/>
                  <a:gd name="connsiteY37" fmla="*/ 15256473 h 15256473"/>
                  <a:gd name="connsiteX38" fmla="*/ 82550 w 18300700"/>
                  <a:gd name="connsiteY38" fmla="*/ 15199323 h 15256473"/>
                  <a:gd name="connsiteX39" fmla="*/ 406400 w 18300700"/>
                  <a:gd name="connsiteY39" fmla="*/ 14024573 h 15256473"/>
                  <a:gd name="connsiteX40" fmla="*/ 4775200 w 18300700"/>
                  <a:gd name="connsiteY40" fmla="*/ 14151573 h 15256473"/>
                  <a:gd name="connsiteX41" fmla="*/ 9207500 w 18300700"/>
                  <a:gd name="connsiteY41" fmla="*/ 14189673 h 15256473"/>
                  <a:gd name="connsiteX42" fmla="*/ 9029700 w 18300700"/>
                  <a:gd name="connsiteY42" fmla="*/ 11471873 h 15256473"/>
                  <a:gd name="connsiteX43" fmla="*/ 8851900 w 18300700"/>
                  <a:gd name="connsiteY43" fmla="*/ 10824173 h 15256473"/>
                  <a:gd name="connsiteX44" fmla="*/ 8978900 w 18300700"/>
                  <a:gd name="connsiteY44" fmla="*/ 10519373 h 15256473"/>
                  <a:gd name="connsiteX45" fmla="*/ 9207500 w 18300700"/>
                  <a:gd name="connsiteY45" fmla="*/ 10176473 h 15256473"/>
                  <a:gd name="connsiteX46" fmla="*/ 10134600 w 18300700"/>
                  <a:gd name="connsiteY46" fmla="*/ 9579573 h 15256473"/>
                  <a:gd name="connsiteX47" fmla="*/ 10579100 w 18300700"/>
                  <a:gd name="connsiteY47" fmla="*/ 9477973 h 15256473"/>
                  <a:gd name="connsiteX48" fmla="*/ 11036300 w 18300700"/>
                  <a:gd name="connsiteY48" fmla="*/ 9249373 h 15256473"/>
                  <a:gd name="connsiteX49" fmla="*/ 11366500 w 18300700"/>
                  <a:gd name="connsiteY49" fmla="*/ 9147773 h 15256473"/>
                  <a:gd name="connsiteX50" fmla="*/ 11289631 w 18300700"/>
                  <a:gd name="connsiteY50" fmla="*/ 3195639 h 15256473"/>
                  <a:gd name="connsiteX51" fmla="*/ 18300700 w 18300700"/>
                  <a:gd name="connsiteY51" fmla="*/ 3000973 h 15256473"/>
                  <a:gd name="connsiteX52" fmla="*/ 18160332 w 18300700"/>
                  <a:gd name="connsiteY52" fmla="*/ 0 h 15256473"/>
                  <a:gd name="connsiteX53" fmla="*/ 11880181 w 18300700"/>
                  <a:gd name="connsiteY53" fmla="*/ 1512889 h 15256473"/>
                  <a:gd name="connsiteX54" fmla="*/ 9029032 w 18300700"/>
                  <a:gd name="connsiteY54" fmla="*/ 2050061 h 15256473"/>
                  <a:gd name="connsiteX0" fmla="*/ 9029032 w 18300700"/>
                  <a:gd name="connsiteY0" fmla="*/ 2050061 h 15256473"/>
                  <a:gd name="connsiteX1" fmla="*/ 2254250 w 18300700"/>
                  <a:gd name="connsiteY1" fmla="*/ 10271723 h 15256473"/>
                  <a:gd name="connsiteX2" fmla="*/ 2139950 w 18300700"/>
                  <a:gd name="connsiteY2" fmla="*/ 10366973 h 15256473"/>
                  <a:gd name="connsiteX3" fmla="*/ 2000250 w 18300700"/>
                  <a:gd name="connsiteY3" fmla="*/ 10405073 h 15256473"/>
                  <a:gd name="connsiteX4" fmla="*/ 1974850 w 18300700"/>
                  <a:gd name="connsiteY4" fmla="*/ 10462223 h 15256473"/>
                  <a:gd name="connsiteX5" fmla="*/ 2006600 w 18300700"/>
                  <a:gd name="connsiteY5" fmla="*/ 10525723 h 15256473"/>
                  <a:gd name="connsiteX6" fmla="*/ 1924050 w 18300700"/>
                  <a:gd name="connsiteY6" fmla="*/ 10659073 h 15256473"/>
                  <a:gd name="connsiteX7" fmla="*/ 1879600 w 18300700"/>
                  <a:gd name="connsiteY7" fmla="*/ 10805123 h 15256473"/>
                  <a:gd name="connsiteX8" fmla="*/ 1854200 w 18300700"/>
                  <a:gd name="connsiteY8" fmla="*/ 11021023 h 15256473"/>
                  <a:gd name="connsiteX9" fmla="*/ 1841500 w 18300700"/>
                  <a:gd name="connsiteY9" fmla="*/ 11160723 h 15256473"/>
                  <a:gd name="connsiteX10" fmla="*/ 1695450 w 18300700"/>
                  <a:gd name="connsiteY10" fmla="*/ 11268673 h 15256473"/>
                  <a:gd name="connsiteX11" fmla="*/ 1606550 w 18300700"/>
                  <a:gd name="connsiteY11" fmla="*/ 11503623 h 15256473"/>
                  <a:gd name="connsiteX12" fmla="*/ 1511300 w 18300700"/>
                  <a:gd name="connsiteY12" fmla="*/ 11732223 h 15256473"/>
                  <a:gd name="connsiteX13" fmla="*/ 1225550 w 18300700"/>
                  <a:gd name="connsiteY13" fmla="*/ 11846523 h 15256473"/>
                  <a:gd name="connsiteX14" fmla="*/ 1130300 w 18300700"/>
                  <a:gd name="connsiteY14" fmla="*/ 11795723 h 15256473"/>
                  <a:gd name="connsiteX15" fmla="*/ 1003300 w 18300700"/>
                  <a:gd name="connsiteY15" fmla="*/ 11878273 h 15256473"/>
                  <a:gd name="connsiteX16" fmla="*/ 984250 w 18300700"/>
                  <a:gd name="connsiteY16" fmla="*/ 11941773 h 15256473"/>
                  <a:gd name="connsiteX17" fmla="*/ 901700 w 18300700"/>
                  <a:gd name="connsiteY17" fmla="*/ 12030673 h 15256473"/>
                  <a:gd name="connsiteX18" fmla="*/ 819150 w 18300700"/>
                  <a:gd name="connsiteY18" fmla="*/ 12138623 h 15256473"/>
                  <a:gd name="connsiteX19" fmla="*/ 704850 w 18300700"/>
                  <a:gd name="connsiteY19" fmla="*/ 12310073 h 15256473"/>
                  <a:gd name="connsiteX20" fmla="*/ 635000 w 18300700"/>
                  <a:gd name="connsiteY20" fmla="*/ 12481523 h 15256473"/>
                  <a:gd name="connsiteX21" fmla="*/ 565150 w 18300700"/>
                  <a:gd name="connsiteY21" fmla="*/ 12564073 h 15256473"/>
                  <a:gd name="connsiteX22" fmla="*/ 514350 w 18300700"/>
                  <a:gd name="connsiteY22" fmla="*/ 12703773 h 15256473"/>
                  <a:gd name="connsiteX23" fmla="*/ 469900 w 18300700"/>
                  <a:gd name="connsiteY23" fmla="*/ 12824423 h 15256473"/>
                  <a:gd name="connsiteX24" fmla="*/ 419100 w 18300700"/>
                  <a:gd name="connsiteY24" fmla="*/ 12989523 h 15256473"/>
                  <a:gd name="connsiteX25" fmla="*/ 476250 w 18300700"/>
                  <a:gd name="connsiteY25" fmla="*/ 13084773 h 15256473"/>
                  <a:gd name="connsiteX26" fmla="*/ 406400 w 18300700"/>
                  <a:gd name="connsiteY26" fmla="*/ 13237173 h 15256473"/>
                  <a:gd name="connsiteX27" fmla="*/ 412750 w 18300700"/>
                  <a:gd name="connsiteY27" fmla="*/ 13357823 h 15256473"/>
                  <a:gd name="connsiteX28" fmla="*/ 368300 w 18300700"/>
                  <a:gd name="connsiteY28" fmla="*/ 13529273 h 15256473"/>
                  <a:gd name="connsiteX29" fmla="*/ 317500 w 18300700"/>
                  <a:gd name="connsiteY29" fmla="*/ 13751523 h 15256473"/>
                  <a:gd name="connsiteX30" fmla="*/ 273050 w 18300700"/>
                  <a:gd name="connsiteY30" fmla="*/ 13916623 h 15256473"/>
                  <a:gd name="connsiteX31" fmla="*/ 234950 w 18300700"/>
                  <a:gd name="connsiteY31" fmla="*/ 14043623 h 15256473"/>
                  <a:gd name="connsiteX32" fmla="*/ 228600 w 18300700"/>
                  <a:gd name="connsiteY32" fmla="*/ 14221423 h 15256473"/>
                  <a:gd name="connsiteX33" fmla="*/ 184150 w 18300700"/>
                  <a:gd name="connsiteY33" fmla="*/ 14418273 h 15256473"/>
                  <a:gd name="connsiteX34" fmla="*/ 139700 w 18300700"/>
                  <a:gd name="connsiteY34" fmla="*/ 14589723 h 15256473"/>
                  <a:gd name="connsiteX35" fmla="*/ 133350 w 18300700"/>
                  <a:gd name="connsiteY35" fmla="*/ 14761173 h 15256473"/>
                  <a:gd name="connsiteX36" fmla="*/ 69850 w 18300700"/>
                  <a:gd name="connsiteY36" fmla="*/ 14875473 h 15256473"/>
                  <a:gd name="connsiteX37" fmla="*/ 50800 w 18300700"/>
                  <a:gd name="connsiteY37" fmla="*/ 15027873 h 15256473"/>
                  <a:gd name="connsiteX38" fmla="*/ 0 w 18300700"/>
                  <a:gd name="connsiteY38" fmla="*/ 15256473 h 15256473"/>
                  <a:gd name="connsiteX39" fmla="*/ 82550 w 18300700"/>
                  <a:gd name="connsiteY39" fmla="*/ 15199323 h 15256473"/>
                  <a:gd name="connsiteX40" fmla="*/ 406400 w 18300700"/>
                  <a:gd name="connsiteY40" fmla="*/ 14024573 h 15256473"/>
                  <a:gd name="connsiteX41" fmla="*/ 4775200 w 18300700"/>
                  <a:gd name="connsiteY41" fmla="*/ 14151573 h 15256473"/>
                  <a:gd name="connsiteX42" fmla="*/ 9207500 w 18300700"/>
                  <a:gd name="connsiteY42" fmla="*/ 14189673 h 15256473"/>
                  <a:gd name="connsiteX43" fmla="*/ 9029700 w 18300700"/>
                  <a:gd name="connsiteY43" fmla="*/ 11471873 h 15256473"/>
                  <a:gd name="connsiteX44" fmla="*/ 8851900 w 18300700"/>
                  <a:gd name="connsiteY44" fmla="*/ 10824173 h 15256473"/>
                  <a:gd name="connsiteX45" fmla="*/ 8978900 w 18300700"/>
                  <a:gd name="connsiteY45" fmla="*/ 10519373 h 15256473"/>
                  <a:gd name="connsiteX46" fmla="*/ 9207500 w 18300700"/>
                  <a:gd name="connsiteY46" fmla="*/ 10176473 h 15256473"/>
                  <a:gd name="connsiteX47" fmla="*/ 10134600 w 18300700"/>
                  <a:gd name="connsiteY47" fmla="*/ 9579573 h 15256473"/>
                  <a:gd name="connsiteX48" fmla="*/ 10579100 w 18300700"/>
                  <a:gd name="connsiteY48" fmla="*/ 9477973 h 15256473"/>
                  <a:gd name="connsiteX49" fmla="*/ 11036300 w 18300700"/>
                  <a:gd name="connsiteY49" fmla="*/ 9249373 h 15256473"/>
                  <a:gd name="connsiteX50" fmla="*/ 11366500 w 18300700"/>
                  <a:gd name="connsiteY50" fmla="*/ 9147773 h 15256473"/>
                  <a:gd name="connsiteX51" fmla="*/ 11289631 w 18300700"/>
                  <a:gd name="connsiteY51" fmla="*/ 3195639 h 15256473"/>
                  <a:gd name="connsiteX52" fmla="*/ 18300700 w 18300700"/>
                  <a:gd name="connsiteY52" fmla="*/ 3000973 h 15256473"/>
                  <a:gd name="connsiteX53" fmla="*/ 18160332 w 18300700"/>
                  <a:gd name="connsiteY53" fmla="*/ 0 h 15256473"/>
                  <a:gd name="connsiteX54" fmla="*/ 11880181 w 18300700"/>
                  <a:gd name="connsiteY54" fmla="*/ 1512889 h 15256473"/>
                  <a:gd name="connsiteX55" fmla="*/ 9029032 w 18300700"/>
                  <a:gd name="connsiteY55" fmla="*/ 2050061 h 15256473"/>
                  <a:gd name="connsiteX0" fmla="*/ 9029032 w 18300700"/>
                  <a:gd name="connsiteY0" fmla="*/ 2050061 h 15256473"/>
                  <a:gd name="connsiteX1" fmla="*/ 2311400 w 18300700"/>
                  <a:gd name="connsiteY1" fmla="*/ 10125673 h 15256473"/>
                  <a:gd name="connsiteX2" fmla="*/ 2254250 w 18300700"/>
                  <a:gd name="connsiteY2" fmla="*/ 10271723 h 15256473"/>
                  <a:gd name="connsiteX3" fmla="*/ 2139950 w 18300700"/>
                  <a:gd name="connsiteY3" fmla="*/ 10366973 h 15256473"/>
                  <a:gd name="connsiteX4" fmla="*/ 2000250 w 18300700"/>
                  <a:gd name="connsiteY4" fmla="*/ 10405073 h 15256473"/>
                  <a:gd name="connsiteX5" fmla="*/ 1974850 w 18300700"/>
                  <a:gd name="connsiteY5" fmla="*/ 10462223 h 15256473"/>
                  <a:gd name="connsiteX6" fmla="*/ 2006600 w 18300700"/>
                  <a:gd name="connsiteY6" fmla="*/ 10525723 h 15256473"/>
                  <a:gd name="connsiteX7" fmla="*/ 1924050 w 18300700"/>
                  <a:gd name="connsiteY7" fmla="*/ 10659073 h 15256473"/>
                  <a:gd name="connsiteX8" fmla="*/ 1879600 w 18300700"/>
                  <a:gd name="connsiteY8" fmla="*/ 10805123 h 15256473"/>
                  <a:gd name="connsiteX9" fmla="*/ 1854200 w 18300700"/>
                  <a:gd name="connsiteY9" fmla="*/ 11021023 h 15256473"/>
                  <a:gd name="connsiteX10" fmla="*/ 1841500 w 18300700"/>
                  <a:gd name="connsiteY10" fmla="*/ 11160723 h 15256473"/>
                  <a:gd name="connsiteX11" fmla="*/ 1695450 w 18300700"/>
                  <a:gd name="connsiteY11" fmla="*/ 11268673 h 15256473"/>
                  <a:gd name="connsiteX12" fmla="*/ 1606550 w 18300700"/>
                  <a:gd name="connsiteY12" fmla="*/ 11503623 h 15256473"/>
                  <a:gd name="connsiteX13" fmla="*/ 1511300 w 18300700"/>
                  <a:gd name="connsiteY13" fmla="*/ 11732223 h 15256473"/>
                  <a:gd name="connsiteX14" fmla="*/ 1225550 w 18300700"/>
                  <a:gd name="connsiteY14" fmla="*/ 11846523 h 15256473"/>
                  <a:gd name="connsiteX15" fmla="*/ 1130300 w 18300700"/>
                  <a:gd name="connsiteY15" fmla="*/ 11795723 h 15256473"/>
                  <a:gd name="connsiteX16" fmla="*/ 1003300 w 18300700"/>
                  <a:gd name="connsiteY16" fmla="*/ 11878273 h 15256473"/>
                  <a:gd name="connsiteX17" fmla="*/ 984250 w 18300700"/>
                  <a:gd name="connsiteY17" fmla="*/ 11941773 h 15256473"/>
                  <a:gd name="connsiteX18" fmla="*/ 901700 w 18300700"/>
                  <a:gd name="connsiteY18" fmla="*/ 12030673 h 15256473"/>
                  <a:gd name="connsiteX19" fmla="*/ 819150 w 18300700"/>
                  <a:gd name="connsiteY19" fmla="*/ 12138623 h 15256473"/>
                  <a:gd name="connsiteX20" fmla="*/ 704850 w 18300700"/>
                  <a:gd name="connsiteY20" fmla="*/ 12310073 h 15256473"/>
                  <a:gd name="connsiteX21" fmla="*/ 635000 w 18300700"/>
                  <a:gd name="connsiteY21" fmla="*/ 12481523 h 15256473"/>
                  <a:gd name="connsiteX22" fmla="*/ 565150 w 18300700"/>
                  <a:gd name="connsiteY22" fmla="*/ 12564073 h 15256473"/>
                  <a:gd name="connsiteX23" fmla="*/ 514350 w 18300700"/>
                  <a:gd name="connsiteY23" fmla="*/ 12703773 h 15256473"/>
                  <a:gd name="connsiteX24" fmla="*/ 469900 w 18300700"/>
                  <a:gd name="connsiteY24" fmla="*/ 12824423 h 15256473"/>
                  <a:gd name="connsiteX25" fmla="*/ 419100 w 18300700"/>
                  <a:gd name="connsiteY25" fmla="*/ 12989523 h 15256473"/>
                  <a:gd name="connsiteX26" fmla="*/ 476250 w 18300700"/>
                  <a:gd name="connsiteY26" fmla="*/ 13084773 h 15256473"/>
                  <a:gd name="connsiteX27" fmla="*/ 406400 w 18300700"/>
                  <a:gd name="connsiteY27" fmla="*/ 13237173 h 15256473"/>
                  <a:gd name="connsiteX28" fmla="*/ 412750 w 18300700"/>
                  <a:gd name="connsiteY28" fmla="*/ 13357823 h 15256473"/>
                  <a:gd name="connsiteX29" fmla="*/ 368300 w 18300700"/>
                  <a:gd name="connsiteY29" fmla="*/ 13529273 h 15256473"/>
                  <a:gd name="connsiteX30" fmla="*/ 317500 w 18300700"/>
                  <a:gd name="connsiteY30" fmla="*/ 13751523 h 15256473"/>
                  <a:gd name="connsiteX31" fmla="*/ 273050 w 18300700"/>
                  <a:gd name="connsiteY31" fmla="*/ 13916623 h 15256473"/>
                  <a:gd name="connsiteX32" fmla="*/ 234950 w 18300700"/>
                  <a:gd name="connsiteY32" fmla="*/ 14043623 h 15256473"/>
                  <a:gd name="connsiteX33" fmla="*/ 228600 w 18300700"/>
                  <a:gd name="connsiteY33" fmla="*/ 14221423 h 15256473"/>
                  <a:gd name="connsiteX34" fmla="*/ 184150 w 18300700"/>
                  <a:gd name="connsiteY34" fmla="*/ 14418273 h 15256473"/>
                  <a:gd name="connsiteX35" fmla="*/ 139700 w 18300700"/>
                  <a:gd name="connsiteY35" fmla="*/ 14589723 h 15256473"/>
                  <a:gd name="connsiteX36" fmla="*/ 133350 w 18300700"/>
                  <a:gd name="connsiteY36" fmla="*/ 14761173 h 15256473"/>
                  <a:gd name="connsiteX37" fmla="*/ 69850 w 18300700"/>
                  <a:gd name="connsiteY37" fmla="*/ 14875473 h 15256473"/>
                  <a:gd name="connsiteX38" fmla="*/ 50800 w 18300700"/>
                  <a:gd name="connsiteY38" fmla="*/ 15027873 h 15256473"/>
                  <a:gd name="connsiteX39" fmla="*/ 0 w 18300700"/>
                  <a:gd name="connsiteY39" fmla="*/ 15256473 h 15256473"/>
                  <a:gd name="connsiteX40" fmla="*/ 82550 w 18300700"/>
                  <a:gd name="connsiteY40" fmla="*/ 15199323 h 15256473"/>
                  <a:gd name="connsiteX41" fmla="*/ 406400 w 18300700"/>
                  <a:gd name="connsiteY41" fmla="*/ 14024573 h 15256473"/>
                  <a:gd name="connsiteX42" fmla="*/ 4775200 w 18300700"/>
                  <a:gd name="connsiteY42" fmla="*/ 14151573 h 15256473"/>
                  <a:gd name="connsiteX43" fmla="*/ 9207500 w 18300700"/>
                  <a:gd name="connsiteY43" fmla="*/ 14189673 h 15256473"/>
                  <a:gd name="connsiteX44" fmla="*/ 9029700 w 18300700"/>
                  <a:gd name="connsiteY44" fmla="*/ 11471873 h 15256473"/>
                  <a:gd name="connsiteX45" fmla="*/ 8851900 w 18300700"/>
                  <a:gd name="connsiteY45" fmla="*/ 10824173 h 15256473"/>
                  <a:gd name="connsiteX46" fmla="*/ 8978900 w 18300700"/>
                  <a:gd name="connsiteY46" fmla="*/ 10519373 h 15256473"/>
                  <a:gd name="connsiteX47" fmla="*/ 9207500 w 18300700"/>
                  <a:gd name="connsiteY47" fmla="*/ 10176473 h 15256473"/>
                  <a:gd name="connsiteX48" fmla="*/ 10134600 w 18300700"/>
                  <a:gd name="connsiteY48" fmla="*/ 9579573 h 15256473"/>
                  <a:gd name="connsiteX49" fmla="*/ 10579100 w 18300700"/>
                  <a:gd name="connsiteY49" fmla="*/ 9477973 h 15256473"/>
                  <a:gd name="connsiteX50" fmla="*/ 11036300 w 18300700"/>
                  <a:gd name="connsiteY50" fmla="*/ 9249373 h 15256473"/>
                  <a:gd name="connsiteX51" fmla="*/ 11366500 w 18300700"/>
                  <a:gd name="connsiteY51" fmla="*/ 9147773 h 15256473"/>
                  <a:gd name="connsiteX52" fmla="*/ 11289631 w 18300700"/>
                  <a:gd name="connsiteY52" fmla="*/ 3195639 h 15256473"/>
                  <a:gd name="connsiteX53" fmla="*/ 18300700 w 18300700"/>
                  <a:gd name="connsiteY53" fmla="*/ 3000973 h 15256473"/>
                  <a:gd name="connsiteX54" fmla="*/ 18160332 w 18300700"/>
                  <a:gd name="connsiteY54" fmla="*/ 0 h 15256473"/>
                  <a:gd name="connsiteX55" fmla="*/ 11880181 w 18300700"/>
                  <a:gd name="connsiteY55" fmla="*/ 1512889 h 15256473"/>
                  <a:gd name="connsiteX56" fmla="*/ 9029032 w 18300700"/>
                  <a:gd name="connsiteY56" fmla="*/ 2050061 h 15256473"/>
                  <a:gd name="connsiteX0" fmla="*/ 9029032 w 18300700"/>
                  <a:gd name="connsiteY0" fmla="*/ 2050061 h 15256473"/>
                  <a:gd name="connsiteX1" fmla="*/ 2317750 w 18300700"/>
                  <a:gd name="connsiteY1" fmla="*/ 9985973 h 15256473"/>
                  <a:gd name="connsiteX2" fmla="*/ 2311400 w 18300700"/>
                  <a:gd name="connsiteY2" fmla="*/ 10125673 h 15256473"/>
                  <a:gd name="connsiteX3" fmla="*/ 2254250 w 18300700"/>
                  <a:gd name="connsiteY3" fmla="*/ 10271723 h 15256473"/>
                  <a:gd name="connsiteX4" fmla="*/ 2139950 w 18300700"/>
                  <a:gd name="connsiteY4" fmla="*/ 10366973 h 15256473"/>
                  <a:gd name="connsiteX5" fmla="*/ 2000250 w 18300700"/>
                  <a:gd name="connsiteY5" fmla="*/ 10405073 h 15256473"/>
                  <a:gd name="connsiteX6" fmla="*/ 1974850 w 18300700"/>
                  <a:gd name="connsiteY6" fmla="*/ 10462223 h 15256473"/>
                  <a:gd name="connsiteX7" fmla="*/ 2006600 w 18300700"/>
                  <a:gd name="connsiteY7" fmla="*/ 10525723 h 15256473"/>
                  <a:gd name="connsiteX8" fmla="*/ 1924050 w 18300700"/>
                  <a:gd name="connsiteY8" fmla="*/ 10659073 h 15256473"/>
                  <a:gd name="connsiteX9" fmla="*/ 1879600 w 18300700"/>
                  <a:gd name="connsiteY9" fmla="*/ 10805123 h 15256473"/>
                  <a:gd name="connsiteX10" fmla="*/ 1854200 w 18300700"/>
                  <a:gd name="connsiteY10" fmla="*/ 11021023 h 15256473"/>
                  <a:gd name="connsiteX11" fmla="*/ 1841500 w 18300700"/>
                  <a:gd name="connsiteY11" fmla="*/ 11160723 h 15256473"/>
                  <a:gd name="connsiteX12" fmla="*/ 1695450 w 18300700"/>
                  <a:gd name="connsiteY12" fmla="*/ 11268673 h 15256473"/>
                  <a:gd name="connsiteX13" fmla="*/ 1606550 w 18300700"/>
                  <a:gd name="connsiteY13" fmla="*/ 11503623 h 15256473"/>
                  <a:gd name="connsiteX14" fmla="*/ 1511300 w 18300700"/>
                  <a:gd name="connsiteY14" fmla="*/ 11732223 h 15256473"/>
                  <a:gd name="connsiteX15" fmla="*/ 1225550 w 18300700"/>
                  <a:gd name="connsiteY15" fmla="*/ 11846523 h 15256473"/>
                  <a:gd name="connsiteX16" fmla="*/ 1130300 w 18300700"/>
                  <a:gd name="connsiteY16" fmla="*/ 11795723 h 15256473"/>
                  <a:gd name="connsiteX17" fmla="*/ 1003300 w 18300700"/>
                  <a:gd name="connsiteY17" fmla="*/ 11878273 h 15256473"/>
                  <a:gd name="connsiteX18" fmla="*/ 984250 w 18300700"/>
                  <a:gd name="connsiteY18" fmla="*/ 11941773 h 15256473"/>
                  <a:gd name="connsiteX19" fmla="*/ 901700 w 18300700"/>
                  <a:gd name="connsiteY19" fmla="*/ 12030673 h 15256473"/>
                  <a:gd name="connsiteX20" fmla="*/ 819150 w 18300700"/>
                  <a:gd name="connsiteY20" fmla="*/ 12138623 h 15256473"/>
                  <a:gd name="connsiteX21" fmla="*/ 704850 w 18300700"/>
                  <a:gd name="connsiteY21" fmla="*/ 12310073 h 15256473"/>
                  <a:gd name="connsiteX22" fmla="*/ 635000 w 18300700"/>
                  <a:gd name="connsiteY22" fmla="*/ 12481523 h 15256473"/>
                  <a:gd name="connsiteX23" fmla="*/ 565150 w 18300700"/>
                  <a:gd name="connsiteY23" fmla="*/ 12564073 h 15256473"/>
                  <a:gd name="connsiteX24" fmla="*/ 514350 w 18300700"/>
                  <a:gd name="connsiteY24" fmla="*/ 12703773 h 15256473"/>
                  <a:gd name="connsiteX25" fmla="*/ 469900 w 18300700"/>
                  <a:gd name="connsiteY25" fmla="*/ 12824423 h 15256473"/>
                  <a:gd name="connsiteX26" fmla="*/ 419100 w 18300700"/>
                  <a:gd name="connsiteY26" fmla="*/ 12989523 h 15256473"/>
                  <a:gd name="connsiteX27" fmla="*/ 476250 w 18300700"/>
                  <a:gd name="connsiteY27" fmla="*/ 13084773 h 15256473"/>
                  <a:gd name="connsiteX28" fmla="*/ 406400 w 18300700"/>
                  <a:gd name="connsiteY28" fmla="*/ 13237173 h 15256473"/>
                  <a:gd name="connsiteX29" fmla="*/ 412750 w 18300700"/>
                  <a:gd name="connsiteY29" fmla="*/ 13357823 h 15256473"/>
                  <a:gd name="connsiteX30" fmla="*/ 368300 w 18300700"/>
                  <a:gd name="connsiteY30" fmla="*/ 13529273 h 15256473"/>
                  <a:gd name="connsiteX31" fmla="*/ 317500 w 18300700"/>
                  <a:gd name="connsiteY31" fmla="*/ 13751523 h 15256473"/>
                  <a:gd name="connsiteX32" fmla="*/ 273050 w 18300700"/>
                  <a:gd name="connsiteY32" fmla="*/ 13916623 h 15256473"/>
                  <a:gd name="connsiteX33" fmla="*/ 234950 w 18300700"/>
                  <a:gd name="connsiteY33" fmla="*/ 14043623 h 15256473"/>
                  <a:gd name="connsiteX34" fmla="*/ 228600 w 18300700"/>
                  <a:gd name="connsiteY34" fmla="*/ 14221423 h 15256473"/>
                  <a:gd name="connsiteX35" fmla="*/ 184150 w 18300700"/>
                  <a:gd name="connsiteY35" fmla="*/ 14418273 h 15256473"/>
                  <a:gd name="connsiteX36" fmla="*/ 139700 w 18300700"/>
                  <a:gd name="connsiteY36" fmla="*/ 14589723 h 15256473"/>
                  <a:gd name="connsiteX37" fmla="*/ 133350 w 18300700"/>
                  <a:gd name="connsiteY37" fmla="*/ 14761173 h 15256473"/>
                  <a:gd name="connsiteX38" fmla="*/ 69850 w 18300700"/>
                  <a:gd name="connsiteY38" fmla="*/ 14875473 h 15256473"/>
                  <a:gd name="connsiteX39" fmla="*/ 50800 w 18300700"/>
                  <a:gd name="connsiteY39" fmla="*/ 15027873 h 15256473"/>
                  <a:gd name="connsiteX40" fmla="*/ 0 w 18300700"/>
                  <a:gd name="connsiteY40" fmla="*/ 15256473 h 15256473"/>
                  <a:gd name="connsiteX41" fmla="*/ 82550 w 18300700"/>
                  <a:gd name="connsiteY41" fmla="*/ 15199323 h 15256473"/>
                  <a:gd name="connsiteX42" fmla="*/ 406400 w 18300700"/>
                  <a:gd name="connsiteY42" fmla="*/ 14024573 h 15256473"/>
                  <a:gd name="connsiteX43" fmla="*/ 4775200 w 18300700"/>
                  <a:gd name="connsiteY43" fmla="*/ 14151573 h 15256473"/>
                  <a:gd name="connsiteX44" fmla="*/ 9207500 w 18300700"/>
                  <a:gd name="connsiteY44" fmla="*/ 14189673 h 15256473"/>
                  <a:gd name="connsiteX45" fmla="*/ 9029700 w 18300700"/>
                  <a:gd name="connsiteY45" fmla="*/ 11471873 h 15256473"/>
                  <a:gd name="connsiteX46" fmla="*/ 8851900 w 18300700"/>
                  <a:gd name="connsiteY46" fmla="*/ 10824173 h 15256473"/>
                  <a:gd name="connsiteX47" fmla="*/ 8978900 w 18300700"/>
                  <a:gd name="connsiteY47" fmla="*/ 10519373 h 15256473"/>
                  <a:gd name="connsiteX48" fmla="*/ 9207500 w 18300700"/>
                  <a:gd name="connsiteY48" fmla="*/ 10176473 h 15256473"/>
                  <a:gd name="connsiteX49" fmla="*/ 10134600 w 18300700"/>
                  <a:gd name="connsiteY49" fmla="*/ 9579573 h 15256473"/>
                  <a:gd name="connsiteX50" fmla="*/ 10579100 w 18300700"/>
                  <a:gd name="connsiteY50" fmla="*/ 9477973 h 15256473"/>
                  <a:gd name="connsiteX51" fmla="*/ 11036300 w 18300700"/>
                  <a:gd name="connsiteY51" fmla="*/ 9249373 h 15256473"/>
                  <a:gd name="connsiteX52" fmla="*/ 11366500 w 18300700"/>
                  <a:gd name="connsiteY52" fmla="*/ 9147773 h 15256473"/>
                  <a:gd name="connsiteX53" fmla="*/ 11289631 w 18300700"/>
                  <a:gd name="connsiteY53" fmla="*/ 3195639 h 15256473"/>
                  <a:gd name="connsiteX54" fmla="*/ 18300700 w 18300700"/>
                  <a:gd name="connsiteY54" fmla="*/ 3000973 h 15256473"/>
                  <a:gd name="connsiteX55" fmla="*/ 18160332 w 18300700"/>
                  <a:gd name="connsiteY55" fmla="*/ 0 h 15256473"/>
                  <a:gd name="connsiteX56" fmla="*/ 11880181 w 18300700"/>
                  <a:gd name="connsiteY56" fmla="*/ 1512889 h 15256473"/>
                  <a:gd name="connsiteX57" fmla="*/ 9029032 w 18300700"/>
                  <a:gd name="connsiteY57" fmla="*/ 2050061 h 15256473"/>
                  <a:gd name="connsiteX0" fmla="*/ 9029032 w 18300700"/>
                  <a:gd name="connsiteY0" fmla="*/ 2050061 h 15256473"/>
                  <a:gd name="connsiteX1" fmla="*/ 2184400 w 18300700"/>
                  <a:gd name="connsiteY1" fmla="*/ 9960573 h 15256473"/>
                  <a:gd name="connsiteX2" fmla="*/ 2317750 w 18300700"/>
                  <a:gd name="connsiteY2" fmla="*/ 9985973 h 15256473"/>
                  <a:gd name="connsiteX3" fmla="*/ 2311400 w 18300700"/>
                  <a:gd name="connsiteY3" fmla="*/ 10125673 h 15256473"/>
                  <a:gd name="connsiteX4" fmla="*/ 2254250 w 18300700"/>
                  <a:gd name="connsiteY4" fmla="*/ 10271723 h 15256473"/>
                  <a:gd name="connsiteX5" fmla="*/ 2139950 w 18300700"/>
                  <a:gd name="connsiteY5" fmla="*/ 10366973 h 15256473"/>
                  <a:gd name="connsiteX6" fmla="*/ 2000250 w 18300700"/>
                  <a:gd name="connsiteY6" fmla="*/ 10405073 h 15256473"/>
                  <a:gd name="connsiteX7" fmla="*/ 1974850 w 18300700"/>
                  <a:gd name="connsiteY7" fmla="*/ 10462223 h 15256473"/>
                  <a:gd name="connsiteX8" fmla="*/ 2006600 w 18300700"/>
                  <a:gd name="connsiteY8" fmla="*/ 10525723 h 15256473"/>
                  <a:gd name="connsiteX9" fmla="*/ 1924050 w 18300700"/>
                  <a:gd name="connsiteY9" fmla="*/ 10659073 h 15256473"/>
                  <a:gd name="connsiteX10" fmla="*/ 1879600 w 18300700"/>
                  <a:gd name="connsiteY10" fmla="*/ 10805123 h 15256473"/>
                  <a:gd name="connsiteX11" fmla="*/ 1854200 w 18300700"/>
                  <a:gd name="connsiteY11" fmla="*/ 11021023 h 15256473"/>
                  <a:gd name="connsiteX12" fmla="*/ 1841500 w 18300700"/>
                  <a:gd name="connsiteY12" fmla="*/ 11160723 h 15256473"/>
                  <a:gd name="connsiteX13" fmla="*/ 1695450 w 18300700"/>
                  <a:gd name="connsiteY13" fmla="*/ 11268673 h 15256473"/>
                  <a:gd name="connsiteX14" fmla="*/ 1606550 w 18300700"/>
                  <a:gd name="connsiteY14" fmla="*/ 11503623 h 15256473"/>
                  <a:gd name="connsiteX15" fmla="*/ 1511300 w 18300700"/>
                  <a:gd name="connsiteY15" fmla="*/ 11732223 h 15256473"/>
                  <a:gd name="connsiteX16" fmla="*/ 1225550 w 18300700"/>
                  <a:gd name="connsiteY16" fmla="*/ 11846523 h 15256473"/>
                  <a:gd name="connsiteX17" fmla="*/ 1130300 w 18300700"/>
                  <a:gd name="connsiteY17" fmla="*/ 11795723 h 15256473"/>
                  <a:gd name="connsiteX18" fmla="*/ 1003300 w 18300700"/>
                  <a:gd name="connsiteY18" fmla="*/ 11878273 h 15256473"/>
                  <a:gd name="connsiteX19" fmla="*/ 984250 w 18300700"/>
                  <a:gd name="connsiteY19" fmla="*/ 11941773 h 15256473"/>
                  <a:gd name="connsiteX20" fmla="*/ 901700 w 18300700"/>
                  <a:gd name="connsiteY20" fmla="*/ 12030673 h 15256473"/>
                  <a:gd name="connsiteX21" fmla="*/ 819150 w 18300700"/>
                  <a:gd name="connsiteY21" fmla="*/ 12138623 h 15256473"/>
                  <a:gd name="connsiteX22" fmla="*/ 704850 w 18300700"/>
                  <a:gd name="connsiteY22" fmla="*/ 12310073 h 15256473"/>
                  <a:gd name="connsiteX23" fmla="*/ 635000 w 18300700"/>
                  <a:gd name="connsiteY23" fmla="*/ 12481523 h 15256473"/>
                  <a:gd name="connsiteX24" fmla="*/ 565150 w 18300700"/>
                  <a:gd name="connsiteY24" fmla="*/ 12564073 h 15256473"/>
                  <a:gd name="connsiteX25" fmla="*/ 514350 w 18300700"/>
                  <a:gd name="connsiteY25" fmla="*/ 12703773 h 15256473"/>
                  <a:gd name="connsiteX26" fmla="*/ 469900 w 18300700"/>
                  <a:gd name="connsiteY26" fmla="*/ 12824423 h 15256473"/>
                  <a:gd name="connsiteX27" fmla="*/ 419100 w 18300700"/>
                  <a:gd name="connsiteY27" fmla="*/ 12989523 h 15256473"/>
                  <a:gd name="connsiteX28" fmla="*/ 476250 w 18300700"/>
                  <a:gd name="connsiteY28" fmla="*/ 13084773 h 15256473"/>
                  <a:gd name="connsiteX29" fmla="*/ 406400 w 18300700"/>
                  <a:gd name="connsiteY29" fmla="*/ 13237173 h 15256473"/>
                  <a:gd name="connsiteX30" fmla="*/ 412750 w 18300700"/>
                  <a:gd name="connsiteY30" fmla="*/ 13357823 h 15256473"/>
                  <a:gd name="connsiteX31" fmla="*/ 368300 w 18300700"/>
                  <a:gd name="connsiteY31" fmla="*/ 13529273 h 15256473"/>
                  <a:gd name="connsiteX32" fmla="*/ 317500 w 18300700"/>
                  <a:gd name="connsiteY32" fmla="*/ 13751523 h 15256473"/>
                  <a:gd name="connsiteX33" fmla="*/ 273050 w 18300700"/>
                  <a:gd name="connsiteY33" fmla="*/ 13916623 h 15256473"/>
                  <a:gd name="connsiteX34" fmla="*/ 234950 w 18300700"/>
                  <a:gd name="connsiteY34" fmla="*/ 14043623 h 15256473"/>
                  <a:gd name="connsiteX35" fmla="*/ 228600 w 18300700"/>
                  <a:gd name="connsiteY35" fmla="*/ 14221423 h 15256473"/>
                  <a:gd name="connsiteX36" fmla="*/ 184150 w 18300700"/>
                  <a:gd name="connsiteY36" fmla="*/ 14418273 h 15256473"/>
                  <a:gd name="connsiteX37" fmla="*/ 139700 w 18300700"/>
                  <a:gd name="connsiteY37" fmla="*/ 14589723 h 15256473"/>
                  <a:gd name="connsiteX38" fmla="*/ 133350 w 18300700"/>
                  <a:gd name="connsiteY38" fmla="*/ 14761173 h 15256473"/>
                  <a:gd name="connsiteX39" fmla="*/ 69850 w 18300700"/>
                  <a:gd name="connsiteY39" fmla="*/ 14875473 h 15256473"/>
                  <a:gd name="connsiteX40" fmla="*/ 50800 w 18300700"/>
                  <a:gd name="connsiteY40" fmla="*/ 15027873 h 15256473"/>
                  <a:gd name="connsiteX41" fmla="*/ 0 w 18300700"/>
                  <a:gd name="connsiteY41" fmla="*/ 15256473 h 15256473"/>
                  <a:gd name="connsiteX42" fmla="*/ 82550 w 18300700"/>
                  <a:gd name="connsiteY42" fmla="*/ 15199323 h 15256473"/>
                  <a:gd name="connsiteX43" fmla="*/ 406400 w 18300700"/>
                  <a:gd name="connsiteY43" fmla="*/ 14024573 h 15256473"/>
                  <a:gd name="connsiteX44" fmla="*/ 4775200 w 18300700"/>
                  <a:gd name="connsiteY44" fmla="*/ 14151573 h 15256473"/>
                  <a:gd name="connsiteX45" fmla="*/ 9207500 w 18300700"/>
                  <a:gd name="connsiteY45" fmla="*/ 14189673 h 15256473"/>
                  <a:gd name="connsiteX46" fmla="*/ 9029700 w 18300700"/>
                  <a:gd name="connsiteY46" fmla="*/ 11471873 h 15256473"/>
                  <a:gd name="connsiteX47" fmla="*/ 8851900 w 18300700"/>
                  <a:gd name="connsiteY47" fmla="*/ 10824173 h 15256473"/>
                  <a:gd name="connsiteX48" fmla="*/ 8978900 w 18300700"/>
                  <a:gd name="connsiteY48" fmla="*/ 10519373 h 15256473"/>
                  <a:gd name="connsiteX49" fmla="*/ 9207500 w 18300700"/>
                  <a:gd name="connsiteY49" fmla="*/ 10176473 h 15256473"/>
                  <a:gd name="connsiteX50" fmla="*/ 10134600 w 18300700"/>
                  <a:gd name="connsiteY50" fmla="*/ 9579573 h 15256473"/>
                  <a:gd name="connsiteX51" fmla="*/ 10579100 w 18300700"/>
                  <a:gd name="connsiteY51" fmla="*/ 9477973 h 15256473"/>
                  <a:gd name="connsiteX52" fmla="*/ 11036300 w 18300700"/>
                  <a:gd name="connsiteY52" fmla="*/ 9249373 h 15256473"/>
                  <a:gd name="connsiteX53" fmla="*/ 11366500 w 18300700"/>
                  <a:gd name="connsiteY53" fmla="*/ 9147773 h 15256473"/>
                  <a:gd name="connsiteX54" fmla="*/ 11289631 w 18300700"/>
                  <a:gd name="connsiteY54" fmla="*/ 3195639 h 15256473"/>
                  <a:gd name="connsiteX55" fmla="*/ 18300700 w 18300700"/>
                  <a:gd name="connsiteY55" fmla="*/ 3000973 h 15256473"/>
                  <a:gd name="connsiteX56" fmla="*/ 18160332 w 18300700"/>
                  <a:gd name="connsiteY56" fmla="*/ 0 h 15256473"/>
                  <a:gd name="connsiteX57" fmla="*/ 11880181 w 18300700"/>
                  <a:gd name="connsiteY57" fmla="*/ 1512889 h 15256473"/>
                  <a:gd name="connsiteX58" fmla="*/ 9029032 w 18300700"/>
                  <a:gd name="connsiteY58" fmla="*/ 2050061 h 15256473"/>
                  <a:gd name="connsiteX0" fmla="*/ 9029032 w 18300700"/>
                  <a:gd name="connsiteY0" fmla="*/ 2050061 h 15256473"/>
                  <a:gd name="connsiteX1" fmla="*/ 2235200 w 18300700"/>
                  <a:gd name="connsiteY1" fmla="*/ 9852623 h 15256473"/>
                  <a:gd name="connsiteX2" fmla="*/ 2184400 w 18300700"/>
                  <a:gd name="connsiteY2" fmla="*/ 9960573 h 15256473"/>
                  <a:gd name="connsiteX3" fmla="*/ 2317750 w 18300700"/>
                  <a:gd name="connsiteY3" fmla="*/ 9985973 h 15256473"/>
                  <a:gd name="connsiteX4" fmla="*/ 2311400 w 18300700"/>
                  <a:gd name="connsiteY4" fmla="*/ 10125673 h 15256473"/>
                  <a:gd name="connsiteX5" fmla="*/ 2254250 w 18300700"/>
                  <a:gd name="connsiteY5" fmla="*/ 10271723 h 15256473"/>
                  <a:gd name="connsiteX6" fmla="*/ 2139950 w 18300700"/>
                  <a:gd name="connsiteY6" fmla="*/ 10366973 h 15256473"/>
                  <a:gd name="connsiteX7" fmla="*/ 2000250 w 18300700"/>
                  <a:gd name="connsiteY7" fmla="*/ 10405073 h 15256473"/>
                  <a:gd name="connsiteX8" fmla="*/ 1974850 w 18300700"/>
                  <a:gd name="connsiteY8" fmla="*/ 10462223 h 15256473"/>
                  <a:gd name="connsiteX9" fmla="*/ 2006600 w 18300700"/>
                  <a:gd name="connsiteY9" fmla="*/ 10525723 h 15256473"/>
                  <a:gd name="connsiteX10" fmla="*/ 1924050 w 18300700"/>
                  <a:gd name="connsiteY10" fmla="*/ 10659073 h 15256473"/>
                  <a:gd name="connsiteX11" fmla="*/ 1879600 w 18300700"/>
                  <a:gd name="connsiteY11" fmla="*/ 10805123 h 15256473"/>
                  <a:gd name="connsiteX12" fmla="*/ 1854200 w 18300700"/>
                  <a:gd name="connsiteY12" fmla="*/ 11021023 h 15256473"/>
                  <a:gd name="connsiteX13" fmla="*/ 1841500 w 18300700"/>
                  <a:gd name="connsiteY13" fmla="*/ 11160723 h 15256473"/>
                  <a:gd name="connsiteX14" fmla="*/ 1695450 w 18300700"/>
                  <a:gd name="connsiteY14" fmla="*/ 11268673 h 15256473"/>
                  <a:gd name="connsiteX15" fmla="*/ 1606550 w 18300700"/>
                  <a:gd name="connsiteY15" fmla="*/ 11503623 h 15256473"/>
                  <a:gd name="connsiteX16" fmla="*/ 1511300 w 18300700"/>
                  <a:gd name="connsiteY16" fmla="*/ 11732223 h 15256473"/>
                  <a:gd name="connsiteX17" fmla="*/ 1225550 w 18300700"/>
                  <a:gd name="connsiteY17" fmla="*/ 11846523 h 15256473"/>
                  <a:gd name="connsiteX18" fmla="*/ 1130300 w 18300700"/>
                  <a:gd name="connsiteY18" fmla="*/ 11795723 h 15256473"/>
                  <a:gd name="connsiteX19" fmla="*/ 1003300 w 18300700"/>
                  <a:gd name="connsiteY19" fmla="*/ 11878273 h 15256473"/>
                  <a:gd name="connsiteX20" fmla="*/ 984250 w 18300700"/>
                  <a:gd name="connsiteY20" fmla="*/ 11941773 h 15256473"/>
                  <a:gd name="connsiteX21" fmla="*/ 901700 w 18300700"/>
                  <a:gd name="connsiteY21" fmla="*/ 12030673 h 15256473"/>
                  <a:gd name="connsiteX22" fmla="*/ 819150 w 18300700"/>
                  <a:gd name="connsiteY22" fmla="*/ 12138623 h 15256473"/>
                  <a:gd name="connsiteX23" fmla="*/ 704850 w 18300700"/>
                  <a:gd name="connsiteY23" fmla="*/ 12310073 h 15256473"/>
                  <a:gd name="connsiteX24" fmla="*/ 635000 w 18300700"/>
                  <a:gd name="connsiteY24" fmla="*/ 12481523 h 15256473"/>
                  <a:gd name="connsiteX25" fmla="*/ 565150 w 18300700"/>
                  <a:gd name="connsiteY25" fmla="*/ 12564073 h 15256473"/>
                  <a:gd name="connsiteX26" fmla="*/ 514350 w 18300700"/>
                  <a:gd name="connsiteY26" fmla="*/ 12703773 h 15256473"/>
                  <a:gd name="connsiteX27" fmla="*/ 469900 w 18300700"/>
                  <a:gd name="connsiteY27" fmla="*/ 12824423 h 15256473"/>
                  <a:gd name="connsiteX28" fmla="*/ 419100 w 18300700"/>
                  <a:gd name="connsiteY28" fmla="*/ 12989523 h 15256473"/>
                  <a:gd name="connsiteX29" fmla="*/ 476250 w 18300700"/>
                  <a:gd name="connsiteY29" fmla="*/ 13084773 h 15256473"/>
                  <a:gd name="connsiteX30" fmla="*/ 406400 w 18300700"/>
                  <a:gd name="connsiteY30" fmla="*/ 13237173 h 15256473"/>
                  <a:gd name="connsiteX31" fmla="*/ 412750 w 18300700"/>
                  <a:gd name="connsiteY31" fmla="*/ 13357823 h 15256473"/>
                  <a:gd name="connsiteX32" fmla="*/ 368300 w 18300700"/>
                  <a:gd name="connsiteY32" fmla="*/ 13529273 h 15256473"/>
                  <a:gd name="connsiteX33" fmla="*/ 317500 w 18300700"/>
                  <a:gd name="connsiteY33" fmla="*/ 13751523 h 15256473"/>
                  <a:gd name="connsiteX34" fmla="*/ 273050 w 18300700"/>
                  <a:gd name="connsiteY34" fmla="*/ 13916623 h 15256473"/>
                  <a:gd name="connsiteX35" fmla="*/ 234950 w 18300700"/>
                  <a:gd name="connsiteY35" fmla="*/ 14043623 h 15256473"/>
                  <a:gd name="connsiteX36" fmla="*/ 228600 w 18300700"/>
                  <a:gd name="connsiteY36" fmla="*/ 14221423 h 15256473"/>
                  <a:gd name="connsiteX37" fmla="*/ 184150 w 18300700"/>
                  <a:gd name="connsiteY37" fmla="*/ 14418273 h 15256473"/>
                  <a:gd name="connsiteX38" fmla="*/ 139700 w 18300700"/>
                  <a:gd name="connsiteY38" fmla="*/ 14589723 h 15256473"/>
                  <a:gd name="connsiteX39" fmla="*/ 133350 w 18300700"/>
                  <a:gd name="connsiteY39" fmla="*/ 14761173 h 15256473"/>
                  <a:gd name="connsiteX40" fmla="*/ 69850 w 18300700"/>
                  <a:gd name="connsiteY40" fmla="*/ 14875473 h 15256473"/>
                  <a:gd name="connsiteX41" fmla="*/ 50800 w 18300700"/>
                  <a:gd name="connsiteY41" fmla="*/ 15027873 h 15256473"/>
                  <a:gd name="connsiteX42" fmla="*/ 0 w 18300700"/>
                  <a:gd name="connsiteY42" fmla="*/ 15256473 h 15256473"/>
                  <a:gd name="connsiteX43" fmla="*/ 82550 w 18300700"/>
                  <a:gd name="connsiteY43" fmla="*/ 15199323 h 15256473"/>
                  <a:gd name="connsiteX44" fmla="*/ 406400 w 18300700"/>
                  <a:gd name="connsiteY44" fmla="*/ 14024573 h 15256473"/>
                  <a:gd name="connsiteX45" fmla="*/ 4775200 w 18300700"/>
                  <a:gd name="connsiteY45" fmla="*/ 14151573 h 15256473"/>
                  <a:gd name="connsiteX46" fmla="*/ 9207500 w 18300700"/>
                  <a:gd name="connsiteY46" fmla="*/ 14189673 h 15256473"/>
                  <a:gd name="connsiteX47" fmla="*/ 9029700 w 18300700"/>
                  <a:gd name="connsiteY47" fmla="*/ 11471873 h 15256473"/>
                  <a:gd name="connsiteX48" fmla="*/ 8851900 w 18300700"/>
                  <a:gd name="connsiteY48" fmla="*/ 10824173 h 15256473"/>
                  <a:gd name="connsiteX49" fmla="*/ 8978900 w 18300700"/>
                  <a:gd name="connsiteY49" fmla="*/ 10519373 h 15256473"/>
                  <a:gd name="connsiteX50" fmla="*/ 9207500 w 18300700"/>
                  <a:gd name="connsiteY50" fmla="*/ 10176473 h 15256473"/>
                  <a:gd name="connsiteX51" fmla="*/ 10134600 w 18300700"/>
                  <a:gd name="connsiteY51" fmla="*/ 9579573 h 15256473"/>
                  <a:gd name="connsiteX52" fmla="*/ 10579100 w 18300700"/>
                  <a:gd name="connsiteY52" fmla="*/ 9477973 h 15256473"/>
                  <a:gd name="connsiteX53" fmla="*/ 11036300 w 18300700"/>
                  <a:gd name="connsiteY53" fmla="*/ 9249373 h 15256473"/>
                  <a:gd name="connsiteX54" fmla="*/ 11366500 w 18300700"/>
                  <a:gd name="connsiteY54" fmla="*/ 9147773 h 15256473"/>
                  <a:gd name="connsiteX55" fmla="*/ 11289631 w 18300700"/>
                  <a:gd name="connsiteY55" fmla="*/ 3195639 h 15256473"/>
                  <a:gd name="connsiteX56" fmla="*/ 18300700 w 18300700"/>
                  <a:gd name="connsiteY56" fmla="*/ 3000973 h 15256473"/>
                  <a:gd name="connsiteX57" fmla="*/ 18160332 w 18300700"/>
                  <a:gd name="connsiteY57" fmla="*/ 0 h 15256473"/>
                  <a:gd name="connsiteX58" fmla="*/ 11880181 w 18300700"/>
                  <a:gd name="connsiteY58" fmla="*/ 1512889 h 15256473"/>
                  <a:gd name="connsiteX59" fmla="*/ 9029032 w 18300700"/>
                  <a:gd name="connsiteY59" fmla="*/ 2050061 h 15256473"/>
                  <a:gd name="connsiteX0" fmla="*/ 9029032 w 18300700"/>
                  <a:gd name="connsiteY0" fmla="*/ 2050061 h 15256473"/>
                  <a:gd name="connsiteX1" fmla="*/ 2368550 w 18300700"/>
                  <a:gd name="connsiteY1" fmla="*/ 9731973 h 15256473"/>
                  <a:gd name="connsiteX2" fmla="*/ 2235200 w 18300700"/>
                  <a:gd name="connsiteY2" fmla="*/ 9852623 h 15256473"/>
                  <a:gd name="connsiteX3" fmla="*/ 2184400 w 18300700"/>
                  <a:gd name="connsiteY3" fmla="*/ 9960573 h 15256473"/>
                  <a:gd name="connsiteX4" fmla="*/ 2317750 w 18300700"/>
                  <a:gd name="connsiteY4" fmla="*/ 9985973 h 15256473"/>
                  <a:gd name="connsiteX5" fmla="*/ 2311400 w 18300700"/>
                  <a:gd name="connsiteY5" fmla="*/ 10125673 h 15256473"/>
                  <a:gd name="connsiteX6" fmla="*/ 2254250 w 18300700"/>
                  <a:gd name="connsiteY6" fmla="*/ 10271723 h 15256473"/>
                  <a:gd name="connsiteX7" fmla="*/ 2139950 w 18300700"/>
                  <a:gd name="connsiteY7" fmla="*/ 10366973 h 15256473"/>
                  <a:gd name="connsiteX8" fmla="*/ 2000250 w 18300700"/>
                  <a:gd name="connsiteY8" fmla="*/ 10405073 h 15256473"/>
                  <a:gd name="connsiteX9" fmla="*/ 1974850 w 18300700"/>
                  <a:gd name="connsiteY9" fmla="*/ 10462223 h 15256473"/>
                  <a:gd name="connsiteX10" fmla="*/ 2006600 w 18300700"/>
                  <a:gd name="connsiteY10" fmla="*/ 10525723 h 15256473"/>
                  <a:gd name="connsiteX11" fmla="*/ 1924050 w 18300700"/>
                  <a:gd name="connsiteY11" fmla="*/ 10659073 h 15256473"/>
                  <a:gd name="connsiteX12" fmla="*/ 1879600 w 18300700"/>
                  <a:gd name="connsiteY12" fmla="*/ 10805123 h 15256473"/>
                  <a:gd name="connsiteX13" fmla="*/ 1854200 w 18300700"/>
                  <a:gd name="connsiteY13" fmla="*/ 11021023 h 15256473"/>
                  <a:gd name="connsiteX14" fmla="*/ 1841500 w 18300700"/>
                  <a:gd name="connsiteY14" fmla="*/ 11160723 h 15256473"/>
                  <a:gd name="connsiteX15" fmla="*/ 1695450 w 18300700"/>
                  <a:gd name="connsiteY15" fmla="*/ 11268673 h 15256473"/>
                  <a:gd name="connsiteX16" fmla="*/ 1606550 w 18300700"/>
                  <a:gd name="connsiteY16" fmla="*/ 11503623 h 15256473"/>
                  <a:gd name="connsiteX17" fmla="*/ 1511300 w 18300700"/>
                  <a:gd name="connsiteY17" fmla="*/ 11732223 h 15256473"/>
                  <a:gd name="connsiteX18" fmla="*/ 1225550 w 18300700"/>
                  <a:gd name="connsiteY18" fmla="*/ 11846523 h 15256473"/>
                  <a:gd name="connsiteX19" fmla="*/ 1130300 w 18300700"/>
                  <a:gd name="connsiteY19" fmla="*/ 11795723 h 15256473"/>
                  <a:gd name="connsiteX20" fmla="*/ 1003300 w 18300700"/>
                  <a:gd name="connsiteY20" fmla="*/ 11878273 h 15256473"/>
                  <a:gd name="connsiteX21" fmla="*/ 984250 w 18300700"/>
                  <a:gd name="connsiteY21" fmla="*/ 11941773 h 15256473"/>
                  <a:gd name="connsiteX22" fmla="*/ 901700 w 18300700"/>
                  <a:gd name="connsiteY22" fmla="*/ 12030673 h 15256473"/>
                  <a:gd name="connsiteX23" fmla="*/ 819150 w 18300700"/>
                  <a:gd name="connsiteY23" fmla="*/ 12138623 h 15256473"/>
                  <a:gd name="connsiteX24" fmla="*/ 704850 w 18300700"/>
                  <a:gd name="connsiteY24" fmla="*/ 12310073 h 15256473"/>
                  <a:gd name="connsiteX25" fmla="*/ 635000 w 18300700"/>
                  <a:gd name="connsiteY25" fmla="*/ 12481523 h 15256473"/>
                  <a:gd name="connsiteX26" fmla="*/ 565150 w 18300700"/>
                  <a:gd name="connsiteY26" fmla="*/ 12564073 h 15256473"/>
                  <a:gd name="connsiteX27" fmla="*/ 514350 w 18300700"/>
                  <a:gd name="connsiteY27" fmla="*/ 12703773 h 15256473"/>
                  <a:gd name="connsiteX28" fmla="*/ 469900 w 18300700"/>
                  <a:gd name="connsiteY28" fmla="*/ 12824423 h 15256473"/>
                  <a:gd name="connsiteX29" fmla="*/ 419100 w 18300700"/>
                  <a:gd name="connsiteY29" fmla="*/ 12989523 h 15256473"/>
                  <a:gd name="connsiteX30" fmla="*/ 476250 w 18300700"/>
                  <a:gd name="connsiteY30" fmla="*/ 13084773 h 15256473"/>
                  <a:gd name="connsiteX31" fmla="*/ 406400 w 18300700"/>
                  <a:gd name="connsiteY31" fmla="*/ 13237173 h 15256473"/>
                  <a:gd name="connsiteX32" fmla="*/ 412750 w 18300700"/>
                  <a:gd name="connsiteY32" fmla="*/ 13357823 h 15256473"/>
                  <a:gd name="connsiteX33" fmla="*/ 368300 w 18300700"/>
                  <a:gd name="connsiteY33" fmla="*/ 13529273 h 15256473"/>
                  <a:gd name="connsiteX34" fmla="*/ 317500 w 18300700"/>
                  <a:gd name="connsiteY34" fmla="*/ 13751523 h 15256473"/>
                  <a:gd name="connsiteX35" fmla="*/ 273050 w 18300700"/>
                  <a:gd name="connsiteY35" fmla="*/ 13916623 h 15256473"/>
                  <a:gd name="connsiteX36" fmla="*/ 234950 w 18300700"/>
                  <a:gd name="connsiteY36" fmla="*/ 14043623 h 15256473"/>
                  <a:gd name="connsiteX37" fmla="*/ 228600 w 18300700"/>
                  <a:gd name="connsiteY37" fmla="*/ 14221423 h 15256473"/>
                  <a:gd name="connsiteX38" fmla="*/ 184150 w 18300700"/>
                  <a:gd name="connsiteY38" fmla="*/ 14418273 h 15256473"/>
                  <a:gd name="connsiteX39" fmla="*/ 139700 w 18300700"/>
                  <a:gd name="connsiteY39" fmla="*/ 14589723 h 15256473"/>
                  <a:gd name="connsiteX40" fmla="*/ 133350 w 18300700"/>
                  <a:gd name="connsiteY40" fmla="*/ 14761173 h 15256473"/>
                  <a:gd name="connsiteX41" fmla="*/ 69850 w 18300700"/>
                  <a:gd name="connsiteY41" fmla="*/ 14875473 h 15256473"/>
                  <a:gd name="connsiteX42" fmla="*/ 50800 w 18300700"/>
                  <a:gd name="connsiteY42" fmla="*/ 15027873 h 15256473"/>
                  <a:gd name="connsiteX43" fmla="*/ 0 w 18300700"/>
                  <a:gd name="connsiteY43" fmla="*/ 15256473 h 15256473"/>
                  <a:gd name="connsiteX44" fmla="*/ 82550 w 18300700"/>
                  <a:gd name="connsiteY44" fmla="*/ 15199323 h 15256473"/>
                  <a:gd name="connsiteX45" fmla="*/ 406400 w 18300700"/>
                  <a:gd name="connsiteY45" fmla="*/ 14024573 h 15256473"/>
                  <a:gd name="connsiteX46" fmla="*/ 4775200 w 18300700"/>
                  <a:gd name="connsiteY46" fmla="*/ 14151573 h 15256473"/>
                  <a:gd name="connsiteX47" fmla="*/ 9207500 w 18300700"/>
                  <a:gd name="connsiteY47" fmla="*/ 14189673 h 15256473"/>
                  <a:gd name="connsiteX48" fmla="*/ 9029700 w 18300700"/>
                  <a:gd name="connsiteY48" fmla="*/ 11471873 h 15256473"/>
                  <a:gd name="connsiteX49" fmla="*/ 8851900 w 18300700"/>
                  <a:gd name="connsiteY49" fmla="*/ 10824173 h 15256473"/>
                  <a:gd name="connsiteX50" fmla="*/ 8978900 w 18300700"/>
                  <a:gd name="connsiteY50" fmla="*/ 10519373 h 15256473"/>
                  <a:gd name="connsiteX51" fmla="*/ 9207500 w 18300700"/>
                  <a:gd name="connsiteY51" fmla="*/ 10176473 h 15256473"/>
                  <a:gd name="connsiteX52" fmla="*/ 10134600 w 18300700"/>
                  <a:gd name="connsiteY52" fmla="*/ 9579573 h 15256473"/>
                  <a:gd name="connsiteX53" fmla="*/ 10579100 w 18300700"/>
                  <a:gd name="connsiteY53" fmla="*/ 9477973 h 15256473"/>
                  <a:gd name="connsiteX54" fmla="*/ 11036300 w 18300700"/>
                  <a:gd name="connsiteY54" fmla="*/ 9249373 h 15256473"/>
                  <a:gd name="connsiteX55" fmla="*/ 11366500 w 18300700"/>
                  <a:gd name="connsiteY55" fmla="*/ 9147773 h 15256473"/>
                  <a:gd name="connsiteX56" fmla="*/ 11289631 w 18300700"/>
                  <a:gd name="connsiteY56" fmla="*/ 3195639 h 15256473"/>
                  <a:gd name="connsiteX57" fmla="*/ 18300700 w 18300700"/>
                  <a:gd name="connsiteY57" fmla="*/ 3000973 h 15256473"/>
                  <a:gd name="connsiteX58" fmla="*/ 18160332 w 18300700"/>
                  <a:gd name="connsiteY58" fmla="*/ 0 h 15256473"/>
                  <a:gd name="connsiteX59" fmla="*/ 11880181 w 18300700"/>
                  <a:gd name="connsiteY59" fmla="*/ 1512889 h 15256473"/>
                  <a:gd name="connsiteX60" fmla="*/ 9029032 w 18300700"/>
                  <a:gd name="connsiteY60" fmla="*/ 2050061 h 15256473"/>
                  <a:gd name="connsiteX0" fmla="*/ 9029032 w 18300700"/>
                  <a:gd name="connsiteY0" fmla="*/ 2050061 h 15256473"/>
                  <a:gd name="connsiteX1" fmla="*/ 2425700 w 18300700"/>
                  <a:gd name="connsiteY1" fmla="*/ 9585923 h 15256473"/>
                  <a:gd name="connsiteX2" fmla="*/ 2368550 w 18300700"/>
                  <a:gd name="connsiteY2" fmla="*/ 9731973 h 15256473"/>
                  <a:gd name="connsiteX3" fmla="*/ 2235200 w 18300700"/>
                  <a:gd name="connsiteY3" fmla="*/ 9852623 h 15256473"/>
                  <a:gd name="connsiteX4" fmla="*/ 2184400 w 18300700"/>
                  <a:gd name="connsiteY4" fmla="*/ 9960573 h 15256473"/>
                  <a:gd name="connsiteX5" fmla="*/ 2317750 w 18300700"/>
                  <a:gd name="connsiteY5" fmla="*/ 9985973 h 15256473"/>
                  <a:gd name="connsiteX6" fmla="*/ 2311400 w 18300700"/>
                  <a:gd name="connsiteY6" fmla="*/ 10125673 h 15256473"/>
                  <a:gd name="connsiteX7" fmla="*/ 2254250 w 18300700"/>
                  <a:gd name="connsiteY7" fmla="*/ 10271723 h 15256473"/>
                  <a:gd name="connsiteX8" fmla="*/ 2139950 w 18300700"/>
                  <a:gd name="connsiteY8" fmla="*/ 10366973 h 15256473"/>
                  <a:gd name="connsiteX9" fmla="*/ 2000250 w 18300700"/>
                  <a:gd name="connsiteY9" fmla="*/ 10405073 h 15256473"/>
                  <a:gd name="connsiteX10" fmla="*/ 1974850 w 18300700"/>
                  <a:gd name="connsiteY10" fmla="*/ 10462223 h 15256473"/>
                  <a:gd name="connsiteX11" fmla="*/ 2006600 w 18300700"/>
                  <a:gd name="connsiteY11" fmla="*/ 10525723 h 15256473"/>
                  <a:gd name="connsiteX12" fmla="*/ 1924050 w 18300700"/>
                  <a:gd name="connsiteY12" fmla="*/ 10659073 h 15256473"/>
                  <a:gd name="connsiteX13" fmla="*/ 1879600 w 18300700"/>
                  <a:gd name="connsiteY13" fmla="*/ 10805123 h 15256473"/>
                  <a:gd name="connsiteX14" fmla="*/ 1854200 w 18300700"/>
                  <a:gd name="connsiteY14" fmla="*/ 11021023 h 15256473"/>
                  <a:gd name="connsiteX15" fmla="*/ 1841500 w 18300700"/>
                  <a:gd name="connsiteY15" fmla="*/ 11160723 h 15256473"/>
                  <a:gd name="connsiteX16" fmla="*/ 1695450 w 18300700"/>
                  <a:gd name="connsiteY16" fmla="*/ 11268673 h 15256473"/>
                  <a:gd name="connsiteX17" fmla="*/ 1606550 w 18300700"/>
                  <a:gd name="connsiteY17" fmla="*/ 11503623 h 15256473"/>
                  <a:gd name="connsiteX18" fmla="*/ 1511300 w 18300700"/>
                  <a:gd name="connsiteY18" fmla="*/ 11732223 h 15256473"/>
                  <a:gd name="connsiteX19" fmla="*/ 1225550 w 18300700"/>
                  <a:gd name="connsiteY19" fmla="*/ 11846523 h 15256473"/>
                  <a:gd name="connsiteX20" fmla="*/ 1130300 w 18300700"/>
                  <a:gd name="connsiteY20" fmla="*/ 11795723 h 15256473"/>
                  <a:gd name="connsiteX21" fmla="*/ 1003300 w 18300700"/>
                  <a:gd name="connsiteY21" fmla="*/ 11878273 h 15256473"/>
                  <a:gd name="connsiteX22" fmla="*/ 984250 w 18300700"/>
                  <a:gd name="connsiteY22" fmla="*/ 11941773 h 15256473"/>
                  <a:gd name="connsiteX23" fmla="*/ 901700 w 18300700"/>
                  <a:gd name="connsiteY23" fmla="*/ 12030673 h 15256473"/>
                  <a:gd name="connsiteX24" fmla="*/ 819150 w 18300700"/>
                  <a:gd name="connsiteY24" fmla="*/ 12138623 h 15256473"/>
                  <a:gd name="connsiteX25" fmla="*/ 704850 w 18300700"/>
                  <a:gd name="connsiteY25" fmla="*/ 12310073 h 15256473"/>
                  <a:gd name="connsiteX26" fmla="*/ 635000 w 18300700"/>
                  <a:gd name="connsiteY26" fmla="*/ 12481523 h 15256473"/>
                  <a:gd name="connsiteX27" fmla="*/ 565150 w 18300700"/>
                  <a:gd name="connsiteY27" fmla="*/ 12564073 h 15256473"/>
                  <a:gd name="connsiteX28" fmla="*/ 514350 w 18300700"/>
                  <a:gd name="connsiteY28" fmla="*/ 12703773 h 15256473"/>
                  <a:gd name="connsiteX29" fmla="*/ 469900 w 18300700"/>
                  <a:gd name="connsiteY29" fmla="*/ 12824423 h 15256473"/>
                  <a:gd name="connsiteX30" fmla="*/ 419100 w 18300700"/>
                  <a:gd name="connsiteY30" fmla="*/ 12989523 h 15256473"/>
                  <a:gd name="connsiteX31" fmla="*/ 476250 w 18300700"/>
                  <a:gd name="connsiteY31" fmla="*/ 13084773 h 15256473"/>
                  <a:gd name="connsiteX32" fmla="*/ 406400 w 18300700"/>
                  <a:gd name="connsiteY32" fmla="*/ 13237173 h 15256473"/>
                  <a:gd name="connsiteX33" fmla="*/ 412750 w 18300700"/>
                  <a:gd name="connsiteY33" fmla="*/ 13357823 h 15256473"/>
                  <a:gd name="connsiteX34" fmla="*/ 368300 w 18300700"/>
                  <a:gd name="connsiteY34" fmla="*/ 13529273 h 15256473"/>
                  <a:gd name="connsiteX35" fmla="*/ 317500 w 18300700"/>
                  <a:gd name="connsiteY35" fmla="*/ 13751523 h 15256473"/>
                  <a:gd name="connsiteX36" fmla="*/ 273050 w 18300700"/>
                  <a:gd name="connsiteY36" fmla="*/ 13916623 h 15256473"/>
                  <a:gd name="connsiteX37" fmla="*/ 234950 w 18300700"/>
                  <a:gd name="connsiteY37" fmla="*/ 14043623 h 15256473"/>
                  <a:gd name="connsiteX38" fmla="*/ 228600 w 18300700"/>
                  <a:gd name="connsiteY38" fmla="*/ 14221423 h 15256473"/>
                  <a:gd name="connsiteX39" fmla="*/ 184150 w 18300700"/>
                  <a:gd name="connsiteY39" fmla="*/ 14418273 h 15256473"/>
                  <a:gd name="connsiteX40" fmla="*/ 139700 w 18300700"/>
                  <a:gd name="connsiteY40" fmla="*/ 14589723 h 15256473"/>
                  <a:gd name="connsiteX41" fmla="*/ 133350 w 18300700"/>
                  <a:gd name="connsiteY41" fmla="*/ 14761173 h 15256473"/>
                  <a:gd name="connsiteX42" fmla="*/ 69850 w 18300700"/>
                  <a:gd name="connsiteY42" fmla="*/ 14875473 h 15256473"/>
                  <a:gd name="connsiteX43" fmla="*/ 50800 w 18300700"/>
                  <a:gd name="connsiteY43" fmla="*/ 15027873 h 15256473"/>
                  <a:gd name="connsiteX44" fmla="*/ 0 w 18300700"/>
                  <a:gd name="connsiteY44" fmla="*/ 15256473 h 15256473"/>
                  <a:gd name="connsiteX45" fmla="*/ 82550 w 18300700"/>
                  <a:gd name="connsiteY45" fmla="*/ 15199323 h 15256473"/>
                  <a:gd name="connsiteX46" fmla="*/ 406400 w 18300700"/>
                  <a:gd name="connsiteY46" fmla="*/ 14024573 h 15256473"/>
                  <a:gd name="connsiteX47" fmla="*/ 4775200 w 18300700"/>
                  <a:gd name="connsiteY47" fmla="*/ 14151573 h 15256473"/>
                  <a:gd name="connsiteX48" fmla="*/ 9207500 w 18300700"/>
                  <a:gd name="connsiteY48" fmla="*/ 14189673 h 15256473"/>
                  <a:gd name="connsiteX49" fmla="*/ 9029700 w 18300700"/>
                  <a:gd name="connsiteY49" fmla="*/ 11471873 h 15256473"/>
                  <a:gd name="connsiteX50" fmla="*/ 8851900 w 18300700"/>
                  <a:gd name="connsiteY50" fmla="*/ 10824173 h 15256473"/>
                  <a:gd name="connsiteX51" fmla="*/ 8978900 w 18300700"/>
                  <a:gd name="connsiteY51" fmla="*/ 10519373 h 15256473"/>
                  <a:gd name="connsiteX52" fmla="*/ 9207500 w 18300700"/>
                  <a:gd name="connsiteY52" fmla="*/ 10176473 h 15256473"/>
                  <a:gd name="connsiteX53" fmla="*/ 10134600 w 18300700"/>
                  <a:gd name="connsiteY53" fmla="*/ 9579573 h 15256473"/>
                  <a:gd name="connsiteX54" fmla="*/ 10579100 w 18300700"/>
                  <a:gd name="connsiteY54" fmla="*/ 9477973 h 15256473"/>
                  <a:gd name="connsiteX55" fmla="*/ 11036300 w 18300700"/>
                  <a:gd name="connsiteY55" fmla="*/ 9249373 h 15256473"/>
                  <a:gd name="connsiteX56" fmla="*/ 11366500 w 18300700"/>
                  <a:gd name="connsiteY56" fmla="*/ 9147773 h 15256473"/>
                  <a:gd name="connsiteX57" fmla="*/ 11289631 w 18300700"/>
                  <a:gd name="connsiteY57" fmla="*/ 3195639 h 15256473"/>
                  <a:gd name="connsiteX58" fmla="*/ 18300700 w 18300700"/>
                  <a:gd name="connsiteY58" fmla="*/ 3000973 h 15256473"/>
                  <a:gd name="connsiteX59" fmla="*/ 18160332 w 18300700"/>
                  <a:gd name="connsiteY59" fmla="*/ 0 h 15256473"/>
                  <a:gd name="connsiteX60" fmla="*/ 11880181 w 18300700"/>
                  <a:gd name="connsiteY60" fmla="*/ 1512889 h 15256473"/>
                  <a:gd name="connsiteX61" fmla="*/ 9029032 w 18300700"/>
                  <a:gd name="connsiteY61" fmla="*/ 2050061 h 15256473"/>
                  <a:gd name="connsiteX0" fmla="*/ 9029032 w 18300700"/>
                  <a:gd name="connsiteY0" fmla="*/ 2050061 h 15256473"/>
                  <a:gd name="connsiteX1" fmla="*/ 2527300 w 18300700"/>
                  <a:gd name="connsiteY1" fmla="*/ 9382723 h 15256473"/>
                  <a:gd name="connsiteX2" fmla="*/ 2425700 w 18300700"/>
                  <a:gd name="connsiteY2" fmla="*/ 9585923 h 15256473"/>
                  <a:gd name="connsiteX3" fmla="*/ 2368550 w 18300700"/>
                  <a:gd name="connsiteY3" fmla="*/ 9731973 h 15256473"/>
                  <a:gd name="connsiteX4" fmla="*/ 2235200 w 18300700"/>
                  <a:gd name="connsiteY4" fmla="*/ 9852623 h 15256473"/>
                  <a:gd name="connsiteX5" fmla="*/ 2184400 w 18300700"/>
                  <a:gd name="connsiteY5" fmla="*/ 9960573 h 15256473"/>
                  <a:gd name="connsiteX6" fmla="*/ 2317750 w 18300700"/>
                  <a:gd name="connsiteY6" fmla="*/ 9985973 h 15256473"/>
                  <a:gd name="connsiteX7" fmla="*/ 2311400 w 18300700"/>
                  <a:gd name="connsiteY7" fmla="*/ 10125673 h 15256473"/>
                  <a:gd name="connsiteX8" fmla="*/ 2254250 w 18300700"/>
                  <a:gd name="connsiteY8" fmla="*/ 10271723 h 15256473"/>
                  <a:gd name="connsiteX9" fmla="*/ 2139950 w 18300700"/>
                  <a:gd name="connsiteY9" fmla="*/ 10366973 h 15256473"/>
                  <a:gd name="connsiteX10" fmla="*/ 2000250 w 18300700"/>
                  <a:gd name="connsiteY10" fmla="*/ 10405073 h 15256473"/>
                  <a:gd name="connsiteX11" fmla="*/ 1974850 w 18300700"/>
                  <a:gd name="connsiteY11" fmla="*/ 10462223 h 15256473"/>
                  <a:gd name="connsiteX12" fmla="*/ 2006600 w 18300700"/>
                  <a:gd name="connsiteY12" fmla="*/ 10525723 h 15256473"/>
                  <a:gd name="connsiteX13" fmla="*/ 1924050 w 18300700"/>
                  <a:gd name="connsiteY13" fmla="*/ 10659073 h 15256473"/>
                  <a:gd name="connsiteX14" fmla="*/ 1879600 w 18300700"/>
                  <a:gd name="connsiteY14" fmla="*/ 10805123 h 15256473"/>
                  <a:gd name="connsiteX15" fmla="*/ 1854200 w 18300700"/>
                  <a:gd name="connsiteY15" fmla="*/ 11021023 h 15256473"/>
                  <a:gd name="connsiteX16" fmla="*/ 1841500 w 18300700"/>
                  <a:gd name="connsiteY16" fmla="*/ 11160723 h 15256473"/>
                  <a:gd name="connsiteX17" fmla="*/ 1695450 w 18300700"/>
                  <a:gd name="connsiteY17" fmla="*/ 11268673 h 15256473"/>
                  <a:gd name="connsiteX18" fmla="*/ 1606550 w 18300700"/>
                  <a:gd name="connsiteY18" fmla="*/ 11503623 h 15256473"/>
                  <a:gd name="connsiteX19" fmla="*/ 1511300 w 18300700"/>
                  <a:gd name="connsiteY19" fmla="*/ 11732223 h 15256473"/>
                  <a:gd name="connsiteX20" fmla="*/ 1225550 w 18300700"/>
                  <a:gd name="connsiteY20" fmla="*/ 11846523 h 15256473"/>
                  <a:gd name="connsiteX21" fmla="*/ 1130300 w 18300700"/>
                  <a:gd name="connsiteY21" fmla="*/ 11795723 h 15256473"/>
                  <a:gd name="connsiteX22" fmla="*/ 1003300 w 18300700"/>
                  <a:gd name="connsiteY22" fmla="*/ 11878273 h 15256473"/>
                  <a:gd name="connsiteX23" fmla="*/ 984250 w 18300700"/>
                  <a:gd name="connsiteY23" fmla="*/ 11941773 h 15256473"/>
                  <a:gd name="connsiteX24" fmla="*/ 901700 w 18300700"/>
                  <a:gd name="connsiteY24" fmla="*/ 12030673 h 15256473"/>
                  <a:gd name="connsiteX25" fmla="*/ 819150 w 18300700"/>
                  <a:gd name="connsiteY25" fmla="*/ 12138623 h 15256473"/>
                  <a:gd name="connsiteX26" fmla="*/ 704850 w 18300700"/>
                  <a:gd name="connsiteY26" fmla="*/ 12310073 h 15256473"/>
                  <a:gd name="connsiteX27" fmla="*/ 635000 w 18300700"/>
                  <a:gd name="connsiteY27" fmla="*/ 12481523 h 15256473"/>
                  <a:gd name="connsiteX28" fmla="*/ 565150 w 18300700"/>
                  <a:gd name="connsiteY28" fmla="*/ 12564073 h 15256473"/>
                  <a:gd name="connsiteX29" fmla="*/ 514350 w 18300700"/>
                  <a:gd name="connsiteY29" fmla="*/ 12703773 h 15256473"/>
                  <a:gd name="connsiteX30" fmla="*/ 469900 w 18300700"/>
                  <a:gd name="connsiteY30" fmla="*/ 12824423 h 15256473"/>
                  <a:gd name="connsiteX31" fmla="*/ 419100 w 18300700"/>
                  <a:gd name="connsiteY31" fmla="*/ 12989523 h 15256473"/>
                  <a:gd name="connsiteX32" fmla="*/ 476250 w 18300700"/>
                  <a:gd name="connsiteY32" fmla="*/ 13084773 h 15256473"/>
                  <a:gd name="connsiteX33" fmla="*/ 406400 w 18300700"/>
                  <a:gd name="connsiteY33" fmla="*/ 13237173 h 15256473"/>
                  <a:gd name="connsiteX34" fmla="*/ 412750 w 18300700"/>
                  <a:gd name="connsiteY34" fmla="*/ 13357823 h 15256473"/>
                  <a:gd name="connsiteX35" fmla="*/ 368300 w 18300700"/>
                  <a:gd name="connsiteY35" fmla="*/ 13529273 h 15256473"/>
                  <a:gd name="connsiteX36" fmla="*/ 317500 w 18300700"/>
                  <a:gd name="connsiteY36" fmla="*/ 13751523 h 15256473"/>
                  <a:gd name="connsiteX37" fmla="*/ 273050 w 18300700"/>
                  <a:gd name="connsiteY37" fmla="*/ 13916623 h 15256473"/>
                  <a:gd name="connsiteX38" fmla="*/ 234950 w 18300700"/>
                  <a:gd name="connsiteY38" fmla="*/ 14043623 h 15256473"/>
                  <a:gd name="connsiteX39" fmla="*/ 228600 w 18300700"/>
                  <a:gd name="connsiteY39" fmla="*/ 14221423 h 15256473"/>
                  <a:gd name="connsiteX40" fmla="*/ 184150 w 18300700"/>
                  <a:gd name="connsiteY40" fmla="*/ 14418273 h 15256473"/>
                  <a:gd name="connsiteX41" fmla="*/ 139700 w 18300700"/>
                  <a:gd name="connsiteY41" fmla="*/ 14589723 h 15256473"/>
                  <a:gd name="connsiteX42" fmla="*/ 133350 w 18300700"/>
                  <a:gd name="connsiteY42" fmla="*/ 14761173 h 15256473"/>
                  <a:gd name="connsiteX43" fmla="*/ 69850 w 18300700"/>
                  <a:gd name="connsiteY43" fmla="*/ 14875473 h 15256473"/>
                  <a:gd name="connsiteX44" fmla="*/ 50800 w 18300700"/>
                  <a:gd name="connsiteY44" fmla="*/ 15027873 h 15256473"/>
                  <a:gd name="connsiteX45" fmla="*/ 0 w 18300700"/>
                  <a:gd name="connsiteY45" fmla="*/ 15256473 h 15256473"/>
                  <a:gd name="connsiteX46" fmla="*/ 82550 w 18300700"/>
                  <a:gd name="connsiteY46" fmla="*/ 15199323 h 15256473"/>
                  <a:gd name="connsiteX47" fmla="*/ 406400 w 18300700"/>
                  <a:gd name="connsiteY47" fmla="*/ 14024573 h 15256473"/>
                  <a:gd name="connsiteX48" fmla="*/ 4775200 w 18300700"/>
                  <a:gd name="connsiteY48" fmla="*/ 14151573 h 15256473"/>
                  <a:gd name="connsiteX49" fmla="*/ 9207500 w 18300700"/>
                  <a:gd name="connsiteY49" fmla="*/ 14189673 h 15256473"/>
                  <a:gd name="connsiteX50" fmla="*/ 9029700 w 18300700"/>
                  <a:gd name="connsiteY50" fmla="*/ 11471873 h 15256473"/>
                  <a:gd name="connsiteX51" fmla="*/ 8851900 w 18300700"/>
                  <a:gd name="connsiteY51" fmla="*/ 10824173 h 15256473"/>
                  <a:gd name="connsiteX52" fmla="*/ 8978900 w 18300700"/>
                  <a:gd name="connsiteY52" fmla="*/ 10519373 h 15256473"/>
                  <a:gd name="connsiteX53" fmla="*/ 9207500 w 18300700"/>
                  <a:gd name="connsiteY53" fmla="*/ 10176473 h 15256473"/>
                  <a:gd name="connsiteX54" fmla="*/ 10134600 w 18300700"/>
                  <a:gd name="connsiteY54" fmla="*/ 9579573 h 15256473"/>
                  <a:gd name="connsiteX55" fmla="*/ 10579100 w 18300700"/>
                  <a:gd name="connsiteY55" fmla="*/ 9477973 h 15256473"/>
                  <a:gd name="connsiteX56" fmla="*/ 11036300 w 18300700"/>
                  <a:gd name="connsiteY56" fmla="*/ 9249373 h 15256473"/>
                  <a:gd name="connsiteX57" fmla="*/ 11366500 w 18300700"/>
                  <a:gd name="connsiteY57" fmla="*/ 9147773 h 15256473"/>
                  <a:gd name="connsiteX58" fmla="*/ 11289631 w 18300700"/>
                  <a:gd name="connsiteY58" fmla="*/ 3195639 h 15256473"/>
                  <a:gd name="connsiteX59" fmla="*/ 18300700 w 18300700"/>
                  <a:gd name="connsiteY59" fmla="*/ 3000973 h 15256473"/>
                  <a:gd name="connsiteX60" fmla="*/ 18160332 w 18300700"/>
                  <a:gd name="connsiteY60" fmla="*/ 0 h 15256473"/>
                  <a:gd name="connsiteX61" fmla="*/ 11880181 w 18300700"/>
                  <a:gd name="connsiteY61" fmla="*/ 1512889 h 15256473"/>
                  <a:gd name="connsiteX62" fmla="*/ 9029032 w 18300700"/>
                  <a:gd name="connsiteY62" fmla="*/ 2050061 h 15256473"/>
                  <a:gd name="connsiteX0" fmla="*/ 9029032 w 18300700"/>
                  <a:gd name="connsiteY0" fmla="*/ 2050061 h 15256473"/>
                  <a:gd name="connsiteX1" fmla="*/ 2692400 w 18300700"/>
                  <a:gd name="connsiteY1" fmla="*/ 9185873 h 15256473"/>
                  <a:gd name="connsiteX2" fmla="*/ 2527300 w 18300700"/>
                  <a:gd name="connsiteY2" fmla="*/ 9382723 h 15256473"/>
                  <a:gd name="connsiteX3" fmla="*/ 2425700 w 18300700"/>
                  <a:gd name="connsiteY3" fmla="*/ 9585923 h 15256473"/>
                  <a:gd name="connsiteX4" fmla="*/ 2368550 w 18300700"/>
                  <a:gd name="connsiteY4" fmla="*/ 9731973 h 15256473"/>
                  <a:gd name="connsiteX5" fmla="*/ 2235200 w 18300700"/>
                  <a:gd name="connsiteY5" fmla="*/ 9852623 h 15256473"/>
                  <a:gd name="connsiteX6" fmla="*/ 2184400 w 18300700"/>
                  <a:gd name="connsiteY6" fmla="*/ 9960573 h 15256473"/>
                  <a:gd name="connsiteX7" fmla="*/ 2317750 w 18300700"/>
                  <a:gd name="connsiteY7" fmla="*/ 9985973 h 15256473"/>
                  <a:gd name="connsiteX8" fmla="*/ 2311400 w 18300700"/>
                  <a:gd name="connsiteY8" fmla="*/ 10125673 h 15256473"/>
                  <a:gd name="connsiteX9" fmla="*/ 2254250 w 18300700"/>
                  <a:gd name="connsiteY9" fmla="*/ 10271723 h 15256473"/>
                  <a:gd name="connsiteX10" fmla="*/ 2139950 w 18300700"/>
                  <a:gd name="connsiteY10" fmla="*/ 10366973 h 15256473"/>
                  <a:gd name="connsiteX11" fmla="*/ 2000250 w 18300700"/>
                  <a:gd name="connsiteY11" fmla="*/ 10405073 h 15256473"/>
                  <a:gd name="connsiteX12" fmla="*/ 1974850 w 18300700"/>
                  <a:gd name="connsiteY12" fmla="*/ 10462223 h 15256473"/>
                  <a:gd name="connsiteX13" fmla="*/ 2006600 w 18300700"/>
                  <a:gd name="connsiteY13" fmla="*/ 10525723 h 15256473"/>
                  <a:gd name="connsiteX14" fmla="*/ 1924050 w 18300700"/>
                  <a:gd name="connsiteY14" fmla="*/ 10659073 h 15256473"/>
                  <a:gd name="connsiteX15" fmla="*/ 1879600 w 18300700"/>
                  <a:gd name="connsiteY15" fmla="*/ 10805123 h 15256473"/>
                  <a:gd name="connsiteX16" fmla="*/ 1854200 w 18300700"/>
                  <a:gd name="connsiteY16" fmla="*/ 11021023 h 15256473"/>
                  <a:gd name="connsiteX17" fmla="*/ 1841500 w 18300700"/>
                  <a:gd name="connsiteY17" fmla="*/ 11160723 h 15256473"/>
                  <a:gd name="connsiteX18" fmla="*/ 1695450 w 18300700"/>
                  <a:gd name="connsiteY18" fmla="*/ 11268673 h 15256473"/>
                  <a:gd name="connsiteX19" fmla="*/ 1606550 w 18300700"/>
                  <a:gd name="connsiteY19" fmla="*/ 11503623 h 15256473"/>
                  <a:gd name="connsiteX20" fmla="*/ 1511300 w 18300700"/>
                  <a:gd name="connsiteY20" fmla="*/ 11732223 h 15256473"/>
                  <a:gd name="connsiteX21" fmla="*/ 1225550 w 18300700"/>
                  <a:gd name="connsiteY21" fmla="*/ 11846523 h 15256473"/>
                  <a:gd name="connsiteX22" fmla="*/ 1130300 w 18300700"/>
                  <a:gd name="connsiteY22" fmla="*/ 11795723 h 15256473"/>
                  <a:gd name="connsiteX23" fmla="*/ 1003300 w 18300700"/>
                  <a:gd name="connsiteY23" fmla="*/ 11878273 h 15256473"/>
                  <a:gd name="connsiteX24" fmla="*/ 984250 w 18300700"/>
                  <a:gd name="connsiteY24" fmla="*/ 11941773 h 15256473"/>
                  <a:gd name="connsiteX25" fmla="*/ 901700 w 18300700"/>
                  <a:gd name="connsiteY25" fmla="*/ 12030673 h 15256473"/>
                  <a:gd name="connsiteX26" fmla="*/ 819150 w 18300700"/>
                  <a:gd name="connsiteY26" fmla="*/ 12138623 h 15256473"/>
                  <a:gd name="connsiteX27" fmla="*/ 704850 w 18300700"/>
                  <a:gd name="connsiteY27" fmla="*/ 12310073 h 15256473"/>
                  <a:gd name="connsiteX28" fmla="*/ 635000 w 18300700"/>
                  <a:gd name="connsiteY28" fmla="*/ 12481523 h 15256473"/>
                  <a:gd name="connsiteX29" fmla="*/ 565150 w 18300700"/>
                  <a:gd name="connsiteY29" fmla="*/ 12564073 h 15256473"/>
                  <a:gd name="connsiteX30" fmla="*/ 514350 w 18300700"/>
                  <a:gd name="connsiteY30" fmla="*/ 12703773 h 15256473"/>
                  <a:gd name="connsiteX31" fmla="*/ 469900 w 18300700"/>
                  <a:gd name="connsiteY31" fmla="*/ 12824423 h 15256473"/>
                  <a:gd name="connsiteX32" fmla="*/ 419100 w 18300700"/>
                  <a:gd name="connsiteY32" fmla="*/ 12989523 h 15256473"/>
                  <a:gd name="connsiteX33" fmla="*/ 476250 w 18300700"/>
                  <a:gd name="connsiteY33" fmla="*/ 13084773 h 15256473"/>
                  <a:gd name="connsiteX34" fmla="*/ 406400 w 18300700"/>
                  <a:gd name="connsiteY34" fmla="*/ 13237173 h 15256473"/>
                  <a:gd name="connsiteX35" fmla="*/ 412750 w 18300700"/>
                  <a:gd name="connsiteY35" fmla="*/ 13357823 h 15256473"/>
                  <a:gd name="connsiteX36" fmla="*/ 368300 w 18300700"/>
                  <a:gd name="connsiteY36" fmla="*/ 13529273 h 15256473"/>
                  <a:gd name="connsiteX37" fmla="*/ 317500 w 18300700"/>
                  <a:gd name="connsiteY37" fmla="*/ 13751523 h 15256473"/>
                  <a:gd name="connsiteX38" fmla="*/ 273050 w 18300700"/>
                  <a:gd name="connsiteY38" fmla="*/ 13916623 h 15256473"/>
                  <a:gd name="connsiteX39" fmla="*/ 234950 w 18300700"/>
                  <a:gd name="connsiteY39" fmla="*/ 14043623 h 15256473"/>
                  <a:gd name="connsiteX40" fmla="*/ 228600 w 18300700"/>
                  <a:gd name="connsiteY40" fmla="*/ 14221423 h 15256473"/>
                  <a:gd name="connsiteX41" fmla="*/ 184150 w 18300700"/>
                  <a:gd name="connsiteY41" fmla="*/ 14418273 h 15256473"/>
                  <a:gd name="connsiteX42" fmla="*/ 139700 w 18300700"/>
                  <a:gd name="connsiteY42" fmla="*/ 14589723 h 15256473"/>
                  <a:gd name="connsiteX43" fmla="*/ 133350 w 18300700"/>
                  <a:gd name="connsiteY43" fmla="*/ 14761173 h 15256473"/>
                  <a:gd name="connsiteX44" fmla="*/ 69850 w 18300700"/>
                  <a:gd name="connsiteY44" fmla="*/ 14875473 h 15256473"/>
                  <a:gd name="connsiteX45" fmla="*/ 50800 w 18300700"/>
                  <a:gd name="connsiteY45" fmla="*/ 15027873 h 15256473"/>
                  <a:gd name="connsiteX46" fmla="*/ 0 w 18300700"/>
                  <a:gd name="connsiteY46" fmla="*/ 15256473 h 15256473"/>
                  <a:gd name="connsiteX47" fmla="*/ 82550 w 18300700"/>
                  <a:gd name="connsiteY47" fmla="*/ 15199323 h 15256473"/>
                  <a:gd name="connsiteX48" fmla="*/ 406400 w 18300700"/>
                  <a:gd name="connsiteY48" fmla="*/ 14024573 h 15256473"/>
                  <a:gd name="connsiteX49" fmla="*/ 4775200 w 18300700"/>
                  <a:gd name="connsiteY49" fmla="*/ 14151573 h 15256473"/>
                  <a:gd name="connsiteX50" fmla="*/ 9207500 w 18300700"/>
                  <a:gd name="connsiteY50" fmla="*/ 14189673 h 15256473"/>
                  <a:gd name="connsiteX51" fmla="*/ 9029700 w 18300700"/>
                  <a:gd name="connsiteY51" fmla="*/ 11471873 h 15256473"/>
                  <a:gd name="connsiteX52" fmla="*/ 8851900 w 18300700"/>
                  <a:gd name="connsiteY52" fmla="*/ 10824173 h 15256473"/>
                  <a:gd name="connsiteX53" fmla="*/ 8978900 w 18300700"/>
                  <a:gd name="connsiteY53" fmla="*/ 10519373 h 15256473"/>
                  <a:gd name="connsiteX54" fmla="*/ 9207500 w 18300700"/>
                  <a:gd name="connsiteY54" fmla="*/ 10176473 h 15256473"/>
                  <a:gd name="connsiteX55" fmla="*/ 10134600 w 18300700"/>
                  <a:gd name="connsiteY55" fmla="*/ 9579573 h 15256473"/>
                  <a:gd name="connsiteX56" fmla="*/ 10579100 w 18300700"/>
                  <a:gd name="connsiteY56" fmla="*/ 9477973 h 15256473"/>
                  <a:gd name="connsiteX57" fmla="*/ 11036300 w 18300700"/>
                  <a:gd name="connsiteY57" fmla="*/ 9249373 h 15256473"/>
                  <a:gd name="connsiteX58" fmla="*/ 11366500 w 18300700"/>
                  <a:gd name="connsiteY58" fmla="*/ 9147773 h 15256473"/>
                  <a:gd name="connsiteX59" fmla="*/ 11289631 w 18300700"/>
                  <a:gd name="connsiteY59" fmla="*/ 3195639 h 15256473"/>
                  <a:gd name="connsiteX60" fmla="*/ 18300700 w 18300700"/>
                  <a:gd name="connsiteY60" fmla="*/ 3000973 h 15256473"/>
                  <a:gd name="connsiteX61" fmla="*/ 18160332 w 18300700"/>
                  <a:gd name="connsiteY61" fmla="*/ 0 h 15256473"/>
                  <a:gd name="connsiteX62" fmla="*/ 11880181 w 18300700"/>
                  <a:gd name="connsiteY62" fmla="*/ 1512889 h 15256473"/>
                  <a:gd name="connsiteX63" fmla="*/ 9029032 w 18300700"/>
                  <a:gd name="connsiteY63" fmla="*/ 2050061 h 15256473"/>
                  <a:gd name="connsiteX0" fmla="*/ 9029032 w 18300700"/>
                  <a:gd name="connsiteY0" fmla="*/ 2050061 h 15256473"/>
                  <a:gd name="connsiteX1" fmla="*/ 2736850 w 18300700"/>
                  <a:gd name="connsiteY1" fmla="*/ 9014423 h 15256473"/>
                  <a:gd name="connsiteX2" fmla="*/ 2692400 w 18300700"/>
                  <a:gd name="connsiteY2" fmla="*/ 9185873 h 15256473"/>
                  <a:gd name="connsiteX3" fmla="*/ 2527300 w 18300700"/>
                  <a:gd name="connsiteY3" fmla="*/ 9382723 h 15256473"/>
                  <a:gd name="connsiteX4" fmla="*/ 2425700 w 18300700"/>
                  <a:gd name="connsiteY4" fmla="*/ 9585923 h 15256473"/>
                  <a:gd name="connsiteX5" fmla="*/ 2368550 w 18300700"/>
                  <a:gd name="connsiteY5" fmla="*/ 9731973 h 15256473"/>
                  <a:gd name="connsiteX6" fmla="*/ 2235200 w 18300700"/>
                  <a:gd name="connsiteY6" fmla="*/ 9852623 h 15256473"/>
                  <a:gd name="connsiteX7" fmla="*/ 2184400 w 18300700"/>
                  <a:gd name="connsiteY7" fmla="*/ 9960573 h 15256473"/>
                  <a:gd name="connsiteX8" fmla="*/ 2317750 w 18300700"/>
                  <a:gd name="connsiteY8" fmla="*/ 9985973 h 15256473"/>
                  <a:gd name="connsiteX9" fmla="*/ 2311400 w 18300700"/>
                  <a:gd name="connsiteY9" fmla="*/ 10125673 h 15256473"/>
                  <a:gd name="connsiteX10" fmla="*/ 2254250 w 18300700"/>
                  <a:gd name="connsiteY10" fmla="*/ 10271723 h 15256473"/>
                  <a:gd name="connsiteX11" fmla="*/ 2139950 w 18300700"/>
                  <a:gd name="connsiteY11" fmla="*/ 10366973 h 15256473"/>
                  <a:gd name="connsiteX12" fmla="*/ 2000250 w 18300700"/>
                  <a:gd name="connsiteY12" fmla="*/ 10405073 h 15256473"/>
                  <a:gd name="connsiteX13" fmla="*/ 1974850 w 18300700"/>
                  <a:gd name="connsiteY13" fmla="*/ 10462223 h 15256473"/>
                  <a:gd name="connsiteX14" fmla="*/ 2006600 w 18300700"/>
                  <a:gd name="connsiteY14" fmla="*/ 10525723 h 15256473"/>
                  <a:gd name="connsiteX15" fmla="*/ 1924050 w 18300700"/>
                  <a:gd name="connsiteY15" fmla="*/ 10659073 h 15256473"/>
                  <a:gd name="connsiteX16" fmla="*/ 1879600 w 18300700"/>
                  <a:gd name="connsiteY16" fmla="*/ 10805123 h 15256473"/>
                  <a:gd name="connsiteX17" fmla="*/ 1854200 w 18300700"/>
                  <a:gd name="connsiteY17" fmla="*/ 11021023 h 15256473"/>
                  <a:gd name="connsiteX18" fmla="*/ 1841500 w 18300700"/>
                  <a:gd name="connsiteY18" fmla="*/ 11160723 h 15256473"/>
                  <a:gd name="connsiteX19" fmla="*/ 1695450 w 18300700"/>
                  <a:gd name="connsiteY19" fmla="*/ 11268673 h 15256473"/>
                  <a:gd name="connsiteX20" fmla="*/ 1606550 w 18300700"/>
                  <a:gd name="connsiteY20" fmla="*/ 11503623 h 15256473"/>
                  <a:gd name="connsiteX21" fmla="*/ 1511300 w 18300700"/>
                  <a:gd name="connsiteY21" fmla="*/ 11732223 h 15256473"/>
                  <a:gd name="connsiteX22" fmla="*/ 1225550 w 18300700"/>
                  <a:gd name="connsiteY22" fmla="*/ 11846523 h 15256473"/>
                  <a:gd name="connsiteX23" fmla="*/ 1130300 w 18300700"/>
                  <a:gd name="connsiteY23" fmla="*/ 11795723 h 15256473"/>
                  <a:gd name="connsiteX24" fmla="*/ 1003300 w 18300700"/>
                  <a:gd name="connsiteY24" fmla="*/ 11878273 h 15256473"/>
                  <a:gd name="connsiteX25" fmla="*/ 984250 w 18300700"/>
                  <a:gd name="connsiteY25" fmla="*/ 11941773 h 15256473"/>
                  <a:gd name="connsiteX26" fmla="*/ 901700 w 18300700"/>
                  <a:gd name="connsiteY26" fmla="*/ 12030673 h 15256473"/>
                  <a:gd name="connsiteX27" fmla="*/ 819150 w 18300700"/>
                  <a:gd name="connsiteY27" fmla="*/ 12138623 h 15256473"/>
                  <a:gd name="connsiteX28" fmla="*/ 704850 w 18300700"/>
                  <a:gd name="connsiteY28" fmla="*/ 12310073 h 15256473"/>
                  <a:gd name="connsiteX29" fmla="*/ 635000 w 18300700"/>
                  <a:gd name="connsiteY29" fmla="*/ 12481523 h 15256473"/>
                  <a:gd name="connsiteX30" fmla="*/ 565150 w 18300700"/>
                  <a:gd name="connsiteY30" fmla="*/ 12564073 h 15256473"/>
                  <a:gd name="connsiteX31" fmla="*/ 514350 w 18300700"/>
                  <a:gd name="connsiteY31" fmla="*/ 12703773 h 15256473"/>
                  <a:gd name="connsiteX32" fmla="*/ 469900 w 18300700"/>
                  <a:gd name="connsiteY32" fmla="*/ 12824423 h 15256473"/>
                  <a:gd name="connsiteX33" fmla="*/ 419100 w 18300700"/>
                  <a:gd name="connsiteY33" fmla="*/ 12989523 h 15256473"/>
                  <a:gd name="connsiteX34" fmla="*/ 476250 w 18300700"/>
                  <a:gd name="connsiteY34" fmla="*/ 13084773 h 15256473"/>
                  <a:gd name="connsiteX35" fmla="*/ 406400 w 18300700"/>
                  <a:gd name="connsiteY35" fmla="*/ 13237173 h 15256473"/>
                  <a:gd name="connsiteX36" fmla="*/ 412750 w 18300700"/>
                  <a:gd name="connsiteY36" fmla="*/ 13357823 h 15256473"/>
                  <a:gd name="connsiteX37" fmla="*/ 368300 w 18300700"/>
                  <a:gd name="connsiteY37" fmla="*/ 13529273 h 15256473"/>
                  <a:gd name="connsiteX38" fmla="*/ 317500 w 18300700"/>
                  <a:gd name="connsiteY38" fmla="*/ 13751523 h 15256473"/>
                  <a:gd name="connsiteX39" fmla="*/ 273050 w 18300700"/>
                  <a:gd name="connsiteY39" fmla="*/ 13916623 h 15256473"/>
                  <a:gd name="connsiteX40" fmla="*/ 234950 w 18300700"/>
                  <a:gd name="connsiteY40" fmla="*/ 14043623 h 15256473"/>
                  <a:gd name="connsiteX41" fmla="*/ 228600 w 18300700"/>
                  <a:gd name="connsiteY41" fmla="*/ 14221423 h 15256473"/>
                  <a:gd name="connsiteX42" fmla="*/ 184150 w 18300700"/>
                  <a:gd name="connsiteY42" fmla="*/ 14418273 h 15256473"/>
                  <a:gd name="connsiteX43" fmla="*/ 139700 w 18300700"/>
                  <a:gd name="connsiteY43" fmla="*/ 14589723 h 15256473"/>
                  <a:gd name="connsiteX44" fmla="*/ 133350 w 18300700"/>
                  <a:gd name="connsiteY44" fmla="*/ 14761173 h 15256473"/>
                  <a:gd name="connsiteX45" fmla="*/ 69850 w 18300700"/>
                  <a:gd name="connsiteY45" fmla="*/ 14875473 h 15256473"/>
                  <a:gd name="connsiteX46" fmla="*/ 50800 w 18300700"/>
                  <a:gd name="connsiteY46" fmla="*/ 15027873 h 15256473"/>
                  <a:gd name="connsiteX47" fmla="*/ 0 w 18300700"/>
                  <a:gd name="connsiteY47" fmla="*/ 15256473 h 15256473"/>
                  <a:gd name="connsiteX48" fmla="*/ 82550 w 18300700"/>
                  <a:gd name="connsiteY48" fmla="*/ 15199323 h 15256473"/>
                  <a:gd name="connsiteX49" fmla="*/ 406400 w 18300700"/>
                  <a:gd name="connsiteY49" fmla="*/ 14024573 h 15256473"/>
                  <a:gd name="connsiteX50" fmla="*/ 4775200 w 18300700"/>
                  <a:gd name="connsiteY50" fmla="*/ 14151573 h 15256473"/>
                  <a:gd name="connsiteX51" fmla="*/ 9207500 w 18300700"/>
                  <a:gd name="connsiteY51" fmla="*/ 14189673 h 15256473"/>
                  <a:gd name="connsiteX52" fmla="*/ 9029700 w 18300700"/>
                  <a:gd name="connsiteY52" fmla="*/ 11471873 h 15256473"/>
                  <a:gd name="connsiteX53" fmla="*/ 8851900 w 18300700"/>
                  <a:gd name="connsiteY53" fmla="*/ 10824173 h 15256473"/>
                  <a:gd name="connsiteX54" fmla="*/ 8978900 w 18300700"/>
                  <a:gd name="connsiteY54" fmla="*/ 10519373 h 15256473"/>
                  <a:gd name="connsiteX55" fmla="*/ 9207500 w 18300700"/>
                  <a:gd name="connsiteY55" fmla="*/ 10176473 h 15256473"/>
                  <a:gd name="connsiteX56" fmla="*/ 10134600 w 18300700"/>
                  <a:gd name="connsiteY56" fmla="*/ 9579573 h 15256473"/>
                  <a:gd name="connsiteX57" fmla="*/ 10579100 w 18300700"/>
                  <a:gd name="connsiteY57" fmla="*/ 9477973 h 15256473"/>
                  <a:gd name="connsiteX58" fmla="*/ 11036300 w 18300700"/>
                  <a:gd name="connsiteY58" fmla="*/ 9249373 h 15256473"/>
                  <a:gd name="connsiteX59" fmla="*/ 11366500 w 18300700"/>
                  <a:gd name="connsiteY59" fmla="*/ 9147773 h 15256473"/>
                  <a:gd name="connsiteX60" fmla="*/ 11289631 w 18300700"/>
                  <a:gd name="connsiteY60" fmla="*/ 3195639 h 15256473"/>
                  <a:gd name="connsiteX61" fmla="*/ 18300700 w 18300700"/>
                  <a:gd name="connsiteY61" fmla="*/ 3000973 h 15256473"/>
                  <a:gd name="connsiteX62" fmla="*/ 18160332 w 18300700"/>
                  <a:gd name="connsiteY62" fmla="*/ 0 h 15256473"/>
                  <a:gd name="connsiteX63" fmla="*/ 11880181 w 18300700"/>
                  <a:gd name="connsiteY63" fmla="*/ 1512889 h 15256473"/>
                  <a:gd name="connsiteX64" fmla="*/ 9029032 w 18300700"/>
                  <a:gd name="connsiteY64" fmla="*/ 2050061 h 15256473"/>
                  <a:gd name="connsiteX0" fmla="*/ 9029032 w 18300700"/>
                  <a:gd name="connsiteY0" fmla="*/ 2050061 h 15256473"/>
                  <a:gd name="connsiteX1" fmla="*/ 2838450 w 18300700"/>
                  <a:gd name="connsiteY1" fmla="*/ 8862023 h 15256473"/>
                  <a:gd name="connsiteX2" fmla="*/ 2736850 w 18300700"/>
                  <a:gd name="connsiteY2" fmla="*/ 9014423 h 15256473"/>
                  <a:gd name="connsiteX3" fmla="*/ 2692400 w 18300700"/>
                  <a:gd name="connsiteY3" fmla="*/ 9185873 h 15256473"/>
                  <a:gd name="connsiteX4" fmla="*/ 2527300 w 18300700"/>
                  <a:gd name="connsiteY4" fmla="*/ 9382723 h 15256473"/>
                  <a:gd name="connsiteX5" fmla="*/ 2425700 w 18300700"/>
                  <a:gd name="connsiteY5" fmla="*/ 9585923 h 15256473"/>
                  <a:gd name="connsiteX6" fmla="*/ 2368550 w 18300700"/>
                  <a:gd name="connsiteY6" fmla="*/ 9731973 h 15256473"/>
                  <a:gd name="connsiteX7" fmla="*/ 2235200 w 18300700"/>
                  <a:gd name="connsiteY7" fmla="*/ 9852623 h 15256473"/>
                  <a:gd name="connsiteX8" fmla="*/ 2184400 w 18300700"/>
                  <a:gd name="connsiteY8" fmla="*/ 9960573 h 15256473"/>
                  <a:gd name="connsiteX9" fmla="*/ 2317750 w 18300700"/>
                  <a:gd name="connsiteY9" fmla="*/ 9985973 h 15256473"/>
                  <a:gd name="connsiteX10" fmla="*/ 2311400 w 18300700"/>
                  <a:gd name="connsiteY10" fmla="*/ 10125673 h 15256473"/>
                  <a:gd name="connsiteX11" fmla="*/ 2254250 w 18300700"/>
                  <a:gd name="connsiteY11" fmla="*/ 10271723 h 15256473"/>
                  <a:gd name="connsiteX12" fmla="*/ 2139950 w 18300700"/>
                  <a:gd name="connsiteY12" fmla="*/ 10366973 h 15256473"/>
                  <a:gd name="connsiteX13" fmla="*/ 2000250 w 18300700"/>
                  <a:gd name="connsiteY13" fmla="*/ 10405073 h 15256473"/>
                  <a:gd name="connsiteX14" fmla="*/ 1974850 w 18300700"/>
                  <a:gd name="connsiteY14" fmla="*/ 10462223 h 15256473"/>
                  <a:gd name="connsiteX15" fmla="*/ 2006600 w 18300700"/>
                  <a:gd name="connsiteY15" fmla="*/ 10525723 h 15256473"/>
                  <a:gd name="connsiteX16" fmla="*/ 1924050 w 18300700"/>
                  <a:gd name="connsiteY16" fmla="*/ 10659073 h 15256473"/>
                  <a:gd name="connsiteX17" fmla="*/ 1879600 w 18300700"/>
                  <a:gd name="connsiteY17" fmla="*/ 10805123 h 15256473"/>
                  <a:gd name="connsiteX18" fmla="*/ 1854200 w 18300700"/>
                  <a:gd name="connsiteY18" fmla="*/ 11021023 h 15256473"/>
                  <a:gd name="connsiteX19" fmla="*/ 1841500 w 18300700"/>
                  <a:gd name="connsiteY19" fmla="*/ 11160723 h 15256473"/>
                  <a:gd name="connsiteX20" fmla="*/ 1695450 w 18300700"/>
                  <a:gd name="connsiteY20" fmla="*/ 11268673 h 15256473"/>
                  <a:gd name="connsiteX21" fmla="*/ 1606550 w 18300700"/>
                  <a:gd name="connsiteY21" fmla="*/ 11503623 h 15256473"/>
                  <a:gd name="connsiteX22" fmla="*/ 1511300 w 18300700"/>
                  <a:gd name="connsiteY22" fmla="*/ 11732223 h 15256473"/>
                  <a:gd name="connsiteX23" fmla="*/ 1225550 w 18300700"/>
                  <a:gd name="connsiteY23" fmla="*/ 11846523 h 15256473"/>
                  <a:gd name="connsiteX24" fmla="*/ 1130300 w 18300700"/>
                  <a:gd name="connsiteY24" fmla="*/ 11795723 h 15256473"/>
                  <a:gd name="connsiteX25" fmla="*/ 1003300 w 18300700"/>
                  <a:gd name="connsiteY25" fmla="*/ 11878273 h 15256473"/>
                  <a:gd name="connsiteX26" fmla="*/ 984250 w 18300700"/>
                  <a:gd name="connsiteY26" fmla="*/ 11941773 h 15256473"/>
                  <a:gd name="connsiteX27" fmla="*/ 901700 w 18300700"/>
                  <a:gd name="connsiteY27" fmla="*/ 12030673 h 15256473"/>
                  <a:gd name="connsiteX28" fmla="*/ 819150 w 18300700"/>
                  <a:gd name="connsiteY28" fmla="*/ 12138623 h 15256473"/>
                  <a:gd name="connsiteX29" fmla="*/ 704850 w 18300700"/>
                  <a:gd name="connsiteY29" fmla="*/ 12310073 h 15256473"/>
                  <a:gd name="connsiteX30" fmla="*/ 635000 w 18300700"/>
                  <a:gd name="connsiteY30" fmla="*/ 12481523 h 15256473"/>
                  <a:gd name="connsiteX31" fmla="*/ 565150 w 18300700"/>
                  <a:gd name="connsiteY31" fmla="*/ 12564073 h 15256473"/>
                  <a:gd name="connsiteX32" fmla="*/ 514350 w 18300700"/>
                  <a:gd name="connsiteY32" fmla="*/ 12703773 h 15256473"/>
                  <a:gd name="connsiteX33" fmla="*/ 469900 w 18300700"/>
                  <a:gd name="connsiteY33" fmla="*/ 12824423 h 15256473"/>
                  <a:gd name="connsiteX34" fmla="*/ 419100 w 18300700"/>
                  <a:gd name="connsiteY34" fmla="*/ 12989523 h 15256473"/>
                  <a:gd name="connsiteX35" fmla="*/ 476250 w 18300700"/>
                  <a:gd name="connsiteY35" fmla="*/ 13084773 h 15256473"/>
                  <a:gd name="connsiteX36" fmla="*/ 406400 w 18300700"/>
                  <a:gd name="connsiteY36" fmla="*/ 13237173 h 15256473"/>
                  <a:gd name="connsiteX37" fmla="*/ 412750 w 18300700"/>
                  <a:gd name="connsiteY37" fmla="*/ 13357823 h 15256473"/>
                  <a:gd name="connsiteX38" fmla="*/ 368300 w 18300700"/>
                  <a:gd name="connsiteY38" fmla="*/ 13529273 h 15256473"/>
                  <a:gd name="connsiteX39" fmla="*/ 317500 w 18300700"/>
                  <a:gd name="connsiteY39" fmla="*/ 13751523 h 15256473"/>
                  <a:gd name="connsiteX40" fmla="*/ 273050 w 18300700"/>
                  <a:gd name="connsiteY40" fmla="*/ 13916623 h 15256473"/>
                  <a:gd name="connsiteX41" fmla="*/ 234950 w 18300700"/>
                  <a:gd name="connsiteY41" fmla="*/ 14043623 h 15256473"/>
                  <a:gd name="connsiteX42" fmla="*/ 228600 w 18300700"/>
                  <a:gd name="connsiteY42" fmla="*/ 14221423 h 15256473"/>
                  <a:gd name="connsiteX43" fmla="*/ 184150 w 18300700"/>
                  <a:gd name="connsiteY43" fmla="*/ 14418273 h 15256473"/>
                  <a:gd name="connsiteX44" fmla="*/ 139700 w 18300700"/>
                  <a:gd name="connsiteY44" fmla="*/ 14589723 h 15256473"/>
                  <a:gd name="connsiteX45" fmla="*/ 133350 w 18300700"/>
                  <a:gd name="connsiteY45" fmla="*/ 14761173 h 15256473"/>
                  <a:gd name="connsiteX46" fmla="*/ 69850 w 18300700"/>
                  <a:gd name="connsiteY46" fmla="*/ 14875473 h 15256473"/>
                  <a:gd name="connsiteX47" fmla="*/ 50800 w 18300700"/>
                  <a:gd name="connsiteY47" fmla="*/ 15027873 h 15256473"/>
                  <a:gd name="connsiteX48" fmla="*/ 0 w 18300700"/>
                  <a:gd name="connsiteY48" fmla="*/ 15256473 h 15256473"/>
                  <a:gd name="connsiteX49" fmla="*/ 82550 w 18300700"/>
                  <a:gd name="connsiteY49" fmla="*/ 15199323 h 15256473"/>
                  <a:gd name="connsiteX50" fmla="*/ 406400 w 18300700"/>
                  <a:gd name="connsiteY50" fmla="*/ 14024573 h 15256473"/>
                  <a:gd name="connsiteX51" fmla="*/ 4775200 w 18300700"/>
                  <a:gd name="connsiteY51" fmla="*/ 14151573 h 15256473"/>
                  <a:gd name="connsiteX52" fmla="*/ 9207500 w 18300700"/>
                  <a:gd name="connsiteY52" fmla="*/ 14189673 h 15256473"/>
                  <a:gd name="connsiteX53" fmla="*/ 9029700 w 18300700"/>
                  <a:gd name="connsiteY53" fmla="*/ 11471873 h 15256473"/>
                  <a:gd name="connsiteX54" fmla="*/ 8851900 w 18300700"/>
                  <a:gd name="connsiteY54" fmla="*/ 10824173 h 15256473"/>
                  <a:gd name="connsiteX55" fmla="*/ 8978900 w 18300700"/>
                  <a:gd name="connsiteY55" fmla="*/ 10519373 h 15256473"/>
                  <a:gd name="connsiteX56" fmla="*/ 9207500 w 18300700"/>
                  <a:gd name="connsiteY56" fmla="*/ 10176473 h 15256473"/>
                  <a:gd name="connsiteX57" fmla="*/ 10134600 w 18300700"/>
                  <a:gd name="connsiteY57" fmla="*/ 9579573 h 15256473"/>
                  <a:gd name="connsiteX58" fmla="*/ 10579100 w 18300700"/>
                  <a:gd name="connsiteY58" fmla="*/ 9477973 h 15256473"/>
                  <a:gd name="connsiteX59" fmla="*/ 11036300 w 18300700"/>
                  <a:gd name="connsiteY59" fmla="*/ 9249373 h 15256473"/>
                  <a:gd name="connsiteX60" fmla="*/ 11366500 w 18300700"/>
                  <a:gd name="connsiteY60" fmla="*/ 9147773 h 15256473"/>
                  <a:gd name="connsiteX61" fmla="*/ 11289631 w 18300700"/>
                  <a:gd name="connsiteY61" fmla="*/ 3195639 h 15256473"/>
                  <a:gd name="connsiteX62" fmla="*/ 18300700 w 18300700"/>
                  <a:gd name="connsiteY62" fmla="*/ 3000973 h 15256473"/>
                  <a:gd name="connsiteX63" fmla="*/ 18160332 w 18300700"/>
                  <a:gd name="connsiteY63" fmla="*/ 0 h 15256473"/>
                  <a:gd name="connsiteX64" fmla="*/ 11880181 w 18300700"/>
                  <a:gd name="connsiteY64" fmla="*/ 1512889 h 15256473"/>
                  <a:gd name="connsiteX65" fmla="*/ 9029032 w 18300700"/>
                  <a:gd name="connsiteY65" fmla="*/ 2050061 h 15256473"/>
                  <a:gd name="connsiteX0" fmla="*/ 9029032 w 18300700"/>
                  <a:gd name="connsiteY0" fmla="*/ 2050061 h 15256473"/>
                  <a:gd name="connsiteX1" fmla="*/ 2952750 w 18300700"/>
                  <a:gd name="connsiteY1" fmla="*/ 8665173 h 15256473"/>
                  <a:gd name="connsiteX2" fmla="*/ 2838450 w 18300700"/>
                  <a:gd name="connsiteY2" fmla="*/ 8862023 h 15256473"/>
                  <a:gd name="connsiteX3" fmla="*/ 2736850 w 18300700"/>
                  <a:gd name="connsiteY3" fmla="*/ 9014423 h 15256473"/>
                  <a:gd name="connsiteX4" fmla="*/ 2692400 w 18300700"/>
                  <a:gd name="connsiteY4" fmla="*/ 9185873 h 15256473"/>
                  <a:gd name="connsiteX5" fmla="*/ 2527300 w 18300700"/>
                  <a:gd name="connsiteY5" fmla="*/ 9382723 h 15256473"/>
                  <a:gd name="connsiteX6" fmla="*/ 2425700 w 18300700"/>
                  <a:gd name="connsiteY6" fmla="*/ 9585923 h 15256473"/>
                  <a:gd name="connsiteX7" fmla="*/ 2368550 w 18300700"/>
                  <a:gd name="connsiteY7" fmla="*/ 9731973 h 15256473"/>
                  <a:gd name="connsiteX8" fmla="*/ 2235200 w 18300700"/>
                  <a:gd name="connsiteY8" fmla="*/ 9852623 h 15256473"/>
                  <a:gd name="connsiteX9" fmla="*/ 2184400 w 18300700"/>
                  <a:gd name="connsiteY9" fmla="*/ 9960573 h 15256473"/>
                  <a:gd name="connsiteX10" fmla="*/ 2317750 w 18300700"/>
                  <a:gd name="connsiteY10" fmla="*/ 9985973 h 15256473"/>
                  <a:gd name="connsiteX11" fmla="*/ 2311400 w 18300700"/>
                  <a:gd name="connsiteY11" fmla="*/ 10125673 h 15256473"/>
                  <a:gd name="connsiteX12" fmla="*/ 2254250 w 18300700"/>
                  <a:gd name="connsiteY12" fmla="*/ 10271723 h 15256473"/>
                  <a:gd name="connsiteX13" fmla="*/ 2139950 w 18300700"/>
                  <a:gd name="connsiteY13" fmla="*/ 10366973 h 15256473"/>
                  <a:gd name="connsiteX14" fmla="*/ 2000250 w 18300700"/>
                  <a:gd name="connsiteY14" fmla="*/ 10405073 h 15256473"/>
                  <a:gd name="connsiteX15" fmla="*/ 1974850 w 18300700"/>
                  <a:gd name="connsiteY15" fmla="*/ 10462223 h 15256473"/>
                  <a:gd name="connsiteX16" fmla="*/ 2006600 w 18300700"/>
                  <a:gd name="connsiteY16" fmla="*/ 10525723 h 15256473"/>
                  <a:gd name="connsiteX17" fmla="*/ 1924050 w 18300700"/>
                  <a:gd name="connsiteY17" fmla="*/ 10659073 h 15256473"/>
                  <a:gd name="connsiteX18" fmla="*/ 1879600 w 18300700"/>
                  <a:gd name="connsiteY18" fmla="*/ 10805123 h 15256473"/>
                  <a:gd name="connsiteX19" fmla="*/ 1854200 w 18300700"/>
                  <a:gd name="connsiteY19" fmla="*/ 11021023 h 15256473"/>
                  <a:gd name="connsiteX20" fmla="*/ 1841500 w 18300700"/>
                  <a:gd name="connsiteY20" fmla="*/ 11160723 h 15256473"/>
                  <a:gd name="connsiteX21" fmla="*/ 1695450 w 18300700"/>
                  <a:gd name="connsiteY21" fmla="*/ 11268673 h 15256473"/>
                  <a:gd name="connsiteX22" fmla="*/ 1606550 w 18300700"/>
                  <a:gd name="connsiteY22" fmla="*/ 11503623 h 15256473"/>
                  <a:gd name="connsiteX23" fmla="*/ 1511300 w 18300700"/>
                  <a:gd name="connsiteY23" fmla="*/ 11732223 h 15256473"/>
                  <a:gd name="connsiteX24" fmla="*/ 1225550 w 18300700"/>
                  <a:gd name="connsiteY24" fmla="*/ 11846523 h 15256473"/>
                  <a:gd name="connsiteX25" fmla="*/ 1130300 w 18300700"/>
                  <a:gd name="connsiteY25" fmla="*/ 11795723 h 15256473"/>
                  <a:gd name="connsiteX26" fmla="*/ 1003300 w 18300700"/>
                  <a:gd name="connsiteY26" fmla="*/ 11878273 h 15256473"/>
                  <a:gd name="connsiteX27" fmla="*/ 984250 w 18300700"/>
                  <a:gd name="connsiteY27" fmla="*/ 11941773 h 15256473"/>
                  <a:gd name="connsiteX28" fmla="*/ 901700 w 18300700"/>
                  <a:gd name="connsiteY28" fmla="*/ 12030673 h 15256473"/>
                  <a:gd name="connsiteX29" fmla="*/ 819150 w 18300700"/>
                  <a:gd name="connsiteY29" fmla="*/ 12138623 h 15256473"/>
                  <a:gd name="connsiteX30" fmla="*/ 704850 w 18300700"/>
                  <a:gd name="connsiteY30" fmla="*/ 12310073 h 15256473"/>
                  <a:gd name="connsiteX31" fmla="*/ 635000 w 18300700"/>
                  <a:gd name="connsiteY31" fmla="*/ 12481523 h 15256473"/>
                  <a:gd name="connsiteX32" fmla="*/ 565150 w 18300700"/>
                  <a:gd name="connsiteY32" fmla="*/ 12564073 h 15256473"/>
                  <a:gd name="connsiteX33" fmla="*/ 514350 w 18300700"/>
                  <a:gd name="connsiteY33" fmla="*/ 12703773 h 15256473"/>
                  <a:gd name="connsiteX34" fmla="*/ 469900 w 18300700"/>
                  <a:gd name="connsiteY34" fmla="*/ 12824423 h 15256473"/>
                  <a:gd name="connsiteX35" fmla="*/ 419100 w 18300700"/>
                  <a:gd name="connsiteY35" fmla="*/ 12989523 h 15256473"/>
                  <a:gd name="connsiteX36" fmla="*/ 476250 w 18300700"/>
                  <a:gd name="connsiteY36" fmla="*/ 13084773 h 15256473"/>
                  <a:gd name="connsiteX37" fmla="*/ 406400 w 18300700"/>
                  <a:gd name="connsiteY37" fmla="*/ 13237173 h 15256473"/>
                  <a:gd name="connsiteX38" fmla="*/ 412750 w 18300700"/>
                  <a:gd name="connsiteY38" fmla="*/ 13357823 h 15256473"/>
                  <a:gd name="connsiteX39" fmla="*/ 368300 w 18300700"/>
                  <a:gd name="connsiteY39" fmla="*/ 13529273 h 15256473"/>
                  <a:gd name="connsiteX40" fmla="*/ 317500 w 18300700"/>
                  <a:gd name="connsiteY40" fmla="*/ 13751523 h 15256473"/>
                  <a:gd name="connsiteX41" fmla="*/ 273050 w 18300700"/>
                  <a:gd name="connsiteY41" fmla="*/ 13916623 h 15256473"/>
                  <a:gd name="connsiteX42" fmla="*/ 234950 w 18300700"/>
                  <a:gd name="connsiteY42" fmla="*/ 14043623 h 15256473"/>
                  <a:gd name="connsiteX43" fmla="*/ 228600 w 18300700"/>
                  <a:gd name="connsiteY43" fmla="*/ 14221423 h 15256473"/>
                  <a:gd name="connsiteX44" fmla="*/ 184150 w 18300700"/>
                  <a:gd name="connsiteY44" fmla="*/ 14418273 h 15256473"/>
                  <a:gd name="connsiteX45" fmla="*/ 139700 w 18300700"/>
                  <a:gd name="connsiteY45" fmla="*/ 14589723 h 15256473"/>
                  <a:gd name="connsiteX46" fmla="*/ 133350 w 18300700"/>
                  <a:gd name="connsiteY46" fmla="*/ 14761173 h 15256473"/>
                  <a:gd name="connsiteX47" fmla="*/ 69850 w 18300700"/>
                  <a:gd name="connsiteY47" fmla="*/ 14875473 h 15256473"/>
                  <a:gd name="connsiteX48" fmla="*/ 50800 w 18300700"/>
                  <a:gd name="connsiteY48" fmla="*/ 15027873 h 15256473"/>
                  <a:gd name="connsiteX49" fmla="*/ 0 w 18300700"/>
                  <a:gd name="connsiteY49" fmla="*/ 15256473 h 15256473"/>
                  <a:gd name="connsiteX50" fmla="*/ 82550 w 18300700"/>
                  <a:gd name="connsiteY50" fmla="*/ 15199323 h 15256473"/>
                  <a:gd name="connsiteX51" fmla="*/ 406400 w 18300700"/>
                  <a:gd name="connsiteY51" fmla="*/ 14024573 h 15256473"/>
                  <a:gd name="connsiteX52" fmla="*/ 4775200 w 18300700"/>
                  <a:gd name="connsiteY52" fmla="*/ 14151573 h 15256473"/>
                  <a:gd name="connsiteX53" fmla="*/ 9207500 w 18300700"/>
                  <a:gd name="connsiteY53" fmla="*/ 14189673 h 15256473"/>
                  <a:gd name="connsiteX54" fmla="*/ 9029700 w 18300700"/>
                  <a:gd name="connsiteY54" fmla="*/ 11471873 h 15256473"/>
                  <a:gd name="connsiteX55" fmla="*/ 8851900 w 18300700"/>
                  <a:gd name="connsiteY55" fmla="*/ 10824173 h 15256473"/>
                  <a:gd name="connsiteX56" fmla="*/ 8978900 w 18300700"/>
                  <a:gd name="connsiteY56" fmla="*/ 10519373 h 15256473"/>
                  <a:gd name="connsiteX57" fmla="*/ 9207500 w 18300700"/>
                  <a:gd name="connsiteY57" fmla="*/ 10176473 h 15256473"/>
                  <a:gd name="connsiteX58" fmla="*/ 10134600 w 18300700"/>
                  <a:gd name="connsiteY58" fmla="*/ 9579573 h 15256473"/>
                  <a:gd name="connsiteX59" fmla="*/ 10579100 w 18300700"/>
                  <a:gd name="connsiteY59" fmla="*/ 9477973 h 15256473"/>
                  <a:gd name="connsiteX60" fmla="*/ 11036300 w 18300700"/>
                  <a:gd name="connsiteY60" fmla="*/ 9249373 h 15256473"/>
                  <a:gd name="connsiteX61" fmla="*/ 11366500 w 18300700"/>
                  <a:gd name="connsiteY61" fmla="*/ 9147773 h 15256473"/>
                  <a:gd name="connsiteX62" fmla="*/ 11289631 w 18300700"/>
                  <a:gd name="connsiteY62" fmla="*/ 3195639 h 15256473"/>
                  <a:gd name="connsiteX63" fmla="*/ 18300700 w 18300700"/>
                  <a:gd name="connsiteY63" fmla="*/ 3000973 h 15256473"/>
                  <a:gd name="connsiteX64" fmla="*/ 18160332 w 18300700"/>
                  <a:gd name="connsiteY64" fmla="*/ 0 h 15256473"/>
                  <a:gd name="connsiteX65" fmla="*/ 11880181 w 18300700"/>
                  <a:gd name="connsiteY65" fmla="*/ 1512889 h 15256473"/>
                  <a:gd name="connsiteX66" fmla="*/ 9029032 w 18300700"/>
                  <a:gd name="connsiteY66" fmla="*/ 2050061 h 15256473"/>
                  <a:gd name="connsiteX0" fmla="*/ 9029032 w 18300700"/>
                  <a:gd name="connsiteY0" fmla="*/ 2050061 h 15256473"/>
                  <a:gd name="connsiteX1" fmla="*/ 3117850 w 18300700"/>
                  <a:gd name="connsiteY1" fmla="*/ 8461973 h 15256473"/>
                  <a:gd name="connsiteX2" fmla="*/ 2952750 w 18300700"/>
                  <a:gd name="connsiteY2" fmla="*/ 8665173 h 15256473"/>
                  <a:gd name="connsiteX3" fmla="*/ 2838450 w 18300700"/>
                  <a:gd name="connsiteY3" fmla="*/ 8862023 h 15256473"/>
                  <a:gd name="connsiteX4" fmla="*/ 2736850 w 18300700"/>
                  <a:gd name="connsiteY4" fmla="*/ 9014423 h 15256473"/>
                  <a:gd name="connsiteX5" fmla="*/ 2692400 w 18300700"/>
                  <a:gd name="connsiteY5" fmla="*/ 9185873 h 15256473"/>
                  <a:gd name="connsiteX6" fmla="*/ 2527300 w 18300700"/>
                  <a:gd name="connsiteY6" fmla="*/ 9382723 h 15256473"/>
                  <a:gd name="connsiteX7" fmla="*/ 2425700 w 18300700"/>
                  <a:gd name="connsiteY7" fmla="*/ 9585923 h 15256473"/>
                  <a:gd name="connsiteX8" fmla="*/ 2368550 w 18300700"/>
                  <a:gd name="connsiteY8" fmla="*/ 9731973 h 15256473"/>
                  <a:gd name="connsiteX9" fmla="*/ 2235200 w 18300700"/>
                  <a:gd name="connsiteY9" fmla="*/ 9852623 h 15256473"/>
                  <a:gd name="connsiteX10" fmla="*/ 2184400 w 18300700"/>
                  <a:gd name="connsiteY10" fmla="*/ 9960573 h 15256473"/>
                  <a:gd name="connsiteX11" fmla="*/ 2317750 w 18300700"/>
                  <a:gd name="connsiteY11" fmla="*/ 9985973 h 15256473"/>
                  <a:gd name="connsiteX12" fmla="*/ 2311400 w 18300700"/>
                  <a:gd name="connsiteY12" fmla="*/ 10125673 h 15256473"/>
                  <a:gd name="connsiteX13" fmla="*/ 2254250 w 18300700"/>
                  <a:gd name="connsiteY13" fmla="*/ 10271723 h 15256473"/>
                  <a:gd name="connsiteX14" fmla="*/ 2139950 w 18300700"/>
                  <a:gd name="connsiteY14" fmla="*/ 10366973 h 15256473"/>
                  <a:gd name="connsiteX15" fmla="*/ 2000250 w 18300700"/>
                  <a:gd name="connsiteY15" fmla="*/ 10405073 h 15256473"/>
                  <a:gd name="connsiteX16" fmla="*/ 1974850 w 18300700"/>
                  <a:gd name="connsiteY16" fmla="*/ 10462223 h 15256473"/>
                  <a:gd name="connsiteX17" fmla="*/ 2006600 w 18300700"/>
                  <a:gd name="connsiteY17" fmla="*/ 10525723 h 15256473"/>
                  <a:gd name="connsiteX18" fmla="*/ 1924050 w 18300700"/>
                  <a:gd name="connsiteY18" fmla="*/ 10659073 h 15256473"/>
                  <a:gd name="connsiteX19" fmla="*/ 1879600 w 18300700"/>
                  <a:gd name="connsiteY19" fmla="*/ 10805123 h 15256473"/>
                  <a:gd name="connsiteX20" fmla="*/ 1854200 w 18300700"/>
                  <a:gd name="connsiteY20" fmla="*/ 11021023 h 15256473"/>
                  <a:gd name="connsiteX21" fmla="*/ 1841500 w 18300700"/>
                  <a:gd name="connsiteY21" fmla="*/ 11160723 h 15256473"/>
                  <a:gd name="connsiteX22" fmla="*/ 1695450 w 18300700"/>
                  <a:gd name="connsiteY22" fmla="*/ 11268673 h 15256473"/>
                  <a:gd name="connsiteX23" fmla="*/ 1606550 w 18300700"/>
                  <a:gd name="connsiteY23" fmla="*/ 11503623 h 15256473"/>
                  <a:gd name="connsiteX24" fmla="*/ 1511300 w 18300700"/>
                  <a:gd name="connsiteY24" fmla="*/ 11732223 h 15256473"/>
                  <a:gd name="connsiteX25" fmla="*/ 1225550 w 18300700"/>
                  <a:gd name="connsiteY25" fmla="*/ 11846523 h 15256473"/>
                  <a:gd name="connsiteX26" fmla="*/ 1130300 w 18300700"/>
                  <a:gd name="connsiteY26" fmla="*/ 11795723 h 15256473"/>
                  <a:gd name="connsiteX27" fmla="*/ 1003300 w 18300700"/>
                  <a:gd name="connsiteY27" fmla="*/ 11878273 h 15256473"/>
                  <a:gd name="connsiteX28" fmla="*/ 984250 w 18300700"/>
                  <a:gd name="connsiteY28" fmla="*/ 11941773 h 15256473"/>
                  <a:gd name="connsiteX29" fmla="*/ 901700 w 18300700"/>
                  <a:gd name="connsiteY29" fmla="*/ 12030673 h 15256473"/>
                  <a:gd name="connsiteX30" fmla="*/ 819150 w 18300700"/>
                  <a:gd name="connsiteY30" fmla="*/ 12138623 h 15256473"/>
                  <a:gd name="connsiteX31" fmla="*/ 704850 w 18300700"/>
                  <a:gd name="connsiteY31" fmla="*/ 12310073 h 15256473"/>
                  <a:gd name="connsiteX32" fmla="*/ 635000 w 18300700"/>
                  <a:gd name="connsiteY32" fmla="*/ 12481523 h 15256473"/>
                  <a:gd name="connsiteX33" fmla="*/ 565150 w 18300700"/>
                  <a:gd name="connsiteY33" fmla="*/ 12564073 h 15256473"/>
                  <a:gd name="connsiteX34" fmla="*/ 514350 w 18300700"/>
                  <a:gd name="connsiteY34" fmla="*/ 12703773 h 15256473"/>
                  <a:gd name="connsiteX35" fmla="*/ 469900 w 18300700"/>
                  <a:gd name="connsiteY35" fmla="*/ 12824423 h 15256473"/>
                  <a:gd name="connsiteX36" fmla="*/ 419100 w 18300700"/>
                  <a:gd name="connsiteY36" fmla="*/ 12989523 h 15256473"/>
                  <a:gd name="connsiteX37" fmla="*/ 476250 w 18300700"/>
                  <a:gd name="connsiteY37" fmla="*/ 13084773 h 15256473"/>
                  <a:gd name="connsiteX38" fmla="*/ 406400 w 18300700"/>
                  <a:gd name="connsiteY38" fmla="*/ 13237173 h 15256473"/>
                  <a:gd name="connsiteX39" fmla="*/ 412750 w 18300700"/>
                  <a:gd name="connsiteY39" fmla="*/ 13357823 h 15256473"/>
                  <a:gd name="connsiteX40" fmla="*/ 368300 w 18300700"/>
                  <a:gd name="connsiteY40" fmla="*/ 13529273 h 15256473"/>
                  <a:gd name="connsiteX41" fmla="*/ 317500 w 18300700"/>
                  <a:gd name="connsiteY41" fmla="*/ 13751523 h 15256473"/>
                  <a:gd name="connsiteX42" fmla="*/ 273050 w 18300700"/>
                  <a:gd name="connsiteY42" fmla="*/ 13916623 h 15256473"/>
                  <a:gd name="connsiteX43" fmla="*/ 234950 w 18300700"/>
                  <a:gd name="connsiteY43" fmla="*/ 14043623 h 15256473"/>
                  <a:gd name="connsiteX44" fmla="*/ 228600 w 18300700"/>
                  <a:gd name="connsiteY44" fmla="*/ 14221423 h 15256473"/>
                  <a:gd name="connsiteX45" fmla="*/ 184150 w 18300700"/>
                  <a:gd name="connsiteY45" fmla="*/ 14418273 h 15256473"/>
                  <a:gd name="connsiteX46" fmla="*/ 139700 w 18300700"/>
                  <a:gd name="connsiteY46" fmla="*/ 14589723 h 15256473"/>
                  <a:gd name="connsiteX47" fmla="*/ 133350 w 18300700"/>
                  <a:gd name="connsiteY47" fmla="*/ 14761173 h 15256473"/>
                  <a:gd name="connsiteX48" fmla="*/ 69850 w 18300700"/>
                  <a:gd name="connsiteY48" fmla="*/ 14875473 h 15256473"/>
                  <a:gd name="connsiteX49" fmla="*/ 50800 w 18300700"/>
                  <a:gd name="connsiteY49" fmla="*/ 15027873 h 15256473"/>
                  <a:gd name="connsiteX50" fmla="*/ 0 w 18300700"/>
                  <a:gd name="connsiteY50" fmla="*/ 15256473 h 15256473"/>
                  <a:gd name="connsiteX51" fmla="*/ 82550 w 18300700"/>
                  <a:gd name="connsiteY51" fmla="*/ 15199323 h 15256473"/>
                  <a:gd name="connsiteX52" fmla="*/ 406400 w 18300700"/>
                  <a:gd name="connsiteY52" fmla="*/ 14024573 h 15256473"/>
                  <a:gd name="connsiteX53" fmla="*/ 4775200 w 18300700"/>
                  <a:gd name="connsiteY53" fmla="*/ 14151573 h 15256473"/>
                  <a:gd name="connsiteX54" fmla="*/ 9207500 w 18300700"/>
                  <a:gd name="connsiteY54" fmla="*/ 14189673 h 15256473"/>
                  <a:gd name="connsiteX55" fmla="*/ 9029700 w 18300700"/>
                  <a:gd name="connsiteY55" fmla="*/ 11471873 h 15256473"/>
                  <a:gd name="connsiteX56" fmla="*/ 8851900 w 18300700"/>
                  <a:gd name="connsiteY56" fmla="*/ 10824173 h 15256473"/>
                  <a:gd name="connsiteX57" fmla="*/ 8978900 w 18300700"/>
                  <a:gd name="connsiteY57" fmla="*/ 10519373 h 15256473"/>
                  <a:gd name="connsiteX58" fmla="*/ 9207500 w 18300700"/>
                  <a:gd name="connsiteY58" fmla="*/ 10176473 h 15256473"/>
                  <a:gd name="connsiteX59" fmla="*/ 10134600 w 18300700"/>
                  <a:gd name="connsiteY59" fmla="*/ 9579573 h 15256473"/>
                  <a:gd name="connsiteX60" fmla="*/ 10579100 w 18300700"/>
                  <a:gd name="connsiteY60" fmla="*/ 9477973 h 15256473"/>
                  <a:gd name="connsiteX61" fmla="*/ 11036300 w 18300700"/>
                  <a:gd name="connsiteY61" fmla="*/ 9249373 h 15256473"/>
                  <a:gd name="connsiteX62" fmla="*/ 11366500 w 18300700"/>
                  <a:gd name="connsiteY62" fmla="*/ 9147773 h 15256473"/>
                  <a:gd name="connsiteX63" fmla="*/ 11289631 w 18300700"/>
                  <a:gd name="connsiteY63" fmla="*/ 3195639 h 15256473"/>
                  <a:gd name="connsiteX64" fmla="*/ 18300700 w 18300700"/>
                  <a:gd name="connsiteY64" fmla="*/ 3000973 h 15256473"/>
                  <a:gd name="connsiteX65" fmla="*/ 18160332 w 18300700"/>
                  <a:gd name="connsiteY65" fmla="*/ 0 h 15256473"/>
                  <a:gd name="connsiteX66" fmla="*/ 11880181 w 18300700"/>
                  <a:gd name="connsiteY66" fmla="*/ 1512889 h 15256473"/>
                  <a:gd name="connsiteX67" fmla="*/ 9029032 w 18300700"/>
                  <a:gd name="connsiteY67" fmla="*/ 2050061 h 15256473"/>
                  <a:gd name="connsiteX0" fmla="*/ 9029032 w 18300700"/>
                  <a:gd name="connsiteY0" fmla="*/ 2050061 h 15256473"/>
                  <a:gd name="connsiteX1" fmla="*/ 3206750 w 18300700"/>
                  <a:gd name="connsiteY1" fmla="*/ 8303223 h 15256473"/>
                  <a:gd name="connsiteX2" fmla="*/ 3117850 w 18300700"/>
                  <a:gd name="connsiteY2" fmla="*/ 8461973 h 15256473"/>
                  <a:gd name="connsiteX3" fmla="*/ 2952750 w 18300700"/>
                  <a:gd name="connsiteY3" fmla="*/ 8665173 h 15256473"/>
                  <a:gd name="connsiteX4" fmla="*/ 2838450 w 18300700"/>
                  <a:gd name="connsiteY4" fmla="*/ 8862023 h 15256473"/>
                  <a:gd name="connsiteX5" fmla="*/ 2736850 w 18300700"/>
                  <a:gd name="connsiteY5" fmla="*/ 9014423 h 15256473"/>
                  <a:gd name="connsiteX6" fmla="*/ 2692400 w 18300700"/>
                  <a:gd name="connsiteY6" fmla="*/ 9185873 h 15256473"/>
                  <a:gd name="connsiteX7" fmla="*/ 2527300 w 18300700"/>
                  <a:gd name="connsiteY7" fmla="*/ 9382723 h 15256473"/>
                  <a:gd name="connsiteX8" fmla="*/ 2425700 w 18300700"/>
                  <a:gd name="connsiteY8" fmla="*/ 9585923 h 15256473"/>
                  <a:gd name="connsiteX9" fmla="*/ 2368550 w 18300700"/>
                  <a:gd name="connsiteY9" fmla="*/ 9731973 h 15256473"/>
                  <a:gd name="connsiteX10" fmla="*/ 2235200 w 18300700"/>
                  <a:gd name="connsiteY10" fmla="*/ 9852623 h 15256473"/>
                  <a:gd name="connsiteX11" fmla="*/ 2184400 w 18300700"/>
                  <a:gd name="connsiteY11" fmla="*/ 9960573 h 15256473"/>
                  <a:gd name="connsiteX12" fmla="*/ 2317750 w 18300700"/>
                  <a:gd name="connsiteY12" fmla="*/ 9985973 h 15256473"/>
                  <a:gd name="connsiteX13" fmla="*/ 2311400 w 18300700"/>
                  <a:gd name="connsiteY13" fmla="*/ 10125673 h 15256473"/>
                  <a:gd name="connsiteX14" fmla="*/ 2254250 w 18300700"/>
                  <a:gd name="connsiteY14" fmla="*/ 10271723 h 15256473"/>
                  <a:gd name="connsiteX15" fmla="*/ 2139950 w 18300700"/>
                  <a:gd name="connsiteY15" fmla="*/ 10366973 h 15256473"/>
                  <a:gd name="connsiteX16" fmla="*/ 2000250 w 18300700"/>
                  <a:gd name="connsiteY16" fmla="*/ 10405073 h 15256473"/>
                  <a:gd name="connsiteX17" fmla="*/ 1974850 w 18300700"/>
                  <a:gd name="connsiteY17" fmla="*/ 10462223 h 15256473"/>
                  <a:gd name="connsiteX18" fmla="*/ 2006600 w 18300700"/>
                  <a:gd name="connsiteY18" fmla="*/ 10525723 h 15256473"/>
                  <a:gd name="connsiteX19" fmla="*/ 1924050 w 18300700"/>
                  <a:gd name="connsiteY19" fmla="*/ 10659073 h 15256473"/>
                  <a:gd name="connsiteX20" fmla="*/ 1879600 w 18300700"/>
                  <a:gd name="connsiteY20" fmla="*/ 10805123 h 15256473"/>
                  <a:gd name="connsiteX21" fmla="*/ 1854200 w 18300700"/>
                  <a:gd name="connsiteY21" fmla="*/ 11021023 h 15256473"/>
                  <a:gd name="connsiteX22" fmla="*/ 1841500 w 18300700"/>
                  <a:gd name="connsiteY22" fmla="*/ 11160723 h 15256473"/>
                  <a:gd name="connsiteX23" fmla="*/ 1695450 w 18300700"/>
                  <a:gd name="connsiteY23" fmla="*/ 11268673 h 15256473"/>
                  <a:gd name="connsiteX24" fmla="*/ 1606550 w 18300700"/>
                  <a:gd name="connsiteY24" fmla="*/ 11503623 h 15256473"/>
                  <a:gd name="connsiteX25" fmla="*/ 1511300 w 18300700"/>
                  <a:gd name="connsiteY25" fmla="*/ 11732223 h 15256473"/>
                  <a:gd name="connsiteX26" fmla="*/ 1225550 w 18300700"/>
                  <a:gd name="connsiteY26" fmla="*/ 11846523 h 15256473"/>
                  <a:gd name="connsiteX27" fmla="*/ 1130300 w 18300700"/>
                  <a:gd name="connsiteY27" fmla="*/ 11795723 h 15256473"/>
                  <a:gd name="connsiteX28" fmla="*/ 1003300 w 18300700"/>
                  <a:gd name="connsiteY28" fmla="*/ 11878273 h 15256473"/>
                  <a:gd name="connsiteX29" fmla="*/ 984250 w 18300700"/>
                  <a:gd name="connsiteY29" fmla="*/ 11941773 h 15256473"/>
                  <a:gd name="connsiteX30" fmla="*/ 901700 w 18300700"/>
                  <a:gd name="connsiteY30" fmla="*/ 12030673 h 15256473"/>
                  <a:gd name="connsiteX31" fmla="*/ 819150 w 18300700"/>
                  <a:gd name="connsiteY31" fmla="*/ 12138623 h 15256473"/>
                  <a:gd name="connsiteX32" fmla="*/ 704850 w 18300700"/>
                  <a:gd name="connsiteY32" fmla="*/ 12310073 h 15256473"/>
                  <a:gd name="connsiteX33" fmla="*/ 635000 w 18300700"/>
                  <a:gd name="connsiteY33" fmla="*/ 12481523 h 15256473"/>
                  <a:gd name="connsiteX34" fmla="*/ 565150 w 18300700"/>
                  <a:gd name="connsiteY34" fmla="*/ 12564073 h 15256473"/>
                  <a:gd name="connsiteX35" fmla="*/ 514350 w 18300700"/>
                  <a:gd name="connsiteY35" fmla="*/ 12703773 h 15256473"/>
                  <a:gd name="connsiteX36" fmla="*/ 469900 w 18300700"/>
                  <a:gd name="connsiteY36" fmla="*/ 12824423 h 15256473"/>
                  <a:gd name="connsiteX37" fmla="*/ 419100 w 18300700"/>
                  <a:gd name="connsiteY37" fmla="*/ 12989523 h 15256473"/>
                  <a:gd name="connsiteX38" fmla="*/ 476250 w 18300700"/>
                  <a:gd name="connsiteY38" fmla="*/ 13084773 h 15256473"/>
                  <a:gd name="connsiteX39" fmla="*/ 406400 w 18300700"/>
                  <a:gd name="connsiteY39" fmla="*/ 13237173 h 15256473"/>
                  <a:gd name="connsiteX40" fmla="*/ 412750 w 18300700"/>
                  <a:gd name="connsiteY40" fmla="*/ 13357823 h 15256473"/>
                  <a:gd name="connsiteX41" fmla="*/ 368300 w 18300700"/>
                  <a:gd name="connsiteY41" fmla="*/ 13529273 h 15256473"/>
                  <a:gd name="connsiteX42" fmla="*/ 317500 w 18300700"/>
                  <a:gd name="connsiteY42" fmla="*/ 13751523 h 15256473"/>
                  <a:gd name="connsiteX43" fmla="*/ 273050 w 18300700"/>
                  <a:gd name="connsiteY43" fmla="*/ 13916623 h 15256473"/>
                  <a:gd name="connsiteX44" fmla="*/ 234950 w 18300700"/>
                  <a:gd name="connsiteY44" fmla="*/ 14043623 h 15256473"/>
                  <a:gd name="connsiteX45" fmla="*/ 228600 w 18300700"/>
                  <a:gd name="connsiteY45" fmla="*/ 14221423 h 15256473"/>
                  <a:gd name="connsiteX46" fmla="*/ 184150 w 18300700"/>
                  <a:gd name="connsiteY46" fmla="*/ 14418273 h 15256473"/>
                  <a:gd name="connsiteX47" fmla="*/ 139700 w 18300700"/>
                  <a:gd name="connsiteY47" fmla="*/ 14589723 h 15256473"/>
                  <a:gd name="connsiteX48" fmla="*/ 133350 w 18300700"/>
                  <a:gd name="connsiteY48" fmla="*/ 14761173 h 15256473"/>
                  <a:gd name="connsiteX49" fmla="*/ 69850 w 18300700"/>
                  <a:gd name="connsiteY49" fmla="*/ 14875473 h 15256473"/>
                  <a:gd name="connsiteX50" fmla="*/ 50800 w 18300700"/>
                  <a:gd name="connsiteY50" fmla="*/ 15027873 h 15256473"/>
                  <a:gd name="connsiteX51" fmla="*/ 0 w 18300700"/>
                  <a:gd name="connsiteY51" fmla="*/ 15256473 h 15256473"/>
                  <a:gd name="connsiteX52" fmla="*/ 82550 w 18300700"/>
                  <a:gd name="connsiteY52" fmla="*/ 15199323 h 15256473"/>
                  <a:gd name="connsiteX53" fmla="*/ 406400 w 18300700"/>
                  <a:gd name="connsiteY53" fmla="*/ 14024573 h 15256473"/>
                  <a:gd name="connsiteX54" fmla="*/ 4775200 w 18300700"/>
                  <a:gd name="connsiteY54" fmla="*/ 14151573 h 15256473"/>
                  <a:gd name="connsiteX55" fmla="*/ 9207500 w 18300700"/>
                  <a:gd name="connsiteY55" fmla="*/ 14189673 h 15256473"/>
                  <a:gd name="connsiteX56" fmla="*/ 9029700 w 18300700"/>
                  <a:gd name="connsiteY56" fmla="*/ 11471873 h 15256473"/>
                  <a:gd name="connsiteX57" fmla="*/ 8851900 w 18300700"/>
                  <a:gd name="connsiteY57" fmla="*/ 10824173 h 15256473"/>
                  <a:gd name="connsiteX58" fmla="*/ 8978900 w 18300700"/>
                  <a:gd name="connsiteY58" fmla="*/ 10519373 h 15256473"/>
                  <a:gd name="connsiteX59" fmla="*/ 9207500 w 18300700"/>
                  <a:gd name="connsiteY59" fmla="*/ 10176473 h 15256473"/>
                  <a:gd name="connsiteX60" fmla="*/ 10134600 w 18300700"/>
                  <a:gd name="connsiteY60" fmla="*/ 9579573 h 15256473"/>
                  <a:gd name="connsiteX61" fmla="*/ 10579100 w 18300700"/>
                  <a:gd name="connsiteY61" fmla="*/ 9477973 h 15256473"/>
                  <a:gd name="connsiteX62" fmla="*/ 11036300 w 18300700"/>
                  <a:gd name="connsiteY62" fmla="*/ 9249373 h 15256473"/>
                  <a:gd name="connsiteX63" fmla="*/ 11366500 w 18300700"/>
                  <a:gd name="connsiteY63" fmla="*/ 9147773 h 15256473"/>
                  <a:gd name="connsiteX64" fmla="*/ 11289631 w 18300700"/>
                  <a:gd name="connsiteY64" fmla="*/ 3195639 h 15256473"/>
                  <a:gd name="connsiteX65" fmla="*/ 18300700 w 18300700"/>
                  <a:gd name="connsiteY65" fmla="*/ 3000973 h 15256473"/>
                  <a:gd name="connsiteX66" fmla="*/ 18160332 w 18300700"/>
                  <a:gd name="connsiteY66" fmla="*/ 0 h 15256473"/>
                  <a:gd name="connsiteX67" fmla="*/ 11880181 w 18300700"/>
                  <a:gd name="connsiteY67" fmla="*/ 1512889 h 15256473"/>
                  <a:gd name="connsiteX68" fmla="*/ 9029032 w 18300700"/>
                  <a:gd name="connsiteY68" fmla="*/ 2050061 h 15256473"/>
                  <a:gd name="connsiteX0" fmla="*/ 9029032 w 18300700"/>
                  <a:gd name="connsiteY0" fmla="*/ 2050061 h 15256473"/>
                  <a:gd name="connsiteX1" fmla="*/ 3219450 w 18300700"/>
                  <a:gd name="connsiteY1" fmla="*/ 8138123 h 15256473"/>
                  <a:gd name="connsiteX2" fmla="*/ 3206750 w 18300700"/>
                  <a:gd name="connsiteY2" fmla="*/ 8303223 h 15256473"/>
                  <a:gd name="connsiteX3" fmla="*/ 3117850 w 18300700"/>
                  <a:gd name="connsiteY3" fmla="*/ 8461973 h 15256473"/>
                  <a:gd name="connsiteX4" fmla="*/ 2952750 w 18300700"/>
                  <a:gd name="connsiteY4" fmla="*/ 8665173 h 15256473"/>
                  <a:gd name="connsiteX5" fmla="*/ 2838450 w 18300700"/>
                  <a:gd name="connsiteY5" fmla="*/ 8862023 h 15256473"/>
                  <a:gd name="connsiteX6" fmla="*/ 2736850 w 18300700"/>
                  <a:gd name="connsiteY6" fmla="*/ 9014423 h 15256473"/>
                  <a:gd name="connsiteX7" fmla="*/ 2692400 w 18300700"/>
                  <a:gd name="connsiteY7" fmla="*/ 9185873 h 15256473"/>
                  <a:gd name="connsiteX8" fmla="*/ 2527300 w 18300700"/>
                  <a:gd name="connsiteY8" fmla="*/ 9382723 h 15256473"/>
                  <a:gd name="connsiteX9" fmla="*/ 2425700 w 18300700"/>
                  <a:gd name="connsiteY9" fmla="*/ 9585923 h 15256473"/>
                  <a:gd name="connsiteX10" fmla="*/ 2368550 w 18300700"/>
                  <a:gd name="connsiteY10" fmla="*/ 9731973 h 15256473"/>
                  <a:gd name="connsiteX11" fmla="*/ 2235200 w 18300700"/>
                  <a:gd name="connsiteY11" fmla="*/ 9852623 h 15256473"/>
                  <a:gd name="connsiteX12" fmla="*/ 2184400 w 18300700"/>
                  <a:gd name="connsiteY12" fmla="*/ 9960573 h 15256473"/>
                  <a:gd name="connsiteX13" fmla="*/ 2317750 w 18300700"/>
                  <a:gd name="connsiteY13" fmla="*/ 9985973 h 15256473"/>
                  <a:gd name="connsiteX14" fmla="*/ 2311400 w 18300700"/>
                  <a:gd name="connsiteY14" fmla="*/ 10125673 h 15256473"/>
                  <a:gd name="connsiteX15" fmla="*/ 2254250 w 18300700"/>
                  <a:gd name="connsiteY15" fmla="*/ 10271723 h 15256473"/>
                  <a:gd name="connsiteX16" fmla="*/ 2139950 w 18300700"/>
                  <a:gd name="connsiteY16" fmla="*/ 10366973 h 15256473"/>
                  <a:gd name="connsiteX17" fmla="*/ 2000250 w 18300700"/>
                  <a:gd name="connsiteY17" fmla="*/ 10405073 h 15256473"/>
                  <a:gd name="connsiteX18" fmla="*/ 1974850 w 18300700"/>
                  <a:gd name="connsiteY18" fmla="*/ 10462223 h 15256473"/>
                  <a:gd name="connsiteX19" fmla="*/ 2006600 w 18300700"/>
                  <a:gd name="connsiteY19" fmla="*/ 10525723 h 15256473"/>
                  <a:gd name="connsiteX20" fmla="*/ 1924050 w 18300700"/>
                  <a:gd name="connsiteY20" fmla="*/ 10659073 h 15256473"/>
                  <a:gd name="connsiteX21" fmla="*/ 1879600 w 18300700"/>
                  <a:gd name="connsiteY21" fmla="*/ 10805123 h 15256473"/>
                  <a:gd name="connsiteX22" fmla="*/ 1854200 w 18300700"/>
                  <a:gd name="connsiteY22" fmla="*/ 11021023 h 15256473"/>
                  <a:gd name="connsiteX23" fmla="*/ 1841500 w 18300700"/>
                  <a:gd name="connsiteY23" fmla="*/ 11160723 h 15256473"/>
                  <a:gd name="connsiteX24" fmla="*/ 1695450 w 18300700"/>
                  <a:gd name="connsiteY24" fmla="*/ 11268673 h 15256473"/>
                  <a:gd name="connsiteX25" fmla="*/ 1606550 w 18300700"/>
                  <a:gd name="connsiteY25" fmla="*/ 11503623 h 15256473"/>
                  <a:gd name="connsiteX26" fmla="*/ 1511300 w 18300700"/>
                  <a:gd name="connsiteY26" fmla="*/ 11732223 h 15256473"/>
                  <a:gd name="connsiteX27" fmla="*/ 1225550 w 18300700"/>
                  <a:gd name="connsiteY27" fmla="*/ 11846523 h 15256473"/>
                  <a:gd name="connsiteX28" fmla="*/ 1130300 w 18300700"/>
                  <a:gd name="connsiteY28" fmla="*/ 11795723 h 15256473"/>
                  <a:gd name="connsiteX29" fmla="*/ 1003300 w 18300700"/>
                  <a:gd name="connsiteY29" fmla="*/ 11878273 h 15256473"/>
                  <a:gd name="connsiteX30" fmla="*/ 984250 w 18300700"/>
                  <a:gd name="connsiteY30" fmla="*/ 11941773 h 15256473"/>
                  <a:gd name="connsiteX31" fmla="*/ 901700 w 18300700"/>
                  <a:gd name="connsiteY31" fmla="*/ 12030673 h 15256473"/>
                  <a:gd name="connsiteX32" fmla="*/ 819150 w 18300700"/>
                  <a:gd name="connsiteY32" fmla="*/ 12138623 h 15256473"/>
                  <a:gd name="connsiteX33" fmla="*/ 704850 w 18300700"/>
                  <a:gd name="connsiteY33" fmla="*/ 12310073 h 15256473"/>
                  <a:gd name="connsiteX34" fmla="*/ 635000 w 18300700"/>
                  <a:gd name="connsiteY34" fmla="*/ 12481523 h 15256473"/>
                  <a:gd name="connsiteX35" fmla="*/ 565150 w 18300700"/>
                  <a:gd name="connsiteY35" fmla="*/ 12564073 h 15256473"/>
                  <a:gd name="connsiteX36" fmla="*/ 514350 w 18300700"/>
                  <a:gd name="connsiteY36" fmla="*/ 12703773 h 15256473"/>
                  <a:gd name="connsiteX37" fmla="*/ 469900 w 18300700"/>
                  <a:gd name="connsiteY37" fmla="*/ 12824423 h 15256473"/>
                  <a:gd name="connsiteX38" fmla="*/ 419100 w 18300700"/>
                  <a:gd name="connsiteY38" fmla="*/ 12989523 h 15256473"/>
                  <a:gd name="connsiteX39" fmla="*/ 476250 w 18300700"/>
                  <a:gd name="connsiteY39" fmla="*/ 13084773 h 15256473"/>
                  <a:gd name="connsiteX40" fmla="*/ 406400 w 18300700"/>
                  <a:gd name="connsiteY40" fmla="*/ 13237173 h 15256473"/>
                  <a:gd name="connsiteX41" fmla="*/ 412750 w 18300700"/>
                  <a:gd name="connsiteY41" fmla="*/ 13357823 h 15256473"/>
                  <a:gd name="connsiteX42" fmla="*/ 368300 w 18300700"/>
                  <a:gd name="connsiteY42" fmla="*/ 13529273 h 15256473"/>
                  <a:gd name="connsiteX43" fmla="*/ 317500 w 18300700"/>
                  <a:gd name="connsiteY43" fmla="*/ 13751523 h 15256473"/>
                  <a:gd name="connsiteX44" fmla="*/ 273050 w 18300700"/>
                  <a:gd name="connsiteY44" fmla="*/ 13916623 h 15256473"/>
                  <a:gd name="connsiteX45" fmla="*/ 234950 w 18300700"/>
                  <a:gd name="connsiteY45" fmla="*/ 14043623 h 15256473"/>
                  <a:gd name="connsiteX46" fmla="*/ 228600 w 18300700"/>
                  <a:gd name="connsiteY46" fmla="*/ 14221423 h 15256473"/>
                  <a:gd name="connsiteX47" fmla="*/ 184150 w 18300700"/>
                  <a:gd name="connsiteY47" fmla="*/ 14418273 h 15256473"/>
                  <a:gd name="connsiteX48" fmla="*/ 139700 w 18300700"/>
                  <a:gd name="connsiteY48" fmla="*/ 14589723 h 15256473"/>
                  <a:gd name="connsiteX49" fmla="*/ 133350 w 18300700"/>
                  <a:gd name="connsiteY49" fmla="*/ 14761173 h 15256473"/>
                  <a:gd name="connsiteX50" fmla="*/ 69850 w 18300700"/>
                  <a:gd name="connsiteY50" fmla="*/ 14875473 h 15256473"/>
                  <a:gd name="connsiteX51" fmla="*/ 50800 w 18300700"/>
                  <a:gd name="connsiteY51" fmla="*/ 15027873 h 15256473"/>
                  <a:gd name="connsiteX52" fmla="*/ 0 w 18300700"/>
                  <a:gd name="connsiteY52" fmla="*/ 15256473 h 15256473"/>
                  <a:gd name="connsiteX53" fmla="*/ 82550 w 18300700"/>
                  <a:gd name="connsiteY53" fmla="*/ 15199323 h 15256473"/>
                  <a:gd name="connsiteX54" fmla="*/ 406400 w 18300700"/>
                  <a:gd name="connsiteY54" fmla="*/ 14024573 h 15256473"/>
                  <a:gd name="connsiteX55" fmla="*/ 4775200 w 18300700"/>
                  <a:gd name="connsiteY55" fmla="*/ 14151573 h 15256473"/>
                  <a:gd name="connsiteX56" fmla="*/ 9207500 w 18300700"/>
                  <a:gd name="connsiteY56" fmla="*/ 14189673 h 15256473"/>
                  <a:gd name="connsiteX57" fmla="*/ 9029700 w 18300700"/>
                  <a:gd name="connsiteY57" fmla="*/ 11471873 h 15256473"/>
                  <a:gd name="connsiteX58" fmla="*/ 8851900 w 18300700"/>
                  <a:gd name="connsiteY58" fmla="*/ 10824173 h 15256473"/>
                  <a:gd name="connsiteX59" fmla="*/ 8978900 w 18300700"/>
                  <a:gd name="connsiteY59" fmla="*/ 10519373 h 15256473"/>
                  <a:gd name="connsiteX60" fmla="*/ 9207500 w 18300700"/>
                  <a:gd name="connsiteY60" fmla="*/ 10176473 h 15256473"/>
                  <a:gd name="connsiteX61" fmla="*/ 10134600 w 18300700"/>
                  <a:gd name="connsiteY61" fmla="*/ 9579573 h 15256473"/>
                  <a:gd name="connsiteX62" fmla="*/ 10579100 w 18300700"/>
                  <a:gd name="connsiteY62" fmla="*/ 9477973 h 15256473"/>
                  <a:gd name="connsiteX63" fmla="*/ 11036300 w 18300700"/>
                  <a:gd name="connsiteY63" fmla="*/ 9249373 h 15256473"/>
                  <a:gd name="connsiteX64" fmla="*/ 11366500 w 18300700"/>
                  <a:gd name="connsiteY64" fmla="*/ 9147773 h 15256473"/>
                  <a:gd name="connsiteX65" fmla="*/ 11289631 w 18300700"/>
                  <a:gd name="connsiteY65" fmla="*/ 3195639 h 15256473"/>
                  <a:gd name="connsiteX66" fmla="*/ 18300700 w 18300700"/>
                  <a:gd name="connsiteY66" fmla="*/ 3000973 h 15256473"/>
                  <a:gd name="connsiteX67" fmla="*/ 18160332 w 18300700"/>
                  <a:gd name="connsiteY67" fmla="*/ 0 h 15256473"/>
                  <a:gd name="connsiteX68" fmla="*/ 11880181 w 18300700"/>
                  <a:gd name="connsiteY68" fmla="*/ 1512889 h 15256473"/>
                  <a:gd name="connsiteX69" fmla="*/ 9029032 w 18300700"/>
                  <a:gd name="connsiteY69" fmla="*/ 2050061 h 15256473"/>
                  <a:gd name="connsiteX0" fmla="*/ 9029032 w 18300700"/>
                  <a:gd name="connsiteY0" fmla="*/ 2050061 h 15256473"/>
                  <a:gd name="connsiteX1" fmla="*/ 3136900 w 18300700"/>
                  <a:gd name="connsiteY1" fmla="*/ 8207973 h 15256473"/>
                  <a:gd name="connsiteX2" fmla="*/ 3219450 w 18300700"/>
                  <a:gd name="connsiteY2" fmla="*/ 8138123 h 15256473"/>
                  <a:gd name="connsiteX3" fmla="*/ 3206750 w 18300700"/>
                  <a:gd name="connsiteY3" fmla="*/ 8303223 h 15256473"/>
                  <a:gd name="connsiteX4" fmla="*/ 3117850 w 18300700"/>
                  <a:gd name="connsiteY4" fmla="*/ 8461973 h 15256473"/>
                  <a:gd name="connsiteX5" fmla="*/ 2952750 w 18300700"/>
                  <a:gd name="connsiteY5" fmla="*/ 8665173 h 15256473"/>
                  <a:gd name="connsiteX6" fmla="*/ 2838450 w 18300700"/>
                  <a:gd name="connsiteY6" fmla="*/ 8862023 h 15256473"/>
                  <a:gd name="connsiteX7" fmla="*/ 2736850 w 18300700"/>
                  <a:gd name="connsiteY7" fmla="*/ 9014423 h 15256473"/>
                  <a:gd name="connsiteX8" fmla="*/ 2692400 w 18300700"/>
                  <a:gd name="connsiteY8" fmla="*/ 9185873 h 15256473"/>
                  <a:gd name="connsiteX9" fmla="*/ 2527300 w 18300700"/>
                  <a:gd name="connsiteY9" fmla="*/ 9382723 h 15256473"/>
                  <a:gd name="connsiteX10" fmla="*/ 2425700 w 18300700"/>
                  <a:gd name="connsiteY10" fmla="*/ 9585923 h 15256473"/>
                  <a:gd name="connsiteX11" fmla="*/ 2368550 w 18300700"/>
                  <a:gd name="connsiteY11" fmla="*/ 9731973 h 15256473"/>
                  <a:gd name="connsiteX12" fmla="*/ 2235200 w 18300700"/>
                  <a:gd name="connsiteY12" fmla="*/ 9852623 h 15256473"/>
                  <a:gd name="connsiteX13" fmla="*/ 2184400 w 18300700"/>
                  <a:gd name="connsiteY13" fmla="*/ 9960573 h 15256473"/>
                  <a:gd name="connsiteX14" fmla="*/ 2317750 w 18300700"/>
                  <a:gd name="connsiteY14" fmla="*/ 9985973 h 15256473"/>
                  <a:gd name="connsiteX15" fmla="*/ 2311400 w 18300700"/>
                  <a:gd name="connsiteY15" fmla="*/ 10125673 h 15256473"/>
                  <a:gd name="connsiteX16" fmla="*/ 2254250 w 18300700"/>
                  <a:gd name="connsiteY16" fmla="*/ 10271723 h 15256473"/>
                  <a:gd name="connsiteX17" fmla="*/ 2139950 w 18300700"/>
                  <a:gd name="connsiteY17" fmla="*/ 10366973 h 15256473"/>
                  <a:gd name="connsiteX18" fmla="*/ 2000250 w 18300700"/>
                  <a:gd name="connsiteY18" fmla="*/ 10405073 h 15256473"/>
                  <a:gd name="connsiteX19" fmla="*/ 1974850 w 18300700"/>
                  <a:gd name="connsiteY19" fmla="*/ 10462223 h 15256473"/>
                  <a:gd name="connsiteX20" fmla="*/ 2006600 w 18300700"/>
                  <a:gd name="connsiteY20" fmla="*/ 10525723 h 15256473"/>
                  <a:gd name="connsiteX21" fmla="*/ 1924050 w 18300700"/>
                  <a:gd name="connsiteY21" fmla="*/ 10659073 h 15256473"/>
                  <a:gd name="connsiteX22" fmla="*/ 1879600 w 18300700"/>
                  <a:gd name="connsiteY22" fmla="*/ 10805123 h 15256473"/>
                  <a:gd name="connsiteX23" fmla="*/ 1854200 w 18300700"/>
                  <a:gd name="connsiteY23" fmla="*/ 11021023 h 15256473"/>
                  <a:gd name="connsiteX24" fmla="*/ 1841500 w 18300700"/>
                  <a:gd name="connsiteY24" fmla="*/ 11160723 h 15256473"/>
                  <a:gd name="connsiteX25" fmla="*/ 1695450 w 18300700"/>
                  <a:gd name="connsiteY25" fmla="*/ 11268673 h 15256473"/>
                  <a:gd name="connsiteX26" fmla="*/ 1606550 w 18300700"/>
                  <a:gd name="connsiteY26" fmla="*/ 11503623 h 15256473"/>
                  <a:gd name="connsiteX27" fmla="*/ 1511300 w 18300700"/>
                  <a:gd name="connsiteY27" fmla="*/ 11732223 h 15256473"/>
                  <a:gd name="connsiteX28" fmla="*/ 1225550 w 18300700"/>
                  <a:gd name="connsiteY28" fmla="*/ 11846523 h 15256473"/>
                  <a:gd name="connsiteX29" fmla="*/ 1130300 w 18300700"/>
                  <a:gd name="connsiteY29" fmla="*/ 11795723 h 15256473"/>
                  <a:gd name="connsiteX30" fmla="*/ 1003300 w 18300700"/>
                  <a:gd name="connsiteY30" fmla="*/ 11878273 h 15256473"/>
                  <a:gd name="connsiteX31" fmla="*/ 984250 w 18300700"/>
                  <a:gd name="connsiteY31" fmla="*/ 11941773 h 15256473"/>
                  <a:gd name="connsiteX32" fmla="*/ 901700 w 18300700"/>
                  <a:gd name="connsiteY32" fmla="*/ 12030673 h 15256473"/>
                  <a:gd name="connsiteX33" fmla="*/ 819150 w 18300700"/>
                  <a:gd name="connsiteY33" fmla="*/ 12138623 h 15256473"/>
                  <a:gd name="connsiteX34" fmla="*/ 704850 w 18300700"/>
                  <a:gd name="connsiteY34" fmla="*/ 12310073 h 15256473"/>
                  <a:gd name="connsiteX35" fmla="*/ 635000 w 18300700"/>
                  <a:gd name="connsiteY35" fmla="*/ 12481523 h 15256473"/>
                  <a:gd name="connsiteX36" fmla="*/ 565150 w 18300700"/>
                  <a:gd name="connsiteY36" fmla="*/ 12564073 h 15256473"/>
                  <a:gd name="connsiteX37" fmla="*/ 514350 w 18300700"/>
                  <a:gd name="connsiteY37" fmla="*/ 12703773 h 15256473"/>
                  <a:gd name="connsiteX38" fmla="*/ 469900 w 18300700"/>
                  <a:gd name="connsiteY38" fmla="*/ 12824423 h 15256473"/>
                  <a:gd name="connsiteX39" fmla="*/ 419100 w 18300700"/>
                  <a:gd name="connsiteY39" fmla="*/ 12989523 h 15256473"/>
                  <a:gd name="connsiteX40" fmla="*/ 476250 w 18300700"/>
                  <a:gd name="connsiteY40" fmla="*/ 13084773 h 15256473"/>
                  <a:gd name="connsiteX41" fmla="*/ 406400 w 18300700"/>
                  <a:gd name="connsiteY41" fmla="*/ 13237173 h 15256473"/>
                  <a:gd name="connsiteX42" fmla="*/ 412750 w 18300700"/>
                  <a:gd name="connsiteY42" fmla="*/ 13357823 h 15256473"/>
                  <a:gd name="connsiteX43" fmla="*/ 368300 w 18300700"/>
                  <a:gd name="connsiteY43" fmla="*/ 13529273 h 15256473"/>
                  <a:gd name="connsiteX44" fmla="*/ 317500 w 18300700"/>
                  <a:gd name="connsiteY44" fmla="*/ 13751523 h 15256473"/>
                  <a:gd name="connsiteX45" fmla="*/ 273050 w 18300700"/>
                  <a:gd name="connsiteY45" fmla="*/ 13916623 h 15256473"/>
                  <a:gd name="connsiteX46" fmla="*/ 234950 w 18300700"/>
                  <a:gd name="connsiteY46" fmla="*/ 14043623 h 15256473"/>
                  <a:gd name="connsiteX47" fmla="*/ 228600 w 18300700"/>
                  <a:gd name="connsiteY47" fmla="*/ 14221423 h 15256473"/>
                  <a:gd name="connsiteX48" fmla="*/ 184150 w 18300700"/>
                  <a:gd name="connsiteY48" fmla="*/ 14418273 h 15256473"/>
                  <a:gd name="connsiteX49" fmla="*/ 139700 w 18300700"/>
                  <a:gd name="connsiteY49" fmla="*/ 14589723 h 15256473"/>
                  <a:gd name="connsiteX50" fmla="*/ 133350 w 18300700"/>
                  <a:gd name="connsiteY50" fmla="*/ 14761173 h 15256473"/>
                  <a:gd name="connsiteX51" fmla="*/ 69850 w 18300700"/>
                  <a:gd name="connsiteY51" fmla="*/ 14875473 h 15256473"/>
                  <a:gd name="connsiteX52" fmla="*/ 50800 w 18300700"/>
                  <a:gd name="connsiteY52" fmla="*/ 15027873 h 15256473"/>
                  <a:gd name="connsiteX53" fmla="*/ 0 w 18300700"/>
                  <a:gd name="connsiteY53" fmla="*/ 15256473 h 15256473"/>
                  <a:gd name="connsiteX54" fmla="*/ 82550 w 18300700"/>
                  <a:gd name="connsiteY54" fmla="*/ 15199323 h 15256473"/>
                  <a:gd name="connsiteX55" fmla="*/ 406400 w 18300700"/>
                  <a:gd name="connsiteY55" fmla="*/ 14024573 h 15256473"/>
                  <a:gd name="connsiteX56" fmla="*/ 4775200 w 18300700"/>
                  <a:gd name="connsiteY56" fmla="*/ 14151573 h 15256473"/>
                  <a:gd name="connsiteX57" fmla="*/ 9207500 w 18300700"/>
                  <a:gd name="connsiteY57" fmla="*/ 14189673 h 15256473"/>
                  <a:gd name="connsiteX58" fmla="*/ 9029700 w 18300700"/>
                  <a:gd name="connsiteY58" fmla="*/ 11471873 h 15256473"/>
                  <a:gd name="connsiteX59" fmla="*/ 8851900 w 18300700"/>
                  <a:gd name="connsiteY59" fmla="*/ 10824173 h 15256473"/>
                  <a:gd name="connsiteX60" fmla="*/ 8978900 w 18300700"/>
                  <a:gd name="connsiteY60" fmla="*/ 10519373 h 15256473"/>
                  <a:gd name="connsiteX61" fmla="*/ 9207500 w 18300700"/>
                  <a:gd name="connsiteY61" fmla="*/ 10176473 h 15256473"/>
                  <a:gd name="connsiteX62" fmla="*/ 10134600 w 18300700"/>
                  <a:gd name="connsiteY62" fmla="*/ 9579573 h 15256473"/>
                  <a:gd name="connsiteX63" fmla="*/ 10579100 w 18300700"/>
                  <a:gd name="connsiteY63" fmla="*/ 9477973 h 15256473"/>
                  <a:gd name="connsiteX64" fmla="*/ 11036300 w 18300700"/>
                  <a:gd name="connsiteY64" fmla="*/ 9249373 h 15256473"/>
                  <a:gd name="connsiteX65" fmla="*/ 11366500 w 18300700"/>
                  <a:gd name="connsiteY65" fmla="*/ 9147773 h 15256473"/>
                  <a:gd name="connsiteX66" fmla="*/ 11289631 w 18300700"/>
                  <a:gd name="connsiteY66" fmla="*/ 3195639 h 15256473"/>
                  <a:gd name="connsiteX67" fmla="*/ 18300700 w 18300700"/>
                  <a:gd name="connsiteY67" fmla="*/ 3000973 h 15256473"/>
                  <a:gd name="connsiteX68" fmla="*/ 18160332 w 18300700"/>
                  <a:gd name="connsiteY68" fmla="*/ 0 h 15256473"/>
                  <a:gd name="connsiteX69" fmla="*/ 11880181 w 18300700"/>
                  <a:gd name="connsiteY69" fmla="*/ 1512889 h 15256473"/>
                  <a:gd name="connsiteX70" fmla="*/ 9029032 w 18300700"/>
                  <a:gd name="connsiteY70" fmla="*/ 2050061 h 15256473"/>
                  <a:gd name="connsiteX0" fmla="*/ 9029032 w 18300700"/>
                  <a:gd name="connsiteY0" fmla="*/ 2050061 h 15256473"/>
                  <a:gd name="connsiteX1" fmla="*/ 3022600 w 18300700"/>
                  <a:gd name="connsiteY1" fmla="*/ 8214323 h 15256473"/>
                  <a:gd name="connsiteX2" fmla="*/ 3136900 w 18300700"/>
                  <a:gd name="connsiteY2" fmla="*/ 8207973 h 15256473"/>
                  <a:gd name="connsiteX3" fmla="*/ 3219450 w 18300700"/>
                  <a:gd name="connsiteY3" fmla="*/ 8138123 h 15256473"/>
                  <a:gd name="connsiteX4" fmla="*/ 3206750 w 18300700"/>
                  <a:gd name="connsiteY4" fmla="*/ 8303223 h 15256473"/>
                  <a:gd name="connsiteX5" fmla="*/ 3117850 w 18300700"/>
                  <a:gd name="connsiteY5" fmla="*/ 8461973 h 15256473"/>
                  <a:gd name="connsiteX6" fmla="*/ 2952750 w 18300700"/>
                  <a:gd name="connsiteY6" fmla="*/ 8665173 h 15256473"/>
                  <a:gd name="connsiteX7" fmla="*/ 2838450 w 18300700"/>
                  <a:gd name="connsiteY7" fmla="*/ 8862023 h 15256473"/>
                  <a:gd name="connsiteX8" fmla="*/ 2736850 w 18300700"/>
                  <a:gd name="connsiteY8" fmla="*/ 9014423 h 15256473"/>
                  <a:gd name="connsiteX9" fmla="*/ 2692400 w 18300700"/>
                  <a:gd name="connsiteY9" fmla="*/ 9185873 h 15256473"/>
                  <a:gd name="connsiteX10" fmla="*/ 2527300 w 18300700"/>
                  <a:gd name="connsiteY10" fmla="*/ 9382723 h 15256473"/>
                  <a:gd name="connsiteX11" fmla="*/ 2425700 w 18300700"/>
                  <a:gd name="connsiteY11" fmla="*/ 9585923 h 15256473"/>
                  <a:gd name="connsiteX12" fmla="*/ 2368550 w 18300700"/>
                  <a:gd name="connsiteY12" fmla="*/ 9731973 h 15256473"/>
                  <a:gd name="connsiteX13" fmla="*/ 2235200 w 18300700"/>
                  <a:gd name="connsiteY13" fmla="*/ 9852623 h 15256473"/>
                  <a:gd name="connsiteX14" fmla="*/ 2184400 w 18300700"/>
                  <a:gd name="connsiteY14" fmla="*/ 9960573 h 15256473"/>
                  <a:gd name="connsiteX15" fmla="*/ 2317750 w 18300700"/>
                  <a:gd name="connsiteY15" fmla="*/ 9985973 h 15256473"/>
                  <a:gd name="connsiteX16" fmla="*/ 2311400 w 18300700"/>
                  <a:gd name="connsiteY16" fmla="*/ 10125673 h 15256473"/>
                  <a:gd name="connsiteX17" fmla="*/ 2254250 w 18300700"/>
                  <a:gd name="connsiteY17" fmla="*/ 10271723 h 15256473"/>
                  <a:gd name="connsiteX18" fmla="*/ 2139950 w 18300700"/>
                  <a:gd name="connsiteY18" fmla="*/ 10366973 h 15256473"/>
                  <a:gd name="connsiteX19" fmla="*/ 2000250 w 18300700"/>
                  <a:gd name="connsiteY19" fmla="*/ 10405073 h 15256473"/>
                  <a:gd name="connsiteX20" fmla="*/ 1974850 w 18300700"/>
                  <a:gd name="connsiteY20" fmla="*/ 10462223 h 15256473"/>
                  <a:gd name="connsiteX21" fmla="*/ 2006600 w 18300700"/>
                  <a:gd name="connsiteY21" fmla="*/ 10525723 h 15256473"/>
                  <a:gd name="connsiteX22" fmla="*/ 1924050 w 18300700"/>
                  <a:gd name="connsiteY22" fmla="*/ 10659073 h 15256473"/>
                  <a:gd name="connsiteX23" fmla="*/ 1879600 w 18300700"/>
                  <a:gd name="connsiteY23" fmla="*/ 10805123 h 15256473"/>
                  <a:gd name="connsiteX24" fmla="*/ 1854200 w 18300700"/>
                  <a:gd name="connsiteY24" fmla="*/ 11021023 h 15256473"/>
                  <a:gd name="connsiteX25" fmla="*/ 1841500 w 18300700"/>
                  <a:gd name="connsiteY25" fmla="*/ 11160723 h 15256473"/>
                  <a:gd name="connsiteX26" fmla="*/ 1695450 w 18300700"/>
                  <a:gd name="connsiteY26" fmla="*/ 11268673 h 15256473"/>
                  <a:gd name="connsiteX27" fmla="*/ 1606550 w 18300700"/>
                  <a:gd name="connsiteY27" fmla="*/ 11503623 h 15256473"/>
                  <a:gd name="connsiteX28" fmla="*/ 1511300 w 18300700"/>
                  <a:gd name="connsiteY28" fmla="*/ 11732223 h 15256473"/>
                  <a:gd name="connsiteX29" fmla="*/ 1225550 w 18300700"/>
                  <a:gd name="connsiteY29" fmla="*/ 11846523 h 15256473"/>
                  <a:gd name="connsiteX30" fmla="*/ 1130300 w 18300700"/>
                  <a:gd name="connsiteY30" fmla="*/ 11795723 h 15256473"/>
                  <a:gd name="connsiteX31" fmla="*/ 1003300 w 18300700"/>
                  <a:gd name="connsiteY31" fmla="*/ 11878273 h 15256473"/>
                  <a:gd name="connsiteX32" fmla="*/ 984250 w 18300700"/>
                  <a:gd name="connsiteY32" fmla="*/ 11941773 h 15256473"/>
                  <a:gd name="connsiteX33" fmla="*/ 901700 w 18300700"/>
                  <a:gd name="connsiteY33" fmla="*/ 12030673 h 15256473"/>
                  <a:gd name="connsiteX34" fmla="*/ 819150 w 18300700"/>
                  <a:gd name="connsiteY34" fmla="*/ 12138623 h 15256473"/>
                  <a:gd name="connsiteX35" fmla="*/ 704850 w 18300700"/>
                  <a:gd name="connsiteY35" fmla="*/ 12310073 h 15256473"/>
                  <a:gd name="connsiteX36" fmla="*/ 635000 w 18300700"/>
                  <a:gd name="connsiteY36" fmla="*/ 12481523 h 15256473"/>
                  <a:gd name="connsiteX37" fmla="*/ 565150 w 18300700"/>
                  <a:gd name="connsiteY37" fmla="*/ 12564073 h 15256473"/>
                  <a:gd name="connsiteX38" fmla="*/ 514350 w 18300700"/>
                  <a:gd name="connsiteY38" fmla="*/ 12703773 h 15256473"/>
                  <a:gd name="connsiteX39" fmla="*/ 469900 w 18300700"/>
                  <a:gd name="connsiteY39" fmla="*/ 12824423 h 15256473"/>
                  <a:gd name="connsiteX40" fmla="*/ 419100 w 18300700"/>
                  <a:gd name="connsiteY40" fmla="*/ 12989523 h 15256473"/>
                  <a:gd name="connsiteX41" fmla="*/ 476250 w 18300700"/>
                  <a:gd name="connsiteY41" fmla="*/ 13084773 h 15256473"/>
                  <a:gd name="connsiteX42" fmla="*/ 406400 w 18300700"/>
                  <a:gd name="connsiteY42" fmla="*/ 13237173 h 15256473"/>
                  <a:gd name="connsiteX43" fmla="*/ 412750 w 18300700"/>
                  <a:gd name="connsiteY43" fmla="*/ 13357823 h 15256473"/>
                  <a:gd name="connsiteX44" fmla="*/ 368300 w 18300700"/>
                  <a:gd name="connsiteY44" fmla="*/ 13529273 h 15256473"/>
                  <a:gd name="connsiteX45" fmla="*/ 317500 w 18300700"/>
                  <a:gd name="connsiteY45" fmla="*/ 13751523 h 15256473"/>
                  <a:gd name="connsiteX46" fmla="*/ 273050 w 18300700"/>
                  <a:gd name="connsiteY46" fmla="*/ 13916623 h 15256473"/>
                  <a:gd name="connsiteX47" fmla="*/ 234950 w 18300700"/>
                  <a:gd name="connsiteY47" fmla="*/ 14043623 h 15256473"/>
                  <a:gd name="connsiteX48" fmla="*/ 228600 w 18300700"/>
                  <a:gd name="connsiteY48" fmla="*/ 14221423 h 15256473"/>
                  <a:gd name="connsiteX49" fmla="*/ 184150 w 18300700"/>
                  <a:gd name="connsiteY49" fmla="*/ 14418273 h 15256473"/>
                  <a:gd name="connsiteX50" fmla="*/ 139700 w 18300700"/>
                  <a:gd name="connsiteY50" fmla="*/ 14589723 h 15256473"/>
                  <a:gd name="connsiteX51" fmla="*/ 133350 w 18300700"/>
                  <a:gd name="connsiteY51" fmla="*/ 14761173 h 15256473"/>
                  <a:gd name="connsiteX52" fmla="*/ 69850 w 18300700"/>
                  <a:gd name="connsiteY52" fmla="*/ 14875473 h 15256473"/>
                  <a:gd name="connsiteX53" fmla="*/ 50800 w 18300700"/>
                  <a:gd name="connsiteY53" fmla="*/ 15027873 h 15256473"/>
                  <a:gd name="connsiteX54" fmla="*/ 0 w 18300700"/>
                  <a:gd name="connsiteY54" fmla="*/ 15256473 h 15256473"/>
                  <a:gd name="connsiteX55" fmla="*/ 82550 w 18300700"/>
                  <a:gd name="connsiteY55" fmla="*/ 15199323 h 15256473"/>
                  <a:gd name="connsiteX56" fmla="*/ 406400 w 18300700"/>
                  <a:gd name="connsiteY56" fmla="*/ 14024573 h 15256473"/>
                  <a:gd name="connsiteX57" fmla="*/ 4775200 w 18300700"/>
                  <a:gd name="connsiteY57" fmla="*/ 14151573 h 15256473"/>
                  <a:gd name="connsiteX58" fmla="*/ 9207500 w 18300700"/>
                  <a:gd name="connsiteY58" fmla="*/ 14189673 h 15256473"/>
                  <a:gd name="connsiteX59" fmla="*/ 9029700 w 18300700"/>
                  <a:gd name="connsiteY59" fmla="*/ 11471873 h 15256473"/>
                  <a:gd name="connsiteX60" fmla="*/ 8851900 w 18300700"/>
                  <a:gd name="connsiteY60" fmla="*/ 10824173 h 15256473"/>
                  <a:gd name="connsiteX61" fmla="*/ 8978900 w 18300700"/>
                  <a:gd name="connsiteY61" fmla="*/ 10519373 h 15256473"/>
                  <a:gd name="connsiteX62" fmla="*/ 9207500 w 18300700"/>
                  <a:gd name="connsiteY62" fmla="*/ 10176473 h 15256473"/>
                  <a:gd name="connsiteX63" fmla="*/ 10134600 w 18300700"/>
                  <a:gd name="connsiteY63" fmla="*/ 9579573 h 15256473"/>
                  <a:gd name="connsiteX64" fmla="*/ 10579100 w 18300700"/>
                  <a:gd name="connsiteY64" fmla="*/ 9477973 h 15256473"/>
                  <a:gd name="connsiteX65" fmla="*/ 11036300 w 18300700"/>
                  <a:gd name="connsiteY65" fmla="*/ 9249373 h 15256473"/>
                  <a:gd name="connsiteX66" fmla="*/ 11366500 w 18300700"/>
                  <a:gd name="connsiteY66" fmla="*/ 9147773 h 15256473"/>
                  <a:gd name="connsiteX67" fmla="*/ 11289631 w 18300700"/>
                  <a:gd name="connsiteY67" fmla="*/ 3195639 h 15256473"/>
                  <a:gd name="connsiteX68" fmla="*/ 18300700 w 18300700"/>
                  <a:gd name="connsiteY68" fmla="*/ 3000973 h 15256473"/>
                  <a:gd name="connsiteX69" fmla="*/ 18160332 w 18300700"/>
                  <a:gd name="connsiteY69" fmla="*/ 0 h 15256473"/>
                  <a:gd name="connsiteX70" fmla="*/ 11880181 w 18300700"/>
                  <a:gd name="connsiteY70" fmla="*/ 1512889 h 15256473"/>
                  <a:gd name="connsiteX71" fmla="*/ 9029032 w 18300700"/>
                  <a:gd name="connsiteY71" fmla="*/ 2050061 h 15256473"/>
                  <a:gd name="connsiteX0" fmla="*/ 9029032 w 18300700"/>
                  <a:gd name="connsiteY0" fmla="*/ 2050061 h 15256473"/>
                  <a:gd name="connsiteX1" fmla="*/ 2901950 w 18300700"/>
                  <a:gd name="connsiteY1" fmla="*/ 8379423 h 15256473"/>
                  <a:gd name="connsiteX2" fmla="*/ 3022600 w 18300700"/>
                  <a:gd name="connsiteY2" fmla="*/ 8214323 h 15256473"/>
                  <a:gd name="connsiteX3" fmla="*/ 3136900 w 18300700"/>
                  <a:gd name="connsiteY3" fmla="*/ 8207973 h 15256473"/>
                  <a:gd name="connsiteX4" fmla="*/ 3219450 w 18300700"/>
                  <a:gd name="connsiteY4" fmla="*/ 8138123 h 15256473"/>
                  <a:gd name="connsiteX5" fmla="*/ 3206750 w 18300700"/>
                  <a:gd name="connsiteY5" fmla="*/ 8303223 h 15256473"/>
                  <a:gd name="connsiteX6" fmla="*/ 3117850 w 18300700"/>
                  <a:gd name="connsiteY6" fmla="*/ 8461973 h 15256473"/>
                  <a:gd name="connsiteX7" fmla="*/ 2952750 w 18300700"/>
                  <a:gd name="connsiteY7" fmla="*/ 8665173 h 15256473"/>
                  <a:gd name="connsiteX8" fmla="*/ 2838450 w 18300700"/>
                  <a:gd name="connsiteY8" fmla="*/ 8862023 h 15256473"/>
                  <a:gd name="connsiteX9" fmla="*/ 2736850 w 18300700"/>
                  <a:gd name="connsiteY9" fmla="*/ 9014423 h 15256473"/>
                  <a:gd name="connsiteX10" fmla="*/ 2692400 w 18300700"/>
                  <a:gd name="connsiteY10" fmla="*/ 9185873 h 15256473"/>
                  <a:gd name="connsiteX11" fmla="*/ 2527300 w 18300700"/>
                  <a:gd name="connsiteY11" fmla="*/ 9382723 h 15256473"/>
                  <a:gd name="connsiteX12" fmla="*/ 2425700 w 18300700"/>
                  <a:gd name="connsiteY12" fmla="*/ 9585923 h 15256473"/>
                  <a:gd name="connsiteX13" fmla="*/ 2368550 w 18300700"/>
                  <a:gd name="connsiteY13" fmla="*/ 9731973 h 15256473"/>
                  <a:gd name="connsiteX14" fmla="*/ 2235200 w 18300700"/>
                  <a:gd name="connsiteY14" fmla="*/ 9852623 h 15256473"/>
                  <a:gd name="connsiteX15" fmla="*/ 2184400 w 18300700"/>
                  <a:gd name="connsiteY15" fmla="*/ 9960573 h 15256473"/>
                  <a:gd name="connsiteX16" fmla="*/ 2317750 w 18300700"/>
                  <a:gd name="connsiteY16" fmla="*/ 9985973 h 15256473"/>
                  <a:gd name="connsiteX17" fmla="*/ 2311400 w 18300700"/>
                  <a:gd name="connsiteY17" fmla="*/ 10125673 h 15256473"/>
                  <a:gd name="connsiteX18" fmla="*/ 2254250 w 18300700"/>
                  <a:gd name="connsiteY18" fmla="*/ 10271723 h 15256473"/>
                  <a:gd name="connsiteX19" fmla="*/ 2139950 w 18300700"/>
                  <a:gd name="connsiteY19" fmla="*/ 10366973 h 15256473"/>
                  <a:gd name="connsiteX20" fmla="*/ 2000250 w 18300700"/>
                  <a:gd name="connsiteY20" fmla="*/ 10405073 h 15256473"/>
                  <a:gd name="connsiteX21" fmla="*/ 1974850 w 18300700"/>
                  <a:gd name="connsiteY21" fmla="*/ 10462223 h 15256473"/>
                  <a:gd name="connsiteX22" fmla="*/ 2006600 w 18300700"/>
                  <a:gd name="connsiteY22" fmla="*/ 10525723 h 15256473"/>
                  <a:gd name="connsiteX23" fmla="*/ 1924050 w 18300700"/>
                  <a:gd name="connsiteY23" fmla="*/ 10659073 h 15256473"/>
                  <a:gd name="connsiteX24" fmla="*/ 1879600 w 18300700"/>
                  <a:gd name="connsiteY24" fmla="*/ 10805123 h 15256473"/>
                  <a:gd name="connsiteX25" fmla="*/ 1854200 w 18300700"/>
                  <a:gd name="connsiteY25" fmla="*/ 11021023 h 15256473"/>
                  <a:gd name="connsiteX26" fmla="*/ 1841500 w 18300700"/>
                  <a:gd name="connsiteY26" fmla="*/ 11160723 h 15256473"/>
                  <a:gd name="connsiteX27" fmla="*/ 1695450 w 18300700"/>
                  <a:gd name="connsiteY27" fmla="*/ 11268673 h 15256473"/>
                  <a:gd name="connsiteX28" fmla="*/ 1606550 w 18300700"/>
                  <a:gd name="connsiteY28" fmla="*/ 11503623 h 15256473"/>
                  <a:gd name="connsiteX29" fmla="*/ 1511300 w 18300700"/>
                  <a:gd name="connsiteY29" fmla="*/ 11732223 h 15256473"/>
                  <a:gd name="connsiteX30" fmla="*/ 1225550 w 18300700"/>
                  <a:gd name="connsiteY30" fmla="*/ 11846523 h 15256473"/>
                  <a:gd name="connsiteX31" fmla="*/ 1130300 w 18300700"/>
                  <a:gd name="connsiteY31" fmla="*/ 11795723 h 15256473"/>
                  <a:gd name="connsiteX32" fmla="*/ 1003300 w 18300700"/>
                  <a:gd name="connsiteY32" fmla="*/ 11878273 h 15256473"/>
                  <a:gd name="connsiteX33" fmla="*/ 984250 w 18300700"/>
                  <a:gd name="connsiteY33" fmla="*/ 11941773 h 15256473"/>
                  <a:gd name="connsiteX34" fmla="*/ 901700 w 18300700"/>
                  <a:gd name="connsiteY34" fmla="*/ 12030673 h 15256473"/>
                  <a:gd name="connsiteX35" fmla="*/ 819150 w 18300700"/>
                  <a:gd name="connsiteY35" fmla="*/ 12138623 h 15256473"/>
                  <a:gd name="connsiteX36" fmla="*/ 704850 w 18300700"/>
                  <a:gd name="connsiteY36" fmla="*/ 12310073 h 15256473"/>
                  <a:gd name="connsiteX37" fmla="*/ 635000 w 18300700"/>
                  <a:gd name="connsiteY37" fmla="*/ 12481523 h 15256473"/>
                  <a:gd name="connsiteX38" fmla="*/ 565150 w 18300700"/>
                  <a:gd name="connsiteY38" fmla="*/ 12564073 h 15256473"/>
                  <a:gd name="connsiteX39" fmla="*/ 514350 w 18300700"/>
                  <a:gd name="connsiteY39" fmla="*/ 12703773 h 15256473"/>
                  <a:gd name="connsiteX40" fmla="*/ 469900 w 18300700"/>
                  <a:gd name="connsiteY40" fmla="*/ 12824423 h 15256473"/>
                  <a:gd name="connsiteX41" fmla="*/ 419100 w 18300700"/>
                  <a:gd name="connsiteY41" fmla="*/ 12989523 h 15256473"/>
                  <a:gd name="connsiteX42" fmla="*/ 476250 w 18300700"/>
                  <a:gd name="connsiteY42" fmla="*/ 13084773 h 15256473"/>
                  <a:gd name="connsiteX43" fmla="*/ 406400 w 18300700"/>
                  <a:gd name="connsiteY43" fmla="*/ 13237173 h 15256473"/>
                  <a:gd name="connsiteX44" fmla="*/ 412750 w 18300700"/>
                  <a:gd name="connsiteY44" fmla="*/ 13357823 h 15256473"/>
                  <a:gd name="connsiteX45" fmla="*/ 368300 w 18300700"/>
                  <a:gd name="connsiteY45" fmla="*/ 13529273 h 15256473"/>
                  <a:gd name="connsiteX46" fmla="*/ 317500 w 18300700"/>
                  <a:gd name="connsiteY46" fmla="*/ 13751523 h 15256473"/>
                  <a:gd name="connsiteX47" fmla="*/ 273050 w 18300700"/>
                  <a:gd name="connsiteY47" fmla="*/ 13916623 h 15256473"/>
                  <a:gd name="connsiteX48" fmla="*/ 234950 w 18300700"/>
                  <a:gd name="connsiteY48" fmla="*/ 14043623 h 15256473"/>
                  <a:gd name="connsiteX49" fmla="*/ 228600 w 18300700"/>
                  <a:gd name="connsiteY49" fmla="*/ 14221423 h 15256473"/>
                  <a:gd name="connsiteX50" fmla="*/ 184150 w 18300700"/>
                  <a:gd name="connsiteY50" fmla="*/ 14418273 h 15256473"/>
                  <a:gd name="connsiteX51" fmla="*/ 139700 w 18300700"/>
                  <a:gd name="connsiteY51" fmla="*/ 14589723 h 15256473"/>
                  <a:gd name="connsiteX52" fmla="*/ 133350 w 18300700"/>
                  <a:gd name="connsiteY52" fmla="*/ 14761173 h 15256473"/>
                  <a:gd name="connsiteX53" fmla="*/ 69850 w 18300700"/>
                  <a:gd name="connsiteY53" fmla="*/ 14875473 h 15256473"/>
                  <a:gd name="connsiteX54" fmla="*/ 50800 w 18300700"/>
                  <a:gd name="connsiteY54" fmla="*/ 15027873 h 15256473"/>
                  <a:gd name="connsiteX55" fmla="*/ 0 w 18300700"/>
                  <a:gd name="connsiteY55" fmla="*/ 15256473 h 15256473"/>
                  <a:gd name="connsiteX56" fmla="*/ 82550 w 18300700"/>
                  <a:gd name="connsiteY56" fmla="*/ 15199323 h 15256473"/>
                  <a:gd name="connsiteX57" fmla="*/ 406400 w 18300700"/>
                  <a:gd name="connsiteY57" fmla="*/ 14024573 h 15256473"/>
                  <a:gd name="connsiteX58" fmla="*/ 4775200 w 18300700"/>
                  <a:gd name="connsiteY58" fmla="*/ 14151573 h 15256473"/>
                  <a:gd name="connsiteX59" fmla="*/ 9207500 w 18300700"/>
                  <a:gd name="connsiteY59" fmla="*/ 14189673 h 15256473"/>
                  <a:gd name="connsiteX60" fmla="*/ 9029700 w 18300700"/>
                  <a:gd name="connsiteY60" fmla="*/ 11471873 h 15256473"/>
                  <a:gd name="connsiteX61" fmla="*/ 8851900 w 18300700"/>
                  <a:gd name="connsiteY61" fmla="*/ 10824173 h 15256473"/>
                  <a:gd name="connsiteX62" fmla="*/ 8978900 w 18300700"/>
                  <a:gd name="connsiteY62" fmla="*/ 10519373 h 15256473"/>
                  <a:gd name="connsiteX63" fmla="*/ 9207500 w 18300700"/>
                  <a:gd name="connsiteY63" fmla="*/ 10176473 h 15256473"/>
                  <a:gd name="connsiteX64" fmla="*/ 10134600 w 18300700"/>
                  <a:gd name="connsiteY64" fmla="*/ 9579573 h 15256473"/>
                  <a:gd name="connsiteX65" fmla="*/ 10579100 w 18300700"/>
                  <a:gd name="connsiteY65" fmla="*/ 9477973 h 15256473"/>
                  <a:gd name="connsiteX66" fmla="*/ 11036300 w 18300700"/>
                  <a:gd name="connsiteY66" fmla="*/ 9249373 h 15256473"/>
                  <a:gd name="connsiteX67" fmla="*/ 11366500 w 18300700"/>
                  <a:gd name="connsiteY67" fmla="*/ 9147773 h 15256473"/>
                  <a:gd name="connsiteX68" fmla="*/ 11289631 w 18300700"/>
                  <a:gd name="connsiteY68" fmla="*/ 3195639 h 15256473"/>
                  <a:gd name="connsiteX69" fmla="*/ 18300700 w 18300700"/>
                  <a:gd name="connsiteY69" fmla="*/ 3000973 h 15256473"/>
                  <a:gd name="connsiteX70" fmla="*/ 18160332 w 18300700"/>
                  <a:gd name="connsiteY70" fmla="*/ 0 h 15256473"/>
                  <a:gd name="connsiteX71" fmla="*/ 11880181 w 18300700"/>
                  <a:gd name="connsiteY71" fmla="*/ 1512889 h 15256473"/>
                  <a:gd name="connsiteX72" fmla="*/ 9029032 w 18300700"/>
                  <a:gd name="connsiteY72" fmla="*/ 2050061 h 15256473"/>
                  <a:gd name="connsiteX0" fmla="*/ 9029032 w 18300700"/>
                  <a:gd name="connsiteY0" fmla="*/ 2050061 h 15256473"/>
                  <a:gd name="connsiteX1" fmla="*/ 2863850 w 18300700"/>
                  <a:gd name="connsiteY1" fmla="*/ 8512773 h 15256473"/>
                  <a:gd name="connsiteX2" fmla="*/ 2901950 w 18300700"/>
                  <a:gd name="connsiteY2" fmla="*/ 8379423 h 15256473"/>
                  <a:gd name="connsiteX3" fmla="*/ 3022600 w 18300700"/>
                  <a:gd name="connsiteY3" fmla="*/ 8214323 h 15256473"/>
                  <a:gd name="connsiteX4" fmla="*/ 3136900 w 18300700"/>
                  <a:gd name="connsiteY4" fmla="*/ 8207973 h 15256473"/>
                  <a:gd name="connsiteX5" fmla="*/ 3219450 w 18300700"/>
                  <a:gd name="connsiteY5" fmla="*/ 8138123 h 15256473"/>
                  <a:gd name="connsiteX6" fmla="*/ 3206750 w 18300700"/>
                  <a:gd name="connsiteY6" fmla="*/ 8303223 h 15256473"/>
                  <a:gd name="connsiteX7" fmla="*/ 3117850 w 18300700"/>
                  <a:gd name="connsiteY7" fmla="*/ 8461973 h 15256473"/>
                  <a:gd name="connsiteX8" fmla="*/ 2952750 w 18300700"/>
                  <a:gd name="connsiteY8" fmla="*/ 8665173 h 15256473"/>
                  <a:gd name="connsiteX9" fmla="*/ 2838450 w 18300700"/>
                  <a:gd name="connsiteY9" fmla="*/ 8862023 h 15256473"/>
                  <a:gd name="connsiteX10" fmla="*/ 2736850 w 18300700"/>
                  <a:gd name="connsiteY10" fmla="*/ 9014423 h 15256473"/>
                  <a:gd name="connsiteX11" fmla="*/ 2692400 w 18300700"/>
                  <a:gd name="connsiteY11" fmla="*/ 9185873 h 15256473"/>
                  <a:gd name="connsiteX12" fmla="*/ 2527300 w 18300700"/>
                  <a:gd name="connsiteY12" fmla="*/ 9382723 h 15256473"/>
                  <a:gd name="connsiteX13" fmla="*/ 2425700 w 18300700"/>
                  <a:gd name="connsiteY13" fmla="*/ 9585923 h 15256473"/>
                  <a:gd name="connsiteX14" fmla="*/ 2368550 w 18300700"/>
                  <a:gd name="connsiteY14" fmla="*/ 9731973 h 15256473"/>
                  <a:gd name="connsiteX15" fmla="*/ 2235200 w 18300700"/>
                  <a:gd name="connsiteY15" fmla="*/ 9852623 h 15256473"/>
                  <a:gd name="connsiteX16" fmla="*/ 2184400 w 18300700"/>
                  <a:gd name="connsiteY16" fmla="*/ 9960573 h 15256473"/>
                  <a:gd name="connsiteX17" fmla="*/ 2317750 w 18300700"/>
                  <a:gd name="connsiteY17" fmla="*/ 9985973 h 15256473"/>
                  <a:gd name="connsiteX18" fmla="*/ 2311400 w 18300700"/>
                  <a:gd name="connsiteY18" fmla="*/ 10125673 h 15256473"/>
                  <a:gd name="connsiteX19" fmla="*/ 2254250 w 18300700"/>
                  <a:gd name="connsiteY19" fmla="*/ 10271723 h 15256473"/>
                  <a:gd name="connsiteX20" fmla="*/ 2139950 w 18300700"/>
                  <a:gd name="connsiteY20" fmla="*/ 10366973 h 15256473"/>
                  <a:gd name="connsiteX21" fmla="*/ 2000250 w 18300700"/>
                  <a:gd name="connsiteY21" fmla="*/ 10405073 h 15256473"/>
                  <a:gd name="connsiteX22" fmla="*/ 1974850 w 18300700"/>
                  <a:gd name="connsiteY22" fmla="*/ 10462223 h 15256473"/>
                  <a:gd name="connsiteX23" fmla="*/ 2006600 w 18300700"/>
                  <a:gd name="connsiteY23" fmla="*/ 10525723 h 15256473"/>
                  <a:gd name="connsiteX24" fmla="*/ 1924050 w 18300700"/>
                  <a:gd name="connsiteY24" fmla="*/ 10659073 h 15256473"/>
                  <a:gd name="connsiteX25" fmla="*/ 1879600 w 18300700"/>
                  <a:gd name="connsiteY25" fmla="*/ 10805123 h 15256473"/>
                  <a:gd name="connsiteX26" fmla="*/ 1854200 w 18300700"/>
                  <a:gd name="connsiteY26" fmla="*/ 11021023 h 15256473"/>
                  <a:gd name="connsiteX27" fmla="*/ 1841500 w 18300700"/>
                  <a:gd name="connsiteY27" fmla="*/ 11160723 h 15256473"/>
                  <a:gd name="connsiteX28" fmla="*/ 1695450 w 18300700"/>
                  <a:gd name="connsiteY28" fmla="*/ 11268673 h 15256473"/>
                  <a:gd name="connsiteX29" fmla="*/ 1606550 w 18300700"/>
                  <a:gd name="connsiteY29" fmla="*/ 11503623 h 15256473"/>
                  <a:gd name="connsiteX30" fmla="*/ 1511300 w 18300700"/>
                  <a:gd name="connsiteY30" fmla="*/ 11732223 h 15256473"/>
                  <a:gd name="connsiteX31" fmla="*/ 1225550 w 18300700"/>
                  <a:gd name="connsiteY31" fmla="*/ 11846523 h 15256473"/>
                  <a:gd name="connsiteX32" fmla="*/ 1130300 w 18300700"/>
                  <a:gd name="connsiteY32" fmla="*/ 11795723 h 15256473"/>
                  <a:gd name="connsiteX33" fmla="*/ 1003300 w 18300700"/>
                  <a:gd name="connsiteY33" fmla="*/ 11878273 h 15256473"/>
                  <a:gd name="connsiteX34" fmla="*/ 984250 w 18300700"/>
                  <a:gd name="connsiteY34" fmla="*/ 11941773 h 15256473"/>
                  <a:gd name="connsiteX35" fmla="*/ 901700 w 18300700"/>
                  <a:gd name="connsiteY35" fmla="*/ 12030673 h 15256473"/>
                  <a:gd name="connsiteX36" fmla="*/ 819150 w 18300700"/>
                  <a:gd name="connsiteY36" fmla="*/ 12138623 h 15256473"/>
                  <a:gd name="connsiteX37" fmla="*/ 704850 w 18300700"/>
                  <a:gd name="connsiteY37" fmla="*/ 12310073 h 15256473"/>
                  <a:gd name="connsiteX38" fmla="*/ 635000 w 18300700"/>
                  <a:gd name="connsiteY38" fmla="*/ 12481523 h 15256473"/>
                  <a:gd name="connsiteX39" fmla="*/ 565150 w 18300700"/>
                  <a:gd name="connsiteY39" fmla="*/ 12564073 h 15256473"/>
                  <a:gd name="connsiteX40" fmla="*/ 514350 w 18300700"/>
                  <a:gd name="connsiteY40" fmla="*/ 12703773 h 15256473"/>
                  <a:gd name="connsiteX41" fmla="*/ 469900 w 18300700"/>
                  <a:gd name="connsiteY41" fmla="*/ 12824423 h 15256473"/>
                  <a:gd name="connsiteX42" fmla="*/ 419100 w 18300700"/>
                  <a:gd name="connsiteY42" fmla="*/ 12989523 h 15256473"/>
                  <a:gd name="connsiteX43" fmla="*/ 476250 w 18300700"/>
                  <a:gd name="connsiteY43" fmla="*/ 13084773 h 15256473"/>
                  <a:gd name="connsiteX44" fmla="*/ 406400 w 18300700"/>
                  <a:gd name="connsiteY44" fmla="*/ 13237173 h 15256473"/>
                  <a:gd name="connsiteX45" fmla="*/ 412750 w 18300700"/>
                  <a:gd name="connsiteY45" fmla="*/ 13357823 h 15256473"/>
                  <a:gd name="connsiteX46" fmla="*/ 368300 w 18300700"/>
                  <a:gd name="connsiteY46" fmla="*/ 13529273 h 15256473"/>
                  <a:gd name="connsiteX47" fmla="*/ 317500 w 18300700"/>
                  <a:gd name="connsiteY47" fmla="*/ 13751523 h 15256473"/>
                  <a:gd name="connsiteX48" fmla="*/ 273050 w 18300700"/>
                  <a:gd name="connsiteY48" fmla="*/ 13916623 h 15256473"/>
                  <a:gd name="connsiteX49" fmla="*/ 234950 w 18300700"/>
                  <a:gd name="connsiteY49" fmla="*/ 14043623 h 15256473"/>
                  <a:gd name="connsiteX50" fmla="*/ 228600 w 18300700"/>
                  <a:gd name="connsiteY50" fmla="*/ 14221423 h 15256473"/>
                  <a:gd name="connsiteX51" fmla="*/ 184150 w 18300700"/>
                  <a:gd name="connsiteY51" fmla="*/ 14418273 h 15256473"/>
                  <a:gd name="connsiteX52" fmla="*/ 139700 w 18300700"/>
                  <a:gd name="connsiteY52" fmla="*/ 14589723 h 15256473"/>
                  <a:gd name="connsiteX53" fmla="*/ 133350 w 18300700"/>
                  <a:gd name="connsiteY53" fmla="*/ 14761173 h 15256473"/>
                  <a:gd name="connsiteX54" fmla="*/ 69850 w 18300700"/>
                  <a:gd name="connsiteY54" fmla="*/ 14875473 h 15256473"/>
                  <a:gd name="connsiteX55" fmla="*/ 50800 w 18300700"/>
                  <a:gd name="connsiteY55" fmla="*/ 15027873 h 15256473"/>
                  <a:gd name="connsiteX56" fmla="*/ 0 w 18300700"/>
                  <a:gd name="connsiteY56" fmla="*/ 15256473 h 15256473"/>
                  <a:gd name="connsiteX57" fmla="*/ 82550 w 18300700"/>
                  <a:gd name="connsiteY57" fmla="*/ 15199323 h 15256473"/>
                  <a:gd name="connsiteX58" fmla="*/ 406400 w 18300700"/>
                  <a:gd name="connsiteY58" fmla="*/ 14024573 h 15256473"/>
                  <a:gd name="connsiteX59" fmla="*/ 4775200 w 18300700"/>
                  <a:gd name="connsiteY59" fmla="*/ 14151573 h 15256473"/>
                  <a:gd name="connsiteX60" fmla="*/ 9207500 w 18300700"/>
                  <a:gd name="connsiteY60" fmla="*/ 14189673 h 15256473"/>
                  <a:gd name="connsiteX61" fmla="*/ 9029700 w 18300700"/>
                  <a:gd name="connsiteY61" fmla="*/ 11471873 h 15256473"/>
                  <a:gd name="connsiteX62" fmla="*/ 8851900 w 18300700"/>
                  <a:gd name="connsiteY62" fmla="*/ 10824173 h 15256473"/>
                  <a:gd name="connsiteX63" fmla="*/ 8978900 w 18300700"/>
                  <a:gd name="connsiteY63" fmla="*/ 10519373 h 15256473"/>
                  <a:gd name="connsiteX64" fmla="*/ 9207500 w 18300700"/>
                  <a:gd name="connsiteY64" fmla="*/ 10176473 h 15256473"/>
                  <a:gd name="connsiteX65" fmla="*/ 10134600 w 18300700"/>
                  <a:gd name="connsiteY65" fmla="*/ 9579573 h 15256473"/>
                  <a:gd name="connsiteX66" fmla="*/ 10579100 w 18300700"/>
                  <a:gd name="connsiteY66" fmla="*/ 9477973 h 15256473"/>
                  <a:gd name="connsiteX67" fmla="*/ 11036300 w 18300700"/>
                  <a:gd name="connsiteY67" fmla="*/ 9249373 h 15256473"/>
                  <a:gd name="connsiteX68" fmla="*/ 11366500 w 18300700"/>
                  <a:gd name="connsiteY68" fmla="*/ 9147773 h 15256473"/>
                  <a:gd name="connsiteX69" fmla="*/ 11289631 w 18300700"/>
                  <a:gd name="connsiteY69" fmla="*/ 3195639 h 15256473"/>
                  <a:gd name="connsiteX70" fmla="*/ 18300700 w 18300700"/>
                  <a:gd name="connsiteY70" fmla="*/ 3000973 h 15256473"/>
                  <a:gd name="connsiteX71" fmla="*/ 18160332 w 18300700"/>
                  <a:gd name="connsiteY71" fmla="*/ 0 h 15256473"/>
                  <a:gd name="connsiteX72" fmla="*/ 11880181 w 18300700"/>
                  <a:gd name="connsiteY72" fmla="*/ 1512889 h 15256473"/>
                  <a:gd name="connsiteX73" fmla="*/ 9029032 w 18300700"/>
                  <a:gd name="connsiteY73" fmla="*/ 2050061 h 15256473"/>
                  <a:gd name="connsiteX0" fmla="*/ 9029032 w 18300700"/>
                  <a:gd name="connsiteY0" fmla="*/ 2050061 h 15256473"/>
                  <a:gd name="connsiteX1" fmla="*/ 2698750 w 18300700"/>
                  <a:gd name="connsiteY1" fmla="*/ 8665173 h 15256473"/>
                  <a:gd name="connsiteX2" fmla="*/ 2863850 w 18300700"/>
                  <a:gd name="connsiteY2" fmla="*/ 8512773 h 15256473"/>
                  <a:gd name="connsiteX3" fmla="*/ 2901950 w 18300700"/>
                  <a:gd name="connsiteY3" fmla="*/ 8379423 h 15256473"/>
                  <a:gd name="connsiteX4" fmla="*/ 3022600 w 18300700"/>
                  <a:gd name="connsiteY4" fmla="*/ 8214323 h 15256473"/>
                  <a:gd name="connsiteX5" fmla="*/ 3136900 w 18300700"/>
                  <a:gd name="connsiteY5" fmla="*/ 8207973 h 15256473"/>
                  <a:gd name="connsiteX6" fmla="*/ 3219450 w 18300700"/>
                  <a:gd name="connsiteY6" fmla="*/ 8138123 h 15256473"/>
                  <a:gd name="connsiteX7" fmla="*/ 3206750 w 18300700"/>
                  <a:gd name="connsiteY7" fmla="*/ 8303223 h 15256473"/>
                  <a:gd name="connsiteX8" fmla="*/ 3117850 w 18300700"/>
                  <a:gd name="connsiteY8" fmla="*/ 8461973 h 15256473"/>
                  <a:gd name="connsiteX9" fmla="*/ 2952750 w 18300700"/>
                  <a:gd name="connsiteY9" fmla="*/ 8665173 h 15256473"/>
                  <a:gd name="connsiteX10" fmla="*/ 2838450 w 18300700"/>
                  <a:gd name="connsiteY10" fmla="*/ 8862023 h 15256473"/>
                  <a:gd name="connsiteX11" fmla="*/ 2736850 w 18300700"/>
                  <a:gd name="connsiteY11" fmla="*/ 9014423 h 15256473"/>
                  <a:gd name="connsiteX12" fmla="*/ 2692400 w 18300700"/>
                  <a:gd name="connsiteY12" fmla="*/ 9185873 h 15256473"/>
                  <a:gd name="connsiteX13" fmla="*/ 2527300 w 18300700"/>
                  <a:gd name="connsiteY13" fmla="*/ 9382723 h 15256473"/>
                  <a:gd name="connsiteX14" fmla="*/ 2425700 w 18300700"/>
                  <a:gd name="connsiteY14" fmla="*/ 9585923 h 15256473"/>
                  <a:gd name="connsiteX15" fmla="*/ 2368550 w 18300700"/>
                  <a:gd name="connsiteY15" fmla="*/ 9731973 h 15256473"/>
                  <a:gd name="connsiteX16" fmla="*/ 2235200 w 18300700"/>
                  <a:gd name="connsiteY16" fmla="*/ 9852623 h 15256473"/>
                  <a:gd name="connsiteX17" fmla="*/ 2184400 w 18300700"/>
                  <a:gd name="connsiteY17" fmla="*/ 9960573 h 15256473"/>
                  <a:gd name="connsiteX18" fmla="*/ 2317750 w 18300700"/>
                  <a:gd name="connsiteY18" fmla="*/ 9985973 h 15256473"/>
                  <a:gd name="connsiteX19" fmla="*/ 2311400 w 18300700"/>
                  <a:gd name="connsiteY19" fmla="*/ 10125673 h 15256473"/>
                  <a:gd name="connsiteX20" fmla="*/ 2254250 w 18300700"/>
                  <a:gd name="connsiteY20" fmla="*/ 10271723 h 15256473"/>
                  <a:gd name="connsiteX21" fmla="*/ 2139950 w 18300700"/>
                  <a:gd name="connsiteY21" fmla="*/ 10366973 h 15256473"/>
                  <a:gd name="connsiteX22" fmla="*/ 2000250 w 18300700"/>
                  <a:gd name="connsiteY22" fmla="*/ 10405073 h 15256473"/>
                  <a:gd name="connsiteX23" fmla="*/ 1974850 w 18300700"/>
                  <a:gd name="connsiteY23" fmla="*/ 10462223 h 15256473"/>
                  <a:gd name="connsiteX24" fmla="*/ 2006600 w 18300700"/>
                  <a:gd name="connsiteY24" fmla="*/ 10525723 h 15256473"/>
                  <a:gd name="connsiteX25" fmla="*/ 1924050 w 18300700"/>
                  <a:gd name="connsiteY25" fmla="*/ 10659073 h 15256473"/>
                  <a:gd name="connsiteX26" fmla="*/ 1879600 w 18300700"/>
                  <a:gd name="connsiteY26" fmla="*/ 10805123 h 15256473"/>
                  <a:gd name="connsiteX27" fmla="*/ 1854200 w 18300700"/>
                  <a:gd name="connsiteY27" fmla="*/ 11021023 h 15256473"/>
                  <a:gd name="connsiteX28" fmla="*/ 1841500 w 18300700"/>
                  <a:gd name="connsiteY28" fmla="*/ 11160723 h 15256473"/>
                  <a:gd name="connsiteX29" fmla="*/ 1695450 w 18300700"/>
                  <a:gd name="connsiteY29" fmla="*/ 11268673 h 15256473"/>
                  <a:gd name="connsiteX30" fmla="*/ 1606550 w 18300700"/>
                  <a:gd name="connsiteY30" fmla="*/ 11503623 h 15256473"/>
                  <a:gd name="connsiteX31" fmla="*/ 1511300 w 18300700"/>
                  <a:gd name="connsiteY31" fmla="*/ 11732223 h 15256473"/>
                  <a:gd name="connsiteX32" fmla="*/ 1225550 w 18300700"/>
                  <a:gd name="connsiteY32" fmla="*/ 11846523 h 15256473"/>
                  <a:gd name="connsiteX33" fmla="*/ 1130300 w 18300700"/>
                  <a:gd name="connsiteY33" fmla="*/ 11795723 h 15256473"/>
                  <a:gd name="connsiteX34" fmla="*/ 1003300 w 18300700"/>
                  <a:gd name="connsiteY34" fmla="*/ 11878273 h 15256473"/>
                  <a:gd name="connsiteX35" fmla="*/ 984250 w 18300700"/>
                  <a:gd name="connsiteY35" fmla="*/ 11941773 h 15256473"/>
                  <a:gd name="connsiteX36" fmla="*/ 901700 w 18300700"/>
                  <a:gd name="connsiteY36" fmla="*/ 12030673 h 15256473"/>
                  <a:gd name="connsiteX37" fmla="*/ 819150 w 18300700"/>
                  <a:gd name="connsiteY37" fmla="*/ 12138623 h 15256473"/>
                  <a:gd name="connsiteX38" fmla="*/ 704850 w 18300700"/>
                  <a:gd name="connsiteY38" fmla="*/ 12310073 h 15256473"/>
                  <a:gd name="connsiteX39" fmla="*/ 635000 w 18300700"/>
                  <a:gd name="connsiteY39" fmla="*/ 12481523 h 15256473"/>
                  <a:gd name="connsiteX40" fmla="*/ 565150 w 18300700"/>
                  <a:gd name="connsiteY40" fmla="*/ 12564073 h 15256473"/>
                  <a:gd name="connsiteX41" fmla="*/ 514350 w 18300700"/>
                  <a:gd name="connsiteY41" fmla="*/ 12703773 h 15256473"/>
                  <a:gd name="connsiteX42" fmla="*/ 469900 w 18300700"/>
                  <a:gd name="connsiteY42" fmla="*/ 12824423 h 15256473"/>
                  <a:gd name="connsiteX43" fmla="*/ 419100 w 18300700"/>
                  <a:gd name="connsiteY43" fmla="*/ 12989523 h 15256473"/>
                  <a:gd name="connsiteX44" fmla="*/ 476250 w 18300700"/>
                  <a:gd name="connsiteY44" fmla="*/ 13084773 h 15256473"/>
                  <a:gd name="connsiteX45" fmla="*/ 406400 w 18300700"/>
                  <a:gd name="connsiteY45" fmla="*/ 13237173 h 15256473"/>
                  <a:gd name="connsiteX46" fmla="*/ 412750 w 18300700"/>
                  <a:gd name="connsiteY46" fmla="*/ 13357823 h 15256473"/>
                  <a:gd name="connsiteX47" fmla="*/ 368300 w 18300700"/>
                  <a:gd name="connsiteY47" fmla="*/ 13529273 h 15256473"/>
                  <a:gd name="connsiteX48" fmla="*/ 317500 w 18300700"/>
                  <a:gd name="connsiteY48" fmla="*/ 13751523 h 15256473"/>
                  <a:gd name="connsiteX49" fmla="*/ 273050 w 18300700"/>
                  <a:gd name="connsiteY49" fmla="*/ 13916623 h 15256473"/>
                  <a:gd name="connsiteX50" fmla="*/ 234950 w 18300700"/>
                  <a:gd name="connsiteY50" fmla="*/ 14043623 h 15256473"/>
                  <a:gd name="connsiteX51" fmla="*/ 228600 w 18300700"/>
                  <a:gd name="connsiteY51" fmla="*/ 14221423 h 15256473"/>
                  <a:gd name="connsiteX52" fmla="*/ 184150 w 18300700"/>
                  <a:gd name="connsiteY52" fmla="*/ 14418273 h 15256473"/>
                  <a:gd name="connsiteX53" fmla="*/ 139700 w 18300700"/>
                  <a:gd name="connsiteY53" fmla="*/ 14589723 h 15256473"/>
                  <a:gd name="connsiteX54" fmla="*/ 133350 w 18300700"/>
                  <a:gd name="connsiteY54" fmla="*/ 14761173 h 15256473"/>
                  <a:gd name="connsiteX55" fmla="*/ 69850 w 18300700"/>
                  <a:gd name="connsiteY55" fmla="*/ 14875473 h 15256473"/>
                  <a:gd name="connsiteX56" fmla="*/ 50800 w 18300700"/>
                  <a:gd name="connsiteY56" fmla="*/ 15027873 h 15256473"/>
                  <a:gd name="connsiteX57" fmla="*/ 0 w 18300700"/>
                  <a:gd name="connsiteY57" fmla="*/ 15256473 h 15256473"/>
                  <a:gd name="connsiteX58" fmla="*/ 82550 w 18300700"/>
                  <a:gd name="connsiteY58" fmla="*/ 15199323 h 15256473"/>
                  <a:gd name="connsiteX59" fmla="*/ 406400 w 18300700"/>
                  <a:gd name="connsiteY59" fmla="*/ 14024573 h 15256473"/>
                  <a:gd name="connsiteX60" fmla="*/ 4775200 w 18300700"/>
                  <a:gd name="connsiteY60" fmla="*/ 14151573 h 15256473"/>
                  <a:gd name="connsiteX61" fmla="*/ 9207500 w 18300700"/>
                  <a:gd name="connsiteY61" fmla="*/ 14189673 h 15256473"/>
                  <a:gd name="connsiteX62" fmla="*/ 9029700 w 18300700"/>
                  <a:gd name="connsiteY62" fmla="*/ 11471873 h 15256473"/>
                  <a:gd name="connsiteX63" fmla="*/ 8851900 w 18300700"/>
                  <a:gd name="connsiteY63" fmla="*/ 10824173 h 15256473"/>
                  <a:gd name="connsiteX64" fmla="*/ 8978900 w 18300700"/>
                  <a:gd name="connsiteY64" fmla="*/ 10519373 h 15256473"/>
                  <a:gd name="connsiteX65" fmla="*/ 9207500 w 18300700"/>
                  <a:gd name="connsiteY65" fmla="*/ 10176473 h 15256473"/>
                  <a:gd name="connsiteX66" fmla="*/ 10134600 w 18300700"/>
                  <a:gd name="connsiteY66" fmla="*/ 9579573 h 15256473"/>
                  <a:gd name="connsiteX67" fmla="*/ 10579100 w 18300700"/>
                  <a:gd name="connsiteY67" fmla="*/ 9477973 h 15256473"/>
                  <a:gd name="connsiteX68" fmla="*/ 11036300 w 18300700"/>
                  <a:gd name="connsiteY68" fmla="*/ 9249373 h 15256473"/>
                  <a:gd name="connsiteX69" fmla="*/ 11366500 w 18300700"/>
                  <a:gd name="connsiteY69" fmla="*/ 9147773 h 15256473"/>
                  <a:gd name="connsiteX70" fmla="*/ 11289631 w 18300700"/>
                  <a:gd name="connsiteY70" fmla="*/ 3195639 h 15256473"/>
                  <a:gd name="connsiteX71" fmla="*/ 18300700 w 18300700"/>
                  <a:gd name="connsiteY71" fmla="*/ 3000973 h 15256473"/>
                  <a:gd name="connsiteX72" fmla="*/ 18160332 w 18300700"/>
                  <a:gd name="connsiteY72" fmla="*/ 0 h 15256473"/>
                  <a:gd name="connsiteX73" fmla="*/ 11880181 w 18300700"/>
                  <a:gd name="connsiteY73" fmla="*/ 1512889 h 15256473"/>
                  <a:gd name="connsiteX74" fmla="*/ 9029032 w 18300700"/>
                  <a:gd name="connsiteY74" fmla="*/ 2050061 h 15256473"/>
                  <a:gd name="connsiteX0" fmla="*/ 9029032 w 18300700"/>
                  <a:gd name="connsiteY0" fmla="*/ 2050061 h 15256473"/>
                  <a:gd name="connsiteX1" fmla="*/ 2673350 w 18300700"/>
                  <a:gd name="connsiteY1" fmla="*/ 8595323 h 15256473"/>
                  <a:gd name="connsiteX2" fmla="*/ 2698750 w 18300700"/>
                  <a:gd name="connsiteY2" fmla="*/ 8665173 h 15256473"/>
                  <a:gd name="connsiteX3" fmla="*/ 2863850 w 18300700"/>
                  <a:gd name="connsiteY3" fmla="*/ 8512773 h 15256473"/>
                  <a:gd name="connsiteX4" fmla="*/ 2901950 w 18300700"/>
                  <a:gd name="connsiteY4" fmla="*/ 8379423 h 15256473"/>
                  <a:gd name="connsiteX5" fmla="*/ 3022600 w 18300700"/>
                  <a:gd name="connsiteY5" fmla="*/ 8214323 h 15256473"/>
                  <a:gd name="connsiteX6" fmla="*/ 3136900 w 18300700"/>
                  <a:gd name="connsiteY6" fmla="*/ 8207973 h 15256473"/>
                  <a:gd name="connsiteX7" fmla="*/ 3219450 w 18300700"/>
                  <a:gd name="connsiteY7" fmla="*/ 8138123 h 15256473"/>
                  <a:gd name="connsiteX8" fmla="*/ 3206750 w 18300700"/>
                  <a:gd name="connsiteY8" fmla="*/ 8303223 h 15256473"/>
                  <a:gd name="connsiteX9" fmla="*/ 3117850 w 18300700"/>
                  <a:gd name="connsiteY9" fmla="*/ 8461973 h 15256473"/>
                  <a:gd name="connsiteX10" fmla="*/ 2952750 w 18300700"/>
                  <a:gd name="connsiteY10" fmla="*/ 8665173 h 15256473"/>
                  <a:gd name="connsiteX11" fmla="*/ 2838450 w 18300700"/>
                  <a:gd name="connsiteY11" fmla="*/ 8862023 h 15256473"/>
                  <a:gd name="connsiteX12" fmla="*/ 2736850 w 18300700"/>
                  <a:gd name="connsiteY12" fmla="*/ 9014423 h 15256473"/>
                  <a:gd name="connsiteX13" fmla="*/ 2692400 w 18300700"/>
                  <a:gd name="connsiteY13" fmla="*/ 9185873 h 15256473"/>
                  <a:gd name="connsiteX14" fmla="*/ 2527300 w 18300700"/>
                  <a:gd name="connsiteY14" fmla="*/ 9382723 h 15256473"/>
                  <a:gd name="connsiteX15" fmla="*/ 2425700 w 18300700"/>
                  <a:gd name="connsiteY15" fmla="*/ 9585923 h 15256473"/>
                  <a:gd name="connsiteX16" fmla="*/ 2368550 w 18300700"/>
                  <a:gd name="connsiteY16" fmla="*/ 9731973 h 15256473"/>
                  <a:gd name="connsiteX17" fmla="*/ 2235200 w 18300700"/>
                  <a:gd name="connsiteY17" fmla="*/ 9852623 h 15256473"/>
                  <a:gd name="connsiteX18" fmla="*/ 2184400 w 18300700"/>
                  <a:gd name="connsiteY18" fmla="*/ 9960573 h 15256473"/>
                  <a:gd name="connsiteX19" fmla="*/ 2317750 w 18300700"/>
                  <a:gd name="connsiteY19" fmla="*/ 9985973 h 15256473"/>
                  <a:gd name="connsiteX20" fmla="*/ 2311400 w 18300700"/>
                  <a:gd name="connsiteY20" fmla="*/ 10125673 h 15256473"/>
                  <a:gd name="connsiteX21" fmla="*/ 2254250 w 18300700"/>
                  <a:gd name="connsiteY21" fmla="*/ 10271723 h 15256473"/>
                  <a:gd name="connsiteX22" fmla="*/ 2139950 w 18300700"/>
                  <a:gd name="connsiteY22" fmla="*/ 10366973 h 15256473"/>
                  <a:gd name="connsiteX23" fmla="*/ 2000250 w 18300700"/>
                  <a:gd name="connsiteY23" fmla="*/ 10405073 h 15256473"/>
                  <a:gd name="connsiteX24" fmla="*/ 1974850 w 18300700"/>
                  <a:gd name="connsiteY24" fmla="*/ 10462223 h 15256473"/>
                  <a:gd name="connsiteX25" fmla="*/ 2006600 w 18300700"/>
                  <a:gd name="connsiteY25" fmla="*/ 10525723 h 15256473"/>
                  <a:gd name="connsiteX26" fmla="*/ 1924050 w 18300700"/>
                  <a:gd name="connsiteY26" fmla="*/ 10659073 h 15256473"/>
                  <a:gd name="connsiteX27" fmla="*/ 1879600 w 18300700"/>
                  <a:gd name="connsiteY27" fmla="*/ 10805123 h 15256473"/>
                  <a:gd name="connsiteX28" fmla="*/ 1854200 w 18300700"/>
                  <a:gd name="connsiteY28" fmla="*/ 11021023 h 15256473"/>
                  <a:gd name="connsiteX29" fmla="*/ 1841500 w 18300700"/>
                  <a:gd name="connsiteY29" fmla="*/ 11160723 h 15256473"/>
                  <a:gd name="connsiteX30" fmla="*/ 1695450 w 18300700"/>
                  <a:gd name="connsiteY30" fmla="*/ 11268673 h 15256473"/>
                  <a:gd name="connsiteX31" fmla="*/ 1606550 w 18300700"/>
                  <a:gd name="connsiteY31" fmla="*/ 11503623 h 15256473"/>
                  <a:gd name="connsiteX32" fmla="*/ 1511300 w 18300700"/>
                  <a:gd name="connsiteY32" fmla="*/ 11732223 h 15256473"/>
                  <a:gd name="connsiteX33" fmla="*/ 1225550 w 18300700"/>
                  <a:gd name="connsiteY33" fmla="*/ 11846523 h 15256473"/>
                  <a:gd name="connsiteX34" fmla="*/ 1130300 w 18300700"/>
                  <a:gd name="connsiteY34" fmla="*/ 11795723 h 15256473"/>
                  <a:gd name="connsiteX35" fmla="*/ 1003300 w 18300700"/>
                  <a:gd name="connsiteY35" fmla="*/ 11878273 h 15256473"/>
                  <a:gd name="connsiteX36" fmla="*/ 984250 w 18300700"/>
                  <a:gd name="connsiteY36" fmla="*/ 11941773 h 15256473"/>
                  <a:gd name="connsiteX37" fmla="*/ 901700 w 18300700"/>
                  <a:gd name="connsiteY37" fmla="*/ 12030673 h 15256473"/>
                  <a:gd name="connsiteX38" fmla="*/ 819150 w 18300700"/>
                  <a:gd name="connsiteY38" fmla="*/ 12138623 h 15256473"/>
                  <a:gd name="connsiteX39" fmla="*/ 704850 w 18300700"/>
                  <a:gd name="connsiteY39" fmla="*/ 12310073 h 15256473"/>
                  <a:gd name="connsiteX40" fmla="*/ 635000 w 18300700"/>
                  <a:gd name="connsiteY40" fmla="*/ 12481523 h 15256473"/>
                  <a:gd name="connsiteX41" fmla="*/ 565150 w 18300700"/>
                  <a:gd name="connsiteY41" fmla="*/ 12564073 h 15256473"/>
                  <a:gd name="connsiteX42" fmla="*/ 514350 w 18300700"/>
                  <a:gd name="connsiteY42" fmla="*/ 12703773 h 15256473"/>
                  <a:gd name="connsiteX43" fmla="*/ 469900 w 18300700"/>
                  <a:gd name="connsiteY43" fmla="*/ 12824423 h 15256473"/>
                  <a:gd name="connsiteX44" fmla="*/ 419100 w 18300700"/>
                  <a:gd name="connsiteY44" fmla="*/ 12989523 h 15256473"/>
                  <a:gd name="connsiteX45" fmla="*/ 476250 w 18300700"/>
                  <a:gd name="connsiteY45" fmla="*/ 13084773 h 15256473"/>
                  <a:gd name="connsiteX46" fmla="*/ 406400 w 18300700"/>
                  <a:gd name="connsiteY46" fmla="*/ 13237173 h 15256473"/>
                  <a:gd name="connsiteX47" fmla="*/ 412750 w 18300700"/>
                  <a:gd name="connsiteY47" fmla="*/ 13357823 h 15256473"/>
                  <a:gd name="connsiteX48" fmla="*/ 368300 w 18300700"/>
                  <a:gd name="connsiteY48" fmla="*/ 13529273 h 15256473"/>
                  <a:gd name="connsiteX49" fmla="*/ 317500 w 18300700"/>
                  <a:gd name="connsiteY49" fmla="*/ 13751523 h 15256473"/>
                  <a:gd name="connsiteX50" fmla="*/ 273050 w 18300700"/>
                  <a:gd name="connsiteY50" fmla="*/ 13916623 h 15256473"/>
                  <a:gd name="connsiteX51" fmla="*/ 234950 w 18300700"/>
                  <a:gd name="connsiteY51" fmla="*/ 14043623 h 15256473"/>
                  <a:gd name="connsiteX52" fmla="*/ 228600 w 18300700"/>
                  <a:gd name="connsiteY52" fmla="*/ 14221423 h 15256473"/>
                  <a:gd name="connsiteX53" fmla="*/ 184150 w 18300700"/>
                  <a:gd name="connsiteY53" fmla="*/ 14418273 h 15256473"/>
                  <a:gd name="connsiteX54" fmla="*/ 139700 w 18300700"/>
                  <a:gd name="connsiteY54" fmla="*/ 14589723 h 15256473"/>
                  <a:gd name="connsiteX55" fmla="*/ 133350 w 18300700"/>
                  <a:gd name="connsiteY55" fmla="*/ 14761173 h 15256473"/>
                  <a:gd name="connsiteX56" fmla="*/ 69850 w 18300700"/>
                  <a:gd name="connsiteY56" fmla="*/ 14875473 h 15256473"/>
                  <a:gd name="connsiteX57" fmla="*/ 50800 w 18300700"/>
                  <a:gd name="connsiteY57" fmla="*/ 15027873 h 15256473"/>
                  <a:gd name="connsiteX58" fmla="*/ 0 w 18300700"/>
                  <a:gd name="connsiteY58" fmla="*/ 15256473 h 15256473"/>
                  <a:gd name="connsiteX59" fmla="*/ 82550 w 18300700"/>
                  <a:gd name="connsiteY59" fmla="*/ 15199323 h 15256473"/>
                  <a:gd name="connsiteX60" fmla="*/ 406400 w 18300700"/>
                  <a:gd name="connsiteY60" fmla="*/ 14024573 h 15256473"/>
                  <a:gd name="connsiteX61" fmla="*/ 4775200 w 18300700"/>
                  <a:gd name="connsiteY61" fmla="*/ 14151573 h 15256473"/>
                  <a:gd name="connsiteX62" fmla="*/ 9207500 w 18300700"/>
                  <a:gd name="connsiteY62" fmla="*/ 14189673 h 15256473"/>
                  <a:gd name="connsiteX63" fmla="*/ 9029700 w 18300700"/>
                  <a:gd name="connsiteY63" fmla="*/ 11471873 h 15256473"/>
                  <a:gd name="connsiteX64" fmla="*/ 8851900 w 18300700"/>
                  <a:gd name="connsiteY64" fmla="*/ 10824173 h 15256473"/>
                  <a:gd name="connsiteX65" fmla="*/ 8978900 w 18300700"/>
                  <a:gd name="connsiteY65" fmla="*/ 10519373 h 15256473"/>
                  <a:gd name="connsiteX66" fmla="*/ 9207500 w 18300700"/>
                  <a:gd name="connsiteY66" fmla="*/ 10176473 h 15256473"/>
                  <a:gd name="connsiteX67" fmla="*/ 10134600 w 18300700"/>
                  <a:gd name="connsiteY67" fmla="*/ 9579573 h 15256473"/>
                  <a:gd name="connsiteX68" fmla="*/ 10579100 w 18300700"/>
                  <a:gd name="connsiteY68" fmla="*/ 9477973 h 15256473"/>
                  <a:gd name="connsiteX69" fmla="*/ 11036300 w 18300700"/>
                  <a:gd name="connsiteY69" fmla="*/ 9249373 h 15256473"/>
                  <a:gd name="connsiteX70" fmla="*/ 11366500 w 18300700"/>
                  <a:gd name="connsiteY70" fmla="*/ 9147773 h 15256473"/>
                  <a:gd name="connsiteX71" fmla="*/ 11289631 w 18300700"/>
                  <a:gd name="connsiteY71" fmla="*/ 3195639 h 15256473"/>
                  <a:gd name="connsiteX72" fmla="*/ 18300700 w 18300700"/>
                  <a:gd name="connsiteY72" fmla="*/ 3000973 h 15256473"/>
                  <a:gd name="connsiteX73" fmla="*/ 18160332 w 18300700"/>
                  <a:gd name="connsiteY73" fmla="*/ 0 h 15256473"/>
                  <a:gd name="connsiteX74" fmla="*/ 11880181 w 18300700"/>
                  <a:gd name="connsiteY74" fmla="*/ 1512889 h 15256473"/>
                  <a:gd name="connsiteX75" fmla="*/ 9029032 w 18300700"/>
                  <a:gd name="connsiteY75" fmla="*/ 2050061 h 15256473"/>
                  <a:gd name="connsiteX0" fmla="*/ 9029032 w 18300700"/>
                  <a:gd name="connsiteY0" fmla="*/ 2050061 h 15256473"/>
                  <a:gd name="connsiteX1" fmla="*/ 2781300 w 18300700"/>
                  <a:gd name="connsiteY1" fmla="*/ 8481023 h 15256473"/>
                  <a:gd name="connsiteX2" fmla="*/ 2673350 w 18300700"/>
                  <a:gd name="connsiteY2" fmla="*/ 8595323 h 15256473"/>
                  <a:gd name="connsiteX3" fmla="*/ 2698750 w 18300700"/>
                  <a:gd name="connsiteY3" fmla="*/ 8665173 h 15256473"/>
                  <a:gd name="connsiteX4" fmla="*/ 2863850 w 18300700"/>
                  <a:gd name="connsiteY4" fmla="*/ 8512773 h 15256473"/>
                  <a:gd name="connsiteX5" fmla="*/ 2901950 w 18300700"/>
                  <a:gd name="connsiteY5" fmla="*/ 8379423 h 15256473"/>
                  <a:gd name="connsiteX6" fmla="*/ 3022600 w 18300700"/>
                  <a:gd name="connsiteY6" fmla="*/ 8214323 h 15256473"/>
                  <a:gd name="connsiteX7" fmla="*/ 3136900 w 18300700"/>
                  <a:gd name="connsiteY7" fmla="*/ 8207973 h 15256473"/>
                  <a:gd name="connsiteX8" fmla="*/ 3219450 w 18300700"/>
                  <a:gd name="connsiteY8" fmla="*/ 8138123 h 15256473"/>
                  <a:gd name="connsiteX9" fmla="*/ 3206750 w 18300700"/>
                  <a:gd name="connsiteY9" fmla="*/ 8303223 h 15256473"/>
                  <a:gd name="connsiteX10" fmla="*/ 3117850 w 18300700"/>
                  <a:gd name="connsiteY10" fmla="*/ 8461973 h 15256473"/>
                  <a:gd name="connsiteX11" fmla="*/ 2952750 w 18300700"/>
                  <a:gd name="connsiteY11" fmla="*/ 8665173 h 15256473"/>
                  <a:gd name="connsiteX12" fmla="*/ 2838450 w 18300700"/>
                  <a:gd name="connsiteY12" fmla="*/ 8862023 h 15256473"/>
                  <a:gd name="connsiteX13" fmla="*/ 2736850 w 18300700"/>
                  <a:gd name="connsiteY13" fmla="*/ 9014423 h 15256473"/>
                  <a:gd name="connsiteX14" fmla="*/ 2692400 w 18300700"/>
                  <a:gd name="connsiteY14" fmla="*/ 9185873 h 15256473"/>
                  <a:gd name="connsiteX15" fmla="*/ 2527300 w 18300700"/>
                  <a:gd name="connsiteY15" fmla="*/ 9382723 h 15256473"/>
                  <a:gd name="connsiteX16" fmla="*/ 2425700 w 18300700"/>
                  <a:gd name="connsiteY16" fmla="*/ 9585923 h 15256473"/>
                  <a:gd name="connsiteX17" fmla="*/ 2368550 w 18300700"/>
                  <a:gd name="connsiteY17" fmla="*/ 9731973 h 15256473"/>
                  <a:gd name="connsiteX18" fmla="*/ 2235200 w 18300700"/>
                  <a:gd name="connsiteY18" fmla="*/ 9852623 h 15256473"/>
                  <a:gd name="connsiteX19" fmla="*/ 2184400 w 18300700"/>
                  <a:gd name="connsiteY19" fmla="*/ 9960573 h 15256473"/>
                  <a:gd name="connsiteX20" fmla="*/ 2317750 w 18300700"/>
                  <a:gd name="connsiteY20" fmla="*/ 9985973 h 15256473"/>
                  <a:gd name="connsiteX21" fmla="*/ 2311400 w 18300700"/>
                  <a:gd name="connsiteY21" fmla="*/ 10125673 h 15256473"/>
                  <a:gd name="connsiteX22" fmla="*/ 2254250 w 18300700"/>
                  <a:gd name="connsiteY22" fmla="*/ 10271723 h 15256473"/>
                  <a:gd name="connsiteX23" fmla="*/ 2139950 w 18300700"/>
                  <a:gd name="connsiteY23" fmla="*/ 10366973 h 15256473"/>
                  <a:gd name="connsiteX24" fmla="*/ 2000250 w 18300700"/>
                  <a:gd name="connsiteY24" fmla="*/ 10405073 h 15256473"/>
                  <a:gd name="connsiteX25" fmla="*/ 1974850 w 18300700"/>
                  <a:gd name="connsiteY25" fmla="*/ 10462223 h 15256473"/>
                  <a:gd name="connsiteX26" fmla="*/ 2006600 w 18300700"/>
                  <a:gd name="connsiteY26" fmla="*/ 10525723 h 15256473"/>
                  <a:gd name="connsiteX27" fmla="*/ 1924050 w 18300700"/>
                  <a:gd name="connsiteY27" fmla="*/ 10659073 h 15256473"/>
                  <a:gd name="connsiteX28" fmla="*/ 1879600 w 18300700"/>
                  <a:gd name="connsiteY28" fmla="*/ 10805123 h 15256473"/>
                  <a:gd name="connsiteX29" fmla="*/ 1854200 w 18300700"/>
                  <a:gd name="connsiteY29" fmla="*/ 11021023 h 15256473"/>
                  <a:gd name="connsiteX30" fmla="*/ 1841500 w 18300700"/>
                  <a:gd name="connsiteY30" fmla="*/ 11160723 h 15256473"/>
                  <a:gd name="connsiteX31" fmla="*/ 1695450 w 18300700"/>
                  <a:gd name="connsiteY31" fmla="*/ 11268673 h 15256473"/>
                  <a:gd name="connsiteX32" fmla="*/ 1606550 w 18300700"/>
                  <a:gd name="connsiteY32" fmla="*/ 11503623 h 15256473"/>
                  <a:gd name="connsiteX33" fmla="*/ 1511300 w 18300700"/>
                  <a:gd name="connsiteY33" fmla="*/ 11732223 h 15256473"/>
                  <a:gd name="connsiteX34" fmla="*/ 1225550 w 18300700"/>
                  <a:gd name="connsiteY34" fmla="*/ 11846523 h 15256473"/>
                  <a:gd name="connsiteX35" fmla="*/ 1130300 w 18300700"/>
                  <a:gd name="connsiteY35" fmla="*/ 11795723 h 15256473"/>
                  <a:gd name="connsiteX36" fmla="*/ 1003300 w 18300700"/>
                  <a:gd name="connsiteY36" fmla="*/ 11878273 h 15256473"/>
                  <a:gd name="connsiteX37" fmla="*/ 984250 w 18300700"/>
                  <a:gd name="connsiteY37" fmla="*/ 11941773 h 15256473"/>
                  <a:gd name="connsiteX38" fmla="*/ 901700 w 18300700"/>
                  <a:gd name="connsiteY38" fmla="*/ 12030673 h 15256473"/>
                  <a:gd name="connsiteX39" fmla="*/ 819150 w 18300700"/>
                  <a:gd name="connsiteY39" fmla="*/ 12138623 h 15256473"/>
                  <a:gd name="connsiteX40" fmla="*/ 704850 w 18300700"/>
                  <a:gd name="connsiteY40" fmla="*/ 12310073 h 15256473"/>
                  <a:gd name="connsiteX41" fmla="*/ 635000 w 18300700"/>
                  <a:gd name="connsiteY41" fmla="*/ 12481523 h 15256473"/>
                  <a:gd name="connsiteX42" fmla="*/ 565150 w 18300700"/>
                  <a:gd name="connsiteY42" fmla="*/ 12564073 h 15256473"/>
                  <a:gd name="connsiteX43" fmla="*/ 514350 w 18300700"/>
                  <a:gd name="connsiteY43" fmla="*/ 12703773 h 15256473"/>
                  <a:gd name="connsiteX44" fmla="*/ 469900 w 18300700"/>
                  <a:gd name="connsiteY44" fmla="*/ 12824423 h 15256473"/>
                  <a:gd name="connsiteX45" fmla="*/ 419100 w 18300700"/>
                  <a:gd name="connsiteY45" fmla="*/ 12989523 h 15256473"/>
                  <a:gd name="connsiteX46" fmla="*/ 476250 w 18300700"/>
                  <a:gd name="connsiteY46" fmla="*/ 13084773 h 15256473"/>
                  <a:gd name="connsiteX47" fmla="*/ 406400 w 18300700"/>
                  <a:gd name="connsiteY47" fmla="*/ 13237173 h 15256473"/>
                  <a:gd name="connsiteX48" fmla="*/ 412750 w 18300700"/>
                  <a:gd name="connsiteY48" fmla="*/ 13357823 h 15256473"/>
                  <a:gd name="connsiteX49" fmla="*/ 368300 w 18300700"/>
                  <a:gd name="connsiteY49" fmla="*/ 13529273 h 15256473"/>
                  <a:gd name="connsiteX50" fmla="*/ 317500 w 18300700"/>
                  <a:gd name="connsiteY50" fmla="*/ 13751523 h 15256473"/>
                  <a:gd name="connsiteX51" fmla="*/ 273050 w 18300700"/>
                  <a:gd name="connsiteY51" fmla="*/ 13916623 h 15256473"/>
                  <a:gd name="connsiteX52" fmla="*/ 234950 w 18300700"/>
                  <a:gd name="connsiteY52" fmla="*/ 14043623 h 15256473"/>
                  <a:gd name="connsiteX53" fmla="*/ 228600 w 18300700"/>
                  <a:gd name="connsiteY53" fmla="*/ 14221423 h 15256473"/>
                  <a:gd name="connsiteX54" fmla="*/ 184150 w 18300700"/>
                  <a:gd name="connsiteY54" fmla="*/ 14418273 h 15256473"/>
                  <a:gd name="connsiteX55" fmla="*/ 139700 w 18300700"/>
                  <a:gd name="connsiteY55" fmla="*/ 14589723 h 15256473"/>
                  <a:gd name="connsiteX56" fmla="*/ 133350 w 18300700"/>
                  <a:gd name="connsiteY56" fmla="*/ 14761173 h 15256473"/>
                  <a:gd name="connsiteX57" fmla="*/ 69850 w 18300700"/>
                  <a:gd name="connsiteY57" fmla="*/ 14875473 h 15256473"/>
                  <a:gd name="connsiteX58" fmla="*/ 50800 w 18300700"/>
                  <a:gd name="connsiteY58" fmla="*/ 15027873 h 15256473"/>
                  <a:gd name="connsiteX59" fmla="*/ 0 w 18300700"/>
                  <a:gd name="connsiteY59" fmla="*/ 15256473 h 15256473"/>
                  <a:gd name="connsiteX60" fmla="*/ 82550 w 18300700"/>
                  <a:gd name="connsiteY60" fmla="*/ 15199323 h 15256473"/>
                  <a:gd name="connsiteX61" fmla="*/ 406400 w 18300700"/>
                  <a:gd name="connsiteY61" fmla="*/ 14024573 h 15256473"/>
                  <a:gd name="connsiteX62" fmla="*/ 4775200 w 18300700"/>
                  <a:gd name="connsiteY62" fmla="*/ 14151573 h 15256473"/>
                  <a:gd name="connsiteX63" fmla="*/ 9207500 w 18300700"/>
                  <a:gd name="connsiteY63" fmla="*/ 14189673 h 15256473"/>
                  <a:gd name="connsiteX64" fmla="*/ 9029700 w 18300700"/>
                  <a:gd name="connsiteY64" fmla="*/ 11471873 h 15256473"/>
                  <a:gd name="connsiteX65" fmla="*/ 8851900 w 18300700"/>
                  <a:gd name="connsiteY65" fmla="*/ 10824173 h 15256473"/>
                  <a:gd name="connsiteX66" fmla="*/ 8978900 w 18300700"/>
                  <a:gd name="connsiteY66" fmla="*/ 10519373 h 15256473"/>
                  <a:gd name="connsiteX67" fmla="*/ 9207500 w 18300700"/>
                  <a:gd name="connsiteY67" fmla="*/ 10176473 h 15256473"/>
                  <a:gd name="connsiteX68" fmla="*/ 10134600 w 18300700"/>
                  <a:gd name="connsiteY68" fmla="*/ 9579573 h 15256473"/>
                  <a:gd name="connsiteX69" fmla="*/ 10579100 w 18300700"/>
                  <a:gd name="connsiteY69" fmla="*/ 9477973 h 15256473"/>
                  <a:gd name="connsiteX70" fmla="*/ 11036300 w 18300700"/>
                  <a:gd name="connsiteY70" fmla="*/ 9249373 h 15256473"/>
                  <a:gd name="connsiteX71" fmla="*/ 11366500 w 18300700"/>
                  <a:gd name="connsiteY71" fmla="*/ 9147773 h 15256473"/>
                  <a:gd name="connsiteX72" fmla="*/ 11289631 w 18300700"/>
                  <a:gd name="connsiteY72" fmla="*/ 3195639 h 15256473"/>
                  <a:gd name="connsiteX73" fmla="*/ 18300700 w 18300700"/>
                  <a:gd name="connsiteY73" fmla="*/ 3000973 h 15256473"/>
                  <a:gd name="connsiteX74" fmla="*/ 18160332 w 18300700"/>
                  <a:gd name="connsiteY74" fmla="*/ 0 h 15256473"/>
                  <a:gd name="connsiteX75" fmla="*/ 11880181 w 18300700"/>
                  <a:gd name="connsiteY75" fmla="*/ 1512889 h 15256473"/>
                  <a:gd name="connsiteX76" fmla="*/ 9029032 w 18300700"/>
                  <a:gd name="connsiteY76" fmla="*/ 2050061 h 15256473"/>
                  <a:gd name="connsiteX0" fmla="*/ 9029032 w 18300700"/>
                  <a:gd name="connsiteY0" fmla="*/ 2050061 h 15256473"/>
                  <a:gd name="connsiteX1" fmla="*/ 2870200 w 18300700"/>
                  <a:gd name="connsiteY1" fmla="*/ 8271473 h 15256473"/>
                  <a:gd name="connsiteX2" fmla="*/ 2781300 w 18300700"/>
                  <a:gd name="connsiteY2" fmla="*/ 8481023 h 15256473"/>
                  <a:gd name="connsiteX3" fmla="*/ 2673350 w 18300700"/>
                  <a:gd name="connsiteY3" fmla="*/ 8595323 h 15256473"/>
                  <a:gd name="connsiteX4" fmla="*/ 2698750 w 18300700"/>
                  <a:gd name="connsiteY4" fmla="*/ 8665173 h 15256473"/>
                  <a:gd name="connsiteX5" fmla="*/ 2863850 w 18300700"/>
                  <a:gd name="connsiteY5" fmla="*/ 8512773 h 15256473"/>
                  <a:gd name="connsiteX6" fmla="*/ 2901950 w 18300700"/>
                  <a:gd name="connsiteY6" fmla="*/ 8379423 h 15256473"/>
                  <a:gd name="connsiteX7" fmla="*/ 3022600 w 18300700"/>
                  <a:gd name="connsiteY7" fmla="*/ 8214323 h 15256473"/>
                  <a:gd name="connsiteX8" fmla="*/ 3136900 w 18300700"/>
                  <a:gd name="connsiteY8" fmla="*/ 8207973 h 15256473"/>
                  <a:gd name="connsiteX9" fmla="*/ 3219450 w 18300700"/>
                  <a:gd name="connsiteY9" fmla="*/ 8138123 h 15256473"/>
                  <a:gd name="connsiteX10" fmla="*/ 3206750 w 18300700"/>
                  <a:gd name="connsiteY10" fmla="*/ 8303223 h 15256473"/>
                  <a:gd name="connsiteX11" fmla="*/ 3117850 w 18300700"/>
                  <a:gd name="connsiteY11" fmla="*/ 8461973 h 15256473"/>
                  <a:gd name="connsiteX12" fmla="*/ 2952750 w 18300700"/>
                  <a:gd name="connsiteY12" fmla="*/ 8665173 h 15256473"/>
                  <a:gd name="connsiteX13" fmla="*/ 2838450 w 18300700"/>
                  <a:gd name="connsiteY13" fmla="*/ 8862023 h 15256473"/>
                  <a:gd name="connsiteX14" fmla="*/ 2736850 w 18300700"/>
                  <a:gd name="connsiteY14" fmla="*/ 9014423 h 15256473"/>
                  <a:gd name="connsiteX15" fmla="*/ 2692400 w 18300700"/>
                  <a:gd name="connsiteY15" fmla="*/ 9185873 h 15256473"/>
                  <a:gd name="connsiteX16" fmla="*/ 2527300 w 18300700"/>
                  <a:gd name="connsiteY16" fmla="*/ 9382723 h 15256473"/>
                  <a:gd name="connsiteX17" fmla="*/ 2425700 w 18300700"/>
                  <a:gd name="connsiteY17" fmla="*/ 9585923 h 15256473"/>
                  <a:gd name="connsiteX18" fmla="*/ 2368550 w 18300700"/>
                  <a:gd name="connsiteY18" fmla="*/ 9731973 h 15256473"/>
                  <a:gd name="connsiteX19" fmla="*/ 2235200 w 18300700"/>
                  <a:gd name="connsiteY19" fmla="*/ 9852623 h 15256473"/>
                  <a:gd name="connsiteX20" fmla="*/ 2184400 w 18300700"/>
                  <a:gd name="connsiteY20" fmla="*/ 9960573 h 15256473"/>
                  <a:gd name="connsiteX21" fmla="*/ 2317750 w 18300700"/>
                  <a:gd name="connsiteY21" fmla="*/ 9985973 h 15256473"/>
                  <a:gd name="connsiteX22" fmla="*/ 2311400 w 18300700"/>
                  <a:gd name="connsiteY22" fmla="*/ 10125673 h 15256473"/>
                  <a:gd name="connsiteX23" fmla="*/ 2254250 w 18300700"/>
                  <a:gd name="connsiteY23" fmla="*/ 10271723 h 15256473"/>
                  <a:gd name="connsiteX24" fmla="*/ 2139950 w 18300700"/>
                  <a:gd name="connsiteY24" fmla="*/ 10366973 h 15256473"/>
                  <a:gd name="connsiteX25" fmla="*/ 2000250 w 18300700"/>
                  <a:gd name="connsiteY25" fmla="*/ 10405073 h 15256473"/>
                  <a:gd name="connsiteX26" fmla="*/ 1974850 w 18300700"/>
                  <a:gd name="connsiteY26" fmla="*/ 10462223 h 15256473"/>
                  <a:gd name="connsiteX27" fmla="*/ 2006600 w 18300700"/>
                  <a:gd name="connsiteY27" fmla="*/ 10525723 h 15256473"/>
                  <a:gd name="connsiteX28" fmla="*/ 1924050 w 18300700"/>
                  <a:gd name="connsiteY28" fmla="*/ 10659073 h 15256473"/>
                  <a:gd name="connsiteX29" fmla="*/ 1879600 w 18300700"/>
                  <a:gd name="connsiteY29" fmla="*/ 10805123 h 15256473"/>
                  <a:gd name="connsiteX30" fmla="*/ 1854200 w 18300700"/>
                  <a:gd name="connsiteY30" fmla="*/ 11021023 h 15256473"/>
                  <a:gd name="connsiteX31" fmla="*/ 1841500 w 18300700"/>
                  <a:gd name="connsiteY31" fmla="*/ 11160723 h 15256473"/>
                  <a:gd name="connsiteX32" fmla="*/ 1695450 w 18300700"/>
                  <a:gd name="connsiteY32" fmla="*/ 11268673 h 15256473"/>
                  <a:gd name="connsiteX33" fmla="*/ 1606550 w 18300700"/>
                  <a:gd name="connsiteY33" fmla="*/ 11503623 h 15256473"/>
                  <a:gd name="connsiteX34" fmla="*/ 1511300 w 18300700"/>
                  <a:gd name="connsiteY34" fmla="*/ 11732223 h 15256473"/>
                  <a:gd name="connsiteX35" fmla="*/ 1225550 w 18300700"/>
                  <a:gd name="connsiteY35" fmla="*/ 11846523 h 15256473"/>
                  <a:gd name="connsiteX36" fmla="*/ 1130300 w 18300700"/>
                  <a:gd name="connsiteY36" fmla="*/ 11795723 h 15256473"/>
                  <a:gd name="connsiteX37" fmla="*/ 1003300 w 18300700"/>
                  <a:gd name="connsiteY37" fmla="*/ 11878273 h 15256473"/>
                  <a:gd name="connsiteX38" fmla="*/ 984250 w 18300700"/>
                  <a:gd name="connsiteY38" fmla="*/ 11941773 h 15256473"/>
                  <a:gd name="connsiteX39" fmla="*/ 901700 w 18300700"/>
                  <a:gd name="connsiteY39" fmla="*/ 12030673 h 15256473"/>
                  <a:gd name="connsiteX40" fmla="*/ 819150 w 18300700"/>
                  <a:gd name="connsiteY40" fmla="*/ 12138623 h 15256473"/>
                  <a:gd name="connsiteX41" fmla="*/ 704850 w 18300700"/>
                  <a:gd name="connsiteY41" fmla="*/ 12310073 h 15256473"/>
                  <a:gd name="connsiteX42" fmla="*/ 635000 w 18300700"/>
                  <a:gd name="connsiteY42" fmla="*/ 12481523 h 15256473"/>
                  <a:gd name="connsiteX43" fmla="*/ 565150 w 18300700"/>
                  <a:gd name="connsiteY43" fmla="*/ 12564073 h 15256473"/>
                  <a:gd name="connsiteX44" fmla="*/ 514350 w 18300700"/>
                  <a:gd name="connsiteY44" fmla="*/ 12703773 h 15256473"/>
                  <a:gd name="connsiteX45" fmla="*/ 469900 w 18300700"/>
                  <a:gd name="connsiteY45" fmla="*/ 12824423 h 15256473"/>
                  <a:gd name="connsiteX46" fmla="*/ 419100 w 18300700"/>
                  <a:gd name="connsiteY46" fmla="*/ 12989523 h 15256473"/>
                  <a:gd name="connsiteX47" fmla="*/ 476250 w 18300700"/>
                  <a:gd name="connsiteY47" fmla="*/ 13084773 h 15256473"/>
                  <a:gd name="connsiteX48" fmla="*/ 406400 w 18300700"/>
                  <a:gd name="connsiteY48" fmla="*/ 13237173 h 15256473"/>
                  <a:gd name="connsiteX49" fmla="*/ 412750 w 18300700"/>
                  <a:gd name="connsiteY49" fmla="*/ 13357823 h 15256473"/>
                  <a:gd name="connsiteX50" fmla="*/ 368300 w 18300700"/>
                  <a:gd name="connsiteY50" fmla="*/ 13529273 h 15256473"/>
                  <a:gd name="connsiteX51" fmla="*/ 317500 w 18300700"/>
                  <a:gd name="connsiteY51" fmla="*/ 13751523 h 15256473"/>
                  <a:gd name="connsiteX52" fmla="*/ 273050 w 18300700"/>
                  <a:gd name="connsiteY52" fmla="*/ 13916623 h 15256473"/>
                  <a:gd name="connsiteX53" fmla="*/ 234950 w 18300700"/>
                  <a:gd name="connsiteY53" fmla="*/ 14043623 h 15256473"/>
                  <a:gd name="connsiteX54" fmla="*/ 228600 w 18300700"/>
                  <a:gd name="connsiteY54" fmla="*/ 14221423 h 15256473"/>
                  <a:gd name="connsiteX55" fmla="*/ 184150 w 18300700"/>
                  <a:gd name="connsiteY55" fmla="*/ 14418273 h 15256473"/>
                  <a:gd name="connsiteX56" fmla="*/ 139700 w 18300700"/>
                  <a:gd name="connsiteY56" fmla="*/ 14589723 h 15256473"/>
                  <a:gd name="connsiteX57" fmla="*/ 133350 w 18300700"/>
                  <a:gd name="connsiteY57" fmla="*/ 14761173 h 15256473"/>
                  <a:gd name="connsiteX58" fmla="*/ 69850 w 18300700"/>
                  <a:gd name="connsiteY58" fmla="*/ 14875473 h 15256473"/>
                  <a:gd name="connsiteX59" fmla="*/ 50800 w 18300700"/>
                  <a:gd name="connsiteY59" fmla="*/ 15027873 h 15256473"/>
                  <a:gd name="connsiteX60" fmla="*/ 0 w 18300700"/>
                  <a:gd name="connsiteY60" fmla="*/ 15256473 h 15256473"/>
                  <a:gd name="connsiteX61" fmla="*/ 82550 w 18300700"/>
                  <a:gd name="connsiteY61" fmla="*/ 15199323 h 15256473"/>
                  <a:gd name="connsiteX62" fmla="*/ 406400 w 18300700"/>
                  <a:gd name="connsiteY62" fmla="*/ 14024573 h 15256473"/>
                  <a:gd name="connsiteX63" fmla="*/ 4775200 w 18300700"/>
                  <a:gd name="connsiteY63" fmla="*/ 14151573 h 15256473"/>
                  <a:gd name="connsiteX64" fmla="*/ 9207500 w 18300700"/>
                  <a:gd name="connsiteY64" fmla="*/ 14189673 h 15256473"/>
                  <a:gd name="connsiteX65" fmla="*/ 9029700 w 18300700"/>
                  <a:gd name="connsiteY65" fmla="*/ 11471873 h 15256473"/>
                  <a:gd name="connsiteX66" fmla="*/ 8851900 w 18300700"/>
                  <a:gd name="connsiteY66" fmla="*/ 10824173 h 15256473"/>
                  <a:gd name="connsiteX67" fmla="*/ 8978900 w 18300700"/>
                  <a:gd name="connsiteY67" fmla="*/ 10519373 h 15256473"/>
                  <a:gd name="connsiteX68" fmla="*/ 9207500 w 18300700"/>
                  <a:gd name="connsiteY68" fmla="*/ 10176473 h 15256473"/>
                  <a:gd name="connsiteX69" fmla="*/ 10134600 w 18300700"/>
                  <a:gd name="connsiteY69" fmla="*/ 9579573 h 15256473"/>
                  <a:gd name="connsiteX70" fmla="*/ 10579100 w 18300700"/>
                  <a:gd name="connsiteY70" fmla="*/ 9477973 h 15256473"/>
                  <a:gd name="connsiteX71" fmla="*/ 11036300 w 18300700"/>
                  <a:gd name="connsiteY71" fmla="*/ 9249373 h 15256473"/>
                  <a:gd name="connsiteX72" fmla="*/ 11366500 w 18300700"/>
                  <a:gd name="connsiteY72" fmla="*/ 9147773 h 15256473"/>
                  <a:gd name="connsiteX73" fmla="*/ 11289631 w 18300700"/>
                  <a:gd name="connsiteY73" fmla="*/ 3195639 h 15256473"/>
                  <a:gd name="connsiteX74" fmla="*/ 18300700 w 18300700"/>
                  <a:gd name="connsiteY74" fmla="*/ 3000973 h 15256473"/>
                  <a:gd name="connsiteX75" fmla="*/ 18160332 w 18300700"/>
                  <a:gd name="connsiteY75" fmla="*/ 0 h 15256473"/>
                  <a:gd name="connsiteX76" fmla="*/ 11880181 w 18300700"/>
                  <a:gd name="connsiteY76" fmla="*/ 1512889 h 15256473"/>
                  <a:gd name="connsiteX77" fmla="*/ 9029032 w 18300700"/>
                  <a:gd name="connsiteY77" fmla="*/ 2050061 h 15256473"/>
                  <a:gd name="connsiteX0" fmla="*/ 9029032 w 18300700"/>
                  <a:gd name="connsiteY0" fmla="*/ 2050061 h 15256473"/>
                  <a:gd name="connsiteX1" fmla="*/ 3041650 w 18300700"/>
                  <a:gd name="connsiteY1" fmla="*/ 8100023 h 15256473"/>
                  <a:gd name="connsiteX2" fmla="*/ 2870200 w 18300700"/>
                  <a:gd name="connsiteY2" fmla="*/ 8271473 h 15256473"/>
                  <a:gd name="connsiteX3" fmla="*/ 2781300 w 18300700"/>
                  <a:gd name="connsiteY3" fmla="*/ 8481023 h 15256473"/>
                  <a:gd name="connsiteX4" fmla="*/ 2673350 w 18300700"/>
                  <a:gd name="connsiteY4" fmla="*/ 8595323 h 15256473"/>
                  <a:gd name="connsiteX5" fmla="*/ 2698750 w 18300700"/>
                  <a:gd name="connsiteY5" fmla="*/ 8665173 h 15256473"/>
                  <a:gd name="connsiteX6" fmla="*/ 2863850 w 18300700"/>
                  <a:gd name="connsiteY6" fmla="*/ 8512773 h 15256473"/>
                  <a:gd name="connsiteX7" fmla="*/ 2901950 w 18300700"/>
                  <a:gd name="connsiteY7" fmla="*/ 8379423 h 15256473"/>
                  <a:gd name="connsiteX8" fmla="*/ 3022600 w 18300700"/>
                  <a:gd name="connsiteY8" fmla="*/ 8214323 h 15256473"/>
                  <a:gd name="connsiteX9" fmla="*/ 3136900 w 18300700"/>
                  <a:gd name="connsiteY9" fmla="*/ 8207973 h 15256473"/>
                  <a:gd name="connsiteX10" fmla="*/ 3219450 w 18300700"/>
                  <a:gd name="connsiteY10" fmla="*/ 8138123 h 15256473"/>
                  <a:gd name="connsiteX11" fmla="*/ 3206750 w 18300700"/>
                  <a:gd name="connsiteY11" fmla="*/ 8303223 h 15256473"/>
                  <a:gd name="connsiteX12" fmla="*/ 3117850 w 18300700"/>
                  <a:gd name="connsiteY12" fmla="*/ 8461973 h 15256473"/>
                  <a:gd name="connsiteX13" fmla="*/ 2952750 w 18300700"/>
                  <a:gd name="connsiteY13" fmla="*/ 8665173 h 15256473"/>
                  <a:gd name="connsiteX14" fmla="*/ 2838450 w 18300700"/>
                  <a:gd name="connsiteY14" fmla="*/ 8862023 h 15256473"/>
                  <a:gd name="connsiteX15" fmla="*/ 2736850 w 18300700"/>
                  <a:gd name="connsiteY15" fmla="*/ 9014423 h 15256473"/>
                  <a:gd name="connsiteX16" fmla="*/ 2692400 w 18300700"/>
                  <a:gd name="connsiteY16" fmla="*/ 9185873 h 15256473"/>
                  <a:gd name="connsiteX17" fmla="*/ 2527300 w 18300700"/>
                  <a:gd name="connsiteY17" fmla="*/ 9382723 h 15256473"/>
                  <a:gd name="connsiteX18" fmla="*/ 2425700 w 18300700"/>
                  <a:gd name="connsiteY18" fmla="*/ 9585923 h 15256473"/>
                  <a:gd name="connsiteX19" fmla="*/ 2368550 w 18300700"/>
                  <a:gd name="connsiteY19" fmla="*/ 9731973 h 15256473"/>
                  <a:gd name="connsiteX20" fmla="*/ 2235200 w 18300700"/>
                  <a:gd name="connsiteY20" fmla="*/ 9852623 h 15256473"/>
                  <a:gd name="connsiteX21" fmla="*/ 2184400 w 18300700"/>
                  <a:gd name="connsiteY21" fmla="*/ 9960573 h 15256473"/>
                  <a:gd name="connsiteX22" fmla="*/ 2317750 w 18300700"/>
                  <a:gd name="connsiteY22" fmla="*/ 9985973 h 15256473"/>
                  <a:gd name="connsiteX23" fmla="*/ 2311400 w 18300700"/>
                  <a:gd name="connsiteY23" fmla="*/ 10125673 h 15256473"/>
                  <a:gd name="connsiteX24" fmla="*/ 2254250 w 18300700"/>
                  <a:gd name="connsiteY24" fmla="*/ 10271723 h 15256473"/>
                  <a:gd name="connsiteX25" fmla="*/ 2139950 w 18300700"/>
                  <a:gd name="connsiteY25" fmla="*/ 10366973 h 15256473"/>
                  <a:gd name="connsiteX26" fmla="*/ 2000250 w 18300700"/>
                  <a:gd name="connsiteY26" fmla="*/ 10405073 h 15256473"/>
                  <a:gd name="connsiteX27" fmla="*/ 1974850 w 18300700"/>
                  <a:gd name="connsiteY27" fmla="*/ 10462223 h 15256473"/>
                  <a:gd name="connsiteX28" fmla="*/ 2006600 w 18300700"/>
                  <a:gd name="connsiteY28" fmla="*/ 10525723 h 15256473"/>
                  <a:gd name="connsiteX29" fmla="*/ 1924050 w 18300700"/>
                  <a:gd name="connsiteY29" fmla="*/ 10659073 h 15256473"/>
                  <a:gd name="connsiteX30" fmla="*/ 1879600 w 18300700"/>
                  <a:gd name="connsiteY30" fmla="*/ 10805123 h 15256473"/>
                  <a:gd name="connsiteX31" fmla="*/ 1854200 w 18300700"/>
                  <a:gd name="connsiteY31" fmla="*/ 11021023 h 15256473"/>
                  <a:gd name="connsiteX32" fmla="*/ 1841500 w 18300700"/>
                  <a:gd name="connsiteY32" fmla="*/ 11160723 h 15256473"/>
                  <a:gd name="connsiteX33" fmla="*/ 1695450 w 18300700"/>
                  <a:gd name="connsiteY33" fmla="*/ 11268673 h 15256473"/>
                  <a:gd name="connsiteX34" fmla="*/ 1606550 w 18300700"/>
                  <a:gd name="connsiteY34" fmla="*/ 11503623 h 15256473"/>
                  <a:gd name="connsiteX35" fmla="*/ 1511300 w 18300700"/>
                  <a:gd name="connsiteY35" fmla="*/ 11732223 h 15256473"/>
                  <a:gd name="connsiteX36" fmla="*/ 1225550 w 18300700"/>
                  <a:gd name="connsiteY36" fmla="*/ 11846523 h 15256473"/>
                  <a:gd name="connsiteX37" fmla="*/ 1130300 w 18300700"/>
                  <a:gd name="connsiteY37" fmla="*/ 11795723 h 15256473"/>
                  <a:gd name="connsiteX38" fmla="*/ 1003300 w 18300700"/>
                  <a:gd name="connsiteY38" fmla="*/ 11878273 h 15256473"/>
                  <a:gd name="connsiteX39" fmla="*/ 984250 w 18300700"/>
                  <a:gd name="connsiteY39" fmla="*/ 11941773 h 15256473"/>
                  <a:gd name="connsiteX40" fmla="*/ 901700 w 18300700"/>
                  <a:gd name="connsiteY40" fmla="*/ 12030673 h 15256473"/>
                  <a:gd name="connsiteX41" fmla="*/ 819150 w 18300700"/>
                  <a:gd name="connsiteY41" fmla="*/ 12138623 h 15256473"/>
                  <a:gd name="connsiteX42" fmla="*/ 704850 w 18300700"/>
                  <a:gd name="connsiteY42" fmla="*/ 12310073 h 15256473"/>
                  <a:gd name="connsiteX43" fmla="*/ 635000 w 18300700"/>
                  <a:gd name="connsiteY43" fmla="*/ 12481523 h 15256473"/>
                  <a:gd name="connsiteX44" fmla="*/ 565150 w 18300700"/>
                  <a:gd name="connsiteY44" fmla="*/ 12564073 h 15256473"/>
                  <a:gd name="connsiteX45" fmla="*/ 514350 w 18300700"/>
                  <a:gd name="connsiteY45" fmla="*/ 12703773 h 15256473"/>
                  <a:gd name="connsiteX46" fmla="*/ 469900 w 18300700"/>
                  <a:gd name="connsiteY46" fmla="*/ 12824423 h 15256473"/>
                  <a:gd name="connsiteX47" fmla="*/ 419100 w 18300700"/>
                  <a:gd name="connsiteY47" fmla="*/ 12989523 h 15256473"/>
                  <a:gd name="connsiteX48" fmla="*/ 476250 w 18300700"/>
                  <a:gd name="connsiteY48" fmla="*/ 13084773 h 15256473"/>
                  <a:gd name="connsiteX49" fmla="*/ 406400 w 18300700"/>
                  <a:gd name="connsiteY49" fmla="*/ 13237173 h 15256473"/>
                  <a:gd name="connsiteX50" fmla="*/ 412750 w 18300700"/>
                  <a:gd name="connsiteY50" fmla="*/ 13357823 h 15256473"/>
                  <a:gd name="connsiteX51" fmla="*/ 368300 w 18300700"/>
                  <a:gd name="connsiteY51" fmla="*/ 13529273 h 15256473"/>
                  <a:gd name="connsiteX52" fmla="*/ 317500 w 18300700"/>
                  <a:gd name="connsiteY52" fmla="*/ 13751523 h 15256473"/>
                  <a:gd name="connsiteX53" fmla="*/ 273050 w 18300700"/>
                  <a:gd name="connsiteY53" fmla="*/ 13916623 h 15256473"/>
                  <a:gd name="connsiteX54" fmla="*/ 234950 w 18300700"/>
                  <a:gd name="connsiteY54" fmla="*/ 14043623 h 15256473"/>
                  <a:gd name="connsiteX55" fmla="*/ 228600 w 18300700"/>
                  <a:gd name="connsiteY55" fmla="*/ 14221423 h 15256473"/>
                  <a:gd name="connsiteX56" fmla="*/ 184150 w 18300700"/>
                  <a:gd name="connsiteY56" fmla="*/ 14418273 h 15256473"/>
                  <a:gd name="connsiteX57" fmla="*/ 139700 w 18300700"/>
                  <a:gd name="connsiteY57" fmla="*/ 14589723 h 15256473"/>
                  <a:gd name="connsiteX58" fmla="*/ 133350 w 18300700"/>
                  <a:gd name="connsiteY58" fmla="*/ 14761173 h 15256473"/>
                  <a:gd name="connsiteX59" fmla="*/ 69850 w 18300700"/>
                  <a:gd name="connsiteY59" fmla="*/ 14875473 h 15256473"/>
                  <a:gd name="connsiteX60" fmla="*/ 50800 w 18300700"/>
                  <a:gd name="connsiteY60" fmla="*/ 15027873 h 15256473"/>
                  <a:gd name="connsiteX61" fmla="*/ 0 w 18300700"/>
                  <a:gd name="connsiteY61" fmla="*/ 15256473 h 15256473"/>
                  <a:gd name="connsiteX62" fmla="*/ 82550 w 18300700"/>
                  <a:gd name="connsiteY62" fmla="*/ 15199323 h 15256473"/>
                  <a:gd name="connsiteX63" fmla="*/ 406400 w 18300700"/>
                  <a:gd name="connsiteY63" fmla="*/ 14024573 h 15256473"/>
                  <a:gd name="connsiteX64" fmla="*/ 4775200 w 18300700"/>
                  <a:gd name="connsiteY64" fmla="*/ 14151573 h 15256473"/>
                  <a:gd name="connsiteX65" fmla="*/ 9207500 w 18300700"/>
                  <a:gd name="connsiteY65" fmla="*/ 14189673 h 15256473"/>
                  <a:gd name="connsiteX66" fmla="*/ 9029700 w 18300700"/>
                  <a:gd name="connsiteY66" fmla="*/ 11471873 h 15256473"/>
                  <a:gd name="connsiteX67" fmla="*/ 8851900 w 18300700"/>
                  <a:gd name="connsiteY67" fmla="*/ 10824173 h 15256473"/>
                  <a:gd name="connsiteX68" fmla="*/ 8978900 w 18300700"/>
                  <a:gd name="connsiteY68" fmla="*/ 10519373 h 15256473"/>
                  <a:gd name="connsiteX69" fmla="*/ 9207500 w 18300700"/>
                  <a:gd name="connsiteY69" fmla="*/ 10176473 h 15256473"/>
                  <a:gd name="connsiteX70" fmla="*/ 10134600 w 18300700"/>
                  <a:gd name="connsiteY70" fmla="*/ 9579573 h 15256473"/>
                  <a:gd name="connsiteX71" fmla="*/ 10579100 w 18300700"/>
                  <a:gd name="connsiteY71" fmla="*/ 9477973 h 15256473"/>
                  <a:gd name="connsiteX72" fmla="*/ 11036300 w 18300700"/>
                  <a:gd name="connsiteY72" fmla="*/ 9249373 h 15256473"/>
                  <a:gd name="connsiteX73" fmla="*/ 11366500 w 18300700"/>
                  <a:gd name="connsiteY73" fmla="*/ 9147773 h 15256473"/>
                  <a:gd name="connsiteX74" fmla="*/ 11289631 w 18300700"/>
                  <a:gd name="connsiteY74" fmla="*/ 3195639 h 15256473"/>
                  <a:gd name="connsiteX75" fmla="*/ 18300700 w 18300700"/>
                  <a:gd name="connsiteY75" fmla="*/ 3000973 h 15256473"/>
                  <a:gd name="connsiteX76" fmla="*/ 18160332 w 18300700"/>
                  <a:gd name="connsiteY76" fmla="*/ 0 h 15256473"/>
                  <a:gd name="connsiteX77" fmla="*/ 11880181 w 18300700"/>
                  <a:gd name="connsiteY77" fmla="*/ 1512889 h 15256473"/>
                  <a:gd name="connsiteX78" fmla="*/ 9029032 w 18300700"/>
                  <a:gd name="connsiteY78" fmla="*/ 2050061 h 15256473"/>
                  <a:gd name="connsiteX0" fmla="*/ 9029032 w 18300700"/>
                  <a:gd name="connsiteY0" fmla="*/ 2050061 h 15256473"/>
                  <a:gd name="connsiteX1" fmla="*/ 3213100 w 18300700"/>
                  <a:gd name="connsiteY1" fmla="*/ 7928573 h 15256473"/>
                  <a:gd name="connsiteX2" fmla="*/ 3041650 w 18300700"/>
                  <a:gd name="connsiteY2" fmla="*/ 8100023 h 15256473"/>
                  <a:gd name="connsiteX3" fmla="*/ 2870200 w 18300700"/>
                  <a:gd name="connsiteY3" fmla="*/ 8271473 h 15256473"/>
                  <a:gd name="connsiteX4" fmla="*/ 2781300 w 18300700"/>
                  <a:gd name="connsiteY4" fmla="*/ 8481023 h 15256473"/>
                  <a:gd name="connsiteX5" fmla="*/ 2673350 w 18300700"/>
                  <a:gd name="connsiteY5" fmla="*/ 8595323 h 15256473"/>
                  <a:gd name="connsiteX6" fmla="*/ 2698750 w 18300700"/>
                  <a:gd name="connsiteY6" fmla="*/ 8665173 h 15256473"/>
                  <a:gd name="connsiteX7" fmla="*/ 2863850 w 18300700"/>
                  <a:gd name="connsiteY7" fmla="*/ 8512773 h 15256473"/>
                  <a:gd name="connsiteX8" fmla="*/ 2901950 w 18300700"/>
                  <a:gd name="connsiteY8" fmla="*/ 8379423 h 15256473"/>
                  <a:gd name="connsiteX9" fmla="*/ 3022600 w 18300700"/>
                  <a:gd name="connsiteY9" fmla="*/ 8214323 h 15256473"/>
                  <a:gd name="connsiteX10" fmla="*/ 3136900 w 18300700"/>
                  <a:gd name="connsiteY10" fmla="*/ 8207973 h 15256473"/>
                  <a:gd name="connsiteX11" fmla="*/ 3219450 w 18300700"/>
                  <a:gd name="connsiteY11" fmla="*/ 8138123 h 15256473"/>
                  <a:gd name="connsiteX12" fmla="*/ 3206750 w 18300700"/>
                  <a:gd name="connsiteY12" fmla="*/ 8303223 h 15256473"/>
                  <a:gd name="connsiteX13" fmla="*/ 3117850 w 18300700"/>
                  <a:gd name="connsiteY13" fmla="*/ 8461973 h 15256473"/>
                  <a:gd name="connsiteX14" fmla="*/ 2952750 w 18300700"/>
                  <a:gd name="connsiteY14" fmla="*/ 8665173 h 15256473"/>
                  <a:gd name="connsiteX15" fmla="*/ 2838450 w 18300700"/>
                  <a:gd name="connsiteY15" fmla="*/ 8862023 h 15256473"/>
                  <a:gd name="connsiteX16" fmla="*/ 2736850 w 18300700"/>
                  <a:gd name="connsiteY16" fmla="*/ 9014423 h 15256473"/>
                  <a:gd name="connsiteX17" fmla="*/ 2692400 w 18300700"/>
                  <a:gd name="connsiteY17" fmla="*/ 9185873 h 15256473"/>
                  <a:gd name="connsiteX18" fmla="*/ 2527300 w 18300700"/>
                  <a:gd name="connsiteY18" fmla="*/ 9382723 h 15256473"/>
                  <a:gd name="connsiteX19" fmla="*/ 2425700 w 18300700"/>
                  <a:gd name="connsiteY19" fmla="*/ 9585923 h 15256473"/>
                  <a:gd name="connsiteX20" fmla="*/ 2368550 w 18300700"/>
                  <a:gd name="connsiteY20" fmla="*/ 9731973 h 15256473"/>
                  <a:gd name="connsiteX21" fmla="*/ 2235200 w 18300700"/>
                  <a:gd name="connsiteY21" fmla="*/ 9852623 h 15256473"/>
                  <a:gd name="connsiteX22" fmla="*/ 2184400 w 18300700"/>
                  <a:gd name="connsiteY22" fmla="*/ 9960573 h 15256473"/>
                  <a:gd name="connsiteX23" fmla="*/ 2317750 w 18300700"/>
                  <a:gd name="connsiteY23" fmla="*/ 9985973 h 15256473"/>
                  <a:gd name="connsiteX24" fmla="*/ 2311400 w 18300700"/>
                  <a:gd name="connsiteY24" fmla="*/ 10125673 h 15256473"/>
                  <a:gd name="connsiteX25" fmla="*/ 2254250 w 18300700"/>
                  <a:gd name="connsiteY25" fmla="*/ 10271723 h 15256473"/>
                  <a:gd name="connsiteX26" fmla="*/ 2139950 w 18300700"/>
                  <a:gd name="connsiteY26" fmla="*/ 10366973 h 15256473"/>
                  <a:gd name="connsiteX27" fmla="*/ 2000250 w 18300700"/>
                  <a:gd name="connsiteY27" fmla="*/ 10405073 h 15256473"/>
                  <a:gd name="connsiteX28" fmla="*/ 1974850 w 18300700"/>
                  <a:gd name="connsiteY28" fmla="*/ 10462223 h 15256473"/>
                  <a:gd name="connsiteX29" fmla="*/ 2006600 w 18300700"/>
                  <a:gd name="connsiteY29" fmla="*/ 10525723 h 15256473"/>
                  <a:gd name="connsiteX30" fmla="*/ 1924050 w 18300700"/>
                  <a:gd name="connsiteY30" fmla="*/ 10659073 h 15256473"/>
                  <a:gd name="connsiteX31" fmla="*/ 1879600 w 18300700"/>
                  <a:gd name="connsiteY31" fmla="*/ 10805123 h 15256473"/>
                  <a:gd name="connsiteX32" fmla="*/ 1854200 w 18300700"/>
                  <a:gd name="connsiteY32" fmla="*/ 11021023 h 15256473"/>
                  <a:gd name="connsiteX33" fmla="*/ 1841500 w 18300700"/>
                  <a:gd name="connsiteY33" fmla="*/ 11160723 h 15256473"/>
                  <a:gd name="connsiteX34" fmla="*/ 1695450 w 18300700"/>
                  <a:gd name="connsiteY34" fmla="*/ 11268673 h 15256473"/>
                  <a:gd name="connsiteX35" fmla="*/ 1606550 w 18300700"/>
                  <a:gd name="connsiteY35" fmla="*/ 11503623 h 15256473"/>
                  <a:gd name="connsiteX36" fmla="*/ 1511300 w 18300700"/>
                  <a:gd name="connsiteY36" fmla="*/ 11732223 h 15256473"/>
                  <a:gd name="connsiteX37" fmla="*/ 1225550 w 18300700"/>
                  <a:gd name="connsiteY37" fmla="*/ 11846523 h 15256473"/>
                  <a:gd name="connsiteX38" fmla="*/ 1130300 w 18300700"/>
                  <a:gd name="connsiteY38" fmla="*/ 11795723 h 15256473"/>
                  <a:gd name="connsiteX39" fmla="*/ 1003300 w 18300700"/>
                  <a:gd name="connsiteY39" fmla="*/ 11878273 h 15256473"/>
                  <a:gd name="connsiteX40" fmla="*/ 984250 w 18300700"/>
                  <a:gd name="connsiteY40" fmla="*/ 11941773 h 15256473"/>
                  <a:gd name="connsiteX41" fmla="*/ 901700 w 18300700"/>
                  <a:gd name="connsiteY41" fmla="*/ 12030673 h 15256473"/>
                  <a:gd name="connsiteX42" fmla="*/ 819150 w 18300700"/>
                  <a:gd name="connsiteY42" fmla="*/ 12138623 h 15256473"/>
                  <a:gd name="connsiteX43" fmla="*/ 704850 w 18300700"/>
                  <a:gd name="connsiteY43" fmla="*/ 12310073 h 15256473"/>
                  <a:gd name="connsiteX44" fmla="*/ 635000 w 18300700"/>
                  <a:gd name="connsiteY44" fmla="*/ 12481523 h 15256473"/>
                  <a:gd name="connsiteX45" fmla="*/ 565150 w 18300700"/>
                  <a:gd name="connsiteY45" fmla="*/ 12564073 h 15256473"/>
                  <a:gd name="connsiteX46" fmla="*/ 514350 w 18300700"/>
                  <a:gd name="connsiteY46" fmla="*/ 12703773 h 15256473"/>
                  <a:gd name="connsiteX47" fmla="*/ 469900 w 18300700"/>
                  <a:gd name="connsiteY47" fmla="*/ 12824423 h 15256473"/>
                  <a:gd name="connsiteX48" fmla="*/ 419100 w 18300700"/>
                  <a:gd name="connsiteY48" fmla="*/ 12989523 h 15256473"/>
                  <a:gd name="connsiteX49" fmla="*/ 476250 w 18300700"/>
                  <a:gd name="connsiteY49" fmla="*/ 13084773 h 15256473"/>
                  <a:gd name="connsiteX50" fmla="*/ 406400 w 18300700"/>
                  <a:gd name="connsiteY50" fmla="*/ 13237173 h 15256473"/>
                  <a:gd name="connsiteX51" fmla="*/ 412750 w 18300700"/>
                  <a:gd name="connsiteY51" fmla="*/ 13357823 h 15256473"/>
                  <a:gd name="connsiteX52" fmla="*/ 368300 w 18300700"/>
                  <a:gd name="connsiteY52" fmla="*/ 13529273 h 15256473"/>
                  <a:gd name="connsiteX53" fmla="*/ 317500 w 18300700"/>
                  <a:gd name="connsiteY53" fmla="*/ 13751523 h 15256473"/>
                  <a:gd name="connsiteX54" fmla="*/ 273050 w 18300700"/>
                  <a:gd name="connsiteY54" fmla="*/ 13916623 h 15256473"/>
                  <a:gd name="connsiteX55" fmla="*/ 234950 w 18300700"/>
                  <a:gd name="connsiteY55" fmla="*/ 14043623 h 15256473"/>
                  <a:gd name="connsiteX56" fmla="*/ 228600 w 18300700"/>
                  <a:gd name="connsiteY56" fmla="*/ 14221423 h 15256473"/>
                  <a:gd name="connsiteX57" fmla="*/ 184150 w 18300700"/>
                  <a:gd name="connsiteY57" fmla="*/ 14418273 h 15256473"/>
                  <a:gd name="connsiteX58" fmla="*/ 139700 w 18300700"/>
                  <a:gd name="connsiteY58" fmla="*/ 14589723 h 15256473"/>
                  <a:gd name="connsiteX59" fmla="*/ 133350 w 18300700"/>
                  <a:gd name="connsiteY59" fmla="*/ 14761173 h 15256473"/>
                  <a:gd name="connsiteX60" fmla="*/ 69850 w 18300700"/>
                  <a:gd name="connsiteY60" fmla="*/ 14875473 h 15256473"/>
                  <a:gd name="connsiteX61" fmla="*/ 50800 w 18300700"/>
                  <a:gd name="connsiteY61" fmla="*/ 15027873 h 15256473"/>
                  <a:gd name="connsiteX62" fmla="*/ 0 w 18300700"/>
                  <a:gd name="connsiteY62" fmla="*/ 15256473 h 15256473"/>
                  <a:gd name="connsiteX63" fmla="*/ 82550 w 18300700"/>
                  <a:gd name="connsiteY63" fmla="*/ 15199323 h 15256473"/>
                  <a:gd name="connsiteX64" fmla="*/ 406400 w 18300700"/>
                  <a:gd name="connsiteY64" fmla="*/ 14024573 h 15256473"/>
                  <a:gd name="connsiteX65" fmla="*/ 4775200 w 18300700"/>
                  <a:gd name="connsiteY65" fmla="*/ 14151573 h 15256473"/>
                  <a:gd name="connsiteX66" fmla="*/ 9207500 w 18300700"/>
                  <a:gd name="connsiteY66" fmla="*/ 14189673 h 15256473"/>
                  <a:gd name="connsiteX67" fmla="*/ 9029700 w 18300700"/>
                  <a:gd name="connsiteY67" fmla="*/ 11471873 h 15256473"/>
                  <a:gd name="connsiteX68" fmla="*/ 8851900 w 18300700"/>
                  <a:gd name="connsiteY68" fmla="*/ 10824173 h 15256473"/>
                  <a:gd name="connsiteX69" fmla="*/ 8978900 w 18300700"/>
                  <a:gd name="connsiteY69" fmla="*/ 10519373 h 15256473"/>
                  <a:gd name="connsiteX70" fmla="*/ 9207500 w 18300700"/>
                  <a:gd name="connsiteY70" fmla="*/ 10176473 h 15256473"/>
                  <a:gd name="connsiteX71" fmla="*/ 10134600 w 18300700"/>
                  <a:gd name="connsiteY71" fmla="*/ 9579573 h 15256473"/>
                  <a:gd name="connsiteX72" fmla="*/ 10579100 w 18300700"/>
                  <a:gd name="connsiteY72" fmla="*/ 9477973 h 15256473"/>
                  <a:gd name="connsiteX73" fmla="*/ 11036300 w 18300700"/>
                  <a:gd name="connsiteY73" fmla="*/ 9249373 h 15256473"/>
                  <a:gd name="connsiteX74" fmla="*/ 11366500 w 18300700"/>
                  <a:gd name="connsiteY74" fmla="*/ 9147773 h 15256473"/>
                  <a:gd name="connsiteX75" fmla="*/ 11289631 w 18300700"/>
                  <a:gd name="connsiteY75" fmla="*/ 3195639 h 15256473"/>
                  <a:gd name="connsiteX76" fmla="*/ 18300700 w 18300700"/>
                  <a:gd name="connsiteY76" fmla="*/ 3000973 h 15256473"/>
                  <a:gd name="connsiteX77" fmla="*/ 18160332 w 18300700"/>
                  <a:gd name="connsiteY77" fmla="*/ 0 h 15256473"/>
                  <a:gd name="connsiteX78" fmla="*/ 11880181 w 18300700"/>
                  <a:gd name="connsiteY78" fmla="*/ 1512889 h 15256473"/>
                  <a:gd name="connsiteX79" fmla="*/ 9029032 w 18300700"/>
                  <a:gd name="connsiteY79" fmla="*/ 2050061 h 15256473"/>
                  <a:gd name="connsiteX0" fmla="*/ 9029032 w 18300700"/>
                  <a:gd name="connsiteY0" fmla="*/ 2050061 h 15256473"/>
                  <a:gd name="connsiteX1" fmla="*/ 3390900 w 18300700"/>
                  <a:gd name="connsiteY1" fmla="*/ 7820623 h 15256473"/>
                  <a:gd name="connsiteX2" fmla="*/ 3213100 w 18300700"/>
                  <a:gd name="connsiteY2" fmla="*/ 7928573 h 15256473"/>
                  <a:gd name="connsiteX3" fmla="*/ 3041650 w 18300700"/>
                  <a:gd name="connsiteY3" fmla="*/ 8100023 h 15256473"/>
                  <a:gd name="connsiteX4" fmla="*/ 2870200 w 18300700"/>
                  <a:gd name="connsiteY4" fmla="*/ 8271473 h 15256473"/>
                  <a:gd name="connsiteX5" fmla="*/ 2781300 w 18300700"/>
                  <a:gd name="connsiteY5" fmla="*/ 8481023 h 15256473"/>
                  <a:gd name="connsiteX6" fmla="*/ 2673350 w 18300700"/>
                  <a:gd name="connsiteY6" fmla="*/ 8595323 h 15256473"/>
                  <a:gd name="connsiteX7" fmla="*/ 2698750 w 18300700"/>
                  <a:gd name="connsiteY7" fmla="*/ 8665173 h 15256473"/>
                  <a:gd name="connsiteX8" fmla="*/ 2863850 w 18300700"/>
                  <a:gd name="connsiteY8" fmla="*/ 8512773 h 15256473"/>
                  <a:gd name="connsiteX9" fmla="*/ 2901950 w 18300700"/>
                  <a:gd name="connsiteY9" fmla="*/ 8379423 h 15256473"/>
                  <a:gd name="connsiteX10" fmla="*/ 3022600 w 18300700"/>
                  <a:gd name="connsiteY10" fmla="*/ 8214323 h 15256473"/>
                  <a:gd name="connsiteX11" fmla="*/ 3136900 w 18300700"/>
                  <a:gd name="connsiteY11" fmla="*/ 8207973 h 15256473"/>
                  <a:gd name="connsiteX12" fmla="*/ 3219450 w 18300700"/>
                  <a:gd name="connsiteY12" fmla="*/ 8138123 h 15256473"/>
                  <a:gd name="connsiteX13" fmla="*/ 3206750 w 18300700"/>
                  <a:gd name="connsiteY13" fmla="*/ 8303223 h 15256473"/>
                  <a:gd name="connsiteX14" fmla="*/ 3117850 w 18300700"/>
                  <a:gd name="connsiteY14" fmla="*/ 8461973 h 15256473"/>
                  <a:gd name="connsiteX15" fmla="*/ 2952750 w 18300700"/>
                  <a:gd name="connsiteY15" fmla="*/ 8665173 h 15256473"/>
                  <a:gd name="connsiteX16" fmla="*/ 2838450 w 18300700"/>
                  <a:gd name="connsiteY16" fmla="*/ 8862023 h 15256473"/>
                  <a:gd name="connsiteX17" fmla="*/ 2736850 w 18300700"/>
                  <a:gd name="connsiteY17" fmla="*/ 9014423 h 15256473"/>
                  <a:gd name="connsiteX18" fmla="*/ 2692400 w 18300700"/>
                  <a:gd name="connsiteY18" fmla="*/ 9185873 h 15256473"/>
                  <a:gd name="connsiteX19" fmla="*/ 2527300 w 18300700"/>
                  <a:gd name="connsiteY19" fmla="*/ 9382723 h 15256473"/>
                  <a:gd name="connsiteX20" fmla="*/ 2425700 w 18300700"/>
                  <a:gd name="connsiteY20" fmla="*/ 9585923 h 15256473"/>
                  <a:gd name="connsiteX21" fmla="*/ 2368550 w 18300700"/>
                  <a:gd name="connsiteY21" fmla="*/ 9731973 h 15256473"/>
                  <a:gd name="connsiteX22" fmla="*/ 2235200 w 18300700"/>
                  <a:gd name="connsiteY22" fmla="*/ 9852623 h 15256473"/>
                  <a:gd name="connsiteX23" fmla="*/ 2184400 w 18300700"/>
                  <a:gd name="connsiteY23" fmla="*/ 9960573 h 15256473"/>
                  <a:gd name="connsiteX24" fmla="*/ 2317750 w 18300700"/>
                  <a:gd name="connsiteY24" fmla="*/ 9985973 h 15256473"/>
                  <a:gd name="connsiteX25" fmla="*/ 2311400 w 18300700"/>
                  <a:gd name="connsiteY25" fmla="*/ 10125673 h 15256473"/>
                  <a:gd name="connsiteX26" fmla="*/ 2254250 w 18300700"/>
                  <a:gd name="connsiteY26" fmla="*/ 10271723 h 15256473"/>
                  <a:gd name="connsiteX27" fmla="*/ 2139950 w 18300700"/>
                  <a:gd name="connsiteY27" fmla="*/ 10366973 h 15256473"/>
                  <a:gd name="connsiteX28" fmla="*/ 2000250 w 18300700"/>
                  <a:gd name="connsiteY28" fmla="*/ 10405073 h 15256473"/>
                  <a:gd name="connsiteX29" fmla="*/ 1974850 w 18300700"/>
                  <a:gd name="connsiteY29" fmla="*/ 10462223 h 15256473"/>
                  <a:gd name="connsiteX30" fmla="*/ 2006600 w 18300700"/>
                  <a:gd name="connsiteY30" fmla="*/ 10525723 h 15256473"/>
                  <a:gd name="connsiteX31" fmla="*/ 1924050 w 18300700"/>
                  <a:gd name="connsiteY31" fmla="*/ 10659073 h 15256473"/>
                  <a:gd name="connsiteX32" fmla="*/ 1879600 w 18300700"/>
                  <a:gd name="connsiteY32" fmla="*/ 10805123 h 15256473"/>
                  <a:gd name="connsiteX33" fmla="*/ 1854200 w 18300700"/>
                  <a:gd name="connsiteY33" fmla="*/ 11021023 h 15256473"/>
                  <a:gd name="connsiteX34" fmla="*/ 1841500 w 18300700"/>
                  <a:gd name="connsiteY34" fmla="*/ 11160723 h 15256473"/>
                  <a:gd name="connsiteX35" fmla="*/ 1695450 w 18300700"/>
                  <a:gd name="connsiteY35" fmla="*/ 11268673 h 15256473"/>
                  <a:gd name="connsiteX36" fmla="*/ 1606550 w 18300700"/>
                  <a:gd name="connsiteY36" fmla="*/ 11503623 h 15256473"/>
                  <a:gd name="connsiteX37" fmla="*/ 1511300 w 18300700"/>
                  <a:gd name="connsiteY37" fmla="*/ 11732223 h 15256473"/>
                  <a:gd name="connsiteX38" fmla="*/ 1225550 w 18300700"/>
                  <a:gd name="connsiteY38" fmla="*/ 11846523 h 15256473"/>
                  <a:gd name="connsiteX39" fmla="*/ 1130300 w 18300700"/>
                  <a:gd name="connsiteY39" fmla="*/ 11795723 h 15256473"/>
                  <a:gd name="connsiteX40" fmla="*/ 1003300 w 18300700"/>
                  <a:gd name="connsiteY40" fmla="*/ 11878273 h 15256473"/>
                  <a:gd name="connsiteX41" fmla="*/ 984250 w 18300700"/>
                  <a:gd name="connsiteY41" fmla="*/ 11941773 h 15256473"/>
                  <a:gd name="connsiteX42" fmla="*/ 901700 w 18300700"/>
                  <a:gd name="connsiteY42" fmla="*/ 12030673 h 15256473"/>
                  <a:gd name="connsiteX43" fmla="*/ 819150 w 18300700"/>
                  <a:gd name="connsiteY43" fmla="*/ 12138623 h 15256473"/>
                  <a:gd name="connsiteX44" fmla="*/ 704850 w 18300700"/>
                  <a:gd name="connsiteY44" fmla="*/ 12310073 h 15256473"/>
                  <a:gd name="connsiteX45" fmla="*/ 635000 w 18300700"/>
                  <a:gd name="connsiteY45" fmla="*/ 12481523 h 15256473"/>
                  <a:gd name="connsiteX46" fmla="*/ 565150 w 18300700"/>
                  <a:gd name="connsiteY46" fmla="*/ 12564073 h 15256473"/>
                  <a:gd name="connsiteX47" fmla="*/ 514350 w 18300700"/>
                  <a:gd name="connsiteY47" fmla="*/ 12703773 h 15256473"/>
                  <a:gd name="connsiteX48" fmla="*/ 469900 w 18300700"/>
                  <a:gd name="connsiteY48" fmla="*/ 12824423 h 15256473"/>
                  <a:gd name="connsiteX49" fmla="*/ 419100 w 18300700"/>
                  <a:gd name="connsiteY49" fmla="*/ 12989523 h 15256473"/>
                  <a:gd name="connsiteX50" fmla="*/ 476250 w 18300700"/>
                  <a:gd name="connsiteY50" fmla="*/ 13084773 h 15256473"/>
                  <a:gd name="connsiteX51" fmla="*/ 406400 w 18300700"/>
                  <a:gd name="connsiteY51" fmla="*/ 13237173 h 15256473"/>
                  <a:gd name="connsiteX52" fmla="*/ 412750 w 18300700"/>
                  <a:gd name="connsiteY52" fmla="*/ 13357823 h 15256473"/>
                  <a:gd name="connsiteX53" fmla="*/ 368300 w 18300700"/>
                  <a:gd name="connsiteY53" fmla="*/ 13529273 h 15256473"/>
                  <a:gd name="connsiteX54" fmla="*/ 317500 w 18300700"/>
                  <a:gd name="connsiteY54" fmla="*/ 13751523 h 15256473"/>
                  <a:gd name="connsiteX55" fmla="*/ 273050 w 18300700"/>
                  <a:gd name="connsiteY55" fmla="*/ 13916623 h 15256473"/>
                  <a:gd name="connsiteX56" fmla="*/ 234950 w 18300700"/>
                  <a:gd name="connsiteY56" fmla="*/ 14043623 h 15256473"/>
                  <a:gd name="connsiteX57" fmla="*/ 228600 w 18300700"/>
                  <a:gd name="connsiteY57" fmla="*/ 14221423 h 15256473"/>
                  <a:gd name="connsiteX58" fmla="*/ 184150 w 18300700"/>
                  <a:gd name="connsiteY58" fmla="*/ 14418273 h 15256473"/>
                  <a:gd name="connsiteX59" fmla="*/ 139700 w 18300700"/>
                  <a:gd name="connsiteY59" fmla="*/ 14589723 h 15256473"/>
                  <a:gd name="connsiteX60" fmla="*/ 133350 w 18300700"/>
                  <a:gd name="connsiteY60" fmla="*/ 14761173 h 15256473"/>
                  <a:gd name="connsiteX61" fmla="*/ 69850 w 18300700"/>
                  <a:gd name="connsiteY61" fmla="*/ 14875473 h 15256473"/>
                  <a:gd name="connsiteX62" fmla="*/ 50800 w 18300700"/>
                  <a:gd name="connsiteY62" fmla="*/ 15027873 h 15256473"/>
                  <a:gd name="connsiteX63" fmla="*/ 0 w 18300700"/>
                  <a:gd name="connsiteY63" fmla="*/ 15256473 h 15256473"/>
                  <a:gd name="connsiteX64" fmla="*/ 82550 w 18300700"/>
                  <a:gd name="connsiteY64" fmla="*/ 15199323 h 15256473"/>
                  <a:gd name="connsiteX65" fmla="*/ 406400 w 18300700"/>
                  <a:gd name="connsiteY65" fmla="*/ 14024573 h 15256473"/>
                  <a:gd name="connsiteX66" fmla="*/ 4775200 w 18300700"/>
                  <a:gd name="connsiteY66" fmla="*/ 14151573 h 15256473"/>
                  <a:gd name="connsiteX67" fmla="*/ 9207500 w 18300700"/>
                  <a:gd name="connsiteY67" fmla="*/ 14189673 h 15256473"/>
                  <a:gd name="connsiteX68" fmla="*/ 9029700 w 18300700"/>
                  <a:gd name="connsiteY68" fmla="*/ 11471873 h 15256473"/>
                  <a:gd name="connsiteX69" fmla="*/ 8851900 w 18300700"/>
                  <a:gd name="connsiteY69" fmla="*/ 10824173 h 15256473"/>
                  <a:gd name="connsiteX70" fmla="*/ 8978900 w 18300700"/>
                  <a:gd name="connsiteY70" fmla="*/ 10519373 h 15256473"/>
                  <a:gd name="connsiteX71" fmla="*/ 9207500 w 18300700"/>
                  <a:gd name="connsiteY71" fmla="*/ 10176473 h 15256473"/>
                  <a:gd name="connsiteX72" fmla="*/ 10134600 w 18300700"/>
                  <a:gd name="connsiteY72" fmla="*/ 9579573 h 15256473"/>
                  <a:gd name="connsiteX73" fmla="*/ 10579100 w 18300700"/>
                  <a:gd name="connsiteY73" fmla="*/ 9477973 h 15256473"/>
                  <a:gd name="connsiteX74" fmla="*/ 11036300 w 18300700"/>
                  <a:gd name="connsiteY74" fmla="*/ 9249373 h 15256473"/>
                  <a:gd name="connsiteX75" fmla="*/ 11366500 w 18300700"/>
                  <a:gd name="connsiteY75" fmla="*/ 9147773 h 15256473"/>
                  <a:gd name="connsiteX76" fmla="*/ 11289631 w 18300700"/>
                  <a:gd name="connsiteY76" fmla="*/ 3195639 h 15256473"/>
                  <a:gd name="connsiteX77" fmla="*/ 18300700 w 18300700"/>
                  <a:gd name="connsiteY77" fmla="*/ 3000973 h 15256473"/>
                  <a:gd name="connsiteX78" fmla="*/ 18160332 w 18300700"/>
                  <a:gd name="connsiteY78" fmla="*/ 0 h 15256473"/>
                  <a:gd name="connsiteX79" fmla="*/ 11880181 w 18300700"/>
                  <a:gd name="connsiteY79" fmla="*/ 1512889 h 15256473"/>
                  <a:gd name="connsiteX80" fmla="*/ 9029032 w 18300700"/>
                  <a:gd name="connsiteY80" fmla="*/ 2050061 h 15256473"/>
                  <a:gd name="connsiteX0" fmla="*/ 9029032 w 18300700"/>
                  <a:gd name="connsiteY0" fmla="*/ 2050061 h 15256473"/>
                  <a:gd name="connsiteX1" fmla="*/ 3536950 w 18300700"/>
                  <a:gd name="connsiteY1" fmla="*/ 7776173 h 15256473"/>
                  <a:gd name="connsiteX2" fmla="*/ 3390900 w 18300700"/>
                  <a:gd name="connsiteY2" fmla="*/ 7820623 h 15256473"/>
                  <a:gd name="connsiteX3" fmla="*/ 3213100 w 18300700"/>
                  <a:gd name="connsiteY3" fmla="*/ 7928573 h 15256473"/>
                  <a:gd name="connsiteX4" fmla="*/ 3041650 w 18300700"/>
                  <a:gd name="connsiteY4" fmla="*/ 8100023 h 15256473"/>
                  <a:gd name="connsiteX5" fmla="*/ 2870200 w 18300700"/>
                  <a:gd name="connsiteY5" fmla="*/ 8271473 h 15256473"/>
                  <a:gd name="connsiteX6" fmla="*/ 2781300 w 18300700"/>
                  <a:gd name="connsiteY6" fmla="*/ 8481023 h 15256473"/>
                  <a:gd name="connsiteX7" fmla="*/ 2673350 w 18300700"/>
                  <a:gd name="connsiteY7" fmla="*/ 8595323 h 15256473"/>
                  <a:gd name="connsiteX8" fmla="*/ 2698750 w 18300700"/>
                  <a:gd name="connsiteY8" fmla="*/ 8665173 h 15256473"/>
                  <a:gd name="connsiteX9" fmla="*/ 2863850 w 18300700"/>
                  <a:gd name="connsiteY9" fmla="*/ 8512773 h 15256473"/>
                  <a:gd name="connsiteX10" fmla="*/ 2901950 w 18300700"/>
                  <a:gd name="connsiteY10" fmla="*/ 8379423 h 15256473"/>
                  <a:gd name="connsiteX11" fmla="*/ 3022600 w 18300700"/>
                  <a:gd name="connsiteY11" fmla="*/ 8214323 h 15256473"/>
                  <a:gd name="connsiteX12" fmla="*/ 3136900 w 18300700"/>
                  <a:gd name="connsiteY12" fmla="*/ 8207973 h 15256473"/>
                  <a:gd name="connsiteX13" fmla="*/ 3219450 w 18300700"/>
                  <a:gd name="connsiteY13" fmla="*/ 8138123 h 15256473"/>
                  <a:gd name="connsiteX14" fmla="*/ 3206750 w 18300700"/>
                  <a:gd name="connsiteY14" fmla="*/ 8303223 h 15256473"/>
                  <a:gd name="connsiteX15" fmla="*/ 3117850 w 18300700"/>
                  <a:gd name="connsiteY15" fmla="*/ 8461973 h 15256473"/>
                  <a:gd name="connsiteX16" fmla="*/ 2952750 w 18300700"/>
                  <a:gd name="connsiteY16" fmla="*/ 8665173 h 15256473"/>
                  <a:gd name="connsiteX17" fmla="*/ 2838450 w 18300700"/>
                  <a:gd name="connsiteY17" fmla="*/ 8862023 h 15256473"/>
                  <a:gd name="connsiteX18" fmla="*/ 2736850 w 18300700"/>
                  <a:gd name="connsiteY18" fmla="*/ 9014423 h 15256473"/>
                  <a:gd name="connsiteX19" fmla="*/ 2692400 w 18300700"/>
                  <a:gd name="connsiteY19" fmla="*/ 9185873 h 15256473"/>
                  <a:gd name="connsiteX20" fmla="*/ 2527300 w 18300700"/>
                  <a:gd name="connsiteY20" fmla="*/ 9382723 h 15256473"/>
                  <a:gd name="connsiteX21" fmla="*/ 2425700 w 18300700"/>
                  <a:gd name="connsiteY21" fmla="*/ 9585923 h 15256473"/>
                  <a:gd name="connsiteX22" fmla="*/ 2368550 w 18300700"/>
                  <a:gd name="connsiteY22" fmla="*/ 9731973 h 15256473"/>
                  <a:gd name="connsiteX23" fmla="*/ 2235200 w 18300700"/>
                  <a:gd name="connsiteY23" fmla="*/ 9852623 h 15256473"/>
                  <a:gd name="connsiteX24" fmla="*/ 2184400 w 18300700"/>
                  <a:gd name="connsiteY24" fmla="*/ 9960573 h 15256473"/>
                  <a:gd name="connsiteX25" fmla="*/ 2317750 w 18300700"/>
                  <a:gd name="connsiteY25" fmla="*/ 9985973 h 15256473"/>
                  <a:gd name="connsiteX26" fmla="*/ 2311400 w 18300700"/>
                  <a:gd name="connsiteY26" fmla="*/ 10125673 h 15256473"/>
                  <a:gd name="connsiteX27" fmla="*/ 2254250 w 18300700"/>
                  <a:gd name="connsiteY27" fmla="*/ 10271723 h 15256473"/>
                  <a:gd name="connsiteX28" fmla="*/ 2139950 w 18300700"/>
                  <a:gd name="connsiteY28" fmla="*/ 10366973 h 15256473"/>
                  <a:gd name="connsiteX29" fmla="*/ 2000250 w 18300700"/>
                  <a:gd name="connsiteY29" fmla="*/ 10405073 h 15256473"/>
                  <a:gd name="connsiteX30" fmla="*/ 1974850 w 18300700"/>
                  <a:gd name="connsiteY30" fmla="*/ 10462223 h 15256473"/>
                  <a:gd name="connsiteX31" fmla="*/ 2006600 w 18300700"/>
                  <a:gd name="connsiteY31" fmla="*/ 10525723 h 15256473"/>
                  <a:gd name="connsiteX32" fmla="*/ 1924050 w 18300700"/>
                  <a:gd name="connsiteY32" fmla="*/ 10659073 h 15256473"/>
                  <a:gd name="connsiteX33" fmla="*/ 1879600 w 18300700"/>
                  <a:gd name="connsiteY33" fmla="*/ 10805123 h 15256473"/>
                  <a:gd name="connsiteX34" fmla="*/ 1854200 w 18300700"/>
                  <a:gd name="connsiteY34" fmla="*/ 11021023 h 15256473"/>
                  <a:gd name="connsiteX35" fmla="*/ 1841500 w 18300700"/>
                  <a:gd name="connsiteY35" fmla="*/ 11160723 h 15256473"/>
                  <a:gd name="connsiteX36" fmla="*/ 1695450 w 18300700"/>
                  <a:gd name="connsiteY36" fmla="*/ 11268673 h 15256473"/>
                  <a:gd name="connsiteX37" fmla="*/ 1606550 w 18300700"/>
                  <a:gd name="connsiteY37" fmla="*/ 11503623 h 15256473"/>
                  <a:gd name="connsiteX38" fmla="*/ 1511300 w 18300700"/>
                  <a:gd name="connsiteY38" fmla="*/ 11732223 h 15256473"/>
                  <a:gd name="connsiteX39" fmla="*/ 1225550 w 18300700"/>
                  <a:gd name="connsiteY39" fmla="*/ 11846523 h 15256473"/>
                  <a:gd name="connsiteX40" fmla="*/ 1130300 w 18300700"/>
                  <a:gd name="connsiteY40" fmla="*/ 11795723 h 15256473"/>
                  <a:gd name="connsiteX41" fmla="*/ 1003300 w 18300700"/>
                  <a:gd name="connsiteY41" fmla="*/ 11878273 h 15256473"/>
                  <a:gd name="connsiteX42" fmla="*/ 984250 w 18300700"/>
                  <a:gd name="connsiteY42" fmla="*/ 11941773 h 15256473"/>
                  <a:gd name="connsiteX43" fmla="*/ 901700 w 18300700"/>
                  <a:gd name="connsiteY43" fmla="*/ 12030673 h 15256473"/>
                  <a:gd name="connsiteX44" fmla="*/ 819150 w 18300700"/>
                  <a:gd name="connsiteY44" fmla="*/ 12138623 h 15256473"/>
                  <a:gd name="connsiteX45" fmla="*/ 704850 w 18300700"/>
                  <a:gd name="connsiteY45" fmla="*/ 12310073 h 15256473"/>
                  <a:gd name="connsiteX46" fmla="*/ 635000 w 18300700"/>
                  <a:gd name="connsiteY46" fmla="*/ 12481523 h 15256473"/>
                  <a:gd name="connsiteX47" fmla="*/ 565150 w 18300700"/>
                  <a:gd name="connsiteY47" fmla="*/ 12564073 h 15256473"/>
                  <a:gd name="connsiteX48" fmla="*/ 514350 w 18300700"/>
                  <a:gd name="connsiteY48" fmla="*/ 12703773 h 15256473"/>
                  <a:gd name="connsiteX49" fmla="*/ 469900 w 18300700"/>
                  <a:gd name="connsiteY49" fmla="*/ 12824423 h 15256473"/>
                  <a:gd name="connsiteX50" fmla="*/ 419100 w 18300700"/>
                  <a:gd name="connsiteY50" fmla="*/ 12989523 h 15256473"/>
                  <a:gd name="connsiteX51" fmla="*/ 476250 w 18300700"/>
                  <a:gd name="connsiteY51" fmla="*/ 13084773 h 15256473"/>
                  <a:gd name="connsiteX52" fmla="*/ 406400 w 18300700"/>
                  <a:gd name="connsiteY52" fmla="*/ 13237173 h 15256473"/>
                  <a:gd name="connsiteX53" fmla="*/ 412750 w 18300700"/>
                  <a:gd name="connsiteY53" fmla="*/ 13357823 h 15256473"/>
                  <a:gd name="connsiteX54" fmla="*/ 368300 w 18300700"/>
                  <a:gd name="connsiteY54" fmla="*/ 13529273 h 15256473"/>
                  <a:gd name="connsiteX55" fmla="*/ 317500 w 18300700"/>
                  <a:gd name="connsiteY55" fmla="*/ 13751523 h 15256473"/>
                  <a:gd name="connsiteX56" fmla="*/ 273050 w 18300700"/>
                  <a:gd name="connsiteY56" fmla="*/ 13916623 h 15256473"/>
                  <a:gd name="connsiteX57" fmla="*/ 234950 w 18300700"/>
                  <a:gd name="connsiteY57" fmla="*/ 14043623 h 15256473"/>
                  <a:gd name="connsiteX58" fmla="*/ 228600 w 18300700"/>
                  <a:gd name="connsiteY58" fmla="*/ 14221423 h 15256473"/>
                  <a:gd name="connsiteX59" fmla="*/ 184150 w 18300700"/>
                  <a:gd name="connsiteY59" fmla="*/ 14418273 h 15256473"/>
                  <a:gd name="connsiteX60" fmla="*/ 139700 w 18300700"/>
                  <a:gd name="connsiteY60" fmla="*/ 14589723 h 15256473"/>
                  <a:gd name="connsiteX61" fmla="*/ 133350 w 18300700"/>
                  <a:gd name="connsiteY61" fmla="*/ 14761173 h 15256473"/>
                  <a:gd name="connsiteX62" fmla="*/ 69850 w 18300700"/>
                  <a:gd name="connsiteY62" fmla="*/ 14875473 h 15256473"/>
                  <a:gd name="connsiteX63" fmla="*/ 50800 w 18300700"/>
                  <a:gd name="connsiteY63" fmla="*/ 15027873 h 15256473"/>
                  <a:gd name="connsiteX64" fmla="*/ 0 w 18300700"/>
                  <a:gd name="connsiteY64" fmla="*/ 15256473 h 15256473"/>
                  <a:gd name="connsiteX65" fmla="*/ 82550 w 18300700"/>
                  <a:gd name="connsiteY65" fmla="*/ 15199323 h 15256473"/>
                  <a:gd name="connsiteX66" fmla="*/ 406400 w 18300700"/>
                  <a:gd name="connsiteY66" fmla="*/ 14024573 h 15256473"/>
                  <a:gd name="connsiteX67" fmla="*/ 4775200 w 18300700"/>
                  <a:gd name="connsiteY67" fmla="*/ 14151573 h 15256473"/>
                  <a:gd name="connsiteX68" fmla="*/ 9207500 w 18300700"/>
                  <a:gd name="connsiteY68" fmla="*/ 14189673 h 15256473"/>
                  <a:gd name="connsiteX69" fmla="*/ 9029700 w 18300700"/>
                  <a:gd name="connsiteY69" fmla="*/ 11471873 h 15256473"/>
                  <a:gd name="connsiteX70" fmla="*/ 8851900 w 18300700"/>
                  <a:gd name="connsiteY70" fmla="*/ 10824173 h 15256473"/>
                  <a:gd name="connsiteX71" fmla="*/ 8978900 w 18300700"/>
                  <a:gd name="connsiteY71" fmla="*/ 10519373 h 15256473"/>
                  <a:gd name="connsiteX72" fmla="*/ 9207500 w 18300700"/>
                  <a:gd name="connsiteY72" fmla="*/ 10176473 h 15256473"/>
                  <a:gd name="connsiteX73" fmla="*/ 10134600 w 18300700"/>
                  <a:gd name="connsiteY73" fmla="*/ 9579573 h 15256473"/>
                  <a:gd name="connsiteX74" fmla="*/ 10579100 w 18300700"/>
                  <a:gd name="connsiteY74" fmla="*/ 9477973 h 15256473"/>
                  <a:gd name="connsiteX75" fmla="*/ 11036300 w 18300700"/>
                  <a:gd name="connsiteY75" fmla="*/ 9249373 h 15256473"/>
                  <a:gd name="connsiteX76" fmla="*/ 11366500 w 18300700"/>
                  <a:gd name="connsiteY76" fmla="*/ 9147773 h 15256473"/>
                  <a:gd name="connsiteX77" fmla="*/ 11289631 w 18300700"/>
                  <a:gd name="connsiteY77" fmla="*/ 3195639 h 15256473"/>
                  <a:gd name="connsiteX78" fmla="*/ 18300700 w 18300700"/>
                  <a:gd name="connsiteY78" fmla="*/ 3000973 h 15256473"/>
                  <a:gd name="connsiteX79" fmla="*/ 18160332 w 18300700"/>
                  <a:gd name="connsiteY79" fmla="*/ 0 h 15256473"/>
                  <a:gd name="connsiteX80" fmla="*/ 11880181 w 18300700"/>
                  <a:gd name="connsiteY80" fmla="*/ 1512889 h 15256473"/>
                  <a:gd name="connsiteX81" fmla="*/ 9029032 w 18300700"/>
                  <a:gd name="connsiteY81" fmla="*/ 2050061 h 15256473"/>
                  <a:gd name="connsiteX0" fmla="*/ 9029032 w 18300700"/>
                  <a:gd name="connsiteY0" fmla="*/ 2050061 h 15256473"/>
                  <a:gd name="connsiteX1" fmla="*/ 3721100 w 18300700"/>
                  <a:gd name="connsiteY1" fmla="*/ 7534873 h 15256473"/>
                  <a:gd name="connsiteX2" fmla="*/ 3536950 w 18300700"/>
                  <a:gd name="connsiteY2" fmla="*/ 7776173 h 15256473"/>
                  <a:gd name="connsiteX3" fmla="*/ 3390900 w 18300700"/>
                  <a:gd name="connsiteY3" fmla="*/ 7820623 h 15256473"/>
                  <a:gd name="connsiteX4" fmla="*/ 3213100 w 18300700"/>
                  <a:gd name="connsiteY4" fmla="*/ 7928573 h 15256473"/>
                  <a:gd name="connsiteX5" fmla="*/ 3041650 w 18300700"/>
                  <a:gd name="connsiteY5" fmla="*/ 8100023 h 15256473"/>
                  <a:gd name="connsiteX6" fmla="*/ 2870200 w 18300700"/>
                  <a:gd name="connsiteY6" fmla="*/ 8271473 h 15256473"/>
                  <a:gd name="connsiteX7" fmla="*/ 2781300 w 18300700"/>
                  <a:gd name="connsiteY7" fmla="*/ 8481023 h 15256473"/>
                  <a:gd name="connsiteX8" fmla="*/ 2673350 w 18300700"/>
                  <a:gd name="connsiteY8" fmla="*/ 8595323 h 15256473"/>
                  <a:gd name="connsiteX9" fmla="*/ 2698750 w 18300700"/>
                  <a:gd name="connsiteY9" fmla="*/ 8665173 h 15256473"/>
                  <a:gd name="connsiteX10" fmla="*/ 2863850 w 18300700"/>
                  <a:gd name="connsiteY10" fmla="*/ 8512773 h 15256473"/>
                  <a:gd name="connsiteX11" fmla="*/ 2901950 w 18300700"/>
                  <a:gd name="connsiteY11" fmla="*/ 8379423 h 15256473"/>
                  <a:gd name="connsiteX12" fmla="*/ 3022600 w 18300700"/>
                  <a:gd name="connsiteY12" fmla="*/ 8214323 h 15256473"/>
                  <a:gd name="connsiteX13" fmla="*/ 3136900 w 18300700"/>
                  <a:gd name="connsiteY13" fmla="*/ 8207973 h 15256473"/>
                  <a:gd name="connsiteX14" fmla="*/ 3219450 w 18300700"/>
                  <a:gd name="connsiteY14" fmla="*/ 8138123 h 15256473"/>
                  <a:gd name="connsiteX15" fmla="*/ 3206750 w 18300700"/>
                  <a:gd name="connsiteY15" fmla="*/ 8303223 h 15256473"/>
                  <a:gd name="connsiteX16" fmla="*/ 3117850 w 18300700"/>
                  <a:gd name="connsiteY16" fmla="*/ 8461973 h 15256473"/>
                  <a:gd name="connsiteX17" fmla="*/ 2952750 w 18300700"/>
                  <a:gd name="connsiteY17" fmla="*/ 8665173 h 15256473"/>
                  <a:gd name="connsiteX18" fmla="*/ 2838450 w 18300700"/>
                  <a:gd name="connsiteY18" fmla="*/ 8862023 h 15256473"/>
                  <a:gd name="connsiteX19" fmla="*/ 2736850 w 18300700"/>
                  <a:gd name="connsiteY19" fmla="*/ 9014423 h 15256473"/>
                  <a:gd name="connsiteX20" fmla="*/ 2692400 w 18300700"/>
                  <a:gd name="connsiteY20" fmla="*/ 9185873 h 15256473"/>
                  <a:gd name="connsiteX21" fmla="*/ 2527300 w 18300700"/>
                  <a:gd name="connsiteY21" fmla="*/ 9382723 h 15256473"/>
                  <a:gd name="connsiteX22" fmla="*/ 2425700 w 18300700"/>
                  <a:gd name="connsiteY22" fmla="*/ 9585923 h 15256473"/>
                  <a:gd name="connsiteX23" fmla="*/ 2368550 w 18300700"/>
                  <a:gd name="connsiteY23" fmla="*/ 9731973 h 15256473"/>
                  <a:gd name="connsiteX24" fmla="*/ 2235200 w 18300700"/>
                  <a:gd name="connsiteY24" fmla="*/ 9852623 h 15256473"/>
                  <a:gd name="connsiteX25" fmla="*/ 2184400 w 18300700"/>
                  <a:gd name="connsiteY25" fmla="*/ 9960573 h 15256473"/>
                  <a:gd name="connsiteX26" fmla="*/ 2317750 w 18300700"/>
                  <a:gd name="connsiteY26" fmla="*/ 9985973 h 15256473"/>
                  <a:gd name="connsiteX27" fmla="*/ 2311400 w 18300700"/>
                  <a:gd name="connsiteY27" fmla="*/ 10125673 h 15256473"/>
                  <a:gd name="connsiteX28" fmla="*/ 2254250 w 18300700"/>
                  <a:gd name="connsiteY28" fmla="*/ 10271723 h 15256473"/>
                  <a:gd name="connsiteX29" fmla="*/ 2139950 w 18300700"/>
                  <a:gd name="connsiteY29" fmla="*/ 10366973 h 15256473"/>
                  <a:gd name="connsiteX30" fmla="*/ 2000250 w 18300700"/>
                  <a:gd name="connsiteY30" fmla="*/ 10405073 h 15256473"/>
                  <a:gd name="connsiteX31" fmla="*/ 1974850 w 18300700"/>
                  <a:gd name="connsiteY31" fmla="*/ 10462223 h 15256473"/>
                  <a:gd name="connsiteX32" fmla="*/ 2006600 w 18300700"/>
                  <a:gd name="connsiteY32" fmla="*/ 10525723 h 15256473"/>
                  <a:gd name="connsiteX33" fmla="*/ 1924050 w 18300700"/>
                  <a:gd name="connsiteY33" fmla="*/ 10659073 h 15256473"/>
                  <a:gd name="connsiteX34" fmla="*/ 1879600 w 18300700"/>
                  <a:gd name="connsiteY34" fmla="*/ 10805123 h 15256473"/>
                  <a:gd name="connsiteX35" fmla="*/ 1854200 w 18300700"/>
                  <a:gd name="connsiteY35" fmla="*/ 11021023 h 15256473"/>
                  <a:gd name="connsiteX36" fmla="*/ 1841500 w 18300700"/>
                  <a:gd name="connsiteY36" fmla="*/ 11160723 h 15256473"/>
                  <a:gd name="connsiteX37" fmla="*/ 1695450 w 18300700"/>
                  <a:gd name="connsiteY37" fmla="*/ 11268673 h 15256473"/>
                  <a:gd name="connsiteX38" fmla="*/ 1606550 w 18300700"/>
                  <a:gd name="connsiteY38" fmla="*/ 11503623 h 15256473"/>
                  <a:gd name="connsiteX39" fmla="*/ 1511300 w 18300700"/>
                  <a:gd name="connsiteY39" fmla="*/ 11732223 h 15256473"/>
                  <a:gd name="connsiteX40" fmla="*/ 1225550 w 18300700"/>
                  <a:gd name="connsiteY40" fmla="*/ 11846523 h 15256473"/>
                  <a:gd name="connsiteX41" fmla="*/ 1130300 w 18300700"/>
                  <a:gd name="connsiteY41" fmla="*/ 11795723 h 15256473"/>
                  <a:gd name="connsiteX42" fmla="*/ 1003300 w 18300700"/>
                  <a:gd name="connsiteY42" fmla="*/ 11878273 h 15256473"/>
                  <a:gd name="connsiteX43" fmla="*/ 984250 w 18300700"/>
                  <a:gd name="connsiteY43" fmla="*/ 11941773 h 15256473"/>
                  <a:gd name="connsiteX44" fmla="*/ 901700 w 18300700"/>
                  <a:gd name="connsiteY44" fmla="*/ 12030673 h 15256473"/>
                  <a:gd name="connsiteX45" fmla="*/ 819150 w 18300700"/>
                  <a:gd name="connsiteY45" fmla="*/ 12138623 h 15256473"/>
                  <a:gd name="connsiteX46" fmla="*/ 704850 w 18300700"/>
                  <a:gd name="connsiteY46" fmla="*/ 12310073 h 15256473"/>
                  <a:gd name="connsiteX47" fmla="*/ 635000 w 18300700"/>
                  <a:gd name="connsiteY47" fmla="*/ 12481523 h 15256473"/>
                  <a:gd name="connsiteX48" fmla="*/ 565150 w 18300700"/>
                  <a:gd name="connsiteY48" fmla="*/ 12564073 h 15256473"/>
                  <a:gd name="connsiteX49" fmla="*/ 514350 w 18300700"/>
                  <a:gd name="connsiteY49" fmla="*/ 12703773 h 15256473"/>
                  <a:gd name="connsiteX50" fmla="*/ 469900 w 18300700"/>
                  <a:gd name="connsiteY50" fmla="*/ 12824423 h 15256473"/>
                  <a:gd name="connsiteX51" fmla="*/ 419100 w 18300700"/>
                  <a:gd name="connsiteY51" fmla="*/ 12989523 h 15256473"/>
                  <a:gd name="connsiteX52" fmla="*/ 476250 w 18300700"/>
                  <a:gd name="connsiteY52" fmla="*/ 13084773 h 15256473"/>
                  <a:gd name="connsiteX53" fmla="*/ 406400 w 18300700"/>
                  <a:gd name="connsiteY53" fmla="*/ 13237173 h 15256473"/>
                  <a:gd name="connsiteX54" fmla="*/ 412750 w 18300700"/>
                  <a:gd name="connsiteY54" fmla="*/ 13357823 h 15256473"/>
                  <a:gd name="connsiteX55" fmla="*/ 368300 w 18300700"/>
                  <a:gd name="connsiteY55" fmla="*/ 13529273 h 15256473"/>
                  <a:gd name="connsiteX56" fmla="*/ 317500 w 18300700"/>
                  <a:gd name="connsiteY56" fmla="*/ 13751523 h 15256473"/>
                  <a:gd name="connsiteX57" fmla="*/ 273050 w 18300700"/>
                  <a:gd name="connsiteY57" fmla="*/ 13916623 h 15256473"/>
                  <a:gd name="connsiteX58" fmla="*/ 234950 w 18300700"/>
                  <a:gd name="connsiteY58" fmla="*/ 14043623 h 15256473"/>
                  <a:gd name="connsiteX59" fmla="*/ 228600 w 18300700"/>
                  <a:gd name="connsiteY59" fmla="*/ 14221423 h 15256473"/>
                  <a:gd name="connsiteX60" fmla="*/ 184150 w 18300700"/>
                  <a:gd name="connsiteY60" fmla="*/ 14418273 h 15256473"/>
                  <a:gd name="connsiteX61" fmla="*/ 139700 w 18300700"/>
                  <a:gd name="connsiteY61" fmla="*/ 14589723 h 15256473"/>
                  <a:gd name="connsiteX62" fmla="*/ 133350 w 18300700"/>
                  <a:gd name="connsiteY62" fmla="*/ 14761173 h 15256473"/>
                  <a:gd name="connsiteX63" fmla="*/ 69850 w 18300700"/>
                  <a:gd name="connsiteY63" fmla="*/ 14875473 h 15256473"/>
                  <a:gd name="connsiteX64" fmla="*/ 50800 w 18300700"/>
                  <a:gd name="connsiteY64" fmla="*/ 15027873 h 15256473"/>
                  <a:gd name="connsiteX65" fmla="*/ 0 w 18300700"/>
                  <a:gd name="connsiteY65" fmla="*/ 15256473 h 15256473"/>
                  <a:gd name="connsiteX66" fmla="*/ 82550 w 18300700"/>
                  <a:gd name="connsiteY66" fmla="*/ 15199323 h 15256473"/>
                  <a:gd name="connsiteX67" fmla="*/ 406400 w 18300700"/>
                  <a:gd name="connsiteY67" fmla="*/ 14024573 h 15256473"/>
                  <a:gd name="connsiteX68" fmla="*/ 4775200 w 18300700"/>
                  <a:gd name="connsiteY68" fmla="*/ 14151573 h 15256473"/>
                  <a:gd name="connsiteX69" fmla="*/ 9207500 w 18300700"/>
                  <a:gd name="connsiteY69" fmla="*/ 14189673 h 15256473"/>
                  <a:gd name="connsiteX70" fmla="*/ 9029700 w 18300700"/>
                  <a:gd name="connsiteY70" fmla="*/ 11471873 h 15256473"/>
                  <a:gd name="connsiteX71" fmla="*/ 8851900 w 18300700"/>
                  <a:gd name="connsiteY71" fmla="*/ 10824173 h 15256473"/>
                  <a:gd name="connsiteX72" fmla="*/ 8978900 w 18300700"/>
                  <a:gd name="connsiteY72" fmla="*/ 10519373 h 15256473"/>
                  <a:gd name="connsiteX73" fmla="*/ 9207500 w 18300700"/>
                  <a:gd name="connsiteY73" fmla="*/ 10176473 h 15256473"/>
                  <a:gd name="connsiteX74" fmla="*/ 10134600 w 18300700"/>
                  <a:gd name="connsiteY74" fmla="*/ 9579573 h 15256473"/>
                  <a:gd name="connsiteX75" fmla="*/ 10579100 w 18300700"/>
                  <a:gd name="connsiteY75" fmla="*/ 9477973 h 15256473"/>
                  <a:gd name="connsiteX76" fmla="*/ 11036300 w 18300700"/>
                  <a:gd name="connsiteY76" fmla="*/ 9249373 h 15256473"/>
                  <a:gd name="connsiteX77" fmla="*/ 11366500 w 18300700"/>
                  <a:gd name="connsiteY77" fmla="*/ 9147773 h 15256473"/>
                  <a:gd name="connsiteX78" fmla="*/ 11289631 w 18300700"/>
                  <a:gd name="connsiteY78" fmla="*/ 3195639 h 15256473"/>
                  <a:gd name="connsiteX79" fmla="*/ 18300700 w 18300700"/>
                  <a:gd name="connsiteY79" fmla="*/ 3000973 h 15256473"/>
                  <a:gd name="connsiteX80" fmla="*/ 18160332 w 18300700"/>
                  <a:gd name="connsiteY80" fmla="*/ 0 h 15256473"/>
                  <a:gd name="connsiteX81" fmla="*/ 11880181 w 18300700"/>
                  <a:gd name="connsiteY81" fmla="*/ 1512889 h 15256473"/>
                  <a:gd name="connsiteX82" fmla="*/ 9029032 w 18300700"/>
                  <a:gd name="connsiteY82" fmla="*/ 2050061 h 15256473"/>
                  <a:gd name="connsiteX0" fmla="*/ 9029032 w 18300700"/>
                  <a:gd name="connsiteY0" fmla="*/ 2050061 h 15256473"/>
                  <a:gd name="connsiteX1" fmla="*/ 4025900 w 18300700"/>
                  <a:gd name="connsiteY1" fmla="*/ 7230073 h 15256473"/>
                  <a:gd name="connsiteX2" fmla="*/ 3721100 w 18300700"/>
                  <a:gd name="connsiteY2" fmla="*/ 7534873 h 15256473"/>
                  <a:gd name="connsiteX3" fmla="*/ 3536950 w 18300700"/>
                  <a:gd name="connsiteY3" fmla="*/ 7776173 h 15256473"/>
                  <a:gd name="connsiteX4" fmla="*/ 3390900 w 18300700"/>
                  <a:gd name="connsiteY4" fmla="*/ 7820623 h 15256473"/>
                  <a:gd name="connsiteX5" fmla="*/ 3213100 w 18300700"/>
                  <a:gd name="connsiteY5" fmla="*/ 7928573 h 15256473"/>
                  <a:gd name="connsiteX6" fmla="*/ 3041650 w 18300700"/>
                  <a:gd name="connsiteY6" fmla="*/ 8100023 h 15256473"/>
                  <a:gd name="connsiteX7" fmla="*/ 2870200 w 18300700"/>
                  <a:gd name="connsiteY7" fmla="*/ 8271473 h 15256473"/>
                  <a:gd name="connsiteX8" fmla="*/ 2781300 w 18300700"/>
                  <a:gd name="connsiteY8" fmla="*/ 8481023 h 15256473"/>
                  <a:gd name="connsiteX9" fmla="*/ 2673350 w 18300700"/>
                  <a:gd name="connsiteY9" fmla="*/ 8595323 h 15256473"/>
                  <a:gd name="connsiteX10" fmla="*/ 2698750 w 18300700"/>
                  <a:gd name="connsiteY10" fmla="*/ 8665173 h 15256473"/>
                  <a:gd name="connsiteX11" fmla="*/ 2863850 w 18300700"/>
                  <a:gd name="connsiteY11" fmla="*/ 8512773 h 15256473"/>
                  <a:gd name="connsiteX12" fmla="*/ 2901950 w 18300700"/>
                  <a:gd name="connsiteY12" fmla="*/ 8379423 h 15256473"/>
                  <a:gd name="connsiteX13" fmla="*/ 3022600 w 18300700"/>
                  <a:gd name="connsiteY13" fmla="*/ 8214323 h 15256473"/>
                  <a:gd name="connsiteX14" fmla="*/ 3136900 w 18300700"/>
                  <a:gd name="connsiteY14" fmla="*/ 8207973 h 15256473"/>
                  <a:gd name="connsiteX15" fmla="*/ 3219450 w 18300700"/>
                  <a:gd name="connsiteY15" fmla="*/ 8138123 h 15256473"/>
                  <a:gd name="connsiteX16" fmla="*/ 3206750 w 18300700"/>
                  <a:gd name="connsiteY16" fmla="*/ 8303223 h 15256473"/>
                  <a:gd name="connsiteX17" fmla="*/ 3117850 w 18300700"/>
                  <a:gd name="connsiteY17" fmla="*/ 8461973 h 15256473"/>
                  <a:gd name="connsiteX18" fmla="*/ 2952750 w 18300700"/>
                  <a:gd name="connsiteY18" fmla="*/ 8665173 h 15256473"/>
                  <a:gd name="connsiteX19" fmla="*/ 2838450 w 18300700"/>
                  <a:gd name="connsiteY19" fmla="*/ 8862023 h 15256473"/>
                  <a:gd name="connsiteX20" fmla="*/ 2736850 w 18300700"/>
                  <a:gd name="connsiteY20" fmla="*/ 9014423 h 15256473"/>
                  <a:gd name="connsiteX21" fmla="*/ 2692400 w 18300700"/>
                  <a:gd name="connsiteY21" fmla="*/ 9185873 h 15256473"/>
                  <a:gd name="connsiteX22" fmla="*/ 2527300 w 18300700"/>
                  <a:gd name="connsiteY22" fmla="*/ 9382723 h 15256473"/>
                  <a:gd name="connsiteX23" fmla="*/ 2425700 w 18300700"/>
                  <a:gd name="connsiteY23" fmla="*/ 9585923 h 15256473"/>
                  <a:gd name="connsiteX24" fmla="*/ 2368550 w 18300700"/>
                  <a:gd name="connsiteY24" fmla="*/ 9731973 h 15256473"/>
                  <a:gd name="connsiteX25" fmla="*/ 2235200 w 18300700"/>
                  <a:gd name="connsiteY25" fmla="*/ 9852623 h 15256473"/>
                  <a:gd name="connsiteX26" fmla="*/ 2184400 w 18300700"/>
                  <a:gd name="connsiteY26" fmla="*/ 9960573 h 15256473"/>
                  <a:gd name="connsiteX27" fmla="*/ 2317750 w 18300700"/>
                  <a:gd name="connsiteY27" fmla="*/ 9985973 h 15256473"/>
                  <a:gd name="connsiteX28" fmla="*/ 2311400 w 18300700"/>
                  <a:gd name="connsiteY28" fmla="*/ 10125673 h 15256473"/>
                  <a:gd name="connsiteX29" fmla="*/ 2254250 w 18300700"/>
                  <a:gd name="connsiteY29" fmla="*/ 10271723 h 15256473"/>
                  <a:gd name="connsiteX30" fmla="*/ 2139950 w 18300700"/>
                  <a:gd name="connsiteY30" fmla="*/ 10366973 h 15256473"/>
                  <a:gd name="connsiteX31" fmla="*/ 2000250 w 18300700"/>
                  <a:gd name="connsiteY31" fmla="*/ 10405073 h 15256473"/>
                  <a:gd name="connsiteX32" fmla="*/ 1974850 w 18300700"/>
                  <a:gd name="connsiteY32" fmla="*/ 10462223 h 15256473"/>
                  <a:gd name="connsiteX33" fmla="*/ 2006600 w 18300700"/>
                  <a:gd name="connsiteY33" fmla="*/ 10525723 h 15256473"/>
                  <a:gd name="connsiteX34" fmla="*/ 1924050 w 18300700"/>
                  <a:gd name="connsiteY34" fmla="*/ 10659073 h 15256473"/>
                  <a:gd name="connsiteX35" fmla="*/ 1879600 w 18300700"/>
                  <a:gd name="connsiteY35" fmla="*/ 10805123 h 15256473"/>
                  <a:gd name="connsiteX36" fmla="*/ 1854200 w 18300700"/>
                  <a:gd name="connsiteY36" fmla="*/ 11021023 h 15256473"/>
                  <a:gd name="connsiteX37" fmla="*/ 1841500 w 18300700"/>
                  <a:gd name="connsiteY37" fmla="*/ 11160723 h 15256473"/>
                  <a:gd name="connsiteX38" fmla="*/ 1695450 w 18300700"/>
                  <a:gd name="connsiteY38" fmla="*/ 11268673 h 15256473"/>
                  <a:gd name="connsiteX39" fmla="*/ 1606550 w 18300700"/>
                  <a:gd name="connsiteY39" fmla="*/ 11503623 h 15256473"/>
                  <a:gd name="connsiteX40" fmla="*/ 1511300 w 18300700"/>
                  <a:gd name="connsiteY40" fmla="*/ 11732223 h 15256473"/>
                  <a:gd name="connsiteX41" fmla="*/ 1225550 w 18300700"/>
                  <a:gd name="connsiteY41" fmla="*/ 11846523 h 15256473"/>
                  <a:gd name="connsiteX42" fmla="*/ 1130300 w 18300700"/>
                  <a:gd name="connsiteY42" fmla="*/ 11795723 h 15256473"/>
                  <a:gd name="connsiteX43" fmla="*/ 1003300 w 18300700"/>
                  <a:gd name="connsiteY43" fmla="*/ 11878273 h 15256473"/>
                  <a:gd name="connsiteX44" fmla="*/ 984250 w 18300700"/>
                  <a:gd name="connsiteY44" fmla="*/ 11941773 h 15256473"/>
                  <a:gd name="connsiteX45" fmla="*/ 901700 w 18300700"/>
                  <a:gd name="connsiteY45" fmla="*/ 12030673 h 15256473"/>
                  <a:gd name="connsiteX46" fmla="*/ 819150 w 18300700"/>
                  <a:gd name="connsiteY46" fmla="*/ 12138623 h 15256473"/>
                  <a:gd name="connsiteX47" fmla="*/ 704850 w 18300700"/>
                  <a:gd name="connsiteY47" fmla="*/ 12310073 h 15256473"/>
                  <a:gd name="connsiteX48" fmla="*/ 635000 w 18300700"/>
                  <a:gd name="connsiteY48" fmla="*/ 12481523 h 15256473"/>
                  <a:gd name="connsiteX49" fmla="*/ 565150 w 18300700"/>
                  <a:gd name="connsiteY49" fmla="*/ 12564073 h 15256473"/>
                  <a:gd name="connsiteX50" fmla="*/ 514350 w 18300700"/>
                  <a:gd name="connsiteY50" fmla="*/ 12703773 h 15256473"/>
                  <a:gd name="connsiteX51" fmla="*/ 469900 w 18300700"/>
                  <a:gd name="connsiteY51" fmla="*/ 12824423 h 15256473"/>
                  <a:gd name="connsiteX52" fmla="*/ 419100 w 18300700"/>
                  <a:gd name="connsiteY52" fmla="*/ 12989523 h 15256473"/>
                  <a:gd name="connsiteX53" fmla="*/ 476250 w 18300700"/>
                  <a:gd name="connsiteY53" fmla="*/ 13084773 h 15256473"/>
                  <a:gd name="connsiteX54" fmla="*/ 406400 w 18300700"/>
                  <a:gd name="connsiteY54" fmla="*/ 13237173 h 15256473"/>
                  <a:gd name="connsiteX55" fmla="*/ 412750 w 18300700"/>
                  <a:gd name="connsiteY55" fmla="*/ 13357823 h 15256473"/>
                  <a:gd name="connsiteX56" fmla="*/ 368300 w 18300700"/>
                  <a:gd name="connsiteY56" fmla="*/ 13529273 h 15256473"/>
                  <a:gd name="connsiteX57" fmla="*/ 317500 w 18300700"/>
                  <a:gd name="connsiteY57" fmla="*/ 13751523 h 15256473"/>
                  <a:gd name="connsiteX58" fmla="*/ 273050 w 18300700"/>
                  <a:gd name="connsiteY58" fmla="*/ 13916623 h 15256473"/>
                  <a:gd name="connsiteX59" fmla="*/ 234950 w 18300700"/>
                  <a:gd name="connsiteY59" fmla="*/ 14043623 h 15256473"/>
                  <a:gd name="connsiteX60" fmla="*/ 228600 w 18300700"/>
                  <a:gd name="connsiteY60" fmla="*/ 14221423 h 15256473"/>
                  <a:gd name="connsiteX61" fmla="*/ 184150 w 18300700"/>
                  <a:gd name="connsiteY61" fmla="*/ 14418273 h 15256473"/>
                  <a:gd name="connsiteX62" fmla="*/ 139700 w 18300700"/>
                  <a:gd name="connsiteY62" fmla="*/ 14589723 h 15256473"/>
                  <a:gd name="connsiteX63" fmla="*/ 133350 w 18300700"/>
                  <a:gd name="connsiteY63" fmla="*/ 14761173 h 15256473"/>
                  <a:gd name="connsiteX64" fmla="*/ 69850 w 18300700"/>
                  <a:gd name="connsiteY64" fmla="*/ 14875473 h 15256473"/>
                  <a:gd name="connsiteX65" fmla="*/ 50800 w 18300700"/>
                  <a:gd name="connsiteY65" fmla="*/ 15027873 h 15256473"/>
                  <a:gd name="connsiteX66" fmla="*/ 0 w 18300700"/>
                  <a:gd name="connsiteY66" fmla="*/ 15256473 h 15256473"/>
                  <a:gd name="connsiteX67" fmla="*/ 82550 w 18300700"/>
                  <a:gd name="connsiteY67" fmla="*/ 15199323 h 15256473"/>
                  <a:gd name="connsiteX68" fmla="*/ 406400 w 18300700"/>
                  <a:gd name="connsiteY68" fmla="*/ 14024573 h 15256473"/>
                  <a:gd name="connsiteX69" fmla="*/ 4775200 w 18300700"/>
                  <a:gd name="connsiteY69" fmla="*/ 14151573 h 15256473"/>
                  <a:gd name="connsiteX70" fmla="*/ 9207500 w 18300700"/>
                  <a:gd name="connsiteY70" fmla="*/ 14189673 h 15256473"/>
                  <a:gd name="connsiteX71" fmla="*/ 9029700 w 18300700"/>
                  <a:gd name="connsiteY71" fmla="*/ 11471873 h 15256473"/>
                  <a:gd name="connsiteX72" fmla="*/ 8851900 w 18300700"/>
                  <a:gd name="connsiteY72" fmla="*/ 10824173 h 15256473"/>
                  <a:gd name="connsiteX73" fmla="*/ 8978900 w 18300700"/>
                  <a:gd name="connsiteY73" fmla="*/ 10519373 h 15256473"/>
                  <a:gd name="connsiteX74" fmla="*/ 9207500 w 18300700"/>
                  <a:gd name="connsiteY74" fmla="*/ 10176473 h 15256473"/>
                  <a:gd name="connsiteX75" fmla="*/ 10134600 w 18300700"/>
                  <a:gd name="connsiteY75" fmla="*/ 9579573 h 15256473"/>
                  <a:gd name="connsiteX76" fmla="*/ 10579100 w 18300700"/>
                  <a:gd name="connsiteY76" fmla="*/ 9477973 h 15256473"/>
                  <a:gd name="connsiteX77" fmla="*/ 11036300 w 18300700"/>
                  <a:gd name="connsiteY77" fmla="*/ 9249373 h 15256473"/>
                  <a:gd name="connsiteX78" fmla="*/ 11366500 w 18300700"/>
                  <a:gd name="connsiteY78" fmla="*/ 9147773 h 15256473"/>
                  <a:gd name="connsiteX79" fmla="*/ 11289631 w 18300700"/>
                  <a:gd name="connsiteY79" fmla="*/ 3195639 h 15256473"/>
                  <a:gd name="connsiteX80" fmla="*/ 18300700 w 18300700"/>
                  <a:gd name="connsiteY80" fmla="*/ 3000973 h 15256473"/>
                  <a:gd name="connsiteX81" fmla="*/ 18160332 w 18300700"/>
                  <a:gd name="connsiteY81" fmla="*/ 0 h 15256473"/>
                  <a:gd name="connsiteX82" fmla="*/ 11880181 w 18300700"/>
                  <a:gd name="connsiteY82" fmla="*/ 1512889 h 15256473"/>
                  <a:gd name="connsiteX83" fmla="*/ 9029032 w 18300700"/>
                  <a:gd name="connsiteY83" fmla="*/ 2050061 h 15256473"/>
                  <a:gd name="connsiteX0" fmla="*/ 9029032 w 18300700"/>
                  <a:gd name="connsiteY0" fmla="*/ 2050061 h 15256473"/>
                  <a:gd name="connsiteX1" fmla="*/ 4229100 w 18300700"/>
                  <a:gd name="connsiteY1" fmla="*/ 7084023 h 15256473"/>
                  <a:gd name="connsiteX2" fmla="*/ 4025900 w 18300700"/>
                  <a:gd name="connsiteY2" fmla="*/ 7230073 h 15256473"/>
                  <a:gd name="connsiteX3" fmla="*/ 3721100 w 18300700"/>
                  <a:gd name="connsiteY3" fmla="*/ 7534873 h 15256473"/>
                  <a:gd name="connsiteX4" fmla="*/ 3536950 w 18300700"/>
                  <a:gd name="connsiteY4" fmla="*/ 7776173 h 15256473"/>
                  <a:gd name="connsiteX5" fmla="*/ 3390900 w 18300700"/>
                  <a:gd name="connsiteY5" fmla="*/ 7820623 h 15256473"/>
                  <a:gd name="connsiteX6" fmla="*/ 3213100 w 18300700"/>
                  <a:gd name="connsiteY6" fmla="*/ 7928573 h 15256473"/>
                  <a:gd name="connsiteX7" fmla="*/ 3041650 w 18300700"/>
                  <a:gd name="connsiteY7" fmla="*/ 8100023 h 15256473"/>
                  <a:gd name="connsiteX8" fmla="*/ 2870200 w 18300700"/>
                  <a:gd name="connsiteY8" fmla="*/ 8271473 h 15256473"/>
                  <a:gd name="connsiteX9" fmla="*/ 2781300 w 18300700"/>
                  <a:gd name="connsiteY9" fmla="*/ 8481023 h 15256473"/>
                  <a:gd name="connsiteX10" fmla="*/ 2673350 w 18300700"/>
                  <a:gd name="connsiteY10" fmla="*/ 8595323 h 15256473"/>
                  <a:gd name="connsiteX11" fmla="*/ 2698750 w 18300700"/>
                  <a:gd name="connsiteY11" fmla="*/ 8665173 h 15256473"/>
                  <a:gd name="connsiteX12" fmla="*/ 2863850 w 18300700"/>
                  <a:gd name="connsiteY12" fmla="*/ 8512773 h 15256473"/>
                  <a:gd name="connsiteX13" fmla="*/ 2901950 w 18300700"/>
                  <a:gd name="connsiteY13" fmla="*/ 8379423 h 15256473"/>
                  <a:gd name="connsiteX14" fmla="*/ 3022600 w 18300700"/>
                  <a:gd name="connsiteY14" fmla="*/ 8214323 h 15256473"/>
                  <a:gd name="connsiteX15" fmla="*/ 3136900 w 18300700"/>
                  <a:gd name="connsiteY15" fmla="*/ 8207973 h 15256473"/>
                  <a:gd name="connsiteX16" fmla="*/ 3219450 w 18300700"/>
                  <a:gd name="connsiteY16" fmla="*/ 8138123 h 15256473"/>
                  <a:gd name="connsiteX17" fmla="*/ 3206750 w 18300700"/>
                  <a:gd name="connsiteY17" fmla="*/ 8303223 h 15256473"/>
                  <a:gd name="connsiteX18" fmla="*/ 3117850 w 18300700"/>
                  <a:gd name="connsiteY18" fmla="*/ 8461973 h 15256473"/>
                  <a:gd name="connsiteX19" fmla="*/ 2952750 w 18300700"/>
                  <a:gd name="connsiteY19" fmla="*/ 8665173 h 15256473"/>
                  <a:gd name="connsiteX20" fmla="*/ 2838450 w 18300700"/>
                  <a:gd name="connsiteY20" fmla="*/ 8862023 h 15256473"/>
                  <a:gd name="connsiteX21" fmla="*/ 2736850 w 18300700"/>
                  <a:gd name="connsiteY21" fmla="*/ 9014423 h 15256473"/>
                  <a:gd name="connsiteX22" fmla="*/ 2692400 w 18300700"/>
                  <a:gd name="connsiteY22" fmla="*/ 9185873 h 15256473"/>
                  <a:gd name="connsiteX23" fmla="*/ 2527300 w 18300700"/>
                  <a:gd name="connsiteY23" fmla="*/ 9382723 h 15256473"/>
                  <a:gd name="connsiteX24" fmla="*/ 2425700 w 18300700"/>
                  <a:gd name="connsiteY24" fmla="*/ 9585923 h 15256473"/>
                  <a:gd name="connsiteX25" fmla="*/ 2368550 w 18300700"/>
                  <a:gd name="connsiteY25" fmla="*/ 9731973 h 15256473"/>
                  <a:gd name="connsiteX26" fmla="*/ 2235200 w 18300700"/>
                  <a:gd name="connsiteY26" fmla="*/ 9852623 h 15256473"/>
                  <a:gd name="connsiteX27" fmla="*/ 2184400 w 18300700"/>
                  <a:gd name="connsiteY27" fmla="*/ 9960573 h 15256473"/>
                  <a:gd name="connsiteX28" fmla="*/ 2317750 w 18300700"/>
                  <a:gd name="connsiteY28" fmla="*/ 9985973 h 15256473"/>
                  <a:gd name="connsiteX29" fmla="*/ 2311400 w 18300700"/>
                  <a:gd name="connsiteY29" fmla="*/ 10125673 h 15256473"/>
                  <a:gd name="connsiteX30" fmla="*/ 2254250 w 18300700"/>
                  <a:gd name="connsiteY30" fmla="*/ 10271723 h 15256473"/>
                  <a:gd name="connsiteX31" fmla="*/ 2139950 w 18300700"/>
                  <a:gd name="connsiteY31" fmla="*/ 10366973 h 15256473"/>
                  <a:gd name="connsiteX32" fmla="*/ 2000250 w 18300700"/>
                  <a:gd name="connsiteY32" fmla="*/ 10405073 h 15256473"/>
                  <a:gd name="connsiteX33" fmla="*/ 1974850 w 18300700"/>
                  <a:gd name="connsiteY33" fmla="*/ 10462223 h 15256473"/>
                  <a:gd name="connsiteX34" fmla="*/ 2006600 w 18300700"/>
                  <a:gd name="connsiteY34" fmla="*/ 10525723 h 15256473"/>
                  <a:gd name="connsiteX35" fmla="*/ 1924050 w 18300700"/>
                  <a:gd name="connsiteY35" fmla="*/ 10659073 h 15256473"/>
                  <a:gd name="connsiteX36" fmla="*/ 1879600 w 18300700"/>
                  <a:gd name="connsiteY36" fmla="*/ 10805123 h 15256473"/>
                  <a:gd name="connsiteX37" fmla="*/ 1854200 w 18300700"/>
                  <a:gd name="connsiteY37" fmla="*/ 11021023 h 15256473"/>
                  <a:gd name="connsiteX38" fmla="*/ 1841500 w 18300700"/>
                  <a:gd name="connsiteY38" fmla="*/ 11160723 h 15256473"/>
                  <a:gd name="connsiteX39" fmla="*/ 1695450 w 18300700"/>
                  <a:gd name="connsiteY39" fmla="*/ 11268673 h 15256473"/>
                  <a:gd name="connsiteX40" fmla="*/ 1606550 w 18300700"/>
                  <a:gd name="connsiteY40" fmla="*/ 11503623 h 15256473"/>
                  <a:gd name="connsiteX41" fmla="*/ 1511300 w 18300700"/>
                  <a:gd name="connsiteY41" fmla="*/ 11732223 h 15256473"/>
                  <a:gd name="connsiteX42" fmla="*/ 1225550 w 18300700"/>
                  <a:gd name="connsiteY42" fmla="*/ 11846523 h 15256473"/>
                  <a:gd name="connsiteX43" fmla="*/ 1130300 w 18300700"/>
                  <a:gd name="connsiteY43" fmla="*/ 11795723 h 15256473"/>
                  <a:gd name="connsiteX44" fmla="*/ 1003300 w 18300700"/>
                  <a:gd name="connsiteY44" fmla="*/ 11878273 h 15256473"/>
                  <a:gd name="connsiteX45" fmla="*/ 984250 w 18300700"/>
                  <a:gd name="connsiteY45" fmla="*/ 11941773 h 15256473"/>
                  <a:gd name="connsiteX46" fmla="*/ 901700 w 18300700"/>
                  <a:gd name="connsiteY46" fmla="*/ 12030673 h 15256473"/>
                  <a:gd name="connsiteX47" fmla="*/ 819150 w 18300700"/>
                  <a:gd name="connsiteY47" fmla="*/ 12138623 h 15256473"/>
                  <a:gd name="connsiteX48" fmla="*/ 704850 w 18300700"/>
                  <a:gd name="connsiteY48" fmla="*/ 12310073 h 15256473"/>
                  <a:gd name="connsiteX49" fmla="*/ 635000 w 18300700"/>
                  <a:gd name="connsiteY49" fmla="*/ 12481523 h 15256473"/>
                  <a:gd name="connsiteX50" fmla="*/ 565150 w 18300700"/>
                  <a:gd name="connsiteY50" fmla="*/ 12564073 h 15256473"/>
                  <a:gd name="connsiteX51" fmla="*/ 514350 w 18300700"/>
                  <a:gd name="connsiteY51" fmla="*/ 12703773 h 15256473"/>
                  <a:gd name="connsiteX52" fmla="*/ 469900 w 18300700"/>
                  <a:gd name="connsiteY52" fmla="*/ 12824423 h 15256473"/>
                  <a:gd name="connsiteX53" fmla="*/ 419100 w 18300700"/>
                  <a:gd name="connsiteY53" fmla="*/ 12989523 h 15256473"/>
                  <a:gd name="connsiteX54" fmla="*/ 476250 w 18300700"/>
                  <a:gd name="connsiteY54" fmla="*/ 13084773 h 15256473"/>
                  <a:gd name="connsiteX55" fmla="*/ 406400 w 18300700"/>
                  <a:gd name="connsiteY55" fmla="*/ 13237173 h 15256473"/>
                  <a:gd name="connsiteX56" fmla="*/ 412750 w 18300700"/>
                  <a:gd name="connsiteY56" fmla="*/ 13357823 h 15256473"/>
                  <a:gd name="connsiteX57" fmla="*/ 368300 w 18300700"/>
                  <a:gd name="connsiteY57" fmla="*/ 13529273 h 15256473"/>
                  <a:gd name="connsiteX58" fmla="*/ 317500 w 18300700"/>
                  <a:gd name="connsiteY58" fmla="*/ 13751523 h 15256473"/>
                  <a:gd name="connsiteX59" fmla="*/ 273050 w 18300700"/>
                  <a:gd name="connsiteY59" fmla="*/ 13916623 h 15256473"/>
                  <a:gd name="connsiteX60" fmla="*/ 234950 w 18300700"/>
                  <a:gd name="connsiteY60" fmla="*/ 14043623 h 15256473"/>
                  <a:gd name="connsiteX61" fmla="*/ 228600 w 18300700"/>
                  <a:gd name="connsiteY61" fmla="*/ 14221423 h 15256473"/>
                  <a:gd name="connsiteX62" fmla="*/ 184150 w 18300700"/>
                  <a:gd name="connsiteY62" fmla="*/ 14418273 h 15256473"/>
                  <a:gd name="connsiteX63" fmla="*/ 139700 w 18300700"/>
                  <a:gd name="connsiteY63" fmla="*/ 14589723 h 15256473"/>
                  <a:gd name="connsiteX64" fmla="*/ 133350 w 18300700"/>
                  <a:gd name="connsiteY64" fmla="*/ 14761173 h 15256473"/>
                  <a:gd name="connsiteX65" fmla="*/ 69850 w 18300700"/>
                  <a:gd name="connsiteY65" fmla="*/ 14875473 h 15256473"/>
                  <a:gd name="connsiteX66" fmla="*/ 50800 w 18300700"/>
                  <a:gd name="connsiteY66" fmla="*/ 15027873 h 15256473"/>
                  <a:gd name="connsiteX67" fmla="*/ 0 w 18300700"/>
                  <a:gd name="connsiteY67" fmla="*/ 15256473 h 15256473"/>
                  <a:gd name="connsiteX68" fmla="*/ 82550 w 18300700"/>
                  <a:gd name="connsiteY68" fmla="*/ 15199323 h 15256473"/>
                  <a:gd name="connsiteX69" fmla="*/ 406400 w 18300700"/>
                  <a:gd name="connsiteY69" fmla="*/ 14024573 h 15256473"/>
                  <a:gd name="connsiteX70" fmla="*/ 4775200 w 18300700"/>
                  <a:gd name="connsiteY70" fmla="*/ 14151573 h 15256473"/>
                  <a:gd name="connsiteX71" fmla="*/ 9207500 w 18300700"/>
                  <a:gd name="connsiteY71" fmla="*/ 14189673 h 15256473"/>
                  <a:gd name="connsiteX72" fmla="*/ 9029700 w 18300700"/>
                  <a:gd name="connsiteY72" fmla="*/ 11471873 h 15256473"/>
                  <a:gd name="connsiteX73" fmla="*/ 8851900 w 18300700"/>
                  <a:gd name="connsiteY73" fmla="*/ 10824173 h 15256473"/>
                  <a:gd name="connsiteX74" fmla="*/ 8978900 w 18300700"/>
                  <a:gd name="connsiteY74" fmla="*/ 10519373 h 15256473"/>
                  <a:gd name="connsiteX75" fmla="*/ 9207500 w 18300700"/>
                  <a:gd name="connsiteY75" fmla="*/ 10176473 h 15256473"/>
                  <a:gd name="connsiteX76" fmla="*/ 10134600 w 18300700"/>
                  <a:gd name="connsiteY76" fmla="*/ 9579573 h 15256473"/>
                  <a:gd name="connsiteX77" fmla="*/ 10579100 w 18300700"/>
                  <a:gd name="connsiteY77" fmla="*/ 9477973 h 15256473"/>
                  <a:gd name="connsiteX78" fmla="*/ 11036300 w 18300700"/>
                  <a:gd name="connsiteY78" fmla="*/ 9249373 h 15256473"/>
                  <a:gd name="connsiteX79" fmla="*/ 11366500 w 18300700"/>
                  <a:gd name="connsiteY79" fmla="*/ 9147773 h 15256473"/>
                  <a:gd name="connsiteX80" fmla="*/ 11289631 w 18300700"/>
                  <a:gd name="connsiteY80" fmla="*/ 3195639 h 15256473"/>
                  <a:gd name="connsiteX81" fmla="*/ 18300700 w 18300700"/>
                  <a:gd name="connsiteY81" fmla="*/ 3000973 h 15256473"/>
                  <a:gd name="connsiteX82" fmla="*/ 18160332 w 18300700"/>
                  <a:gd name="connsiteY82" fmla="*/ 0 h 15256473"/>
                  <a:gd name="connsiteX83" fmla="*/ 11880181 w 18300700"/>
                  <a:gd name="connsiteY83" fmla="*/ 1512889 h 15256473"/>
                  <a:gd name="connsiteX84" fmla="*/ 9029032 w 18300700"/>
                  <a:gd name="connsiteY84" fmla="*/ 2050061 h 15256473"/>
                  <a:gd name="connsiteX0" fmla="*/ 9029032 w 18300700"/>
                  <a:gd name="connsiteY0" fmla="*/ 2050061 h 15256473"/>
                  <a:gd name="connsiteX1" fmla="*/ 4362450 w 18300700"/>
                  <a:gd name="connsiteY1" fmla="*/ 6887173 h 15256473"/>
                  <a:gd name="connsiteX2" fmla="*/ 4229100 w 18300700"/>
                  <a:gd name="connsiteY2" fmla="*/ 7084023 h 15256473"/>
                  <a:gd name="connsiteX3" fmla="*/ 4025900 w 18300700"/>
                  <a:gd name="connsiteY3" fmla="*/ 7230073 h 15256473"/>
                  <a:gd name="connsiteX4" fmla="*/ 3721100 w 18300700"/>
                  <a:gd name="connsiteY4" fmla="*/ 7534873 h 15256473"/>
                  <a:gd name="connsiteX5" fmla="*/ 3536950 w 18300700"/>
                  <a:gd name="connsiteY5" fmla="*/ 7776173 h 15256473"/>
                  <a:gd name="connsiteX6" fmla="*/ 3390900 w 18300700"/>
                  <a:gd name="connsiteY6" fmla="*/ 7820623 h 15256473"/>
                  <a:gd name="connsiteX7" fmla="*/ 3213100 w 18300700"/>
                  <a:gd name="connsiteY7" fmla="*/ 7928573 h 15256473"/>
                  <a:gd name="connsiteX8" fmla="*/ 3041650 w 18300700"/>
                  <a:gd name="connsiteY8" fmla="*/ 8100023 h 15256473"/>
                  <a:gd name="connsiteX9" fmla="*/ 2870200 w 18300700"/>
                  <a:gd name="connsiteY9" fmla="*/ 8271473 h 15256473"/>
                  <a:gd name="connsiteX10" fmla="*/ 2781300 w 18300700"/>
                  <a:gd name="connsiteY10" fmla="*/ 8481023 h 15256473"/>
                  <a:gd name="connsiteX11" fmla="*/ 2673350 w 18300700"/>
                  <a:gd name="connsiteY11" fmla="*/ 8595323 h 15256473"/>
                  <a:gd name="connsiteX12" fmla="*/ 2698750 w 18300700"/>
                  <a:gd name="connsiteY12" fmla="*/ 8665173 h 15256473"/>
                  <a:gd name="connsiteX13" fmla="*/ 2863850 w 18300700"/>
                  <a:gd name="connsiteY13" fmla="*/ 8512773 h 15256473"/>
                  <a:gd name="connsiteX14" fmla="*/ 2901950 w 18300700"/>
                  <a:gd name="connsiteY14" fmla="*/ 8379423 h 15256473"/>
                  <a:gd name="connsiteX15" fmla="*/ 3022600 w 18300700"/>
                  <a:gd name="connsiteY15" fmla="*/ 8214323 h 15256473"/>
                  <a:gd name="connsiteX16" fmla="*/ 3136900 w 18300700"/>
                  <a:gd name="connsiteY16" fmla="*/ 8207973 h 15256473"/>
                  <a:gd name="connsiteX17" fmla="*/ 3219450 w 18300700"/>
                  <a:gd name="connsiteY17" fmla="*/ 8138123 h 15256473"/>
                  <a:gd name="connsiteX18" fmla="*/ 3206750 w 18300700"/>
                  <a:gd name="connsiteY18" fmla="*/ 8303223 h 15256473"/>
                  <a:gd name="connsiteX19" fmla="*/ 3117850 w 18300700"/>
                  <a:gd name="connsiteY19" fmla="*/ 8461973 h 15256473"/>
                  <a:gd name="connsiteX20" fmla="*/ 2952750 w 18300700"/>
                  <a:gd name="connsiteY20" fmla="*/ 8665173 h 15256473"/>
                  <a:gd name="connsiteX21" fmla="*/ 2838450 w 18300700"/>
                  <a:gd name="connsiteY21" fmla="*/ 8862023 h 15256473"/>
                  <a:gd name="connsiteX22" fmla="*/ 2736850 w 18300700"/>
                  <a:gd name="connsiteY22" fmla="*/ 9014423 h 15256473"/>
                  <a:gd name="connsiteX23" fmla="*/ 2692400 w 18300700"/>
                  <a:gd name="connsiteY23" fmla="*/ 9185873 h 15256473"/>
                  <a:gd name="connsiteX24" fmla="*/ 2527300 w 18300700"/>
                  <a:gd name="connsiteY24" fmla="*/ 9382723 h 15256473"/>
                  <a:gd name="connsiteX25" fmla="*/ 2425700 w 18300700"/>
                  <a:gd name="connsiteY25" fmla="*/ 9585923 h 15256473"/>
                  <a:gd name="connsiteX26" fmla="*/ 2368550 w 18300700"/>
                  <a:gd name="connsiteY26" fmla="*/ 9731973 h 15256473"/>
                  <a:gd name="connsiteX27" fmla="*/ 2235200 w 18300700"/>
                  <a:gd name="connsiteY27" fmla="*/ 9852623 h 15256473"/>
                  <a:gd name="connsiteX28" fmla="*/ 2184400 w 18300700"/>
                  <a:gd name="connsiteY28" fmla="*/ 9960573 h 15256473"/>
                  <a:gd name="connsiteX29" fmla="*/ 2317750 w 18300700"/>
                  <a:gd name="connsiteY29" fmla="*/ 9985973 h 15256473"/>
                  <a:gd name="connsiteX30" fmla="*/ 2311400 w 18300700"/>
                  <a:gd name="connsiteY30" fmla="*/ 10125673 h 15256473"/>
                  <a:gd name="connsiteX31" fmla="*/ 2254250 w 18300700"/>
                  <a:gd name="connsiteY31" fmla="*/ 10271723 h 15256473"/>
                  <a:gd name="connsiteX32" fmla="*/ 2139950 w 18300700"/>
                  <a:gd name="connsiteY32" fmla="*/ 10366973 h 15256473"/>
                  <a:gd name="connsiteX33" fmla="*/ 2000250 w 18300700"/>
                  <a:gd name="connsiteY33" fmla="*/ 10405073 h 15256473"/>
                  <a:gd name="connsiteX34" fmla="*/ 1974850 w 18300700"/>
                  <a:gd name="connsiteY34" fmla="*/ 10462223 h 15256473"/>
                  <a:gd name="connsiteX35" fmla="*/ 2006600 w 18300700"/>
                  <a:gd name="connsiteY35" fmla="*/ 10525723 h 15256473"/>
                  <a:gd name="connsiteX36" fmla="*/ 1924050 w 18300700"/>
                  <a:gd name="connsiteY36" fmla="*/ 10659073 h 15256473"/>
                  <a:gd name="connsiteX37" fmla="*/ 1879600 w 18300700"/>
                  <a:gd name="connsiteY37" fmla="*/ 10805123 h 15256473"/>
                  <a:gd name="connsiteX38" fmla="*/ 1854200 w 18300700"/>
                  <a:gd name="connsiteY38" fmla="*/ 11021023 h 15256473"/>
                  <a:gd name="connsiteX39" fmla="*/ 1841500 w 18300700"/>
                  <a:gd name="connsiteY39" fmla="*/ 11160723 h 15256473"/>
                  <a:gd name="connsiteX40" fmla="*/ 1695450 w 18300700"/>
                  <a:gd name="connsiteY40" fmla="*/ 11268673 h 15256473"/>
                  <a:gd name="connsiteX41" fmla="*/ 1606550 w 18300700"/>
                  <a:gd name="connsiteY41" fmla="*/ 11503623 h 15256473"/>
                  <a:gd name="connsiteX42" fmla="*/ 1511300 w 18300700"/>
                  <a:gd name="connsiteY42" fmla="*/ 11732223 h 15256473"/>
                  <a:gd name="connsiteX43" fmla="*/ 1225550 w 18300700"/>
                  <a:gd name="connsiteY43" fmla="*/ 11846523 h 15256473"/>
                  <a:gd name="connsiteX44" fmla="*/ 1130300 w 18300700"/>
                  <a:gd name="connsiteY44" fmla="*/ 11795723 h 15256473"/>
                  <a:gd name="connsiteX45" fmla="*/ 1003300 w 18300700"/>
                  <a:gd name="connsiteY45" fmla="*/ 11878273 h 15256473"/>
                  <a:gd name="connsiteX46" fmla="*/ 984250 w 18300700"/>
                  <a:gd name="connsiteY46" fmla="*/ 11941773 h 15256473"/>
                  <a:gd name="connsiteX47" fmla="*/ 901700 w 18300700"/>
                  <a:gd name="connsiteY47" fmla="*/ 12030673 h 15256473"/>
                  <a:gd name="connsiteX48" fmla="*/ 819150 w 18300700"/>
                  <a:gd name="connsiteY48" fmla="*/ 12138623 h 15256473"/>
                  <a:gd name="connsiteX49" fmla="*/ 704850 w 18300700"/>
                  <a:gd name="connsiteY49" fmla="*/ 12310073 h 15256473"/>
                  <a:gd name="connsiteX50" fmla="*/ 635000 w 18300700"/>
                  <a:gd name="connsiteY50" fmla="*/ 12481523 h 15256473"/>
                  <a:gd name="connsiteX51" fmla="*/ 565150 w 18300700"/>
                  <a:gd name="connsiteY51" fmla="*/ 12564073 h 15256473"/>
                  <a:gd name="connsiteX52" fmla="*/ 514350 w 18300700"/>
                  <a:gd name="connsiteY52" fmla="*/ 12703773 h 15256473"/>
                  <a:gd name="connsiteX53" fmla="*/ 469900 w 18300700"/>
                  <a:gd name="connsiteY53" fmla="*/ 12824423 h 15256473"/>
                  <a:gd name="connsiteX54" fmla="*/ 419100 w 18300700"/>
                  <a:gd name="connsiteY54" fmla="*/ 12989523 h 15256473"/>
                  <a:gd name="connsiteX55" fmla="*/ 476250 w 18300700"/>
                  <a:gd name="connsiteY55" fmla="*/ 13084773 h 15256473"/>
                  <a:gd name="connsiteX56" fmla="*/ 406400 w 18300700"/>
                  <a:gd name="connsiteY56" fmla="*/ 13237173 h 15256473"/>
                  <a:gd name="connsiteX57" fmla="*/ 412750 w 18300700"/>
                  <a:gd name="connsiteY57" fmla="*/ 13357823 h 15256473"/>
                  <a:gd name="connsiteX58" fmla="*/ 368300 w 18300700"/>
                  <a:gd name="connsiteY58" fmla="*/ 13529273 h 15256473"/>
                  <a:gd name="connsiteX59" fmla="*/ 317500 w 18300700"/>
                  <a:gd name="connsiteY59" fmla="*/ 13751523 h 15256473"/>
                  <a:gd name="connsiteX60" fmla="*/ 273050 w 18300700"/>
                  <a:gd name="connsiteY60" fmla="*/ 13916623 h 15256473"/>
                  <a:gd name="connsiteX61" fmla="*/ 234950 w 18300700"/>
                  <a:gd name="connsiteY61" fmla="*/ 14043623 h 15256473"/>
                  <a:gd name="connsiteX62" fmla="*/ 228600 w 18300700"/>
                  <a:gd name="connsiteY62" fmla="*/ 14221423 h 15256473"/>
                  <a:gd name="connsiteX63" fmla="*/ 184150 w 18300700"/>
                  <a:gd name="connsiteY63" fmla="*/ 14418273 h 15256473"/>
                  <a:gd name="connsiteX64" fmla="*/ 139700 w 18300700"/>
                  <a:gd name="connsiteY64" fmla="*/ 14589723 h 15256473"/>
                  <a:gd name="connsiteX65" fmla="*/ 133350 w 18300700"/>
                  <a:gd name="connsiteY65" fmla="*/ 14761173 h 15256473"/>
                  <a:gd name="connsiteX66" fmla="*/ 69850 w 18300700"/>
                  <a:gd name="connsiteY66" fmla="*/ 14875473 h 15256473"/>
                  <a:gd name="connsiteX67" fmla="*/ 50800 w 18300700"/>
                  <a:gd name="connsiteY67" fmla="*/ 15027873 h 15256473"/>
                  <a:gd name="connsiteX68" fmla="*/ 0 w 18300700"/>
                  <a:gd name="connsiteY68" fmla="*/ 15256473 h 15256473"/>
                  <a:gd name="connsiteX69" fmla="*/ 82550 w 18300700"/>
                  <a:gd name="connsiteY69" fmla="*/ 15199323 h 15256473"/>
                  <a:gd name="connsiteX70" fmla="*/ 406400 w 18300700"/>
                  <a:gd name="connsiteY70" fmla="*/ 14024573 h 15256473"/>
                  <a:gd name="connsiteX71" fmla="*/ 4775200 w 18300700"/>
                  <a:gd name="connsiteY71" fmla="*/ 14151573 h 15256473"/>
                  <a:gd name="connsiteX72" fmla="*/ 9207500 w 18300700"/>
                  <a:gd name="connsiteY72" fmla="*/ 14189673 h 15256473"/>
                  <a:gd name="connsiteX73" fmla="*/ 9029700 w 18300700"/>
                  <a:gd name="connsiteY73" fmla="*/ 11471873 h 15256473"/>
                  <a:gd name="connsiteX74" fmla="*/ 8851900 w 18300700"/>
                  <a:gd name="connsiteY74" fmla="*/ 10824173 h 15256473"/>
                  <a:gd name="connsiteX75" fmla="*/ 8978900 w 18300700"/>
                  <a:gd name="connsiteY75" fmla="*/ 10519373 h 15256473"/>
                  <a:gd name="connsiteX76" fmla="*/ 9207500 w 18300700"/>
                  <a:gd name="connsiteY76" fmla="*/ 10176473 h 15256473"/>
                  <a:gd name="connsiteX77" fmla="*/ 10134600 w 18300700"/>
                  <a:gd name="connsiteY77" fmla="*/ 9579573 h 15256473"/>
                  <a:gd name="connsiteX78" fmla="*/ 10579100 w 18300700"/>
                  <a:gd name="connsiteY78" fmla="*/ 9477973 h 15256473"/>
                  <a:gd name="connsiteX79" fmla="*/ 11036300 w 18300700"/>
                  <a:gd name="connsiteY79" fmla="*/ 9249373 h 15256473"/>
                  <a:gd name="connsiteX80" fmla="*/ 11366500 w 18300700"/>
                  <a:gd name="connsiteY80" fmla="*/ 9147773 h 15256473"/>
                  <a:gd name="connsiteX81" fmla="*/ 11289631 w 18300700"/>
                  <a:gd name="connsiteY81" fmla="*/ 3195639 h 15256473"/>
                  <a:gd name="connsiteX82" fmla="*/ 18300700 w 18300700"/>
                  <a:gd name="connsiteY82" fmla="*/ 3000973 h 15256473"/>
                  <a:gd name="connsiteX83" fmla="*/ 18160332 w 18300700"/>
                  <a:gd name="connsiteY83" fmla="*/ 0 h 15256473"/>
                  <a:gd name="connsiteX84" fmla="*/ 11880181 w 18300700"/>
                  <a:gd name="connsiteY84" fmla="*/ 1512889 h 15256473"/>
                  <a:gd name="connsiteX85" fmla="*/ 9029032 w 18300700"/>
                  <a:gd name="connsiteY85" fmla="*/ 2050061 h 15256473"/>
                  <a:gd name="connsiteX0" fmla="*/ 9029032 w 18300700"/>
                  <a:gd name="connsiteY0" fmla="*/ 2050061 h 15256473"/>
                  <a:gd name="connsiteX1" fmla="*/ 4514850 w 18300700"/>
                  <a:gd name="connsiteY1" fmla="*/ 6709373 h 15256473"/>
                  <a:gd name="connsiteX2" fmla="*/ 4362450 w 18300700"/>
                  <a:gd name="connsiteY2" fmla="*/ 6887173 h 15256473"/>
                  <a:gd name="connsiteX3" fmla="*/ 4229100 w 18300700"/>
                  <a:gd name="connsiteY3" fmla="*/ 7084023 h 15256473"/>
                  <a:gd name="connsiteX4" fmla="*/ 4025900 w 18300700"/>
                  <a:gd name="connsiteY4" fmla="*/ 7230073 h 15256473"/>
                  <a:gd name="connsiteX5" fmla="*/ 3721100 w 18300700"/>
                  <a:gd name="connsiteY5" fmla="*/ 7534873 h 15256473"/>
                  <a:gd name="connsiteX6" fmla="*/ 3536950 w 18300700"/>
                  <a:gd name="connsiteY6" fmla="*/ 7776173 h 15256473"/>
                  <a:gd name="connsiteX7" fmla="*/ 3390900 w 18300700"/>
                  <a:gd name="connsiteY7" fmla="*/ 7820623 h 15256473"/>
                  <a:gd name="connsiteX8" fmla="*/ 3213100 w 18300700"/>
                  <a:gd name="connsiteY8" fmla="*/ 7928573 h 15256473"/>
                  <a:gd name="connsiteX9" fmla="*/ 3041650 w 18300700"/>
                  <a:gd name="connsiteY9" fmla="*/ 8100023 h 15256473"/>
                  <a:gd name="connsiteX10" fmla="*/ 2870200 w 18300700"/>
                  <a:gd name="connsiteY10" fmla="*/ 8271473 h 15256473"/>
                  <a:gd name="connsiteX11" fmla="*/ 2781300 w 18300700"/>
                  <a:gd name="connsiteY11" fmla="*/ 8481023 h 15256473"/>
                  <a:gd name="connsiteX12" fmla="*/ 2673350 w 18300700"/>
                  <a:gd name="connsiteY12" fmla="*/ 8595323 h 15256473"/>
                  <a:gd name="connsiteX13" fmla="*/ 2698750 w 18300700"/>
                  <a:gd name="connsiteY13" fmla="*/ 8665173 h 15256473"/>
                  <a:gd name="connsiteX14" fmla="*/ 2863850 w 18300700"/>
                  <a:gd name="connsiteY14" fmla="*/ 8512773 h 15256473"/>
                  <a:gd name="connsiteX15" fmla="*/ 2901950 w 18300700"/>
                  <a:gd name="connsiteY15" fmla="*/ 8379423 h 15256473"/>
                  <a:gd name="connsiteX16" fmla="*/ 3022600 w 18300700"/>
                  <a:gd name="connsiteY16" fmla="*/ 8214323 h 15256473"/>
                  <a:gd name="connsiteX17" fmla="*/ 3136900 w 18300700"/>
                  <a:gd name="connsiteY17" fmla="*/ 8207973 h 15256473"/>
                  <a:gd name="connsiteX18" fmla="*/ 3219450 w 18300700"/>
                  <a:gd name="connsiteY18" fmla="*/ 8138123 h 15256473"/>
                  <a:gd name="connsiteX19" fmla="*/ 3206750 w 18300700"/>
                  <a:gd name="connsiteY19" fmla="*/ 8303223 h 15256473"/>
                  <a:gd name="connsiteX20" fmla="*/ 3117850 w 18300700"/>
                  <a:gd name="connsiteY20" fmla="*/ 8461973 h 15256473"/>
                  <a:gd name="connsiteX21" fmla="*/ 2952750 w 18300700"/>
                  <a:gd name="connsiteY21" fmla="*/ 8665173 h 15256473"/>
                  <a:gd name="connsiteX22" fmla="*/ 2838450 w 18300700"/>
                  <a:gd name="connsiteY22" fmla="*/ 8862023 h 15256473"/>
                  <a:gd name="connsiteX23" fmla="*/ 2736850 w 18300700"/>
                  <a:gd name="connsiteY23" fmla="*/ 9014423 h 15256473"/>
                  <a:gd name="connsiteX24" fmla="*/ 2692400 w 18300700"/>
                  <a:gd name="connsiteY24" fmla="*/ 9185873 h 15256473"/>
                  <a:gd name="connsiteX25" fmla="*/ 2527300 w 18300700"/>
                  <a:gd name="connsiteY25" fmla="*/ 9382723 h 15256473"/>
                  <a:gd name="connsiteX26" fmla="*/ 2425700 w 18300700"/>
                  <a:gd name="connsiteY26" fmla="*/ 9585923 h 15256473"/>
                  <a:gd name="connsiteX27" fmla="*/ 2368550 w 18300700"/>
                  <a:gd name="connsiteY27" fmla="*/ 9731973 h 15256473"/>
                  <a:gd name="connsiteX28" fmla="*/ 2235200 w 18300700"/>
                  <a:gd name="connsiteY28" fmla="*/ 9852623 h 15256473"/>
                  <a:gd name="connsiteX29" fmla="*/ 2184400 w 18300700"/>
                  <a:gd name="connsiteY29" fmla="*/ 9960573 h 15256473"/>
                  <a:gd name="connsiteX30" fmla="*/ 2317750 w 18300700"/>
                  <a:gd name="connsiteY30" fmla="*/ 9985973 h 15256473"/>
                  <a:gd name="connsiteX31" fmla="*/ 2311400 w 18300700"/>
                  <a:gd name="connsiteY31" fmla="*/ 10125673 h 15256473"/>
                  <a:gd name="connsiteX32" fmla="*/ 2254250 w 18300700"/>
                  <a:gd name="connsiteY32" fmla="*/ 10271723 h 15256473"/>
                  <a:gd name="connsiteX33" fmla="*/ 2139950 w 18300700"/>
                  <a:gd name="connsiteY33" fmla="*/ 10366973 h 15256473"/>
                  <a:gd name="connsiteX34" fmla="*/ 2000250 w 18300700"/>
                  <a:gd name="connsiteY34" fmla="*/ 10405073 h 15256473"/>
                  <a:gd name="connsiteX35" fmla="*/ 1974850 w 18300700"/>
                  <a:gd name="connsiteY35" fmla="*/ 10462223 h 15256473"/>
                  <a:gd name="connsiteX36" fmla="*/ 2006600 w 18300700"/>
                  <a:gd name="connsiteY36" fmla="*/ 10525723 h 15256473"/>
                  <a:gd name="connsiteX37" fmla="*/ 1924050 w 18300700"/>
                  <a:gd name="connsiteY37" fmla="*/ 10659073 h 15256473"/>
                  <a:gd name="connsiteX38" fmla="*/ 1879600 w 18300700"/>
                  <a:gd name="connsiteY38" fmla="*/ 10805123 h 15256473"/>
                  <a:gd name="connsiteX39" fmla="*/ 1854200 w 18300700"/>
                  <a:gd name="connsiteY39" fmla="*/ 11021023 h 15256473"/>
                  <a:gd name="connsiteX40" fmla="*/ 1841500 w 18300700"/>
                  <a:gd name="connsiteY40" fmla="*/ 11160723 h 15256473"/>
                  <a:gd name="connsiteX41" fmla="*/ 1695450 w 18300700"/>
                  <a:gd name="connsiteY41" fmla="*/ 11268673 h 15256473"/>
                  <a:gd name="connsiteX42" fmla="*/ 1606550 w 18300700"/>
                  <a:gd name="connsiteY42" fmla="*/ 11503623 h 15256473"/>
                  <a:gd name="connsiteX43" fmla="*/ 1511300 w 18300700"/>
                  <a:gd name="connsiteY43" fmla="*/ 11732223 h 15256473"/>
                  <a:gd name="connsiteX44" fmla="*/ 1225550 w 18300700"/>
                  <a:gd name="connsiteY44" fmla="*/ 11846523 h 15256473"/>
                  <a:gd name="connsiteX45" fmla="*/ 1130300 w 18300700"/>
                  <a:gd name="connsiteY45" fmla="*/ 11795723 h 15256473"/>
                  <a:gd name="connsiteX46" fmla="*/ 1003300 w 18300700"/>
                  <a:gd name="connsiteY46" fmla="*/ 11878273 h 15256473"/>
                  <a:gd name="connsiteX47" fmla="*/ 984250 w 18300700"/>
                  <a:gd name="connsiteY47" fmla="*/ 11941773 h 15256473"/>
                  <a:gd name="connsiteX48" fmla="*/ 901700 w 18300700"/>
                  <a:gd name="connsiteY48" fmla="*/ 12030673 h 15256473"/>
                  <a:gd name="connsiteX49" fmla="*/ 819150 w 18300700"/>
                  <a:gd name="connsiteY49" fmla="*/ 12138623 h 15256473"/>
                  <a:gd name="connsiteX50" fmla="*/ 704850 w 18300700"/>
                  <a:gd name="connsiteY50" fmla="*/ 12310073 h 15256473"/>
                  <a:gd name="connsiteX51" fmla="*/ 635000 w 18300700"/>
                  <a:gd name="connsiteY51" fmla="*/ 12481523 h 15256473"/>
                  <a:gd name="connsiteX52" fmla="*/ 565150 w 18300700"/>
                  <a:gd name="connsiteY52" fmla="*/ 12564073 h 15256473"/>
                  <a:gd name="connsiteX53" fmla="*/ 514350 w 18300700"/>
                  <a:gd name="connsiteY53" fmla="*/ 12703773 h 15256473"/>
                  <a:gd name="connsiteX54" fmla="*/ 469900 w 18300700"/>
                  <a:gd name="connsiteY54" fmla="*/ 12824423 h 15256473"/>
                  <a:gd name="connsiteX55" fmla="*/ 419100 w 18300700"/>
                  <a:gd name="connsiteY55" fmla="*/ 12989523 h 15256473"/>
                  <a:gd name="connsiteX56" fmla="*/ 476250 w 18300700"/>
                  <a:gd name="connsiteY56" fmla="*/ 13084773 h 15256473"/>
                  <a:gd name="connsiteX57" fmla="*/ 406400 w 18300700"/>
                  <a:gd name="connsiteY57" fmla="*/ 13237173 h 15256473"/>
                  <a:gd name="connsiteX58" fmla="*/ 412750 w 18300700"/>
                  <a:gd name="connsiteY58" fmla="*/ 13357823 h 15256473"/>
                  <a:gd name="connsiteX59" fmla="*/ 368300 w 18300700"/>
                  <a:gd name="connsiteY59" fmla="*/ 13529273 h 15256473"/>
                  <a:gd name="connsiteX60" fmla="*/ 317500 w 18300700"/>
                  <a:gd name="connsiteY60" fmla="*/ 13751523 h 15256473"/>
                  <a:gd name="connsiteX61" fmla="*/ 273050 w 18300700"/>
                  <a:gd name="connsiteY61" fmla="*/ 13916623 h 15256473"/>
                  <a:gd name="connsiteX62" fmla="*/ 234950 w 18300700"/>
                  <a:gd name="connsiteY62" fmla="*/ 14043623 h 15256473"/>
                  <a:gd name="connsiteX63" fmla="*/ 228600 w 18300700"/>
                  <a:gd name="connsiteY63" fmla="*/ 14221423 h 15256473"/>
                  <a:gd name="connsiteX64" fmla="*/ 184150 w 18300700"/>
                  <a:gd name="connsiteY64" fmla="*/ 14418273 h 15256473"/>
                  <a:gd name="connsiteX65" fmla="*/ 139700 w 18300700"/>
                  <a:gd name="connsiteY65" fmla="*/ 14589723 h 15256473"/>
                  <a:gd name="connsiteX66" fmla="*/ 133350 w 18300700"/>
                  <a:gd name="connsiteY66" fmla="*/ 14761173 h 15256473"/>
                  <a:gd name="connsiteX67" fmla="*/ 69850 w 18300700"/>
                  <a:gd name="connsiteY67" fmla="*/ 14875473 h 15256473"/>
                  <a:gd name="connsiteX68" fmla="*/ 50800 w 18300700"/>
                  <a:gd name="connsiteY68" fmla="*/ 15027873 h 15256473"/>
                  <a:gd name="connsiteX69" fmla="*/ 0 w 18300700"/>
                  <a:gd name="connsiteY69" fmla="*/ 15256473 h 15256473"/>
                  <a:gd name="connsiteX70" fmla="*/ 82550 w 18300700"/>
                  <a:gd name="connsiteY70" fmla="*/ 15199323 h 15256473"/>
                  <a:gd name="connsiteX71" fmla="*/ 406400 w 18300700"/>
                  <a:gd name="connsiteY71" fmla="*/ 14024573 h 15256473"/>
                  <a:gd name="connsiteX72" fmla="*/ 4775200 w 18300700"/>
                  <a:gd name="connsiteY72" fmla="*/ 14151573 h 15256473"/>
                  <a:gd name="connsiteX73" fmla="*/ 9207500 w 18300700"/>
                  <a:gd name="connsiteY73" fmla="*/ 14189673 h 15256473"/>
                  <a:gd name="connsiteX74" fmla="*/ 9029700 w 18300700"/>
                  <a:gd name="connsiteY74" fmla="*/ 11471873 h 15256473"/>
                  <a:gd name="connsiteX75" fmla="*/ 8851900 w 18300700"/>
                  <a:gd name="connsiteY75" fmla="*/ 10824173 h 15256473"/>
                  <a:gd name="connsiteX76" fmla="*/ 8978900 w 18300700"/>
                  <a:gd name="connsiteY76" fmla="*/ 10519373 h 15256473"/>
                  <a:gd name="connsiteX77" fmla="*/ 9207500 w 18300700"/>
                  <a:gd name="connsiteY77" fmla="*/ 10176473 h 15256473"/>
                  <a:gd name="connsiteX78" fmla="*/ 10134600 w 18300700"/>
                  <a:gd name="connsiteY78" fmla="*/ 9579573 h 15256473"/>
                  <a:gd name="connsiteX79" fmla="*/ 10579100 w 18300700"/>
                  <a:gd name="connsiteY79" fmla="*/ 9477973 h 15256473"/>
                  <a:gd name="connsiteX80" fmla="*/ 11036300 w 18300700"/>
                  <a:gd name="connsiteY80" fmla="*/ 9249373 h 15256473"/>
                  <a:gd name="connsiteX81" fmla="*/ 11366500 w 18300700"/>
                  <a:gd name="connsiteY81" fmla="*/ 9147773 h 15256473"/>
                  <a:gd name="connsiteX82" fmla="*/ 11289631 w 18300700"/>
                  <a:gd name="connsiteY82" fmla="*/ 3195639 h 15256473"/>
                  <a:gd name="connsiteX83" fmla="*/ 18300700 w 18300700"/>
                  <a:gd name="connsiteY83" fmla="*/ 3000973 h 15256473"/>
                  <a:gd name="connsiteX84" fmla="*/ 18160332 w 18300700"/>
                  <a:gd name="connsiteY84" fmla="*/ 0 h 15256473"/>
                  <a:gd name="connsiteX85" fmla="*/ 11880181 w 18300700"/>
                  <a:gd name="connsiteY85" fmla="*/ 1512889 h 15256473"/>
                  <a:gd name="connsiteX86" fmla="*/ 9029032 w 18300700"/>
                  <a:gd name="connsiteY86" fmla="*/ 2050061 h 15256473"/>
                  <a:gd name="connsiteX0" fmla="*/ 9029032 w 18300700"/>
                  <a:gd name="connsiteY0" fmla="*/ 2050061 h 15256473"/>
                  <a:gd name="connsiteX1" fmla="*/ 4692650 w 18300700"/>
                  <a:gd name="connsiteY1" fmla="*/ 6626823 h 15256473"/>
                  <a:gd name="connsiteX2" fmla="*/ 4514850 w 18300700"/>
                  <a:gd name="connsiteY2" fmla="*/ 6709373 h 15256473"/>
                  <a:gd name="connsiteX3" fmla="*/ 4362450 w 18300700"/>
                  <a:gd name="connsiteY3" fmla="*/ 6887173 h 15256473"/>
                  <a:gd name="connsiteX4" fmla="*/ 4229100 w 18300700"/>
                  <a:gd name="connsiteY4" fmla="*/ 7084023 h 15256473"/>
                  <a:gd name="connsiteX5" fmla="*/ 4025900 w 18300700"/>
                  <a:gd name="connsiteY5" fmla="*/ 7230073 h 15256473"/>
                  <a:gd name="connsiteX6" fmla="*/ 3721100 w 18300700"/>
                  <a:gd name="connsiteY6" fmla="*/ 7534873 h 15256473"/>
                  <a:gd name="connsiteX7" fmla="*/ 3536950 w 18300700"/>
                  <a:gd name="connsiteY7" fmla="*/ 7776173 h 15256473"/>
                  <a:gd name="connsiteX8" fmla="*/ 3390900 w 18300700"/>
                  <a:gd name="connsiteY8" fmla="*/ 7820623 h 15256473"/>
                  <a:gd name="connsiteX9" fmla="*/ 3213100 w 18300700"/>
                  <a:gd name="connsiteY9" fmla="*/ 7928573 h 15256473"/>
                  <a:gd name="connsiteX10" fmla="*/ 3041650 w 18300700"/>
                  <a:gd name="connsiteY10" fmla="*/ 8100023 h 15256473"/>
                  <a:gd name="connsiteX11" fmla="*/ 2870200 w 18300700"/>
                  <a:gd name="connsiteY11" fmla="*/ 8271473 h 15256473"/>
                  <a:gd name="connsiteX12" fmla="*/ 2781300 w 18300700"/>
                  <a:gd name="connsiteY12" fmla="*/ 8481023 h 15256473"/>
                  <a:gd name="connsiteX13" fmla="*/ 2673350 w 18300700"/>
                  <a:gd name="connsiteY13" fmla="*/ 8595323 h 15256473"/>
                  <a:gd name="connsiteX14" fmla="*/ 2698750 w 18300700"/>
                  <a:gd name="connsiteY14" fmla="*/ 8665173 h 15256473"/>
                  <a:gd name="connsiteX15" fmla="*/ 2863850 w 18300700"/>
                  <a:gd name="connsiteY15" fmla="*/ 8512773 h 15256473"/>
                  <a:gd name="connsiteX16" fmla="*/ 2901950 w 18300700"/>
                  <a:gd name="connsiteY16" fmla="*/ 8379423 h 15256473"/>
                  <a:gd name="connsiteX17" fmla="*/ 3022600 w 18300700"/>
                  <a:gd name="connsiteY17" fmla="*/ 8214323 h 15256473"/>
                  <a:gd name="connsiteX18" fmla="*/ 3136900 w 18300700"/>
                  <a:gd name="connsiteY18" fmla="*/ 8207973 h 15256473"/>
                  <a:gd name="connsiteX19" fmla="*/ 3219450 w 18300700"/>
                  <a:gd name="connsiteY19" fmla="*/ 8138123 h 15256473"/>
                  <a:gd name="connsiteX20" fmla="*/ 3206750 w 18300700"/>
                  <a:gd name="connsiteY20" fmla="*/ 8303223 h 15256473"/>
                  <a:gd name="connsiteX21" fmla="*/ 3117850 w 18300700"/>
                  <a:gd name="connsiteY21" fmla="*/ 8461973 h 15256473"/>
                  <a:gd name="connsiteX22" fmla="*/ 2952750 w 18300700"/>
                  <a:gd name="connsiteY22" fmla="*/ 8665173 h 15256473"/>
                  <a:gd name="connsiteX23" fmla="*/ 2838450 w 18300700"/>
                  <a:gd name="connsiteY23" fmla="*/ 8862023 h 15256473"/>
                  <a:gd name="connsiteX24" fmla="*/ 2736850 w 18300700"/>
                  <a:gd name="connsiteY24" fmla="*/ 9014423 h 15256473"/>
                  <a:gd name="connsiteX25" fmla="*/ 2692400 w 18300700"/>
                  <a:gd name="connsiteY25" fmla="*/ 9185873 h 15256473"/>
                  <a:gd name="connsiteX26" fmla="*/ 2527300 w 18300700"/>
                  <a:gd name="connsiteY26" fmla="*/ 9382723 h 15256473"/>
                  <a:gd name="connsiteX27" fmla="*/ 2425700 w 18300700"/>
                  <a:gd name="connsiteY27" fmla="*/ 9585923 h 15256473"/>
                  <a:gd name="connsiteX28" fmla="*/ 2368550 w 18300700"/>
                  <a:gd name="connsiteY28" fmla="*/ 9731973 h 15256473"/>
                  <a:gd name="connsiteX29" fmla="*/ 2235200 w 18300700"/>
                  <a:gd name="connsiteY29" fmla="*/ 9852623 h 15256473"/>
                  <a:gd name="connsiteX30" fmla="*/ 2184400 w 18300700"/>
                  <a:gd name="connsiteY30" fmla="*/ 9960573 h 15256473"/>
                  <a:gd name="connsiteX31" fmla="*/ 2317750 w 18300700"/>
                  <a:gd name="connsiteY31" fmla="*/ 9985973 h 15256473"/>
                  <a:gd name="connsiteX32" fmla="*/ 2311400 w 18300700"/>
                  <a:gd name="connsiteY32" fmla="*/ 10125673 h 15256473"/>
                  <a:gd name="connsiteX33" fmla="*/ 2254250 w 18300700"/>
                  <a:gd name="connsiteY33" fmla="*/ 10271723 h 15256473"/>
                  <a:gd name="connsiteX34" fmla="*/ 2139950 w 18300700"/>
                  <a:gd name="connsiteY34" fmla="*/ 10366973 h 15256473"/>
                  <a:gd name="connsiteX35" fmla="*/ 2000250 w 18300700"/>
                  <a:gd name="connsiteY35" fmla="*/ 10405073 h 15256473"/>
                  <a:gd name="connsiteX36" fmla="*/ 1974850 w 18300700"/>
                  <a:gd name="connsiteY36" fmla="*/ 10462223 h 15256473"/>
                  <a:gd name="connsiteX37" fmla="*/ 2006600 w 18300700"/>
                  <a:gd name="connsiteY37" fmla="*/ 10525723 h 15256473"/>
                  <a:gd name="connsiteX38" fmla="*/ 1924050 w 18300700"/>
                  <a:gd name="connsiteY38" fmla="*/ 10659073 h 15256473"/>
                  <a:gd name="connsiteX39" fmla="*/ 1879600 w 18300700"/>
                  <a:gd name="connsiteY39" fmla="*/ 10805123 h 15256473"/>
                  <a:gd name="connsiteX40" fmla="*/ 1854200 w 18300700"/>
                  <a:gd name="connsiteY40" fmla="*/ 11021023 h 15256473"/>
                  <a:gd name="connsiteX41" fmla="*/ 1841500 w 18300700"/>
                  <a:gd name="connsiteY41" fmla="*/ 11160723 h 15256473"/>
                  <a:gd name="connsiteX42" fmla="*/ 1695450 w 18300700"/>
                  <a:gd name="connsiteY42" fmla="*/ 11268673 h 15256473"/>
                  <a:gd name="connsiteX43" fmla="*/ 1606550 w 18300700"/>
                  <a:gd name="connsiteY43" fmla="*/ 11503623 h 15256473"/>
                  <a:gd name="connsiteX44" fmla="*/ 1511300 w 18300700"/>
                  <a:gd name="connsiteY44" fmla="*/ 11732223 h 15256473"/>
                  <a:gd name="connsiteX45" fmla="*/ 1225550 w 18300700"/>
                  <a:gd name="connsiteY45" fmla="*/ 11846523 h 15256473"/>
                  <a:gd name="connsiteX46" fmla="*/ 1130300 w 18300700"/>
                  <a:gd name="connsiteY46" fmla="*/ 11795723 h 15256473"/>
                  <a:gd name="connsiteX47" fmla="*/ 1003300 w 18300700"/>
                  <a:gd name="connsiteY47" fmla="*/ 11878273 h 15256473"/>
                  <a:gd name="connsiteX48" fmla="*/ 984250 w 18300700"/>
                  <a:gd name="connsiteY48" fmla="*/ 11941773 h 15256473"/>
                  <a:gd name="connsiteX49" fmla="*/ 901700 w 18300700"/>
                  <a:gd name="connsiteY49" fmla="*/ 12030673 h 15256473"/>
                  <a:gd name="connsiteX50" fmla="*/ 819150 w 18300700"/>
                  <a:gd name="connsiteY50" fmla="*/ 12138623 h 15256473"/>
                  <a:gd name="connsiteX51" fmla="*/ 704850 w 18300700"/>
                  <a:gd name="connsiteY51" fmla="*/ 12310073 h 15256473"/>
                  <a:gd name="connsiteX52" fmla="*/ 635000 w 18300700"/>
                  <a:gd name="connsiteY52" fmla="*/ 12481523 h 15256473"/>
                  <a:gd name="connsiteX53" fmla="*/ 565150 w 18300700"/>
                  <a:gd name="connsiteY53" fmla="*/ 12564073 h 15256473"/>
                  <a:gd name="connsiteX54" fmla="*/ 514350 w 18300700"/>
                  <a:gd name="connsiteY54" fmla="*/ 12703773 h 15256473"/>
                  <a:gd name="connsiteX55" fmla="*/ 469900 w 18300700"/>
                  <a:gd name="connsiteY55" fmla="*/ 12824423 h 15256473"/>
                  <a:gd name="connsiteX56" fmla="*/ 419100 w 18300700"/>
                  <a:gd name="connsiteY56" fmla="*/ 12989523 h 15256473"/>
                  <a:gd name="connsiteX57" fmla="*/ 476250 w 18300700"/>
                  <a:gd name="connsiteY57" fmla="*/ 13084773 h 15256473"/>
                  <a:gd name="connsiteX58" fmla="*/ 406400 w 18300700"/>
                  <a:gd name="connsiteY58" fmla="*/ 13237173 h 15256473"/>
                  <a:gd name="connsiteX59" fmla="*/ 412750 w 18300700"/>
                  <a:gd name="connsiteY59" fmla="*/ 13357823 h 15256473"/>
                  <a:gd name="connsiteX60" fmla="*/ 368300 w 18300700"/>
                  <a:gd name="connsiteY60" fmla="*/ 13529273 h 15256473"/>
                  <a:gd name="connsiteX61" fmla="*/ 317500 w 18300700"/>
                  <a:gd name="connsiteY61" fmla="*/ 13751523 h 15256473"/>
                  <a:gd name="connsiteX62" fmla="*/ 273050 w 18300700"/>
                  <a:gd name="connsiteY62" fmla="*/ 13916623 h 15256473"/>
                  <a:gd name="connsiteX63" fmla="*/ 234950 w 18300700"/>
                  <a:gd name="connsiteY63" fmla="*/ 14043623 h 15256473"/>
                  <a:gd name="connsiteX64" fmla="*/ 228600 w 18300700"/>
                  <a:gd name="connsiteY64" fmla="*/ 14221423 h 15256473"/>
                  <a:gd name="connsiteX65" fmla="*/ 184150 w 18300700"/>
                  <a:gd name="connsiteY65" fmla="*/ 14418273 h 15256473"/>
                  <a:gd name="connsiteX66" fmla="*/ 139700 w 18300700"/>
                  <a:gd name="connsiteY66" fmla="*/ 14589723 h 15256473"/>
                  <a:gd name="connsiteX67" fmla="*/ 133350 w 18300700"/>
                  <a:gd name="connsiteY67" fmla="*/ 14761173 h 15256473"/>
                  <a:gd name="connsiteX68" fmla="*/ 69850 w 18300700"/>
                  <a:gd name="connsiteY68" fmla="*/ 14875473 h 15256473"/>
                  <a:gd name="connsiteX69" fmla="*/ 50800 w 18300700"/>
                  <a:gd name="connsiteY69" fmla="*/ 15027873 h 15256473"/>
                  <a:gd name="connsiteX70" fmla="*/ 0 w 18300700"/>
                  <a:gd name="connsiteY70" fmla="*/ 15256473 h 15256473"/>
                  <a:gd name="connsiteX71" fmla="*/ 82550 w 18300700"/>
                  <a:gd name="connsiteY71" fmla="*/ 15199323 h 15256473"/>
                  <a:gd name="connsiteX72" fmla="*/ 406400 w 18300700"/>
                  <a:gd name="connsiteY72" fmla="*/ 14024573 h 15256473"/>
                  <a:gd name="connsiteX73" fmla="*/ 4775200 w 18300700"/>
                  <a:gd name="connsiteY73" fmla="*/ 14151573 h 15256473"/>
                  <a:gd name="connsiteX74" fmla="*/ 9207500 w 18300700"/>
                  <a:gd name="connsiteY74" fmla="*/ 14189673 h 15256473"/>
                  <a:gd name="connsiteX75" fmla="*/ 9029700 w 18300700"/>
                  <a:gd name="connsiteY75" fmla="*/ 11471873 h 15256473"/>
                  <a:gd name="connsiteX76" fmla="*/ 8851900 w 18300700"/>
                  <a:gd name="connsiteY76" fmla="*/ 10824173 h 15256473"/>
                  <a:gd name="connsiteX77" fmla="*/ 8978900 w 18300700"/>
                  <a:gd name="connsiteY77" fmla="*/ 10519373 h 15256473"/>
                  <a:gd name="connsiteX78" fmla="*/ 9207500 w 18300700"/>
                  <a:gd name="connsiteY78" fmla="*/ 10176473 h 15256473"/>
                  <a:gd name="connsiteX79" fmla="*/ 10134600 w 18300700"/>
                  <a:gd name="connsiteY79" fmla="*/ 9579573 h 15256473"/>
                  <a:gd name="connsiteX80" fmla="*/ 10579100 w 18300700"/>
                  <a:gd name="connsiteY80" fmla="*/ 9477973 h 15256473"/>
                  <a:gd name="connsiteX81" fmla="*/ 11036300 w 18300700"/>
                  <a:gd name="connsiteY81" fmla="*/ 9249373 h 15256473"/>
                  <a:gd name="connsiteX82" fmla="*/ 11366500 w 18300700"/>
                  <a:gd name="connsiteY82" fmla="*/ 9147773 h 15256473"/>
                  <a:gd name="connsiteX83" fmla="*/ 11289631 w 18300700"/>
                  <a:gd name="connsiteY83" fmla="*/ 3195639 h 15256473"/>
                  <a:gd name="connsiteX84" fmla="*/ 18300700 w 18300700"/>
                  <a:gd name="connsiteY84" fmla="*/ 3000973 h 15256473"/>
                  <a:gd name="connsiteX85" fmla="*/ 18160332 w 18300700"/>
                  <a:gd name="connsiteY85" fmla="*/ 0 h 15256473"/>
                  <a:gd name="connsiteX86" fmla="*/ 11880181 w 18300700"/>
                  <a:gd name="connsiteY86" fmla="*/ 1512889 h 15256473"/>
                  <a:gd name="connsiteX87" fmla="*/ 9029032 w 18300700"/>
                  <a:gd name="connsiteY87" fmla="*/ 2050061 h 15256473"/>
                  <a:gd name="connsiteX0" fmla="*/ 9029032 w 18300700"/>
                  <a:gd name="connsiteY0" fmla="*/ 2050061 h 15256473"/>
                  <a:gd name="connsiteX1" fmla="*/ 4838700 w 18300700"/>
                  <a:gd name="connsiteY1" fmla="*/ 6569673 h 15256473"/>
                  <a:gd name="connsiteX2" fmla="*/ 4692650 w 18300700"/>
                  <a:gd name="connsiteY2" fmla="*/ 6626823 h 15256473"/>
                  <a:gd name="connsiteX3" fmla="*/ 4514850 w 18300700"/>
                  <a:gd name="connsiteY3" fmla="*/ 6709373 h 15256473"/>
                  <a:gd name="connsiteX4" fmla="*/ 4362450 w 18300700"/>
                  <a:gd name="connsiteY4" fmla="*/ 6887173 h 15256473"/>
                  <a:gd name="connsiteX5" fmla="*/ 4229100 w 18300700"/>
                  <a:gd name="connsiteY5" fmla="*/ 7084023 h 15256473"/>
                  <a:gd name="connsiteX6" fmla="*/ 4025900 w 18300700"/>
                  <a:gd name="connsiteY6" fmla="*/ 7230073 h 15256473"/>
                  <a:gd name="connsiteX7" fmla="*/ 3721100 w 18300700"/>
                  <a:gd name="connsiteY7" fmla="*/ 7534873 h 15256473"/>
                  <a:gd name="connsiteX8" fmla="*/ 3536950 w 18300700"/>
                  <a:gd name="connsiteY8" fmla="*/ 7776173 h 15256473"/>
                  <a:gd name="connsiteX9" fmla="*/ 3390900 w 18300700"/>
                  <a:gd name="connsiteY9" fmla="*/ 7820623 h 15256473"/>
                  <a:gd name="connsiteX10" fmla="*/ 3213100 w 18300700"/>
                  <a:gd name="connsiteY10" fmla="*/ 7928573 h 15256473"/>
                  <a:gd name="connsiteX11" fmla="*/ 3041650 w 18300700"/>
                  <a:gd name="connsiteY11" fmla="*/ 8100023 h 15256473"/>
                  <a:gd name="connsiteX12" fmla="*/ 2870200 w 18300700"/>
                  <a:gd name="connsiteY12" fmla="*/ 8271473 h 15256473"/>
                  <a:gd name="connsiteX13" fmla="*/ 2781300 w 18300700"/>
                  <a:gd name="connsiteY13" fmla="*/ 8481023 h 15256473"/>
                  <a:gd name="connsiteX14" fmla="*/ 2673350 w 18300700"/>
                  <a:gd name="connsiteY14" fmla="*/ 8595323 h 15256473"/>
                  <a:gd name="connsiteX15" fmla="*/ 2698750 w 18300700"/>
                  <a:gd name="connsiteY15" fmla="*/ 8665173 h 15256473"/>
                  <a:gd name="connsiteX16" fmla="*/ 2863850 w 18300700"/>
                  <a:gd name="connsiteY16" fmla="*/ 8512773 h 15256473"/>
                  <a:gd name="connsiteX17" fmla="*/ 2901950 w 18300700"/>
                  <a:gd name="connsiteY17" fmla="*/ 8379423 h 15256473"/>
                  <a:gd name="connsiteX18" fmla="*/ 3022600 w 18300700"/>
                  <a:gd name="connsiteY18" fmla="*/ 8214323 h 15256473"/>
                  <a:gd name="connsiteX19" fmla="*/ 3136900 w 18300700"/>
                  <a:gd name="connsiteY19" fmla="*/ 8207973 h 15256473"/>
                  <a:gd name="connsiteX20" fmla="*/ 3219450 w 18300700"/>
                  <a:gd name="connsiteY20" fmla="*/ 8138123 h 15256473"/>
                  <a:gd name="connsiteX21" fmla="*/ 3206750 w 18300700"/>
                  <a:gd name="connsiteY21" fmla="*/ 8303223 h 15256473"/>
                  <a:gd name="connsiteX22" fmla="*/ 3117850 w 18300700"/>
                  <a:gd name="connsiteY22" fmla="*/ 8461973 h 15256473"/>
                  <a:gd name="connsiteX23" fmla="*/ 2952750 w 18300700"/>
                  <a:gd name="connsiteY23" fmla="*/ 8665173 h 15256473"/>
                  <a:gd name="connsiteX24" fmla="*/ 2838450 w 18300700"/>
                  <a:gd name="connsiteY24" fmla="*/ 8862023 h 15256473"/>
                  <a:gd name="connsiteX25" fmla="*/ 2736850 w 18300700"/>
                  <a:gd name="connsiteY25" fmla="*/ 9014423 h 15256473"/>
                  <a:gd name="connsiteX26" fmla="*/ 2692400 w 18300700"/>
                  <a:gd name="connsiteY26" fmla="*/ 9185873 h 15256473"/>
                  <a:gd name="connsiteX27" fmla="*/ 2527300 w 18300700"/>
                  <a:gd name="connsiteY27" fmla="*/ 9382723 h 15256473"/>
                  <a:gd name="connsiteX28" fmla="*/ 2425700 w 18300700"/>
                  <a:gd name="connsiteY28" fmla="*/ 9585923 h 15256473"/>
                  <a:gd name="connsiteX29" fmla="*/ 2368550 w 18300700"/>
                  <a:gd name="connsiteY29" fmla="*/ 9731973 h 15256473"/>
                  <a:gd name="connsiteX30" fmla="*/ 2235200 w 18300700"/>
                  <a:gd name="connsiteY30" fmla="*/ 9852623 h 15256473"/>
                  <a:gd name="connsiteX31" fmla="*/ 2184400 w 18300700"/>
                  <a:gd name="connsiteY31" fmla="*/ 9960573 h 15256473"/>
                  <a:gd name="connsiteX32" fmla="*/ 2317750 w 18300700"/>
                  <a:gd name="connsiteY32" fmla="*/ 9985973 h 15256473"/>
                  <a:gd name="connsiteX33" fmla="*/ 2311400 w 18300700"/>
                  <a:gd name="connsiteY33" fmla="*/ 10125673 h 15256473"/>
                  <a:gd name="connsiteX34" fmla="*/ 2254250 w 18300700"/>
                  <a:gd name="connsiteY34" fmla="*/ 10271723 h 15256473"/>
                  <a:gd name="connsiteX35" fmla="*/ 2139950 w 18300700"/>
                  <a:gd name="connsiteY35" fmla="*/ 10366973 h 15256473"/>
                  <a:gd name="connsiteX36" fmla="*/ 2000250 w 18300700"/>
                  <a:gd name="connsiteY36" fmla="*/ 10405073 h 15256473"/>
                  <a:gd name="connsiteX37" fmla="*/ 1974850 w 18300700"/>
                  <a:gd name="connsiteY37" fmla="*/ 10462223 h 15256473"/>
                  <a:gd name="connsiteX38" fmla="*/ 2006600 w 18300700"/>
                  <a:gd name="connsiteY38" fmla="*/ 10525723 h 15256473"/>
                  <a:gd name="connsiteX39" fmla="*/ 1924050 w 18300700"/>
                  <a:gd name="connsiteY39" fmla="*/ 10659073 h 15256473"/>
                  <a:gd name="connsiteX40" fmla="*/ 1879600 w 18300700"/>
                  <a:gd name="connsiteY40" fmla="*/ 10805123 h 15256473"/>
                  <a:gd name="connsiteX41" fmla="*/ 1854200 w 18300700"/>
                  <a:gd name="connsiteY41" fmla="*/ 11021023 h 15256473"/>
                  <a:gd name="connsiteX42" fmla="*/ 1841500 w 18300700"/>
                  <a:gd name="connsiteY42" fmla="*/ 11160723 h 15256473"/>
                  <a:gd name="connsiteX43" fmla="*/ 1695450 w 18300700"/>
                  <a:gd name="connsiteY43" fmla="*/ 11268673 h 15256473"/>
                  <a:gd name="connsiteX44" fmla="*/ 1606550 w 18300700"/>
                  <a:gd name="connsiteY44" fmla="*/ 11503623 h 15256473"/>
                  <a:gd name="connsiteX45" fmla="*/ 1511300 w 18300700"/>
                  <a:gd name="connsiteY45" fmla="*/ 11732223 h 15256473"/>
                  <a:gd name="connsiteX46" fmla="*/ 1225550 w 18300700"/>
                  <a:gd name="connsiteY46" fmla="*/ 11846523 h 15256473"/>
                  <a:gd name="connsiteX47" fmla="*/ 1130300 w 18300700"/>
                  <a:gd name="connsiteY47" fmla="*/ 11795723 h 15256473"/>
                  <a:gd name="connsiteX48" fmla="*/ 1003300 w 18300700"/>
                  <a:gd name="connsiteY48" fmla="*/ 11878273 h 15256473"/>
                  <a:gd name="connsiteX49" fmla="*/ 984250 w 18300700"/>
                  <a:gd name="connsiteY49" fmla="*/ 11941773 h 15256473"/>
                  <a:gd name="connsiteX50" fmla="*/ 901700 w 18300700"/>
                  <a:gd name="connsiteY50" fmla="*/ 12030673 h 15256473"/>
                  <a:gd name="connsiteX51" fmla="*/ 819150 w 18300700"/>
                  <a:gd name="connsiteY51" fmla="*/ 12138623 h 15256473"/>
                  <a:gd name="connsiteX52" fmla="*/ 704850 w 18300700"/>
                  <a:gd name="connsiteY52" fmla="*/ 12310073 h 15256473"/>
                  <a:gd name="connsiteX53" fmla="*/ 635000 w 18300700"/>
                  <a:gd name="connsiteY53" fmla="*/ 12481523 h 15256473"/>
                  <a:gd name="connsiteX54" fmla="*/ 565150 w 18300700"/>
                  <a:gd name="connsiteY54" fmla="*/ 12564073 h 15256473"/>
                  <a:gd name="connsiteX55" fmla="*/ 514350 w 18300700"/>
                  <a:gd name="connsiteY55" fmla="*/ 12703773 h 15256473"/>
                  <a:gd name="connsiteX56" fmla="*/ 469900 w 18300700"/>
                  <a:gd name="connsiteY56" fmla="*/ 12824423 h 15256473"/>
                  <a:gd name="connsiteX57" fmla="*/ 419100 w 18300700"/>
                  <a:gd name="connsiteY57" fmla="*/ 12989523 h 15256473"/>
                  <a:gd name="connsiteX58" fmla="*/ 476250 w 18300700"/>
                  <a:gd name="connsiteY58" fmla="*/ 13084773 h 15256473"/>
                  <a:gd name="connsiteX59" fmla="*/ 406400 w 18300700"/>
                  <a:gd name="connsiteY59" fmla="*/ 13237173 h 15256473"/>
                  <a:gd name="connsiteX60" fmla="*/ 412750 w 18300700"/>
                  <a:gd name="connsiteY60" fmla="*/ 13357823 h 15256473"/>
                  <a:gd name="connsiteX61" fmla="*/ 368300 w 18300700"/>
                  <a:gd name="connsiteY61" fmla="*/ 13529273 h 15256473"/>
                  <a:gd name="connsiteX62" fmla="*/ 317500 w 18300700"/>
                  <a:gd name="connsiteY62" fmla="*/ 13751523 h 15256473"/>
                  <a:gd name="connsiteX63" fmla="*/ 273050 w 18300700"/>
                  <a:gd name="connsiteY63" fmla="*/ 13916623 h 15256473"/>
                  <a:gd name="connsiteX64" fmla="*/ 234950 w 18300700"/>
                  <a:gd name="connsiteY64" fmla="*/ 14043623 h 15256473"/>
                  <a:gd name="connsiteX65" fmla="*/ 228600 w 18300700"/>
                  <a:gd name="connsiteY65" fmla="*/ 14221423 h 15256473"/>
                  <a:gd name="connsiteX66" fmla="*/ 184150 w 18300700"/>
                  <a:gd name="connsiteY66" fmla="*/ 14418273 h 15256473"/>
                  <a:gd name="connsiteX67" fmla="*/ 139700 w 18300700"/>
                  <a:gd name="connsiteY67" fmla="*/ 14589723 h 15256473"/>
                  <a:gd name="connsiteX68" fmla="*/ 133350 w 18300700"/>
                  <a:gd name="connsiteY68" fmla="*/ 14761173 h 15256473"/>
                  <a:gd name="connsiteX69" fmla="*/ 69850 w 18300700"/>
                  <a:gd name="connsiteY69" fmla="*/ 14875473 h 15256473"/>
                  <a:gd name="connsiteX70" fmla="*/ 50800 w 18300700"/>
                  <a:gd name="connsiteY70" fmla="*/ 15027873 h 15256473"/>
                  <a:gd name="connsiteX71" fmla="*/ 0 w 18300700"/>
                  <a:gd name="connsiteY71" fmla="*/ 15256473 h 15256473"/>
                  <a:gd name="connsiteX72" fmla="*/ 82550 w 18300700"/>
                  <a:gd name="connsiteY72" fmla="*/ 15199323 h 15256473"/>
                  <a:gd name="connsiteX73" fmla="*/ 406400 w 18300700"/>
                  <a:gd name="connsiteY73" fmla="*/ 14024573 h 15256473"/>
                  <a:gd name="connsiteX74" fmla="*/ 4775200 w 18300700"/>
                  <a:gd name="connsiteY74" fmla="*/ 14151573 h 15256473"/>
                  <a:gd name="connsiteX75" fmla="*/ 9207500 w 18300700"/>
                  <a:gd name="connsiteY75" fmla="*/ 14189673 h 15256473"/>
                  <a:gd name="connsiteX76" fmla="*/ 9029700 w 18300700"/>
                  <a:gd name="connsiteY76" fmla="*/ 11471873 h 15256473"/>
                  <a:gd name="connsiteX77" fmla="*/ 8851900 w 18300700"/>
                  <a:gd name="connsiteY77" fmla="*/ 10824173 h 15256473"/>
                  <a:gd name="connsiteX78" fmla="*/ 8978900 w 18300700"/>
                  <a:gd name="connsiteY78" fmla="*/ 10519373 h 15256473"/>
                  <a:gd name="connsiteX79" fmla="*/ 9207500 w 18300700"/>
                  <a:gd name="connsiteY79" fmla="*/ 10176473 h 15256473"/>
                  <a:gd name="connsiteX80" fmla="*/ 10134600 w 18300700"/>
                  <a:gd name="connsiteY80" fmla="*/ 9579573 h 15256473"/>
                  <a:gd name="connsiteX81" fmla="*/ 10579100 w 18300700"/>
                  <a:gd name="connsiteY81" fmla="*/ 9477973 h 15256473"/>
                  <a:gd name="connsiteX82" fmla="*/ 11036300 w 18300700"/>
                  <a:gd name="connsiteY82" fmla="*/ 9249373 h 15256473"/>
                  <a:gd name="connsiteX83" fmla="*/ 11366500 w 18300700"/>
                  <a:gd name="connsiteY83" fmla="*/ 9147773 h 15256473"/>
                  <a:gd name="connsiteX84" fmla="*/ 11289631 w 18300700"/>
                  <a:gd name="connsiteY84" fmla="*/ 3195639 h 15256473"/>
                  <a:gd name="connsiteX85" fmla="*/ 18300700 w 18300700"/>
                  <a:gd name="connsiteY85" fmla="*/ 3000973 h 15256473"/>
                  <a:gd name="connsiteX86" fmla="*/ 18160332 w 18300700"/>
                  <a:gd name="connsiteY86" fmla="*/ 0 h 15256473"/>
                  <a:gd name="connsiteX87" fmla="*/ 11880181 w 18300700"/>
                  <a:gd name="connsiteY87" fmla="*/ 1512889 h 15256473"/>
                  <a:gd name="connsiteX88" fmla="*/ 9029032 w 18300700"/>
                  <a:gd name="connsiteY88" fmla="*/ 2050061 h 15256473"/>
                  <a:gd name="connsiteX0" fmla="*/ 9029032 w 18300700"/>
                  <a:gd name="connsiteY0" fmla="*/ 2050061 h 15256473"/>
                  <a:gd name="connsiteX1" fmla="*/ 4927600 w 18300700"/>
                  <a:gd name="connsiteY1" fmla="*/ 6391873 h 15256473"/>
                  <a:gd name="connsiteX2" fmla="*/ 4838700 w 18300700"/>
                  <a:gd name="connsiteY2" fmla="*/ 6569673 h 15256473"/>
                  <a:gd name="connsiteX3" fmla="*/ 4692650 w 18300700"/>
                  <a:gd name="connsiteY3" fmla="*/ 6626823 h 15256473"/>
                  <a:gd name="connsiteX4" fmla="*/ 4514850 w 18300700"/>
                  <a:gd name="connsiteY4" fmla="*/ 6709373 h 15256473"/>
                  <a:gd name="connsiteX5" fmla="*/ 4362450 w 18300700"/>
                  <a:gd name="connsiteY5" fmla="*/ 6887173 h 15256473"/>
                  <a:gd name="connsiteX6" fmla="*/ 4229100 w 18300700"/>
                  <a:gd name="connsiteY6" fmla="*/ 7084023 h 15256473"/>
                  <a:gd name="connsiteX7" fmla="*/ 4025900 w 18300700"/>
                  <a:gd name="connsiteY7" fmla="*/ 7230073 h 15256473"/>
                  <a:gd name="connsiteX8" fmla="*/ 3721100 w 18300700"/>
                  <a:gd name="connsiteY8" fmla="*/ 7534873 h 15256473"/>
                  <a:gd name="connsiteX9" fmla="*/ 3536950 w 18300700"/>
                  <a:gd name="connsiteY9" fmla="*/ 7776173 h 15256473"/>
                  <a:gd name="connsiteX10" fmla="*/ 3390900 w 18300700"/>
                  <a:gd name="connsiteY10" fmla="*/ 7820623 h 15256473"/>
                  <a:gd name="connsiteX11" fmla="*/ 3213100 w 18300700"/>
                  <a:gd name="connsiteY11" fmla="*/ 7928573 h 15256473"/>
                  <a:gd name="connsiteX12" fmla="*/ 3041650 w 18300700"/>
                  <a:gd name="connsiteY12" fmla="*/ 8100023 h 15256473"/>
                  <a:gd name="connsiteX13" fmla="*/ 2870200 w 18300700"/>
                  <a:gd name="connsiteY13" fmla="*/ 8271473 h 15256473"/>
                  <a:gd name="connsiteX14" fmla="*/ 2781300 w 18300700"/>
                  <a:gd name="connsiteY14" fmla="*/ 8481023 h 15256473"/>
                  <a:gd name="connsiteX15" fmla="*/ 2673350 w 18300700"/>
                  <a:gd name="connsiteY15" fmla="*/ 8595323 h 15256473"/>
                  <a:gd name="connsiteX16" fmla="*/ 2698750 w 18300700"/>
                  <a:gd name="connsiteY16" fmla="*/ 8665173 h 15256473"/>
                  <a:gd name="connsiteX17" fmla="*/ 2863850 w 18300700"/>
                  <a:gd name="connsiteY17" fmla="*/ 8512773 h 15256473"/>
                  <a:gd name="connsiteX18" fmla="*/ 2901950 w 18300700"/>
                  <a:gd name="connsiteY18" fmla="*/ 8379423 h 15256473"/>
                  <a:gd name="connsiteX19" fmla="*/ 3022600 w 18300700"/>
                  <a:gd name="connsiteY19" fmla="*/ 8214323 h 15256473"/>
                  <a:gd name="connsiteX20" fmla="*/ 3136900 w 18300700"/>
                  <a:gd name="connsiteY20" fmla="*/ 8207973 h 15256473"/>
                  <a:gd name="connsiteX21" fmla="*/ 3219450 w 18300700"/>
                  <a:gd name="connsiteY21" fmla="*/ 8138123 h 15256473"/>
                  <a:gd name="connsiteX22" fmla="*/ 3206750 w 18300700"/>
                  <a:gd name="connsiteY22" fmla="*/ 8303223 h 15256473"/>
                  <a:gd name="connsiteX23" fmla="*/ 3117850 w 18300700"/>
                  <a:gd name="connsiteY23" fmla="*/ 8461973 h 15256473"/>
                  <a:gd name="connsiteX24" fmla="*/ 2952750 w 18300700"/>
                  <a:gd name="connsiteY24" fmla="*/ 8665173 h 15256473"/>
                  <a:gd name="connsiteX25" fmla="*/ 2838450 w 18300700"/>
                  <a:gd name="connsiteY25" fmla="*/ 8862023 h 15256473"/>
                  <a:gd name="connsiteX26" fmla="*/ 2736850 w 18300700"/>
                  <a:gd name="connsiteY26" fmla="*/ 9014423 h 15256473"/>
                  <a:gd name="connsiteX27" fmla="*/ 2692400 w 18300700"/>
                  <a:gd name="connsiteY27" fmla="*/ 9185873 h 15256473"/>
                  <a:gd name="connsiteX28" fmla="*/ 2527300 w 18300700"/>
                  <a:gd name="connsiteY28" fmla="*/ 9382723 h 15256473"/>
                  <a:gd name="connsiteX29" fmla="*/ 2425700 w 18300700"/>
                  <a:gd name="connsiteY29" fmla="*/ 9585923 h 15256473"/>
                  <a:gd name="connsiteX30" fmla="*/ 2368550 w 18300700"/>
                  <a:gd name="connsiteY30" fmla="*/ 9731973 h 15256473"/>
                  <a:gd name="connsiteX31" fmla="*/ 2235200 w 18300700"/>
                  <a:gd name="connsiteY31" fmla="*/ 9852623 h 15256473"/>
                  <a:gd name="connsiteX32" fmla="*/ 2184400 w 18300700"/>
                  <a:gd name="connsiteY32" fmla="*/ 9960573 h 15256473"/>
                  <a:gd name="connsiteX33" fmla="*/ 2317750 w 18300700"/>
                  <a:gd name="connsiteY33" fmla="*/ 9985973 h 15256473"/>
                  <a:gd name="connsiteX34" fmla="*/ 2311400 w 18300700"/>
                  <a:gd name="connsiteY34" fmla="*/ 10125673 h 15256473"/>
                  <a:gd name="connsiteX35" fmla="*/ 2254250 w 18300700"/>
                  <a:gd name="connsiteY35" fmla="*/ 10271723 h 15256473"/>
                  <a:gd name="connsiteX36" fmla="*/ 2139950 w 18300700"/>
                  <a:gd name="connsiteY36" fmla="*/ 10366973 h 15256473"/>
                  <a:gd name="connsiteX37" fmla="*/ 2000250 w 18300700"/>
                  <a:gd name="connsiteY37" fmla="*/ 10405073 h 15256473"/>
                  <a:gd name="connsiteX38" fmla="*/ 1974850 w 18300700"/>
                  <a:gd name="connsiteY38" fmla="*/ 10462223 h 15256473"/>
                  <a:gd name="connsiteX39" fmla="*/ 2006600 w 18300700"/>
                  <a:gd name="connsiteY39" fmla="*/ 10525723 h 15256473"/>
                  <a:gd name="connsiteX40" fmla="*/ 1924050 w 18300700"/>
                  <a:gd name="connsiteY40" fmla="*/ 10659073 h 15256473"/>
                  <a:gd name="connsiteX41" fmla="*/ 1879600 w 18300700"/>
                  <a:gd name="connsiteY41" fmla="*/ 10805123 h 15256473"/>
                  <a:gd name="connsiteX42" fmla="*/ 1854200 w 18300700"/>
                  <a:gd name="connsiteY42" fmla="*/ 11021023 h 15256473"/>
                  <a:gd name="connsiteX43" fmla="*/ 1841500 w 18300700"/>
                  <a:gd name="connsiteY43" fmla="*/ 11160723 h 15256473"/>
                  <a:gd name="connsiteX44" fmla="*/ 1695450 w 18300700"/>
                  <a:gd name="connsiteY44" fmla="*/ 11268673 h 15256473"/>
                  <a:gd name="connsiteX45" fmla="*/ 1606550 w 18300700"/>
                  <a:gd name="connsiteY45" fmla="*/ 11503623 h 15256473"/>
                  <a:gd name="connsiteX46" fmla="*/ 1511300 w 18300700"/>
                  <a:gd name="connsiteY46" fmla="*/ 11732223 h 15256473"/>
                  <a:gd name="connsiteX47" fmla="*/ 1225550 w 18300700"/>
                  <a:gd name="connsiteY47" fmla="*/ 11846523 h 15256473"/>
                  <a:gd name="connsiteX48" fmla="*/ 1130300 w 18300700"/>
                  <a:gd name="connsiteY48" fmla="*/ 11795723 h 15256473"/>
                  <a:gd name="connsiteX49" fmla="*/ 1003300 w 18300700"/>
                  <a:gd name="connsiteY49" fmla="*/ 11878273 h 15256473"/>
                  <a:gd name="connsiteX50" fmla="*/ 984250 w 18300700"/>
                  <a:gd name="connsiteY50" fmla="*/ 11941773 h 15256473"/>
                  <a:gd name="connsiteX51" fmla="*/ 901700 w 18300700"/>
                  <a:gd name="connsiteY51" fmla="*/ 12030673 h 15256473"/>
                  <a:gd name="connsiteX52" fmla="*/ 819150 w 18300700"/>
                  <a:gd name="connsiteY52" fmla="*/ 12138623 h 15256473"/>
                  <a:gd name="connsiteX53" fmla="*/ 704850 w 18300700"/>
                  <a:gd name="connsiteY53" fmla="*/ 12310073 h 15256473"/>
                  <a:gd name="connsiteX54" fmla="*/ 635000 w 18300700"/>
                  <a:gd name="connsiteY54" fmla="*/ 12481523 h 15256473"/>
                  <a:gd name="connsiteX55" fmla="*/ 565150 w 18300700"/>
                  <a:gd name="connsiteY55" fmla="*/ 12564073 h 15256473"/>
                  <a:gd name="connsiteX56" fmla="*/ 514350 w 18300700"/>
                  <a:gd name="connsiteY56" fmla="*/ 12703773 h 15256473"/>
                  <a:gd name="connsiteX57" fmla="*/ 469900 w 18300700"/>
                  <a:gd name="connsiteY57" fmla="*/ 12824423 h 15256473"/>
                  <a:gd name="connsiteX58" fmla="*/ 419100 w 18300700"/>
                  <a:gd name="connsiteY58" fmla="*/ 12989523 h 15256473"/>
                  <a:gd name="connsiteX59" fmla="*/ 476250 w 18300700"/>
                  <a:gd name="connsiteY59" fmla="*/ 13084773 h 15256473"/>
                  <a:gd name="connsiteX60" fmla="*/ 406400 w 18300700"/>
                  <a:gd name="connsiteY60" fmla="*/ 13237173 h 15256473"/>
                  <a:gd name="connsiteX61" fmla="*/ 412750 w 18300700"/>
                  <a:gd name="connsiteY61" fmla="*/ 13357823 h 15256473"/>
                  <a:gd name="connsiteX62" fmla="*/ 368300 w 18300700"/>
                  <a:gd name="connsiteY62" fmla="*/ 13529273 h 15256473"/>
                  <a:gd name="connsiteX63" fmla="*/ 317500 w 18300700"/>
                  <a:gd name="connsiteY63" fmla="*/ 13751523 h 15256473"/>
                  <a:gd name="connsiteX64" fmla="*/ 273050 w 18300700"/>
                  <a:gd name="connsiteY64" fmla="*/ 13916623 h 15256473"/>
                  <a:gd name="connsiteX65" fmla="*/ 234950 w 18300700"/>
                  <a:gd name="connsiteY65" fmla="*/ 14043623 h 15256473"/>
                  <a:gd name="connsiteX66" fmla="*/ 228600 w 18300700"/>
                  <a:gd name="connsiteY66" fmla="*/ 14221423 h 15256473"/>
                  <a:gd name="connsiteX67" fmla="*/ 184150 w 18300700"/>
                  <a:gd name="connsiteY67" fmla="*/ 14418273 h 15256473"/>
                  <a:gd name="connsiteX68" fmla="*/ 139700 w 18300700"/>
                  <a:gd name="connsiteY68" fmla="*/ 14589723 h 15256473"/>
                  <a:gd name="connsiteX69" fmla="*/ 133350 w 18300700"/>
                  <a:gd name="connsiteY69" fmla="*/ 14761173 h 15256473"/>
                  <a:gd name="connsiteX70" fmla="*/ 69850 w 18300700"/>
                  <a:gd name="connsiteY70" fmla="*/ 14875473 h 15256473"/>
                  <a:gd name="connsiteX71" fmla="*/ 50800 w 18300700"/>
                  <a:gd name="connsiteY71" fmla="*/ 15027873 h 15256473"/>
                  <a:gd name="connsiteX72" fmla="*/ 0 w 18300700"/>
                  <a:gd name="connsiteY72" fmla="*/ 15256473 h 15256473"/>
                  <a:gd name="connsiteX73" fmla="*/ 82550 w 18300700"/>
                  <a:gd name="connsiteY73" fmla="*/ 15199323 h 15256473"/>
                  <a:gd name="connsiteX74" fmla="*/ 406400 w 18300700"/>
                  <a:gd name="connsiteY74" fmla="*/ 14024573 h 15256473"/>
                  <a:gd name="connsiteX75" fmla="*/ 4775200 w 18300700"/>
                  <a:gd name="connsiteY75" fmla="*/ 14151573 h 15256473"/>
                  <a:gd name="connsiteX76" fmla="*/ 9207500 w 18300700"/>
                  <a:gd name="connsiteY76" fmla="*/ 14189673 h 15256473"/>
                  <a:gd name="connsiteX77" fmla="*/ 9029700 w 18300700"/>
                  <a:gd name="connsiteY77" fmla="*/ 11471873 h 15256473"/>
                  <a:gd name="connsiteX78" fmla="*/ 8851900 w 18300700"/>
                  <a:gd name="connsiteY78" fmla="*/ 10824173 h 15256473"/>
                  <a:gd name="connsiteX79" fmla="*/ 8978900 w 18300700"/>
                  <a:gd name="connsiteY79" fmla="*/ 10519373 h 15256473"/>
                  <a:gd name="connsiteX80" fmla="*/ 9207500 w 18300700"/>
                  <a:gd name="connsiteY80" fmla="*/ 10176473 h 15256473"/>
                  <a:gd name="connsiteX81" fmla="*/ 10134600 w 18300700"/>
                  <a:gd name="connsiteY81" fmla="*/ 9579573 h 15256473"/>
                  <a:gd name="connsiteX82" fmla="*/ 10579100 w 18300700"/>
                  <a:gd name="connsiteY82" fmla="*/ 9477973 h 15256473"/>
                  <a:gd name="connsiteX83" fmla="*/ 11036300 w 18300700"/>
                  <a:gd name="connsiteY83" fmla="*/ 9249373 h 15256473"/>
                  <a:gd name="connsiteX84" fmla="*/ 11366500 w 18300700"/>
                  <a:gd name="connsiteY84" fmla="*/ 9147773 h 15256473"/>
                  <a:gd name="connsiteX85" fmla="*/ 11289631 w 18300700"/>
                  <a:gd name="connsiteY85" fmla="*/ 3195639 h 15256473"/>
                  <a:gd name="connsiteX86" fmla="*/ 18300700 w 18300700"/>
                  <a:gd name="connsiteY86" fmla="*/ 3000973 h 15256473"/>
                  <a:gd name="connsiteX87" fmla="*/ 18160332 w 18300700"/>
                  <a:gd name="connsiteY87" fmla="*/ 0 h 15256473"/>
                  <a:gd name="connsiteX88" fmla="*/ 11880181 w 18300700"/>
                  <a:gd name="connsiteY88" fmla="*/ 1512889 h 15256473"/>
                  <a:gd name="connsiteX89" fmla="*/ 9029032 w 18300700"/>
                  <a:gd name="connsiteY89" fmla="*/ 2050061 h 15256473"/>
                  <a:gd name="connsiteX0" fmla="*/ 9029032 w 18300700"/>
                  <a:gd name="connsiteY0" fmla="*/ 2050061 h 15256473"/>
                  <a:gd name="connsiteX1" fmla="*/ 5118100 w 18300700"/>
                  <a:gd name="connsiteY1" fmla="*/ 6271223 h 15256473"/>
                  <a:gd name="connsiteX2" fmla="*/ 4927600 w 18300700"/>
                  <a:gd name="connsiteY2" fmla="*/ 6391873 h 15256473"/>
                  <a:gd name="connsiteX3" fmla="*/ 4838700 w 18300700"/>
                  <a:gd name="connsiteY3" fmla="*/ 6569673 h 15256473"/>
                  <a:gd name="connsiteX4" fmla="*/ 4692650 w 18300700"/>
                  <a:gd name="connsiteY4" fmla="*/ 6626823 h 15256473"/>
                  <a:gd name="connsiteX5" fmla="*/ 4514850 w 18300700"/>
                  <a:gd name="connsiteY5" fmla="*/ 6709373 h 15256473"/>
                  <a:gd name="connsiteX6" fmla="*/ 4362450 w 18300700"/>
                  <a:gd name="connsiteY6" fmla="*/ 6887173 h 15256473"/>
                  <a:gd name="connsiteX7" fmla="*/ 4229100 w 18300700"/>
                  <a:gd name="connsiteY7" fmla="*/ 7084023 h 15256473"/>
                  <a:gd name="connsiteX8" fmla="*/ 4025900 w 18300700"/>
                  <a:gd name="connsiteY8" fmla="*/ 7230073 h 15256473"/>
                  <a:gd name="connsiteX9" fmla="*/ 3721100 w 18300700"/>
                  <a:gd name="connsiteY9" fmla="*/ 7534873 h 15256473"/>
                  <a:gd name="connsiteX10" fmla="*/ 3536950 w 18300700"/>
                  <a:gd name="connsiteY10" fmla="*/ 7776173 h 15256473"/>
                  <a:gd name="connsiteX11" fmla="*/ 3390900 w 18300700"/>
                  <a:gd name="connsiteY11" fmla="*/ 7820623 h 15256473"/>
                  <a:gd name="connsiteX12" fmla="*/ 3213100 w 18300700"/>
                  <a:gd name="connsiteY12" fmla="*/ 7928573 h 15256473"/>
                  <a:gd name="connsiteX13" fmla="*/ 3041650 w 18300700"/>
                  <a:gd name="connsiteY13" fmla="*/ 8100023 h 15256473"/>
                  <a:gd name="connsiteX14" fmla="*/ 2870200 w 18300700"/>
                  <a:gd name="connsiteY14" fmla="*/ 8271473 h 15256473"/>
                  <a:gd name="connsiteX15" fmla="*/ 2781300 w 18300700"/>
                  <a:gd name="connsiteY15" fmla="*/ 8481023 h 15256473"/>
                  <a:gd name="connsiteX16" fmla="*/ 2673350 w 18300700"/>
                  <a:gd name="connsiteY16" fmla="*/ 8595323 h 15256473"/>
                  <a:gd name="connsiteX17" fmla="*/ 2698750 w 18300700"/>
                  <a:gd name="connsiteY17" fmla="*/ 8665173 h 15256473"/>
                  <a:gd name="connsiteX18" fmla="*/ 2863850 w 18300700"/>
                  <a:gd name="connsiteY18" fmla="*/ 8512773 h 15256473"/>
                  <a:gd name="connsiteX19" fmla="*/ 2901950 w 18300700"/>
                  <a:gd name="connsiteY19" fmla="*/ 8379423 h 15256473"/>
                  <a:gd name="connsiteX20" fmla="*/ 3022600 w 18300700"/>
                  <a:gd name="connsiteY20" fmla="*/ 8214323 h 15256473"/>
                  <a:gd name="connsiteX21" fmla="*/ 3136900 w 18300700"/>
                  <a:gd name="connsiteY21" fmla="*/ 8207973 h 15256473"/>
                  <a:gd name="connsiteX22" fmla="*/ 3219450 w 18300700"/>
                  <a:gd name="connsiteY22" fmla="*/ 8138123 h 15256473"/>
                  <a:gd name="connsiteX23" fmla="*/ 3206750 w 18300700"/>
                  <a:gd name="connsiteY23" fmla="*/ 8303223 h 15256473"/>
                  <a:gd name="connsiteX24" fmla="*/ 3117850 w 18300700"/>
                  <a:gd name="connsiteY24" fmla="*/ 8461973 h 15256473"/>
                  <a:gd name="connsiteX25" fmla="*/ 2952750 w 18300700"/>
                  <a:gd name="connsiteY25" fmla="*/ 8665173 h 15256473"/>
                  <a:gd name="connsiteX26" fmla="*/ 2838450 w 18300700"/>
                  <a:gd name="connsiteY26" fmla="*/ 8862023 h 15256473"/>
                  <a:gd name="connsiteX27" fmla="*/ 2736850 w 18300700"/>
                  <a:gd name="connsiteY27" fmla="*/ 9014423 h 15256473"/>
                  <a:gd name="connsiteX28" fmla="*/ 2692400 w 18300700"/>
                  <a:gd name="connsiteY28" fmla="*/ 9185873 h 15256473"/>
                  <a:gd name="connsiteX29" fmla="*/ 2527300 w 18300700"/>
                  <a:gd name="connsiteY29" fmla="*/ 9382723 h 15256473"/>
                  <a:gd name="connsiteX30" fmla="*/ 2425700 w 18300700"/>
                  <a:gd name="connsiteY30" fmla="*/ 9585923 h 15256473"/>
                  <a:gd name="connsiteX31" fmla="*/ 2368550 w 18300700"/>
                  <a:gd name="connsiteY31" fmla="*/ 9731973 h 15256473"/>
                  <a:gd name="connsiteX32" fmla="*/ 2235200 w 18300700"/>
                  <a:gd name="connsiteY32" fmla="*/ 9852623 h 15256473"/>
                  <a:gd name="connsiteX33" fmla="*/ 2184400 w 18300700"/>
                  <a:gd name="connsiteY33" fmla="*/ 9960573 h 15256473"/>
                  <a:gd name="connsiteX34" fmla="*/ 2317750 w 18300700"/>
                  <a:gd name="connsiteY34" fmla="*/ 9985973 h 15256473"/>
                  <a:gd name="connsiteX35" fmla="*/ 2311400 w 18300700"/>
                  <a:gd name="connsiteY35" fmla="*/ 10125673 h 15256473"/>
                  <a:gd name="connsiteX36" fmla="*/ 2254250 w 18300700"/>
                  <a:gd name="connsiteY36" fmla="*/ 10271723 h 15256473"/>
                  <a:gd name="connsiteX37" fmla="*/ 2139950 w 18300700"/>
                  <a:gd name="connsiteY37" fmla="*/ 10366973 h 15256473"/>
                  <a:gd name="connsiteX38" fmla="*/ 2000250 w 18300700"/>
                  <a:gd name="connsiteY38" fmla="*/ 10405073 h 15256473"/>
                  <a:gd name="connsiteX39" fmla="*/ 1974850 w 18300700"/>
                  <a:gd name="connsiteY39" fmla="*/ 10462223 h 15256473"/>
                  <a:gd name="connsiteX40" fmla="*/ 2006600 w 18300700"/>
                  <a:gd name="connsiteY40" fmla="*/ 10525723 h 15256473"/>
                  <a:gd name="connsiteX41" fmla="*/ 1924050 w 18300700"/>
                  <a:gd name="connsiteY41" fmla="*/ 10659073 h 15256473"/>
                  <a:gd name="connsiteX42" fmla="*/ 1879600 w 18300700"/>
                  <a:gd name="connsiteY42" fmla="*/ 10805123 h 15256473"/>
                  <a:gd name="connsiteX43" fmla="*/ 1854200 w 18300700"/>
                  <a:gd name="connsiteY43" fmla="*/ 11021023 h 15256473"/>
                  <a:gd name="connsiteX44" fmla="*/ 1841500 w 18300700"/>
                  <a:gd name="connsiteY44" fmla="*/ 11160723 h 15256473"/>
                  <a:gd name="connsiteX45" fmla="*/ 1695450 w 18300700"/>
                  <a:gd name="connsiteY45" fmla="*/ 11268673 h 15256473"/>
                  <a:gd name="connsiteX46" fmla="*/ 1606550 w 18300700"/>
                  <a:gd name="connsiteY46" fmla="*/ 11503623 h 15256473"/>
                  <a:gd name="connsiteX47" fmla="*/ 1511300 w 18300700"/>
                  <a:gd name="connsiteY47" fmla="*/ 11732223 h 15256473"/>
                  <a:gd name="connsiteX48" fmla="*/ 1225550 w 18300700"/>
                  <a:gd name="connsiteY48" fmla="*/ 11846523 h 15256473"/>
                  <a:gd name="connsiteX49" fmla="*/ 1130300 w 18300700"/>
                  <a:gd name="connsiteY49" fmla="*/ 11795723 h 15256473"/>
                  <a:gd name="connsiteX50" fmla="*/ 1003300 w 18300700"/>
                  <a:gd name="connsiteY50" fmla="*/ 11878273 h 15256473"/>
                  <a:gd name="connsiteX51" fmla="*/ 984250 w 18300700"/>
                  <a:gd name="connsiteY51" fmla="*/ 11941773 h 15256473"/>
                  <a:gd name="connsiteX52" fmla="*/ 901700 w 18300700"/>
                  <a:gd name="connsiteY52" fmla="*/ 12030673 h 15256473"/>
                  <a:gd name="connsiteX53" fmla="*/ 819150 w 18300700"/>
                  <a:gd name="connsiteY53" fmla="*/ 12138623 h 15256473"/>
                  <a:gd name="connsiteX54" fmla="*/ 704850 w 18300700"/>
                  <a:gd name="connsiteY54" fmla="*/ 12310073 h 15256473"/>
                  <a:gd name="connsiteX55" fmla="*/ 635000 w 18300700"/>
                  <a:gd name="connsiteY55" fmla="*/ 12481523 h 15256473"/>
                  <a:gd name="connsiteX56" fmla="*/ 565150 w 18300700"/>
                  <a:gd name="connsiteY56" fmla="*/ 12564073 h 15256473"/>
                  <a:gd name="connsiteX57" fmla="*/ 514350 w 18300700"/>
                  <a:gd name="connsiteY57" fmla="*/ 12703773 h 15256473"/>
                  <a:gd name="connsiteX58" fmla="*/ 469900 w 18300700"/>
                  <a:gd name="connsiteY58" fmla="*/ 12824423 h 15256473"/>
                  <a:gd name="connsiteX59" fmla="*/ 419100 w 18300700"/>
                  <a:gd name="connsiteY59" fmla="*/ 12989523 h 15256473"/>
                  <a:gd name="connsiteX60" fmla="*/ 476250 w 18300700"/>
                  <a:gd name="connsiteY60" fmla="*/ 13084773 h 15256473"/>
                  <a:gd name="connsiteX61" fmla="*/ 406400 w 18300700"/>
                  <a:gd name="connsiteY61" fmla="*/ 13237173 h 15256473"/>
                  <a:gd name="connsiteX62" fmla="*/ 412750 w 18300700"/>
                  <a:gd name="connsiteY62" fmla="*/ 13357823 h 15256473"/>
                  <a:gd name="connsiteX63" fmla="*/ 368300 w 18300700"/>
                  <a:gd name="connsiteY63" fmla="*/ 13529273 h 15256473"/>
                  <a:gd name="connsiteX64" fmla="*/ 317500 w 18300700"/>
                  <a:gd name="connsiteY64" fmla="*/ 13751523 h 15256473"/>
                  <a:gd name="connsiteX65" fmla="*/ 273050 w 18300700"/>
                  <a:gd name="connsiteY65" fmla="*/ 13916623 h 15256473"/>
                  <a:gd name="connsiteX66" fmla="*/ 234950 w 18300700"/>
                  <a:gd name="connsiteY66" fmla="*/ 14043623 h 15256473"/>
                  <a:gd name="connsiteX67" fmla="*/ 228600 w 18300700"/>
                  <a:gd name="connsiteY67" fmla="*/ 14221423 h 15256473"/>
                  <a:gd name="connsiteX68" fmla="*/ 184150 w 18300700"/>
                  <a:gd name="connsiteY68" fmla="*/ 14418273 h 15256473"/>
                  <a:gd name="connsiteX69" fmla="*/ 139700 w 18300700"/>
                  <a:gd name="connsiteY69" fmla="*/ 14589723 h 15256473"/>
                  <a:gd name="connsiteX70" fmla="*/ 133350 w 18300700"/>
                  <a:gd name="connsiteY70" fmla="*/ 14761173 h 15256473"/>
                  <a:gd name="connsiteX71" fmla="*/ 69850 w 18300700"/>
                  <a:gd name="connsiteY71" fmla="*/ 14875473 h 15256473"/>
                  <a:gd name="connsiteX72" fmla="*/ 50800 w 18300700"/>
                  <a:gd name="connsiteY72" fmla="*/ 15027873 h 15256473"/>
                  <a:gd name="connsiteX73" fmla="*/ 0 w 18300700"/>
                  <a:gd name="connsiteY73" fmla="*/ 15256473 h 15256473"/>
                  <a:gd name="connsiteX74" fmla="*/ 82550 w 18300700"/>
                  <a:gd name="connsiteY74" fmla="*/ 15199323 h 15256473"/>
                  <a:gd name="connsiteX75" fmla="*/ 406400 w 18300700"/>
                  <a:gd name="connsiteY75" fmla="*/ 14024573 h 15256473"/>
                  <a:gd name="connsiteX76" fmla="*/ 4775200 w 18300700"/>
                  <a:gd name="connsiteY76" fmla="*/ 14151573 h 15256473"/>
                  <a:gd name="connsiteX77" fmla="*/ 9207500 w 18300700"/>
                  <a:gd name="connsiteY77" fmla="*/ 14189673 h 15256473"/>
                  <a:gd name="connsiteX78" fmla="*/ 9029700 w 18300700"/>
                  <a:gd name="connsiteY78" fmla="*/ 11471873 h 15256473"/>
                  <a:gd name="connsiteX79" fmla="*/ 8851900 w 18300700"/>
                  <a:gd name="connsiteY79" fmla="*/ 10824173 h 15256473"/>
                  <a:gd name="connsiteX80" fmla="*/ 8978900 w 18300700"/>
                  <a:gd name="connsiteY80" fmla="*/ 10519373 h 15256473"/>
                  <a:gd name="connsiteX81" fmla="*/ 9207500 w 18300700"/>
                  <a:gd name="connsiteY81" fmla="*/ 10176473 h 15256473"/>
                  <a:gd name="connsiteX82" fmla="*/ 10134600 w 18300700"/>
                  <a:gd name="connsiteY82" fmla="*/ 9579573 h 15256473"/>
                  <a:gd name="connsiteX83" fmla="*/ 10579100 w 18300700"/>
                  <a:gd name="connsiteY83" fmla="*/ 9477973 h 15256473"/>
                  <a:gd name="connsiteX84" fmla="*/ 11036300 w 18300700"/>
                  <a:gd name="connsiteY84" fmla="*/ 9249373 h 15256473"/>
                  <a:gd name="connsiteX85" fmla="*/ 11366500 w 18300700"/>
                  <a:gd name="connsiteY85" fmla="*/ 9147773 h 15256473"/>
                  <a:gd name="connsiteX86" fmla="*/ 11289631 w 18300700"/>
                  <a:gd name="connsiteY86" fmla="*/ 3195639 h 15256473"/>
                  <a:gd name="connsiteX87" fmla="*/ 18300700 w 18300700"/>
                  <a:gd name="connsiteY87" fmla="*/ 3000973 h 15256473"/>
                  <a:gd name="connsiteX88" fmla="*/ 18160332 w 18300700"/>
                  <a:gd name="connsiteY88" fmla="*/ 0 h 15256473"/>
                  <a:gd name="connsiteX89" fmla="*/ 11880181 w 18300700"/>
                  <a:gd name="connsiteY89" fmla="*/ 1512889 h 15256473"/>
                  <a:gd name="connsiteX90" fmla="*/ 9029032 w 18300700"/>
                  <a:gd name="connsiteY90" fmla="*/ 2050061 h 15256473"/>
                  <a:gd name="connsiteX0" fmla="*/ 9029032 w 18300700"/>
                  <a:gd name="connsiteY0" fmla="*/ 2050061 h 15256473"/>
                  <a:gd name="connsiteX1" fmla="*/ 5118100 w 18300700"/>
                  <a:gd name="connsiteY1" fmla="*/ 6271223 h 15256473"/>
                  <a:gd name="connsiteX2" fmla="*/ 5029200 w 18300700"/>
                  <a:gd name="connsiteY2" fmla="*/ 6315673 h 15256473"/>
                  <a:gd name="connsiteX3" fmla="*/ 4927600 w 18300700"/>
                  <a:gd name="connsiteY3" fmla="*/ 6391873 h 15256473"/>
                  <a:gd name="connsiteX4" fmla="*/ 4838700 w 18300700"/>
                  <a:gd name="connsiteY4" fmla="*/ 6569673 h 15256473"/>
                  <a:gd name="connsiteX5" fmla="*/ 4692650 w 18300700"/>
                  <a:gd name="connsiteY5" fmla="*/ 6626823 h 15256473"/>
                  <a:gd name="connsiteX6" fmla="*/ 4514850 w 18300700"/>
                  <a:gd name="connsiteY6" fmla="*/ 6709373 h 15256473"/>
                  <a:gd name="connsiteX7" fmla="*/ 4362450 w 18300700"/>
                  <a:gd name="connsiteY7" fmla="*/ 6887173 h 15256473"/>
                  <a:gd name="connsiteX8" fmla="*/ 4229100 w 18300700"/>
                  <a:gd name="connsiteY8" fmla="*/ 7084023 h 15256473"/>
                  <a:gd name="connsiteX9" fmla="*/ 4025900 w 18300700"/>
                  <a:gd name="connsiteY9" fmla="*/ 7230073 h 15256473"/>
                  <a:gd name="connsiteX10" fmla="*/ 3721100 w 18300700"/>
                  <a:gd name="connsiteY10" fmla="*/ 7534873 h 15256473"/>
                  <a:gd name="connsiteX11" fmla="*/ 3536950 w 18300700"/>
                  <a:gd name="connsiteY11" fmla="*/ 7776173 h 15256473"/>
                  <a:gd name="connsiteX12" fmla="*/ 3390900 w 18300700"/>
                  <a:gd name="connsiteY12" fmla="*/ 7820623 h 15256473"/>
                  <a:gd name="connsiteX13" fmla="*/ 3213100 w 18300700"/>
                  <a:gd name="connsiteY13" fmla="*/ 7928573 h 15256473"/>
                  <a:gd name="connsiteX14" fmla="*/ 3041650 w 18300700"/>
                  <a:gd name="connsiteY14" fmla="*/ 8100023 h 15256473"/>
                  <a:gd name="connsiteX15" fmla="*/ 2870200 w 18300700"/>
                  <a:gd name="connsiteY15" fmla="*/ 8271473 h 15256473"/>
                  <a:gd name="connsiteX16" fmla="*/ 2781300 w 18300700"/>
                  <a:gd name="connsiteY16" fmla="*/ 8481023 h 15256473"/>
                  <a:gd name="connsiteX17" fmla="*/ 2673350 w 18300700"/>
                  <a:gd name="connsiteY17" fmla="*/ 8595323 h 15256473"/>
                  <a:gd name="connsiteX18" fmla="*/ 2698750 w 18300700"/>
                  <a:gd name="connsiteY18" fmla="*/ 8665173 h 15256473"/>
                  <a:gd name="connsiteX19" fmla="*/ 2863850 w 18300700"/>
                  <a:gd name="connsiteY19" fmla="*/ 8512773 h 15256473"/>
                  <a:gd name="connsiteX20" fmla="*/ 2901950 w 18300700"/>
                  <a:gd name="connsiteY20" fmla="*/ 8379423 h 15256473"/>
                  <a:gd name="connsiteX21" fmla="*/ 3022600 w 18300700"/>
                  <a:gd name="connsiteY21" fmla="*/ 8214323 h 15256473"/>
                  <a:gd name="connsiteX22" fmla="*/ 3136900 w 18300700"/>
                  <a:gd name="connsiteY22" fmla="*/ 8207973 h 15256473"/>
                  <a:gd name="connsiteX23" fmla="*/ 3219450 w 18300700"/>
                  <a:gd name="connsiteY23" fmla="*/ 8138123 h 15256473"/>
                  <a:gd name="connsiteX24" fmla="*/ 3206750 w 18300700"/>
                  <a:gd name="connsiteY24" fmla="*/ 8303223 h 15256473"/>
                  <a:gd name="connsiteX25" fmla="*/ 3117850 w 18300700"/>
                  <a:gd name="connsiteY25" fmla="*/ 8461973 h 15256473"/>
                  <a:gd name="connsiteX26" fmla="*/ 2952750 w 18300700"/>
                  <a:gd name="connsiteY26" fmla="*/ 8665173 h 15256473"/>
                  <a:gd name="connsiteX27" fmla="*/ 2838450 w 18300700"/>
                  <a:gd name="connsiteY27" fmla="*/ 8862023 h 15256473"/>
                  <a:gd name="connsiteX28" fmla="*/ 2736850 w 18300700"/>
                  <a:gd name="connsiteY28" fmla="*/ 9014423 h 15256473"/>
                  <a:gd name="connsiteX29" fmla="*/ 2692400 w 18300700"/>
                  <a:gd name="connsiteY29" fmla="*/ 9185873 h 15256473"/>
                  <a:gd name="connsiteX30" fmla="*/ 2527300 w 18300700"/>
                  <a:gd name="connsiteY30" fmla="*/ 9382723 h 15256473"/>
                  <a:gd name="connsiteX31" fmla="*/ 2425700 w 18300700"/>
                  <a:gd name="connsiteY31" fmla="*/ 9585923 h 15256473"/>
                  <a:gd name="connsiteX32" fmla="*/ 2368550 w 18300700"/>
                  <a:gd name="connsiteY32" fmla="*/ 9731973 h 15256473"/>
                  <a:gd name="connsiteX33" fmla="*/ 2235200 w 18300700"/>
                  <a:gd name="connsiteY33" fmla="*/ 9852623 h 15256473"/>
                  <a:gd name="connsiteX34" fmla="*/ 2184400 w 18300700"/>
                  <a:gd name="connsiteY34" fmla="*/ 9960573 h 15256473"/>
                  <a:gd name="connsiteX35" fmla="*/ 2317750 w 18300700"/>
                  <a:gd name="connsiteY35" fmla="*/ 9985973 h 15256473"/>
                  <a:gd name="connsiteX36" fmla="*/ 2311400 w 18300700"/>
                  <a:gd name="connsiteY36" fmla="*/ 10125673 h 15256473"/>
                  <a:gd name="connsiteX37" fmla="*/ 2254250 w 18300700"/>
                  <a:gd name="connsiteY37" fmla="*/ 10271723 h 15256473"/>
                  <a:gd name="connsiteX38" fmla="*/ 2139950 w 18300700"/>
                  <a:gd name="connsiteY38" fmla="*/ 10366973 h 15256473"/>
                  <a:gd name="connsiteX39" fmla="*/ 2000250 w 18300700"/>
                  <a:gd name="connsiteY39" fmla="*/ 10405073 h 15256473"/>
                  <a:gd name="connsiteX40" fmla="*/ 1974850 w 18300700"/>
                  <a:gd name="connsiteY40" fmla="*/ 10462223 h 15256473"/>
                  <a:gd name="connsiteX41" fmla="*/ 2006600 w 18300700"/>
                  <a:gd name="connsiteY41" fmla="*/ 10525723 h 15256473"/>
                  <a:gd name="connsiteX42" fmla="*/ 1924050 w 18300700"/>
                  <a:gd name="connsiteY42" fmla="*/ 10659073 h 15256473"/>
                  <a:gd name="connsiteX43" fmla="*/ 1879600 w 18300700"/>
                  <a:gd name="connsiteY43" fmla="*/ 10805123 h 15256473"/>
                  <a:gd name="connsiteX44" fmla="*/ 1854200 w 18300700"/>
                  <a:gd name="connsiteY44" fmla="*/ 11021023 h 15256473"/>
                  <a:gd name="connsiteX45" fmla="*/ 1841500 w 18300700"/>
                  <a:gd name="connsiteY45" fmla="*/ 11160723 h 15256473"/>
                  <a:gd name="connsiteX46" fmla="*/ 1695450 w 18300700"/>
                  <a:gd name="connsiteY46" fmla="*/ 11268673 h 15256473"/>
                  <a:gd name="connsiteX47" fmla="*/ 1606550 w 18300700"/>
                  <a:gd name="connsiteY47" fmla="*/ 11503623 h 15256473"/>
                  <a:gd name="connsiteX48" fmla="*/ 1511300 w 18300700"/>
                  <a:gd name="connsiteY48" fmla="*/ 11732223 h 15256473"/>
                  <a:gd name="connsiteX49" fmla="*/ 1225550 w 18300700"/>
                  <a:gd name="connsiteY49" fmla="*/ 11846523 h 15256473"/>
                  <a:gd name="connsiteX50" fmla="*/ 1130300 w 18300700"/>
                  <a:gd name="connsiteY50" fmla="*/ 11795723 h 15256473"/>
                  <a:gd name="connsiteX51" fmla="*/ 1003300 w 18300700"/>
                  <a:gd name="connsiteY51" fmla="*/ 11878273 h 15256473"/>
                  <a:gd name="connsiteX52" fmla="*/ 984250 w 18300700"/>
                  <a:gd name="connsiteY52" fmla="*/ 11941773 h 15256473"/>
                  <a:gd name="connsiteX53" fmla="*/ 901700 w 18300700"/>
                  <a:gd name="connsiteY53" fmla="*/ 12030673 h 15256473"/>
                  <a:gd name="connsiteX54" fmla="*/ 819150 w 18300700"/>
                  <a:gd name="connsiteY54" fmla="*/ 12138623 h 15256473"/>
                  <a:gd name="connsiteX55" fmla="*/ 704850 w 18300700"/>
                  <a:gd name="connsiteY55" fmla="*/ 12310073 h 15256473"/>
                  <a:gd name="connsiteX56" fmla="*/ 635000 w 18300700"/>
                  <a:gd name="connsiteY56" fmla="*/ 12481523 h 15256473"/>
                  <a:gd name="connsiteX57" fmla="*/ 565150 w 18300700"/>
                  <a:gd name="connsiteY57" fmla="*/ 12564073 h 15256473"/>
                  <a:gd name="connsiteX58" fmla="*/ 514350 w 18300700"/>
                  <a:gd name="connsiteY58" fmla="*/ 12703773 h 15256473"/>
                  <a:gd name="connsiteX59" fmla="*/ 469900 w 18300700"/>
                  <a:gd name="connsiteY59" fmla="*/ 12824423 h 15256473"/>
                  <a:gd name="connsiteX60" fmla="*/ 419100 w 18300700"/>
                  <a:gd name="connsiteY60" fmla="*/ 12989523 h 15256473"/>
                  <a:gd name="connsiteX61" fmla="*/ 476250 w 18300700"/>
                  <a:gd name="connsiteY61" fmla="*/ 13084773 h 15256473"/>
                  <a:gd name="connsiteX62" fmla="*/ 406400 w 18300700"/>
                  <a:gd name="connsiteY62" fmla="*/ 13237173 h 15256473"/>
                  <a:gd name="connsiteX63" fmla="*/ 412750 w 18300700"/>
                  <a:gd name="connsiteY63" fmla="*/ 13357823 h 15256473"/>
                  <a:gd name="connsiteX64" fmla="*/ 368300 w 18300700"/>
                  <a:gd name="connsiteY64" fmla="*/ 13529273 h 15256473"/>
                  <a:gd name="connsiteX65" fmla="*/ 317500 w 18300700"/>
                  <a:gd name="connsiteY65" fmla="*/ 13751523 h 15256473"/>
                  <a:gd name="connsiteX66" fmla="*/ 273050 w 18300700"/>
                  <a:gd name="connsiteY66" fmla="*/ 13916623 h 15256473"/>
                  <a:gd name="connsiteX67" fmla="*/ 234950 w 18300700"/>
                  <a:gd name="connsiteY67" fmla="*/ 14043623 h 15256473"/>
                  <a:gd name="connsiteX68" fmla="*/ 228600 w 18300700"/>
                  <a:gd name="connsiteY68" fmla="*/ 14221423 h 15256473"/>
                  <a:gd name="connsiteX69" fmla="*/ 184150 w 18300700"/>
                  <a:gd name="connsiteY69" fmla="*/ 14418273 h 15256473"/>
                  <a:gd name="connsiteX70" fmla="*/ 139700 w 18300700"/>
                  <a:gd name="connsiteY70" fmla="*/ 14589723 h 15256473"/>
                  <a:gd name="connsiteX71" fmla="*/ 133350 w 18300700"/>
                  <a:gd name="connsiteY71" fmla="*/ 14761173 h 15256473"/>
                  <a:gd name="connsiteX72" fmla="*/ 69850 w 18300700"/>
                  <a:gd name="connsiteY72" fmla="*/ 14875473 h 15256473"/>
                  <a:gd name="connsiteX73" fmla="*/ 50800 w 18300700"/>
                  <a:gd name="connsiteY73" fmla="*/ 15027873 h 15256473"/>
                  <a:gd name="connsiteX74" fmla="*/ 0 w 18300700"/>
                  <a:gd name="connsiteY74" fmla="*/ 15256473 h 15256473"/>
                  <a:gd name="connsiteX75" fmla="*/ 82550 w 18300700"/>
                  <a:gd name="connsiteY75" fmla="*/ 15199323 h 15256473"/>
                  <a:gd name="connsiteX76" fmla="*/ 406400 w 18300700"/>
                  <a:gd name="connsiteY76" fmla="*/ 14024573 h 15256473"/>
                  <a:gd name="connsiteX77" fmla="*/ 4775200 w 18300700"/>
                  <a:gd name="connsiteY77" fmla="*/ 14151573 h 15256473"/>
                  <a:gd name="connsiteX78" fmla="*/ 9207500 w 18300700"/>
                  <a:gd name="connsiteY78" fmla="*/ 14189673 h 15256473"/>
                  <a:gd name="connsiteX79" fmla="*/ 9029700 w 18300700"/>
                  <a:gd name="connsiteY79" fmla="*/ 11471873 h 15256473"/>
                  <a:gd name="connsiteX80" fmla="*/ 8851900 w 18300700"/>
                  <a:gd name="connsiteY80" fmla="*/ 10824173 h 15256473"/>
                  <a:gd name="connsiteX81" fmla="*/ 8978900 w 18300700"/>
                  <a:gd name="connsiteY81" fmla="*/ 10519373 h 15256473"/>
                  <a:gd name="connsiteX82" fmla="*/ 9207500 w 18300700"/>
                  <a:gd name="connsiteY82" fmla="*/ 10176473 h 15256473"/>
                  <a:gd name="connsiteX83" fmla="*/ 10134600 w 18300700"/>
                  <a:gd name="connsiteY83" fmla="*/ 9579573 h 15256473"/>
                  <a:gd name="connsiteX84" fmla="*/ 10579100 w 18300700"/>
                  <a:gd name="connsiteY84" fmla="*/ 9477973 h 15256473"/>
                  <a:gd name="connsiteX85" fmla="*/ 11036300 w 18300700"/>
                  <a:gd name="connsiteY85" fmla="*/ 9249373 h 15256473"/>
                  <a:gd name="connsiteX86" fmla="*/ 11366500 w 18300700"/>
                  <a:gd name="connsiteY86" fmla="*/ 9147773 h 15256473"/>
                  <a:gd name="connsiteX87" fmla="*/ 11289631 w 18300700"/>
                  <a:gd name="connsiteY87" fmla="*/ 3195639 h 15256473"/>
                  <a:gd name="connsiteX88" fmla="*/ 18300700 w 18300700"/>
                  <a:gd name="connsiteY88" fmla="*/ 3000973 h 15256473"/>
                  <a:gd name="connsiteX89" fmla="*/ 18160332 w 18300700"/>
                  <a:gd name="connsiteY89" fmla="*/ 0 h 15256473"/>
                  <a:gd name="connsiteX90" fmla="*/ 11880181 w 18300700"/>
                  <a:gd name="connsiteY90" fmla="*/ 1512889 h 15256473"/>
                  <a:gd name="connsiteX91" fmla="*/ 9029032 w 18300700"/>
                  <a:gd name="connsiteY91" fmla="*/ 2050061 h 15256473"/>
                  <a:gd name="connsiteX0" fmla="*/ 9029032 w 18300700"/>
                  <a:gd name="connsiteY0" fmla="*/ 2050061 h 15256473"/>
                  <a:gd name="connsiteX1" fmla="*/ 5168900 w 18300700"/>
                  <a:gd name="connsiteY1" fmla="*/ 5998173 h 15256473"/>
                  <a:gd name="connsiteX2" fmla="*/ 5118100 w 18300700"/>
                  <a:gd name="connsiteY2" fmla="*/ 6271223 h 15256473"/>
                  <a:gd name="connsiteX3" fmla="*/ 5029200 w 18300700"/>
                  <a:gd name="connsiteY3" fmla="*/ 6315673 h 15256473"/>
                  <a:gd name="connsiteX4" fmla="*/ 4927600 w 18300700"/>
                  <a:gd name="connsiteY4" fmla="*/ 6391873 h 15256473"/>
                  <a:gd name="connsiteX5" fmla="*/ 4838700 w 18300700"/>
                  <a:gd name="connsiteY5" fmla="*/ 6569673 h 15256473"/>
                  <a:gd name="connsiteX6" fmla="*/ 4692650 w 18300700"/>
                  <a:gd name="connsiteY6" fmla="*/ 6626823 h 15256473"/>
                  <a:gd name="connsiteX7" fmla="*/ 4514850 w 18300700"/>
                  <a:gd name="connsiteY7" fmla="*/ 6709373 h 15256473"/>
                  <a:gd name="connsiteX8" fmla="*/ 4362450 w 18300700"/>
                  <a:gd name="connsiteY8" fmla="*/ 6887173 h 15256473"/>
                  <a:gd name="connsiteX9" fmla="*/ 4229100 w 18300700"/>
                  <a:gd name="connsiteY9" fmla="*/ 7084023 h 15256473"/>
                  <a:gd name="connsiteX10" fmla="*/ 4025900 w 18300700"/>
                  <a:gd name="connsiteY10" fmla="*/ 7230073 h 15256473"/>
                  <a:gd name="connsiteX11" fmla="*/ 3721100 w 18300700"/>
                  <a:gd name="connsiteY11" fmla="*/ 7534873 h 15256473"/>
                  <a:gd name="connsiteX12" fmla="*/ 3536950 w 18300700"/>
                  <a:gd name="connsiteY12" fmla="*/ 7776173 h 15256473"/>
                  <a:gd name="connsiteX13" fmla="*/ 3390900 w 18300700"/>
                  <a:gd name="connsiteY13" fmla="*/ 7820623 h 15256473"/>
                  <a:gd name="connsiteX14" fmla="*/ 3213100 w 18300700"/>
                  <a:gd name="connsiteY14" fmla="*/ 7928573 h 15256473"/>
                  <a:gd name="connsiteX15" fmla="*/ 3041650 w 18300700"/>
                  <a:gd name="connsiteY15" fmla="*/ 8100023 h 15256473"/>
                  <a:gd name="connsiteX16" fmla="*/ 2870200 w 18300700"/>
                  <a:gd name="connsiteY16" fmla="*/ 8271473 h 15256473"/>
                  <a:gd name="connsiteX17" fmla="*/ 2781300 w 18300700"/>
                  <a:gd name="connsiteY17" fmla="*/ 8481023 h 15256473"/>
                  <a:gd name="connsiteX18" fmla="*/ 2673350 w 18300700"/>
                  <a:gd name="connsiteY18" fmla="*/ 8595323 h 15256473"/>
                  <a:gd name="connsiteX19" fmla="*/ 2698750 w 18300700"/>
                  <a:gd name="connsiteY19" fmla="*/ 8665173 h 15256473"/>
                  <a:gd name="connsiteX20" fmla="*/ 2863850 w 18300700"/>
                  <a:gd name="connsiteY20" fmla="*/ 8512773 h 15256473"/>
                  <a:gd name="connsiteX21" fmla="*/ 2901950 w 18300700"/>
                  <a:gd name="connsiteY21" fmla="*/ 8379423 h 15256473"/>
                  <a:gd name="connsiteX22" fmla="*/ 3022600 w 18300700"/>
                  <a:gd name="connsiteY22" fmla="*/ 8214323 h 15256473"/>
                  <a:gd name="connsiteX23" fmla="*/ 3136900 w 18300700"/>
                  <a:gd name="connsiteY23" fmla="*/ 8207973 h 15256473"/>
                  <a:gd name="connsiteX24" fmla="*/ 3219450 w 18300700"/>
                  <a:gd name="connsiteY24" fmla="*/ 8138123 h 15256473"/>
                  <a:gd name="connsiteX25" fmla="*/ 3206750 w 18300700"/>
                  <a:gd name="connsiteY25" fmla="*/ 8303223 h 15256473"/>
                  <a:gd name="connsiteX26" fmla="*/ 3117850 w 18300700"/>
                  <a:gd name="connsiteY26" fmla="*/ 8461973 h 15256473"/>
                  <a:gd name="connsiteX27" fmla="*/ 2952750 w 18300700"/>
                  <a:gd name="connsiteY27" fmla="*/ 8665173 h 15256473"/>
                  <a:gd name="connsiteX28" fmla="*/ 2838450 w 18300700"/>
                  <a:gd name="connsiteY28" fmla="*/ 8862023 h 15256473"/>
                  <a:gd name="connsiteX29" fmla="*/ 2736850 w 18300700"/>
                  <a:gd name="connsiteY29" fmla="*/ 9014423 h 15256473"/>
                  <a:gd name="connsiteX30" fmla="*/ 2692400 w 18300700"/>
                  <a:gd name="connsiteY30" fmla="*/ 9185873 h 15256473"/>
                  <a:gd name="connsiteX31" fmla="*/ 2527300 w 18300700"/>
                  <a:gd name="connsiteY31" fmla="*/ 9382723 h 15256473"/>
                  <a:gd name="connsiteX32" fmla="*/ 2425700 w 18300700"/>
                  <a:gd name="connsiteY32" fmla="*/ 9585923 h 15256473"/>
                  <a:gd name="connsiteX33" fmla="*/ 2368550 w 18300700"/>
                  <a:gd name="connsiteY33" fmla="*/ 9731973 h 15256473"/>
                  <a:gd name="connsiteX34" fmla="*/ 2235200 w 18300700"/>
                  <a:gd name="connsiteY34" fmla="*/ 9852623 h 15256473"/>
                  <a:gd name="connsiteX35" fmla="*/ 2184400 w 18300700"/>
                  <a:gd name="connsiteY35" fmla="*/ 9960573 h 15256473"/>
                  <a:gd name="connsiteX36" fmla="*/ 2317750 w 18300700"/>
                  <a:gd name="connsiteY36" fmla="*/ 9985973 h 15256473"/>
                  <a:gd name="connsiteX37" fmla="*/ 2311400 w 18300700"/>
                  <a:gd name="connsiteY37" fmla="*/ 10125673 h 15256473"/>
                  <a:gd name="connsiteX38" fmla="*/ 2254250 w 18300700"/>
                  <a:gd name="connsiteY38" fmla="*/ 10271723 h 15256473"/>
                  <a:gd name="connsiteX39" fmla="*/ 2139950 w 18300700"/>
                  <a:gd name="connsiteY39" fmla="*/ 10366973 h 15256473"/>
                  <a:gd name="connsiteX40" fmla="*/ 2000250 w 18300700"/>
                  <a:gd name="connsiteY40" fmla="*/ 10405073 h 15256473"/>
                  <a:gd name="connsiteX41" fmla="*/ 1974850 w 18300700"/>
                  <a:gd name="connsiteY41" fmla="*/ 10462223 h 15256473"/>
                  <a:gd name="connsiteX42" fmla="*/ 2006600 w 18300700"/>
                  <a:gd name="connsiteY42" fmla="*/ 10525723 h 15256473"/>
                  <a:gd name="connsiteX43" fmla="*/ 1924050 w 18300700"/>
                  <a:gd name="connsiteY43" fmla="*/ 10659073 h 15256473"/>
                  <a:gd name="connsiteX44" fmla="*/ 1879600 w 18300700"/>
                  <a:gd name="connsiteY44" fmla="*/ 10805123 h 15256473"/>
                  <a:gd name="connsiteX45" fmla="*/ 1854200 w 18300700"/>
                  <a:gd name="connsiteY45" fmla="*/ 11021023 h 15256473"/>
                  <a:gd name="connsiteX46" fmla="*/ 1841500 w 18300700"/>
                  <a:gd name="connsiteY46" fmla="*/ 11160723 h 15256473"/>
                  <a:gd name="connsiteX47" fmla="*/ 1695450 w 18300700"/>
                  <a:gd name="connsiteY47" fmla="*/ 11268673 h 15256473"/>
                  <a:gd name="connsiteX48" fmla="*/ 1606550 w 18300700"/>
                  <a:gd name="connsiteY48" fmla="*/ 11503623 h 15256473"/>
                  <a:gd name="connsiteX49" fmla="*/ 1511300 w 18300700"/>
                  <a:gd name="connsiteY49" fmla="*/ 11732223 h 15256473"/>
                  <a:gd name="connsiteX50" fmla="*/ 1225550 w 18300700"/>
                  <a:gd name="connsiteY50" fmla="*/ 11846523 h 15256473"/>
                  <a:gd name="connsiteX51" fmla="*/ 1130300 w 18300700"/>
                  <a:gd name="connsiteY51" fmla="*/ 11795723 h 15256473"/>
                  <a:gd name="connsiteX52" fmla="*/ 1003300 w 18300700"/>
                  <a:gd name="connsiteY52" fmla="*/ 11878273 h 15256473"/>
                  <a:gd name="connsiteX53" fmla="*/ 984250 w 18300700"/>
                  <a:gd name="connsiteY53" fmla="*/ 11941773 h 15256473"/>
                  <a:gd name="connsiteX54" fmla="*/ 901700 w 18300700"/>
                  <a:gd name="connsiteY54" fmla="*/ 12030673 h 15256473"/>
                  <a:gd name="connsiteX55" fmla="*/ 819150 w 18300700"/>
                  <a:gd name="connsiteY55" fmla="*/ 12138623 h 15256473"/>
                  <a:gd name="connsiteX56" fmla="*/ 704850 w 18300700"/>
                  <a:gd name="connsiteY56" fmla="*/ 12310073 h 15256473"/>
                  <a:gd name="connsiteX57" fmla="*/ 635000 w 18300700"/>
                  <a:gd name="connsiteY57" fmla="*/ 12481523 h 15256473"/>
                  <a:gd name="connsiteX58" fmla="*/ 565150 w 18300700"/>
                  <a:gd name="connsiteY58" fmla="*/ 12564073 h 15256473"/>
                  <a:gd name="connsiteX59" fmla="*/ 514350 w 18300700"/>
                  <a:gd name="connsiteY59" fmla="*/ 12703773 h 15256473"/>
                  <a:gd name="connsiteX60" fmla="*/ 469900 w 18300700"/>
                  <a:gd name="connsiteY60" fmla="*/ 12824423 h 15256473"/>
                  <a:gd name="connsiteX61" fmla="*/ 419100 w 18300700"/>
                  <a:gd name="connsiteY61" fmla="*/ 12989523 h 15256473"/>
                  <a:gd name="connsiteX62" fmla="*/ 476250 w 18300700"/>
                  <a:gd name="connsiteY62" fmla="*/ 13084773 h 15256473"/>
                  <a:gd name="connsiteX63" fmla="*/ 406400 w 18300700"/>
                  <a:gd name="connsiteY63" fmla="*/ 13237173 h 15256473"/>
                  <a:gd name="connsiteX64" fmla="*/ 412750 w 18300700"/>
                  <a:gd name="connsiteY64" fmla="*/ 13357823 h 15256473"/>
                  <a:gd name="connsiteX65" fmla="*/ 368300 w 18300700"/>
                  <a:gd name="connsiteY65" fmla="*/ 13529273 h 15256473"/>
                  <a:gd name="connsiteX66" fmla="*/ 317500 w 18300700"/>
                  <a:gd name="connsiteY66" fmla="*/ 13751523 h 15256473"/>
                  <a:gd name="connsiteX67" fmla="*/ 273050 w 18300700"/>
                  <a:gd name="connsiteY67" fmla="*/ 13916623 h 15256473"/>
                  <a:gd name="connsiteX68" fmla="*/ 234950 w 18300700"/>
                  <a:gd name="connsiteY68" fmla="*/ 14043623 h 15256473"/>
                  <a:gd name="connsiteX69" fmla="*/ 228600 w 18300700"/>
                  <a:gd name="connsiteY69" fmla="*/ 14221423 h 15256473"/>
                  <a:gd name="connsiteX70" fmla="*/ 184150 w 18300700"/>
                  <a:gd name="connsiteY70" fmla="*/ 14418273 h 15256473"/>
                  <a:gd name="connsiteX71" fmla="*/ 139700 w 18300700"/>
                  <a:gd name="connsiteY71" fmla="*/ 14589723 h 15256473"/>
                  <a:gd name="connsiteX72" fmla="*/ 133350 w 18300700"/>
                  <a:gd name="connsiteY72" fmla="*/ 14761173 h 15256473"/>
                  <a:gd name="connsiteX73" fmla="*/ 69850 w 18300700"/>
                  <a:gd name="connsiteY73" fmla="*/ 14875473 h 15256473"/>
                  <a:gd name="connsiteX74" fmla="*/ 50800 w 18300700"/>
                  <a:gd name="connsiteY74" fmla="*/ 15027873 h 15256473"/>
                  <a:gd name="connsiteX75" fmla="*/ 0 w 18300700"/>
                  <a:gd name="connsiteY75" fmla="*/ 15256473 h 15256473"/>
                  <a:gd name="connsiteX76" fmla="*/ 82550 w 18300700"/>
                  <a:gd name="connsiteY76" fmla="*/ 15199323 h 15256473"/>
                  <a:gd name="connsiteX77" fmla="*/ 406400 w 18300700"/>
                  <a:gd name="connsiteY77" fmla="*/ 14024573 h 15256473"/>
                  <a:gd name="connsiteX78" fmla="*/ 4775200 w 18300700"/>
                  <a:gd name="connsiteY78" fmla="*/ 14151573 h 15256473"/>
                  <a:gd name="connsiteX79" fmla="*/ 9207500 w 18300700"/>
                  <a:gd name="connsiteY79" fmla="*/ 14189673 h 15256473"/>
                  <a:gd name="connsiteX80" fmla="*/ 9029700 w 18300700"/>
                  <a:gd name="connsiteY80" fmla="*/ 11471873 h 15256473"/>
                  <a:gd name="connsiteX81" fmla="*/ 8851900 w 18300700"/>
                  <a:gd name="connsiteY81" fmla="*/ 10824173 h 15256473"/>
                  <a:gd name="connsiteX82" fmla="*/ 8978900 w 18300700"/>
                  <a:gd name="connsiteY82" fmla="*/ 10519373 h 15256473"/>
                  <a:gd name="connsiteX83" fmla="*/ 9207500 w 18300700"/>
                  <a:gd name="connsiteY83" fmla="*/ 10176473 h 15256473"/>
                  <a:gd name="connsiteX84" fmla="*/ 10134600 w 18300700"/>
                  <a:gd name="connsiteY84" fmla="*/ 9579573 h 15256473"/>
                  <a:gd name="connsiteX85" fmla="*/ 10579100 w 18300700"/>
                  <a:gd name="connsiteY85" fmla="*/ 9477973 h 15256473"/>
                  <a:gd name="connsiteX86" fmla="*/ 11036300 w 18300700"/>
                  <a:gd name="connsiteY86" fmla="*/ 9249373 h 15256473"/>
                  <a:gd name="connsiteX87" fmla="*/ 11366500 w 18300700"/>
                  <a:gd name="connsiteY87" fmla="*/ 9147773 h 15256473"/>
                  <a:gd name="connsiteX88" fmla="*/ 11289631 w 18300700"/>
                  <a:gd name="connsiteY88" fmla="*/ 3195639 h 15256473"/>
                  <a:gd name="connsiteX89" fmla="*/ 18300700 w 18300700"/>
                  <a:gd name="connsiteY89" fmla="*/ 3000973 h 15256473"/>
                  <a:gd name="connsiteX90" fmla="*/ 18160332 w 18300700"/>
                  <a:gd name="connsiteY90" fmla="*/ 0 h 15256473"/>
                  <a:gd name="connsiteX91" fmla="*/ 11880181 w 18300700"/>
                  <a:gd name="connsiteY91" fmla="*/ 1512889 h 15256473"/>
                  <a:gd name="connsiteX92" fmla="*/ 9029032 w 18300700"/>
                  <a:gd name="connsiteY92" fmla="*/ 2050061 h 15256473"/>
                  <a:gd name="connsiteX0" fmla="*/ 9029032 w 18300700"/>
                  <a:gd name="connsiteY0" fmla="*/ 2050061 h 15256473"/>
                  <a:gd name="connsiteX1" fmla="*/ 5251450 w 18300700"/>
                  <a:gd name="connsiteY1" fmla="*/ 5769573 h 15256473"/>
                  <a:gd name="connsiteX2" fmla="*/ 5168900 w 18300700"/>
                  <a:gd name="connsiteY2" fmla="*/ 5998173 h 15256473"/>
                  <a:gd name="connsiteX3" fmla="*/ 5118100 w 18300700"/>
                  <a:gd name="connsiteY3" fmla="*/ 6271223 h 15256473"/>
                  <a:gd name="connsiteX4" fmla="*/ 5029200 w 18300700"/>
                  <a:gd name="connsiteY4" fmla="*/ 6315673 h 15256473"/>
                  <a:gd name="connsiteX5" fmla="*/ 4927600 w 18300700"/>
                  <a:gd name="connsiteY5" fmla="*/ 6391873 h 15256473"/>
                  <a:gd name="connsiteX6" fmla="*/ 4838700 w 18300700"/>
                  <a:gd name="connsiteY6" fmla="*/ 6569673 h 15256473"/>
                  <a:gd name="connsiteX7" fmla="*/ 4692650 w 18300700"/>
                  <a:gd name="connsiteY7" fmla="*/ 6626823 h 15256473"/>
                  <a:gd name="connsiteX8" fmla="*/ 4514850 w 18300700"/>
                  <a:gd name="connsiteY8" fmla="*/ 6709373 h 15256473"/>
                  <a:gd name="connsiteX9" fmla="*/ 4362450 w 18300700"/>
                  <a:gd name="connsiteY9" fmla="*/ 6887173 h 15256473"/>
                  <a:gd name="connsiteX10" fmla="*/ 4229100 w 18300700"/>
                  <a:gd name="connsiteY10" fmla="*/ 7084023 h 15256473"/>
                  <a:gd name="connsiteX11" fmla="*/ 4025900 w 18300700"/>
                  <a:gd name="connsiteY11" fmla="*/ 7230073 h 15256473"/>
                  <a:gd name="connsiteX12" fmla="*/ 3721100 w 18300700"/>
                  <a:gd name="connsiteY12" fmla="*/ 7534873 h 15256473"/>
                  <a:gd name="connsiteX13" fmla="*/ 3536950 w 18300700"/>
                  <a:gd name="connsiteY13" fmla="*/ 7776173 h 15256473"/>
                  <a:gd name="connsiteX14" fmla="*/ 3390900 w 18300700"/>
                  <a:gd name="connsiteY14" fmla="*/ 7820623 h 15256473"/>
                  <a:gd name="connsiteX15" fmla="*/ 3213100 w 18300700"/>
                  <a:gd name="connsiteY15" fmla="*/ 7928573 h 15256473"/>
                  <a:gd name="connsiteX16" fmla="*/ 3041650 w 18300700"/>
                  <a:gd name="connsiteY16" fmla="*/ 8100023 h 15256473"/>
                  <a:gd name="connsiteX17" fmla="*/ 2870200 w 18300700"/>
                  <a:gd name="connsiteY17" fmla="*/ 8271473 h 15256473"/>
                  <a:gd name="connsiteX18" fmla="*/ 2781300 w 18300700"/>
                  <a:gd name="connsiteY18" fmla="*/ 8481023 h 15256473"/>
                  <a:gd name="connsiteX19" fmla="*/ 2673350 w 18300700"/>
                  <a:gd name="connsiteY19" fmla="*/ 8595323 h 15256473"/>
                  <a:gd name="connsiteX20" fmla="*/ 2698750 w 18300700"/>
                  <a:gd name="connsiteY20" fmla="*/ 8665173 h 15256473"/>
                  <a:gd name="connsiteX21" fmla="*/ 2863850 w 18300700"/>
                  <a:gd name="connsiteY21" fmla="*/ 8512773 h 15256473"/>
                  <a:gd name="connsiteX22" fmla="*/ 2901950 w 18300700"/>
                  <a:gd name="connsiteY22" fmla="*/ 8379423 h 15256473"/>
                  <a:gd name="connsiteX23" fmla="*/ 3022600 w 18300700"/>
                  <a:gd name="connsiteY23" fmla="*/ 8214323 h 15256473"/>
                  <a:gd name="connsiteX24" fmla="*/ 3136900 w 18300700"/>
                  <a:gd name="connsiteY24" fmla="*/ 8207973 h 15256473"/>
                  <a:gd name="connsiteX25" fmla="*/ 3219450 w 18300700"/>
                  <a:gd name="connsiteY25" fmla="*/ 8138123 h 15256473"/>
                  <a:gd name="connsiteX26" fmla="*/ 3206750 w 18300700"/>
                  <a:gd name="connsiteY26" fmla="*/ 8303223 h 15256473"/>
                  <a:gd name="connsiteX27" fmla="*/ 3117850 w 18300700"/>
                  <a:gd name="connsiteY27" fmla="*/ 8461973 h 15256473"/>
                  <a:gd name="connsiteX28" fmla="*/ 2952750 w 18300700"/>
                  <a:gd name="connsiteY28" fmla="*/ 8665173 h 15256473"/>
                  <a:gd name="connsiteX29" fmla="*/ 2838450 w 18300700"/>
                  <a:gd name="connsiteY29" fmla="*/ 8862023 h 15256473"/>
                  <a:gd name="connsiteX30" fmla="*/ 2736850 w 18300700"/>
                  <a:gd name="connsiteY30" fmla="*/ 9014423 h 15256473"/>
                  <a:gd name="connsiteX31" fmla="*/ 2692400 w 18300700"/>
                  <a:gd name="connsiteY31" fmla="*/ 9185873 h 15256473"/>
                  <a:gd name="connsiteX32" fmla="*/ 2527300 w 18300700"/>
                  <a:gd name="connsiteY32" fmla="*/ 9382723 h 15256473"/>
                  <a:gd name="connsiteX33" fmla="*/ 2425700 w 18300700"/>
                  <a:gd name="connsiteY33" fmla="*/ 9585923 h 15256473"/>
                  <a:gd name="connsiteX34" fmla="*/ 2368550 w 18300700"/>
                  <a:gd name="connsiteY34" fmla="*/ 9731973 h 15256473"/>
                  <a:gd name="connsiteX35" fmla="*/ 2235200 w 18300700"/>
                  <a:gd name="connsiteY35" fmla="*/ 9852623 h 15256473"/>
                  <a:gd name="connsiteX36" fmla="*/ 2184400 w 18300700"/>
                  <a:gd name="connsiteY36" fmla="*/ 9960573 h 15256473"/>
                  <a:gd name="connsiteX37" fmla="*/ 2317750 w 18300700"/>
                  <a:gd name="connsiteY37" fmla="*/ 9985973 h 15256473"/>
                  <a:gd name="connsiteX38" fmla="*/ 2311400 w 18300700"/>
                  <a:gd name="connsiteY38" fmla="*/ 10125673 h 15256473"/>
                  <a:gd name="connsiteX39" fmla="*/ 2254250 w 18300700"/>
                  <a:gd name="connsiteY39" fmla="*/ 10271723 h 15256473"/>
                  <a:gd name="connsiteX40" fmla="*/ 2139950 w 18300700"/>
                  <a:gd name="connsiteY40" fmla="*/ 10366973 h 15256473"/>
                  <a:gd name="connsiteX41" fmla="*/ 2000250 w 18300700"/>
                  <a:gd name="connsiteY41" fmla="*/ 10405073 h 15256473"/>
                  <a:gd name="connsiteX42" fmla="*/ 1974850 w 18300700"/>
                  <a:gd name="connsiteY42" fmla="*/ 10462223 h 15256473"/>
                  <a:gd name="connsiteX43" fmla="*/ 2006600 w 18300700"/>
                  <a:gd name="connsiteY43" fmla="*/ 10525723 h 15256473"/>
                  <a:gd name="connsiteX44" fmla="*/ 1924050 w 18300700"/>
                  <a:gd name="connsiteY44" fmla="*/ 10659073 h 15256473"/>
                  <a:gd name="connsiteX45" fmla="*/ 1879600 w 18300700"/>
                  <a:gd name="connsiteY45" fmla="*/ 10805123 h 15256473"/>
                  <a:gd name="connsiteX46" fmla="*/ 1854200 w 18300700"/>
                  <a:gd name="connsiteY46" fmla="*/ 11021023 h 15256473"/>
                  <a:gd name="connsiteX47" fmla="*/ 1841500 w 18300700"/>
                  <a:gd name="connsiteY47" fmla="*/ 11160723 h 15256473"/>
                  <a:gd name="connsiteX48" fmla="*/ 1695450 w 18300700"/>
                  <a:gd name="connsiteY48" fmla="*/ 11268673 h 15256473"/>
                  <a:gd name="connsiteX49" fmla="*/ 1606550 w 18300700"/>
                  <a:gd name="connsiteY49" fmla="*/ 11503623 h 15256473"/>
                  <a:gd name="connsiteX50" fmla="*/ 1511300 w 18300700"/>
                  <a:gd name="connsiteY50" fmla="*/ 11732223 h 15256473"/>
                  <a:gd name="connsiteX51" fmla="*/ 1225550 w 18300700"/>
                  <a:gd name="connsiteY51" fmla="*/ 11846523 h 15256473"/>
                  <a:gd name="connsiteX52" fmla="*/ 1130300 w 18300700"/>
                  <a:gd name="connsiteY52" fmla="*/ 11795723 h 15256473"/>
                  <a:gd name="connsiteX53" fmla="*/ 1003300 w 18300700"/>
                  <a:gd name="connsiteY53" fmla="*/ 11878273 h 15256473"/>
                  <a:gd name="connsiteX54" fmla="*/ 984250 w 18300700"/>
                  <a:gd name="connsiteY54" fmla="*/ 11941773 h 15256473"/>
                  <a:gd name="connsiteX55" fmla="*/ 901700 w 18300700"/>
                  <a:gd name="connsiteY55" fmla="*/ 12030673 h 15256473"/>
                  <a:gd name="connsiteX56" fmla="*/ 819150 w 18300700"/>
                  <a:gd name="connsiteY56" fmla="*/ 12138623 h 15256473"/>
                  <a:gd name="connsiteX57" fmla="*/ 704850 w 18300700"/>
                  <a:gd name="connsiteY57" fmla="*/ 12310073 h 15256473"/>
                  <a:gd name="connsiteX58" fmla="*/ 635000 w 18300700"/>
                  <a:gd name="connsiteY58" fmla="*/ 12481523 h 15256473"/>
                  <a:gd name="connsiteX59" fmla="*/ 565150 w 18300700"/>
                  <a:gd name="connsiteY59" fmla="*/ 12564073 h 15256473"/>
                  <a:gd name="connsiteX60" fmla="*/ 514350 w 18300700"/>
                  <a:gd name="connsiteY60" fmla="*/ 12703773 h 15256473"/>
                  <a:gd name="connsiteX61" fmla="*/ 469900 w 18300700"/>
                  <a:gd name="connsiteY61" fmla="*/ 12824423 h 15256473"/>
                  <a:gd name="connsiteX62" fmla="*/ 419100 w 18300700"/>
                  <a:gd name="connsiteY62" fmla="*/ 12989523 h 15256473"/>
                  <a:gd name="connsiteX63" fmla="*/ 476250 w 18300700"/>
                  <a:gd name="connsiteY63" fmla="*/ 13084773 h 15256473"/>
                  <a:gd name="connsiteX64" fmla="*/ 406400 w 18300700"/>
                  <a:gd name="connsiteY64" fmla="*/ 13237173 h 15256473"/>
                  <a:gd name="connsiteX65" fmla="*/ 412750 w 18300700"/>
                  <a:gd name="connsiteY65" fmla="*/ 13357823 h 15256473"/>
                  <a:gd name="connsiteX66" fmla="*/ 368300 w 18300700"/>
                  <a:gd name="connsiteY66" fmla="*/ 13529273 h 15256473"/>
                  <a:gd name="connsiteX67" fmla="*/ 317500 w 18300700"/>
                  <a:gd name="connsiteY67" fmla="*/ 13751523 h 15256473"/>
                  <a:gd name="connsiteX68" fmla="*/ 273050 w 18300700"/>
                  <a:gd name="connsiteY68" fmla="*/ 13916623 h 15256473"/>
                  <a:gd name="connsiteX69" fmla="*/ 234950 w 18300700"/>
                  <a:gd name="connsiteY69" fmla="*/ 14043623 h 15256473"/>
                  <a:gd name="connsiteX70" fmla="*/ 228600 w 18300700"/>
                  <a:gd name="connsiteY70" fmla="*/ 14221423 h 15256473"/>
                  <a:gd name="connsiteX71" fmla="*/ 184150 w 18300700"/>
                  <a:gd name="connsiteY71" fmla="*/ 14418273 h 15256473"/>
                  <a:gd name="connsiteX72" fmla="*/ 139700 w 18300700"/>
                  <a:gd name="connsiteY72" fmla="*/ 14589723 h 15256473"/>
                  <a:gd name="connsiteX73" fmla="*/ 133350 w 18300700"/>
                  <a:gd name="connsiteY73" fmla="*/ 14761173 h 15256473"/>
                  <a:gd name="connsiteX74" fmla="*/ 69850 w 18300700"/>
                  <a:gd name="connsiteY74" fmla="*/ 14875473 h 15256473"/>
                  <a:gd name="connsiteX75" fmla="*/ 50800 w 18300700"/>
                  <a:gd name="connsiteY75" fmla="*/ 15027873 h 15256473"/>
                  <a:gd name="connsiteX76" fmla="*/ 0 w 18300700"/>
                  <a:gd name="connsiteY76" fmla="*/ 15256473 h 15256473"/>
                  <a:gd name="connsiteX77" fmla="*/ 82550 w 18300700"/>
                  <a:gd name="connsiteY77" fmla="*/ 15199323 h 15256473"/>
                  <a:gd name="connsiteX78" fmla="*/ 406400 w 18300700"/>
                  <a:gd name="connsiteY78" fmla="*/ 14024573 h 15256473"/>
                  <a:gd name="connsiteX79" fmla="*/ 4775200 w 18300700"/>
                  <a:gd name="connsiteY79" fmla="*/ 14151573 h 15256473"/>
                  <a:gd name="connsiteX80" fmla="*/ 9207500 w 18300700"/>
                  <a:gd name="connsiteY80" fmla="*/ 14189673 h 15256473"/>
                  <a:gd name="connsiteX81" fmla="*/ 9029700 w 18300700"/>
                  <a:gd name="connsiteY81" fmla="*/ 11471873 h 15256473"/>
                  <a:gd name="connsiteX82" fmla="*/ 8851900 w 18300700"/>
                  <a:gd name="connsiteY82" fmla="*/ 10824173 h 15256473"/>
                  <a:gd name="connsiteX83" fmla="*/ 8978900 w 18300700"/>
                  <a:gd name="connsiteY83" fmla="*/ 10519373 h 15256473"/>
                  <a:gd name="connsiteX84" fmla="*/ 9207500 w 18300700"/>
                  <a:gd name="connsiteY84" fmla="*/ 10176473 h 15256473"/>
                  <a:gd name="connsiteX85" fmla="*/ 10134600 w 18300700"/>
                  <a:gd name="connsiteY85" fmla="*/ 9579573 h 15256473"/>
                  <a:gd name="connsiteX86" fmla="*/ 10579100 w 18300700"/>
                  <a:gd name="connsiteY86" fmla="*/ 9477973 h 15256473"/>
                  <a:gd name="connsiteX87" fmla="*/ 11036300 w 18300700"/>
                  <a:gd name="connsiteY87" fmla="*/ 9249373 h 15256473"/>
                  <a:gd name="connsiteX88" fmla="*/ 11366500 w 18300700"/>
                  <a:gd name="connsiteY88" fmla="*/ 9147773 h 15256473"/>
                  <a:gd name="connsiteX89" fmla="*/ 11289631 w 18300700"/>
                  <a:gd name="connsiteY89" fmla="*/ 3195639 h 15256473"/>
                  <a:gd name="connsiteX90" fmla="*/ 18300700 w 18300700"/>
                  <a:gd name="connsiteY90" fmla="*/ 3000973 h 15256473"/>
                  <a:gd name="connsiteX91" fmla="*/ 18160332 w 18300700"/>
                  <a:gd name="connsiteY91" fmla="*/ 0 h 15256473"/>
                  <a:gd name="connsiteX92" fmla="*/ 11880181 w 18300700"/>
                  <a:gd name="connsiteY92" fmla="*/ 1512889 h 15256473"/>
                  <a:gd name="connsiteX93" fmla="*/ 9029032 w 18300700"/>
                  <a:gd name="connsiteY93" fmla="*/ 2050061 h 15256473"/>
                  <a:gd name="connsiteX0" fmla="*/ 9029032 w 18300700"/>
                  <a:gd name="connsiteY0" fmla="*/ 2050061 h 15256473"/>
                  <a:gd name="connsiteX1" fmla="*/ 5251450 w 18300700"/>
                  <a:gd name="connsiteY1" fmla="*/ 5572723 h 15256473"/>
                  <a:gd name="connsiteX2" fmla="*/ 5251450 w 18300700"/>
                  <a:gd name="connsiteY2" fmla="*/ 5769573 h 15256473"/>
                  <a:gd name="connsiteX3" fmla="*/ 5168900 w 18300700"/>
                  <a:gd name="connsiteY3" fmla="*/ 5998173 h 15256473"/>
                  <a:gd name="connsiteX4" fmla="*/ 5118100 w 18300700"/>
                  <a:gd name="connsiteY4" fmla="*/ 6271223 h 15256473"/>
                  <a:gd name="connsiteX5" fmla="*/ 5029200 w 18300700"/>
                  <a:gd name="connsiteY5" fmla="*/ 6315673 h 15256473"/>
                  <a:gd name="connsiteX6" fmla="*/ 4927600 w 18300700"/>
                  <a:gd name="connsiteY6" fmla="*/ 6391873 h 15256473"/>
                  <a:gd name="connsiteX7" fmla="*/ 4838700 w 18300700"/>
                  <a:gd name="connsiteY7" fmla="*/ 6569673 h 15256473"/>
                  <a:gd name="connsiteX8" fmla="*/ 4692650 w 18300700"/>
                  <a:gd name="connsiteY8" fmla="*/ 6626823 h 15256473"/>
                  <a:gd name="connsiteX9" fmla="*/ 4514850 w 18300700"/>
                  <a:gd name="connsiteY9" fmla="*/ 6709373 h 15256473"/>
                  <a:gd name="connsiteX10" fmla="*/ 4362450 w 18300700"/>
                  <a:gd name="connsiteY10" fmla="*/ 6887173 h 15256473"/>
                  <a:gd name="connsiteX11" fmla="*/ 4229100 w 18300700"/>
                  <a:gd name="connsiteY11" fmla="*/ 7084023 h 15256473"/>
                  <a:gd name="connsiteX12" fmla="*/ 4025900 w 18300700"/>
                  <a:gd name="connsiteY12" fmla="*/ 7230073 h 15256473"/>
                  <a:gd name="connsiteX13" fmla="*/ 3721100 w 18300700"/>
                  <a:gd name="connsiteY13" fmla="*/ 7534873 h 15256473"/>
                  <a:gd name="connsiteX14" fmla="*/ 3536950 w 18300700"/>
                  <a:gd name="connsiteY14" fmla="*/ 7776173 h 15256473"/>
                  <a:gd name="connsiteX15" fmla="*/ 3390900 w 18300700"/>
                  <a:gd name="connsiteY15" fmla="*/ 7820623 h 15256473"/>
                  <a:gd name="connsiteX16" fmla="*/ 3213100 w 18300700"/>
                  <a:gd name="connsiteY16" fmla="*/ 7928573 h 15256473"/>
                  <a:gd name="connsiteX17" fmla="*/ 3041650 w 18300700"/>
                  <a:gd name="connsiteY17" fmla="*/ 8100023 h 15256473"/>
                  <a:gd name="connsiteX18" fmla="*/ 2870200 w 18300700"/>
                  <a:gd name="connsiteY18" fmla="*/ 8271473 h 15256473"/>
                  <a:gd name="connsiteX19" fmla="*/ 2781300 w 18300700"/>
                  <a:gd name="connsiteY19" fmla="*/ 8481023 h 15256473"/>
                  <a:gd name="connsiteX20" fmla="*/ 2673350 w 18300700"/>
                  <a:gd name="connsiteY20" fmla="*/ 8595323 h 15256473"/>
                  <a:gd name="connsiteX21" fmla="*/ 2698750 w 18300700"/>
                  <a:gd name="connsiteY21" fmla="*/ 8665173 h 15256473"/>
                  <a:gd name="connsiteX22" fmla="*/ 2863850 w 18300700"/>
                  <a:gd name="connsiteY22" fmla="*/ 8512773 h 15256473"/>
                  <a:gd name="connsiteX23" fmla="*/ 2901950 w 18300700"/>
                  <a:gd name="connsiteY23" fmla="*/ 8379423 h 15256473"/>
                  <a:gd name="connsiteX24" fmla="*/ 3022600 w 18300700"/>
                  <a:gd name="connsiteY24" fmla="*/ 8214323 h 15256473"/>
                  <a:gd name="connsiteX25" fmla="*/ 3136900 w 18300700"/>
                  <a:gd name="connsiteY25" fmla="*/ 8207973 h 15256473"/>
                  <a:gd name="connsiteX26" fmla="*/ 3219450 w 18300700"/>
                  <a:gd name="connsiteY26" fmla="*/ 8138123 h 15256473"/>
                  <a:gd name="connsiteX27" fmla="*/ 3206750 w 18300700"/>
                  <a:gd name="connsiteY27" fmla="*/ 8303223 h 15256473"/>
                  <a:gd name="connsiteX28" fmla="*/ 3117850 w 18300700"/>
                  <a:gd name="connsiteY28" fmla="*/ 8461973 h 15256473"/>
                  <a:gd name="connsiteX29" fmla="*/ 2952750 w 18300700"/>
                  <a:gd name="connsiteY29" fmla="*/ 8665173 h 15256473"/>
                  <a:gd name="connsiteX30" fmla="*/ 2838450 w 18300700"/>
                  <a:gd name="connsiteY30" fmla="*/ 8862023 h 15256473"/>
                  <a:gd name="connsiteX31" fmla="*/ 2736850 w 18300700"/>
                  <a:gd name="connsiteY31" fmla="*/ 9014423 h 15256473"/>
                  <a:gd name="connsiteX32" fmla="*/ 2692400 w 18300700"/>
                  <a:gd name="connsiteY32" fmla="*/ 9185873 h 15256473"/>
                  <a:gd name="connsiteX33" fmla="*/ 2527300 w 18300700"/>
                  <a:gd name="connsiteY33" fmla="*/ 9382723 h 15256473"/>
                  <a:gd name="connsiteX34" fmla="*/ 2425700 w 18300700"/>
                  <a:gd name="connsiteY34" fmla="*/ 9585923 h 15256473"/>
                  <a:gd name="connsiteX35" fmla="*/ 2368550 w 18300700"/>
                  <a:gd name="connsiteY35" fmla="*/ 9731973 h 15256473"/>
                  <a:gd name="connsiteX36" fmla="*/ 2235200 w 18300700"/>
                  <a:gd name="connsiteY36" fmla="*/ 9852623 h 15256473"/>
                  <a:gd name="connsiteX37" fmla="*/ 2184400 w 18300700"/>
                  <a:gd name="connsiteY37" fmla="*/ 9960573 h 15256473"/>
                  <a:gd name="connsiteX38" fmla="*/ 2317750 w 18300700"/>
                  <a:gd name="connsiteY38" fmla="*/ 9985973 h 15256473"/>
                  <a:gd name="connsiteX39" fmla="*/ 2311400 w 18300700"/>
                  <a:gd name="connsiteY39" fmla="*/ 10125673 h 15256473"/>
                  <a:gd name="connsiteX40" fmla="*/ 2254250 w 18300700"/>
                  <a:gd name="connsiteY40" fmla="*/ 10271723 h 15256473"/>
                  <a:gd name="connsiteX41" fmla="*/ 2139950 w 18300700"/>
                  <a:gd name="connsiteY41" fmla="*/ 10366973 h 15256473"/>
                  <a:gd name="connsiteX42" fmla="*/ 2000250 w 18300700"/>
                  <a:gd name="connsiteY42" fmla="*/ 10405073 h 15256473"/>
                  <a:gd name="connsiteX43" fmla="*/ 1974850 w 18300700"/>
                  <a:gd name="connsiteY43" fmla="*/ 10462223 h 15256473"/>
                  <a:gd name="connsiteX44" fmla="*/ 2006600 w 18300700"/>
                  <a:gd name="connsiteY44" fmla="*/ 10525723 h 15256473"/>
                  <a:gd name="connsiteX45" fmla="*/ 1924050 w 18300700"/>
                  <a:gd name="connsiteY45" fmla="*/ 10659073 h 15256473"/>
                  <a:gd name="connsiteX46" fmla="*/ 1879600 w 18300700"/>
                  <a:gd name="connsiteY46" fmla="*/ 10805123 h 15256473"/>
                  <a:gd name="connsiteX47" fmla="*/ 1854200 w 18300700"/>
                  <a:gd name="connsiteY47" fmla="*/ 11021023 h 15256473"/>
                  <a:gd name="connsiteX48" fmla="*/ 1841500 w 18300700"/>
                  <a:gd name="connsiteY48" fmla="*/ 11160723 h 15256473"/>
                  <a:gd name="connsiteX49" fmla="*/ 1695450 w 18300700"/>
                  <a:gd name="connsiteY49" fmla="*/ 11268673 h 15256473"/>
                  <a:gd name="connsiteX50" fmla="*/ 1606550 w 18300700"/>
                  <a:gd name="connsiteY50" fmla="*/ 11503623 h 15256473"/>
                  <a:gd name="connsiteX51" fmla="*/ 1511300 w 18300700"/>
                  <a:gd name="connsiteY51" fmla="*/ 11732223 h 15256473"/>
                  <a:gd name="connsiteX52" fmla="*/ 1225550 w 18300700"/>
                  <a:gd name="connsiteY52" fmla="*/ 11846523 h 15256473"/>
                  <a:gd name="connsiteX53" fmla="*/ 1130300 w 18300700"/>
                  <a:gd name="connsiteY53" fmla="*/ 11795723 h 15256473"/>
                  <a:gd name="connsiteX54" fmla="*/ 1003300 w 18300700"/>
                  <a:gd name="connsiteY54" fmla="*/ 11878273 h 15256473"/>
                  <a:gd name="connsiteX55" fmla="*/ 984250 w 18300700"/>
                  <a:gd name="connsiteY55" fmla="*/ 11941773 h 15256473"/>
                  <a:gd name="connsiteX56" fmla="*/ 901700 w 18300700"/>
                  <a:gd name="connsiteY56" fmla="*/ 12030673 h 15256473"/>
                  <a:gd name="connsiteX57" fmla="*/ 819150 w 18300700"/>
                  <a:gd name="connsiteY57" fmla="*/ 12138623 h 15256473"/>
                  <a:gd name="connsiteX58" fmla="*/ 704850 w 18300700"/>
                  <a:gd name="connsiteY58" fmla="*/ 12310073 h 15256473"/>
                  <a:gd name="connsiteX59" fmla="*/ 635000 w 18300700"/>
                  <a:gd name="connsiteY59" fmla="*/ 12481523 h 15256473"/>
                  <a:gd name="connsiteX60" fmla="*/ 565150 w 18300700"/>
                  <a:gd name="connsiteY60" fmla="*/ 12564073 h 15256473"/>
                  <a:gd name="connsiteX61" fmla="*/ 514350 w 18300700"/>
                  <a:gd name="connsiteY61" fmla="*/ 12703773 h 15256473"/>
                  <a:gd name="connsiteX62" fmla="*/ 469900 w 18300700"/>
                  <a:gd name="connsiteY62" fmla="*/ 12824423 h 15256473"/>
                  <a:gd name="connsiteX63" fmla="*/ 419100 w 18300700"/>
                  <a:gd name="connsiteY63" fmla="*/ 12989523 h 15256473"/>
                  <a:gd name="connsiteX64" fmla="*/ 476250 w 18300700"/>
                  <a:gd name="connsiteY64" fmla="*/ 13084773 h 15256473"/>
                  <a:gd name="connsiteX65" fmla="*/ 406400 w 18300700"/>
                  <a:gd name="connsiteY65" fmla="*/ 13237173 h 15256473"/>
                  <a:gd name="connsiteX66" fmla="*/ 412750 w 18300700"/>
                  <a:gd name="connsiteY66" fmla="*/ 13357823 h 15256473"/>
                  <a:gd name="connsiteX67" fmla="*/ 368300 w 18300700"/>
                  <a:gd name="connsiteY67" fmla="*/ 13529273 h 15256473"/>
                  <a:gd name="connsiteX68" fmla="*/ 317500 w 18300700"/>
                  <a:gd name="connsiteY68" fmla="*/ 13751523 h 15256473"/>
                  <a:gd name="connsiteX69" fmla="*/ 273050 w 18300700"/>
                  <a:gd name="connsiteY69" fmla="*/ 13916623 h 15256473"/>
                  <a:gd name="connsiteX70" fmla="*/ 234950 w 18300700"/>
                  <a:gd name="connsiteY70" fmla="*/ 14043623 h 15256473"/>
                  <a:gd name="connsiteX71" fmla="*/ 228600 w 18300700"/>
                  <a:gd name="connsiteY71" fmla="*/ 14221423 h 15256473"/>
                  <a:gd name="connsiteX72" fmla="*/ 184150 w 18300700"/>
                  <a:gd name="connsiteY72" fmla="*/ 14418273 h 15256473"/>
                  <a:gd name="connsiteX73" fmla="*/ 139700 w 18300700"/>
                  <a:gd name="connsiteY73" fmla="*/ 14589723 h 15256473"/>
                  <a:gd name="connsiteX74" fmla="*/ 133350 w 18300700"/>
                  <a:gd name="connsiteY74" fmla="*/ 14761173 h 15256473"/>
                  <a:gd name="connsiteX75" fmla="*/ 69850 w 18300700"/>
                  <a:gd name="connsiteY75" fmla="*/ 14875473 h 15256473"/>
                  <a:gd name="connsiteX76" fmla="*/ 50800 w 18300700"/>
                  <a:gd name="connsiteY76" fmla="*/ 15027873 h 15256473"/>
                  <a:gd name="connsiteX77" fmla="*/ 0 w 18300700"/>
                  <a:gd name="connsiteY77" fmla="*/ 15256473 h 15256473"/>
                  <a:gd name="connsiteX78" fmla="*/ 82550 w 18300700"/>
                  <a:gd name="connsiteY78" fmla="*/ 15199323 h 15256473"/>
                  <a:gd name="connsiteX79" fmla="*/ 406400 w 18300700"/>
                  <a:gd name="connsiteY79" fmla="*/ 14024573 h 15256473"/>
                  <a:gd name="connsiteX80" fmla="*/ 4775200 w 18300700"/>
                  <a:gd name="connsiteY80" fmla="*/ 14151573 h 15256473"/>
                  <a:gd name="connsiteX81" fmla="*/ 9207500 w 18300700"/>
                  <a:gd name="connsiteY81" fmla="*/ 14189673 h 15256473"/>
                  <a:gd name="connsiteX82" fmla="*/ 9029700 w 18300700"/>
                  <a:gd name="connsiteY82" fmla="*/ 11471873 h 15256473"/>
                  <a:gd name="connsiteX83" fmla="*/ 8851900 w 18300700"/>
                  <a:gd name="connsiteY83" fmla="*/ 10824173 h 15256473"/>
                  <a:gd name="connsiteX84" fmla="*/ 8978900 w 18300700"/>
                  <a:gd name="connsiteY84" fmla="*/ 10519373 h 15256473"/>
                  <a:gd name="connsiteX85" fmla="*/ 9207500 w 18300700"/>
                  <a:gd name="connsiteY85" fmla="*/ 10176473 h 15256473"/>
                  <a:gd name="connsiteX86" fmla="*/ 10134600 w 18300700"/>
                  <a:gd name="connsiteY86" fmla="*/ 9579573 h 15256473"/>
                  <a:gd name="connsiteX87" fmla="*/ 10579100 w 18300700"/>
                  <a:gd name="connsiteY87" fmla="*/ 9477973 h 15256473"/>
                  <a:gd name="connsiteX88" fmla="*/ 11036300 w 18300700"/>
                  <a:gd name="connsiteY88" fmla="*/ 9249373 h 15256473"/>
                  <a:gd name="connsiteX89" fmla="*/ 11366500 w 18300700"/>
                  <a:gd name="connsiteY89" fmla="*/ 9147773 h 15256473"/>
                  <a:gd name="connsiteX90" fmla="*/ 11289631 w 18300700"/>
                  <a:gd name="connsiteY90" fmla="*/ 3195639 h 15256473"/>
                  <a:gd name="connsiteX91" fmla="*/ 18300700 w 18300700"/>
                  <a:gd name="connsiteY91" fmla="*/ 3000973 h 15256473"/>
                  <a:gd name="connsiteX92" fmla="*/ 18160332 w 18300700"/>
                  <a:gd name="connsiteY92" fmla="*/ 0 h 15256473"/>
                  <a:gd name="connsiteX93" fmla="*/ 11880181 w 18300700"/>
                  <a:gd name="connsiteY93" fmla="*/ 1512889 h 15256473"/>
                  <a:gd name="connsiteX94" fmla="*/ 9029032 w 18300700"/>
                  <a:gd name="connsiteY94" fmla="*/ 2050061 h 15256473"/>
                  <a:gd name="connsiteX0" fmla="*/ 9029032 w 18300700"/>
                  <a:gd name="connsiteY0" fmla="*/ 2050061 h 15256473"/>
                  <a:gd name="connsiteX1" fmla="*/ 5289550 w 18300700"/>
                  <a:gd name="connsiteY1" fmla="*/ 5369523 h 15256473"/>
                  <a:gd name="connsiteX2" fmla="*/ 5251450 w 18300700"/>
                  <a:gd name="connsiteY2" fmla="*/ 5572723 h 15256473"/>
                  <a:gd name="connsiteX3" fmla="*/ 5251450 w 18300700"/>
                  <a:gd name="connsiteY3" fmla="*/ 5769573 h 15256473"/>
                  <a:gd name="connsiteX4" fmla="*/ 5168900 w 18300700"/>
                  <a:gd name="connsiteY4" fmla="*/ 5998173 h 15256473"/>
                  <a:gd name="connsiteX5" fmla="*/ 5118100 w 18300700"/>
                  <a:gd name="connsiteY5" fmla="*/ 6271223 h 15256473"/>
                  <a:gd name="connsiteX6" fmla="*/ 5029200 w 18300700"/>
                  <a:gd name="connsiteY6" fmla="*/ 6315673 h 15256473"/>
                  <a:gd name="connsiteX7" fmla="*/ 4927600 w 18300700"/>
                  <a:gd name="connsiteY7" fmla="*/ 6391873 h 15256473"/>
                  <a:gd name="connsiteX8" fmla="*/ 4838700 w 18300700"/>
                  <a:gd name="connsiteY8" fmla="*/ 6569673 h 15256473"/>
                  <a:gd name="connsiteX9" fmla="*/ 4692650 w 18300700"/>
                  <a:gd name="connsiteY9" fmla="*/ 6626823 h 15256473"/>
                  <a:gd name="connsiteX10" fmla="*/ 4514850 w 18300700"/>
                  <a:gd name="connsiteY10" fmla="*/ 6709373 h 15256473"/>
                  <a:gd name="connsiteX11" fmla="*/ 4362450 w 18300700"/>
                  <a:gd name="connsiteY11" fmla="*/ 6887173 h 15256473"/>
                  <a:gd name="connsiteX12" fmla="*/ 4229100 w 18300700"/>
                  <a:gd name="connsiteY12" fmla="*/ 7084023 h 15256473"/>
                  <a:gd name="connsiteX13" fmla="*/ 4025900 w 18300700"/>
                  <a:gd name="connsiteY13" fmla="*/ 7230073 h 15256473"/>
                  <a:gd name="connsiteX14" fmla="*/ 3721100 w 18300700"/>
                  <a:gd name="connsiteY14" fmla="*/ 7534873 h 15256473"/>
                  <a:gd name="connsiteX15" fmla="*/ 3536950 w 18300700"/>
                  <a:gd name="connsiteY15" fmla="*/ 7776173 h 15256473"/>
                  <a:gd name="connsiteX16" fmla="*/ 3390900 w 18300700"/>
                  <a:gd name="connsiteY16" fmla="*/ 7820623 h 15256473"/>
                  <a:gd name="connsiteX17" fmla="*/ 3213100 w 18300700"/>
                  <a:gd name="connsiteY17" fmla="*/ 7928573 h 15256473"/>
                  <a:gd name="connsiteX18" fmla="*/ 3041650 w 18300700"/>
                  <a:gd name="connsiteY18" fmla="*/ 8100023 h 15256473"/>
                  <a:gd name="connsiteX19" fmla="*/ 2870200 w 18300700"/>
                  <a:gd name="connsiteY19" fmla="*/ 8271473 h 15256473"/>
                  <a:gd name="connsiteX20" fmla="*/ 2781300 w 18300700"/>
                  <a:gd name="connsiteY20" fmla="*/ 8481023 h 15256473"/>
                  <a:gd name="connsiteX21" fmla="*/ 2673350 w 18300700"/>
                  <a:gd name="connsiteY21" fmla="*/ 8595323 h 15256473"/>
                  <a:gd name="connsiteX22" fmla="*/ 2698750 w 18300700"/>
                  <a:gd name="connsiteY22" fmla="*/ 8665173 h 15256473"/>
                  <a:gd name="connsiteX23" fmla="*/ 2863850 w 18300700"/>
                  <a:gd name="connsiteY23" fmla="*/ 8512773 h 15256473"/>
                  <a:gd name="connsiteX24" fmla="*/ 2901950 w 18300700"/>
                  <a:gd name="connsiteY24" fmla="*/ 8379423 h 15256473"/>
                  <a:gd name="connsiteX25" fmla="*/ 3022600 w 18300700"/>
                  <a:gd name="connsiteY25" fmla="*/ 8214323 h 15256473"/>
                  <a:gd name="connsiteX26" fmla="*/ 3136900 w 18300700"/>
                  <a:gd name="connsiteY26" fmla="*/ 8207973 h 15256473"/>
                  <a:gd name="connsiteX27" fmla="*/ 3219450 w 18300700"/>
                  <a:gd name="connsiteY27" fmla="*/ 8138123 h 15256473"/>
                  <a:gd name="connsiteX28" fmla="*/ 3206750 w 18300700"/>
                  <a:gd name="connsiteY28" fmla="*/ 8303223 h 15256473"/>
                  <a:gd name="connsiteX29" fmla="*/ 3117850 w 18300700"/>
                  <a:gd name="connsiteY29" fmla="*/ 8461973 h 15256473"/>
                  <a:gd name="connsiteX30" fmla="*/ 2952750 w 18300700"/>
                  <a:gd name="connsiteY30" fmla="*/ 8665173 h 15256473"/>
                  <a:gd name="connsiteX31" fmla="*/ 2838450 w 18300700"/>
                  <a:gd name="connsiteY31" fmla="*/ 8862023 h 15256473"/>
                  <a:gd name="connsiteX32" fmla="*/ 2736850 w 18300700"/>
                  <a:gd name="connsiteY32" fmla="*/ 9014423 h 15256473"/>
                  <a:gd name="connsiteX33" fmla="*/ 2692400 w 18300700"/>
                  <a:gd name="connsiteY33" fmla="*/ 9185873 h 15256473"/>
                  <a:gd name="connsiteX34" fmla="*/ 2527300 w 18300700"/>
                  <a:gd name="connsiteY34" fmla="*/ 9382723 h 15256473"/>
                  <a:gd name="connsiteX35" fmla="*/ 2425700 w 18300700"/>
                  <a:gd name="connsiteY35" fmla="*/ 9585923 h 15256473"/>
                  <a:gd name="connsiteX36" fmla="*/ 2368550 w 18300700"/>
                  <a:gd name="connsiteY36" fmla="*/ 9731973 h 15256473"/>
                  <a:gd name="connsiteX37" fmla="*/ 2235200 w 18300700"/>
                  <a:gd name="connsiteY37" fmla="*/ 9852623 h 15256473"/>
                  <a:gd name="connsiteX38" fmla="*/ 2184400 w 18300700"/>
                  <a:gd name="connsiteY38" fmla="*/ 9960573 h 15256473"/>
                  <a:gd name="connsiteX39" fmla="*/ 2317750 w 18300700"/>
                  <a:gd name="connsiteY39" fmla="*/ 9985973 h 15256473"/>
                  <a:gd name="connsiteX40" fmla="*/ 2311400 w 18300700"/>
                  <a:gd name="connsiteY40" fmla="*/ 10125673 h 15256473"/>
                  <a:gd name="connsiteX41" fmla="*/ 2254250 w 18300700"/>
                  <a:gd name="connsiteY41" fmla="*/ 10271723 h 15256473"/>
                  <a:gd name="connsiteX42" fmla="*/ 2139950 w 18300700"/>
                  <a:gd name="connsiteY42" fmla="*/ 10366973 h 15256473"/>
                  <a:gd name="connsiteX43" fmla="*/ 2000250 w 18300700"/>
                  <a:gd name="connsiteY43" fmla="*/ 10405073 h 15256473"/>
                  <a:gd name="connsiteX44" fmla="*/ 1974850 w 18300700"/>
                  <a:gd name="connsiteY44" fmla="*/ 10462223 h 15256473"/>
                  <a:gd name="connsiteX45" fmla="*/ 2006600 w 18300700"/>
                  <a:gd name="connsiteY45" fmla="*/ 10525723 h 15256473"/>
                  <a:gd name="connsiteX46" fmla="*/ 1924050 w 18300700"/>
                  <a:gd name="connsiteY46" fmla="*/ 10659073 h 15256473"/>
                  <a:gd name="connsiteX47" fmla="*/ 1879600 w 18300700"/>
                  <a:gd name="connsiteY47" fmla="*/ 10805123 h 15256473"/>
                  <a:gd name="connsiteX48" fmla="*/ 1854200 w 18300700"/>
                  <a:gd name="connsiteY48" fmla="*/ 11021023 h 15256473"/>
                  <a:gd name="connsiteX49" fmla="*/ 1841500 w 18300700"/>
                  <a:gd name="connsiteY49" fmla="*/ 11160723 h 15256473"/>
                  <a:gd name="connsiteX50" fmla="*/ 1695450 w 18300700"/>
                  <a:gd name="connsiteY50" fmla="*/ 11268673 h 15256473"/>
                  <a:gd name="connsiteX51" fmla="*/ 1606550 w 18300700"/>
                  <a:gd name="connsiteY51" fmla="*/ 11503623 h 15256473"/>
                  <a:gd name="connsiteX52" fmla="*/ 1511300 w 18300700"/>
                  <a:gd name="connsiteY52" fmla="*/ 11732223 h 15256473"/>
                  <a:gd name="connsiteX53" fmla="*/ 1225550 w 18300700"/>
                  <a:gd name="connsiteY53" fmla="*/ 11846523 h 15256473"/>
                  <a:gd name="connsiteX54" fmla="*/ 1130300 w 18300700"/>
                  <a:gd name="connsiteY54" fmla="*/ 11795723 h 15256473"/>
                  <a:gd name="connsiteX55" fmla="*/ 1003300 w 18300700"/>
                  <a:gd name="connsiteY55" fmla="*/ 11878273 h 15256473"/>
                  <a:gd name="connsiteX56" fmla="*/ 984250 w 18300700"/>
                  <a:gd name="connsiteY56" fmla="*/ 11941773 h 15256473"/>
                  <a:gd name="connsiteX57" fmla="*/ 901700 w 18300700"/>
                  <a:gd name="connsiteY57" fmla="*/ 12030673 h 15256473"/>
                  <a:gd name="connsiteX58" fmla="*/ 819150 w 18300700"/>
                  <a:gd name="connsiteY58" fmla="*/ 12138623 h 15256473"/>
                  <a:gd name="connsiteX59" fmla="*/ 704850 w 18300700"/>
                  <a:gd name="connsiteY59" fmla="*/ 12310073 h 15256473"/>
                  <a:gd name="connsiteX60" fmla="*/ 635000 w 18300700"/>
                  <a:gd name="connsiteY60" fmla="*/ 12481523 h 15256473"/>
                  <a:gd name="connsiteX61" fmla="*/ 565150 w 18300700"/>
                  <a:gd name="connsiteY61" fmla="*/ 12564073 h 15256473"/>
                  <a:gd name="connsiteX62" fmla="*/ 514350 w 18300700"/>
                  <a:gd name="connsiteY62" fmla="*/ 12703773 h 15256473"/>
                  <a:gd name="connsiteX63" fmla="*/ 469900 w 18300700"/>
                  <a:gd name="connsiteY63" fmla="*/ 12824423 h 15256473"/>
                  <a:gd name="connsiteX64" fmla="*/ 419100 w 18300700"/>
                  <a:gd name="connsiteY64" fmla="*/ 12989523 h 15256473"/>
                  <a:gd name="connsiteX65" fmla="*/ 476250 w 18300700"/>
                  <a:gd name="connsiteY65" fmla="*/ 13084773 h 15256473"/>
                  <a:gd name="connsiteX66" fmla="*/ 406400 w 18300700"/>
                  <a:gd name="connsiteY66" fmla="*/ 13237173 h 15256473"/>
                  <a:gd name="connsiteX67" fmla="*/ 412750 w 18300700"/>
                  <a:gd name="connsiteY67" fmla="*/ 13357823 h 15256473"/>
                  <a:gd name="connsiteX68" fmla="*/ 368300 w 18300700"/>
                  <a:gd name="connsiteY68" fmla="*/ 13529273 h 15256473"/>
                  <a:gd name="connsiteX69" fmla="*/ 317500 w 18300700"/>
                  <a:gd name="connsiteY69" fmla="*/ 13751523 h 15256473"/>
                  <a:gd name="connsiteX70" fmla="*/ 273050 w 18300700"/>
                  <a:gd name="connsiteY70" fmla="*/ 13916623 h 15256473"/>
                  <a:gd name="connsiteX71" fmla="*/ 234950 w 18300700"/>
                  <a:gd name="connsiteY71" fmla="*/ 14043623 h 15256473"/>
                  <a:gd name="connsiteX72" fmla="*/ 228600 w 18300700"/>
                  <a:gd name="connsiteY72" fmla="*/ 14221423 h 15256473"/>
                  <a:gd name="connsiteX73" fmla="*/ 184150 w 18300700"/>
                  <a:gd name="connsiteY73" fmla="*/ 14418273 h 15256473"/>
                  <a:gd name="connsiteX74" fmla="*/ 139700 w 18300700"/>
                  <a:gd name="connsiteY74" fmla="*/ 14589723 h 15256473"/>
                  <a:gd name="connsiteX75" fmla="*/ 133350 w 18300700"/>
                  <a:gd name="connsiteY75" fmla="*/ 14761173 h 15256473"/>
                  <a:gd name="connsiteX76" fmla="*/ 69850 w 18300700"/>
                  <a:gd name="connsiteY76" fmla="*/ 14875473 h 15256473"/>
                  <a:gd name="connsiteX77" fmla="*/ 50800 w 18300700"/>
                  <a:gd name="connsiteY77" fmla="*/ 15027873 h 15256473"/>
                  <a:gd name="connsiteX78" fmla="*/ 0 w 18300700"/>
                  <a:gd name="connsiteY78" fmla="*/ 15256473 h 15256473"/>
                  <a:gd name="connsiteX79" fmla="*/ 82550 w 18300700"/>
                  <a:gd name="connsiteY79" fmla="*/ 15199323 h 15256473"/>
                  <a:gd name="connsiteX80" fmla="*/ 406400 w 18300700"/>
                  <a:gd name="connsiteY80" fmla="*/ 14024573 h 15256473"/>
                  <a:gd name="connsiteX81" fmla="*/ 4775200 w 18300700"/>
                  <a:gd name="connsiteY81" fmla="*/ 14151573 h 15256473"/>
                  <a:gd name="connsiteX82" fmla="*/ 9207500 w 18300700"/>
                  <a:gd name="connsiteY82" fmla="*/ 14189673 h 15256473"/>
                  <a:gd name="connsiteX83" fmla="*/ 9029700 w 18300700"/>
                  <a:gd name="connsiteY83" fmla="*/ 11471873 h 15256473"/>
                  <a:gd name="connsiteX84" fmla="*/ 8851900 w 18300700"/>
                  <a:gd name="connsiteY84" fmla="*/ 10824173 h 15256473"/>
                  <a:gd name="connsiteX85" fmla="*/ 8978900 w 18300700"/>
                  <a:gd name="connsiteY85" fmla="*/ 10519373 h 15256473"/>
                  <a:gd name="connsiteX86" fmla="*/ 9207500 w 18300700"/>
                  <a:gd name="connsiteY86" fmla="*/ 10176473 h 15256473"/>
                  <a:gd name="connsiteX87" fmla="*/ 10134600 w 18300700"/>
                  <a:gd name="connsiteY87" fmla="*/ 9579573 h 15256473"/>
                  <a:gd name="connsiteX88" fmla="*/ 10579100 w 18300700"/>
                  <a:gd name="connsiteY88" fmla="*/ 9477973 h 15256473"/>
                  <a:gd name="connsiteX89" fmla="*/ 11036300 w 18300700"/>
                  <a:gd name="connsiteY89" fmla="*/ 9249373 h 15256473"/>
                  <a:gd name="connsiteX90" fmla="*/ 11366500 w 18300700"/>
                  <a:gd name="connsiteY90" fmla="*/ 9147773 h 15256473"/>
                  <a:gd name="connsiteX91" fmla="*/ 11289631 w 18300700"/>
                  <a:gd name="connsiteY91" fmla="*/ 3195639 h 15256473"/>
                  <a:gd name="connsiteX92" fmla="*/ 18300700 w 18300700"/>
                  <a:gd name="connsiteY92" fmla="*/ 3000973 h 15256473"/>
                  <a:gd name="connsiteX93" fmla="*/ 18160332 w 18300700"/>
                  <a:gd name="connsiteY93" fmla="*/ 0 h 15256473"/>
                  <a:gd name="connsiteX94" fmla="*/ 11880181 w 18300700"/>
                  <a:gd name="connsiteY94" fmla="*/ 1512889 h 15256473"/>
                  <a:gd name="connsiteX95" fmla="*/ 9029032 w 18300700"/>
                  <a:gd name="connsiteY95" fmla="*/ 2050061 h 15256473"/>
                  <a:gd name="connsiteX0" fmla="*/ 9029032 w 18300700"/>
                  <a:gd name="connsiteY0" fmla="*/ 2050061 h 15256473"/>
                  <a:gd name="connsiteX1" fmla="*/ 5251450 w 18300700"/>
                  <a:gd name="connsiteY1" fmla="*/ 5286973 h 15256473"/>
                  <a:gd name="connsiteX2" fmla="*/ 5289550 w 18300700"/>
                  <a:gd name="connsiteY2" fmla="*/ 5369523 h 15256473"/>
                  <a:gd name="connsiteX3" fmla="*/ 5251450 w 18300700"/>
                  <a:gd name="connsiteY3" fmla="*/ 5572723 h 15256473"/>
                  <a:gd name="connsiteX4" fmla="*/ 5251450 w 18300700"/>
                  <a:gd name="connsiteY4" fmla="*/ 5769573 h 15256473"/>
                  <a:gd name="connsiteX5" fmla="*/ 5168900 w 18300700"/>
                  <a:gd name="connsiteY5" fmla="*/ 5998173 h 15256473"/>
                  <a:gd name="connsiteX6" fmla="*/ 5118100 w 18300700"/>
                  <a:gd name="connsiteY6" fmla="*/ 6271223 h 15256473"/>
                  <a:gd name="connsiteX7" fmla="*/ 5029200 w 18300700"/>
                  <a:gd name="connsiteY7" fmla="*/ 6315673 h 15256473"/>
                  <a:gd name="connsiteX8" fmla="*/ 4927600 w 18300700"/>
                  <a:gd name="connsiteY8" fmla="*/ 6391873 h 15256473"/>
                  <a:gd name="connsiteX9" fmla="*/ 4838700 w 18300700"/>
                  <a:gd name="connsiteY9" fmla="*/ 6569673 h 15256473"/>
                  <a:gd name="connsiteX10" fmla="*/ 4692650 w 18300700"/>
                  <a:gd name="connsiteY10" fmla="*/ 6626823 h 15256473"/>
                  <a:gd name="connsiteX11" fmla="*/ 4514850 w 18300700"/>
                  <a:gd name="connsiteY11" fmla="*/ 6709373 h 15256473"/>
                  <a:gd name="connsiteX12" fmla="*/ 4362450 w 18300700"/>
                  <a:gd name="connsiteY12" fmla="*/ 6887173 h 15256473"/>
                  <a:gd name="connsiteX13" fmla="*/ 4229100 w 18300700"/>
                  <a:gd name="connsiteY13" fmla="*/ 7084023 h 15256473"/>
                  <a:gd name="connsiteX14" fmla="*/ 4025900 w 18300700"/>
                  <a:gd name="connsiteY14" fmla="*/ 7230073 h 15256473"/>
                  <a:gd name="connsiteX15" fmla="*/ 3721100 w 18300700"/>
                  <a:gd name="connsiteY15" fmla="*/ 7534873 h 15256473"/>
                  <a:gd name="connsiteX16" fmla="*/ 3536950 w 18300700"/>
                  <a:gd name="connsiteY16" fmla="*/ 7776173 h 15256473"/>
                  <a:gd name="connsiteX17" fmla="*/ 3390900 w 18300700"/>
                  <a:gd name="connsiteY17" fmla="*/ 7820623 h 15256473"/>
                  <a:gd name="connsiteX18" fmla="*/ 3213100 w 18300700"/>
                  <a:gd name="connsiteY18" fmla="*/ 7928573 h 15256473"/>
                  <a:gd name="connsiteX19" fmla="*/ 3041650 w 18300700"/>
                  <a:gd name="connsiteY19" fmla="*/ 8100023 h 15256473"/>
                  <a:gd name="connsiteX20" fmla="*/ 2870200 w 18300700"/>
                  <a:gd name="connsiteY20" fmla="*/ 8271473 h 15256473"/>
                  <a:gd name="connsiteX21" fmla="*/ 2781300 w 18300700"/>
                  <a:gd name="connsiteY21" fmla="*/ 8481023 h 15256473"/>
                  <a:gd name="connsiteX22" fmla="*/ 2673350 w 18300700"/>
                  <a:gd name="connsiteY22" fmla="*/ 8595323 h 15256473"/>
                  <a:gd name="connsiteX23" fmla="*/ 2698750 w 18300700"/>
                  <a:gd name="connsiteY23" fmla="*/ 8665173 h 15256473"/>
                  <a:gd name="connsiteX24" fmla="*/ 2863850 w 18300700"/>
                  <a:gd name="connsiteY24" fmla="*/ 8512773 h 15256473"/>
                  <a:gd name="connsiteX25" fmla="*/ 2901950 w 18300700"/>
                  <a:gd name="connsiteY25" fmla="*/ 8379423 h 15256473"/>
                  <a:gd name="connsiteX26" fmla="*/ 3022600 w 18300700"/>
                  <a:gd name="connsiteY26" fmla="*/ 8214323 h 15256473"/>
                  <a:gd name="connsiteX27" fmla="*/ 3136900 w 18300700"/>
                  <a:gd name="connsiteY27" fmla="*/ 8207973 h 15256473"/>
                  <a:gd name="connsiteX28" fmla="*/ 3219450 w 18300700"/>
                  <a:gd name="connsiteY28" fmla="*/ 8138123 h 15256473"/>
                  <a:gd name="connsiteX29" fmla="*/ 3206750 w 18300700"/>
                  <a:gd name="connsiteY29" fmla="*/ 8303223 h 15256473"/>
                  <a:gd name="connsiteX30" fmla="*/ 3117850 w 18300700"/>
                  <a:gd name="connsiteY30" fmla="*/ 8461973 h 15256473"/>
                  <a:gd name="connsiteX31" fmla="*/ 2952750 w 18300700"/>
                  <a:gd name="connsiteY31" fmla="*/ 8665173 h 15256473"/>
                  <a:gd name="connsiteX32" fmla="*/ 2838450 w 18300700"/>
                  <a:gd name="connsiteY32" fmla="*/ 8862023 h 15256473"/>
                  <a:gd name="connsiteX33" fmla="*/ 2736850 w 18300700"/>
                  <a:gd name="connsiteY33" fmla="*/ 9014423 h 15256473"/>
                  <a:gd name="connsiteX34" fmla="*/ 2692400 w 18300700"/>
                  <a:gd name="connsiteY34" fmla="*/ 9185873 h 15256473"/>
                  <a:gd name="connsiteX35" fmla="*/ 2527300 w 18300700"/>
                  <a:gd name="connsiteY35" fmla="*/ 9382723 h 15256473"/>
                  <a:gd name="connsiteX36" fmla="*/ 2425700 w 18300700"/>
                  <a:gd name="connsiteY36" fmla="*/ 9585923 h 15256473"/>
                  <a:gd name="connsiteX37" fmla="*/ 2368550 w 18300700"/>
                  <a:gd name="connsiteY37" fmla="*/ 9731973 h 15256473"/>
                  <a:gd name="connsiteX38" fmla="*/ 2235200 w 18300700"/>
                  <a:gd name="connsiteY38" fmla="*/ 9852623 h 15256473"/>
                  <a:gd name="connsiteX39" fmla="*/ 2184400 w 18300700"/>
                  <a:gd name="connsiteY39" fmla="*/ 9960573 h 15256473"/>
                  <a:gd name="connsiteX40" fmla="*/ 2317750 w 18300700"/>
                  <a:gd name="connsiteY40" fmla="*/ 9985973 h 15256473"/>
                  <a:gd name="connsiteX41" fmla="*/ 2311400 w 18300700"/>
                  <a:gd name="connsiteY41" fmla="*/ 10125673 h 15256473"/>
                  <a:gd name="connsiteX42" fmla="*/ 2254250 w 18300700"/>
                  <a:gd name="connsiteY42" fmla="*/ 10271723 h 15256473"/>
                  <a:gd name="connsiteX43" fmla="*/ 2139950 w 18300700"/>
                  <a:gd name="connsiteY43" fmla="*/ 10366973 h 15256473"/>
                  <a:gd name="connsiteX44" fmla="*/ 2000250 w 18300700"/>
                  <a:gd name="connsiteY44" fmla="*/ 10405073 h 15256473"/>
                  <a:gd name="connsiteX45" fmla="*/ 1974850 w 18300700"/>
                  <a:gd name="connsiteY45" fmla="*/ 10462223 h 15256473"/>
                  <a:gd name="connsiteX46" fmla="*/ 2006600 w 18300700"/>
                  <a:gd name="connsiteY46" fmla="*/ 10525723 h 15256473"/>
                  <a:gd name="connsiteX47" fmla="*/ 1924050 w 18300700"/>
                  <a:gd name="connsiteY47" fmla="*/ 10659073 h 15256473"/>
                  <a:gd name="connsiteX48" fmla="*/ 1879600 w 18300700"/>
                  <a:gd name="connsiteY48" fmla="*/ 10805123 h 15256473"/>
                  <a:gd name="connsiteX49" fmla="*/ 1854200 w 18300700"/>
                  <a:gd name="connsiteY49" fmla="*/ 11021023 h 15256473"/>
                  <a:gd name="connsiteX50" fmla="*/ 1841500 w 18300700"/>
                  <a:gd name="connsiteY50" fmla="*/ 11160723 h 15256473"/>
                  <a:gd name="connsiteX51" fmla="*/ 1695450 w 18300700"/>
                  <a:gd name="connsiteY51" fmla="*/ 11268673 h 15256473"/>
                  <a:gd name="connsiteX52" fmla="*/ 1606550 w 18300700"/>
                  <a:gd name="connsiteY52" fmla="*/ 11503623 h 15256473"/>
                  <a:gd name="connsiteX53" fmla="*/ 1511300 w 18300700"/>
                  <a:gd name="connsiteY53" fmla="*/ 11732223 h 15256473"/>
                  <a:gd name="connsiteX54" fmla="*/ 1225550 w 18300700"/>
                  <a:gd name="connsiteY54" fmla="*/ 11846523 h 15256473"/>
                  <a:gd name="connsiteX55" fmla="*/ 1130300 w 18300700"/>
                  <a:gd name="connsiteY55" fmla="*/ 11795723 h 15256473"/>
                  <a:gd name="connsiteX56" fmla="*/ 1003300 w 18300700"/>
                  <a:gd name="connsiteY56" fmla="*/ 11878273 h 15256473"/>
                  <a:gd name="connsiteX57" fmla="*/ 984250 w 18300700"/>
                  <a:gd name="connsiteY57" fmla="*/ 11941773 h 15256473"/>
                  <a:gd name="connsiteX58" fmla="*/ 901700 w 18300700"/>
                  <a:gd name="connsiteY58" fmla="*/ 12030673 h 15256473"/>
                  <a:gd name="connsiteX59" fmla="*/ 819150 w 18300700"/>
                  <a:gd name="connsiteY59" fmla="*/ 12138623 h 15256473"/>
                  <a:gd name="connsiteX60" fmla="*/ 704850 w 18300700"/>
                  <a:gd name="connsiteY60" fmla="*/ 12310073 h 15256473"/>
                  <a:gd name="connsiteX61" fmla="*/ 635000 w 18300700"/>
                  <a:gd name="connsiteY61" fmla="*/ 12481523 h 15256473"/>
                  <a:gd name="connsiteX62" fmla="*/ 565150 w 18300700"/>
                  <a:gd name="connsiteY62" fmla="*/ 12564073 h 15256473"/>
                  <a:gd name="connsiteX63" fmla="*/ 514350 w 18300700"/>
                  <a:gd name="connsiteY63" fmla="*/ 12703773 h 15256473"/>
                  <a:gd name="connsiteX64" fmla="*/ 469900 w 18300700"/>
                  <a:gd name="connsiteY64" fmla="*/ 12824423 h 15256473"/>
                  <a:gd name="connsiteX65" fmla="*/ 419100 w 18300700"/>
                  <a:gd name="connsiteY65" fmla="*/ 12989523 h 15256473"/>
                  <a:gd name="connsiteX66" fmla="*/ 476250 w 18300700"/>
                  <a:gd name="connsiteY66" fmla="*/ 13084773 h 15256473"/>
                  <a:gd name="connsiteX67" fmla="*/ 406400 w 18300700"/>
                  <a:gd name="connsiteY67" fmla="*/ 13237173 h 15256473"/>
                  <a:gd name="connsiteX68" fmla="*/ 412750 w 18300700"/>
                  <a:gd name="connsiteY68" fmla="*/ 13357823 h 15256473"/>
                  <a:gd name="connsiteX69" fmla="*/ 368300 w 18300700"/>
                  <a:gd name="connsiteY69" fmla="*/ 13529273 h 15256473"/>
                  <a:gd name="connsiteX70" fmla="*/ 317500 w 18300700"/>
                  <a:gd name="connsiteY70" fmla="*/ 13751523 h 15256473"/>
                  <a:gd name="connsiteX71" fmla="*/ 273050 w 18300700"/>
                  <a:gd name="connsiteY71" fmla="*/ 13916623 h 15256473"/>
                  <a:gd name="connsiteX72" fmla="*/ 234950 w 18300700"/>
                  <a:gd name="connsiteY72" fmla="*/ 14043623 h 15256473"/>
                  <a:gd name="connsiteX73" fmla="*/ 228600 w 18300700"/>
                  <a:gd name="connsiteY73" fmla="*/ 14221423 h 15256473"/>
                  <a:gd name="connsiteX74" fmla="*/ 184150 w 18300700"/>
                  <a:gd name="connsiteY74" fmla="*/ 14418273 h 15256473"/>
                  <a:gd name="connsiteX75" fmla="*/ 139700 w 18300700"/>
                  <a:gd name="connsiteY75" fmla="*/ 14589723 h 15256473"/>
                  <a:gd name="connsiteX76" fmla="*/ 133350 w 18300700"/>
                  <a:gd name="connsiteY76" fmla="*/ 14761173 h 15256473"/>
                  <a:gd name="connsiteX77" fmla="*/ 69850 w 18300700"/>
                  <a:gd name="connsiteY77" fmla="*/ 14875473 h 15256473"/>
                  <a:gd name="connsiteX78" fmla="*/ 50800 w 18300700"/>
                  <a:gd name="connsiteY78" fmla="*/ 15027873 h 15256473"/>
                  <a:gd name="connsiteX79" fmla="*/ 0 w 18300700"/>
                  <a:gd name="connsiteY79" fmla="*/ 15256473 h 15256473"/>
                  <a:gd name="connsiteX80" fmla="*/ 82550 w 18300700"/>
                  <a:gd name="connsiteY80" fmla="*/ 15199323 h 15256473"/>
                  <a:gd name="connsiteX81" fmla="*/ 406400 w 18300700"/>
                  <a:gd name="connsiteY81" fmla="*/ 14024573 h 15256473"/>
                  <a:gd name="connsiteX82" fmla="*/ 4775200 w 18300700"/>
                  <a:gd name="connsiteY82" fmla="*/ 14151573 h 15256473"/>
                  <a:gd name="connsiteX83" fmla="*/ 9207500 w 18300700"/>
                  <a:gd name="connsiteY83" fmla="*/ 14189673 h 15256473"/>
                  <a:gd name="connsiteX84" fmla="*/ 9029700 w 18300700"/>
                  <a:gd name="connsiteY84" fmla="*/ 11471873 h 15256473"/>
                  <a:gd name="connsiteX85" fmla="*/ 8851900 w 18300700"/>
                  <a:gd name="connsiteY85" fmla="*/ 10824173 h 15256473"/>
                  <a:gd name="connsiteX86" fmla="*/ 8978900 w 18300700"/>
                  <a:gd name="connsiteY86" fmla="*/ 10519373 h 15256473"/>
                  <a:gd name="connsiteX87" fmla="*/ 9207500 w 18300700"/>
                  <a:gd name="connsiteY87" fmla="*/ 10176473 h 15256473"/>
                  <a:gd name="connsiteX88" fmla="*/ 10134600 w 18300700"/>
                  <a:gd name="connsiteY88" fmla="*/ 9579573 h 15256473"/>
                  <a:gd name="connsiteX89" fmla="*/ 10579100 w 18300700"/>
                  <a:gd name="connsiteY89" fmla="*/ 9477973 h 15256473"/>
                  <a:gd name="connsiteX90" fmla="*/ 11036300 w 18300700"/>
                  <a:gd name="connsiteY90" fmla="*/ 9249373 h 15256473"/>
                  <a:gd name="connsiteX91" fmla="*/ 11366500 w 18300700"/>
                  <a:gd name="connsiteY91" fmla="*/ 9147773 h 15256473"/>
                  <a:gd name="connsiteX92" fmla="*/ 11289631 w 18300700"/>
                  <a:gd name="connsiteY92" fmla="*/ 3195639 h 15256473"/>
                  <a:gd name="connsiteX93" fmla="*/ 18300700 w 18300700"/>
                  <a:gd name="connsiteY93" fmla="*/ 3000973 h 15256473"/>
                  <a:gd name="connsiteX94" fmla="*/ 18160332 w 18300700"/>
                  <a:gd name="connsiteY94" fmla="*/ 0 h 15256473"/>
                  <a:gd name="connsiteX95" fmla="*/ 11880181 w 18300700"/>
                  <a:gd name="connsiteY95" fmla="*/ 1512889 h 15256473"/>
                  <a:gd name="connsiteX96" fmla="*/ 9029032 w 18300700"/>
                  <a:gd name="connsiteY96" fmla="*/ 2050061 h 15256473"/>
                  <a:gd name="connsiteX0" fmla="*/ 9029032 w 18300700"/>
                  <a:gd name="connsiteY0" fmla="*/ 2050061 h 15256473"/>
                  <a:gd name="connsiteX1" fmla="*/ 5257800 w 18300700"/>
                  <a:gd name="connsiteY1" fmla="*/ 5007573 h 15256473"/>
                  <a:gd name="connsiteX2" fmla="*/ 5251450 w 18300700"/>
                  <a:gd name="connsiteY2" fmla="*/ 5286973 h 15256473"/>
                  <a:gd name="connsiteX3" fmla="*/ 5289550 w 18300700"/>
                  <a:gd name="connsiteY3" fmla="*/ 5369523 h 15256473"/>
                  <a:gd name="connsiteX4" fmla="*/ 5251450 w 18300700"/>
                  <a:gd name="connsiteY4" fmla="*/ 5572723 h 15256473"/>
                  <a:gd name="connsiteX5" fmla="*/ 5251450 w 18300700"/>
                  <a:gd name="connsiteY5" fmla="*/ 5769573 h 15256473"/>
                  <a:gd name="connsiteX6" fmla="*/ 5168900 w 18300700"/>
                  <a:gd name="connsiteY6" fmla="*/ 5998173 h 15256473"/>
                  <a:gd name="connsiteX7" fmla="*/ 5118100 w 18300700"/>
                  <a:gd name="connsiteY7" fmla="*/ 6271223 h 15256473"/>
                  <a:gd name="connsiteX8" fmla="*/ 5029200 w 18300700"/>
                  <a:gd name="connsiteY8" fmla="*/ 6315673 h 15256473"/>
                  <a:gd name="connsiteX9" fmla="*/ 4927600 w 18300700"/>
                  <a:gd name="connsiteY9" fmla="*/ 6391873 h 15256473"/>
                  <a:gd name="connsiteX10" fmla="*/ 4838700 w 18300700"/>
                  <a:gd name="connsiteY10" fmla="*/ 6569673 h 15256473"/>
                  <a:gd name="connsiteX11" fmla="*/ 4692650 w 18300700"/>
                  <a:gd name="connsiteY11" fmla="*/ 6626823 h 15256473"/>
                  <a:gd name="connsiteX12" fmla="*/ 4514850 w 18300700"/>
                  <a:gd name="connsiteY12" fmla="*/ 6709373 h 15256473"/>
                  <a:gd name="connsiteX13" fmla="*/ 4362450 w 18300700"/>
                  <a:gd name="connsiteY13" fmla="*/ 6887173 h 15256473"/>
                  <a:gd name="connsiteX14" fmla="*/ 4229100 w 18300700"/>
                  <a:gd name="connsiteY14" fmla="*/ 7084023 h 15256473"/>
                  <a:gd name="connsiteX15" fmla="*/ 4025900 w 18300700"/>
                  <a:gd name="connsiteY15" fmla="*/ 7230073 h 15256473"/>
                  <a:gd name="connsiteX16" fmla="*/ 3721100 w 18300700"/>
                  <a:gd name="connsiteY16" fmla="*/ 7534873 h 15256473"/>
                  <a:gd name="connsiteX17" fmla="*/ 3536950 w 18300700"/>
                  <a:gd name="connsiteY17" fmla="*/ 7776173 h 15256473"/>
                  <a:gd name="connsiteX18" fmla="*/ 3390900 w 18300700"/>
                  <a:gd name="connsiteY18" fmla="*/ 7820623 h 15256473"/>
                  <a:gd name="connsiteX19" fmla="*/ 3213100 w 18300700"/>
                  <a:gd name="connsiteY19" fmla="*/ 7928573 h 15256473"/>
                  <a:gd name="connsiteX20" fmla="*/ 3041650 w 18300700"/>
                  <a:gd name="connsiteY20" fmla="*/ 8100023 h 15256473"/>
                  <a:gd name="connsiteX21" fmla="*/ 2870200 w 18300700"/>
                  <a:gd name="connsiteY21" fmla="*/ 8271473 h 15256473"/>
                  <a:gd name="connsiteX22" fmla="*/ 2781300 w 18300700"/>
                  <a:gd name="connsiteY22" fmla="*/ 8481023 h 15256473"/>
                  <a:gd name="connsiteX23" fmla="*/ 2673350 w 18300700"/>
                  <a:gd name="connsiteY23" fmla="*/ 8595323 h 15256473"/>
                  <a:gd name="connsiteX24" fmla="*/ 2698750 w 18300700"/>
                  <a:gd name="connsiteY24" fmla="*/ 8665173 h 15256473"/>
                  <a:gd name="connsiteX25" fmla="*/ 2863850 w 18300700"/>
                  <a:gd name="connsiteY25" fmla="*/ 8512773 h 15256473"/>
                  <a:gd name="connsiteX26" fmla="*/ 2901950 w 18300700"/>
                  <a:gd name="connsiteY26" fmla="*/ 8379423 h 15256473"/>
                  <a:gd name="connsiteX27" fmla="*/ 3022600 w 18300700"/>
                  <a:gd name="connsiteY27" fmla="*/ 8214323 h 15256473"/>
                  <a:gd name="connsiteX28" fmla="*/ 3136900 w 18300700"/>
                  <a:gd name="connsiteY28" fmla="*/ 8207973 h 15256473"/>
                  <a:gd name="connsiteX29" fmla="*/ 3219450 w 18300700"/>
                  <a:gd name="connsiteY29" fmla="*/ 8138123 h 15256473"/>
                  <a:gd name="connsiteX30" fmla="*/ 3206750 w 18300700"/>
                  <a:gd name="connsiteY30" fmla="*/ 8303223 h 15256473"/>
                  <a:gd name="connsiteX31" fmla="*/ 3117850 w 18300700"/>
                  <a:gd name="connsiteY31" fmla="*/ 8461973 h 15256473"/>
                  <a:gd name="connsiteX32" fmla="*/ 2952750 w 18300700"/>
                  <a:gd name="connsiteY32" fmla="*/ 8665173 h 15256473"/>
                  <a:gd name="connsiteX33" fmla="*/ 2838450 w 18300700"/>
                  <a:gd name="connsiteY33" fmla="*/ 8862023 h 15256473"/>
                  <a:gd name="connsiteX34" fmla="*/ 2736850 w 18300700"/>
                  <a:gd name="connsiteY34" fmla="*/ 9014423 h 15256473"/>
                  <a:gd name="connsiteX35" fmla="*/ 2692400 w 18300700"/>
                  <a:gd name="connsiteY35" fmla="*/ 9185873 h 15256473"/>
                  <a:gd name="connsiteX36" fmla="*/ 2527300 w 18300700"/>
                  <a:gd name="connsiteY36" fmla="*/ 9382723 h 15256473"/>
                  <a:gd name="connsiteX37" fmla="*/ 2425700 w 18300700"/>
                  <a:gd name="connsiteY37" fmla="*/ 9585923 h 15256473"/>
                  <a:gd name="connsiteX38" fmla="*/ 2368550 w 18300700"/>
                  <a:gd name="connsiteY38" fmla="*/ 9731973 h 15256473"/>
                  <a:gd name="connsiteX39" fmla="*/ 2235200 w 18300700"/>
                  <a:gd name="connsiteY39" fmla="*/ 9852623 h 15256473"/>
                  <a:gd name="connsiteX40" fmla="*/ 2184400 w 18300700"/>
                  <a:gd name="connsiteY40" fmla="*/ 9960573 h 15256473"/>
                  <a:gd name="connsiteX41" fmla="*/ 2317750 w 18300700"/>
                  <a:gd name="connsiteY41" fmla="*/ 9985973 h 15256473"/>
                  <a:gd name="connsiteX42" fmla="*/ 2311400 w 18300700"/>
                  <a:gd name="connsiteY42" fmla="*/ 10125673 h 15256473"/>
                  <a:gd name="connsiteX43" fmla="*/ 2254250 w 18300700"/>
                  <a:gd name="connsiteY43" fmla="*/ 10271723 h 15256473"/>
                  <a:gd name="connsiteX44" fmla="*/ 2139950 w 18300700"/>
                  <a:gd name="connsiteY44" fmla="*/ 10366973 h 15256473"/>
                  <a:gd name="connsiteX45" fmla="*/ 2000250 w 18300700"/>
                  <a:gd name="connsiteY45" fmla="*/ 10405073 h 15256473"/>
                  <a:gd name="connsiteX46" fmla="*/ 1974850 w 18300700"/>
                  <a:gd name="connsiteY46" fmla="*/ 10462223 h 15256473"/>
                  <a:gd name="connsiteX47" fmla="*/ 2006600 w 18300700"/>
                  <a:gd name="connsiteY47" fmla="*/ 10525723 h 15256473"/>
                  <a:gd name="connsiteX48" fmla="*/ 1924050 w 18300700"/>
                  <a:gd name="connsiteY48" fmla="*/ 10659073 h 15256473"/>
                  <a:gd name="connsiteX49" fmla="*/ 1879600 w 18300700"/>
                  <a:gd name="connsiteY49" fmla="*/ 10805123 h 15256473"/>
                  <a:gd name="connsiteX50" fmla="*/ 1854200 w 18300700"/>
                  <a:gd name="connsiteY50" fmla="*/ 11021023 h 15256473"/>
                  <a:gd name="connsiteX51" fmla="*/ 1841500 w 18300700"/>
                  <a:gd name="connsiteY51" fmla="*/ 11160723 h 15256473"/>
                  <a:gd name="connsiteX52" fmla="*/ 1695450 w 18300700"/>
                  <a:gd name="connsiteY52" fmla="*/ 11268673 h 15256473"/>
                  <a:gd name="connsiteX53" fmla="*/ 1606550 w 18300700"/>
                  <a:gd name="connsiteY53" fmla="*/ 11503623 h 15256473"/>
                  <a:gd name="connsiteX54" fmla="*/ 1511300 w 18300700"/>
                  <a:gd name="connsiteY54" fmla="*/ 11732223 h 15256473"/>
                  <a:gd name="connsiteX55" fmla="*/ 1225550 w 18300700"/>
                  <a:gd name="connsiteY55" fmla="*/ 11846523 h 15256473"/>
                  <a:gd name="connsiteX56" fmla="*/ 1130300 w 18300700"/>
                  <a:gd name="connsiteY56" fmla="*/ 11795723 h 15256473"/>
                  <a:gd name="connsiteX57" fmla="*/ 1003300 w 18300700"/>
                  <a:gd name="connsiteY57" fmla="*/ 11878273 h 15256473"/>
                  <a:gd name="connsiteX58" fmla="*/ 984250 w 18300700"/>
                  <a:gd name="connsiteY58" fmla="*/ 11941773 h 15256473"/>
                  <a:gd name="connsiteX59" fmla="*/ 901700 w 18300700"/>
                  <a:gd name="connsiteY59" fmla="*/ 12030673 h 15256473"/>
                  <a:gd name="connsiteX60" fmla="*/ 819150 w 18300700"/>
                  <a:gd name="connsiteY60" fmla="*/ 12138623 h 15256473"/>
                  <a:gd name="connsiteX61" fmla="*/ 704850 w 18300700"/>
                  <a:gd name="connsiteY61" fmla="*/ 12310073 h 15256473"/>
                  <a:gd name="connsiteX62" fmla="*/ 635000 w 18300700"/>
                  <a:gd name="connsiteY62" fmla="*/ 12481523 h 15256473"/>
                  <a:gd name="connsiteX63" fmla="*/ 565150 w 18300700"/>
                  <a:gd name="connsiteY63" fmla="*/ 12564073 h 15256473"/>
                  <a:gd name="connsiteX64" fmla="*/ 514350 w 18300700"/>
                  <a:gd name="connsiteY64" fmla="*/ 12703773 h 15256473"/>
                  <a:gd name="connsiteX65" fmla="*/ 469900 w 18300700"/>
                  <a:gd name="connsiteY65" fmla="*/ 12824423 h 15256473"/>
                  <a:gd name="connsiteX66" fmla="*/ 419100 w 18300700"/>
                  <a:gd name="connsiteY66" fmla="*/ 12989523 h 15256473"/>
                  <a:gd name="connsiteX67" fmla="*/ 476250 w 18300700"/>
                  <a:gd name="connsiteY67" fmla="*/ 13084773 h 15256473"/>
                  <a:gd name="connsiteX68" fmla="*/ 406400 w 18300700"/>
                  <a:gd name="connsiteY68" fmla="*/ 13237173 h 15256473"/>
                  <a:gd name="connsiteX69" fmla="*/ 412750 w 18300700"/>
                  <a:gd name="connsiteY69" fmla="*/ 13357823 h 15256473"/>
                  <a:gd name="connsiteX70" fmla="*/ 368300 w 18300700"/>
                  <a:gd name="connsiteY70" fmla="*/ 13529273 h 15256473"/>
                  <a:gd name="connsiteX71" fmla="*/ 317500 w 18300700"/>
                  <a:gd name="connsiteY71" fmla="*/ 13751523 h 15256473"/>
                  <a:gd name="connsiteX72" fmla="*/ 273050 w 18300700"/>
                  <a:gd name="connsiteY72" fmla="*/ 13916623 h 15256473"/>
                  <a:gd name="connsiteX73" fmla="*/ 234950 w 18300700"/>
                  <a:gd name="connsiteY73" fmla="*/ 14043623 h 15256473"/>
                  <a:gd name="connsiteX74" fmla="*/ 228600 w 18300700"/>
                  <a:gd name="connsiteY74" fmla="*/ 14221423 h 15256473"/>
                  <a:gd name="connsiteX75" fmla="*/ 184150 w 18300700"/>
                  <a:gd name="connsiteY75" fmla="*/ 14418273 h 15256473"/>
                  <a:gd name="connsiteX76" fmla="*/ 139700 w 18300700"/>
                  <a:gd name="connsiteY76" fmla="*/ 14589723 h 15256473"/>
                  <a:gd name="connsiteX77" fmla="*/ 133350 w 18300700"/>
                  <a:gd name="connsiteY77" fmla="*/ 14761173 h 15256473"/>
                  <a:gd name="connsiteX78" fmla="*/ 69850 w 18300700"/>
                  <a:gd name="connsiteY78" fmla="*/ 14875473 h 15256473"/>
                  <a:gd name="connsiteX79" fmla="*/ 50800 w 18300700"/>
                  <a:gd name="connsiteY79" fmla="*/ 15027873 h 15256473"/>
                  <a:gd name="connsiteX80" fmla="*/ 0 w 18300700"/>
                  <a:gd name="connsiteY80" fmla="*/ 15256473 h 15256473"/>
                  <a:gd name="connsiteX81" fmla="*/ 82550 w 18300700"/>
                  <a:gd name="connsiteY81" fmla="*/ 15199323 h 15256473"/>
                  <a:gd name="connsiteX82" fmla="*/ 406400 w 18300700"/>
                  <a:gd name="connsiteY82" fmla="*/ 14024573 h 15256473"/>
                  <a:gd name="connsiteX83" fmla="*/ 4775200 w 18300700"/>
                  <a:gd name="connsiteY83" fmla="*/ 14151573 h 15256473"/>
                  <a:gd name="connsiteX84" fmla="*/ 9207500 w 18300700"/>
                  <a:gd name="connsiteY84" fmla="*/ 14189673 h 15256473"/>
                  <a:gd name="connsiteX85" fmla="*/ 9029700 w 18300700"/>
                  <a:gd name="connsiteY85" fmla="*/ 11471873 h 15256473"/>
                  <a:gd name="connsiteX86" fmla="*/ 8851900 w 18300700"/>
                  <a:gd name="connsiteY86" fmla="*/ 10824173 h 15256473"/>
                  <a:gd name="connsiteX87" fmla="*/ 8978900 w 18300700"/>
                  <a:gd name="connsiteY87" fmla="*/ 10519373 h 15256473"/>
                  <a:gd name="connsiteX88" fmla="*/ 9207500 w 18300700"/>
                  <a:gd name="connsiteY88" fmla="*/ 10176473 h 15256473"/>
                  <a:gd name="connsiteX89" fmla="*/ 10134600 w 18300700"/>
                  <a:gd name="connsiteY89" fmla="*/ 9579573 h 15256473"/>
                  <a:gd name="connsiteX90" fmla="*/ 10579100 w 18300700"/>
                  <a:gd name="connsiteY90" fmla="*/ 9477973 h 15256473"/>
                  <a:gd name="connsiteX91" fmla="*/ 11036300 w 18300700"/>
                  <a:gd name="connsiteY91" fmla="*/ 9249373 h 15256473"/>
                  <a:gd name="connsiteX92" fmla="*/ 11366500 w 18300700"/>
                  <a:gd name="connsiteY92" fmla="*/ 9147773 h 15256473"/>
                  <a:gd name="connsiteX93" fmla="*/ 11289631 w 18300700"/>
                  <a:gd name="connsiteY93" fmla="*/ 3195639 h 15256473"/>
                  <a:gd name="connsiteX94" fmla="*/ 18300700 w 18300700"/>
                  <a:gd name="connsiteY94" fmla="*/ 3000973 h 15256473"/>
                  <a:gd name="connsiteX95" fmla="*/ 18160332 w 18300700"/>
                  <a:gd name="connsiteY95" fmla="*/ 0 h 15256473"/>
                  <a:gd name="connsiteX96" fmla="*/ 11880181 w 18300700"/>
                  <a:gd name="connsiteY96" fmla="*/ 1512889 h 15256473"/>
                  <a:gd name="connsiteX97" fmla="*/ 9029032 w 18300700"/>
                  <a:gd name="connsiteY97" fmla="*/ 2050061 h 15256473"/>
                  <a:gd name="connsiteX0" fmla="*/ 9029032 w 18300700"/>
                  <a:gd name="connsiteY0" fmla="*/ 2050061 h 15256473"/>
                  <a:gd name="connsiteX1" fmla="*/ 5308600 w 18300700"/>
                  <a:gd name="connsiteY1" fmla="*/ 4817073 h 15256473"/>
                  <a:gd name="connsiteX2" fmla="*/ 5257800 w 18300700"/>
                  <a:gd name="connsiteY2" fmla="*/ 5007573 h 15256473"/>
                  <a:gd name="connsiteX3" fmla="*/ 5251450 w 18300700"/>
                  <a:gd name="connsiteY3" fmla="*/ 5286973 h 15256473"/>
                  <a:gd name="connsiteX4" fmla="*/ 5289550 w 18300700"/>
                  <a:gd name="connsiteY4" fmla="*/ 5369523 h 15256473"/>
                  <a:gd name="connsiteX5" fmla="*/ 5251450 w 18300700"/>
                  <a:gd name="connsiteY5" fmla="*/ 5572723 h 15256473"/>
                  <a:gd name="connsiteX6" fmla="*/ 5251450 w 18300700"/>
                  <a:gd name="connsiteY6" fmla="*/ 5769573 h 15256473"/>
                  <a:gd name="connsiteX7" fmla="*/ 5168900 w 18300700"/>
                  <a:gd name="connsiteY7" fmla="*/ 5998173 h 15256473"/>
                  <a:gd name="connsiteX8" fmla="*/ 5118100 w 18300700"/>
                  <a:gd name="connsiteY8" fmla="*/ 6271223 h 15256473"/>
                  <a:gd name="connsiteX9" fmla="*/ 5029200 w 18300700"/>
                  <a:gd name="connsiteY9" fmla="*/ 6315673 h 15256473"/>
                  <a:gd name="connsiteX10" fmla="*/ 4927600 w 18300700"/>
                  <a:gd name="connsiteY10" fmla="*/ 6391873 h 15256473"/>
                  <a:gd name="connsiteX11" fmla="*/ 4838700 w 18300700"/>
                  <a:gd name="connsiteY11" fmla="*/ 6569673 h 15256473"/>
                  <a:gd name="connsiteX12" fmla="*/ 4692650 w 18300700"/>
                  <a:gd name="connsiteY12" fmla="*/ 6626823 h 15256473"/>
                  <a:gd name="connsiteX13" fmla="*/ 4514850 w 18300700"/>
                  <a:gd name="connsiteY13" fmla="*/ 6709373 h 15256473"/>
                  <a:gd name="connsiteX14" fmla="*/ 4362450 w 18300700"/>
                  <a:gd name="connsiteY14" fmla="*/ 6887173 h 15256473"/>
                  <a:gd name="connsiteX15" fmla="*/ 4229100 w 18300700"/>
                  <a:gd name="connsiteY15" fmla="*/ 7084023 h 15256473"/>
                  <a:gd name="connsiteX16" fmla="*/ 4025900 w 18300700"/>
                  <a:gd name="connsiteY16" fmla="*/ 7230073 h 15256473"/>
                  <a:gd name="connsiteX17" fmla="*/ 3721100 w 18300700"/>
                  <a:gd name="connsiteY17" fmla="*/ 7534873 h 15256473"/>
                  <a:gd name="connsiteX18" fmla="*/ 3536950 w 18300700"/>
                  <a:gd name="connsiteY18" fmla="*/ 7776173 h 15256473"/>
                  <a:gd name="connsiteX19" fmla="*/ 3390900 w 18300700"/>
                  <a:gd name="connsiteY19" fmla="*/ 7820623 h 15256473"/>
                  <a:gd name="connsiteX20" fmla="*/ 3213100 w 18300700"/>
                  <a:gd name="connsiteY20" fmla="*/ 7928573 h 15256473"/>
                  <a:gd name="connsiteX21" fmla="*/ 3041650 w 18300700"/>
                  <a:gd name="connsiteY21" fmla="*/ 8100023 h 15256473"/>
                  <a:gd name="connsiteX22" fmla="*/ 2870200 w 18300700"/>
                  <a:gd name="connsiteY22" fmla="*/ 8271473 h 15256473"/>
                  <a:gd name="connsiteX23" fmla="*/ 2781300 w 18300700"/>
                  <a:gd name="connsiteY23" fmla="*/ 8481023 h 15256473"/>
                  <a:gd name="connsiteX24" fmla="*/ 2673350 w 18300700"/>
                  <a:gd name="connsiteY24" fmla="*/ 8595323 h 15256473"/>
                  <a:gd name="connsiteX25" fmla="*/ 2698750 w 18300700"/>
                  <a:gd name="connsiteY25" fmla="*/ 8665173 h 15256473"/>
                  <a:gd name="connsiteX26" fmla="*/ 2863850 w 18300700"/>
                  <a:gd name="connsiteY26" fmla="*/ 8512773 h 15256473"/>
                  <a:gd name="connsiteX27" fmla="*/ 2901950 w 18300700"/>
                  <a:gd name="connsiteY27" fmla="*/ 8379423 h 15256473"/>
                  <a:gd name="connsiteX28" fmla="*/ 3022600 w 18300700"/>
                  <a:gd name="connsiteY28" fmla="*/ 8214323 h 15256473"/>
                  <a:gd name="connsiteX29" fmla="*/ 3136900 w 18300700"/>
                  <a:gd name="connsiteY29" fmla="*/ 8207973 h 15256473"/>
                  <a:gd name="connsiteX30" fmla="*/ 3219450 w 18300700"/>
                  <a:gd name="connsiteY30" fmla="*/ 8138123 h 15256473"/>
                  <a:gd name="connsiteX31" fmla="*/ 3206750 w 18300700"/>
                  <a:gd name="connsiteY31" fmla="*/ 8303223 h 15256473"/>
                  <a:gd name="connsiteX32" fmla="*/ 3117850 w 18300700"/>
                  <a:gd name="connsiteY32" fmla="*/ 8461973 h 15256473"/>
                  <a:gd name="connsiteX33" fmla="*/ 2952750 w 18300700"/>
                  <a:gd name="connsiteY33" fmla="*/ 8665173 h 15256473"/>
                  <a:gd name="connsiteX34" fmla="*/ 2838450 w 18300700"/>
                  <a:gd name="connsiteY34" fmla="*/ 8862023 h 15256473"/>
                  <a:gd name="connsiteX35" fmla="*/ 2736850 w 18300700"/>
                  <a:gd name="connsiteY35" fmla="*/ 9014423 h 15256473"/>
                  <a:gd name="connsiteX36" fmla="*/ 2692400 w 18300700"/>
                  <a:gd name="connsiteY36" fmla="*/ 9185873 h 15256473"/>
                  <a:gd name="connsiteX37" fmla="*/ 2527300 w 18300700"/>
                  <a:gd name="connsiteY37" fmla="*/ 9382723 h 15256473"/>
                  <a:gd name="connsiteX38" fmla="*/ 2425700 w 18300700"/>
                  <a:gd name="connsiteY38" fmla="*/ 9585923 h 15256473"/>
                  <a:gd name="connsiteX39" fmla="*/ 2368550 w 18300700"/>
                  <a:gd name="connsiteY39" fmla="*/ 9731973 h 15256473"/>
                  <a:gd name="connsiteX40" fmla="*/ 2235200 w 18300700"/>
                  <a:gd name="connsiteY40" fmla="*/ 9852623 h 15256473"/>
                  <a:gd name="connsiteX41" fmla="*/ 2184400 w 18300700"/>
                  <a:gd name="connsiteY41" fmla="*/ 9960573 h 15256473"/>
                  <a:gd name="connsiteX42" fmla="*/ 2317750 w 18300700"/>
                  <a:gd name="connsiteY42" fmla="*/ 9985973 h 15256473"/>
                  <a:gd name="connsiteX43" fmla="*/ 2311400 w 18300700"/>
                  <a:gd name="connsiteY43" fmla="*/ 10125673 h 15256473"/>
                  <a:gd name="connsiteX44" fmla="*/ 2254250 w 18300700"/>
                  <a:gd name="connsiteY44" fmla="*/ 10271723 h 15256473"/>
                  <a:gd name="connsiteX45" fmla="*/ 2139950 w 18300700"/>
                  <a:gd name="connsiteY45" fmla="*/ 10366973 h 15256473"/>
                  <a:gd name="connsiteX46" fmla="*/ 2000250 w 18300700"/>
                  <a:gd name="connsiteY46" fmla="*/ 10405073 h 15256473"/>
                  <a:gd name="connsiteX47" fmla="*/ 1974850 w 18300700"/>
                  <a:gd name="connsiteY47" fmla="*/ 10462223 h 15256473"/>
                  <a:gd name="connsiteX48" fmla="*/ 2006600 w 18300700"/>
                  <a:gd name="connsiteY48" fmla="*/ 10525723 h 15256473"/>
                  <a:gd name="connsiteX49" fmla="*/ 1924050 w 18300700"/>
                  <a:gd name="connsiteY49" fmla="*/ 10659073 h 15256473"/>
                  <a:gd name="connsiteX50" fmla="*/ 1879600 w 18300700"/>
                  <a:gd name="connsiteY50" fmla="*/ 10805123 h 15256473"/>
                  <a:gd name="connsiteX51" fmla="*/ 1854200 w 18300700"/>
                  <a:gd name="connsiteY51" fmla="*/ 11021023 h 15256473"/>
                  <a:gd name="connsiteX52" fmla="*/ 1841500 w 18300700"/>
                  <a:gd name="connsiteY52" fmla="*/ 11160723 h 15256473"/>
                  <a:gd name="connsiteX53" fmla="*/ 1695450 w 18300700"/>
                  <a:gd name="connsiteY53" fmla="*/ 11268673 h 15256473"/>
                  <a:gd name="connsiteX54" fmla="*/ 1606550 w 18300700"/>
                  <a:gd name="connsiteY54" fmla="*/ 11503623 h 15256473"/>
                  <a:gd name="connsiteX55" fmla="*/ 1511300 w 18300700"/>
                  <a:gd name="connsiteY55" fmla="*/ 11732223 h 15256473"/>
                  <a:gd name="connsiteX56" fmla="*/ 1225550 w 18300700"/>
                  <a:gd name="connsiteY56" fmla="*/ 11846523 h 15256473"/>
                  <a:gd name="connsiteX57" fmla="*/ 1130300 w 18300700"/>
                  <a:gd name="connsiteY57" fmla="*/ 11795723 h 15256473"/>
                  <a:gd name="connsiteX58" fmla="*/ 1003300 w 18300700"/>
                  <a:gd name="connsiteY58" fmla="*/ 11878273 h 15256473"/>
                  <a:gd name="connsiteX59" fmla="*/ 984250 w 18300700"/>
                  <a:gd name="connsiteY59" fmla="*/ 11941773 h 15256473"/>
                  <a:gd name="connsiteX60" fmla="*/ 901700 w 18300700"/>
                  <a:gd name="connsiteY60" fmla="*/ 12030673 h 15256473"/>
                  <a:gd name="connsiteX61" fmla="*/ 819150 w 18300700"/>
                  <a:gd name="connsiteY61" fmla="*/ 12138623 h 15256473"/>
                  <a:gd name="connsiteX62" fmla="*/ 704850 w 18300700"/>
                  <a:gd name="connsiteY62" fmla="*/ 12310073 h 15256473"/>
                  <a:gd name="connsiteX63" fmla="*/ 635000 w 18300700"/>
                  <a:gd name="connsiteY63" fmla="*/ 12481523 h 15256473"/>
                  <a:gd name="connsiteX64" fmla="*/ 565150 w 18300700"/>
                  <a:gd name="connsiteY64" fmla="*/ 12564073 h 15256473"/>
                  <a:gd name="connsiteX65" fmla="*/ 514350 w 18300700"/>
                  <a:gd name="connsiteY65" fmla="*/ 12703773 h 15256473"/>
                  <a:gd name="connsiteX66" fmla="*/ 469900 w 18300700"/>
                  <a:gd name="connsiteY66" fmla="*/ 12824423 h 15256473"/>
                  <a:gd name="connsiteX67" fmla="*/ 419100 w 18300700"/>
                  <a:gd name="connsiteY67" fmla="*/ 12989523 h 15256473"/>
                  <a:gd name="connsiteX68" fmla="*/ 476250 w 18300700"/>
                  <a:gd name="connsiteY68" fmla="*/ 13084773 h 15256473"/>
                  <a:gd name="connsiteX69" fmla="*/ 406400 w 18300700"/>
                  <a:gd name="connsiteY69" fmla="*/ 13237173 h 15256473"/>
                  <a:gd name="connsiteX70" fmla="*/ 412750 w 18300700"/>
                  <a:gd name="connsiteY70" fmla="*/ 13357823 h 15256473"/>
                  <a:gd name="connsiteX71" fmla="*/ 368300 w 18300700"/>
                  <a:gd name="connsiteY71" fmla="*/ 13529273 h 15256473"/>
                  <a:gd name="connsiteX72" fmla="*/ 317500 w 18300700"/>
                  <a:gd name="connsiteY72" fmla="*/ 13751523 h 15256473"/>
                  <a:gd name="connsiteX73" fmla="*/ 273050 w 18300700"/>
                  <a:gd name="connsiteY73" fmla="*/ 13916623 h 15256473"/>
                  <a:gd name="connsiteX74" fmla="*/ 234950 w 18300700"/>
                  <a:gd name="connsiteY74" fmla="*/ 14043623 h 15256473"/>
                  <a:gd name="connsiteX75" fmla="*/ 228600 w 18300700"/>
                  <a:gd name="connsiteY75" fmla="*/ 14221423 h 15256473"/>
                  <a:gd name="connsiteX76" fmla="*/ 184150 w 18300700"/>
                  <a:gd name="connsiteY76" fmla="*/ 14418273 h 15256473"/>
                  <a:gd name="connsiteX77" fmla="*/ 139700 w 18300700"/>
                  <a:gd name="connsiteY77" fmla="*/ 14589723 h 15256473"/>
                  <a:gd name="connsiteX78" fmla="*/ 133350 w 18300700"/>
                  <a:gd name="connsiteY78" fmla="*/ 14761173 h 15256473"/>
                  <a:gd name="connsiteX79" fmla="*/ 69850 w 18300700"/>
                  <a:gd name="connsiteY79" fmla="*/ 14875473 h 15256473"/>
                  <a:gd name="connsiteX80" fmla="*/ 50800 w 18300700"/>
                  <a:gd name="connsiteY80" fmla="*/ 15027873 h 15256473"/>
                  <a:gd name="connsiteX81" fmla="*/ 0 w 18300700"/>
                  <a:gd name="connsiteY81" fmla="*/ 15256473 h 15256473"/>
                  <a:gd name="connsiteX82" fmla="*/ 82550 w 18300700"/>
                  <a:gd name="connsiteY82" fmla="*/ 15199323 h 15256473"/>
                  <a:gd name="connsiteX83" fmla="*/ 406400 w 18300700"/>
                  <a:gd name="connsiteY83" fmla="*/ 14024573 h 15256473"/>
                  <a:gd name="connsiteX84" fmla="*/ 4775200 w 18300700"/>
                  <a:gd name="connsiteY84" fmla="*/ 14151573 h 15256473"/>
                  <a:gd name="connsiteX85" fmla="*/ 9207500 w 18300700"/>
                  <a:gd name="connsiteY85" fmla="*/ 14189673 h 15256473"/>
                  <a:gd name="connsiteX86" fmla="*/ 9029700 w 18300700"/>
                  <a:gd name="connsiteY86" fmla="*/ 11471873 h 15256473"/>
                  <a:gd name="connsiteX87" fmla="*/ 8851900 w 18300700"/>
                  <a:gd name="connsiteY87" fmla="*/ 10824173 h 15256473"/>
                  <a:gd name="connsiteX88" fmla="*/ 8978900 w 18300700"/>
                  <a:gd name="connsiteY88" fmla="*/ 10519373 h 15256473"/>
                  <a:gd name="connsiteX89" fmla="*/ 9207500 w 18300700"/>
                  <a:gd name="connsiteY89" fmla="*/ 10176473 h 15256473"/>
                  <a:gd name="connsiteX90" fmla="*/ 10134600 w 18300700"/>
                  <a:gd name="connsiteY90" fmla="*/ 9579573 h 15256473"/>
                  <a:gd name="connsiteX91" fmla="*/ 10579100 w 18300700"/>
                  <a:gd name="connsiteY91" fmla="*/ 9477973 h 15256473"/>
                  <a:gd name="connsiteX92" fmla="*/ 11036300 w 18300700"/>
                  <a:gd name="connsiteY92" fmla="*/ 9249373 h 15256473"/>
                  <a:gd name="connsiteX93" fmla="*/ 11366500 w 18300700"/>
                  <a:gd name="connsiteY93" fmla="*/ 9147773 h 15256473"/>
                  <a:gd name="connsiteX94" fmla="*/ 11289631 w 18300700"/>
                  <a:gd name="connsiteY94" fmla="*/ 3195639 h 15256473"/>
                  <a:gd name="connsiteX95" fmla="*/ 18300700 w 18300700"/>
                  <a:gd name="connsiteY95" fmla="*/ 3000973 h 15256473"/>
                  <a:gd name="connsiteX96" fmla="*/ 18160332 w 18300700"/>
                  <a:gd name="connsiteY96" fmla="*/ 0 h 15256473"/>
                  <a:gd name="connsiteX97" fmla="*/ 11880181 w 18300700"/>
                  <a:gd name="connsiteY97" fmla="*/ 1512889 h 15256473"/>
                  <a:gd name="connsiteX98" fmla="*/ 9029032 w 18300700"/>
                  <a:gd name="connsiteY98" fmla="*/ 2050061 h 15256473"/>
                  <a:gd name="connsiteX0" fmla="*/ 9029032 w 18300700"/>
                  <a:gd name="connsiteY0" fmla="*/ 2050061 h 15256473"/>
                  <a:gd name="connsiteX1" fmla="*/ 5372100 w 18300700"/>
                  <a:gd name="connsiteY1" fmla="*/ 4632923 h 15256473"/>
                  <a:gd name="connsiteX2" fmla="*/ 5308600 w 18300700"/>
                  <a:gd name="connsiteY2" fmla="*/ 4817073 h 15256473"/>
                  <a:gd name="connsiteX3" fmla="*/ 5257800 w 18300700"/>
                  <a:gd name="connsiteY3" fmla="*/ 5007573 h 15256473"/>
                  <a:gd name="connsiteX4" fmla="*/ 5251450 w 18300700"/>
                  <a:gd name="connsiteY4" fmla="*/ 5286973 h 15256473"/>
                  <a:gd name="connsiteX5" fmla="*/ 5289550 w 18300700"/>
                  <a:gd name="connsiteY5" fmla="*/ 5369523 h 15256473"/>
                  <a:gd name="connsiteX6" fmla="*/ 5251450 w 18300700"/>
                  <a:gd name="connsiteY6" fmla="*/ 5572723 h 15256473"/>
                  <a:gd name="connsiteX7" fmla="*/ 5251450 w 18300700"/>
                  <a:gd name="connsiteY7" fmla="*/ 5769573 h 15256473"/>
                  <a:gd name="connsiteX8" fmla="*/ 5168900 w 18300700"/>
                  <a:gd name="connsiteY8" fmla="*/ 5998173 h 15256473"/>
                  <a:gd name="connsiteX9" fmla="*/ 5118100 w 18300700"/>
                  <a:gd name="connsiteY9" fmla="*/ 6271223 h 15256473"/>
                  <a:gd name="connsiteX10" fmla="*/ 5029200 w 18300700"/>
                  <a:gd name="connsiteY10" fmla="*/ 6315673 h 15256473"/>
                  <a:gd name="connsiteX11" fmla="*/ 4927600 w 18300700"/>
                  <a:gd name="connsiteY11" fmla="*/ 6391873 h 15256473"/>
                  <a:gd name="connsiteX12" fmla="*/ 4838700 w 18300700"/>
                  <a:gd name="connsiteY12" fmla="*/ 6569673 h 15256473"/>
                  <a:gd name="connsiteX13" fmla="*/ 4692650 w 18300700"/>
                  <a:gd name="connsiteY13" fmla="*/ 6626823 h 15256473"/>
                  <a:gd name="connsiteX14" fmla="*/ 4514850 w 18300700"/>
                  <a:gd name="connsiteY14" fmla="*/ 6709373 h 15256473"/>
                  <a:gd name="connsiteX15" fmla="*/ 4362450 w 18300700"/>
                  <a:gd name="connsiteY15" fmla="*/ 6887173 h 15256473"/>
                  <a:gd name="connsiteX16" fmla="*/ 4229100 w 18300700"/>
                  <a:gd name="connsiteY16" fmla="*/ 7084023 h 15256473"/>
                  <a:gd name="connsiteX17" fmla="*/ 4025900 w 18300700"/>
                  <a:gd name="connsiteY17" fmla="*/ 7230073 h 15256473"/>
                  <a:gd name="connsiteX18" fmla="*/ 3721100 w 18300700"/>
                  <a:gd name="connsiteY18" fmla="*/ 7534873 h 15256473"/>
                  <a:gd name="connsiteX19" fmla="*/ 3536950 w 18300700"/>
                  <a:gd name="connsiteY19" fmla="*/ 7776173 h 15256473"/>
                  <a:gd name="connsiteX20" fmla="*/ 3390900 w 18300700"/>
                  <a:gd name="connsiteY20" fmla="*/ 7820623 h 15256473"/>
                  <a:gd name="connsiteX21" fmla="*/ 3213100 w 18300700"/>
                  <a:gd name="connsiteY21" fmla="*/ 7928573 h 15256473"/>
                  <a:gd name="connsiteX22" fmla="*/ 3041650 w 18300700"/>
                  <a:gd name="connsiteY22" fmla="*/ 8100023 h 15256473"/>
                  <a:gd name="connsiteX23" fmla="*/ 2870200 w 18300700"/>
                  <a:gd name="connsiteY23" fmla="*/ 8271473 h 15256473"/>
                  <a:gd name="connsiteX24" fmla="*/ 2781300 w 18300700"/>
                  <a:gd name="connsiteY24" fmla="*/ 8481023 h 15256473"/>
                  <a:gd name="connsiteX25" fmla="*/ 2673350 w 18300700"/>
                  <a:gd name="connsiteY25" fmla="*/ 8595323 h 15256473"/>
                  <a:gd name="connsiteX26" fmla="*/ 2698750 w 18300700"/>
                  <a:gd name="connsiteY26" fmla="*/ 8665173 h 15256473"/>
                  <a:gd name="connsiteX27" fmla="*/ 2863850 w 18300700"/>
                  <a:gd name="connsiteY27" fmla="*/ 8512773 h 15256473"/>
                  <a:gd name="connsiteX28" fmla="*/ 2901950 w 18300700"/>
                  <a:gd name="connsiteY28" fmla="*/ 8379423 h 15256473"/>
                  <a:gd name="connsiteX29" fmla="*/ 3022600 w 18300700"/>
                  <a:gd name="connsiteY29" fmla="*/ 8214323 h 15256473"/>
                  <a:gd name="connsiteX30" fmla="*/ 3136900 w 18300700"/>
                  <a:gd name="connsiteY30" fmla="*/ 8207973 h 15256473"/>
                  <a:gd name="connsiteX31" fmla="*/ 3219450 w 18300700"/>
                  <a:gd name="connsiteY31" fmla="*/ 8138123 h 15256473"/>
                  <a:gd name="connsiteX32" fmla="*/ 3206750 w 18300700"/>
                  <a:gd name="connsiteY32" fmla="*/ 8303223 h 15256473"/>
                  <a:gd name="connsiteX33" fmla="*/ 3117850 w 18300700"/>
                  <a:gd name="connsiteY33" fmla="*/ 8461973 h 15256473"/>
                  <a:gd name="connsiteX34" fmla="*/ 2952750 w 18300700"/>
                  <a:gd name="connsiteY34" fmla="*/ 8665173 h 15256473"/>
                  <a:gd name="connsiteX35" fmla="*/ 2838450 w 18300700"/>
                  <a:gd name="connsiteY35" fmla="*/ 8862023 h 15256473"/>
                  <a:gd name="connsiteX36" fmla="*/ 2736850 w 18300700"/>
                  <a:gd name="connsiteY36" fmla="*/ 9014423 h 15256473"/>
                  <a:gd name="connsiteX37" fmla="*/ 2692400 w 18300700"/>
                  <a:gd name="connsiteY37" fmla="*/ 9185873 h 15256473"/>
                  <a:gd name="connsiteX38" fmla="*/ 2527300 w 18300700"/>
                  <a:gd name="connsiteY38" fmla="*/ 9382723 h 15256473"/>
                  <a:gd name="connsiteX39" fmla="*/ 2425700 w 18300700"/>
                  <a:gd name="connsiteY39" fmla="*/ 9585923 h 15256473"/>
                  <a:gd name="connsiteX40" fmla="*/ 2368550 w 18300700"/>
                  <a:gd name="connsiteY40" fmla="*/ 9731973 h 15256473"/>
                  <a:gd name="connsiteX41" fmla="*/ 2235200 w 18300700"/>
                  <a:gd name="connsiteY41" fmla="*/ 9852623 h 15256473"/>
                  <a:gd name="connsiteX42" fmla="*/ 2184400 w 18300700"/>
                  <a:gd name="connsiteY42" fmla="*/ 9960573 h 15256473"/>
                  <a:gd name="connsiteX43" fmla="*/ 2317750 w 18300700"/>
                  <a:gd name="connsiteY43" fmla="*/ 9985973 h 15256473"/>
                  <a:gd name="connsiteX44" fmla="*/ 2311400 w 18300700"/>
                  <a:gd name="connsiteY44" fmla="*/ 10125673 h 15256473"/>
                  <a:gd name="connsiteX45" fmla="*/ 2254250 w 18300700"/>
                  <a:gd name="connsiteY45" fmla="*/ 10271723 h 15256473"/>
                  <a:gd name="connsiteX46" fmla="*/ 2139950 w 18300700"/>
                  <a:gd name="connsiteY46" fmla="*/ 10366973 h 15256473"/>
                  <a:gd name="connsiteX47" fmla="*/ 2000250 w 18300700"/>
                  <a:gd name="connsiteY47" fmla="*/ 10405073 h 15256473"/>
                  <a:gd name="connsiteX48" fmla="*/ 1974850 w 18300700"/>
                  <a:gd name="connsiteY48" fmla="*/ 10462223 h 15256473"/>
                  <a:gd name="connsiteX49" fmla="*/ 2006600 w 18300700"/>
                  <a:gd name="connsiteY49" fmla="*/ 10525723 h 15256473"/>
                  <a:gd name="connsiteX50" fmla="*/ 1924050 w 18300700"/>
                  <a:gd name="connsiteY50" fmla="*/ 10659073 h 15256473"/>
                  <a:gd name="connsiteX51" fmla="*/ 1879600 w 18300700"/>
                  <a:gd name="connsiteY51" fmla="*/ 10805123 h 15256473"/>
                  <a:gd name="connsiteX52" fmla="*/ 1854200 w 18300700"/>
                  <a:gd name="connsiteY52" fmla="*/ 11021023 h 15256473"/>
                  <a:gd name="connsiteX53" fmla="*/ 1841500 w 18300700"/>
                  <a:gd name="connsiteY53" fmla="*/ 11160723 h 15256473"/>
                  <a:gd name="connsiteX54" fmla="*/ 1695450 w 18300700"/>
                  <a:gd name="connsiteY54" fmla="*/ 11268673 h 15256473"/>
                  <a:gd name="connsiteX55" fmla="*/ 1606550 w 18300700"/>
                  <a:gd name="connsiteY55" fmla="*/ 11503623 h 15256473"/>
                  <a:gd name="connsiteX56" fmla="*/ 1511300 w 18300700"/>
                  <a:gd name="connsiteY56" fmla="*/ 11732223 h 15256473"/>
                  <a:gd name="connsiteX57" fmla="*/ 1225550 w 18300700"/>
                  <a:gd name="connsiteY57" fmla="*/ 11846523 h 15256473"/>
                  <a:gd name="connsiteX58" fmla="*/ 1130300 w 18300700"/>
                  <a:gd name="connsiteY58" fmla="*/ 11795723 h 15256473"/>
                  <a:gd name="connsiteX59" fmla="*/ 1003300 w 18300700"/>
                  <a:gd name="connsiteY59" fmla="*/ 11878273 h 15256473"/>
                  <a:gd name="connsiteX60" fmla="*/ 984250 w 18300700"/>
                  <a:gd name="connsiteY60" fmla="*/ 11941773 h 15256473"/>
                  <a:gd name="connsiteX61" fmla="*/ 901700 w 18300700"/>
                  <a:gd name="connsiteY61" fmla="*/ 12030673 h 15256473"/>
                  <a:gd name="connsiteX62" fmla="*/ 819150 w 18300700"/>
                  <a:gd name="connsiteY62" fmla="*/ 12138623 h 15256473"/>
                  <a:gd name="connsiteX63" fmla="*/ 704850 w 18300700"/>
                  <a:gd name="connsiteY63" fmla="*/ 12310073 h 15256473"/>
                  <a:gd name="connsiteX64" fmla="*/ 635000 w 18300700"/>
                  <a:gd name="connsiteY64" fmla="*/ 12481523 h 15256473"/>
                  <a:gd name="connsiteX65" fmla="*/ 565150 w 18300700"/>
                  <a:gd name="connsiteY65" fmla="*/ 12564073 h 15256473"/>
                  <a:gd name="connsiteX66" fmla="*/ 514350 w 18300700"/>
                  <a:gd name="connsiteY66" fmla="*/ 12703773 h 15256473"/>
                  <a:gd name="connsiteX67" fmla="*/ 469900 w 18300700"/>
                  <a:gd name="connsiteY67" fmla="*/ 12824423 h 15256473"/>
                  <a:gd name="connsiteX68" fmla="*/ 419100 w 18300700"/>
                  <a:gd name="connsiteY68" fmla="*/ 12989523 h 15256473"/>
                  <a:gd name="connsiteX69" fmla="*/ 476250 w 18300700"/>
                  <a:gd name="connsiteY69" fmla="*/ 13084773 h 15256473"/>
                  <a:gd name="connsiteX70" fmla="*/ 406400 w 18300700"/>
                  <a:gd name="connsiteY70" fmla="*/ 13237173 h 15256473"/>
                  <a:gd name="connsiteX71" fmla="*/ 412750 w 18300700"/>
                  <a:gd name="connsiteY71" fmla="*/ 13357823 h 15256473"/>
                  <a:gd name="connsiteX72" fmla="*/ 368300 w 18300700"/>
                  <a:gd name="connsiteY72" fmla="*/ 13529273 h 15256473"/>
                  <a:gd name="connsiteX73" fmla="*/ 317500 w 18300700"/>
                  <a:gd name="connsiteY73" fmla="*/ 13751523 h 15256473"/>
                  <a:gd name="connsiteX74" fmla="*/ 273050 w 18300700"/>
                  <a:gd name="connsiteY74" fmla="*/ 13916623 h 15256473"/>
                  <a:gd name="connsiteX75" fmla="*/ 234950 w 18300700"/>
                  <a:gd name="connsiteY75" fmla="*/ 14043623 h 15256473"/>
                  <a:gd name="connsiteX76" fmla="*/ 228600 w 18300700"/>
                  <a:gd name="connsiteY76" fmla="*/ 14221423 h 15256473"/>
                  <a:gd name="connsiteX77" fmla="*/ 184150 w 18300700"/>
                  <a:gd name="connsiteY77" fmla="*/ 14418273 h 15256473"/>
                  <a:gd name="connsiteX78" fmla="*/ 139700 w 18300700"/>
                  <a:gd name="connsiteY78" fmla="*/ 14589723 h 15256473"/>
                  <a:gd name="connsiteX79" fmla="*/ 133350 w 18300700"/>
                  <a:gd name="connsiteY79" fmla="*/ 14761173 h 15256473"/>
                  <a:gd name="connsiteX80" fmla="*/ 69850 w 18300700"/>
                  <a:gd name="connsiteY80" fmla="*/ 14875473 h 15256473"/>
                  <a:gd name="connsiteX81" fmla="*/ 50800 w 18300700"/>
                  <a:gd name="connsiteY81" fmla="*/ 15027873 h 15256473"/>
                  <a:gd name="connsiteX82" fmla="*/ 0 w 18300700"/>
                  <a:gd name="connsiteY82" fmla="*/ 15256473 h 15256473"/>
                  <a:gd name="connsiteX83" fmla="*/ 82550 w 18300700"/>
                  <a:gd name="connsiteY83" fmla="*/ 15199323 h 15256473"/>
                  <a:gd name="connsiteX84" fmla="*/ 406400 w 18300700"/>
                  <a:gd name="connsiteY84" fmla="*/ 14024573 h 15256473"/>
                  <a:gd name="connsiteX85" fmla="*/ 4775200 w 18300700"/>
                  <a:gd name="connsiteY85" fmla="*/ 14151573 h 15256473"/>
                  <a:gd name="connsiteX86" fmla="*/ 9207500 w 18300700"/>
                  <a:gd name="connsiteY86" fmla="*/ 14189673 h 15256473"/>
                  <a:gd name="connsiteX87" fmla="*/ 9029700 w 18300700"/>
                  <a:gd name="connsiteY87" fmla="*/ 11471873 h 15256473"/>
                  <a:gd name="connsiteX88" fmla="*/ 8851900 w 18300700"/>
                  <a:gd name="connsiteY88" fmla="*/ 10824173 h 15256473"/>
                  <a:gd name="connsiteX89" fmla="*/ 8978900 w 18300700"/>
                  <a:gd name="connsiteY89" fmla="*/ 10519373 h 15256473"/>
                  <a:gd name="connsiteX90" fmla="*/ 9207500 w 18300700"/>
                  <a:gd name="connsiteY90" fmla="*/ 10176473 h 15256473"/>
                  <a:gd name="connsiteX91" fmla="*/ 10134600 w 18300700"/>
                  <a:gd name="connsiteY91" fmla="*/ 9579573 h 15256473"/>
                  <a:gd name="connsiteX92" fmla="*/ 10579100 w 18300700"/>
                  <a:gd name="connsiteY92" fmla="*/ 9477973 h 15256473"/>
                  <a:gd name="connsiteX93" fmla="*/ 11036300 w 18300700"/>
                  <a:gd name="connsiteY93" fmla="*/ 9249373 h 15256473"/>
                  <a:gd name="connsiteX94" fmla="*/ 11366500 w 18300700"/>
                  <a:gd name="connsiteY94" fmla="*/ 9147773 h 15256473"/>
                  <a:gd name="connsiteX95" fmla="*/ 11289631 w 18300700"/>
                  <a:gd name="connsiteY95" fmla="*/ 3195639 h 15256473"/>
                  <a:gd name="connsiteX96" fmla="*/ 18300700 w 18300700"/>
                  <a:gd name="connsiteY96" fmla="*/ 3000973 h 15256473"/>
                  <a:gd name="connsiteX97" fmla="*/ 18160332 w 18300700"/>
                  <a:gd name="connsiteY97" fmla="*/ 0 h 15256473"/>
                  <a:gd name="connsiteX98" fmla="*/ 11880181 w 18300700"/>
                  <a:gd name="connsiteY98" fmla="*/ 1512889 h 15256473"/>
                  <a:gd name="connsiteX99" fmla="*/ 9029032 w 18300700"/>
                  <a:gd name="connsiteY99" fmla="*/ 2050061 h 15256473"/>
                  <a:gd name="connsiteX0" fmla="*/ 9029032 w 18300700"/>
                  <a:gd name="connsiteY0" fmla="*/ 2050061 h 15256473"/>
                  <a:gd name="connsiteX1" fmla="*/ 5384800 w 18300700"/>
                  <a:gd name="connsiteY1" fmla="*/ 4480523 h 15256473"/>
                  <a:gd name="connsiteX2" fmla="*/ 5372100 w 18300700"/>
                  <a:gd name="connsiteY2" fmla="*/ 4632923 h 15256473"/>
                  <a:gd name="connsiteX3" fmla="*/ 5308600 w 18300700"/>
                  <a:gd name="connsiteY3" fmla="*/ 4817073 h 15256473"/>
                  <a:gd name="connsiteX4" fmla="*/ 5257800 w 18300700"/>
                  <a:gd name="connsiteY4" fmla="*/ 5007573 h 15256473"/>
                  <a:gd name="connsiteX5" fmla="*/ 5251450 w 18300700"/>
                  <a:gd name="connsiteY5" fmla="*/ 5286973 h 15256473"/>
                  <a:gd name="connsiteX6" fmla="*/ 5289550 w 18300700"/>
                  <a:gd name="connsiteY6" fmla="*/ 5369523 h 15256473"/>
                  <a:gd name="connsiteX7" fmla="*/ 5251450 w 18300700"/>
                  <a:gd name="connsiteY7" fmla="*/ 5572723 h 15256473"/>
                  <a:gd name="connsiteX8" fmla="*/ 5251450 w 18300700"/>
                  <a:gd name="connsiteY8" fmla="*/ 5769573 h 15256473"/>
                  <a:gd name="connsiteX9" fmla="*/ 5168900 w 18300700"/>
                  <a:gd name="connsiteY9" fmla="*/ 5998173 h 15256473"/>
                  <a:gd name="connsiteX10" fmla="*/ 5118100 w 18300700"/>
                  <a:gd name="connsiteY10" fmla="*/ 6271223 h 15256473"/>
                  <a:gd name="connsiteX11" fmla="*/ 5029200 w 18300700"/>
                  <a:gd name="connsiteY11" fmla="*/ 6315673 h 15256473"/>
                  <a:gd name="connsiteX12" fmla="*/ 4927600 w 18300700"/>
                  <a:gd name="connsiteY12" fmla="*/ 6391873 h 15256473"/>
                  <a:gd name="connsiteX13" fmla="*/ 4838700 w 18300700"/>
                  <a:gd name="connsiteY13" fmla="*/ 6569673 h 15256473"/>
                  <a:gd name="connsiteX14" fmla="*/ 4692650 w 18300700"/>
                  <a:gd name="connsiteY14" fmla="*/ 6626823 h 15256473"/>
                  <a:gd name="connsiteX15" fmla="*/ 4514850 w 18300700"/>
                  <a:gd name="connsiteY15" fmla="*/ 6709373 h 15256473"/>
                  <a:gd name="connsiteX16" fmla="*/ 4362450 w 18300700"/>
                  <a:gd name="connsiteY16" fmla="*/ 6887173 h 15256473"/>
                  <a:gd name="connsiteX17" fmla="*/ 4229100 w 18300700"/>
                  <a:gd name="connsiteY17" fmla="*/ 7084023 h 15256473"/>
                  <a:gd name="connsiteX18" fmla="*/ 4025900 w 18300700"/>
                  <a:gd name="connsiteY18" fmla="*/ 7230073 h 15256473"/>
                  <a:gd name="connsiteX19" fmla="*/ 3721100 w 18300700"/>
                  <a:gd name="connsiteY19" fmla="*/ 7534873 h 15256473"/>
                  <a:gd name="connsiteX20" fmla="*/ 3536950 w 18300700"/>
                  <a:gd name="connsiteY20" fmla="*/ 7776173 h 15256473"/>
                  <a:gd name="connsiteX21" fmla="*/ 3390900 w 18300700"/>
                  <a:gd name="connsiteY21" fmla="*/ 7820623 h 15256473"/>
                  <a:gd name="connsiteX22" fmla="*/ 3213100 w 18300700"/>
                  <a:gd name="connsiteY22" fmla="*/ 7928573 h 15256473"/>
                  <a:gd name="connsiteX23" fmla="*/ 3041650 w 18300700"/>
                  <a:gd name="connsiteY23" fmla="*/ 8100023 h 15256473"/>
                  <a:gd name="connsiteX24" fmla="*/ 2870200 w 18300700"/>
                  <a:gd name="connsiteY24" fmla="*/ 8271473 h 15256473"/>
                  <a:gd name="connsiteX25" fmla="*/ 2781300 w 18300700"/>
                  <a:gd name="connsiteY25" fmla="*/ 8481023 h 15256473"/>
                  <a:gd name="connsiteX26" fmla="*/ 2673350 w 18300700"/>
                  <a:gd name="connsiteY26" fmla="*/ 8595323 h 15256473"/>
                  <a:gd name="connsiteX27" fmla="*/ 2698750 w 18300700"/>
                  <a:gd name="connsiteY27" fmla="*/ 8665173 h 15256473"/>
                  <a:gd name="connsiteX28" fmla="*/ 2863850 w 18300700"/>
                  <a:gd name="connsiteY28" fmla="*/ 8512773 h 15256473"/>
                  <a:gd name="connsiteX29" fmla="*/ 2901950 w 18300700"/>
                  <a:gd name="connsiteY29" fmla="*/ 8379423 h 15256473"/>
                  <a:gd name="connsiteX30" fmla="*/ 3022600 w 18300700"/>
                  <a:gd name="connsiteY30" fmla="*/ 8214323 h 15256473"/>
                  <a:gd name="connsiteX31" fmla="*/ 3136900 w 18300700"/>
                  <a:gd name="connsiteY31" fmla="*/ 8207973 h 15256473"/>
                  <a:gd name="connsiteX32" fmla="*/ 3219450 w 18300700"/>
                  <a:gd name="connsiteY32" fmla="*/ 8138123 h 15256473"/>
                  <a:gd name="connsiteX33" fmla="*/ 3206750 w 18300700"/>
                  <a:gd name="connsiteY33" fmla="*/ 8303223 h 15256473"/>
                  <a:gd name="connsiteX34" fmla="*/ 3117850 w 18300700"/>
                  <a:gd name="connsiteY34" fmla="*/ 8461973 h 15256473"/>
                  <a:gd name="connsiteX35" fmla="*/ 2952750 w 18300700"/>
                  <a:gd name="connsiteY35" fmla="*/ 8665173 h 15256473"/>
                  <a:gd name="connsiteX36" fmla="*/ 2838450 w 18300700"/>
                  <a:gd name="connsiteY36" fmla="*/ 8862023 h 15256473"/>
                  <a:gd name="connsiteX37" fmla="*/ 2736850 w 18300700"/>
                  <a:gd name="connsiteY37" fmla="*/ 9014423 h 15256473"/>
                  <a:gd name="connsiteX38" fmla="*/ 2692400 w 18300700"/>
                  <a:gd name="connsiteY38" fmla="*/ 9185873 h 15256473"/>
                  <a:gd name="connsiteX39" fmla="*/ 2527300 w 18300700"/>
                  <a:gd name="connsiteY39" fmla="*/ 9382723 h 15256473"/>
                  <a:gd name="connsiteX40" fmla="*/ 2425700 w 18300700"/>
                  <a:gd name="connsiteY40" fmla="*/ 9585923 h 15256473"/>
                  <a:gd name="connsiteX41" fmla="*/ 2368550 w 18300700"/>
                  <a:gd name="connsiteY41" fmla="*/ 9731973 h 15256473"/>
                  <a:gd name="connsiteX42" fmla="*/ 2235200 w 18300700"/>
                  <a:gd name="connsiteY42" fmla="*/ 9852623 h 15256473"/>
                  <a:gd name="connsiteX43" fmla="*/ 2184400 w 18300700"/>
                  <a:gd name="connsiteY43" fmla="*/ 9960573 h 15256473"/>
                  <a:gd name="connsiteX44" fmla="*/ 2317750 w 18300700"/>
                  <a:gd name="connsiteY44" fmla="*/ 9985973 h 15256473"/>
                  <a:gd name="connsiteX45" fmla="*/ 2311400 w 18300700"/>
                  <a:gd name="connsiteY45" fmla="*/ 10125673 h 15256473"/>
                  <a:gd name="connsiteX46" fmla="*/ 2254250 w 18300700"/>
                  <a:gd name="connsiteY46" fmla="*/ 10271723 h 15256473"/>
                  <a:gd name="connsiteX47" fmla="*/ 2139950 w 18300700"/>
                  <a:gd name="connsiteY47" fmla="*/ 10366973 h 15256473"/>
                  <a:gd name="connsiteX48" fmla="*/ 2000250 w 18300700"/>
                  <a:gd name="connsiteY48" fmla="*/ 10405073 h 15256473"/>
                  <a:gd name="connsiteX49" fmla="*/ 1974850 w 18300700"/>
                  <a:gd name="connsiteY49" fmla="*/ 10462223 h 15256473"/>
                  <a:gd name="connsiteX50" fmla="*/ 2006600 w 18300700"/>
                  <a:gd name="connsiteY50" fmla="*/ 10525723 h 15256473"/>
                  <a:gd name="connsiteX51" fmla="*/ 1924050 w 18300700"/>
                  <a:gd name="connsiteY51" fmla="*/ 10659073 h 15256473"/>
                  <a:gd name="connsiteX52" fmla="*/ 1879600 w 18300700"/>
                  <a:gd name="connsiteY52" fmla="*/ 10805123 h 15256473"/>
                  <a:gd name="connsiteX53" fmla="*/ 1854200 w 18300700"/>
                  <a:gd name="connsiteY53" fmla="*/ 11021023 h 15256473"/>
                  <a:gd name="connsiteX54" fmla="*/ 1841500 w 18300700"/>
                  <a:gd name="connsiteY54" fmla="*/ 11160723 h 15256473"/>
                  <a:gd name="connsiteX55" fmla="*/ 1695450 w 18300700"/>
                  <a:gd name="connsiteY55" fmla="*/ 11268673 h 15256473"/>
                  <a:gd name="connsiteX56" fmla="*/ 1606550 w 18300700"/>
                  <a:gd name="connsiteY56" fmla="*/ 11503623 h 15256473"/>
                  <a:gd name="connsiteX57" fmla="*/ 1511300 w 18300700"/>
                  <a:gd name="connsiteY57" fmla="*/ 11732223 h 15256473"/>
                  <a:gd name="connsiteX58" fmla="*/ 1225550 w 18300700"/>
                  <a:gd name="connsiteY58" fmla="*/ 11846523 h 15256473"/>
                  <a:gd name="connsiteX59" fmla="*/ 1130300 w 18300700"/>
                  <a:gd name="connsiteY59" fmla="*/ 11795723 h 15256473"/>
                  <a:gd name="connsiteX60" fmla="*/ 1003300 w 18300700"/>
                  <a:gd name="connsiteY60" fmla="*/ 11878273 h 15256473"/>
                  <a:gd name="connsiteX61" fmla="*/ 984250 w 18300700"/>
                  <a:gd name="connsiteY61" fmla="*/ 11941773 h 15256473"/>
                  <a:gd name="connsiteX62" fmla="*/ 901700 w 18300700"/>
                  <a:gd name="connsiteY62" fmla="*/ 12030673 h 15256473"/>
                  <a:gd name="connsiteX63" fmla="*/ 819150 w 18300700"/>
                  <a:gd name="connsiteY63" fmla="*/ 12138623 h 15256473"/>
                  <a:gd name="connsiteX64" fmla="*/ 704850 w 18300700"/>
                  <a:gd name="connsiteY64" fmla="*/ 12310073 h 15256473"/>
                  <a:gd name="connsiteX65" fmla="*/ 635000 w 18300700"/>
                  <a:gd name="connsiteY65" fmla="*/ 12481523 h 15256473"/>
                  <a:gd name="connsiteX66" fmla="*/ 565150 w 18300700"/>
                  <a:gd name="connsiteY66" fmla="*/ 12564073 h 15256473"/>
                  <a:gd name="connsiteX67" fmla="*/ 514350 w 18300700"/>
                  <a:gd name="connsiteY67" fmla="*/ 12703773 h 15256473"/>
                  <a:gd name="connsiteX68" fmla="*/ 469900 w 18300700"/>
                  <a:gd name="connsiteY68" fmla="*/ 12824423 h 15256473"/>
                  <a:gd name="connsiteX69" fmla="*/ 419100 w 18300700"/>
                  <a:gd name="connsiteY69" fmla="*/ 12989523 h 15256473"/>
                  <a:gd name="connsiteX70" fmla="*/ 476250 w 18300700"/>
                  <a:gd name="connsiteY70" fmla="*/ 13084773 h 15256473"/>
                  <a:gd name="connsiteX71" fmla="*/ 406400 w 18300700"/>
                  <a:gd name="connsiteY71" fmla="*/ 13237173 h 15256473"/>
                  <a:gd name="connsiteX72" fmla="*/ 412750 w 18300700"/>
                  <a:gd name="connsiteY72" fmla="*/ 13357823 h 15256473"/>
                  <a:gd name="connsiteX73" fmla="*/ 368300 w 18300700"/>
                  <a:gd name="connsiteY73" fmla="*/ 13529273 h 15256473"/>
                  <a:gd name="connsiteX74" fmla="*/ 317500 w 18300700"/>
                  <a:gd name="connsiteY74" fmla="*/ 13751523 h 15256473"/>
                  <a:gd name="connsiteX75" fmla="*/ 273050 w 18300700"/>
                  <a:gd name="connsiteY75" fmla="*/ 13916623 h 15256473"/>
                  <a:gd name="connsiteX76" fmla="*/ 234950 w 18300700"/>
                  <a:gd name="connsiteY76" fmla="*/ 14043623 h 15256473"/>
                  <a:gd name="connsiteX77" fmla="*/ 228600 w 18300700"/>
                  <a:gd name="connsiteY77" fmla="*/ 14221423 h 15256473"/>
                  <a:gd name="connsiteX78" fmla="*/ 184150 w 18300700"/>
                  <a:gd name="connsiteY78" fmla="*/ 14418273 h 15256473"/>
                  <a:gd name="connsiteX79" fmla="*/ 139700 w 18300700"/>
                  <a:gd name="connsiteY79" fmla="*/ 14589723 h 15256473"/>
                  <a:gd name="connsiteX80" fmla="*/ 133350 w 18300700"/>
                  <a:gd name="connsiteY80" fmla="*/ 14761173 h 15256473"/>
                  <a:gd name="connsiteX81" fmla="*/ 69850 w 18300700"/>
                  <a:gd name="connsiteY81" fmla="*/ 14875473 h 15256473"/>
                  <a:gd name="connsiteX82" fmla="*/ 50800 w 18300700"/>
                  <a:gd name="connsiteY82" fmla="*/ 15027873 h 15256473"/>
                  <a:gd name="connsiteX83" fmla="*/ 0 w 18300700"/>
                  <a:gd name="connsiteY83" fmla="*/ 15256473 h 15256473"/>
                  <a:gd name="connsiteX84" fmla="*/ 82550 w 18300700"/>
                  <a:gd name="connsiteY84" fmla="*/ 15199323 h 15256473"/>
                  <a:gd name="connsiteX85" fmla="*/ 406400 w 18300700"/>
                  <a:gd name="connsiteY85" fmla="*/ 14024573 h 15256473"/>
                  <a:gd name="connsiteX86" fmla="*/ 4775200 w 18300700"/>
                  <a:gd name="connsiteY86" fmla="*/ 14151573 h 15256473"/>
                  <a:gd name="connsiteX87" fmla="*/ 9207500 w 18300700"/>
                  <a:gd name="connsiteY87" fmla="*/ 14189673 h 15256473"/>
                  <a:gd name="connsiteX88" fmla="*/ 9029700 w 18300700"/>
                  <a:gd name="connsiteY88" fmla="*/ 11471873 h 15256473"/>
                  <a:gd name="connsiteX89" fmla="*/ 8851900 w 18300700"/>
                  <a:gd name="connsiteY89" fmla="*/ 10824173 h 15256473"/>
                  <a:gd name="connsiteX90" fmla="*/ 8978900 w 18300700"/>
                  <a:gd name="connsiteY90" fmla="*/ 10519373 h 15256473"/>
                  <a:gd name="connsiteX91" fmla="*/ 9207500 w 18300700"/>
                  <a:gd name="connsiteY91" fmla="*/ 10176473 h 15256473"/>
                  <a:gd name="connsiteX92" fmla="*/ 10134600 w 18300700"/>
                  <a:gd name="connsiteY92" fmla="*/ 9579573 h 15256473"/>
                  <a:gd name="connsiteX93" fmla="*/ 10579100 w 18300700"/>
                  <a:gd name="connsiteY93" fmla="*/ 9477973 h 15256473"/>
                  <a:gd name="connsiteX94" fmla="*/ 11036300 w 18300700"/>
                  <a:gd name="connsiteY94" fmla="*/ 9249373 h 15256473"/>
                  <a:gd name="connsiteX95" fmla="*/ 11366500 w 18300700"/>
                  <a:gd name="connsiteY95" fmla="*/ 9147773 h 15256473"/>
                  <a:gd name="connsiteX96" fmla="*/ 11289631 w 18300700"/>
                  <a:gd name="connsiteY96" fmla="*/ 3195639 h 15256473"/>
                  <a:gd name="connsiteX97" fmla="*/ 18300700 w 18300700"/>
                  <a:gd name="connsiteY97" fmla="*/ 3000973 h 15256473"/>
                  <a:gd name="connsiteX98" fmla="*/ 18160332 w 18300700"/>
                  <a:gd name="connsiteY98" fmla="*/ 0 h 15256473"/>
                  <a:gd name="connsiteX99" fmla="*/ 11880181 w 18300700"/>
                  <a:gd name="connsiteY99" fmla="*/ 1512889 h 15256473"/>
                  <a:gd name="connsiteX100" fmla="*/ 9029032 w 18300700"/>
                  <a:gd name="connsiteY100" fmla="*/ 2050061 h 15256473"/>
                  <a:gd name="connsiteX0" fmla="*/ 9029032 w 18300700"/>
                  <a:gd name="connsiteY0" fmla="*/ 2050061 h 15256473"/>
                  <a:gd name="connsiteX1" fmla="*/ 5556250 w 18300700"/>
                  <a:gd name="connsiteY1" fmla="*/ 4315423 h 15256473"/>
                  <a:gd name="connsiteX2" fmla="*/ 5384800 w 18300700"/>
                  <a:gd name="connsiteY2" fmla="*/ 4480523 h 15256473"/>
                  <a:gd name="connsiteX3" fmla="*/ 5372100 w 18300700"/>
                  <a:gd name="connsiteY3" fmla="*/ 4632923 h 15256473"/>
                  <a:gd name="connsiteX4" fmla="*/ 5308600 w 18300700"/>
                  <a:gd name="connsiteY4" fmla="*/ 4817073 h 15256473"/>
                  <a:gd name="connsiteX5" fmla="*/ 5257800 w 18300700"/>
                  <a:gd name="connsiteY5" fmla="*/ 5007573 h 15256473"/>
                  <a:gd name="connsiteX6" fmla="*/ 5251450 w 18300700"/>
                  <a:gd name="connsiteY6" fmla="*/ 5286973 h 15256473"/>
                  <a:gd name="connsiteX7" fmla="*/ 5289550 w 18300700"/>
                  <a:gd name="connsiteY7" fmla="*/ 5369523 h 15256473"/>
                  <a:gd name="connsiteX8" fmla="*/ 5251450 w 18300700"/>
                  <a:gd name="connsiteY8" fmla="*/ 5572723 h 15256473"/>
                  <a:gd name="connsiteX9" fmla="*/ 5251450 w 18300700"/>
                  <a:gd name="connsiteY9" fmla="*/ 5769573 h 15256473"/>
                  <a:gd name="connsiteX10" fmla="*/ 5168900 w 18300700"/>
                  <a:gd name="connsiteY10" fmla="*/ 5998173 h 15256473"/>
                  <a:gd name="connsiteX11" fmla="*/ 5118100 w 18300700"/>
                  <a:gd name="connsiteY11" fmla="*/ 6271223 h 15256473"/>
                  <a:gd name="connsiteX12" fmla="*/ 5029200 w 18300700"/>
                  <a:gd name="connsiteY12" fmla="*/ 6315673 h 15256473"/>
                  <a:gd name="connsiteX13" fmla="*/ 4927600 w 18300700"/>
                  <a:gd name="connsiteY13" fmla="*/ 6391873 h 15256473"/>
                  <a:gd name="connsiteX14" fmla="*/ 4838700 w 18300700"/>
                  <a:gd name="connsiteY14" fmla="*/ 6569673 h 15256473"/>
                  <a:gd name="connsiteX15" fmla="*/ 4692650 w 18300700"/>
                  <a:gd name="connsiteY15" fmla="*/ 6626823 h 15256473"/>
                  <a:gd name="connsiteX16" fmla="*/ 4514850 w 18300700"/>
                  <a:gd name="connsiteY16" fmla="*/ 6709373 h 15256473"/>
                  <a:gd name="connsiteX17" fmla="*/ 4362450 w 18300700"/>
                  <a:gd name="connsiteY17" fmla="*/ 6887173 h 15256473"/>
                  <a:gd name="connsiteX18" fmla="*/ 4229100 w 18300700"/>
                  <a:gd name="connsiteY18" fmla="*/ 7084023 h 15256473"/>
                  <a:gd name="connsiteX19" fmla="*/ 4025900 w 18300700"/>
                  <a:gd name="connsiteY19" fmla="*/ 7230073 h 15256473"/>
                  <a:gd name="connsiteX20" fmla="*/ 3721100 w 18300700"/>
                  <a:gd name="connsiteY20" fmla="*/ 7534873 h 15256473"/>
                  <a:gd name="connsiteX21" fmla="*/ 3536950 w 18300700"/>
                  <a:gd name="connsiteY21" fmla="*/ 7776173 h 15256473"/>
                  <a:gd name="connsiteX22" fmla="*/ 3390900 w 18300700"/>
                  <a:gd name="connsiteY22" fmla="*/ 7820623 h 15256473"/>
                  <a:gd name="connsiteX23" fmla="*/ 3213100 w 18300700"/>
                  <a:gd name="connsiteY23" fmla="*/ 7928573 h 15256473"/>
                  <a:gd name="connsiteX24" fmla="*/ 3041650 w 18300700"/>
                  <a:gd name="connsiteY24" fmla="*/ 8100023 h 15256473"/>
                  <a:gd name="connsiteX25" fmla="*/ 2870200 w 18300700"/>
                  <a:gd name="connsiteY25" fmla="*/ 8271473 h 15256473"/>
                  <a:gd name="connsiteX26" fmla="*/ 2781300 w 18300700"/>
                  <a:gd name="connsiteY26" fmla="*/ 8481023 h 15256473"/>
                  <a:gd name="connsiteX27" fmla="*/ 2673350 w 18300700"/>
                  <a:gd name="connsiteY27" fmla="*/ 8595323 h 15256473"/>
                  <a:gd name="connsiteX28" fmla="*/ 2698750 w 18300700"/>
                  <a:gd name="connsiteY28" fmla="*/ 8665173 h 15256473"/>
                  <a:gd name="connsiteX29" fmla="*/ 2863850 w 18300700"/>
                  <a:gd name="connsiteY29" fmla="*/ 8512773 h 15256473"/>
                  <a:gd name="connsiteX30" fmla="*/ 2901950 w 18300700"/>
                  <a:gd name="connsiteY30" fmla="*/ 8379423 h 15256473"/>
                  <a:gd name="connsiteX31" fmla="*/ 3022600 w 18300700"/>
                  <a:gd name="connsiteY31" fmla="*/ 8214323 h 15256473"/>
                  <a:gd name="connsiteX32" fmla="*/ 3136900 w 18300700"/>
                  <a:gd name="connsiteY32" fmla="*/ 8207973 h 15256473"/>
                  <a:gd name="connsiteX33" fmla="*/ 3219450 w 18300700"/>
                  <a:gd name="connsiteY33" fmla="*/ 8138123 h 15256473"/>
                  <a:gd name="connsiteX34" fmla="*/ 3206750 w 18300700"/>
                  <a:gd name="connsiteY34" fmla="*/ 8303223 h 15256473"/>
                  <a:gd name="connsiteX35" fmla="*/ 3117850 w 18300700"/>
                  <a:gd name="connsiteY35" fmla="*/ 8461973 h 15256473"/>
                  <a:gd name="connsiteX36" fmla="*/ 2952750 w 18300700"/>
                  <a:gd name="connsiteY36" fmla="*/ 8665173 h 15256473"/>
                  <a:gd name="connsiteX37" fmla="*/ 2838450 w 18300700"/>
                  <a:gd name="connsiteY37" fmla="*/ 8862023 h 15256473"/>
                  <a:gd name="connsiteX38" fmla="*/ 2736850 w 18300700"/>
                  <a:gd name="connsiteY38" fmla="*/ 9014423 h 15256473"/>
                  <a:gd name="connsiteX39" fmla="*/ 2692400 w 18300700"/>
                  <a:gd name="connsiteY39" fmla="*/ 9185873 h 15256473"/>
                  <a:gd name="connsiteX40" fmla="*/ 2527300 w 18300700"/>
                  <a:gd name="connsiteY40" fmla="*/ 9382723 h 15256473"/>
                  <a:gd name="connsiteX41" fmla="*/ 2425700 w 18300700"/>
                  <a:gd name="connsiteY41" fmla="*/ 9585923 h 15256473"/>
                  <a:gd name="connsiteX42" fmla="*/ 2368550 w 18300700"/>
                  <a:gd name="connsiteY42" fmla="*/ 9731973 h 15256473"/>
                  <a:gd name="connsiteX43" fmla="*/ 2235200 w 18300700"/>
                  <a:gd name="connsiteY43" fmla="*/ 9852623 h 15256473"/>
                  <a:gd name="connsiteX44" fmla="*/ 2184400 w 18300700"/>
                  <a:gd name="connsiteY44" fmla="*/ 9960573 h 15256473"/>
                  <a:gd name="connsiteX45" fmla="*/ 2317750 w 18300700"/>
                  <a:gd name="connsiteY45" fmla="*/ 9985973 h 15256473"/>
                  <a:gd name="connsiteX46" fmla="*/ 2311400 w 18300700"/>
                  <a:gd name="connsiteY46" fmla="*/ 10125673 h 15256473"/>
                  <a:gd name="connsiteX47" fmla="*/ 2254250 w 18300700"/>
                  <a:gd name="connsiteY47" fmla="*/ 10271723 h 15256473"/>
                  <a:gd name="connsiteX48" fmla="*/ 2139950 w 18300700"/>
                  <a:gd name="connsiteY48" fmla="*/ 10366973 h 15256473"/>
                  <a:gd name="connsiteX49" fmla="*/ 2000250 w 18300700"/>
                  <a:gd name="connsiteY49" fmla="*/ 10405073 h 15256473"/>
                  <a:gd name="connsiteX50" fmla="*/ 1974850 w 18300700"/>
                  <a:gd name="connsiteY50" fmla="*/ 10462223 h 15256473"/>
                  <a:gd name="connsiteX51" fmla="*/ 2006600 w 18300700"/>
                  <a:gd name="connsiteY51" fmla="*/ 10525723 h 15256473"/>
                  <a:gd name="connsiteX52" fmla="*/ 1924050 w 18300700"/>
                  <a:gd name="connsiteY52" fmla="*/ 10659073 h 15256473"/>
                  <a:gd name="connsiteX53" fmla="*/ 1879600 w 18300700"/>
                  <a:gd name="connsiteY53" fmla="*/ 10805123 h 15256473"/>
                  <a:gd name="connsiteX54" fmla="*/ 1854200 w 18300700"/>
                  <a:gd name="connsiteY54" fmla="*/ 11021023 h 15256473"/>
                  <a:gd name="connsiteX55" fmla="*/ 1841500 w 18300700"/>
                  <a:gd name="connsiteY55" fmla="*/ 11160723 h 15256473"/>
                  <a:gd name="connsiteX56" fmla="*/ 1695450 w 18300700"/>
                  <a:gd name="connsiteY56" fmla="*/ 11268673 h 15256473"/>
                  <a:gd name="connsiteX57" fmla="*/ 1606550 w 18300700"/>
                  <a:gd name="connsiteY57" fmla="*/ 11503623 h 15256473"/>
                  <a:gd name="connsiteX58" fmla="*/ 1511300 w 18300700"/>
                  <a:gd name="connsiteY58" fmla="*/ 11732223 h 15256473"/>
                  <a:gd name="connsiteX59" fmla="*/ 1225550 w 18300700"/>
                  <a:gd name="connsiteY59" fmla="*/ 11846523 h 15256473"/>
                  <a:gd name="connsiteX60" fmla="*/ 1130300 w 18300700"/>
                  <a:gd name="connsiteY60" fmla="*/ 11795723 h 15256473"/>
                  <a:gd name="connsiteX61" fmla="*/ 1003300 w 18300700"/>
                  <a:gd name="connsiteY61" fmla="*/ 11878273 h 15256473"/>
                  <a:gd name="connsiteX62" fmla="*/ 984250 w 18300700"/>
                  <a:gd name="connsiteY62" fmla="*/ 11941773 h 15256473"/>
                  <a:gd name="connsiteX63" fmla="*/ 901700 w 18300700"/>
                  <a:gd name="connsiteY63" fmla="*/ 12030673 h 15256473"/>
                  <a:gd name="connsiteX64" fmla="*/ 819150 w 18300700"/>
                  <a:gd name="connsiteY64" fmla="*/ 12138623 h 15256473"/>
                  <a:gd name="connsiteX65" fmla="*/ 704850 w 18300700"/>
                  <a:gd name="connsiteY65" fmla="*/ 12310073 h 15256473"/>
                  <a:gd name="connsiteX66" fmla="*/ 635000 w 18300700"/>
                  <a:gd name="connsiteY66" fmla="*/ 12481523 h 15256473"/>
                  <a:gd name="connsiteX67" fmla="*/ 565150 w 18300700"/>
                  <a:gd name="connsiteY67" fmla="*/ 12564073 h 15256473"/>
                  <a:gd name="connsiteX68" fmla="*/ 514350 w 18300700"/>
                  <a:gd name="connsiteY68" fmla="*/ 12703773 h 15256473"/>
                  <a:gd name="connsiteX69" fmla="*/ 469900 w 18300700"/>
                  <a:gd name="connsiteY69" fmla="*/ 12824423 h 15256473"/>
                  <a:gd name="connsiteX70" fmla="*/ 419100 w 18300700"/>
                  <a:gd name="connsiteY70" fmla="*/ 12989523 h 15256473"/>
                  <a:gd name="connsiteX71" fmla="*/ 476250 w 18300700"/>
                  <a:gd name="connsiteY71" fmla="*/ 13084773 h 15256473"/>
                  <a:gd name="connsiteX72" fmla="*/ 406400 w 18300700"/>
                  <a:gd name="connsiteY72" fmla="*/ 13237173 h 15256473"/>
                  <a:gd name="connsiteX73" fmla="*/ 412750 w 18300700"/>
                  <a:gd name="connsiteY73" fmla="*/ 13357823 h 15256473"/>
                  <a:gd name="connsiteX74" fmla="*/ 368300 w 18300700"/>
                  <a:gd name="connsiteY74" fmla="*/ 13529273 h 15256473"/>
                  <a:gd name="connsiteX75" fmla="*/ 317500 w 18300700"/>
                  <a:gd name="connsiteY75" fmla="*/ 13751523 h 15256473"/>
                  <a:gd name="connsiteX76" fmla="*/ 273050 w 18300700"/>
                  <a:gd name="connsiteY76" fmla="*/ 13916623 h 15256473"/>
                  <a:gd name="connsiteX77" fmla="*/ 234950 w 18300700"/>
                  <a:gd name="connsiteY77" fmla="*/ 14043623 h 15256473"/>
                  <a:gd name="connsiteX78" fmla="*/ 228600 w 18300700"/>
                  <a:gd name="connsiteY78" fmla="*/ 14221423 h 15256473"/>
                  <a:gd name="connsiteX79" fmla="*/ 184150 w 18300700"/>
                  <a:gd name="connsiteY79" fmla="*/ 14418273 h 15256473"/>
                  <a:gd name="connsiteX80" fmla="*/ 139700 w 18300700"/>
                  <a:gd name="connsiteY80" fmla="*/ 14589723 h 15256473"/>
                  <a:gd name="connsiteX81" fmla="*/ 133350 w 18300700"/>
                  <a:gd name="connsiteY81" fmla="*/ 14761173 h 15256473"/>
                  <a:gd name="connsiteX82" fmla="*/ 69850 w 18300700"/>
                  <a:gd name="connsiteY82" fmla="*/ 14875473 h 15256473"/>
                  <a:gd name="connsiteX83" fmla="*/ 50800 w 18300700"/>
                  <a:gd name="connsiteY83" fmla="*/ 15027873 h 15256473"/>
                  <a:gd name="connsiteX84" fmla="*/ 0 w 18300700"/>
                  <a:gd name="connsiteY84" fmla="*/ 15256473 h 15256473"/>
                  <a:gd name="connsiteX85" fmla="*/ 82550 w 18300700"/>
                  <a:gd name="connsiteY85" fmla="*/ 15199323 h 15256473"/>
                  <a:gd name="connsiteX86" fmla="*/ 406400 w 18300700"/>
                  <a:gd name="connsiteY86" fmla="*/ 14024573 h 15256473"/>
                  <a:gd name="connsiteX87" fmla="*/ 4775200 w 18300700"/>
                  <a:gd name="connsiteY87" fmla="*/ 14151573 h 15256473"/>
                  <a:gd name="connsiteX88" fmla="*/ 9207500 w 18300700"/>
                  <a:gd name="connsiteY88" fmla="*/ 14189673 h 15256473"/>
                  <a:gd name="connsiteX89" fmla="*/ 9029700 w 18300700"/>
                  <a:gd name="connsiteY89" fmla="*/ 11471873 h 15256473"/>
                  <a:gd name="connsiteX90" fmla="*/ 8851900 w 18300700"/>
                  <a:gd name="connsiteY90" fmla="*/ 10824173 h 15256473"/>
                  <a:gd name="connsiteX91" fmla="*/ 8978900 w 18300700"/>
                  <a:gd name="connsiteY91" fmla="*/ 10519373 h 15256473"/>
                  <a:gd name="connsiteX92" fmla="*/ 9207500 w 18300700"/>
                  <a:gd name="connsiteY92" fmla="*/ 10176473 h 15256473"/>
                  <a:gd name="connsiteX93" fmla="*/ 10134600 w 18300700"/>
                  <a:gd name="connsiteY93" fmla="*/ 9579573 h 15256473"/>
                  <a:gd name="connsiteX94" fmla="*/ 10579100 w 18300700"/>
                  <a:gd name="connsiteY94" fmla="*/ 9477973 h 15256473"/>
                  <a:gd name="connsiteX95" fmla="*/ 11036300 w 18300700"/>
                  <a:gd name="connsiteY95" fmla="*/ 9249373 h 15256473"/>
                  <a:gd name="connsiteX96" fmla="*/ 11366500 w 18300700"/>
                  <a:gd name="connsiteY96" fmla="*/ 9147773 h 15256473"/>
                  <a:gd name="connsiteX97" fmla="*/ 11289631 w 18300700"/>
                  <a:gd name="connsiteY97" fmla="*/ 3195639 h 15256473"/>
                  <a:gd name="connsiteX98" fmla="*/ 18300700 w 18300700"/>
                  <a:gd name="connsiteY98" fmla="*/ 3000973 h 15256473"/>
                  <a:gd name="connsiteX99" fmla="*/ 18160332 w 18300700"/>
                  <a:gd name="connsiteY99" fmla="*/ 0 h 15256473"/>
                  <a:gd name="connsiteX100" fmla="*/ 11880181 w 18300700"/>
                  <a:gd name="connsiteY100" fmla="*/ 1512889 h 15256473"/>
                  <a:gd name="connsiteX101" fmla="*/ 9029032 w 18300700"/>
                  <a:gd name="connsiteY101" fmla="*/ 2050061 h 15256473"/>
                  <a:gd name="connsiteX0" fmla="*/ 9029032 w 18300700"/>
                  <a:gd name="connsiteY0" fmla="*/ 2050061 h 15256473"/>
                  <a:gd name="connsiteX1" fmla="*/ 5626100 w 18300700"/>
                  <a:gd name="connsiteY1" fmla="*/ 4080473 h 15256473"/>
                  <a:gd name="connsiteX2" fmla="*/ 5556250 w 18300700"/>
                  <a:gd name="connsiteY2" fmla="*/ 4315423 h 15256473"/>
                  <a:gd name="connsiteX3" fmla="*/ 5384800 w 18300700"/>
                  <a:gd name="connsiteY3" fmla="*/ 4480523 h 15256473"/>
                  <a:gd name="connsiteX4" fmla="*/ 5372100 w 18300700"/>
                  <a:gd name="connsiteY4" fmla="*/ 4632923 h 15256473"/>
                  <a:gd name="connsiteX5" fmla="*/ 5308600 w 18300700"/>
                  <a:gd name="connsiteY5" fmla="*/ 4817073 h 15256473"/>
                  <a:gd name="connsiteX6" fmla="*/ 5257800 w 18300700"/>
                  <a:gd name="connsiteY6" fmla="*/ 5007573 h 15256473"/>
                  <a:gd name="connsiteX7" fmla="*/ 5251450 w 18300700"/>
                  <a:gd name="connsiteY7" fmla="*/ 5286973 h 15256473"/>
                  <a:gd name="connsiteX8" fmla="*/ 5289550 w 18300700"/>
                  <a:gd name="connsiteY8" fmla="*/ 5369523 h 15256473"/>
                  <a:gd name="connsiteX9" fmla="*/ 5251450 w 18300700"/>
                  <a:gd name="connsiteY9" fmla="*/ 5572723 h 15256473"/>
                  <a:gd name="connsiteX10" fmla="*/ 5251450 w 18300700"/>
                  <a:gd name="connsiteY10" fmla="*/ 5769573 h 15256473"/>
                  <a:gd name="connsiteX11" fmla="*/ 5168900 w 18300700"/>
                  <a:gd name="connsiteY11" fmla="*/ 5998173 h 15256473"/>
                  <a:gd name="connsiteX12" fmla="*/ 5118100 w 18300700"/>
                  <a:gd name="connsiteY12" fmla="*/ 6271223 h 15256473"/>
                  <a:gd name="connsiteX13" fmla="*/ 5029200 w 18300700"/>
                  <a:gd name="connsiteY13" fmla="*/ 6315673 h 15256473"/>
                  <a:gd name="connsiteX14" fmla="*/ 4927600 w 18300700"/>
                  <a:gd name="connsiteY14" fmla="*/ 6391873 h 15256473"/>
                  <a:gd name="connsiteX15" fmla="*/ 4838700 w 18300700"/>
                  <a:gd name="connsiteY15" fmla="*/ 6569673 h 15256473"/>
                  <a:gd name="connsiteX16" fmla="*/ 4692650 w 18300700"/>
                  <a:gd name="connsiteY16" fmla="*/ 6626823 h 15256473"/>
                  <a:gd name="connsiteX17" fmla="*/ 4514850 w 18300700"/>
                  <a:gd name="connsiteY17" fmla="*/ 6709373 h 15256473"/>
                  <a:gd name="connsiteX18" fmla="*/ 4362450 w 18300700"/>
                  <a:gd name="connsiteY18" fmla="*/ 6887173 h 15256473"/>
                  <a:gd name="connsiteX19" fmla="*/ 4229100 w 18300700"/>
                  <a:gd name="connsiteY19" fmla="*/ 7084023 h 15256473"/>
                  <a:gd name="connsiteX20" fmla="*/ 4025900 w 18300700"/>
                  <a:gd name="connsiteY20" fmla="*/ 7230073 h 15256473"/>
                  <a:gd name="connsiteX21" fmla="*/ 3721100 w 18300700"/>
                  <a:gd name="connsiteY21" fmla="*/ 7534873 h 15256473"/>
                  <a:gd name="connsiteX22" fmla="*/ 3536950 w 18300700"/>
                  <a:gd name="connsiteY22" fmla="*/ 7776173 h 15256473"/>
                  <a:gd name="connsiteX23" fmla="*/ 3390900 w 18300700"/>
                  <a:gd name="connsiteY23" fmla="*/ 7820623 h 15256473"/>
                  <a:gd name="connsiteX24" fmla="*/ 3213100 w 18300700"/>
                  <a:gd name="connsiteY24" fmla="*/ 7928573 h 15256473"/>
                  <a:gd name="connsiteX25" fmla="*/ 3041650 w 18300700"/>
                  <a:gd name="connsiteY25" fmla="*/ 8100023 h 15256473"/>
                  <a:gd name="connsiteX26" fmla="*/ 2870200 w 18300700"/>
                  <a:gd name="connsiteY26" fmla="*/ 8271473 h 15256473"/>
                  <a:gd name="connsiteX27" fmla="*/ 2781300 w 18300700"/>
                  <a:gd name="connsiteY27" fmla="*/ 8481023 h 15256473"/>
                  <a:gd name="connsiteX28" fmla="*/ 2673350 w 18300700"/>
                  <a:gd name="connsiteY28" fmla="*/ 8595323 h 15256473"/>
                  <a:gd name="connsiteX29" fmla="*/ 2698750 w 18300700"/>
                  <a:gd name="connsiteY29" fmla="*/ 8665173 h 15256473"/>
                  <a:gd name="connsiteX30" fmla="*/ 2863850 w 18300700"/>
                  <a:gd name="connsiteY30" fmla="*/ 8512773 h 15256473"/>
                  <a:gd name="connsiteX31" fmla="*/ 2901950 w 18300700"/>
                  <a:gd name="connsiteY31" fmla="*/ 8379423 h 15256473"/>
                  <a:gd name="connsiteX32" fmla="*/ 3022600 w 18300700"/>
                  <a:gd name="connsiteY32" fmla="*/ 8214323 h 15256473"/>
                  <a:gd name="connsiteX33" fmla="*/ 3136900 w 18300700"/>
                  <a:gd name="connsiteY33" fmla="*/ 8207973 h 15256473"/>
                  <a:gd name="connsiteX34" fmla="*/ 3219450 w 18300700"/>
                  <a:gd name="connsiteY34" fmla="*/ 8138123 h 15256473"/>
                  <a:gd name="connsiteX35" fmla="*/ 3206750 w 18300700"/>
                  <a:gd name="connsiteY35" fmla="*/ 8303223 h 15256473"/>
                  <a:gd name="connsiteX36" fmla="*/ 3117850 w 18300700"/>
                  <a:gd name="connsiteY36" fmla="*/ 8461973 h 15256473"/>
                  <a:gd name="connsiteX37" fmla="*/ 2952750 w 18300700"/>
                  <a:gd name="connsiteY37" fmla="*/ 8665173 h 15256473"/>
                  <a:gd name="connsiteX38" fmla="*/ 2838450 w 18300700"/>
                  <a:gd name="connsiteY38" fmla="*/ 8862023 h 15256473"/>
                  <a:gd name="connsiteX39" fmla="*/ 2736850 w 18300700"/>
                  <a:gd name="connsiteY39" fmla="*/ 9014423 h 15256473"/>
                  <a:gd name="connsiteX40" fmla="*/ 2692400 w 18300700"/>
                  <a:gd name="connsiteY40" fmla="*/ 9185873 h 15256473"/>
                  <a:gd name="connsiteX41" fmla="*/ 2527300 w 18300700"/>
                  <a:gd name="connsiteY41" fmla="*/ 9382723 h 15256473"/>
                  <a:gd name="connsiteX42" fmla="*/ 2425700 w 18300700"/>
                  <a:gd name="connsiteY42" fmla="*/ 9585923 h 15256473"/>
                  <a:gd name="connsiteX43" fmla="*/ 2368550 w 18300700"/>
                  <a:gd name="connsiteY43" fmla="*/ 9731973 h 15256473"/>
                  <a:gd name="connsiteX44" fmla="*/ 2235200 w 18300700"/>
                  <a:gd name="connsiteY44" fmla="*/ 9852623 h 15256473"/>
                  <a:gd name="connsiteX45" fmla="*/ 2184400 w 18300700"/>
                  <a:gd name="connsiteY45" fmla="*/ 9960573 h 15256473"/>
                  <a:gd name="connsiteX46" fmla="*/ 2317750 w 18300700"/>
                  <a:gd name="connsiteY46" fmla="*/ 9985973 h 15256473"/>
                  <a:gd name="connsiteX47" fmla="*/ 2311400 w 18300700"/>
                  <a:gd name="connsiteY47" fmla="*/ 10125673 h 15256473"/>
                  <a:gd name="connsiteX48" fmla="*/ 2254250 w 18300700"/>
                  <a:gd name="connsiteY48" fmla="*/ 10271723 h 15256473"/>
                  <a:gd name="connsiteX49" fmla="*/ 2139950 w 18300700"/>
                  <a:gd name="connsiteY49" fmla="*/ 10366973 h 15256473"/>
                  <a:gd name="connsiteX50" fmla="*/ 2000250 w 18300700"/>
                  <a:gd name="connsiteY50" fmla="*/ 10405073 h 15256473"/>
                  <a:gd name="connsiteX51" fmla="*/ 1974850 w 18300700"/>
                  <a:gd name="connsiteY51" fmla="*/ 10462223 h 15256473"/>
                  <a:gd name="connsiteX52" fmla="*/ 2006600 w 18300700"/>
                  <a:gd name="connsiteY52" fmla="*/ 10525723 h 15256473"/>
                  <a:gd name="connsiteX53" fmla="*/ 1924050 w 18300700"/>
                  <a:gd name="connsiteY53" fmla="*/ 10659073 h 15256473"/>
                  <a:gd name="connsiteX54" fmla="*/ 1879600 w 18300700"/>
                  <a:gd name="connsiteY54" fmla="*/ 10805123 h 15256473"/>
                  <a:gd name="connsiteX55" fmla="*/ 1854200 w 18300700"/>
                  <a:gd name="connsiteY55" fmla="*/ 11021023 h 15256473"/>
                  <a:gd name="connsiteX56" fmla="*/ 1841500 w 18300700"/>
                  <a:gd name="connsiteY56" fmla="*/ 11160723 h 15256473"/>
                  <a:gd name="connsiteX57" fmla="*/ 1695450 w 18300700"/>
                  <a:gd name="connsiteY57" fmla="*/ 11268673 h 15256473"/>
                  <a:gd name="connsiteX58" fmla="*/ 1606550 w 18300700"/>
                  <a:gd name="connsiteY58" fmla="*/ 11503623 h 15256473"/>
                  <a:gd name="connsiteX59" fmla="*/ 1511300 w 18300700"/>
                  <a:gd name="connsiteY59" fmla="*/ 11732223 h 15256473"/>
                  <a:gd name="connsiteX60" fmla="*/ 1225550 w 18300700"/>
                  <a:gd name="connsiteY60" fmla="*/ 11846523 h 15256473"/>
                  <a:gd name="connsiteX61" fmla="*/ 1130300 w 18300700"/>
                  <a:gd name="connsiteY61" fmla="*/ 11795723 h 15256473"/>
                  <a:gd name="connsiteX62" fmla="*/ 1003300 w 18300700"/>
                  <a:gd name="connsiteY62" fmla="*/ 11878273 h 15256473"/>
                  <a:gd name="connsiteX63" fmla="*/ 984250 w 18300700"/>
                  <a:gd name="connsiteY63" fmla="*/ 11941773 h 15256473"/>
                  <a:gd name="connsiteX64" fmla="*/ 901700 w 18300700"/>
                  <a:gd name="connsiteY64" fmla="*/ 12030673 h 15256473"/>
                  <a:gd name="connsiteX65" fmla="*/ 819150 w 18300700"/>
                  <a:gd name="connsiteY65" fmla="*/ 12138623 h 15256473"/>
                  <a:gd name="connsiteX66" fmla="*/ 704850 w 18300700"/>
                  <a:gd name="connsiteY66" fmla="*/ 12310073 h 15256473"/>
                  <a:gd name="connsiteX67" fmla="*/ 635000 w 18300700"/>
                  <a:gd name="connsiteY67" fmla="*/ 12481523 h 15256473"/>
                  <a:gd name="connsiteX68" fmla="*/ 565150 w 18300700"/>
                  <a:gd name="connsiteY68" fmla="*/ 12564073 h 15256473"/>
                  <a:gd name="connsiteX69" fmla="*/ 514350 w 18300700"/>
                  <a:gd name="connsiteY69" fmla="*/ 12703773 h 15256473"/>
                  <a:gd name="connsiteX70" fmla="*/ 469900 w 18300700"/>
                  <a:gd name="connsiteY70" fmla="*/ 12824423 h 15256473"/>
                  <a:gd name="connsiteX71" fmla="*/ 419100 w 18300700"/>
                  <a:gd name="connsiteY71" fmla="*/ 12989523 h 15256473"/>
                  <a:gd name="connsiteX72" fmla="*/ 476250 w 18300700"/>
                  <a:gd name="connsiteY72" fmla="*/ 13084773 h 15256473"/>
                  <a:gd name="connsiteX73" fmla="*/ 406400 w 18300700"/>
                  <a:gd name="connsiteY73" fmla="*/ 13237173 h 15256473"/>
                  <a:gd name="connsiteX74" fmla="*/ 412750 w 18300700"/>
                  <a:gd name="connsiteY74" fmla="*/ 13357823 h 15256473"/>
                  <a:gd name="connsiteX75" fmla="*/ 368300 w 18300700"/>
                  <a:gd name="connsiteY75" fmla="*/ 13529273 h 15256473"/>
                  <a:gd name="connsiteX76" fmla="*/ 317500 w 18300700"/>
                  <a:gd name="connsiteY76" fmla="*/ 13751523 h 15256473"/>
                  <a:gd name="connsiteX77" fmla="*/ 273050 w 18300700"/>
                  <a:gd name="connsiteY77" fmla="*/ 13916623 h 15256473"/>
                  <a:gd name="connsiteX78" fmla="*/ 234950 w 18300700"/>
                  <a:gd name="connsiteY78" fmla="*/ 14043623 h 15256473"/>
                  <a:gd name="connsiteX79" fmla="*/ 228600 w 18300700"/>
                  <a:gd name="connsiteY79" fmla="*/ 14221423 h 15256473"/>
                  <a:gd name="connsiteX80" fmla="*/ 184150 w 18300700"/>
                  <a:gd name="connsiteY80" fmla="*/ 14418273 h 15256473"/>
                  <a:gd name="connsiteX81" fmla="*/ 139700 w 18300700"/>
                  <a:gd name="connsiteY81" fmla="*/ 14589723 h 15256473"/>
                  <a:gd name="connsiteX82" fmla="*/ 133350 w 18300700"/>
                  <a:gd name="connsiteY82" fmla="*/ 14761173 h 15256473"/>
                  <a:gd name="connsiteX83" fmla="*/ 69850 w 18300700"/>
                  <a:gd name="connsiteY83" fmla="*/ 14875473 h 15256473"/>
                  <a:gd name="connsiteX84" fmla="*/ 50800 w 18300700"/>
                  <a:gd name="connsiteY84" fmla="*/ 15027873 h 15256473"/>
                  <a:gd name="connsiteX85" fmla="*/ 0 w 18300700"/>
                  <a:gd name="connsiteY85" fmla="*/ 15256473 h 15256473"/>
                  <a:gd name="connsiteX86" fmla="*/ 82550 w 18300700"/>
                  <a:gd name="connsiteY86" fmla="*/ 15199323 h 15256473"/>
                  <a:gd name="connsiteX87" fmla="*/ 406400 w 18300700"/>
                  <a:gd name="connsiteY87" fmla="*/ 14024573 h 15256473"/>
                  <a:gd name="connsiteX88" fmla="*/ 4775200 w 18300700"/>
                  <a:gd name="connsiteY88" fmla="*/ 14151573 h 15256473"/>
                  <a:gd name="connsiteX89" fmla="*/ 9207500 w 18300700"/>
                  <a:gd name="connsiteY89" fmla="*/ 14189673 h 15256473"/>
                  <a:gd name="connsiteX90" fmla="*/ 9029700 w 18300700"/>
                  <a:gd name="connsiteY90" fmla="*/ 11471873 h 15256473"/>
                  <a:gd name="connsiteX91" fmla="*/ 8851900 w 18300700"/>
                  <a:gd name="connsiteY91" fmla="*/ 10824173 h 15256473"/>
                  <a:gd name="connsiteX92" fmla="*/ 8978900 w 18300700"/>
                  <a:gd name="connsiteY92" fmla="*/ 10519373 h 15256473"/>
                  <a:gd name="connsiteX93" fmla="*/ 9207500 w 18300700"/>
                  <a:gd name="connsiteY93" fmla="*/ 10176473 h 15256473"/>
                  <a:gd name="connsiteX94" fmla="*/ 10134600 w 18300700"/>
                  <a:gd name="connsiteY94" fmla="*/ 9579573 h 15256473"/>
                  <a:gd name="connsiteX95" fmla="*/ 10579100 w 18300700"/>
                  <a:gd name="connsiteY95" fmla="*/ 9477973 h 15256473"/>
                  <a:gd name="connsiteX96" fmla="*/ 11036300 w 18300700"/>
                  <a:gd name="connsiteY96" fmla="*/ 9249373 h 15256473"/>
                  <a:gd name="connsiteX97" fmla="*/ 11366500 w 18300700"/>
                  <a:gd name="connsiteY97" fmla="*/ 9147773 h 15256473"/>
                  <a:gd name="connsiteX98" fmla="*/ 11289631 w 18300700"/>
                  <a:gd name="connsiteY98" fmla="*/ 3195639 h 15256473"/>
                  <a:gd name="connsiteX99" fmla="*/ 18300700 w 18300700"/>
                  <a:gd name="connsiteY99" fmla="*/ 3000973 h 15256473"/>
                  <a:gd name="connsiteX100" fmla="*/ 18160332 w 18300700"/>
                  <a:gd name="connsiteY100" fmla="*/ 0 h 15256473"/>
                  <a:gd name="connsiteX101" fmla="*/ 11880181 w 18300700"/>
                  <a:gd name="connsiteY101" fmla="*/ 1512889 h 15256473"/>
                  <a:gd name="connsiteX102" fmla="*/ 9029032 w 18300700"/>
                  <a:gd name="connsiteY102" fmla="*/ 2050061 h 15256473"/>
                  <a:gd name="connsiteX0" fmla="*/ 9029032 w 18300700"/>
                  <a:gd name="connsiteY0" fmla="*/ 2050061 h 15256473"/>
                  <a:gd name="connsiteX1" fmla="*/ 5708650 w 18300700"/>
                  <a:gd name="connsiteY1" fmla="*/ 3782023 h 15256473"/>
                  <a:gd name="connsiteX2" fmla="*/ 5626100 w 18300700"/>
                  <a:gd name="connsiteY2" fmla="*/ 4080473 h 15256473"/>
                  <a:gd name="connsiteX3" fmla="*/ 5556250 w 18300700"/>
                  <a:gd name="connsiteY3" fmla="*/ 4315423 h 15256473"/>
                  <a:gd name="connsiteX4" fmla="*/ 5384800 w 18300700"/>
                  <a:gd name="connsiteY4" fmla="*/ 4480523 h 15256473"/>
                  <a:gd name="connsiteX5" fmla="*/ 5372100 w 18300700"/>
                  <a:gd name="connsiteY5" fmla="*/ 4632923 h 15256473"/>
                  <a:gd name="connsiteX6" fmla="*/ 5308600 w 18300700"/>
                  <a:gd name="connsiteY6" fmla="*/ 4817073 h 15256473"/>
                  <a:gd name="connsiteX7" fmla="*/ 5257800 w 18300700"/>
                  <a:gd name="connsiteY7" fmla="*/ 5007573 h 15256473"/>
                  <a:gd name="connsiteX8" fmla="*/ 5251450 w 18300700"/>
                  <a:gd name="connsiteY8" fmla="*/ 5286973 h 15256473"/>
                  <a:gd name="connsiteX9" fmla="*/ 5289550 w 18300700"/>
                  <a:gd name="connsiteY9" fmla="*/ 5369523 h 15256473"/>
                  <a:gd name="connsiteX10" fmla="*/ 5251450 w 18300700"/>
                  <a:gd name="connsiteY10" fmla="*/ 5572723 h 15256473"/>
                  <a:gd name="connsiteX11" fmla="*/ 5251450 w 18300700"/>
                  <a:gd name="connsiteY11" fmla="*/ 5769573 h 15256473"/>
                  <a:gd name="connsiteX12" fmla="*/ 5168900 w 18300700"/>
                  <a:gd name="connsiteY12" fmla="*/ 5998173 h 15256473"/>
                  <a:gd name="connsiteX13" fmla="*/ 5118100 w 18300700"/>
                  <a:gd name="connsiteY13" fmla="*/ 6271223 h 15256473"/>
                  <a:gd name="connsiteX14" fmla="*/ 5029200 w 18300700"/>
                  <a:gd name="connsiteY14" fmla="*/ 6315673 h 15256473"/>
                  <a:gd name="connsiteX15" fmla="*/ 4927600 w 18300700"/>
                  <a:gd name="connsiteY15" fmla="*/ 6391873 h 15256473"/>
                  <a:gd name="connsiteX16" fmla="*/ 4838700 w 18300700"/>
                  <a:gd name="connsiteY16" fmla="*/ 6569673 h 15256473"/>
                  <a:gd name="connsiteX17" fmla="*/ 4692650 w 18300700"/>
                  <a:gd name="connsiteY17" fmla="*/ 6626823 h 15256473"/>
                  <a:gd name="connsiteX18" fmla="*/ 4514850 w 18300700"/>
                  <a:gd name="connsiteY18" fmla="*/ 6709373 h 15256473"/>
                  <a:gd name="connsiteX19" fmla="*/ 4362450 w 18300700"/>
                  <a:gd name="connsiteY19" fmla="*/ 6887173 h 15256473"/>
                  <a:gd name="connsiteX20" fmla="*/ 4229100 w 18300700"/>
                  <a:gd name="connsiteY20" fmla="*/ 7084023 h 15256473"/>
                  <a:gd name="connsiteX21" fmla="*/ 4025900 w 18300700"/>
                  <a:gd name="connsiteY21" fmla="*/ 7230073 h 15256473"/>
                  <a:gd name="connsiteX22" fmla="*/ 3721100 w 18300700"/>
                  <a:gd name="connsiteY22" fmla="*/ 7534873 h 15256473"/>
                  <a:gd name="connsiteX23" fmla="*/ 3536950 w 18300700"/>
                  <a:gd name="connsiteY23" fmla="*/ 7776173 h 15256473"/>
                  <a:gd name="connsiteX24" fmla="*/ 3390900 w 18300700"/>
                  <a:gd name="connsiteY24" fmla="*/ 7820623 h 15256473"/>
                  <a:gd name="connsiteX25" fmla="*/ 3213100 w 18300700"/>
                  <a:gd name="connsiteY25" fmla="*/ 7928573 h 15256473"/>
                  <a:gd name="connsiteX26" fmla="*/ 3041650 w 18300700"/>
                  <a:gd name="connsiteY26" fmla="*/ 8100023 h 15256473"/>
                  <a:gd name="connsiteX27" fmla="*/ 2870200 w 18300700"/>
                  <a:gd name="connsiteY27" fmla="*/ 8271473 h 15256473"/>
                  <a:gd name="connsiteX28" fmla="*/ 2781300 w 18300700"/>
                  <a:gd name="connsiteY28" fmla="*/ 8481023 h 15256473"/>
                  <a:gd name="connsiteX29" fmla="*/ 2673350 w 18300700"/>
                  <a:gd name="connsiteY29" fmla="*/ 8595323 h 15256473"/>
                  <a:gd name="connsiteX30" fmla="*/ 2698750 w 18300700"/>
                  <a:gd name="connsiteY30" fmla="*/ 8665173 h 15256473"/>
                  <a:gd name="connsiteX31" fmla="*/ 2863850 w 18300700"/>
                  <a:gd name="connsiteY31" fmla="*/ 8512773 h 15256473"/>
                  <a:gd name="connsiteX32" fmla="*/ 2901950 w 18300700"/>
                  <a:gd name="connsiteY32" fmla="*/ 8379423 h 15256473"/>
                  <a:gd name="connsiteX33" fmla="*/ 3022600 w 18300700"/>
                  <a:gd name="connsiteY33" fmla="*/ 8214323 h 15256473"/>
                  <a:gd name="connsiteX34" fmla="*/ 3136900 w 18300700"/>
                  <a:gd name="connsiteY34" fmla="*/ 8207973 h 15256473"/>
                  <a:gd name="connsiteX35" fmla="*/ 3219450 w 18300700"/>
                  <a:gd name="connsiteY35" fmla="*/ 8138123 h 15256473"/>
                  <a:gd name="connsiteX36" fmla="*/ 3206750 w 18300700"/>
                  <a:gd name="connsiteY36" fmla="*/ 8303223 h 15256473"/>
                  <a:gd name="connsiteX37" fmla="*/ 3117850 w 18300700"/>
                  <a:gd name="connsiteY37" fmla="*/ 8461973 h 15256473"/>
                  <a:gd name="connsiteX38" fmla="*/ 2952750 w 18300700"/>
                  <a:gd name="connsiteY38" fmla="*/ 8665173 h 15256473"/>
                  <a:gd name="connsiteX39" fmla="*/ 2838450 w 18300700"/>
                  <a:gd name="connsiteY39" fmla="*/ 8862023 h 15256473"/>
                  <a:gd name="connsiteX40" fmla="*/ 2736850 w 18300700"/>
                  <a:gd name="connsiteY40" fmla="*/ 9014423 h 15256473"/>
                  <a:gd name="connsiteX41" fmla="*/ 2692400 w 18300700"/>
                  <a:gd name="connsiteY41" fmla="*/ 9185873 h 15256473"/>
                  <a:gd name="connsiteX42" fmla="*/ 2527300 w 18300700"/>
                  <a:gd name="connsiteY42" fmla="*/ 9382723 h 15256473"/>
                  <a:gd name="connsiteX43" fmla="*/ 2425700 w 18300700"/>
                  <a:gd name="connsiteY43" fmla="*/ 9585923 h 15256473"/>
                  <a:gd name="connsiteX44" fmla="*/ 2368550 w 18300700"/>
                  <a:gd name="connsiteY44" fmla="*/ 9731973 h 15256473"/>
                  <a:gd name="connsiteX45" fmla="*/ 2235200 w 18300700"/>
                  <a:gd name="connsiteY45" fmla="*/ 9852623 h 15256473"/>
                  <a:gd name="connsiteX46" fmla="*/ 2184400 w 18300700"/>
                  <a:gd name="connsiteY46" fmla="*/ 9960573 h 15256473"/>
                  <a:gd name="connsiteX47" fmla="*/ 2317750 w 18300700"/>
                  <a:gd name="connsiteY47" fmla="*/ 9985973 h 15256473"/>
                  <a:gd name="connsiteX48" fmla="*/ 2311400 w 18300700"/>
                  <a:gd name="connsiteY48" fmla="*/ 10125673 h 15256473"/>
                  <a:gd name="connsiteX49" fmla="*/ 2254250 w 18300700"/>
                  <a:gd name="connsiteY49" fmla="*/ 10271723 h 15256473"/>
                  <a:gd name="connsiteX50" fmla="*/ 2139950 w 18300700"/>
                  <a:gd name="connsiteY50" fmla="*/ 10366973 h 15256473"/>
                  <a:gd name="connsiteX51" fmla="*/ 2000250 w 18300700"/>
                  <a:gd name="connsiteY51" fmla="*/ 10405073 h 15256473"/>
                  <a:gd name="connsiteX52" fmla="*/ 1974850 w 18300700"/>
                  <a:gd name="connsiteY52" fmla="*/ 10462223 h 15256473"/>
                  <a:gd name="connsiteX53" fmla="*/ 2006600 w 18300700"/>
                  <a:gd name="connsiteY53" fmla="*/ 10525723 h 15256473"/>
                  <a:gd name="connsiteX54" fmla="*/ 1924050 w 18300700"/>
                  <a:gd name="connsiteY54" fmla="*/ 10659073 h 15256473"/>
                  <a:gd name="connsiteX55" fmla="*/ 1879600 w 18300700"/>
                  <a:gd name="connsiteY55" fmla="*/ 10805123 h 15256473"/>
                  <a:gd name="connsiteX56" fmla="*/ 1854200 w 18300700"/>
                  <a:gd name="connsiteY56" fmla="*/ 11021023 h 15256473"/>
                  <a:gd name="connsiteX57" fmla="*/ 1841500 w 18300700"/>
                  <a:gd name="connsiteY57" fmla="*/ 11160723 h 15256473"/>
                  <a:gd name="connsiteX58" fmla="*/ 1695450 w 18300700"/>
                  <a:gd name="connsiteY58" fmla="*/ 11268673 h 15256473"/>
                  <a:gd name="connsiteX59" fmla="*/ 1606550 w 18300700"/>
                  <a:gd name="connsiteY59" fmla="*/ 11503623 h 15256473"/>
                  <a:gd name="connsiteX60" fmla="*/ 1511300 w 18300700"/>
                  <a:gd name="connsiteY60" fmla="*/ 11732223 h 15256473"/>
                  <a:gd name="connsiteX61" fmla="*/ 1225550 w 18300700"/>
                  <a:gd name="connsiteY61" fmla="*/ 11846523 h 15256473"/>
                  <a:gd name="connsiteX62" fmla="*/ 1130300 w 18300700"/>
                  <a:gd name="connsiteY62" fmla="*/ 11795723 h 15256473"/>
                  <a:gd name="connsiteX63" fmla="*/ 1003300 w 18300700"/>
                  <a:gd name="connsiteY63" fmla="*/ 11878273 h 15256473"/>
                  <a:gd name="connsiteX64" fmla="*/ 984250 w 18300700"/>
                  <a:gd name="connsiteY64" fmla="*/ 11941773 h 15256473"/>
                  <a:gd name="connsiteX65" fmla="*/ 901700 w 18300700"/>
                  <a:gd name="connsiteY65" fmla="*/ 12030673 h 15256473"/>
                  <a:gd name="connsiteX66" fmla="*/ 819150 w 18300700"/>
                  <a:gd name="connsiteY66" fmla="*/ 12138623 h 15256473"/>
                  <a:gd name="connsiteX67" fmla="*/ 704850 w 18300700"/>
                  <a:gd name="connsiteY67" fmla="*/ 12310073 h 15256473"/>
                  <a:gd name="connsiteX68" fmla="*/ 635000 w 18300700"/>
                  <a:gd name="connsiteY68" fmla="*/ 12481523 h 15256473"/>
                  <a:gd name="connsiteX69" fmla="*/ 565150 w 18300700"/>
                  <a:gd name="connsiteY69" fmla="*/ 12564073 h 15256473"/>
                  <a:gd name="connsiteX70" fmla="*/ 514350 w 18300700"/>
                  <a:gd name="connsiteY70" fmla="*/ 12703773 h 15256473"/>
                  <a:gd name="connsiteX71" fmla="*/ 469900 w 18300700"/>
                  <a:gd name="connsiteY71" fmla="*/ 12824423 h 15256473"/>
                  <a:gd name="connsiteX72" fmla="*/ 419100 w 18300700"/>
                  <a:gd name="connsiteY72" fmla="*/ 12989523 h 15256473"/>
                  <a:gd name="connsiteX73" fmla="*/ 476250 w 18300700"/>
                  <a:gd name="connsiteY73" fmla="*/ 13084773 h 15256473"/>
                  <a:gd name="connsiteX74" fmla="*/ 406400 w 18300700"/>
                  <a:gd name="connsiteY74" fmla="*/ 13237173 h 15256473"/>
                  <a:gd name="connsiteX75" fmla="*/ 412750 w 18300700"/>
                  <a:gd name="connsiteY75" fmla="*/ 13357823 h 15256473"/>
                  <a:gd name="connsiteX76" fmla="*/ 368300 w 18300700"/>
                  <a:gd name="connsiteY76" fmla="*/ 13529273 h 15256473"/>
                  <a:gd name="connsiteX77" fmla="*/ 317500 w 18300700"/>
                  <a:gd name="connsiteY77" fmla="*/ 13751523 h 15256473"/>
                  <a:gd name="connsiteX78" fmla="*/ 273050 w 18300700"/>
                  <a:gd name="connsiteY78" fmla="*/ 13916623 h 15256473"/>
                  <a:gd name="connsiteX79" fmla="*/ 234950 w 18300700"/>
                  <a:gd name="connsiteY79" fmla="*/ 14043623 h 15256473"/>
                  <a:gd name="connsiteX80" fmla="*/ 228600 w 18300700"/>
                  <a:gd name="connsiteY80" fmla="*/ 14221423 h 15256473"/>
                  <a:gd name="connsiteX81" fmla="*/ 184150 w 18300700"/>
                  <a:gd name="connsiteY81" fmla="*/ 14418273 h 15256473"/>
                  <a:gd name="connsiteX82" fmla="*/ 139700 w 18300700"/>
                  <a:gd name="connsiteY82" fmla="*/ 14589723 h 15256473"/>
                  <a:gd name="connsiteX83" fmla="*/ 133350 w 18300700"/>
                  <a:gd name="connsiteY83" fmla="*/ 14761173 h 15256473"/>
                  <a:gd name="connsiteX84" fmla="*/ 69850 w 18300700"/>
                  <a:gd name="connsiteY84" fmla="*/ 14875473 h 15256473"/>
                  <a:gd name="connsiteX85" fmla="*/ 50800 w 18300700"/>
                  <a:gd name="connsiteY85" fmla="*/ 15027873 h 15256473"/>
                  <a:gd name="connsiteX86" fmla="*/ 0 w 18300700"/>
                  <a:gd name="connsiteY86" fmla="*/ 15256473 h 15256473"/>
                  <a:gd name="connsiteX87" fmla="*/ 82550 w 18300700"/>
                  <a:gd name="connsiteY87" fmla="*/ 15199323 h 15256473"/>
                  <a:gd name="connsiteX88" fmla="*/ 406400 w 18300700"/>
                  <a:gd name="connsiteY88" fmla="*/ 14024573 h 15256473"/>
                  <a:gd name="connsiteX89" fmla="*/ 4775200 w 18300700"/>
                  <a:gd name="connsiteY89" fmla="*/ 14151573 h 15256473"/>
                  <a:gd name="connsiteX90" fmla="*/ 9207500 w 18300700"/>
                  <a:gd name="connsiteY90" fmla="*/ 14189673 h 15256473"/>
                  <a:gd name="connsiteX91" fmla="*/ 9029700 w 18300700"/>
                  <a:gd name="connsiteY91" fmla="*/ 11471873 h 15256473"/>
                  <a:gd name="connsiteX92" fmla="*/ 8851900 w 18300700"/>
                  <a:gd name="connsiteY92" fmla="*/ 10824173 h 15256473"/>
                  <a:gd name="connsiteX93" fmla="*/ 8978900 w 18300700"/>
                  <a:gd name="connsiteY93" fmla="*/ 10519373 h 15256473"/>
                  <a:gd name="connsiteX94" fmla="*/ 9207500 w 18300700"/>
                  <a:gd name="connsiteY94" fmla="*/ 10176473 h 15256473"/>
                  <a:gd name="connsiteX95" fmla="*/ 10134600 w 18300700"/>
                  <a:gd name="connsiteY95" fmla="*/ 9579573 h 15256473"/>
                  <a:gd name="connsiteX96" fmla="*/ 10579100 w 18300700"/>
                  <a:gd name="connsiteY96" fmla="*/ 9477973 h 15256473"/>
                  <a:gd name="connsiteX97" fmla="*/ 11036300 w 18300700"/>
                  <a:gd name="connsiteY97" fmla="*/ 9249373 h 15256473"/>
                  <a:gd name="connsiteX98" fmla="*/ 11366500 w 18300700"/>
                  <a:gd name="connsiteY98" fmla="*/ 9147773 h 15256473"/>
                  <a:gd name="connsiteX99" fmla="*/ 11289631 w 18300700"/>
                  <a:gd name="connsiteY99" fmla="*/ 3195639 h 15256473"/>
                  <a:gd name="connsiteX100" fmla="*/ 18300700 w 18300700"/>
                  <a:gd name="connsiteY100" fmla="*/ 3000973 h 15256473"/>
                  <a:gd name="connsiteX101" fmla="*/ 18160332 w 18300700"/>
                  <a:gd name="connsiteY101" fmla="*/ 0 h 15256473"/>
                  <a:gd name="connsiteX102" fmla="*/ 11880181 w 18300700"/>
                  <a:gd name="connsiteY102" fmla="*/ 1512889 h 15256473"/>
                  <a:gd name="connsiteX103" fmla="*/ 9029032 w 18300700"/>
                  <a:gd name="connsiteY103" fmla="*/ 2050061 h 15256473"/>
                  <a:gd name="connsiteX0" fmla="*/ 9029032 w 18300700"/>
                  <a:gd name="connsiteY0" fmla="*/ 2050061 h 15256473"/>
                  <a:gd name="connsiteX1" fmla="*/ 5816600 w 18300700"/>
                  <a:gd name="connsiteY1" fmla="*/ 3597873 h 15256473"/>
                  <a:gd name="connsiteX2" fmla="*/ 5708650 w 18300700"/>
                  <a:gd name="connsiteY2" fmla="*/ 3782023 h 15256473"/>
                  <a:gd name="connsiteX3" fmla="*/ 5626100 w 18300700"/>
                  <a:gd name="connsiteY3" fmla="*/ 4080473 h 15256473"/>
                  <a:gd name="connsiteX4" fmla="*/ 5556250 w 18300700"/>
                  <a:gd name="connsiteY4" fmla="*/ 4315423 h 15256473"/>
                  <a:gd name="connsiteX5" fmla="*/ 5384800 w 18300700"/>
                  <a:gd name="connsiteY5" fmla="*/ 4480523 h 15256473"/>
                  <a:gd name="connsiteX6" fmla="*/ 5372100 w 18300700"/>
                  <a:gd name="connsiteY6" fmla="*/ 4632923 h 15256473"/>
                  <a:gd name="connsiteX7" fmla="*/ 5308600 w 18300700"/>
                  <a:gd name="connsiteY7" fmla="*/ 4817073 h 15256473"/>
                  <a:gd name="connsiteX8" fmla="*/ 5257800 w 18300700"/>
                  <a:gd name="connsiteY8" fmla="*/ 5007573 h 15256473"/>
                  <a:gd name="connsiteX9" fmla="*/ 5251450 w 18300700"/>
                  <a:gd name="connsiteY9" fmla="*/ 5286973 h 15256473"/>
                  <a:gd name="connsiteX10" fmla="*/ 5289550 w 18300700"/>
                  <a:gd name="connsiteY10" fmla="*/ 5369523 h 15256473"/>
                  <a:gd name="connsiteX11" fmla="*/ 5251450 w 18300700"/>
                  <a:gd name="connsiteY11" fmla="*/ 5572723 h 15256473"/>
                  <a:gd name="connsiteX12" fmla="*/ 5251450 w 18300700"/>
                  <a:gd name="connsiteY12" fmla="*/ 5769573 h 15256473"/>
                  <a:gd name="connsiteX13" fmla="*/ 5168900 w 18300700"/>
                  <a:gd name="connsiteY13" fmla="*/ 5998173 h 15256473"/>
                  <a:gd name="connsiteX14" fmla="*/ 5118100 w 18300700"/>
                  <a:gd name="connsiteY14" fmla="*/ 6271223 h 15256473"/>
                  <a:gd name="connsiteX15" fmla="*/ 5029200 w 18300700"/>
                  <a:gd name="connsiteY15" fmla="*/ 6315673 h 15256473"/>
                  <a:gd name="connsiteX16" fmla="*/ 4927600 w 18300700"/>
                  <a:gd name="connsiteY16" fmla="*/ 6391873 h 15256473"/>
                  <a:gd name="connsiteX17" fmla="*/ 4838700 w 18300700"/>
                  <a:gd name="connsiteY17" fmla="*/ 6569673 h 15256473"/>
                  <a:gd name="connsiteX18" fmla="*/ 4692650 w 18300700"/>
                  <a:gd name="connsiteY18" fmla="*/ 6626823 h 15256473"/>
                  <a:gd name="connsiteX19" fmla="*/ 4514850 w 18300700"/>
                  <a:gd name="connsiteY19" fmla="*/ 6709373 h 15256473"/>
                  <a:gd name="connsiteX20" fmla="*/ 4362450 w 18300700"/>
                  <a:gd name="connsiteY20" fmla="*/ 6887173 h 15256473"/>
                  <a:gd name="connsiteX21" fmla="*/ 4229100 w 18300700"/>
                  <a:gd name="connsiteY21" fmla="*/ 7084023 h 15256473"/>
                  <a:gd name="connsiteX22" fmla="*/ 4025900 w 18300700"/>
                  <a:gd name="connsiteY22" fmla="*/ 7230073 h 15256473"/>
                  <a:gd name="connsiteX23" fmla="*/ 3721100 w 18300700"/>
                  <a:gd name="connsiteY23" fmla="*/ 7534873 h 15256473"/>
                  <a:gd name="connsiteX24" fmla="*/ 3536950 w 18300700"/>
                  <a:gd name="connsiteY24" fmla="*/ 7776173 h 15256473"/>
                  <a:gd name="connsiteX25" fmla="*/ 3390900 w 18300700"/>
                  <a:gd name="connsiteY25" fmla="*/ 7820623 h 15256473"/>
                  <a:gd name="connsiteX26" fmla="*/ 3213100 w 18300700"/>
                  <a:gd name="connsiteY26" fmla="*/ 7928573 h 15256473"/>
                  <a:gd name="connsiteX27" fmla="*/ 3041650 w 18300700"/>
                  <a:gd name="connsiteY27" fmla="*/ 8100023 h 15256473"/>
                  <a:gd name="connsiteX28" fmla="*/ 2870200 w 18300700"/>
                  <a:gd name="connsiteY28" fmla="*/ 8271473 h 15256473"/>
                  <a:gd name="connsiteX29" fmla="*/ 2781300 w 18300700"/>
                  <a:gd name="connsiteY29" fmla="*/ 8481023 h 15256473"/>
                  <a:gd name="connsiteX30" fmla="*/ 2673350 w 18300700"/>
                  <a:gd name="connsiteY30" fmla="*/ 8595323 h 15256473"/>
                  <a:gd name="connsiteX31" fmla="*/ 2698750 w 18300700"/>
                  <a:gd name="connsiteY31" fmla="*/ 8665173 h 15256473"/>
                  <a:gd name="connsiteX32" fmla="*/ 2863850 w 18300700"/>
                  <a:gd name="connsiteY32" fmla="*/ 8512773 h 15256473"/>
                  <a:gd name="connsiteX33" fmla="*/ 2901950 w 18300700"/>
                  <a:gd name="connsiteY33" fmla="*/ 8379423 h 15256473"/>
                  <a:gd name="connsiteX34" fmla="*/ 3022600 w 18300700"/>
                  <a:gd name="connsiteY34" fmla="*/ 8214323 h 15256473"/>
                  <a:gd name="connsiteX35" fmla="*/ 3136900 w 18300700"/>
                  <a:gd name="connsiteY35" fmla="*/ 8207973 h 15256473"/>
                  <a:gd name="connsiteX36" fmla="*/ 3219450 w 18300700"/>
                  <a:gd name="connsiteY36" fmla="*/ 8138123 h 15256473"/>
                  <a:gd name="connsiteX37" fmla="*/ 3206750 w 18300700"/>
                  <a:gd name="connsiteY37" fmla="*/ 8303223 h 15256473"/>
                  <a:gd name="connsiteX38" fmla="*/ 3117850 w 18300700"/>
                  <a:gd name="connsiteY38" fmla="*/ 8461973 h 15256473"/>
                  <a:gd name="connsiteX39" fmla="*/ 2952750 w 18300700"/>
                  <a:gd name="connsiteY39" fmla="*/ 8665173 h 15256473"/>
                  <a:gd name="connsiteX40" fmla="*/ 2838450 w 18300700"/>
                  <a:gd name="connsiteY40" fmla="*/ 8862023 h 15256473"/>
                  <a:gd name="connsiteX41" fmla="*/ 2736850 w 18300700"/>
                  <a:gd name="connsiteY41" fmla="*/ 9014423 h 15256473"/>
                  <a:gd name="connsiteX42" fmla="*/ 2692400 w 18300700"/>
                  <a:gd name="connsiteY42" fmla="*/ 9185873 h 15256473"/>
                  <a:gd name="connsiteX43" fmla="*/ 2527300 w 18300700"/>
                  <a:gd name="connsiteY43" fmla="*/ 9382723 h 15256473"/>
                  <a:gd name="connsiteX44" fmla="*/ 2425700 w 18300700"/>
                  <a:gd name="connsiteY44" fmla="*/ 9585923 h 15256473"/>
                  <a:gd name="connsiteX45" fmla="*/ 2368550 w 18300700"/>
                  <a:gd name="connsiteY45" fmla="*/ 9731973 h 15256473"/>
                  <a:gd name="connsiteX46" fmla="*/ 2235200 w 18300700"/>
                  <a:gd name="connsiteY46" fmla="*/ 9852623 h 15256473"/>
                  <a:gd name="connsiteX47" fmla="*/ 2184400 w 18300700"/>
                  <a:gd name="connsiteY47" fmla="*/ 9960573 h 15256473"/>
                  <a:gd name="connsiteX48" fmla="*/ 2317750 w 18300700"/>
                  <a:gd name="connsiteY48" fmla="*/ 9985973 h 15256473"/>
                  <a:gd name="connsiteX49" fmla="*/ 2311400 w 18300700"/>
                  <a:gd name="connsiteY49" fmla="*/ 10125673 h 15256473"/>
                  <a:gd name="connsiteX50" fmla="*/ 2254250 w 18300700"/>
                  <a:gd name="connsiteY50" fmla="*/ 10271723 h 15256473"/>
                  <a:gd name="connsiteX51" fmla="*/ 2139950 w 18300700"/>
                  <a:gd name="connsiteY51" fmla="*/ 10366973 h 15256473"/>
                  <a:gd name="connsiteX52" fmla="*/ 2000250 w 18300700"/>
                  <a:gd name="connsiteY52" fmla="*/ 10405073 h 15256473"/>
                  <a:gd name="connsiteX53" fmla="*/ 1974850 w 18300700"/>
                  <a:gd name="connsiteY53" fmla="*/ 10462223 h 15256473"/>
                  <a:gd name="connsiteX54" fmla="*/ 2006600 w 18300700"/>
                  <a:gd name="connsiteY54" fmla="*/ 10525723 h 15256473"/>
                  <a:gd name="connsiteX55" fmla="*/ 1924050 w 18300700"/>
                  <a:gd name="connsiteY55" fmla="*/ 10659073 h 15256473"/>
                  <a:gd name="connsiteX56" fmla="*/ 1879600 w 18300700"/>
                  <a:gd name="connsiteY56" fmla="*/ 10805123 h 15256473"/>
                  <a:gd name="connsiteX57" fmla="*/ 1854200 w 18300700"/>
                  <a:gd name="connsiteY57" fmla="*/ 11021023 h 15256473"/>
                  <a:gd name="connsiteX58" fmla="*/ 1841500 w 18300700"/>
                  <a:gd name="connsiteY58" fmla="*/ 11160723 h 15256473"/>
                  <a:gd name="connsiteX59" fmla="*/ 1695450 w 18300700"/>
                  <a:gd name="connsiteY59" fmla="*/ 11268673 h 15256473"/>
                  <a:gd name="connsiteX60" fmla="*/ 1606550 w 18300700"/>
                  <a:gd name="connsiteY60" fmla="*/ 11503623 h 15256473"/>
                  <a:gd name="connsiteX61" fmla="*/ 1511300 w 18300700"/>
                  <a:gd name="connsiteY61" fmla="*/ 11732223 h 15256473"/>
                  <a:gd name="connsiteX62" fmla="*/ 1225550 w 18300700"/>
                  <a:gd name="connsiteY62" fmla="*/ 11846523 h 15256473"/>
                  <a:gd name="connsiteX63" fmla="*/ 1130300 w 18300700"/>
                  <a:gd name="connsiteY63" fmla="*/ 11795723 h 15256473"/>
                  <a:gd name="connsiteX64" fmla="*/ 1003300 w 18300700"/>
                  <a:gd name="connsiteY64" fmla="*/ 11878273 h 15256473"/>
                  <a:gd name="connsiteX65" fmla="*/ 984250 w 18300700"/>
                  <a:gd name="connsiteY65" fmla="*/ 11941773 h 15256473"/>
                  <a:gd name="connsiteX66" fmla="*/ 901700 w 18300700"/>
                  <a:gd name="connsiteY66" fmla="*/ 12030673 h 15256473"/>
                  <a:gd name="connsiteX67" fmla="*/ 819150 w 18300700"/>
                  <a:gd name="connsiteY67" fmla="*/ 12138623 h 15256473"/>
                  <a:gd name="connsiteX68" fmla="*/ 704850 w 18300700"/>
                  <a:gd name="connsiteY68" fmla="*/ 12310073 h 15256473"/>
                  <a:gd name="connsiteX69" fmla="*/ 635000 w 18300700"/>
                  <a:gd name="connsiteY69" fmla="*/ 12481523 h 15256473"/>
                  <a:gd name="connsiteX70" fmla="*/ 565150 w 18300700"/>
                  <a:gd name="connsiteY70" fmla="*/ 12564073 h 15256473"/>
                  <a:gd name="connsiteX71" fmla="*/ 514350 w 18300700"/>
                  <a:gd name="connsiteY71" fmla="*/ 12703773 h 15256473"/>
                  <a:gd name="connsiteX72" fmla="*/ 469900 w 18300700"/>
                  <a:gd name="connsiteY72" fmla="*/ 12824423 h 15256473"/>
                  <a:gd name="connsiteX73" fmla="*/ 419100 w 18300700"/>
                  <a:gd name="connsiteY73" fmla="*/ 12989523 h 15256473"/>
                  <a:gd name="connsiteX74" fmla="*/ 476250 w 18300700"/>
                  <a:gd name="connsiteY74" fmla="*/ 13084773 h 15256473"/>
                  <a:gd name="connsiteX75" fmla="*/ 406400 w 18300700"/>
                  <a:gd name="connsiteY75" fmla="*/ 13237173 h 15256473"/>
                  <a:gd name="connsiteX76" fmla="*/ 412750 w 18300700"/>
                  <a:gd name="connsiteY76" fmla="*/ 13357823 h 15256473"/>
                  <a:gd name="connsiteX77" fmla="*/ 368300 w 18300700"/>
                  <a:gd name="connsiteY77" fmla="*/ 13529273 h 15256473"/>
                  <a:gd name="connsiteX78" fmla="*/ 317500 w 18300700"/>
                  <a:gd name="connsiteY78" fmla="*/ 13751523 h 15256473"/>
                  <a:gd name="connsiteX79" fmla="*/ 273050 w 18300700"/>
                  <a:gd name="connsiteY79" fmla="*/ 13916623 h 15256473"/>
                  <a:gd name="connsiteX80" fmla="*/ 234950 w 18300700"/>
                  <a:gd name="connsiteY80" fmla="*/ 14043623 h 15256473"/>
                  <a:gd name="connsiteX81" fmla="*/ 228600 w 18300700"/>
                  <a:gd name="connsiteY81" fmla="*/ 14221423 h 15256473"/>
                  <a:gd name="connsiteX82" fmla="*/ 184150 w 18300700"/>
                  <a:gd name="connsiteY82" fmla="*/ 14418273 h 15256473"/>
                  <a:gd name="connsiteX83" fmla="*/ 139700 w 18300700"/>
                  <a:gd name="connsiteY83" fmla="*/ 14589723 h 15256473"/>
                  <a:gd name="connsiteX84" fmla="*/ 133350 w 18300700"/>
                  <a:gd name="connsiteY84" fmla="*/ 14761173 h 15256473"/>
                  <a:gd name="connsiteX85" fmla="*/ 69850 w 18300700"/>
                  <a:gd name="connsiteY85" fmla="*/ 14875473 h 15256473"/>
                  <a:gd name="connsiteX86" fmla="*/ 50800 w 18300700"/>
                  <a:gd name="connsiteY86" fmla="*/ 15027873 h 15256473"/>
                  <a:gd name="connsiteX87" fmla="*/ 0 w 18300700"/>
                  <a:gd name="connsiteY87" fmla="*/ 15256473 h 15256473"/>
                  <a:gd name="connsiteX88" fmla="*/ 82550 w 18300700"/>
                  <a:gd name="connsiteY88" fmla="*/ 15199323 h 15256473"/>
                  <a:gd name="connsiteX89" fmla="*/ 406400 w 18300700"/>
                  <a:gd name="connsiteY89" fmla="*/ 14024573 h 15256473"/>
                  <a:gd name="connsiteX90" fmla="*/ 4775200 w 18300700"/>
                  <a:gd name="connsiteY90" fmla="*/ 14151573 h 15256473"/>
                  <a:gd name="connsiteX91" fmla="*/ 9207500 w 18300700"/>
                  <a:gd name="connsiteY91" fmla="*/ 14189673 h 15256473"/>
                  <a:gd name="connsiteX92" fmla="*/ 9029700 w 18300700"/>
                  <a:gd name="connsiteY92" fmla="*/ 11471873 h 15256473"/>
                  <a:gd name="connsiteX93" fmla="*/ 8851900 w 18300700"/>
                  <a:gd name="connsiteY93" fmla="*/ 10824173 h 15256473"/>
                  <a:gd name="connsiteX94" fmla="*/ 8978900 w 18300700"/>
                  <a:gd name="connsiteY94" fmla="*/ 10519373 h 15256473"/>
                  <a:gd name="connsiteX95" fmla="*/ 9207500 w 18300700"/>
                  <a:gd name="connsiteY95" fmla="*/ 10176473 h 15256473"/>
                  <a:gd name="connsiteX96" fmla="*/ 10134600 w 18300700"/>
                  <a:gd name="connsiteY96" fmla="*/ 9579573 h 15256473"/>
                  <a:gd name="connsiteX97" fmla="*/ 10579100 w 18300700"/>
                  <a:gd name="connsiteY97" fmla="*/ 9477973 h 15256473"/>
                  <a:gd name="connsiteX98" fmla="*/ 11036300 w 18300700"/>
                  <a:gd name="connsiteY98" fmla="*/ 9249373 h 15256473"/>
                  <a:gd name="connsiteX99" fmla="*/ 11366500 w 18300700"/>
                  <a:gd name="connsiteY99" fmla="*/ 9147773 h 15256473"/>
                  <a:gd name="connsiteX100" fmla="*/ 11289631 w 18300700"/>
                  <a:gd name="connsiteY100" fmla="*/ 3195639 h 15256473"/>
                  <a:gd name="connsiteX101" fmla="*/ 18300700 w 18300700"/>
                  <a:gd name="connsiteY101" fmla="*/ 3000973 h 15256473"/>
                  <a:gd name="connsiteX102" fmla="*/ 18160332 w 18300700"/>
                  <a:gd name="connsiteY102" fmla="*/ 0 h 15256473"/>
                  <a:gd name="connsiteX103" fmla="*/ 11880181 w 18300700"/>
                  <a:gd name="connsiteY103" fmla="*/ 1512889 h 15256473"/>
                  <a:gd name="connsiteX104" fmla="*/ 9029032 w 18300700"/>
                  <a:gd name="connsiteY104" fmla="*/ 2050061 h 15256473"/>
                  <a:gd name="connsiteX0" fmla="*/ 9029032 w 18300700"/>
                  <a:gd name="connsiteY0" fmla="*/ 2050061 h 15256473"/>
                  <a:gd name="connsiteX1" fmla="*/ 5956300 w 18300700"/>
                  <a:gd name="connsiteY1" fmla="*/ 3413723 h 15256473"/>
                  <a:gd name="connsiteX2" fmla="*/ 5816600 w 18300700"/>
                  <a:gd name="connsiteY2" fmla="*/ 3597873 h 15256473"/>
                  <a:gd name="connsiteX3" fmla="*/ 5708650 w 18300700"/>
                  <a:gd name="connsiteY3" fmla="*/ 3782023 h 15256473"/>
                  <a:gd name="connsiteX4" fmla="*/ 5626100 w 18300700"/>
                  <a:gd name="connsiteY4" fmla="*/ 4080473 h 15256473"/>
                  <a:gd name="connsiteX5" fmla="*/ 5556250 w 18300700"/>
                  <a:gd name="connsiteY5" fmla="*/ 4315423 h 15256473"/>
                  <a:gd name="connsiteX6" fmla="*/ 5384800 w 18300700"/>
                  <a:gd name="connsiteY6" fmla="*/ 4480523 h 15256473"/>
                  <a:gd name="connsiteX7" fmla="*/ 5372100 w 18300700"/>
                  <a:gd name="connsiteY7" fmla="*/ 4632923 h 15256473"/>
                  <a:gd name="connsiteX8" fmla="*/ 5308600 w 18300700"/>
                  <a:gd name="connsiteY8" fmla="*/ 4817073 h 15256473"/>
                  <a:gd name="connsiteX9" fmla="*/ 5257800 w 18300700"/>
                  <a:gd name="connsiteY9" fmla="*/ 5007573 h 15256473"/>
                  <a:gd name="connsiteX10" fmla="*/ 5251450 w 18300700"/>
                  <a:gd name="connsiteY10" fmla="*/ 5286973 h 15256473"/>
                  <a:gd name="connsiteX11" fmla="*/ 5289550 w 18300700"/>
                  <a:gd name="connsiteY11" fmla="*/ 5369523 h 15256473"/>
                  <a:gd name="connsiteX12" fmla="*/ 5251450 w 18300700"/>
                  <a:gd name="connsiteY12" fmla="*/ 5572723 h 15256473"/>
                  <a:gd name="connsiteX13" fmla="*/ 5251450 w 18300700"/>
                  <a:gd name="connsiteY13" fmla="*/ 5769573 h 15256473"/>
                  <a:gd name="connsiteX14" fmla="*/ 5168900 w 18300700"/>
                  <a:gd name="connsiteY14" fmla="*/ 5998173 h 15256473"/>
                  <a:gd name="connsiteX15" fmla="*/ 5118100 w 18300700"/>
                  <a:gd name="connsiteY15" fmla="*/ 6271223 h 15256473"/>
                  <a:gd name="connsiteX16" fmla="*/ 5029200 w 18300700"/>
                  <a:gd name="connsiteY16" fmla="*/ 6315673 h 15256473"/>
                  <a:gd name="connsiteX17" fmla="*/ 4927600 w 18300700"/>
                  <a:gd name="connsiteY17" fmla="*/ 6391873 h 15256473"/>
                  <a:gd name="connsiteX18" fmla="*/ 4838700 w 18300700"/>
                  <a:gd name="connsiteY18" fmla="*/ 6569673 h 15256473"/>
                  <a:gd name="connsiteX19" fmla="*/ 4692650 w 18300700"/>
                  <a:gd name="connsiteY19" fmla="*/ 6626823 h 15256473"/>
                  <a:gd name="connsiteX20" fmla="*/ 4514850 w 18300700"/>
                  <a:gd name="connsiteY20" fmla="*/ 6709373 h 15256473"/>
                  <a:gd name="connsiteX21" fmla="*/ 4362450 w 18300700"/>
                  <a:gd name="connsiteY21" fmla="*/ 6887173 h 15256473"/>
                  <a:gd name="connsiteX22" fmla="*/ 4229100 w 18300700"/>
                  <a:gd name="connsiteY22" fmla="*/ 7084023 h 15256473"/>
                  <a:gd name="connsiteX23" fmla="*/ 4025900 w 18300700"/>
                  <a:gd name="connsiteY23" fmla="*/ 7230073 h 15256473"/>
                  <a:gd name="connsiteX24" fmla="*/ 3721100 w 18300700"/>
                  <a:gd name="connsiteY24" fmla="*/ 7534873 h 15256473"/>
                  <a:gd name="connsiteX25" fmla="*/ 3536950 w 18300700"/>
                  <a:gd name="connsiteY25" fmla="*/ 7776173 h 15256473"/>
                  <a:gd name="connsiteX26" fmla="*/ 3390900 w 18300700"/>
                  <a:gd name="connsiteY26" fmla="*/ 7820623 h 15256473"/>
                  <a:gd name="connsiteX27" fmla="*/ 3213100 w 18300700"/>
                  <a:gd name="connsiteY27" fmla="*/ 7928573 h 15256473"/>
                  <a:gd name="connsiteX28" fmla="*/ 3041650 w 18300700"/>
                  <a:gd name="connsiteY28" fmla="*/ 8100023 h 15256473"/>
                  <a:gd name="connsiteX29" fmla="*/ 2870200 w 18300700"/>
                  <a:gd name="connsiteY29" fmla="*/ 8271473 h 15256473"/>
                  <a:gd name="connsiteX30" fmla="*/ 2781300 w 18300700"/>
                  <a:gd name="connsiteY30" fmla="*/ 8481023 h 15256473"/>
                  <a:gd name="connsiteX31" fmla="*/ 2673350 w 18300700"/>
                  <a:gd name="connsiteY31" fmla="*/ 8595323 h 15256473"/>
                  <a:gd name="connsiteX32" fmla="*/ 2698750 w 18300700"/>
                  <a:gd name="connsiteY32" fmla="*/ 8665173 h 15256473"/>
                  <a:gd name="connsiteX33" fmla="*/ 2863850 w 18300700"/>
                  <a:gd name="connsiteY33" fmla="*/ 8512773 h 15256473"/>
                  <a:gd name="connsiteX34" fmla="*/ 2901950 w 18300700"/>
                  <a:gd name="connsiteY34" fmla="*/ 8379423 h 15256473"/>
                  <a:gd name="connsiteX35" fmla="*/ 3022600 w 18300700"/>
                  <a:gd name="connsiteY35" fmla="*/ 8214323 h 15256473"/>
                  <a:gd name="connsiteX36" fmla="*/ 3136900 w 18300700"/>
                  <a:gd name="connsiteY36" fmla="*/ 8207973 h 15256473"/>
                  <a:gd name="connsiteX37" fmla="*/ 3219450 w 18300700"/>
                  <a:gd name="connsiteY37" fmla="*/ 8138123 h 15256473"/>
                  <a:gd name="connsiteX38" fmla="*/ 3206750 w 18300700"/>
                  <a:gd name="connsiteY38" fmla="*/ 8303223 h 15256473"/>
                  <a:gd name="connsiteX39" fmla="*/ 3117850 w 18300700"/>
                  <a:gd name="connsiteY39" fmla="*/ 8461973 h 15256473"/>
                  <a:gd name="connsiteX40" fmla="*/ 2952750 w 18300700"/>
                  <a:gd name="connsiteY40" fmla="*/ 8665173 h 15256473"/>
                  <a:gd name="connsiteX41" fmla="*/ 2838450 w 18300700"/>
                  <a:gd name="connsiteY41" fmla="*/ 8862023 h 15256473"/>
                  <a:gd name="connsiteX42" fmla="*/ 2736850 w 18300700"/>
                  <a:gd name="connsiteY42" fmla="*/ 9014423 h 15256473"/>
                  <a:gd name="connsiteX43" fmla="*/ 2692400 w 18300700"/>
                  <a:gd name="connsiteY43" fmla="*/ 9185873 h 15256473"/>
                  <a:gd name="connsiteX44" fmla="*/ 2527300 w 18300700"/>
                  <a:gd name="connsiteY44" fmla="*/ 9382723 h 15256473"/>
                  <a:gd name="connsiteX45" fmla="*/ 2425700 w 18300700"/>
                  <a:gd name="connsiteY45" fmla="*/ 9585923 h 15256473"/>
                  <a:gd name="connsiteX46" fmla="*/ 2368550 w 18300700"/>
                  <a:gd name="connsiteY46" fmla="*/ 9731973 h 15256473"/>
                  <a:gd name="connsiteX47" fmla="*/ 2235200 w 18300700"/>
                  <a:gd name="connsiteY47" fmla="*/ 9852623 h 15256473"/>
                  <a:gd name="connsiteX48" fmla="*/ 2184400 w 18300700"/>
                  <a:gd name="connsiteY48" fmla="*/ 9960573 h 15256473"/>
                  <a:gd name="connsiteX49" fmla="*/ 2317750 w 18300700"/>
                  <a:gd name="connsiteY49" fmla="*/ 9985973 h 15256473"/>
                  <a:gd name="connsiteX50" fmla="*/ 2311400 w 18300700"/>
                  <a:gd name="connsiteY50" fmla="*/ 10125673 h 15256473"/>
                  <a:gd name="connsiteX51" fmla="*/ 2254250 w 18300700"/>
                  <a:gd name="connsiteY51" fmla="*/ 10271723 h 15256473"/>
                  <a:gd name="connsiteX52" fmla="*/ 2139950 w 18300700"/>
                  <a:gd name="connsiteY52" fmla="*/ 10366973 h 15256473"/>
                  <a:gd name="connsiteX53" fmla="*/ 2000250 w 18300700"/>
                  <a:gd name="connsiteY53" fmla="*/ 10405073 h 15256473"/>
                  <a:gd name="connsiteX54" fmla="*/ 1974850 w 18300700"/>
                  <a:gd name="connsiteY54" fmla="*/ 10462223 h 15256473"/>
                  <a:gd name="connsiteX55" fmla="*/ 2006600 w 18300700"/>
                  <a:gd name="connsiteY55" fmla="*/ 10525723 h 15256473"/>
                  <a:gd name="connsiteX56" fmla="*/ 1924050 w 18300700"/>
                  <a:gd name="connsiteY56" fmla="*/ 10659073 h 15256473"/>
                  <a:gd name="connsiteX57" fmla="*/ 1879600 w 18300700"/>
                  <a:gd name="connsiteY57" fmla="*/ 10805123 h 15256473"/>
                  <a:gd name="connsiteX58" fmla="*/ 1854200 w 18300700"/>
                  <a:gd name="connsiteY58" fmla="*/ 11021023 h 15256473"/>
                  <a:gd name="connsiteX59" fmla="*/ 1841500 w 18300700"/>
                  <a:gd name="connsiteY59" fmla="*/ 11160723 h 15256473"/>
                  <a:gd name="connsiteX60" fmla="*/ 1695450 w 18300700"/>
                  <a:gd name="connsiteY60" fmla="*/ 11268673 h 15256473"/>
                  <a:gd name="connsiteX61" fmla="*/ 1606550 w 18300700"/>
                  <a:gd name="connsiteY61" fmla="*/ 11503623 h 15256473"/>
                  <a:gd name="connsiteX62" fmla="*/ 1511300 w 18300700"/>
                  <a:gd name="connsiteY62" fmla="*/ 11732223 h 15256473"/>
                  <a:gd name="connsiteX63" fmla="*/ 1225550 w 18300700"/>
                  <a:gd name="connsiteY63" fmla="*/ 11846523 h 15256473"/>
                  <a:gd name="connsiteX64" fmla="*/ 1130300 w 18300700"/>
                  <a:gd name="connsiteY64" fmla="*/ 11795723 h 15256473"/>
                  <a:gd name="connsiteX65" fmla="*/ 1003300 w 18300700"/>
                  <a:gd name="connsiteY65" fmla="*/ 11878273 h 15256473"/>
                  <a:gd name="connsiteX66" fmla="*/ 984250 w 18300700"/>
                  <a:gd name="connsiteY66" fmla="*/ 11941773 h 15256473"/>
                  <a:gd name="connsiteX67" fmla="*/ 901700 w 18300700"/>
                  <a:gd name="connsiteY67" fmla="*/ 12030673 h 15256473"/>
                  <a:gd name="connsiteX68" fmla="*/ 819150 w 18300700"/>
                  <a:gd name="connsiteY68" fmla="*/ 12138623 h 15256473"/>
                  <a:gd name="connsiteX69" fmla="*/ 704850 w 18300700"/>
                  <a:gd name="connsiteY69" fmla="*/ 12310073 h 15256473"/>
                  <a:gd name="connsiteX70" fmla="*/ 635000 w 18300700"/>
                  <a:gd name="connsiteY70" fmla="*/ 12481523 h 15256473"/>
                  <a:gd name="connsiteX71" fmla="*/ 565150 w 18300700"/>
                  <a:gd name="connsiteY71" fmla="*/ 12564073 h 15256473"/>
                  <a:gd name="connsiteX72" fmla="*/ 514350 w 18300700"/>
                  <a:gd name="connsiteY72" fmla="*/ 12703773 h 15256473"/>
                  <a:gd name="connsiteX73" fmla="*/ 469900 w 18300700"/>
                  <a:gd name="connsiteY73" fmla="*/ 12824423 h 15256473"/>
                  <a:gd name="connsiteX74" fmla="*/ 419100 w 18300700"/>
                  <a:gd name="connsiteY74" fmla="*/ 12989523 h 15256473"/>
                  <a:gd name="connsiteX75" fmla="*/ 476250 w 18300700"/>
                  <a:gd name="connsiteY75" fmla="*/ 13084773 h 15256473"/>
                  <a:gd name="connsiteX76" fmla="*/ 406400 w 18300700"/>
                  <a:gd name="connsiteY76" fmla="*/ 13237173 h 15256473"/>
                  <a:gd name="connsiteX77" fmla="*/ 412750 w 18300700"/>
                  <a:gd name="connsiteY77" fmla="*/ 13357823 h 15256473"/>
                  <a:gd name="connsiteX78" fmla="*/ 368300 w 18300700"/>
                  <a:gd name="connsiteY78" fmla="*/ 13529273 h 15256473"/>
                  <a:gd name="connsiteX79" fmla="*/ 317500 w 18300700"/>
                  <a:gd name="connsiteY79" fmla="*/ 13751523 h 15256473"/>
                  <a:gd name="connsiteX80" fmla="*/ 273050 w 18300700"/>
                  <a:gd name="connsiteY80" fmla="*/ 13916623 h 15256473"/>
                  <a:gd name="connsiteX81" fmla="*/ 234950 w 18300700"/>
                  <a:gd name="connsiteY81" fmla="*/ 14043623 h 15256473"/>
                  <a:gd name="connsiteX82" fmla="*/ 228600 w 18300700"/>
                  <a:gd name="connsiteY82" fmla="*/ 14221423 h 15256473"/>
                  <a:gd name="connsiteX83" fmla="*/ 184150 w 18300700"/>
                  <a:gd name="connsiteY83" fmla="*/ 14418273 h 15256473"/>
                  <a:gd name="connsiteX84" fmla="*/ 139700 w 18300700"/>
                  <a:gd name="connsiteY84" fmla="*/ 14589723 h 15256473"/>
                  <a:gd name="connsiteX85" fmla="*/ 133350 w 18300700"/>
                  <a:gd name="connsiteY85" fmla="*/ 14761173 h 15256473"/>
                  <a:gd name="connsiteX86" fmla="*/ 69850 w 18300700"/>
                  <a:gd name="connsiteY86" fmla="*/ 14875473 h 15256473"/>
                  <a:gd name="connsiteX87" fmla="*/ 50800 w 18300700"/>
                  <a:gd name="connsiteY87" fmla="*/ 15027873 h 15256473"/>
                  <a:gd name="connsiteX88" fmla="*/ 0 w 18300700"/>
                  <a:gd name="connsiteY88" fmla="*/ 15256473 h 15256473"/>
                  <a:gd name="connsiteX89" fmla="*/ 82550 w 18300700"/>
                  <a:gd name="connsiteY89" fmla="*/ 15199323 h 15256473"/>
                  <a:gd name="connsiteX90" fmla="*/ 406400 w 18300700"/>
                  <a:gd name="connsiteY90" fmla="*/ 14024573 h 15256473"/>
                  <a:gd name="connsiteX91" fmla="*/ 4775200 w 18300700"/>
                  <a:gd name="connsiteY91" fmla="*/ 14151573 h 15256473"/>
                  <a:gd name="connsiteX92" fmla="*/ 9207500 w 18300700"/>
                  <a:gd name="connsiteY92" fmla="*/ 14189673 h 15256473"/>
                  <a:gd name="connsiteX93" fmla="*/ 9029700 w 18300700"/>
                  <a:gd name="connsiteY93" fmla="*/ 11471873 h 15256473"/>
                  <a:gd name="connsiteX94" fmla="*/ 8851900 w 18300700"/>
                  <a:gd name="connsiteY94" fmla="*/ 10824173 h 15256473"/>
                  <a:gd name="connsiteX95" fmla="*/ 8978900 w 18300700"/>
                  <a:gd name="connsiteY95" fmla="*/ 10519373 h 15256473"/>
                  <a:gd name="connsiteX96" fmla="*/ 9207500 w 18300700"/>
                  <a:gd name="connsiteY96" fmla="*/ 10176473 h 15256473"/>
                  <a:gd name="connsiteX97" fmla="*/ 10134600 w 18300700"/>
                  <a:gd name="connsiteY97" fmla="*/ 9579573 h 15256473"/>
                  <a:gd name="connsiteX98" fmla="*/ 10579100 w 18300700"/>
                  <a:gd name="connsiteY98" fmla="*/ 9477973 h 15256473"/>
                  <a:gd name="connsiteX99" fmla="*/ 11036300 w 18300700"/>
                  <a:gd name="connsiteY99" fmla="*/ 9249373 h 15256473"/>
                  <a:gd name="connsiteX100" fmla="*/ 11366500 w 18300700"/>
                  <a:gd name="connsiteY100" fmla="*/ 9147773 h 15256473"/>
                  <a:gd name="connsiteX101" fmla="*/ 11289631 w 18300700"/>
                  <a:gd name="connsiteY101" fmla="*/ 3195639 h 15256473"/>
                  <a:gd name="connsiteX102" fmla="*/ 18300700 w 18300700"/>
                  <a:gd name="connsiteY102" fmla="*/ 3000973 h 15256473"/>
                  <a:gd name="connsiteX103" fmla="*/ 18160332 w 18300700"/>
                  <a:gd name="connsiteY103" fmla="*/ 0 h 15256473"/>
                  <a:gd name="connsiteX104" fmla="*/ 11880181 w 18300700"/>
                  <a:gd name="connsiteY104" fmla="*/ 1512889 h 15256473"/>
                  <a:gd name="connsiteX105" fmla="*/ 9029032 w 18300700"/>
                  <a:gd name="connsiteY105" fmla="*/ 2050061 h 15256473"/>
                  <a:gd name="connsiteX0" fmla="*/ 9029032 w 18300700"/>
                  <a:gd name="connsiteY0" fmla="*/ 2050061 h 15256473"/>
                  <a:gd name="connsiteX1" fmla="*/ 6007100 w 18300700"/>
                  <a:gd name="connsiteY1" fmla="*/ 3274023 h 15256473"/>
                  <a:gd name="connsiteX2" fmla="*/ 5956300 w 18300700"/>
                  <a:gd name="connsiteY2" fmla="*/ 3413723 h 15256473"/>
                  <a:gd name="connsiteX3" fmla="*/ 5816600 w 18300700"/>
                  <a:gd name="connsiteY3" fmla="*/ 3597873 h 15256473"/>
                  <a:gd name="connsiteX4" fmla="*/ 5708650 w 18300700"/>
                  <a:gd name="connsiteY4" fmla="*/ 3782023 h 15256473"/>
                  <a:gd name="connsiteX5" fmla="*/ 5626100 w 18300700"/>
                  <a:gd name="connsiteY5" fmla="*/ 4080473 h 15256473"/>
                  <a:gd name="connsiteX6" fmla="*/ 5556250 w 18300700"/>
                  <a:gd name="connsiteY6" fmla="*/ 4315423 h 15256473"/>
                  <a:gd name="connsiteX7" fmla="*/ 5384800 w 18300700"/>
                  <a:gd name="connsiteY7" fmla="*/ 4480523 h 15256473"/>
                  <a:gd name="connsiteX8" fmla="*/ 5372100 w 18300700"/>
                  <a:gd name="connsiteY8" fmla="*/ 4632923 h 15256473"/>
                  <a:gd name="connsiteX9" fmla="*/ 5308600 w 18300700"/>
                  <a:gd name="connsiteY9" fmla="*/ 4817073 h 15256473"/>
                  <a:gd name="connsiteX10" fmla="*/ 5257800 w 18300700"/>
                  <a:gd name="connsiteY10" fmla="*/ 5007573 h 15256473"/>
                  <a:gd name="connsiteX11" fmla="*/ 5251450 w 18300700"/>
                  <a:gd name="connsiteY11" fmla="*/ 5286973 h 15256473"/>
                  <a:gd name="connsiteX12" fmla="*/ 5289550 w 18300700"/>
                  <a:gd name="connsiteY12" fmla="*/ 5369523 h 15256473"/>
                  <a:gd name="connsiteX13" fmla="*/ 5251450 w 18300700"/>
                  <a:gd name="connsiteY13" fmla="*/ 5572723 h 15256473"/>
                  <a:gd name="connsiteX14" fmla="*/ 5251450 w 18300700"/>
                  <a:gd name="connsiteY14" fmla="*/ 5769573 h 15256473"/>
                  <a:gd name="connsiteX15" fmla="*/ 5168900 w 18300700"/>
                  <a:gd name="connsiteY15" fmla="*/ 5998173 h 15256473"/>
                  <a:gd name="connsiteX16" fmla="*/ 5118100 w 18300700"/>
                  <a:gd name="connsiteY16" fmla="*/ 6271223 h 15256473"/>
                  <a:gd name="connsiteX17" fmla="*/ 5029200 w 18300700"/>
                  <a:gd name="connsiteY17" fmla="*/ 6315673 h 15256473"/>
                  <a:gd name="connsiteX18" fmla="*/ 4927600 w 18300700"/>
                  <a:gd name="connsiteY18" fmla="*/ 6391873 h 15256473"/>
                  <a:gd name="connsiteX19" fmla="*/ 4838700 w 18300700"/>
                  <a:gd name="connsiteY19" fmla="*/ 6569673 h 15256473"/>
                  <a:gd name="connsiteX20" fmla="*/ 4692650 w 18300700"/>
                  <a:gd name="connsiteY20" fmla="*/ 6626823 h 15256473"/>
                  <a:gd name="connsiteX21" fmla="*/ 4514850 w 18300700"/>
                  <a:gd name="connsiteY21" fmla="*/ 6709373 h 15256473"/>
                  <a:gd name="connsiteX22" fmla="*/ 4362450 w 18300700"/>
                  <a:gd name="connsiteY22" fmla="*/ 6887173 h 15256473"/>
                  <a:gd name="connsiteX23" fmla="*/ 4229100 w 18300700"/>
                  <a:gd name="connsiteY23" fmla="*/ 7084023 h 15256473"/>
                  <a:gd name="connsiteX24" fmla="*/ 4025900 w 18300700"/>
                  <a:gd name="connsiteY24" fmla="*/ 7230073 h 15256473"/>
                  <a:gd name="connsiteX25" fmla="*/ 3721100 w 18300700"/>
                  <a:gd name="connsiteY25" fmla="*/ 7534873 h 15256473"/>
                  <a:gd name="connsiteX26" fmla="*/ 3536950 w 18300700"/>
                  <a:gd name="connsiteY26" fmla="*/ 7776173 h 15256473"/>
                  <a:gd name="connsiteX27" fmla="*/ 3390900 w 18300700"/>
                  <a:gd name="connsiteY27" fmla="*/ 7820623 h 15256473"/>
                  <a:gd name="connsiteX28" fmla="*/ 3213100 w 18300700"/>
                  <a:gd name="connsiteY28" fmla="*/ 7928573 h 15256473"/>
                  <a:gd name="connsiteX29" fmla="*/ 3041650 w 18300700"/>
                  <a:gd name="connsiteY29" fmla="*/ 8100023 h 15256473"/>
                  <a:gd name="connsiteX30" fmla="*/ 2870200 w 18300700"/>
                  <a:gd name="connsiteY30" fmla="*/ 8271473 h 15256473"/>
                  <a:gd name="connsiteX31" fmla="*/ 2781300 w 18300700"/>
                  <a:gd name="connsiteY31" fmla="*/ 8481023 h 15256473"/>
                  <a:gd name="connsiteX32" fmla="*/ 2673350 w 18300700"/>
                  <a:gd name="connsiteY32" fmla="*/ 8595323 h 15256473"/>
                  <a:gd name="connsiteX33" fmla="*/ 2698750 w 18300700"/>
                  <a:gd name="connsiteY33" fmla="*/ 8665173 h 15256473"/>
                  <a:gd name="connsiteX34" fmla="*/ 2863850 w 18300700"/>
                  <a:gd name="connsiteY34" fmla="*/ 8512773 h 15256473"/>
                  <a:gd name="connsiteX35" fmla="*/ 2901950 w 18300700"/>
                  <a:gd name="connsiteY35" fmla="*/ 8379423 h 15256473"/>
                  <a:gd name="connsiteX36" fmla="*/ 3022600 w 18300700"/>
                  <a:gd name="connsiteY36" fmla="*/ 8214323 h 15256473"/>
                  <a:gd name="connsiteX37" fmla="*/ 3136900 w 18300700"/>
                  <a:gd name="connsiteY37" fmla="*/ 8207973 h 15256473"/>
                  <a:gd name="connsiteX38" fmla="*/ 3219450 w 18300700"/>
                  <a:gd name="connsiteY38" fmla="*/ 8138123 h 15256473"/>
                  <a:gd name="connsiteX39" fmla="*/ 3206750 w 18300700"/>
                  <a:gd name="connsiteY39" fmla="*/ 8303223 h 15256473"/>
                  <a:gd name="connsiteX40" fmla="*/ 3117850 w 18300700"/>
                  <a:gd name="connsiteY40" fmla="*/ 8461973 h 15256473"/>
                  <a:gd name="connsiteX41" fmla="*/ 2952750 w 18300700"/>
                  <a:gd name="connsiteY41" fmla="*/ 8665173 h 15256473"/>
                  <a:gd name="connsiteX42" fmla="*/ 2838450 w 18300700"/>
                  <a:gd name="connsiteY42" fmla="*/ 8862023 h 15256473"/>
                  <a:gd name="connsiteX43" fmla="*/ 2736850 w 18300700"/>
                  <a:gd name="connsiteY43" fmla="*/ 9014423 h 15256473"/>
                  <a:gd name="connsiteX44" fmla="*/ 2692400 w 18300700"/>
                  <a:gd name="connsiteY44" fmla="*/ 9185873 h 15256473"/>
                  <a:gd name="connsiteX45" fmla="*/ 2527300 w 18300700"/>
                  <a:gd name="connsiteY45" fmla="*/ 9382723 h 15256473"/>
                  <a:gd name="connsiteX46" fmla="*/ 2425700 w 18300700"/>
                  <a:gd name="connsiteY46" fmla="*/ 9585923 h 15256473"/>
                  <a:gd name="connsiteX47" fmla="*/ 2368550 w 18300700"/>
                  <a:gd name="connsiteY47" fmla="*/ 9731973 h 15256473"/>
                  <a:gd name="connsiteX48" fmla="*/ 2235200 w 18300700"/>
                  <a:gd name="connsiteY48" fmla="*/ 9852623 h 15256473"/>
                  <a:gd name="connsiteX49" fmla="*/ 2184400 w 18300700"/>
                  <a:gd name="connsiteY49" fmla="*/ 9960573 h 15256473"/>
                  <a:gd name="connsiteX50" fmla="*/ 2317750 w 18300700"/>
                  <a:gd name="connsiteY50" fmla="*/ 9985973 h 15256473"/>
                  <a:gd name="connsiteX51" fmla="*/ 2311400 w 18300700"/>
                  <a:gd name="connsiteY51" fmla="*/ 10125673 h 15256473"/>
                  <a:gd name="connsiteX52" fmla="*/ 2254250 w 18300700"/>
                  <a:gd name="connsiteY52" fmla="*/ 10271723 h 15256473"/>
                  <a:gd name="connsiteX53" fmla="*/ 2139950 w 18300700"/>
                  <a:gd name="connsiteY53" fmla="*/ 10366973 h 15256473"/>
                  <a:gd name="connsiteX54" fmla="*/ 2000250 w 18300700"/>
                  <a:gd name="connsiteY54" fmla="*/ 10405073 h 15256473"/>
                  <a:gd name="connsiteX55" fmla="*/ 1974850 w 18300700"/>
                  <a:gd name="connsiteY55" fmla="*/ 10462223 h 15256473"/>
                  <a:gd name="connsiteX56" fmla="*/ 2006600 w 18300700"/>
                  <a:gd name="connsiteY56" fmla="*/ 10525723 h 15256473"/>
                  <a:gd name="connsiteX57" fmla="*/ 1924050 w 18300700"/>
                  <a:gd name="connsiteY57" fmla="*/ 10659073 h 15256473"/>
                  <a:gd name="connsiteX58" fmla="*/ 1879600 w 18300700"/>
                  <a:gd name="connsiteY58" fmla="*/ 10805123 h 15256473"/>
                  <a:gd name="connsiteX59" fmla="*/ 1854200 w 18300700"/>
                  <a:gd name="connsiteY59" fmla="*/ 11021023 h 15256473"/>
                  <a:gd name="connsiteX60" fmla="*/ 1841500 w 18300700"/>
                  <a:gd name="connsiteY60" fmla="*/ 11160723 h 15256473"/>
                  <a:gd name="connsiteX61" fmla="*/ 1695450 w 18300700"/>
                  <a:gd name="connsiteY61" fmla="*/ 11268673 h 15256473"/>
                  <a:gd name="connsiteX62" fmla="*/ 1606550 w 18300700"/>
                  <a:gd name="connsiteY62" fmla="*/ 11503623 h 15256473"/>
                  <a:gd name="connsiteX63" fmla="*/ 1511300 w 18300700"/>
                  <a:gd name="connsiteY63" fmla="*/ 11732223 h 15256473"/>
                  <a:gd name="connsiteX64" fmla="*/ 1225550 w 18300700"/>
                  <a:gd name="connsiteY64" fmla="*/ 11846523 h 15256473"/>
                  <a:gd name="connsiteX65" fmla="*/ 1130300 w 18300700"/>
                  <a:gd name="connsiteY65" fmla="*/ 11795723 h 15256473"/>
                  <a:gd name="connsiteX66" fmla="*/ 1003300 w 18300700"/>
                  <a:gd name="connsiteY66" fmla="*/ 11878273 h 15256473"/>
                  <a:gd name="connsiteX67" fmla="*/ 984250 w 18300700"/>
                  <a:gd name="connsiteY67" fmla="*/ 11941773 h 15256473"/>
                  <a:gd name="connsiteX68" fmla="*/ 901700 w 18300700"/>
                  <a:gd name="connsiteY68" fmla="*/ 12030673 h 15256473"/>
                  <a:gd name="connsiteX69" fmla="*/ 819150 w 18300700"/>
                  <a:gd name="connsiteY69" fmla="*/ 12138623 h 15256473"/>
                  <a:gd name="connsiteX70" fmla="*/ 704850 w 18300700"/>
                  <a:gd name="connsiteY70" fmla="*/ 12310073 h 15256473"/>
                  <a:gd name="connsiteX71" fmla="*/ 635000 w 18300700"/>
                  <a:gd name="connsiteY71" fmla="*/ 12481523 h 15256473"/>
                  <a:gd name="connsiteX72" fmla="*/ 565150 w 18300700"/>
                  <a:gd name="connsiteY72" fmla="*/ 12564073 h 15256473"/>
                  <a:gd name="connsiteX73" fmla="*/ 514350 w 18300700"/>
                  <a:gd name="connsiteY73" fmla="*/ 12703773 h 15256473"/>
                  <a:gd name="connsiteX74" fmla="*/ 469900 w 18300700"/>
                  <a:gd name="connsiteY74" fmla="*/ 12824423 h 15256473"/>
                  <a:gd name="connsiteX75" fmla="*/ 419100 w 18300700"/>
                  <a:gd name="connsiteY75" fmla="*/ 12989523 h 15256473"/>
                  <a:gd name="connsiteX76" fmla="*/ 476250 w 18300700"/>
                  <a:gd name="connsiteY76" fmla="*/ 13084773 h 15256473"/>
                  <a:gd name="connsiteX77" fmla="*/ 406400 w 18300700"/>
                  <a:gd name="connsiteY77" fmla="*/ 13237173 h 15256473"/>
                  <a:gd name="connsiteX78" fmla="*/ 412750 w 18300700"/>
                  <a:gd name="connsiteY78" fmla="*/ 13357823 h 15256473"/>
                  <a:gd name="connsiteX79" fmla="*/ 368300 w 18300700"/>
                  <a:gd name="connsiteY79" fmla="*/ 13529273 h 15256473"/>
                  <a:gd name="connsiteX80" fmla="*/ 317500 w 18300700"/>
                  <a:gd name="connsiteY80" fmla="*/ 13751523 h 15256473"/>
                  <a:gd name="connsiteX81" fmla="*/ 273050 w 18300700"/>
                  <a:gd name="connsiteY81" fmla="*/ 13916623 h 15256473"/>
                  <a:gd name="connsiteX82" fmla="*/ 234950 w 18300700"/>
                  <a:gd name="connsiteY82" fmla="*/ 14043623 h 15256473"/>
                  <a:gd name="connsiteX83" fmla="*/ 228600 w 18300700"/>
                  <a:gd name="connsiteY83" fmla="*/ 14221423 h 15256473"/>
                  <a:gd name="connsiteX84" fmla="*/ 184150 w 18300700"/>
                  <a:gd name="connsiteY84" fmla="*/ 14418273 h 15256473"/>
                  <a:gd name="connsiteX85" fmla="*/ 139700 w 18300700"/>
                  <a:gd name="connsiteY85" fmla="*/ 14589723 h 15256473"/>
                  <a:gd name="connsiteX86" fmla="*/ 133350 w 18300700"/>
                  <a:gd name="connsiteY86" fmla="*/ 14761173 h 15256473"/>
                  <a:gd name="connsiteX87" fmla="*/ 69850 w 18300700"/>
                  <a:gd name="connsiteY87" fmla="*/ 14875473 h 15256473"/>
                  <a:gd name="connsiteX88" fmla="*/ 50800 w 18300700"/>
                  <a:gd name="connsiteY88" fmla="*/ 15027873 h 15256473"/>
                  <a:gd name="connsiteX89" fmla="*/ 0 w 18300700"/>
                  <a:gd name="connsiteY89" fmla="*/ 15256473 h 15256473"/>
                  <a:gd name="connsiteX90" fmla="*/ 82550 w 18300700"/>
                  <a:gd name="connsiteY90" fmla="*/ 15199323 h 15256473"/>
                  <a:gd name="connsiteX91" fmla="*/ 406400 w 18300700"/>
                  <a:gd name="connsiteY91" fmla="*/ 14024573 h 15256473"/>
                  <a:gd name="connsiteX92" fmla="*/ 4775200 w 18300700"/>
                  <a:gd name="connsiteY92" fmla="*/ 14151573 h 15256473"/>
                  <a:gd name="connsiteX93" fmla="*/ 9207500 w 18300700"/>
                  <a:gd name="connsiteY93" fmla="*/ 14189673 h 15256473"/>
                  <a:gd name="connsiteX94" fmla="*/ 9029700 w 18300700"/>
                  <a:gd name="connsiteY94" fmla="*/ 11471873 h 15256473"/>
                  <a:gd name="connsiteX95" fmla="*/ 8851900 w 18300700"/>
                  <a:gd name="connsiteY95" fmla="*/ 10824173 h 15256473"/>
                  <a:gd name="connsiteX96" fmla="*/ 8978900 w 18300700"/>
                  <a:gd name="connsiteY96" fmla="*/ 10519373 h 15256473"/>
                  <a:gd name="connsiteX97" fmla="*/ 9207500 w 18300700"/>
                  <a:gd name="connsiteY97" fmla="*/ 10176473 h 15256473"/>
                  <a:gd name="connsiteX98" fmla="*/ 10134600 w 18300700"/>
                  <a:gd name="connsiteY98" fmla="*/ 9579573 h 15256473"/>
                  <a:gd name="connsiteX99" fmla="*/ 10579100 w 18300700"/>
                  <a:gd name="connsiteY99" fmla="*/ 9477973 h 15256473"/>
                  <a:gd name="connsiteX100" fmla="*/ 11036300 w 18300700"/>
                  <a:gd name="connsiteY100" fmla="*/ 9249373 h 15256473"/>
                  <a:gd name="connsiteX101" fmla="*/ 11366500 w 18300700"/>
                  <a:gd name="connsiteY101" fmla="*/ 9147773 h 15256473"/>
                  <a:gd name="connsiteX102" fmla="*/ 11289631 w 18300700"/>
                  <a:gd name="connsiteY102" fmla="*/ 3195639 h 15256473"/>
                  <a:gd name="connsiteX103" fmla="*/ 18300700 w 18300700"/>
                  <a:gd name="connsiteY103" fmla="*/ 3000973 h 15256473"/>
                  <a:gd name="connsiteX104" fmla="*/ 18160332 w 18300700"/>
                  <a:gd name="connsiteY104" fmla="*/ 0 h 15256473"/>
                  <a:gd name="connsiteX105" fmla="*/ 11880181 w 18300700"/>
                  <a:gd name="connsiteY105" fmla="*/ 1512889 h 15256473"/>
                  <a:gd name="connsiteX106" fmla="*/ 9029032 w 18300700"/>
                  <a:gd name="connsiteY106" fmla="*/ 2050061 h 15256473"/>
                  <a:gd name="connsiteX0" fmla="*/ 9029032 w 18300700"/>
                  <a:gd name="connsiteY0" fmla="*/ 2050061 h 15256473"/>
                  <a:gd name="connsiteX1" fmla="*/ 6064250 w 18300700"/>
                  <a:gd name="connsiteY1" fmla="*/ 3000973 h 15256473"/>
                  <a:gd name="connsiteX2" fmla="*/ 6007100 w 18300700"/>
                  <a:gd name="connsiteY2" fmla="*/ 3274023 h 15256473"/>
                  <a:gd name="connsiteX3" fmla="*/ 5956300 w 18300700"/>
                  <a:gd name="connsiteY3" fmla="*/ 3413723 h 15256473"/>
                  <a:gd name="connsiteX4" fmla="*/ 5816600 w 18300700"/>
                  <a:gd name="connsiteY4" fmla="*/ 3597873 h 15256473"/>
                  <a:gd name="connsiteX5" fmla="*/ 5708650 w 18300700"/>
                  <a:gd name="connsiteY5" fmla="*/ 3782023 h 15256473"/>
                  <a:gd name="connsiteX6" fmla="*/ 5626100 w 18300700"/>
                  <a:gd name="connsiteY6" fmla="*/ 4080473 h 15256473"/>
                  <a:gd name="connsiteX7" fmla="*/ 5556250 w 18300700"/>
                  <a:gd name="connsiteY7" fmla="*/ 4315423 h 15256473"/>
                  <a:gd name="connsiteX8" fmla="*/ 5384800 w 18300700"/>
                  <a:gd name="connsiteY8" fmla="*/ 4480523 h 15256473"/>
                  <a:gd name="connsiteX9" fmla="*/ 5372100 w 18300700"/>
                  <a:gd name="connsiteY9" fmla="*/ 4632923 h 15256473"/>
                  <a:gd name="connsiteX10" fmla="*/ 5308600 w 18300700"/>
                  <a:gd name="connsiteY10" fmla="*/ 4817073 h 15256473"/>
                  <a:gd name="connsiteX11" fmla="*/ 5257800 w 18300700"/>
                  <a:gd name="connsiteY11" fmla="*/ 5007573 h 15256473"/>
                  <a:gd name="connsiteX12" fmla="*/ 5251450 w 18300700"/>
                  <a:gd name="connsiteY12" fmla="*/ 5286973 h 15256473"/>
                  <a:gd name="connsiteX13" fmla="*/ 5289550 w 18300700"/>
                  <a:gd name="connsiteY13" fmla="*/ 5369523 h 15256473"/>
                  <a:gd name="connsiteX14" fmla="*/ 5251450 w 18300700"/>
                  <a:gd name="connsiteY14" fmla="*/ 5572723 h 15256473"/>
                  <a:gd name="connsiteX15" fmla="*/ 5251450 w 18300700"/>
                  <a:gd name="connsiteY15" fmla="*/ 5769573 h 15256473"/>
                  <a:gd name="connsiteX16" fmla="*/ 5168900 w 18300700"/>
                  <a:gd name="connsiteY16" fmla="*/ 5998173 h 15256473"/>
                  <a:gd name="connsiteX17" fmla="*/ 5118100 w 18300700"/>
                  <a:gd name="connsiteY17" fmla="*/ 6271223 h 15256473"/>
                  <a:gd name="connsiteX18" fmla="*/ 5029200 w 18300700"/>
                  <a:gd name="connsiteY18" fmla="*/ 6315673 h 15256473"/>
                  <a:gd name="connsiteX19" fmla="*/ 4927600 w 18300700"/>
                  <a:gd name="connsiteY19" fmla="*/ 6391873 h 15256473"/>
                  <a:gd name="connsiteX20" fmla="*/ 4838700 w 18300700"/>
                  <a:gd name="connsiteY20" fmla="*/ 6569673 h 15256473"/>
                  <a:gd name="connsiteX21" fmla="*/ 4692650 w 18300700"/>
                  <a:gd name="connsiteY21" fmla="*/ 6626823 h 15256473"/>
                  <a:gd name="connsiteX22" fmla="*/ 4514850 w 18300700"/>
                  <a:gd name="connsiteY22" fmla="*/ 6709373 h 15256473"/>
                  <a:gd name="connsiteX23" fmla="*/ 4362450 w 18300700"/>
                  <a:gd name="connsiteY23" fmla="*/ 6887173 h 15256473"/>
                  <a:gd name="connsiteX24" fmla="*/ 4229100 w 18300700"/>
                  <a:gd name="connsiteY24" fmla="*/ 7084023 h 15256473"/>
                  <a:gd name="connsiteX25" fmla="*/ 4025900 w 18300700"/>
                  <a:gd name="connsiteY25" fmla="*/ 7230073 h 15256473"/>
                  <a:gd name="connsiteX26" fmla="*/ 3721100 w 18300700"/>
                  <a:gd name="connsiteY26" fmla="*/ 7534873 h 15256473"/>
                  <a:gd name="connsiteX27" fmla="*/ 3536950 w 18300700"/>
                  <a:gd name="connsiteY27" fmla="*/ 7776173 h 15256473"/>
                  <a:gd name="connsiteX28" fmla="*/ 3390900 w 18300700"/>
                  <a:gd name="connsiteY28" fmla="*/ 7820623 h 15256473"/>
                  <a:gd name="connsiteX29" fmla="*/ 3213100 w 18300700"/>
                  <a:gd name="connsiteY29" fmla="*/ 7928573 h 15256473"/>
                  <a:gd name="connsiteX30" fmla="*/ 3041650 w 18300700"/>
                  <a:gd name="connsiteY30" fmla="*/ 8100023 h 15256473"/>
                  <a:gd name="connsiteX31" fmla="*/ 2870200 w 18300700"/>
                  <a:gd name="connsiteY31" fmla="*/ 8271473 h 15256473"/>
                  <a:gd name="connsiteX32" fmla="*/ 2781300 w 18300700"/>
                  <a:gd name="connsiteY32" fmla="*/ 8481023 h 15256473"/>
                  <a:gd name="connsiteX33" fmla="*/ 2673350 w 18300700"/>
                  <a:gd name="connsiteY33" fmla="*/ 8595323 h 15256473"/>
                  <a:gd name="connsiteX34" fmla="*/ 2698750 w 18300700"/>
                  <a:gd name="connsiteY34" fmla="*/ 8665173 h 15256473"/>
                  <a:gd name="connsiteX35" fmla="*/ 2863850 w 18300700"/>
                  <a:gd name="connsiteY35" fmla="*/ 8512773 h 15256473"/>
                  <a:gd name="connsiteX36" fmla="*/ 2901950 w 18300700"/>
                  <a:gd name="connsiteY36" fmla="*/ 8379423 h 15256473"/>
                  <a:gd name="connsiteX37" fmla="*/ 3022600 w 18300700"/>
                  <a:gd name="connsiteY37" fmla="*/ 8214323 h 15256473"/>
                  <a:gd name="connsiteX38" fmla="*/ 3136900 w 18300700"/>
                  <a:gd name="connsiteY38" fmla="*/ 8207973 h 15256473"/>
                  <a:gd name="connsiteX39" fmla="*/ 3219450 w 18300700"/>
                  <a:gd name="connsiteY39" fmla="*/ 8138123 h 15256473"/>
                  <a:gd name="connsiteX40" fmla="*/ 3206750 w 18300700"/>
                  <a:gd name="connsiteY40" fmla="*/ 8303223 h 15256473"/>
                  <a:gd name="connsiteX41" fmla="*/ 3117850 w 18300700"/>
                  <a:gd name="connsiteY41" fmla="*/ 8461973 h 15256473"/>
                  <a:gd name="connsiteX42" fmla="*/ 2952750 w 18300700"/>
                  <a:gd name="connsiteY42" fmla="*/ 8665173 h 15256473"/>
                  <a:gd name="connsiteX43" fmla="*/ 2838450 w 18300700"/>
                  <a:gd name="connsiteY43" fmla="*/ 8862023 h 15256473"/>
                  <a:gd name="connsiteX44" fmla="*/ 2736850 w 18300700"/>
                  <a:gd name="connsiteY44" fmla="*/ 9014423 h 15256473"/>
                  <a:gd name="connsiteX45" fmla="*/ 2692400 w 18300700"/>
                  <a:gd name="connsiteY45" fmla="*/ 9185873 h 15256473"/>
                  <a:gd name="connsiteX46" fmla="*/ 2527300 w 18300700"/>
                  <a:gd name="connsiteY46" fmla="*/ 9382723 h 15256473"/>
                  <a:gd name="connsiteX47" fmla="*/ 2425700 w 18300700"/>
                  <a:gd name="connsiteY47" fmla="*/ 9585923 h 15256473"/>
                  <a:gd name="connsiteX48" fmla="*/ 2368550 w 18300700"/>
                  <a:gd name="connsiteY48" fmla="*/ 9731973 h 15256473"/>
                  <a:gd name="connsiteX49" fmla="*/ 2235200 w 18300700"/>
                  <a:gd name="connsiteY49" fmla="*/ 9852623 h 15256473"/>
                  <a:gd name="connsiteX50" fmla="*/ 2184400 w 18300700"/>
                  <a:gd name="connsiteY50" fmla="*/ 9960573 h 15256473"/>
                  <a:gd name="connsiteX51" fmla="*/ 2317750 w 18300700"/>
                  <a:gd name="connsiteY51" fmla="*/ 9985973 h 15256473"/>
                  <a:gd name="connsiteX52" fmla="*/ 2311400 w 18300700"/>
                  <a:gd name="connsiteY52" fmla="*/ 10125673 h 15256473"/>
                  <a:gd name="connsiteX53" fmla="*/ 2254250 w 18300700"/>
                  <a:gd name="connsiteY53" fmla="*/ 10271723 h 15256473"/>
                  <a:gd name="connsiteX54" fmla="*/ 2139950 w 18300700"/>
                  <a:gd name="connsiteY54" fmla="*/ 10366973 h 15256473"/>
                  <a:gd name="connsiteX55" fmla="*/ 2000250 w 18300700"/>
                  <a:gd name="connsiteY55" fmla="*/ 10405073 h 15256473"/>
                  <a:gd name="connsiteX56" fmla="*/ 1974850 w 18300700"/>
                  <a:gd name="connsiteY56" fmla="*/ 10462223 h 15256473"/>
                  <a:gd name="connsiteX57" fmla="*/ 2006600 w 18300700"/>
                  <a:gd name="connsiteY57" fmla="*/ 10525723 h 15256473"/>
                  <a:gd name="connsiteX58" fmla="*/ 1924050 w 18300700"/>
                  <a:gd name="connsiteY58" fmla="*/ 10659073 h 15256473"/>
                  <a:gd name="connsiteX59" fmla="*/ 1879600 w 18300700"/>
                  <a:gd name="connsiteY59" fmla="*/ 10805123 h 15256473"/>
                  <a:gd name="connsiteX60" fmla="*/ 1854200 w 18300700"/>
                  <a:gd name="connsiteY60" fmla="*/ 11021023 h 15256473"/>
                  <a:gd name="connsiteX61" fmla="*/ 1841500 w 18300700"/>
                  <a:gd name="connsiteY61" fmla="*/ 11160723 h 15256473"/>
                  <a:gd name="connsiteX62" fmla="*/ 1695450 w 18300700"/>
                  <a:gd name="connsiteY62" fmla="*/ 11268673 h 15256473"/>
                  <a:gd name="connsiteX63" fmla="*/ 1606550 w 18300700"/>
                  <a:gd name="connsiteY63" fmla="*/ 11503623 h 15256473"/>
                  <a:gd name="connsiteX64" fmla="*/ 1511300 w 18300700"/>
                  <a:gd name="connsiteY64" fmla="*/ 11732223 h 15256473"/>
                  <a:gd name="connsiteX65" fmla="*/ 1225550 w 18300700"/>
                  <a:gd name="connsiteY65" fmla="*/ 11846523 h 15256473"/>
                  <a:gd name="connsiteX66" fmla="*/ 1130300 w 18300700"/>
                  <a:gd name="connsiteY66" fmla="*/ 11795723 h 15256473"/>
                  <a:gd name="connsiteX67" fmla="*/ 1003300 w 18300700"/>
                  <a:gd name="connsiteY67" fmla="*/ 11878273 h 15256473"/>
                  <a:gd name="connsiteX68" fmla="*/ 984250 w 18300700"/>
                  <a:gd name="connsiteY68" fmla="*/ 11941773 h 15256473"/>
                  <a:gd name="connsiteX69" fmla="*/ 901700 w 18300700"/>
                  <a:gd name="connsiteY69" fmla="*/ 12030673 h 15256473"/>
                  <a:gd name="connsiteX70" fmla="*/ 819150 w 18300700"/>
                  <a:gd name="connsiteY70" fmla="*/ 12138623 h 15256473"/>
                  <a:gd name="connsiteX71" fmla="*/ 704850 w 18300700"/>
                  <a:gd name="connsiteY71" fmla="*/ 12310073 h 15256473"/>
                  <a:gd name="connsiteX72" fmla="*/ 635000 w 18300700"/>
                  <a:gd name="connsiteY72" fmla="*/ 12481523 h 15256473"/>
                  <a:gd name="connsiteX73" fmla="*/ 565150 w 18300700"/>
                  <a:gd name="connsiteY73" fmla="*/ 12564073 h 15256473"/>
                  <a:gd name="connsiteX74" fmla="*/ 514350 w 18300700"/>
                  <a:gd name="connsiteY74" fmla="*/ 12703773 h 15256473"/>
                  <a:gd name="connsiteX75" fmla="*/ 469900 w 18300700"/>
                  <a:gd name="connsiteY75" fmla="*/ 12824423 h 15256473"/>
                  <a:gd name="connsiteX76" fmla="*/ 419100 w 18300700"/>
                  <a:gd name="connsiteY76" fmla="*/ 12989523 h 15256473"/>
                  <a:gd name="connsiteX77" fmla="*/ 476250 w 18300700"/>
                  <a:gd name="connsiteY77" fmla="*/ 13084773 h 15256473"/>
                  <a:gd name="connsiteX78" fmla="*/ 406400 w 18300700"/>
                  <a:gd name="connsiteY78" fmla="*/ 13237173 h 15256473"/>
                  <a:gd name="connsiteX79" fmla="*/ 412750 w 18300700"/>
                  <a:gd name="connsiteY79" fmla="*/ 13357823 h 15256473"/>
                  <a:gd name="connsiteX80" fmla="*/ 368300 w 18300700"/>
                  <a:gd name="connsiteY80" fmla="*/ 13529273 h 15256473"/>
                  <a:gd name="connsiteX81" fmla="*/ 317500 w 18300700"/>
                  <a:gd name="connsiteY81" fmla="*/ 13751523 h 15256473"/>
                  <a:gd name="connsiteX82" fmla="*/ 273050 w 18300700"/>
                  <a:gd name="connsiteY82" fmla="*/ 13916623 h 15256473"/>
                  <a:gd name="connsiteX83" fmla="*/ 234950 w 18300700"/>
                  <a:gd name="connsiteY83" fmla="*/ 14043623 h 15256473"/>
                  <a:gd name="connsiteX84" fmla="*/ 228600 w 18300700"/>
                  <a:gd name="connsiteY84" fmla="*/ 14221423 h 15256473"/>
                  <a:gd name="connsiteX85" fmla="*/ 184150 w 18300700"/>
                  <a:gd name="connsiteY85" fmla="*/ 14418273 h 15256473"/>
                  <a:gd name="connsiteX86" fmla="*/ 139700 w 18300700"/>
                  <a:gd name="connsiteY86" fmla="*/ 14589723 h 15256473"/>
                  <a:gd name="connsiteX87" fmla="*/ 133350 w 18300700"/>
                  <a:gd name="connsiteY87" fmla="*/ 14761173 h 15256473"/>
                  <a:gd name="connsiteX88" fmla="*/ 69850 w 18300700"/>
                  <a:gd name="connsiteY88" fmla="*/ 14875473 h 15256473"/>
                  <a:gd name="connsiteX89" fmla="*/ 50800 w 18300700"/>
                  <a:gd name="connsiteY89" fmla="*/ 15027873 h 15256473"/>
                  <a:gd name="connsiteX90" fmla="*/ 0 w 18300700"/>
                  <a:gd name="connsiteY90" fmla="*/ 15256473 h 15256473"/>
                  <a:gd name="connsiteX91" fmla="*/ 82550 w 18300700"/>
                  <a:gd name="connsiteY91" fmla="*/ 15199323 h 15256473"/>
                  <a:gd name="connsiteX92" fmla="*/ 406400 w 18300700"/>
                  <a:gd name="connsiteY92" fmla="*/ 14024573 h 15256473"/>
                  <a:gd name="connsiteX93" fmla="*/ 4775200 w 18300700"/>
                  <a:gd name="connsiteY93" fmla="*/ 14151573 h 15256473"/>
                  <a:gd name="connsiteX94" fmla="*/ 9207500 w 18300700"/>
                  <a:gd name="connsiteY94" fmla="*/ 14189673 h 15256473"/>
                  <a:gd name="connsiteX95" fmla="*/ 9029700 w 18300700"/>
                  <a:gd name="connsiteY95" fmla="*/ 11471873 h 15256473"/>
                  <a:gd name="connsiteX96" fmla="*/ 8851900 w 18300700"/>
                  <a:gd name="connsiteY96" fmla="*/ 10824173 h 15256473"/>
                  <a:gd name="connsiteX97" fmla="*/ 8978900 w 18300700"/>
                  <a:gd name="connsiteY97" fmla="*/ 10519373 h 15256473"/>
                  <a:gd name="connsiteX98" fmla="*/ 9207500 w 18300700"/>
                  <a:gd name="connsiteY98" fmla="*/ 10176473 h 15256473"/>
                  <a:gd name="connsiteX99" fmla="*/ 10134600 w 18300700"/>
                  <a:gd name="connsiteY99" fmla="*/ 9579573 h 15256473"/>
                  <a:gd name="connsiteX100" fmla="*/ 10579100 w 18300700"/>
                  <a:gd name="connsiteY100" fmla="*/ 9477973 h 15256473"/>
                  <a:gd name="connsiteX101" fmla="*/ 11036300 w 18300700"/>
                  <a:gd name="connsiteY101" fmla="*/ 9249373 h 15256473"/>
                  <a:gd name="connsiteX102" fmla="*/ 11366500 w 18300700"/>
                  <a:gd name="connsiteY102" fmla="*/ 9147773 h 15256473"/>
                  <a:gd name="connsiteX103" fmla="*/ 11289631 w 18300700"/>
                  <a:gd name="connsiteY103" fmla="*/ 3195639 h 15256473"/>
                  <a:gd name="connsiteX104" fmla="*/ 18300700 w 18300700"/>
                  <a:gd name="connsiteY104" fmla="*/ 3000973 h 15256473"/>
                  <a:gd name="connsiteX105" fmla="*/ 18160332 w 18300700"/>
                  <a:gd name="connsiteY105" fmla="*/ 0 h 15256473"/>
                  <a:gd name="connsiteX106" fmla="*/ 11880181 w 18300700"/>
                  <a:gd name="connsiteY106" fmla="*/ 1512889 h 15256473"/>
                  <a:gd name="connsiteX107" fmla="*/ 9029032 w 18300700"/>
                  <a:gd name="connsiteY107" fmla="*/ 2050061 h 15256473"/>
                  <a:gd name="connsiteX0" fmla="*/ 9029032 w 18300700"/>
                  <a:gd name="connsiteY0" fmla="*/ 2050061 h 15256473"/>
                  <a:gd name="connsiteX1" fmla="*/ 6045200 w 18300700"/>
                  <a:gd name="connsiteY1" fmla="*/ 2816823 h 15256473"/>
                  <a:gd name="connsiteX2" fmla="*/ 6064250 w 18300700"/>
                  <a:gd name="connsiteY2" fmla="*/ 3000973 h 15256473"/>
                  <a:gd name="connsiteX3" fmla="*/ 6007100 w 18300700"/>
                  <a:gd name="connsiteY3" fmla="*/ 3274023 h 15256473"/>
                  <a:gd name="connsiteX4" fmla="*/ 5956300 w 18300700"/>
                  <a:gd name="connsiteY4" fmla="*/ 3413723 h 15256473"/>
                  <a:gd name="connsiteX5" fmla="*/ 5816600 w 18300700"/>
                  <a:gd name="connsiteY5" fmla="*/ 3597873 h 15256473"/>
                  <a:gd name="connsiteX6" fmla="*/ 5708650 w 18300700"/>
                  <a:gd name="connsiteY6" fmla="*/ 3782023 h 15256473"/>
                  <a:gd name="connsiteX7" fmla="*/ 5626100 w 18300700"/>
                  <a:gd name="connsiteY7" fmla="*/ 4080473 h 15256473"/>
                  <a:gd name="connsiteX8" fmla="*/ 5556250 w 18300700"/>
                  <a:gd name="connsiteY8" fmla="*/ 4315423 h 15256473"/>
                  <a:gd name="connsiteX9" fmla="*/ 5384800 w 18300700"/>
                  <a:gd name="connsiteY9" fmla="*/ 4480523 h 15256473"/>
                  <a:gd name="connsiteX10" fmla="*/ 5372100 w 18300700"/>
                  <a:gd name="connsiteY10" fmla="*/ 4632923 h 15256473"/>
                  <a:gd name="connsiteX11" fmla="*/ 5308600 w 18300700"/>
                  <a:gd name="connsiteY11" fmla="*/ 4817073 h 15256473"/>
                  <a:gd name="connsiteX12" fmla="*/ 5257800 w 18300700"/>
                  <a:gd name="connsiteY12" fmla="*/ 5007573 h 15256473"/>
                  <a:gd name="connsiteX13" fmla="*/ 5251450 w 18300700"/>
                  <a:gd name="connsiteY13" fmla="*/ 5286973 h 15256473"/>
                  <a:gd name="connsiteX14" fmla="*/ 5289550 w 18300700"/>
                  <a:gd name="connsiteY14" fmla="*/ 5369523 h 15256473"/>
                  <a:gd name="connsiteX15" fmla="*/ 5251450 w 18300700"/>
                  <a:gd name="connsiteY15" fmla="*/ 5572723 h 15256473"/>
                  <a:gd name="connsiteX16" fmla="*/ 5251450 w 18300700"/>
                  <a:gd name="connsiteY16" fmla="*/ 5769573 h 15256473"/>
                  <a:gd name="connsiteX17" fmla="*/ 5168900 w 18300700"/>
                  <a:gd name="connsiteY17" fmla="*/ 5998173 h 15256473"/>
                  <a:gd name="connsiteX18" fmla="*/ 5118100 w 18300700"/>
                  <a:gd name="connsiteY18" fmla="*/ 6271223 h 15256473"/>
                  <a:gd name="connsiteX19" fmla="*/ 5029200 w 18300700"/>
                  <a:gd name="connsiteY19" fmla="*/ 6315673 h 15256473"/>
                  <a:gd name="connsiteX20" fmla="*/ 4927600 w 18300700"/>
                  <a:gd name="connsiteY20" fmla="*/ 6391873 h 15256473"/>
                  <a:gd name="connsiteX21" fmla="*/ 4838700 w 18300700"/>
                  <a:gd name="connsiteY21" fmla="*/ 6569673 h 15256473"/>
                  <a:gd name="connsiteX22" fmla="*/ 4692650 w 18300700"/>
                  <a:gd name="connsiteY22" fmla="*/ 6626823 h 15256473"/>
                  <a:gd name="connsiteX23" fmla="*/ 4514850 w 18300700"/>
                  <a:gd name="connsiteY23" fmla="*/ 6709373 h 15256473"/>
                  <a:gd name="connsiteX24" fmla="*/ 4362450 w 18300700"/>
                  <a:gd name="connsiteY24" fmla="*/ 6887173 h 15256473"/>
                  <a:gd name="connsiteX25" fmla="*/ 4229100 w 18300700"/>
                  <a:gd name="connsiteY25" fmla="*/ 7084023 h 15256473"/>
                  <a:gd name="connsiteX26" fmla="*/ 4025900 w 18300700"/>
                  <a:gd name="connsiteY26" fmla="*/ 7230073 h 15256473"/>
                  <a:gd name="connsiteX27" fmla="*/ 3721100 w 18300700"/>
                  <a:gd name="connsiteY27" fmla="*/ 7534873 h 15256473"/>
                  <a:gd name="connsiteX28" fmla="*/ 3536950 w 18300700"/>
                  <a:gd name="connsiteY28" fmla="*/ 7776173 h 15256473"/>
                  <a:gd name="connsiteX29" fmla="*/ 3390900 w 18300700"/>
                  <a:gd name="connsiteY29" fmla="*/ 7820623 h 15256473"/>
                  <a:gd name="connsiteX30" fmla="*/ 3213100 w 18300700"/>
                  <a:gd name="connsiteY30" fmla="*/ 7928573 h 15256473"/>
                  <a:gd name="connsiteX31" fmla="*/ 3041650 w 18300700"/>
                  <a:gd name="connsiteY31" fmla="*/ 8100023 h 15256473"/>
                  <a:gd name="connsiteX32" fmla="*/ 2870200 w 18300700"/>
                  <a:gd name="connsiteY32" fmla="*/ 8271473 h 15256473"/>
                  <a:gd name="connsiteX33" fmla="*/ 2781300 w 18300700"/>
                  <a:gd name="connsiteY33" fmla="*/ 8481023 h 15256473"/>
                  <a:gd name="connsiteX34" fmla="*/ 2673350 w 18300700"/>
                  <a:gd name="connsiteY34" fmla="*/ 8595323 h 15256473"/>
                  <a:gd name="connsiteX35" fmla="*/ 2698750 w 18300700"/>
                  <a:gd name="connsiteY35" fmla="*/ 8665173 h 15256473"/>
                  <a:gd name="connsiteX36" fmla="*/ 2863850 w 18300700"/>
                  <a:gd name="connsiteY36" fmla="*/ 8512773 h 15256473"/>
                  <a:gd name="connsiteX37" fmla="*/ 2901950 w 18300700"/>
                  <a:gd name="connsiteY37" fmla="*/ 8379423 h 15256473"/>
                  <a:gd name="connsiteX38" fmla="*/ 3022600 w 18300700"/>
                  <a:gd name="connsiteY38" fmla="*/ 8214323 h 15256473"/>
                  <a:gd name="connsiteX39" fmla="*/ 3136900 w 18300700"/>
                  <a:gd name="connsiteY39" fmla="*/ 8207973 h 15256473"/>
                  <a:gd name="connsiteX40" fmla="*/ 3219450 w 18300700"/>
                  <a:gd name="connsiteY40" fmla="*/ 8138123 h 15256473"/>
                  <a:gd name="connsiteX41" fmla="*/ 3206750 w 18300700"/>
                  <a:gd name="connsiteY41" fmla="*/ 8303223 h 15256473"/>
                  <a:gd name="connsiteX42" fmla="*/ 3117850 w 18300700"/>
                  <a:gd name="connsiteY42" fmla="*/ 8461973 h 15256473"/>
                  <a:gd name="connsiteX43" fmla="*/ 2952750 w 18300700"/>
                  <a:gd name="connsiteY43" fmla="*/ 8665173 h 15256473"/>
                  <a:gd name="connsiteX44" fmla="*/ 2838450 w 18300700"/>
                  <a:gd name="connsiteY44" fmla="*/ 8862023 h 15256473"/>
                  <a:gd name="connsiteX45" fmla="*/ 2736850 w 18300700"/>
                  <a:gd name="connsiteY45" fmla="*/ 9014423 h 15256473"/>
                  <a:gd name="connsiteX46" fmla="*/ 2692400 w 18300700"/>
                  <a:gd name="connsiteY46" fmla="*/ 9185873 h 15256473"/>
                  <a:gd name="connsiteX47" fmla="*/ 2527300 w 18300700"/>
                  <a:gd name="connsiteY47" fmla="*/ 9382723 h 15256473"/>
                  <a:gd name="connsiteX48" fmla="*/ 2425700 w 18300700"/>
                  <a:gd name="connsiteY48" fmla="*/ 9585923 h 15256473"/>
                  <a:gd name="connsiteX49" fmla="*/ 2368550 w 18300700"/>
                  <a:gd name="connsiteY49" fmla="*/ 9731973 h 15256473"/>
                  <a:gd name="connsiteX50" fmla="*/ 2235200 w 18300700"/>
                  <a:gd name="connsiteY50" fmla="*/ 9852623 h 15256473"/>
                  <a:gd name="connsiteX51" fmla="*/ 2184400 w 18300700"/>
                  <a:gd name="connsiteY51" fmla="*/ 9960573 h 15256473"/>
                  <a:gd name="connsiteX52" fmla="*/ 2317750 w 18300700"/>
                  <a:gd name="connsiteY52" fmla="*/ 9985973 h 15256473"/>
                  <a:gd name="connsiteX53" fmla="*/ 2311400 w 18300700"/>
                  <a:gd name="connsiteY53" fmla="*/ 10125673 h 15256473"/>
                  <a:gd name="connsiteX54" fmla="*/ 2254250 w 18300700"/>
                  <a:gd name="connsiteY54" fmla="*/ 10271723 h 15256473"/>
                  <a:gd name="connsiteX55" fmla="*/ 2139950 w 18300700"/>
                  <a:gd name="connsiteY55" fmla="*/ 10366973 h 15256473"/>
                  <a:gd name="connsiteX56" fmla="*/ 2000250 w 18300700"/>
                  <a:gd name="connsiteY56" fmla="*/ 10405073 h 15256473"/>
                  <a:gd name="connsiteX57" fmla="*/ 1974850 w 18300700"/>
                  <a:gd name="connsiteY57" fmla="*/ 10462223 h 15256473"/>
                  <a:gd name="connsiteX58" fmla="*/ 2006600 w 18300700"/>
                  <a:gd name="connsiteY58" fmla="*/ 10525723 h 15256473"/>
                  <a:gd name="connsiteX59" fmla="*/ 1924050 w 18300700"/>
                  <a:gd name="connsiteY59" fmla="*/ 10659073 h 15256473"/>
                  <a:gd name="connsiteX60" fmla="*/ 1879600 w 18300700"/>
                  <a:gd name="connsiteY60" fmla="*/ 10805123 h 15256473"/>
                  <a:gd name="connsiteX61" fmla="*/ 1854200 w 18300700"/>
                  <a:gd name="connsiteY61" fmla="*/ 11021023 h 15256473"/>
                  <a:gd name="connsiteX62" fmla="*/ 1841500 w 18300700"/>
                  <a:gd name="connsiteY62" fmla="*/ 11160723 h 15256473"/>
                  <a:gd name="connsiteX63" fmla="*/ 1695450 w 18300700"/>
                  <a:gd name="connsiteY63" fmla="*/ 11268673 h 15256473"/>
                  <a:gd name="connsiteX64" fmla="*/ 1606550 w 18300700"/>
                  <a:gd name="connsiteY64" fmla="*/ 11503623 h 15256473"/>
                  <a:gd name="connsiteX65" fmla="*/ 1511300 w 18300700"/>
                  <a:gd name="connsiteY65" fmla="*/ 11732223 h 15256473"/>
                  <a:gd name="connsiteX66" fmla="*/ 1225550 w 18300700"/>
                  <a:gd name="connsiteY66" fmla="*/ 11846523 h 15256473"/>
                  <a:gd name="connsiteX67" fmla="*/ 1130300 w 18300700"/>
                  <a:gd name="connsiteY67" fmla="*/ 11795723 h 15256473"/>
                  <a:gd name="connsiteX68" fmla="*/ 1003300 w 18300700"/>
                  <a:gd name="connsiteY68" fmla="*/ 11878273 h 15256473"/>
                  <a:gd name="connsiteX69" fmla="*/ 984250 w 18300700"/>
                  <a:gd name="connsiteY69" fmla="*/ 11941773 h 15256473"/>
                  <a:gd name="connsiteX70" fmla="*/ 901700 w 18300700"/>
                  <a:gd name="connsiteY70" fmla="*/ 12030673 h 15256473"/>
                  <a:gd name="connsiteX71" fmla="*/ 819150 w 18300700"/>
                  <a:gd name="connsiteY71" fmla="*/ 12138623 h 15256473"/>
                  <a:gd name="connsiteX72" fmla="*/ 704850 w 18300700"/>
                  <a:gd name="connsiteY72" fmla="*/ 12310073 h 15256473"/>
                  <a:gd name="connsiteX73" fmla="*/ 635000 w 18300700"/>
                  <a:gd name="connsiteY73" fmla="*/ 12481523 h 15256473"/>
                  <a:gd name="connsiteX74" fmla="*/ 565150 w 18300700"/>
                  <a:gd name="connsiteY74" fmla="*/ 12564073 h 15256473"/>
                  <a:gd name="connsiteX75" fmla="*/ 514350 w 18300700"/>
                  <a:gd name="connsiteY75" fmla="*/ 12703773 h 15256473"/>
                  <a:gd name="connsiteX76" fmla="*/ 469900 w 18300700"/>
                  <a:gd name="connsiteY76" fmla="*/ 12824423 h 15256473"/>
                  <a:gd name="connsiteX77" fmla="*/ 419100 w 18300700"/>
                  <a:gd name="connsiteY77" fmla="*/ 12989523 h 15256473"/>
                  <a:gd name="connsiteX78" fmla="*/ 476250 w 18300700"/>
                  <a:gd name="connsiteY78" fmla="*/ 13084773 h 15256473"/>
                  <a:gd name="connsiteX79" fmla="*/ 406400 w 18300700"/>
                  <a:gd name="connsiteY79" fmla="*/ 13237173 h 15256473"/>
                  <a:gd name="connsiteX80" fmla="*/ 412750 w 18300700"/>
                  <a:gd name="connsiteY80" fmla="*/ 13357823 h 15256473"/>
                  <a:gd name="connsiteX81" fmla="*/ 368300 w 18300700"/>
                  <a:gd name="connsiteY81" fmla="*/ 13529273 h 15256473"/>
                  <a:gd name="connsiteX82" fmla="*/ 317500 w 18300700"/>
                  <a:gd name="connsiteY82" fmla="*/ 13751523 h 15256473"/>
                  <a:gd name="connsiteX83" fmla="*/ 273050 w 18300700"/>
                  <a:gd name="connsiteY83" fmla="*/ 13916623 h 15256473"/>
                  <a:gd name="connsiteX84" fmla="*/ 234950 w 18300700"/>
                  <a:gd name="connsiteY84" fmla="*/ 14043623 h 15256473"/>
                  <a:gd name="connsiteX85" fmla="*/ 228600 w 18300700"/>
                  <a:gd name="connsiteY85" fmla="*/ 14221423 h 15256473"/>
                  <a:gd name="connsiteX86" fmla="*/ 184150 w 18300700"/>
                  <a:gd name="connsiteY86" fmla="*/ 14418273 h 15256473"/>
                  <a:gd name="connsiteX87" fmla="*/ 139700 w 18300700"/>
                  <a:gd name="connsiteY87" fmla="*/ 14589723 h 15256473"/>
                  <a:gd name="connsiteX88" fmla="*/ 133350 w 18300700"/>
                  <a:gd name="connsiteY88" fmla="*/ 14761173 h 15256473"/>
                  <a:gd name="connsiteX89" fmla="*/ 69850 w 18300700"/>
                  <a:gd name="connsiteY89" fmla="*/ 14875473 h 15256473"/>
                  <a:gd name="connsiteX90" fmla="*/ 50800 w 18300700"/>
                  <a:gd name="connsiteY90" fmla="*/ 15027873 h 15256473"/>
                  <a:gd name="connsiteX91" fmla="*/ 0 w 18300700"/>
                  <a:gd name="connsiteY91" fmla="*/ 15256473 h 15256473"/>
                  <a:gd name="connsiteX92" fmla="*/ 82550 w 18300700"/>
                  <a:gd name="connsiteY92" fmla="*/ 15199323 h 15256473"/>
                  <a:gd name="connsiteX93" fmla="*/ 406400 w 18300700"/>
                  <a:gd name="connsiteY93" fmla="*/ 14024573 h 15256473"/>
                  <a:gd name="connsiteX94" fmla="*/ 4775200 w 18300700"/>
                  <a:gd name="connsiteY94" fmla="*/ 14151573 h 15256473"/>
                  <a:gd name="connsiteX95" fmla="*/ 9207500 w 18300700"/>
                  <a:gd name="connsiteY95" fmla="*/ 14189673 h 15256473"/>
                  <a:gd name="connsiteX96" fmla="*/ 9029700 w 18300700"/>
                  <a:gd name="connsiteY96" fmla="*/ 11471873 h 15256473"/>
                  <a:gd name="connsiteX97" fmla="*/ 8851900 w 18300700"/>
                  <a:gd name="connsiteY97" fmla="*/ 10824173 h 15256473"/>
                  <a:gd name="connsiteX98" fmla="*/ 8978900 w 18300700"/>
                  <a:gd name="connsiteY98" fmla="*/ 10519373 h 15256473"/>
                  <a:gd name="connsiteX99" fmla="*/ 9207500 w 18300700"/>
                  <a:gd name="connsiteY99" fmla="*/ 10176473 h 15256473"/>
                  <a:gd name="connsiteX100" fmla="*/ 10134600 w 18300700"/>
                  <a:gd name="connsiteY100" fmla="*/ 9579573 h 15256473"/>
                  <a:gd name="connsiteX101" fmla="*/ 10579100 w 18300700"/>
                  <a:gd name="connsiteY101" fmla="*/ 9477973 h 15256473"/>
                  <a:gd name="connsiteX102" fmla="*/ 11036300 w 18300700"/>
                  <a:gd name="connsiteY102" fmla="*/ 9249373 h 15256473"/>
                  <a:gd name="connsiteX103" fmla="*/ 11366500 w 18300700"/>
                  <a:gd name="connsiteY103" fmla="*/ 9147773 h 15256473"/>
                  <a:gd name="connsiteX104" fmla="*/ 11289631 w 18300700"/>
                  <a:gd name="connsiteY104" fmla="*/ 3195639 h 15256473"/>
                  <a:gd name="connsiteX105" fmla="*/ 18300700 w 18300700"/>
                  <a:gd name="connsiteY105" fmla="*/ 3000973 h 15256473"/>
                  <a:gd name="connsiteX106" fmla="*/ 18160332 w 18300700"/>
                  <a:gd name="connsiteY106" fmla="*/ 0 h 15256473"/>
                  <a:gd name="connsiteX107" fmla="*/ 11880181 w 18300700"/>
                  <a:gd name="connsiteY107" fmla="*/ 1512889 h 15256473"/>
                  <a:gd name="connsiteX108" fmla="*/ 9029032 w 18300700"/>
                  <a:gd name="connsiteY108" fmla="*/ 2050061 h 15256473"/>
                  <a:gd name="connsiteX0" fmla="*/ 9029032 w 18300700"/>
                  <a:gd name="connsiteY0" fmla="*/ 2050061 h 15256473"/>
                  <a:gd name="connsiteX1" fmla="*/ 6197600 w 18300700"/>
                  <a:gd name="connsiteY1" fmla="*/ 2594573 h 15256473"/>
                  <a:gd name="connsiteX2" fmla="*/ 6045200 w 18300700"/>
                  <a:gd name="connsiteY2" fmla="*/ 2816823 h 15256473"/>
                  <a:gd name="connsiteX3" fmla="*/ 6064250 w 18300700"/>
                  <a:gd name="connsiteY3" fmla="*/ 3000973 h 15256473"/>
                  <a:gd name="connsiteX4" fmla="*/ 6007100 w 18300700"/>
                  <a:gd name="connsiteY4" fmla="*/ 3274023 h 15256473"/>
                  <a:gd name="connsiteX5" fmla="*/ 5956300 w 18300700"/>
                  <a:gd name="connsiteY5" fmla="*/ 3413723 h 15256473"/>
                  <a:gd name="connsiteX6" fmla="*/ 5816600 w 18300700"/>
                  <a:gd name="connsiteY6" fmla="*/ 3597873 h 15256473"/>
                  <a:gd name="connsiteX7" fmla="*/ 5708650 w 18300700"/>
                  <a:gd name="connsiteY7" fmla="*/ 3782023 h 15256473"/>
                  <a:gd name="connsiteX8" fmla="*/ 5626100 w 18300700"/>
                  <a:gd name="connsiteY8" fmla="*/ 4080473 h 15256473"/>
                  <a:gd name="connsiteX9" fmla="*/ 5556250 w 18300700"/>
                  <a:gd name="connsiteY9" fmla="*/ 4315423 h 15256473"/>
                  <a:gd name="connsiteX10" fmla="*/ 5384800 w 18300700"/>
                  <a:gd name="connsiteY10" fmla="*/ 4480523 h 15256473"/>
                  <a:gd name="connsiteX11" fmla="*/ 5372100 w 18300700"/>
                  <a:gd name="connsiteY11" fmla="*/ 4632923 h 15256473"/>
                  <a:gd name="connsiteX12" fmla="*/ 5308600 w 18300700"/>
                  <a:gd name="connsiteY12" fmla="*/ 4817073 h 15256473"/>
                  <a:gd name="connsiteX13" fmla="*/ 5257800 w 18300700"/>
                  <a:gd name="connsiteY13" fmla="*/ 5007573 h 15256473"/>
                  <a:gd name="connsiteX14" fmla="*/ 5251450 w 18300700"/>
                  <a:gd name="connsiteY14" fmla="*/ 5286973 h 15256473"/>
                  <a:gd name="connsiteX15" fmla="*/ 5289550 w 18300700"/>
                  <a:gd name="connsiteY15" fmla="*/ 5369523 h 15256473"/>
                  <a:gd name="connsiteX16" fmla="*/ 5251450 w 18300700"/>
                  <a:gd name="connsiteY16" fmla="*/ 5572723 h 15256473"/>
                  <a:gd name="connsiteX17" fmla="*/ 5251450 w 18300700"/>
                  <a:gd name="connsiteY17" fmla="*/ 5769573 h 15256473"/>
                  <a:gd name="connsiteX18" fmla="*/ 5168900 w 18300700"/>
                  <a:gd name="connsiteY18" fmla="*/ 5998173 h 15256473"/>
                  <a:gd name="connsiteX19" fmla="*/ 5118100 w 18300700"/>
                  <a:gd name="connsiteY19" fmla="*/ 6271223 h 15256473"/>
                  <a:gd name="connsiteX20" fmla="*/ 5029200 w 18300700"/>
                  <a:gd name="connsiteY20" fmla="*/ 6315673 h 15256473"/>
                  <a:gd name="connsiteX21" fmla="*/ 4927600 w 18300700"/>
                  <a:gd name="connsiteY21" fmla="*/ 6391873 h 15256473"/>
                  <a:gd name="connsiteX22" fmla="*/ 4838700 w 18300700"/>
                  <a:gd name="connsiteY22" fmla="*/ 6569673 h 15256473"/>
                  <a:gd name="connsiteX23" fmla="*/ 4692650 w 18300700"/>
                  <a:gd name="connsiteY23" fmla="*/ 6626823 h 15256473"/>
                  <a:gd name="connsiteX24" fmla="*/ 4514850 w 18300700"/>
                  <a:gd name="connsiteY24" fmla="*/ 6709373 h 15256473"/>
                  <a:gd name="connsiteX25" fmla="*/ 4362450 w 18300700"/>
                  <a:gd name="connsiteY25" fmla="*/ 6887173 h 15256473"/>
                  <a:gd name="connsiteX26" fmla="*/ 4229100 w 18300700"/>
                  <a:gd name="connsiteY26" fmla="*/ 7084023 h 15256473"/>
                  <a:gd name="connsiteX27" fmla="*/ 4025900 w 18300700"/>
                  <a:gd name="connsiteY27" fmla="*/ 7230073 h 15256473"/>
                  <a:gd name="connsiteX28" fmla="*/ 3721100 w 18300700"/>
                  <a:gd name="connsiteY28" fmla="*/ 7534873 h 15256473"/>
                  <a:gd name="connsiteX29" fmla="*/ 3536950 w 18300700"/>
                  <a:gd name="connsiteY29" fmla="*/ 7776173 h 15256473"/>
                  <a:gd name="connsiteX30" fmla="*/ 3390900 w 18300700"/>
                  <a:gd name="connsiteY30" fmla="*/ 7820623 h 15256473"/>
                  <a:gd name="connsiteX31" fmla="*/ 3213100 w 18300700"/>
                  <a:gd name="connsiteY31" fmla="*/ 7928573 h 15256473"/>
                  <a:gd name="connsiteX32" fmla="*/ 3041650 w 18300700"/>
                  <a:gd name="connsiteY32" fmla="*/ 8100023 h 15256473"/>
                  <a:gd name="connsiteX33" fmla="*/ 2870200 w 18300700"/>
                  <a:gd name="connsiteY33" fmla="*/ 8271473 h 15256473"/>
                  <a:gd name="connsiteX34" fmla="*/ 2781300 w 18300700"/>
                  <a:gd name="connsiteY34" fmla="*/ 8481023 h 15256473"/>
                  <a:gd name="connsiteX35" fmla="*/ 2673350 w 18300700"/>
                  <a:gd name="connsiteY35" fmla="*/ 8595323 h 15256473"/>
                  <a:gd name="connsiteX36" fmla="*/ 2698750 w 18300700"/>
                  <a:gd name="connsiteY36" fmla="*/ 8665173 h 15256473"/>
                  <a:gd name="connsiteX37" fmla="*/ 2863850 w 18300700"/>
                  <a:gd name="connsiteY37" fmla="*/ 8512773 h 15256473"/>
                  <a:gd name="connsiteX38" fmla="*/ 2901950 w 18300700"/>
                  <a:gd name="connsiteY38" fmla="*/ 8379423 h 15256473"/>
                  <a:gd name="connsiteX39" fmla="*/ 3022600 w 18300700"/>
                  <a:gd name="connsiteY39" fmla="*/ 8214323 h 15256473"/>
                  <a:gd name="connsiteX40" fmla="*/ 3136900 w 18300700"/>
                  <a:gd name="connsiteY40" fmla="*/ 8207973 h 15256473"/>
                  <a:gd name="connsiteX41" fmla="*/ 3219450 w 18300700"/>
                  <a:gd name="connsiteY41" fmla="*/ 8138123 h 15256473"/>
                  <a:gd name="connsiteX42" fmla="*/ 3206750 w 18300700"/>
                  <a:gd name="connsiteY42" fmla="*/ 8303223 h 15256473"/>
                  <a:gd name="connsiteX43" fmla="*/ 3117850 w 18300700"/>
                  <a:gd name="connsiteY43" fmla="*/ 8461973 h 15256473"/>
                  <a:gd name="connsiteX44" fmla="*/ 2952750 w 18300700"/>
                  <a:gd name="connsiteY44" fmla="*/ 8665173 h 15256473"/>
                  <a:gd name="connsiteX45" fmla="*/ 2838450 w 18300700"/>
                  <a:gd name="connsiteY45" fmla="*/ 8862023 h 15256473"/>
                  <a:gd name="connsiteX46" fmla="*/ 2736850 w 18300700"/>
                  <a:gd name="connsiteY46" fmla="*/ 9014423 h 15256473"/>
                  <a:gd name="connsiteX47" fmla="*/ 2692400 w 18300700"/>
                  <a:gd name="connsiteY47" fmla="*/ 9185873 h 15256473"/>
                  <a:gd name="connsiteX48" fmla="*/ 2527300 w 18300700"/>
                  <a:gd name="connsiteY48" fmla="*/ 9382723 h 15256473"/>
                  <a:gd name="connsiteX49" fmla="*/ 2425700 w 18300700"/>
                  <a:gd name="connsiteY49" fmla="*/ 9585923 h 15256473"/>
                  <a:gd name="connsiteX50" fmla="*/ 2368550 w 18300700"/>
                  <a:gd name="connsiteY50" fmla="*/ 9731973 h 15256473"/>
                  <a:gd name="connsiteX51" fmla="*/ 2235200 w 18300700"/>
                  <a:gd name="connsiteY51" fmla="*/ 9852623 h 15256473"/>
                  <a:gd name="connsiteX52" fmla="*/ 2184400 w 18300700"/>
                  <a:gd name="connsiteY52" fmla="*/ 9960573 h 15256473"/>
                  <a:gd name="connsiteX53" fmla="*/ 2317750 w 18300700"/>
                  <a:gd name="connsiteY53" fmla="*/ 9985973 h 15256473"/>
                  <a:gd name="connsiteX54" fmla="*/ 2311400 w 18300700"/>
                  <a:gd name="connsiteY54" fmla="*/ 10125673 h 15256473"/>
                  <a:gd name="connsiteX55" fmla="*/ 2254250 w 18300700"/>
                  <a:gd name="connsiteY55" fmla="*/ 10271723 h 15256473"/>
                  <a:gd name="connsiteX56" fmla="*/ 2139950 w 18300700"/>
                  <a:gd name="connsiteY56" fmla="*/ 10366973 h 15256473"/>
                  <a:gd name="connsiteX57" fmla="*/ 2000250 w 18300700"/>
                  <a:gd name="connsiteY57" fmla="*/ 10405073 h 15256473"/>
                  <a:gd name="connsiteX58" fmla="*/ 1974850 w 18300700"/>
                  <a:gd name="connsiteY58" fmla="*/ 10462223 h 15256473"/>
                  <a:gd name="connsiteX59" fmla="*/ 2006600 w 18300700"/>
                  <a:gd name="connsiteY59" fmla="*/ 10525723 h 15256473"/>
                  <a:gd name="connsiteX60" fmla="*/ 1924050 w 18300700"/>
                  <a:gd name="connsiteY60" fmla="*/ 10659073 h 15256473"/>
                  <a:gd name="connsiteX61" fmla="*/ 1879600 w 18300700"/>
                  <a:gd name="connsiteY61" fmla="*/ 10805123 h 15256473"/>
                  <a:gd name="connsiteX62" fmla="*/ 1854200 w 18300700"/>
                  <a:gd name="connsiteY62" fmla="*/ 11021023 h 15256473"/>
                  <a:gd name="connsiteX63" fmla="*/ 1841500 w 18300700"/>
                  <a:gd name="connsiteY63" fmla="*/ 11160723 h 15256473"/>
                  <a:gd name="connsiteX64" fmla="*/ 1695450 w 18300700"/>
                  <a:gd name="connsiteY64" fmla="*/ 11268673 h 15256473"/>
                  <a:gd name="connsiteX65" fmla="*/ 1606550 w 18300700"/>
                  <a:gd name="connsiteY65" fmla="*/ 11503623 h 15256473"/>
                  <a:gd name="connsiteX66" fmla="*/ 1511300 w 18300700"/>
                  <a:gd name="connsiteY66" fmla="*/ 11732223 h 15256473"/>
                  <a:gd name="connsiteX67" fmla="*/ 1225550 w 18300700"/>
                  <a:gd name="connsiteY67" fmla="*/ 11846523 h 15256473"/>
                  <a:gd name="connsiteX68" fmla="*/ 1130300 w 18300700"/>
                  <a:gd name="connsiteY68" fmla="*/ 11795723 h 15256473"/>
                  <a:gd name="connsiteX69" fmla="*/ 1003300 w 18300700"/>
                  <a:gd name="connsiteY69" fmla="*/ 11878273 h 15256473"/>
                  <a:gd name="connsiteX70" fmla="*/ 984250 w 18300700"/>
                  <a:gd name="connsiteY70" fmla="*/ 11941773 h 15256473"/>
                  <a:gd name="connsiteX71" fmla="*/ 901700 w 18300700"/>
                  <a:gd name="connsiteY71" fmla="*/ 12030673 h 15256473"/>
                  <a:gd name="connsiteX72" fmla="*/ 819150 w 18300700"/>
                  <a:gd name="connsiteY72" fmla="*/ 12138623 h 15256473"/>
                  <a:gd name="connsiteX73" fmla="*/ 704850 w 18300700"/>
                  <a:gd name="connsiteY73" fmla="*/ 12310073 h 15256473"/>
                  <a:gd name="connsiteX74" fmla="*/ 635000 w 18300700"/>
                  <a:gd name="connsiteY74" fmla="*/ 12481523 h 15256473"/>
                  <a:gd name="connsiteX75" fmla="*/ 565150 w 18300700"/>
                  <a:gd name="connsiteY75" fmla="*/ 12564073 h 15256473"/>
                  <a:gd name="connsiteX76" fmla="*/ 514350 w 18300700"/>
                  <a:gd name="connsiteY76" fmla="*/ 12703773 h 15256473"/>
                  <a:gd name="connsiteX77" fmla="*/ 469900 w 18300700"/>
                  <a:gd name="connsiteY77" fmla="*/ 12824423 h 15256473"/>
                  <a:gd name="connsiteX78" fmla="*/ 419100 w 18300700"/>
                  <a:gd name="connsiteY78" fmla="*/ 12989523 h 15256473"/>
                  <a:gd name="connsiteX79" fmla="*/ 476250 w 18300700"/>
                  <a:gd name="connsiteY79" fmla="*/ 13084773 h 15256473"/>
                  <a:gd name="connsiteX80" fmla="*/ 406400 w 18300700"/>
                  <a:gd name="connsiteY80" fmla="*/ 13237173 h 15256473"/>
                  <a:gd name="connsiteX81" fmla="*/ 412750 w 18300700"/>
                  <a:gd name="connsiteY81" fmla="*/ 13357823 h 15256473"/>
                  <a:gd name="connsiteX82" fmla="*/ 368300 w 18300700"/>
                  <a:gd name="connsiteY82" fmla="*/ 13529273 h 15256473"/>
                  <a:gd name="connsiteX83" fmla="*/ 317500 w 18300700"/>
                  <a:gd name="connsiteY83" fmla="*/ 13751523 h 15256473"/>
                  <a:gd name="connsiteX84" fmla="*/ 273050 w 18300700"/>
                  <a:gd name="connsiteY84" fmla="*/ 13916623 h 15256473"/>
                  <a:gd name="connsiteX85" fmla="*/ 234950 w 18300700"/>
                  <a:gd name="connsiteY85" fmla="*/ 14043623 h 15256473"/>
                  <a:gd name="connsiteX86" fmla="*/ 228600 w 18300700"/>
                  <a:gd name="connsiteY86" fmla="*/ 14221423 h 15256473"/>
                  <a:gd name="connsiteX87" fmla="*/ 184150 w 18300700"/>
                  <a:gd name="connsiteY87" fmla="*/ 14418273 h 15256473"/>
                  <a:gd name="connsiteX88" fmla="*/ 139700 w 18300700"/>
                  <a:gd name="connsiteY88" fmla="*/ 14589723 h 15256473"/>
                  <a:gd name="connsiteX89" fmla="*/ 133350 w 18300700"/>
                  <a:gd name="connsiteY89" fmla="*/ 14761173 h 15256473"/>
                  <a:gd name="connsiteX90" fmla="*/ 69850 w 18300700"/>
                  <a:gd name="connsiteY90" fmla="*/ 14875473 h 15256473"/>
                  <a:gd name="connsiteX91" fmla="*/ 50800 w 18300700"/>
                  <a:gd name="connsiteY91" fmla="*/ 15027873 h 15256473"/>
                  <a:gd name="connsiteX92" fmla="*/ 0 w 18300700"/>
                  <a:gd name="connsiteY92" fmla="*/ 15256473 h 15256473"/>
                  <a:gd name="connsiteX93" fmla="*/ 82550 w 18300700"/>
                  <a:gd name="connsiteY93" fmla="*/ 15199323 h 15256473"/>
                  <a:gd name="connsiteX94" fmla="*/ 406400 w 18300700"/>
                  <a:gd name="connsiteY94" fmla="*/ 14024573 h 15256473"/>
                  <a:gd name="connsiteX95" fmla="*/ 4775200 w 18300700"/>
                  <a:gd name="connsiteY95" fmla="*/ 14151573 h 15256473"/>
                  <a:gd name="connsiteX96" fmla="*/ 9207500 w 18300700"/>
                  <a:gd name="connsiteY96" fmla="*/ 14189673 h 15256473"/>
                  <a:gd name="connsiteX97" fmla="*/ 9029700 w 18300700"/>
                  <a:gd name="connsiteY97" fmla="*/ 11471873 h 15256473"/>
                  <a:gd name="connsiteX98" fmla="*/ 8851900 w 18300700"/>
                  <a:gd name="connsiteY98" fmla="*/ 10824173 h 15256473"/>
                  <a:gd name="connsiteX99" fmla="*/ 8978900 w 18300700"/>
                  <a:gd name="connsiteY99" fmla="*/ 10519373 h 15256473"/>
                  <a:gd name="connsiteX100" fmla="*/ 9207500 w 18300700"/>
                  <a:gd name="connsiteY100" fmla="*/ 10176473 h 15256473"/>
                  <a:gd name="connsiteX101" fmla="*/ 10134600 w 18300700"/>
                  <a:gd name="connsiteY101" fmla="*/ 9579573 h 15256473"/>
                  <a:gd name="connsiteX102" fmla="*/ 10579100 w 18300700"/>
                  <a:gd name="connsiteY102" fmla="*/ 9477973 h 15256473"/>
                  <a:gd name="connsiteX103" fmla="*/ 11036300 w 18300700"/>
                  <a:gd name="connsiteY103" fmla="*/ 9249373 h 15256473"/>
                  <a:gd name="connsiteX104" fmla="*/ 11366500 w 18300700"/>
                  <a:gd name="connsiteY104" fmla="*/ 9147773 h 15256473"/>
                  <a:gd name="connsiteX105" fmla="*/ 11289631 w 18300700"/>
                  <a:gd name="connsiteY105" fmla="*/ 3195639 h 15256473"/>
                  <a:gd name="connsiteX106" fmla="*/ 18300700 w 18300700"/>
                  <a:gd name="connsiteY106" fmla="*/ 3000973 h 15256473"/>
                  <a:gd name="connsiteX107" fmla="*/ 18160332 w 18300700"/>
                  <a:gd name="connsiteY107" fmla="*/ 0 h 15256473"/>
                  <a:gd name="connsiteX108" fmla="*/ 11880181 w 18300700"/>
                  <a:gd name="connsiteY108" fmla="*/ 1512889 h 15256473"/>
                  <a:gd name="connsiteX109" fmla="*/ 9029032 w 18300700"/>
                  <a:gd name="connsiteY109" fmla="*/ 2050061 h 15256473"/>
                  <a:gd name="connsiteX0" fmla="*/ 9029032 w 18300700"/>
                  <a:gd name="connsiteY0" fmla="*/ 2050061 h 15256473"/>
                  <a:gd name="connsiteX1" fmla="*/ 6445250 w 18300700"/>
                  <a:gd name="connsiteY1" fmla="*/ 2499323 h 15256473"/>
                  <a:gd name="connsiteX2" fmla="*/ 6197600 w 18300700"/>
                  <a:gd name="connsiteY2" fmla="*/ 2594573 h 15256473"/>
                  <a:gd name="connsiteX3" fmla="*/ 6045200 w 18300700"/>
                  <a:gd name="connsiteY3" fmla="*/ 2816823 h 15256473"/>
                  <a:gd name="connsiteX4" fmla="*/ 6064250 w 18300700"/>
                  <a:gd name="connsiteY4" fmla="*/ 3000973 h 15256473"/>
                  <a:gd name="connsiteX5" fmla="*/ 6007100 w 18300700"/>
                  <a:gd name="connsiteY5" fmla="*/ 3274023 h 15256473"/>
                  <a:gd name="connsiteX6" fmla="*/ 5956300 w 18300700"/>
                  <a:gd name="connsiteY6" fmla="*/ 3413723 h 15256473"/>
                  <a:gd name="connsiteX7" fmla="*/ 5816600 w 18300700"/>
                  <a:gd name="connsiteY7" fmla="*/ 3597873 h 15256473"/>
                  <a:gd name="connsiteX8" fmla="*/ 5708650 w 18300700"/>
                  <a:gd name="connsiteY8" fmla="*/ 3782023 h 15256473"/>
                  <a:gd name="connsiteX9" fmla="*/ 5626100 w 18300700"/>
                  <a:gd name="connsiteY9" fmla="*/ 4080473 h 15256473"/>
                  <a:gd name="connsiteX10" fmla="*/ 5556250 w 18300700"/>
                  <a:gd name="connsiteY10" fmla="*/ 4315423 h 15256473"/>
                  <a:gd name="connsiteX11" fmla="*/ 5384800 w 18300700"/>
                  <a:gd name="connsiteY11" fmla="*/ 4480523 h 15256473"/>
                  <a:gd name="connsiteX12" fmla="*/ 5372100 w 18300700"/>
                  <a:gd name="connsiteY12" fmla="*/ 4632923 h 15256473"/>
                  <a:gd name="connsiteX13" fmla="*/ 5308600 w 18300700"/>
                  <a:gd name="connsiteY13" fmla="*/ 4817073 h 15256473"/>
                  <a:gd name="connsiteX14" fmla="*/ 5257800 w 18300700"/>
                  <a:gd name="connsiteY14" fmla="*/ 5007573 h 15256473"/>
                  <a:gd name="connsiteX15" fmla="*/ 5251450 w 18300700"/>
                  <a:gd name="connsiteY15" fmla="*/ 5286973 h 15256473"/>
                  <a:gd name="connsiteX16" fmla="*/ 5289550 w 18300700"/>
                  <a:gd name="connsiteY16" fmla="*/ 5369523 h 15256473"/>
                  <a:gd name="connsiteX17" fmla="*/ 5251450 w 18300700"/>
                  <a:gd name="connsiteY17" fmla="*/ 5572723 h 15256473"/>
                  <a:gd name="connsiteX18" fmla="*/ 5251450 w 18300700"/>
                  <a:gd name="connsiteY18" fmla="*/ 5769573 h 15256473"/>
                  <a:gd name="connsiteX19" fmla="*/ 5168900 w 18300700"/>
                  <a:gd name="connsiteY19" fmla="*/ 5998173 h 15256473"/>
                  <a:gd name="connsiteX20" fmla="*/ 5118100 w 18300700"/>
                  <a:gd name="connsiteY20" fmla="*/ 6271223 h 15256473"/>
                  <a:gd name="connsiteX21" fmla="*/ 5029200 w 18300700"/>
                  <a:gd name="connsiteY21" fmla="*/ 6315673 h 15256473"/>
                  <a:gd name="connsiteX22" fmla="*/ 4927600 w 18300700"/>
                  <a:gd name="connsiteY22" fmla="*/ 6391873 h 15256473"/>
                  <a:gd name="connsiteX23" fmla="*/ 4838700 w 18300700"/>
                  <a:gd name="connsiteY23" fmla="*/ 6569673 h 15256473"/>
                  <a:gd name="connsiteX24" fmla="*/ 4692650 w 18300700"/>
                  <a:gd name="connsiteY24" fmla="*/ 6626823 h 15256473"/>
                  <a:gd name="connsiteX25" fmla="*/ 4514850 w 18300700"/>
                  <a:gd name="connsiteY25" fmla="*/ 6709373 h 15256473"/>
                  <a:gd name="connsiteX26" fmla="*/ 4362450 w 18300700"/>
                  <a:gd name="connsiteY26" fmla="*/ 6887173 h 15256473"/>
                  <a:gd name="connsiteX27" fmla="*/ 4229100 w 18300700"/>
                  <a:gd name="connsiteY27" fmla="*/ 7084023 h 15256473"/>
                  <a:gd name="connsiteX28" fmla="*/ 4025900 w 18300700"/>
                  <a:gd name="connsiteY28" fmla="*/ 7230073 h 15256473"/>
                  <a:gd name="connsiteX29" fmla="*/ 3721100 w 18300700"/>
                  <a:gd name="connsiteY29" fmla="*/ 7534873 h 15256473"/>
                  <a:gd name="connsiteX30" fmla="*/ 3536950 w 18300700"/>
                  <a:gd name="connsiteY30" fmla="*/ 7776173 h 15256473"/>
                  <a:gd name="connsiteX31" fmla="*/ 3390900 w 18300700"/>
                  <a:gd name="connsiteY31" fmla="*/ 7820623 h 15256473"/>
                  <a:gd name="connsiteX32" fmla="*/ 3213100 w 18300700"/>
                  <a:gd name="connsiteY32" fmla="*/ 7928573 h 15256473"/>
                  <a:gd name="connsiteX33" fmla="*/ 3041650 w 18300700"/>
                  <a:gd name="connsiteY33" fmla="*/ 8100023 h 15256473"/>
                  <a:gd name="connsiteX34" fmla="*/ 2870200 w 18300700"/>
                  <a:gd name="connsiteY34" fmla="*/ 8271473 h 15256473"/>
                  <a:gd name="connsiteX35" fmla="*/ 2781300 w 18300700"/>
                  <a:gd name="connsiteY35" fmla="*/ 8481023 h 15256473"/>
                  <a:gd name="connsiteX36" fmla="*/ 2673350 w 18300700"/>
                  <a:gd name="connsiteY36" fmla="*/ 8595323 h 15256473"/>
                  <a:gd name="connsiteX37" fmla="*/ 2698750 w 18300700"/>
                  <a:gd name="connsiteY37" fmla="*/ 8665173 h 15256473"/>
                  <a:gd name="connsiteX38" fmla="*/ 2863850 w 18300700"/>
                  <a:gd name="connsiteY38" fmla="*/ 8512773 h 15256473"/>
                  <a:gd name="connsiteX39" fmla="*/ 2901950 w 18300700"/>
                  <a:gd name="connsiteY39" fmla="*/ 8379423 h 15256473"/>
                  <a:gd name="connsiteX40" fmla="*/ 3022600 w 18300700"/>
                  <a:gd name="connsiteY40" fmla="*/ 8214323 h 15256473"/>
                  <a:gd name="connsiteX41" fmla="*/ 3136900 w 18300700"/>
                  <a:gd name="connsiteY41" fmla="*/ 8207973 h 15256473"/>
                  <a:gd name="connsiteX42" fmla="*/ 3219450 w 18300700"/>
                  <a:gd name="connsiteY42" fmla="*/ 8138123 h 15256473"/>
                  <a:gd name="connsiteX43" fmla="*/ 3206750 w 18300700"/>
                  <a:gd name="connsiteY43" fmla="*/ 8303223 h 15256473"/>
                  <a:gd name="connsiteX44" fmla="*/ 3117850 w 18300700"/>
                  <a:gd name="connsiteY44" fmla="*/ 8461973 h 15256473"/>
                  <a:gd name="connsiteX45" fmla="*/ 2952750 w 18300700"/>
                  <a:gd name="connsiteY45" fmla="*/ 8665173 h 15256473"/>
                  <a:gd name="connsiteX46" fmla="*/ 2838450 w 18300700"/>
                  <a:gd name="connsiteY46" fmla="*/ 8862023 h 15256473"/>
                  <a:gd name="connsiteX47" fmla="*/ 2736850 w 18300700"/>
                  <a:gd name="connsiteY47" fmla="*/ 9014423 h 15256473"/>
                  <a:gd name="connsiteX48" fmla="*/ 2692400 w 18300700"/>
                  <a:gd name="connsiteY48" fmla="*/ 9185873 h 15256473"/>
                  <a:gd name="connsiteX49" fmla="*/ 2527300 w 18300700"/>
                  <a:gd name="connsiteY49" fmla="*/ 9382723 h 15256473"/>
                  <a:gd name="connsiteX50" fmla="*/ 2425700 w 18300700"/>
                  <a:gd name="connsiteY50" fmla="*/ 9585923 h 15256473"/>
                  <a:gd name="connsiteX51" fmla="*/ 2368550 w 18300700"/>
                  <a:gd name="connsiteY51" fmla="*/ 9731973 h 15256473"/>
                  <a:gd name="connsiteX52" fmla="*/ 2235200 w 18300700"/>
                  <a:gd name="connsiteY52" fmla="*/ 9852623 h 15256473"/>
                  <a:gd name="connsiteX53" fmla="*/ 2184400 w 18300700"/>
                  <a:gd name="connsiteY53" fmla="*/ 9960573 h 15256473"/>
                  <a:gd name="connsiteX54" fmla="*/ 2317750 w 18300700"/>
                  <a:gd name="connsiteY54" fmla="*/ 9985973 h 15256473"/>
                  <a:gd name="connsiteX55" fmla="*/ 2311400 w 18300700"/>
                  <a:gd name="connsiteY55" fmla="*/ 10125673 h 15256473"/>
                  <a:gd name="connsiteX56" fmla="*/ 2254250 w 18300700"/>
                  <a:gd name="connsiteY56" fmla="*/ 10271723 h 15256473"/>
                  <a:gd name="connsiteX57" fmla="*/ 2139950 w 18300700"/>
                  <a:gd name="connsiteY57" fmla="*/ 10366973 h 15256473"/>
                  <a:gd name="connsiteX58" fmla="*/ 2000250 w 18300700"/>
                  <a:gd name="connsiteY58" fmla="*/ 10405073 h 15256473"/>
                  <a:gd name="connsiteX59" fmla="*/ 1974850 w 18300700"/>
                  <a:gd name="connsiteY59" fmla="*/ 10462223 h 15256473"/>
                  <a:gd name="connsiteX60" fmla="*/ 2006600 w 18300700"/>
                  <a:gd name="connsiteY60" fmla="*/ 10525723 h 15256473"/>
                  <a:gd name="connsiteX61" fmla="*/ 1924050 w 18300700"/>
                  <a:gd name="connsiteY61" fmla="*/ 10659073 h 15256473"/>
                  <a:gd name="connsiteX62" fmla="*/ 1879600 w 18300700"/>
                  <a:gd name="connsiteY62" fmla="*/ 10805123 h 15256473"/>
                  <a:gd name="connsiteX63" fmla="*/ 1854200 w 18300700"/>
                  <a:gd name="connsiteY63" fmla="*/ 11021023 h 15256473"/>
                  <a:gd name="connsiteX64" fmla="*/ 1841500 w 18300700"/>
                  <a:gd name="connsiteY64" fmla="*/ 11160723 h 15256473"/>
                  <a:gd name="connsiteX65" fmla="*/ 1695450 w 18300700"/>
                  <a:gd name="connsiteY65" fmla="*/ 11268673 h 15256473"/>
                  <a:gd name="connsiteX66" fmla="*/ 1606550 w 18300700"/>
                  <a:gd name="connsiteY66" fmla="*/ 11503623 h 15256473"/>
                  <a:gd name="connsiteX67" fmla="*/ 1511300 w 18300700"/>
                  <a:gd name="connsiteY67" fmla="*/ 11732223 h 15256473"/>
                  <a:gd name="connsiteX68" fmla="*/ 1225550 w 18300700"/>
                  <a:gd name="connsiteY68" fmla="*/ 11846523 h 15256473"/>
                  <a:gd name="connsiteX69" fmla="*/ 1130300 w 18300700"/>
                  <a:gd name="connsiteY69" fmla="*/ 11795723 h 15256473"/>
                  <a:gd name="connsiteX70" fmla="*/ 1003300 w 18300700"/>
                  <a:gd name="connsiteY70" fmla="*/ 11878273 h 15256473"/>
                  <a:gd name="connsiteX71" fmla="*/ 984250 w 18300700"/>
                  <a:gd name="connsiteY71" fmla="*/ 11941773 h 15256473"/>
                  <a:gd name="connsiteX72" fmla="*/ 901700 w 18300700"/>
                  <a:gd name="connsiteY72" fmla="*/ 12030673 h 15256473"/>
                  <a:gd name="connsiteX73" fmla="*/ 819150 w 18300700"/>
                  <a:gd name="connsiteY73" fmla="*/ 12138623 h 15256473"/>
                  <a:gd name="connsiteX74" fmla="*/ 704850 w 18300700"/>
                  <a:gd name="connsiteY74" fmla="*/ 12310073 h 15256473"/>
                  <a:gd name="connsiteX75" fmla="*/ 635000 w 18300700"/>
                  <a:gd name="connsiteY75" fmla="*/ 12481523 h 15256473"/>
                  <a:gd name="connsiteX76" fmla="*/ 565150 w 18300700"/>
                  <a:gd name="connsiteY76" fmla="*/ 12564073 h 15256473"/>
                  <a:gd name="connsiteX77" fmla="*/ 514350 w 18300700"/>
                  <a:gd name="connsiteY77" fmla="*/ 12703773 h 15256473"/>
                  <a:gd name="connsiteX78" fmla="*/ 469900 w 18300700"/>
                  <a:gd name="connsiteY78" fmla="*/ 12824423 h 15256473"/>
                  <a:gd name="connsiteX79" fmla="*/ 419100 w 18300700"/>
                  <a:gd name="connsiteY79" fmla="*/ 12989523 h 15256473"/>
                  <a:gd name="connsiteX80" fmla="*/ 476250 w 18300700"/>
                  <a:gd name="connsiteY80" fmla="*/ 13084773 h 15256473"/>
                  <a:gd name="connsiteX81" fmla="*/ 406400 w 18300700"/>
                  <a:gd name="connsiteY81" fmla="*/ 13237173 h 15256473"/>
                  <a:gd name="connsiteX82" fmla="*/ 412750 w 18300700"/>
                  <a:gd name="connsiteY82" fmla="*/ 13357823 h 15256473"/>
                  <a:gd name="connsiteX83" fmla="*/ 368300 w 18300700"/>
                  <a:gd name="connsiteY83" fmla="*/ 13529273 h 15256473"/>
                  <a:gd name="connsiteX84" fmla="*/ 317500 w 18300700"/>
                  <a:gd name="connsiteY84" fmla="*/ 13751523 h 15256473"/>
                  <a:gd name="connsiteX85" fmla="*/ 273050 w 18300700"/>
                  <a:gd name="connsiteY85" fmla="*/ 13916623 h 15256473"/>
                  <a:gd name="connsiteX86" fmla="*/ 234950 w 18300700"/>
                  <a:gd name="connsiteY86" fmla="*/ 14043623 h 15256473"/>
                  <a:gd name="connsiteX87" fmla="*/ 228600 w 18300700"/>
                  <a:gd name="connsiteY87" fmla="*/ 14221423 h 15256473"/>
                  <a:gd name="connsiteX88" fmla="*/ 184150 w 18300700"/>
                  <a:gd name="connsiteY88" fmla="*/ 14418273 h 15256473"/>
                  <a:gd name="connsiteX89" fmla="*/ 139700 w 18300700"/>
                  <a:gd name="connsiteY89" fmla="*/ 14589723 h 15256473"/>
                  <a:gd name="connsiteX90" fmla="*/ 133350 w 18300700"/>
                  <a:gd name="connsiteY90" fmla="*/ 14761173 h 15256473"/>
                  <a:gd name="connsiteX91" fmla="*/ 69850 w 18300700"/>
                  <a:gd name="connsiteY91" fmla="*/ 14875473 h 15256473"/>
                  <a:gd name="connsiteX92" fmla="*/ 50800 w 18300700"/>
                  <a:gd name="connsiteY92" fmla="*/ 15027873 h 15256473"/>
                  <a:gd name="connsiteX93" fmla="*/ 0 w 18300700"/>
                  <a:gd name="connsiteY93" fmla="*/ 15256473 h 15256473"/>
                  <a:gd name="connsiteX94" fmla="*/ 82550 w 18300700"/>
                  <a:gd name="connsiteY94" fmla="*/ 15199323 h 15256473"/>
                  <a:gd name="connsiteX95" fmla="*/ 406400 w 18300700"/>
                  <a:gd name="connsiteY95" fmla="*/ 14024573 h 15256473"/>
                  <a:gd name="connsiteX96" fmla="*/ 4775200 w 18300700"/>
                  <a:gd name="connsiteY96" fmla="*/ 14151573 h 15256473"/>
                  <a:gd name="connsiteX97" fmla="*/ 9207500 w 18300700"/>
                  <a:gd name="connsiteY97" fmla="*/ 14189673 h 15256473"/>
                  <a:gd name="connsiteX98" fmla="*/ 9029700 w 18300700"/>
                  <a:gd name="connsiteY98" fmla="*/ 11471873 h 15256473"/>
                  <a:gd name="connsiteX99" fmla="*/ 8851900 w 18300700"/>
                  <a:gd name="connsiteY99" fmla="*/ 10824173 h 15256473"/>
                  <a:gd name="connsiteX100" fmla="*/ 8978900 w 18300700"/>
                  <a:gd name="connsiteY100" fmla="*/ 10519373 h 15256473"/>
                  <a:gd name="connsiteX101" fmla="*/ 9207500 w 18300700"/>
                  <a:gd name="connsiteY101" fmla="*/ 10176473 h 15256473"/>
                  <a:gd name="connsiteX102" fmla="*/ 10134600 w 18300700"/>
                  <a:gd name="connsiteY102" fmla="*/ 9579573 h 15256473"/>
                  <a:gd name="connsiteX103" fmla="*/ 10579100 w 18300700"/>
                  <a:gd name="connsiteY103" fmla="*/ 9477973 h 15256473"/>
                  <a:gd name="connsiteX104" fmla="*/ 11036300 w 18300700"/>
                  <a:gd name="connsiteY104" fmla="*/ 9249373 h 15256473"/>
                  <a:gd name="connsiteX105" fmla="*/ 11366500 w 18300700"/>
                  <a:gd name="connsiteY105" fmla="*/ 9147773 h 15256473"/>
                  <a:gd name="connsiteX106" fmla="*/ 11289631 w 18300700"/>
                  <a:gd name="connsiteY106" fmla="*/ 3195639 h 15256473"/>
                  <a:gd name="connsiteX107" fmla="*/ 18300700 w 18300700"/>
                  <a:gd name="connsiteY107" fmla="*/ 3000973 h 15256473"/>
                  <a:gd name="connsiteX108" fmla="*/ 18160332 w 18300700"/>
                  <a:gd name="connsiteY108" fmla="*/ 0 h 15256473"/>
                  <a:gd name="connsiteX109" fmla="*/ 11880181 w 18300700"/>
                  <a:gd name="connsiteY109" fmla="*/ 1512889 h 15256473"/>
                  <a:gd name="connsiteX110" fmla="*/ 9029032 w 18300700"/>
                  <a:gd name="connsiteY110" fmla="*/ 2050061 h 15256473"/>
                  <a:gd name="connsiteX0" fmla="*/ 9029032 w 18300700"/>
                  <a:gd name="connsiteY0" fmla="*/ 2050061 h 15256473"/>
                  <a:gd name="connsiteX1" fmla="*/ 6629400 w 18300700"/>
                  <a:gd name="connsiteY1" fmla="*/ 2353273 h 15256473"/>
                  <a:gd name="connsiteX2" fmla="*/ 6445250 w 18300700"/>
                  <a:gd name="connsiteY2" fmla="*/ 2499323 h 15256473"/>
                  <a:gd name="connsiteX3" fmla="*/ 6197600 w 18300700"/>
                  <a:gd name="connsiteY3" fmla="*/ 2594573 h 15256473"/>
                  <a:gd name="connsiteX4" fmla="*/ 6045200 w 18300700"/>
                  <a:gd name="connsiteY4" fmla="*/ 2816823 h 15256473"/>
                  <a:gd name="connsiteX5" fmla="*/ 6064250 w 18300700"/>
                  <a:gd name="connsiteY5" fmla="*/ 3000973 h 15256473"/>
                  <a:gd name="connsiteX6" fmla="*/ 6007100 w 18300700"/>
                  <a:gd name="connsiteY6" fmla="*/ 3274023 h 15256473"/>
                  <a:gd name="connsiteX7" fmla="*/ 5956300 w 18300700"/>
                  <a:gd name="connsiteY7" fmla="*/ 3413723 h 15256473"/>
                  <a:gd name="connsiteX8" fmla="*/ 5816600 w 18300700"/>
                  <a:gd name="connsiteY8" fmla="*/ 3597873 h 15256473"/>
                  <a:gd name="connsiteX9" fmla="*/ 5708650 w 18300700"/>
                  <a:gd name="connsiteY9" fmla="*/ 3782023 h 15256473"/>
                  <a:gd name="connsiteX10" fmla="*/ 5626100 w 18300700"/>
                  <a:gd name="connsiteY10" fmla="*/ 4080473 h 15256473"/>
                  <a:gd name="connsiteX11" fmla="*/ 5556250 w 18300700"/>
                  <a:gd name="connsiteY11" fmla="*/ 4315423 h 15256473"/>
                  <a:gd name="connsiteX12" fmla="*/ 5384800 w 18300700"/>
                  <a:gd name="connsiteY12" fmla="*/ 4480523 h 15256473"/>
                  <a:gd name="connsiteX13" fmla="*/ 5372100 w 18300700"/>
                  <a:gd name="connsiteY13" fmla="*/ 4632923 h 15256473"/>
                  <a:gd name="connsiteX14" fmla="*/ 5308600 w 18300700"/>
                  <a:gd name="connsiteY14" fmla="*/ 4817073 h 15256473"/>
                  <a:gd name="connsiteX15" fmla="*/ 5257800 w 18300700"/>
                  <a:gd name="connsiteY15" fmla="*/ 5007573 h 15256473"/>
                  <a:gd name="connsiteX16" fmla="*/ 5251450 w 18300700"/>
                  <a:gd name="connsiteY16" fmla="*/ 5286973 h 15256473"/>
                  <a:gd name="connsiteX17" fmla="*/ 5289550 w 18300700"/>
                  <a:gd name="connsiteY17" fmla="*/ 5369523 h 15256473"/>
                  <a:gd name="connsiteX18" fmla="*/ 5251450 w 18300700"/>
                  <a:gd name="connsiteY18" fmla="*/ 5572723 h 15256473"/>
                  <a:gd name="connsiteX19" fmla="*/ 5251450 w 18300700"/>
                  <a:gd name="connsiteY19" fmla="*/ 5769573 h 15256473"/>
                  <a:gd name="connsiteX20" fmla="*/ 5168900 w 18300700"/>
                  <a:gd name="connsiteY20" fmla="*/ 5998173 h 15256473"/>
                  <a:gd name="connsiteX21" fmla="*/ 5118100 w 18300700"/>
                  <a:gd name="connsiteY21" fmla="*/ 6271223 h 15256473"/>
                  <a:gd name="connsiteX22" fmla="*/ 5029200 w 18300700"/>
                  <a:gd name="connsiteY22" fmla="*/ 6315673 h 15256473"/>
                  <a:gd name="connsiteX23" fmla="*/ 4927600 w 18300700"/>
                  <a:gd name="connsiteY23" fmla="*/ 6391873 h 15256473"/>
                  <a:gd name="connsiteX24" fmla="*/ 4838700 w 18300700"/>
                  <a:gd name="connsiteY24" fmla="*/ 6569673 h 15256473"/>
                  <a:gd name="connsiteX25" fmla="*/ 4692650 w 18300700"/>
                  <a:gd name="connsiteY25" fmla="*/ 6626823 h 15256473"/>
                  <a:gd name="connsiteX26" fmla="*/ 4514850 w 18300700"/>
                  <a:gd name="connsiteY26" fmla="*/ 6709373 h 15256473"/>
                  <a:gd name="connsiteX27" fmla="*/ 4362450 w 18300700"/>
                  <a:gd name="connsiteY27" fmla="*/ 6887173 h 15256473"/>
                  <a:gd name="connsiteX28" fmla="*/ 4229100 w 18300700"/>
                  <a:gd name="connsiteY28" fmla="*/ 7084023 h 15256473"/>
                  <a:gd name="connsiteX29" fmla="*/ 4025900 w 18300700"/>
                  <a:gd name="connsiteY29" fmla="*/ 7230073 h 15256473"/>
                  <a:gd name="connsiteX30" fmla="*/ 3721100 w 18300700"/>
                  <a:gd name="connsiteY30" fmla="*/ 7534873 h 15256473"/>
                  <a:gd name="connsiteX31" fmla="*/ 3536950 w 18300700"/>
                  <a:gd name="connsiteY31" fmla="*/ 7776173 h 15256473"/>
                  <a:gd name="connsiteX32" fmla="*/ 3390900 w 18300700"/>
                  <a:gd name="connsiteY32" fmla="*/ 7820623 h 15256473"/>
                  <a:gd name="connsiteX33" fmla="*/ 3213100 w 18300700"/>
                  <a:gd name="connsiteY33" fmla="*/ 7928573 h 15256473"/>
                  <a:gd name="connsiteX34" fmla="*/ 3041650 w 18300700"/>
                  <a:gd name="connsiteY34" fmla="*/ 8100023 h 15256473"/>
                  <a:gd name="connsiteX35" fmla="*/ 2870200 w 18300700"/>
                  <a:gd name="connsiteY35" fmla="*/ 8271473 h 15256473"/>
                  <a:gd name="connsiteX36" fmla="*/ 2781300 w 18300700"/>
                  <a:gd name="connsiteY36" fmla="*/ 8481023 h 15256473"/>
                  <a:gd name="connsiteX37" fmla="*/ 2673350 w 18300700"/>
                  <a:gd name="connsiteY37" fmla="*/ 8595323 h 15256473"/>
                  <a:gd name="connsiteX38" fmla="*/ 2698750 w 18300700"/>
                  <a:gd name="connsiteY38" fmla="*/ 8665173 h 15256473"/>
                  <a:gd name="connsiteX39" fmla="*/ 2863850 w 18300700"/>
                  <a:gd name="connsiteY39" fmla="*/ 8512773 h 15256473"/>
                  <a:gd name="connsiteX40" fmla="*/ 2901950 w 18300700"/>
                  <a:gd name="connsiteY40" fmla="*/ 8379423 h 15256473"/>
                  <a:gd name="connsiteX41" fmla="*/ 3022600 w 18300700"/>
                  <a:gd name="connsiteY41" fmla="*/ 8214323 h 15256473"/>
                  <a:gd name="connsiteX42" fmla="*/ 3136900 w 18300700"/>
                  <a:gd name="connsiteY42" fmla="*/ 8207973 h 15256473"/>
                  <a:gd name="connsiteX43" fmla="*/ 3219450 w 18300700"/>
                  <a:gd name="connsiteY43" fmla="*/ 8138123 h 15256473"/>
                  <a:gd name="connsiteX44" fmla="*/ 3206750 w 18300700"/>
                  <a:gd name="connsiteY44" fmla="*/ 8303223 h 15256473"/>
                  <a:gd name="connsiteX45" fmla="*/ 3117850 w 18300700"/>
                  <a:gd name="connsiteY45" fmla="*/ 8461973 h 15256473"/>
                  <a:gd name="connsiteX46" fmla="*/ 2952750 w 18300700"/>
                  <a:gd name="connsiteY46" fmla="*/ 8665173 h 15256473"/>
                  <a:gd name="connsiteX47" fmla="*/ 2838450 w 18300700"/>
                  <a:gd name="connsiteY47" fmla="*/ 8862023 h 15256473"/>
                  <a:gd name="connsiteX48" fmla="*/ 2736850 w 18300700"/>
                  <a:gd name="connsiteY48" fmla="*/ 9014423 h 15256473"/>
                  <a:gd name="connsiteX49" fmla="*/ 2692400 w 18300700"/>
                  <a:gd name="connsiteY49" fmla="*/ 9185873 h 15256473"/>
                  <a:gd name="connsiteX50" fmla="*/ 2527300 w 18300700"/>
                  <a:gd name="connsiteY50" fmla="*/ 9382723 h 15256473"/>
                  <a:gd name="connsiteX51" fmla="*/ 2425700 w 18300700"/>
                  <a:gd name="connsiteY51" fmla="*/ 9585923 h 15256473"/>
                  <a:gd name="connsiteX52" fmla="*/ 2368550 w 18300700"/>
                  <a:gd name="connsiteY52" fmla="*/ 9731973 h 15256473"/>
                  <a:gd name="connsiteX53" fmla="*/ 2235200 w 18300700"/>
                  <a:gd name="connsiteY53" fmla="*/ 9852623 h 15256473"/>
                  <a:gd name="connsiteX54" fmla="*/ 2184400 w 18300700"/>
                  <a:gd name="connsiteY54" fmla="*/ 9960573 h 15256473"/>
                  <a:gd name="connsiteX55" fmla="*/ 2317750 w 18300700"/>
                  <a:gd name="connsiteY55" fmla="*/ 9985973 h 15256473"/>
                  <a:gd name="connsiteX56" fmla="*/ 2311400 w 18300700"/>
                  <a:gd name="connsiteY56" fmla="*/ 10125673 h 15256473"/>
                  <a:gd name="connsiteX57" fmla="*/ 2254250 w 18300700"/>
                  <a:gd name="connsiteY57" fmla="*/ 10271723 h 15256473"/>
                  <a:gd name="connsiteX58" fmla="*/ 2139950 w 18300700"/>
                  <a:gd name="connsiteY58" fmla="*/ 10366973 h 15256473"/>
                  <a:gd name="connsiteX59" fmla="*/ 2000250 w 18300700"/>
                  <a:gd name="connsiteY59" fmla="*/ 10405073 h 15256473"/>
                  <a:gd name="connsiteX60" fmla="*/ 1974850 w 18300700"/>
                  <a:gd name="connsiteY60" fmla="*/ 10462223 h 15256473"/>
                  <a:gd name="connsiteX61" fmla="*/ 2006600 w 18300700"/>
                  <a:gd name="connsiteY61" fmla="*/ 10525723 h 15256473"/>
                  <a:gd name="connsiteX62" fmla="*/ 1924050 w 18300700"/>
                  <a:gd name="connsiteY62" fmla="*/ 10659073 h 15256473"/>
                  <a:gd name="connsiteX63" fmla="*/ 1879600 w 18300700"/>
                  <a:gd name="connsiteY63" fmla="*/ 10805123 h 15256473"/>
                  <a:gd name="connsiteX64" fmla="*/ 1854200 w 18300700"/>
                  <a:gd name="connsiteY64" fmla="*/ 11021023 h 15256473"/>
                  <a:gd name="connsiteX65" fmla="*/ 1841500 w 18300700"/>
                  <a:gd name="connsiteY65" fmla="*/ 11160723 h 15256473"/>
                  <a:gd name="connsiteX66" fmla="*/ 1695450 w 18300700"/>
                  <a:gd name="connsiteY66" fmla="*/ 11268673 h 15256473"/>
                  <a:gd name="connsiteX67" fmla="*/ 1606550 w 18300700"/>
                  <a:gd name="connsiteY67" fmla="*/ 11503623 h 15256473"/>
                  <a:gd name="connsiteX68" fmla="*/ 1511300 w 18300700"/>
                  <a:gd name="connsiteY68" fmla="*/ 11732223 h 15256473"/>
                  <a:gd name="connsiteX69" fmla="*/ 1225550 w 18300700"/>
                  <a:gd name="connsiteY69" fmla="*/ 11846523 h 15256473"/>
                  <a:gd name="connsiteX70" fmla="*/ 1130300 w 18300700"/>
                  <a:gd name="connsiteY70" fmla="*/ 11795723 h 15256473"/>
                  <a:gd name="connsiteX71" fmla="*/ 1003300 w 18300700"/>
                  <a:gd name="connsiteY71" fmla="*/ 11878273 h 15256473"/>
                  <a:gd name="connsiteX72" fmla="*/ 984250 w 18300700"/>
                  <a:gd name="connsiteY72" fmla="*/ 11941773 h 15256473"/>
                  <a:gd name="connsiteX73" fmla="*/ 901700 w 18300700"/>
                  <a:gd name="connsiteY73" fmla="*/ 12030673 h 15256473"/>
                  <a:gd name="connsiteX74" fmla="*/ 819150 w 18300700"/>
                  <a:gd name="connsiteY74" fmla="*/ 12138623 h 15256473"/>
                  <a:gd name="connsiteX75" fmla="*/ 704850 w 18300700"/>
                  <a:gd name="connsiteY75" fmla="*/ 12310073 h 15256473"/>
                  <a:gd name="connsiteX76" fmla="*/ 635000 w 18300700"/>
                  <a:gd name="connsiteY76" fmla="*/ 12481523 h 15256473"/>
                  <a:gd name="connsiteX77" fmla="*/ 565150 w 18300700"/>
                  <a:gd name="connsiteY77" fmla="*/ 12564073 h 15256473"/>
                  <a:gd name="connsiteX78" fmla="*/ 514350 w 18300700"/>
                  <a:gd name="connsiteY78" fmla="*/ 12703773 h 15256473"/>
                  <a:gd name="connsiteX79" fmla="*/ 469900 w 18300700"/>
                  <a:gd name="connsiteY79" fmla="*/ 12824423 h 15256473"/>
                  <a:gd name="connsiteX80" fmla="*/ 419100 w 18300700"/>
                  <a:gd name="connsiteY80" fmla="*/ 12989523 h 15256473"/>
                  <a:gd name="connsiteX81" fmla="*/ 476250 w 18300700"/>
                  <a:gd name="connsiteY81" fmla="*/ 13084773 h 15256473"/>
                  <a:gd name="connsiteX82" fmla="*/ 406400 w 18300700"/>
                  <a:gd name="connsiteY82" fmla="*/ 13237173 h 15256473"/>
                  <a:gd name="connsiteX83" fmla="*/ 412750 w 18300700"/>
                  <a:gd name="connsiteY83" fmla="*/ 13357823 h 15256473"/>
                  <a:gd name="connsiteX84" fmla="*/ 368300 w 18300700"/>
                  <a:gd name="connsiteY84" fmla="*/ 13529273 h 15256473"/>
                  <a:gd name="connsiteX85" fmla="*/ 317500 w 18300700"/>
                  <a:gd name="connsiteY85" fmla="*/ 13751523 h 15256473"/>
                  <a:gd name="connsiteX86" fmla="*/ 273050 w 18300700"/>
                  <a:gd name="connsiteY86" fmla="*/ 13916623 h 15256473"/>
                  <a:gd name="connsiteX87" fmla="*/ 234950 w 18300700"/>
                  <a:gd name="connsiteY87" fmla="*/ 14043623 h 15256473"/>
                  <a:gd name="connsiteX88" fmla="*/ 228600 w 18300700"/>
                  <a:gd name="connsiteY88" fmla="*/ 14221423 h 15256473"/>
                  <a:gd name="connsiteX89" fmla="*/ 184150 w 18300700"/>
                  <a:gd name="connsiteY89" fmla="*/ 14418273 h 15256473"/>
                  <a:gd name="connsiteX90" fmla="*/ 139700 w 18300700"/>
                  <a:gd name="connsiteY90" fmla="*/ 14589723 h 15256473"/>
                  <a:gd name="connsiteX91" fmla="*/ 133350 w 18300700"/>
                  <a:gd name="connsiteY91" fmla="*/ 14761173 h 15256473"/>
                  <a:gd name="connsiteX92" fmla="*/ 69850 w 18300700"/>
                  <a:gd name="connsiteY92" fmla="*/ 14875473 h 15256473"/>
                  <a:gd name="connsiteX93" fmla="*/ 50800 w 18300700"/>
                  <a:gd name="connsiteY93" fmla="*/ 15027873 h 15256473"/>
                  <a:gd name="connsiteX94" fmla="*/ 0 w 18300700"/>
                  <a:gd name="connsiteY94" fmla="*/ 15256473 h 15256473"/>
                  <a:gd name="connsiteX95" fmla="*/ 82550 w 18300700"/>
                  <a:gd name="connsiteY95" fmla="*/ 15199323 h 15256473"/>
                  <a:gd name="connsiteX96" fmla="*/ 406400 w 18300700"/>
                  <a:gd name="connsiteY96" fmla="*/ 14024573 h 15256473"/>
                  <a:gd name="connsiteX97" fmla="*/ 4775200 w 18300700"/>
                  <a:gd name="connsiteY97" fmla="*/ 14151573 h 15256473"/>
                  <a:gd name="connsiteX98" fmla="*/ 9207500 w 18300700"/>
                  <a:gd name="connsiteY98" fmla="*/ 14189673 h 15256473"/>
                  <a:gd name="connsiteX99" fmla="*/ 9029700 w 18300700"/>
                  <a:gd name="connsiteY99" fmla="*/ 11471873 h 15256473"/>
                  <a:gd name="connsiteX100" fmla="*/ 8851900 w 18300700"/>
                  <a:gd name="connsiteY100" fmla="*/ 10824173 h 15256473"/>
                  <a:gd name="connsiteX101" fmla="*/ 8978900 w 18300700"/>
                  <a:gd name="connsiteY101" fmla="*/ 10519373 h 15256473"/>
                  <a:gd name="connsiteX102" fmla="*/ 9207500 w 18300700"/>
                  <a:gd name="connsiteY102" fmla="*/ 10176473 h 15256473"/>
                  <a:gd name="connsiteX103" fmla="*/ 10134600 w 18300700"/>
                  <a:gd name="connsiteY103" fmla="*/ 9579573 h 15256473"/>
                  <a:gd name="connsiteX104" fmla="*/ 10579100 w 18300700"/>
                  <a:gd name="connsiteY104" fmla="*/ 9477973 h 15256473"/>
                  <a:gd name="connsiteX105" fmla="*/ 11036300 w 18300700"/>
                  <a:gd name="connsiteY105" fmla="*/ 9249373 h 15256473"/>
                  <a:gd name="connsiteX106" fmla="*/ 11366500 w 18300700"/>
                  <a:gd name="connsiteY106" fmla="*/ 9147773 h 15256473"/>
                  <a:gd name="connsiteX107" fmla="*/ 11289631 w 18300700"/>
                  <a:gd name="connsiteY107" fmla="*/ 3195639 h 15256473"/>
                  <a:gd name="connsiteX108" fmla="*/ 18300700 w 18300700"/>
                  <a:gd name="connsiteY108" fmla="*/ 3000973 h 15256473"/>
                  <a:gd name="connsiteX109" fmla="*/ 18160332 w 18300700"/>
                  <a:gd name="connsiteY109" fmla="*/ 0 h 15256473"/>
                  <a:gd name="connsiteX110" fmla="*/ 11880181 w 18300700"/>
                  <a:gd name="connsiteY110" fmla="*/ 1512889 h 15256473"/>
                  <a:gd name="connsiteX111" fmla="*/ 9029032 w 18300700"/>
                  <a:gd name="connsiteY111" fmla="*/ 2050061 h 15256473"/>
                  <a:gd name="connsiteX0" fmla="*/ 9029032 w 18300700"/>
                  <a:gd name="connsiteY0" fmla="*/ 2050061 h 15256473"/>
                  <a:gd name="connsiteX1" fmla="*/ 6737350 w 18300700"/>
                  <a:gd name="connsiteY1" fmla="*/ 2194523 h 15256473"/>
                  <a:gd name="connsiteX2" fmla="*/ 6629400 w 18300700"/>
                  <a:gd name="connsiteY2" fmla="*/ 2353273 h 15256473"/>
                  <a:gd name="connsiteX3" fmla="*/ 6445250 w 18300700"/>
                  <a:gd name="connsiteY3" fmla="*/ 2499323 h 15256473"/>
                  <a:gd name="connsiteX4" fmla="*/ 6197600 w 18300700"/>
                  <a:gd name="connsiteY4" fmla="*/ 2594573 h 15256473"/>
                  <a:gd name="connsiteX5" fmla="*/ 6045200 w 18300700"/>
                  <a:gd name="connsiteY5" fmla="*/ 2816823 h 15256473"/>
                  <a:gd name="connsiteX6" fmla="*/ 6064250 w 18300700"/>
                  <a:gd name="connsiteY6" fmla="*/ 3000973 h 15256473"/>
                  <a:gd name="connsiteX7" fmla="*/ 6007100 w 18300700"/>
                  <a:gd name="connsiteY7" fmla="*/ 3274023 h 15256473"/>
                  <a:gd name="connsiteX8" fmla="*/ 5956300 w 18300700"/>
                  <a:gd name="connsiteY8" fmla="*/ 3413723 h 15256473"/>
                  <a:gd name="connsiteX9" fmla="*/ 5816600 w 18300700"/>
                  <a:gd name="connsiteY9" fmla="*/ 3597873 h 15256473"/>
                  <a:gd name="connsiteX10" fmla="*/ 5708650 w 18300700"/>
                  <a:gd name="connsiteY10" fmla="*/ 3782023 h 15256473"/>
                  <a:gd name="connsiteX11" fmla="*/ 5626100 w 18300700"/>
                  <a:gd name="connsiteY11" fmla="*/ 4080473 h 15256473"/>
                  <a:gd name="connsiteX12" fmla="*/ 5556250 w 18300700"/>
                  <a:gd name="connsiteY12" fmla="*/ 4315423 h 15256473"/>
                  <a:gd name="connsiteX13" fmla="*/ 5384800 w 18300700"/>
                  <a:gd name="connsiteY13" fmla="*/ 4480523 h 15256473"/>
                  <a:gd name="connsiteX14" fmla="*/ 5372100 w 18300700"/>
                  <a:gd name="connsiteY14" fmla="*/ 4632923 h 15256473"/>
                  <a:gd name="connsiteX15" fmla="*/ 5308600 w 18300700"/>
                  <a:gd name="connsiteY15" fmla="*/ 4817073 h 15256473"/>
                  <a:gd name="connsiteX16" fmla="*/ 5257800 w 18300700"/>
                  <a:gd name="connsiteY16" fmla="*/ 5007573 h 15256473"/>
                  <a:gd name="connsiteX17" fmla="*/ 5251450 w 18300700"/>
                  <a:gd name="connsiteY17" fmla="*/ 5286973 h 15256473"/>
                  <a:gd name="connsiteX18" fmla="*/ 5289550 w 18300700"/>
                  <a:gd name="connsiteY18" fmla="*/ 5369523 h 15256473"/>
                  <a:gd name="connsiteX19" fmla="*/ 5251450 w 18300700"/>
                  <a:gd name="connsiteY19" fmla="*/ 5572723 h 15256473"/>
                  <a:gd name="connsiteX20" fmla="*/ 5251450 w 18300700"/>
                  <a:gd name="connsiteY20" fmla="*/ 5769573 h 15256473"/>
                  <a:gd name="connsiteX21" fmla="*/ 5168900 w 18300700"/>
                  <a:gd name="connsiteY21" fmla="*/ 5998173 h 15256473"/>
                  <a:gd name="connsiteX22" fmla="*/ 5118100 w 18300700"/>
                  <a:gd name="connsiteY22" fmla="*/ 6271223 h 15256473"/>
                  <a:gd name="connsiteX23" fmla="*/ 5029200 w 18300700"/>
                  <a:gd name="connsiteY23" fmla="*/ 6315673 h 15256473"/>
                  <a:gd name="connsiteX24" fmla="*/ 4927600 w 18300700"/>
                  <a:gd name="connsiteY24" fmla="*/ 6391873 h 15256473"/>
                  <a:gd name="connsiteX25" fmla="*/ 4838700 w 18300700"/>
                  <a:gd name="connsiteY25" fmla="*/ 6569673 h 15256473"/>
                  <a:gd name="connsiteX26" fmla="*/ 4692650 w 18300700"/>
                  <a:gd name="connsiteY26" fmla="*/ 6626823 h 15256473"/>
                  <a:gd name="connsiteX27" fmla="*/ 4514850 w 18300700"/>
                  <a:gd name="connsiteY27" fmla="*/ 6709373 h 15256473"/>
                  <a:gd name="connsiteX28" fmla="*/ 4362450 w 18300700"/>
                  <a:gd name="connsiteY28" fmla="*/ 6887173 h 15256473"/>
                  <a:gd name="connsiteX29" fmla="*/ 4229100 w 18300700"/>
                  <a:gd name="connsiteY29" fmla="*/ 7084023 h 15256473"/>
                  <a:gd name="connsiteX30" fmla="*/ 4025900 w 18300700"/>
                  <a:gd name="connsiteY30" fmla="*/ 7230073 h 15256473"/>
                  <a:gd name="connsiteX31" fmla="*/ 3721100 w 18300700"/>
                  <a:gd name="connsiteY31" fmla="*/ 7534873 h 15256473"/>
                  <a:gd name="connsiteX32" fmla="*/ 3536950 w 18300700"/>
                  <a:gd name="connsiteY32" fmla="*/ 7776173 h 15256473"/>
                  <a:gd name="connsiteX33" fmla="*/ 3390900 w 18300700"/>
                  <a:gd name="connsiteY33" fmla="*/ 7820623 h 15256473"/>
                  <a:gd name="connsiteX34" fmla="*/ 3213100 w 18300700"/>
                  <a:gd name="connsiteY34" fmla="*/ 7928573 h 15256473"/>
                  <a:gd name="connsiteX35" fmla="*/ 3041650 w 18300700"/>
                  <a:gd name="connsiteY35" fmla="*/ 8100023 h 15256473"/>
                  <a:gd name="connsiteX36" fmla="*/ 2870200 w 18300700"/>
                  <a:gd name="connsiteY36" fmla="*/ 8271473 h 15256473"/>
                  <a:gd name="connsiteX37" fmla="*/ 2781300 w 18300700"/>
                  <a:gd name="connsiteY37" fmla="*/ 8481023 h 15256473"/>
                  <a:gd name="connsiteX38" fmla="*/ 2673350 w 18300700"/>
                  <a:gd name="connsiteY38" fmla="*/ 8595323 h 15256473"/>
                  <a:gd name="connsiteX39" fmla="*/ 2698750 w 18300700"/>
                  <a:gd name="connsiteY39" fmla="*/ 8665173 h 15256473"/>
                  <a:gd name="connsiteX40" fmla="*/ 2863850 w 18300700"/>
                  <a:gd name="connsiteY40" fmla="*/ 8512773 h 15256473"/>
                  <a:gd name="connsiteX41" fmla="*/ 2901950 w 18300700"/>
                  <a:gd name="connsiteY41" fmla="*/ 8379423 h 15256473"/>
                  <a:gd name="connsiteX42" fmla="*/ 3022600 w 18300700"/>
                  <a:gd name="connsiteY42" fmla="*/ 8214323 h 15256473"/>
                  <a:gd name="connsiteX43" fmla="*/ 3136900 w 18300700"/>
                  <a:gd name="connsiteY43" fmla="*/ 8207973 h 15256473"/>
                  <a:gd name="connsiteX44" fmla="*/ 3219450 w 18300700"/>
                  <a:gd name="connsiteY44" fmla="*/ 8138123 h 15256473"/>
                  <a:gd name="connsiteX45" fmla="*/ 3206750 w 18300700"/>
                  <a:gd name="connsiteY45" fmla="*/ 8303223 h 15256473"/>
                  <a:gd name="connsiteX46" fmla="*/ 3117850 w 18300700"/>
                  <a:gd name="connsiteY46" fmla="*/ 8461973 h 15256473"/>
                  <a:gd name="connsiteX47" fmla="*/ 2952750 w 18300700"/>
                  <a:gd name="connsiteY47" fmla="*/ 8665173 h 15256473"/>
                  <a:gd name="connsiteX48" fmla="*/ 2838450 w 18300700"/>
                  <a:gd name="connsiteY48" fmla="*/ 8862023 h 15256473"/>
                  <a:gd name="connsiteX49" fmla="*/ 2736850 w 18300700"/>
                  <a:gd name="connsiteY49" fmla="*/ 9014423 h 15256473"/>
                  <a:gd name="connsiteX50" fmla="*/ 2692400 w 18300700"/>
                  <a:gd name="connsiteY50" fmla="*/ 9185873 h 15256473"/>
                  <a:gd name="connsiteX51" fmla="*/ 2527300 w 18300700"/>
                  <a:gd name="connsiteY51" fmla="*/ 9382723 h 15256473"/>
                  <a:gd name="connsiteX52" fmla="*/ 2425700 w 18300700"/>
                  <a:gd name="connsiteY52" fmla="*/ 9585923 h 15256473"/>
                  <a:gd name="connsiteX53" fmla="*/ 2368550 w 18300700"/>
                  <a:gd name="connsiteY53" fmla="*/ 9731973 h 15256473"/>
                  <a:gd name="connsiteX54" fmla="*/ 2235200 w 18300700"/>
                  <a:gd name="connsiteY54" fmla="*/ 9852623 h 15256473"/>
                  <a:gd name="connsiteX55" fmla="*/ 2184400 w 18300700"/>
                  <a:gd name="connsiteY55" fmla="*/ 9960573 h 15256473"/>
                  <a:gd name="connsiteX56" fmla="*/ 2317750 w 18300700"/>
                  <a:gd name="connsiteY56" fmla="*/ 9985973 h 15256473"/>
                  <a:gd name="connsiteX57" fmla="*/ 2311400 w 18300700"/>
                  <a:gd name="connsiteY57" fmla="*/ 10125673 h 15256473"/>
                  <a:gd name="connsiteX58" fmla="*/ 2254250 w 18300700"/>
                  <a:gd name="connsiteY58" fmla="*/ 10271723 h 15256473"/>
                  <a:gd name="connsiteX59" fmla="*/ 2139950 w 18300700"/>
                  <a:gd name="connsiteY59" fmla="*/ 10366973 h 15256473"/>
                  <a:gd name="connsiteX60" fmla="*/ 2000250 w 18300700"/>
                  <a:gd name="connsiteY60" fmla="*/ 10405073 h 15256473"/>
                  <a:gd name="connsiteX61" fmla="*/ 1974850 w 18300700"/>
                  <a:gd name="connsiteY61" fmla="*/ 10462223 h 15256473"/>
                  <a:gd name="connsiteX62" fmla="*/ 2006600 w 18300700"/>
                  <a:gd name="connsiteY62" fmla="*/ 10525723 h 15256473"/>
                  <a:gd name="connsiteX63" fmla="*/ 1924050 w 18300700"/>
                  <a:gd name="connsiteY63" fmla="*/ 10659073 h 15256473"/>
                  <a:gd name="connsiteX64" fmla="*/ 1879600 w 18300700"/>
                  <a:gd name="connsiteY64" fmla="*/ 10805123 h 15256473"/>
                  <a:gd name="connsiteX65" fmla="*/ 1854200 w 18300700"/>
                  <a:gd name="connsiteY65" fmla="*/ 11021023 h 15256473"/>
                  <a:gd name="connsiteX66" fmla="*/ 1841500 w 18300700"/>
                  <a:gd name="connsiteY66" fmla="*/ 11160723 h 15256473"/>
                  <a:gd name="connsiteX67" fmla="*/ 1695450 w 18300700"/>
                  <a:gd name="connsiteY67" fmla="*/ 11268673 h 15256473"/>
                  <a:gd name="connsiteX68" fmla="*/ 1606550 w 18300700"/>
                  <a:gd name="connsiteY68" fmla="*/ 11503623 h 15256473"/>
                  <a:gd name="connsiteX69" fmla="*/ 1511300 w 18300700"/>
                  <a:gd name="connsiteY69" fmla="*/ 11732223 h 15256473"/>
                  <a:gd name="connsiteX70" fmla="*/ 1225550 w 18300700"/>
                  <a:gd name="connsiteY70" fmla="*/ 11846523 h 15256473"/>
                  <a:gd name="connsiteX71" fmla="*/ 1130300 w 18300700"/>
                  <a:gd name="connsiteY71" fmla="*/ 11795723 h 15256473"/>
                  <a:gd name="connsiteX72" fmla="*/ 1003300 w 18300700"/>
                  <a:gd name="connsiteY72" fmla="*/ 11878273 h 15256473"/>
                  <a:gd name="connsiteX73" fmla="*/ 984250 w 18300700"/>
                  <a:gd name="connsiteY73" fmla="*/ 11941773 h 15256473"/>
                  <a:gd name="connsiteX74" fmla="*/ 901700 w 18300700"/>
                  <a:gd name="connsiteY74" fmla="*/ 12030673 h 15256473"/>
                  <a:gd name="connsiteX75" fmla="*/ 819150 w 18300700"/>
                  <a:gd name="connsiteY75" fmla="*/ 12138623 h 15256473"/>
                  <a:gd name="connsiteX76" fmla="*/ 704850 w 18300700"/>
                  <a:gd name="connsiteY76" fmla="*/ 12310073 h 15256473"/>
                  <a:gd name="connsiteX77" fmla="*/ 635000 w 18300700"/>
                  <a:gd name="connsiteY77" fmla="*/ 12481523 h 15256473"/>
                  <a:gd name="connsiteX78" fmla="*/ 565150 w 18300700"/>
                  <a:gd name="connsiteY78" fmla="*/ 12564073 h 15256473"/>
                  <a:gd name="connsiteX79" fmla="*/ 514350 w 18300700"/>
                  <a:gd name="connsiteY79" fmla="*/ 12703773 h 15256473"/>
                  <a:gd name="connsiteX80" fmla="*/ 469900 w 18300700"/>
                  <a:gd name="connsiteY80" fmla="*/ 12824423 h 15256473"/>
                  <a:gd name="connsiteX81" fmla="*/ 419100 w 18300700"/>
                  <a:gd name="connsiteY81" fmla="*/ 12989523 h 15256473"/>
                  <a:gd name="connsiteX82" fmla="*/ 476250 w 18300700"/>
                  <a:gd name="connsiteY82" fmla="*/ 13084773 h 15256473"/>
                  <a:gd name="connsiteX83" fmla="*/ 406400 w 18300700"/>
                  <a:gd name="connsiteY83" fmla="*/ 13237173 h 15256473"/>
                  <a:gd name="connsiteX84" fmla="*/ 412750 w 18300700"/>
                  <a:gd name="connsiteY84" fmla="*/ 13357823 h 15256473"/>
                  <a:gd name="connsiteX85" fmla="*/ 368300 w 18300700"/>
                  <a:gd name="connsiteY85" fmla="*/ 13529273 h 15256473"/>
                  <a:gd name="connsiteX86" fmla="*/ 317500 w 18300700"/>
                  <a:gd name="connsiteY86" fmla="*/ 13751523 h 15256473"/>
                  <a:gd name="connsiteX87" fmla="*/ 273050 w 18300700"/>
                  <a:gd name="connsiteY87" fmla="*/ 13916623 h 15256473"/>
                  <a:gd name="connsiteX88" fmla="*/ 234950 w 18300700"/>
                  <a:gd name="connsiteY88" fmla="*/ 14043623 h 15256473"/>
                  <a:gd name="connsiteX89" fmla="*/ 228600 w 18300700"/>
                  <a:gd name="connsiteY89" fmla="*/ 14221423 h 15256473"/>
                  <a:gd name="connsiteX90" fmla="*/ 184150 w 18300700"/>
                  <a:gd name="connsiteY90" fmla="*/ 14418273 h 15256473"/>
                  <a:gd name="connsiteX91" fmla="*/ 139700 w 18300700"/>
                  <a:gd name="connsiteY91" fmla="*/ 14589723 h 15256473"/>
                  <a:gd name="connsiteX92" fmla="*/ 133350 w 18300700"/>
                  <a:gd name="connsiteY92" fmla="*/ 14761173 h 15256473"/>
                  <a:gd name="connsiteX93" fmla="*/ 69850 w 18300700"/>
                  <a:gd name="connsiteY93" fmla="*/ 14875473 h 15256473"/>
                  <a:gd name="connsiteX94" fmla="*/ 50800 w 18300700"/>
                  <a:gd name="connsiteY94" fmla="*/ 15027873 h 15256473"/>
                  <a:gd name="connsiteX95" fmla="*/ 0 w 18300700"/>
                  <a:gd name="connsiteY95" fmla="*/ 15256473 h 15256473"/>
                  <a:gd name="connsiteX96" fmla="*/ 82550 w 18300700"/>
                  <a:gd name="connsiteY96" fmla="*/ 15199323 h 15256473"/>
                  <a:gd name="connsiteX97" fmla="*/ 406400 w 18300700"/>
                  <a:gd name="connsiteY97" fmla="*/ 14024573 h 15256473"/>
                  <a:gd name="connsiteX98" fmla="*/ 4775200 w 18300700"/>
                  <a:gd name="connsiteY98" fmla="*/ 14151573 h 15256473"/>
                  <a:gd name="connsiteX99" fmla="*/ 9207500 w 18300700"/>
                  <a:gd name="connsiteY99" fmla="*/ 14189673 h 15256473"/>
                  <a:gd name="connsiteX100" fmla="*/ 9029700 w 18300700"/>
                  <a:gd name="connsiteY100" fmla="*/ 11471873 h 15256473"/>
                  <a:gd name="connsiteX101" fmla="*/ 8851900 w 18300700"/>
                  <a:gd name="connsiteY101" fmla="*/ 10824173 h 15256473"/>
                  <a:gd name="connsiteX102" fmla="*/ 8978900 w 18300700"/>
                  <a:gd name="connsiteY102" fmla="*/ 10519373 h 15256473"/>
                  <a:gd name="connsiteX103" fmla="*/ 9207500 w 18300700"/>
                  <a:gd name="connsiteY103" fmla="*/ 10176473 h 15256473"/>
                  <a:gd name="connsiteX104" fmla="*/ 10134600 w 18300700"/>
                  <a:gd name="connsiteY104" fmla="*/ 9579573 h 15256473"/>
                  <a:gd name="connsiteX105" fmla="*/ 10579100 w 18300700"/>
                  <a:gd name="connsiteY105" fmla="*/ 9477973 h 15256473"/>
                  <a:gd name="connsiteX106" fmla="*/ 11036300 w 18300700"/>
                  <a:gd name="connsiteY106" fmla="*/ 9249373 h 15256473"/>
                  <a:gd name="connsiteX107" fmla="*/ 11366500 w 18300700"/>
                  <a:gd name="connsiteY107" fmla="*/ 9147773 h 15256473"/>
                  <a:gd name="connsiteX108" fmla="*/ 11289631 w 18300700"/>
                  <a:gd name="connsiteY108" fmla="*/ 3195639 h 15256473"/>
                  <a:gd name="connsiteX109" fmla="*/ 18300700 w 18300700"/>
                  <a:gd name="connsiteY109" fmla="*/ 3000973 h 15256473"/>
                  <a:gd name="connsiteX110" fmla="*/ 18160332 w 18300700"/>
                  <a:gd name="connsiteY110" fmla="*/ 0 h 15256473"/>
                  <a:gd name="connsiteX111" fmla="*/ 11880181 w 18300700"/>
                  <a:gd name="connsiteY111" fmla="*/ 1512889 h 15256473"/>
                  <a:gd name="connsiteX112" fmla="*/ 9029032 w 18300700"/>
                  <a:gd name="connsiteY112" fmla="*/ 2050061 h 15256473"/>
                  <a:gd name="connsiteX0" fmla="*/ 9029032 w 18300700"/>
                  <a:gd name="connsiteY0" fmla="*/ 2050061 h 15256473"/>
                  <a:gd name="connsiteX1" fmla="*/ 6972300 w 18300700"/>
                  <a:gd name="connsiteY1" fmla="*/ 2181823 h 15256473"/>
                  <a:gd name="connsiteX2" fmla="*/ 6737350 w 18300700"/>
                  <a:gd name="connsiteY2" fmla="*/ 2194523 h 15256473"/>
                  <a:gd name="connsiteX3" fmla="*/ 6629400 w 18300700"/>
                  <a:gd name="connsiteY3" fmla="*/ 2353273 h 15256473"/>
                  <a:gd name="connsiteX4" fmla="*/ 6445250 w 18300700"/>
                  <a:gd name="connsiteY4" fmla="*/ 2499323 h 15256473"/>
                  <a:gd name="connsiteX5" fmla="*/ 6197600 w 18300700"/>
                  <a:gd name="connsiteY5" fmla="*/ 2594573 h 15256473"/>
                  <a:gd name="connsiteX6" fmla="*/ 6045200 w 18300700"/>
                  <a:gd name="connsiteY6" fmla="*/ 2816823 h 15256473"/>
                  <a:gd name="connsiteX7" fmla="*/ 6064250 w 18300700"/>
                  <a:gd name="connsiteY7" fmla="*/ 3000973 h 15256473"/>
                  <a:gd name="connsiteX8" fmla="*/ 6007100 w 18300700"/>
                  <a:gd name="connsiteY8" fmla="*/ 3274023 h 15256473"/>
                  <a:gd name="connsiteX9" fmla="*/ 5956300 w 18300700"/>
                  <a:gd name="connsiteY9" fmla="*/ 3413723 h 15256473"/>
                  <a:gd name="connsiteX10" fmla="*/ 5816600 w 18300700"/>
                  <a:gd name="connsiteY10" fmla="*/ 3597873 h 15256473"/>
                  <a:gd name="connsiteX11" fmla="*/ 5708650 w 18300700"/>
                  <a:gd name="connsiteY11" fmla="*/ 3782023 h 15256473"/>
                  <a:gd name="connsiteX12" fmla="*/ 5626100 w 18300700"/>
                  <a:gd name="connsiteY12" fmla="*/ 4080473 h 15256473"/>
                  <a:gd name="connsiteX13" fmla="*/ 5556250 w 18300700"/>
                  <a:gd name="connsiteY13" fmla="*/ 4315423 h 15256473"/>
                  <a:gd name="connsiteX14" fmla="*/ 5384800 w 18300700"/>
                  <a:gd name="connsiteY14" fmla="*/ 4480523 h 15256473"/>
                  <a:gd name="connsiteX15" fmla="*/ 5372100 w 18300700"/>
                  <a:gd name="connsiteY15" fmla="*/ 4632923 h 15256473"/>
                  <a:gd name="connsiteX16" fmla="*/ 5308600 w 18300700"/>
                  <a:gd name="connsiteY16" fmla="*/ 4817073 h 15256473"/>
                  <a:gd name="connsiteX17" fmla="*/ 5257800 w 18300700"/>
                  <a:gd name="connsiteY17" fmla="*/ 5007573 h 15256473"/>
                  <a:gd name="connsiteX18" fmla="*/ 5251450 w 18300700"/>
                  <a:gd name="connsiteY18" fmla="*/ 5286973 h 15256473"/>
                  <a:gd name="connsiteX19" fmla="*/ 5289550 w 18300700"/>
                  <a:gd name="connsiteY19" fmla="*/ 5369523 h 15256473"/>
                  <a:gd name="connsiteX20" fmla="*/ 5251450 w 18300700"/>
                  <a:gd name="connsiteY20" fmla="*/ 5572723 h 15256473"/>
                  <a:gd name="connsiteX21" fmla="*/ 5251450 w 18300700"/>
                  <a:gd name="connsiteY21" fmla="*/ 5769573 h 15256473"/>
                  <a:gd name="connsiteX22" fmla="*/ 5168900 w 18300700"/>
                  <a:gd name="connsiteY22" fmla="*/ 5998173 h 15256473"/>
                  <a:gd name="connsiteX23" fmla="*/ 5118100 w 18300700"/>
                  <a:gd name="connsiteY23" fmla="*/ 6271223 h 15256473"/>
                  <a:gd name="connsiteX24" fmla="*/ 5029200 w 18300700"/>
                  <a:gd name="connsiteY24" fmla="*/ 6315673 h 15256473"/>
                  <a:gd name="connsiteX25" fmla="*/ 4927600 w 18300700"/>
                  <a:gd name="connsiteY25" fmla="*/ 6391873 h 15256473"/>
                  <a:gd name="connsiteX26" fmla="*/ 4838700 w 18300700"/>
                  <a:gd name="connsiteY26" fmla="*/ 6569673 h 15256473"/>
                  <a:gd name="connsiteX27" fmla="*/ 4692650 w 18300700"/>
                  <a:gd name="connsiteY27" fmla="*/ 6626823 h 15256473"/>
                  <a:gd name="connsiteX28" fmla="*/ 4514850 w 18300700"/>
                  <a:gd name="connsiteY28" fmla="*/ 6709373 h 15256473"/>
                  <a:gd name="connsiteX29" fmla="*/ 4362450 w 18300700"/>
                  <a:gd name="connsiteY29" fmla="*/ 6887173 h 15256473"/>
                  <a:gd name="connsiteX30" fmla="*/ 4229100 w 18300700"/>
                  <a:gd name="connsiteY30" fmla="*/ 7084023 h 15256473"/>
                  <a:gd name="connsiteX31" fmla="*/ 4025900 w 18300700"/>
                  <a:gd name="connsiteY31" fmla="*/ 7230073 h 15256473"/>
                  <a:gd name="connsiteX32" fmla="*/ 3721100 w 18300700"/>
                  <a:gd name="connsiteY32" fmla="*/ 7534873 h 15256473"/>
                  <a:gd name="connsiteX33" fmla="*/ 3536950 w 18300700"/>
                  <a:gd name="connsiteY33" fmla="*/ 7776173 h 15256473"/>
                  <a:gd name="connsiteX34" fmla="*/ 3390900 w 18300700"/>
                  <a:gd name="connsiteY34" fmla="*/ 7820623 h 15256473"/>
                  <a:gd name="connsiteX35" fmla="*/ 3213100 w 18300700"/>
                  <a:gd name="connsiteY35" fmla="*/ 7928573 h 15256473"/>
                  <a:gd name="connsiteX36" fmla="*/ 3041650 w 18300700"/>
                  <a:gd name="connsiteY36" fmla="*/ 8100023 h 15256473"/>
                  <a:gd name="connsiteX37" fmla="*/ 2870200 w 18300700"/>
                  <a:gd name="connsiteY37" fmla="*/ 8271473 h 15256473"/>
                  <a:gd name="connsiteX38" fmla="*/ 2781300 w 18300700"/>
                  <a:gd name="connsiteY38" fmla="*/ 8481023 h 15256473"/>
                  <a:gd name="connsiteX39" fmla="*/ 2673350 w 18300700"/>
                  <a:gd name="connsiteY39" fmla="*/ 8595323 h 15256473"/>
                  <a:gd name="connsiteX40" fmla="*/ 2698750 w 18300700"/>
                  <a:gd name="connsiteY40" fmla="*/ 8665173 h 15256473"/>
                  <a:gd name="connsiteX41" fmla="*/ 2863850 w 18300700"/>
                  <a:gd name="connsiteY41" fmla="*/ 8512773 h 15256473"/>
                  <a:gd name="connsiteX42" fmla="*/ 2901950 w 18300700"/>
                  <a:gd name="connsiteY42" fmla="*/ 8379423 h 15256473"/>
                  <a:gd name="connsiteX43" fmla="*/ 3022600 w 18300700"/>
                  <a:gd name="connsiteY43" fmla="*/ 8214323 h 15256473"/>
                  <a:gd name="connsiteX44" fmla="*/ 3136900 w 18300700"/>
                  <a:gd name="connsiteY44" fmla="*/ 8207973 h 15256473"/>
                  <a:gd name="connsiteX45" fmla="*/ 3219450 w 18300700"/>
                  <a:gd name="connsiteY45" fmla="*/ 8138123 h 15256473"/>
                  <a:gd name="connsiteX46" fmla="*/ 3206750 w 18300700"/>
                  <a:gd name="connsiteY46" fmla="*/ 8303223 h 15256473"/>
                  <a:gd name="connsiteX47" fmla="*/ 3117850 w 18300700"/>
                  <a:gd name="connsiteY47" fmla="*/ 8461973 h 15256473"/>
                  <a:gd name="connsiteX48" fmla="*/ 2952750 w 18300700"/>
                  <a:gd name="connsiteY48" fmla="*/ 8665173 h 15256473"/>
                  <a:gd name="connsiteX49" fmla="*/ 2838450 w 18300700"/>
                  <a:gd name="connsiteY49" fmla="*/ 8862023 h 15256473"/>
                  <a:gd name="connsiteX50" fmla="*/ 2736850 w 18300700"/>
                  <a:gd name="connsiteY50" fmla="*/ 9014423 h 15256473"/>
                  <a:gd name="connsiteX51" fmla="*/ 2692400 w 18300700"/>
                  <a:gd name="connsiteY51" fmla="*/ 9185873 h 15256473"/>
                  <a:gd name="connsiteX52" fmla="*/ 2527300 w 18300700"/>
                  <a:gd name="connsiteY52" fmla="*/ 9382723 h 15256473"/>
                  <a:gd name="connsiteX53" fmla="*/ 2425700 w 18300700"/>
                  <a:gd name="connsiteY53" fmla="*/ 9585923 h 15256473"/>
                  <a:gd name="connsiteX54" fmla="*/ 2368550 w 18300700"/>
                  <a:gd name="connsiteY54" fmla="*/ 9731973 h 15256473"/>
                  <a:gd name="connsiteX55" fmla="*/ 2235200 w 18300700"/>
                  <a:gd name="connsiteY55" fmla="*/ 9852623 h 15256473"/>
                  <a:gd name="connsiteX56" fmla="*/ 2184400 w 18300700"/>
                  <a:gd name="connsiteY56" fmla="*/ 9960573 h 15256473"/>
                  <a:gd name="connsiteX57" fmla="*/ 2317750 w 18300700"/>
                  <a:gd name="connsiteY57" fmla="*/ 9985973 h 15256473"/>
                  <a:gd name="connsiteX58" fmla="*/ 2311400 w 18300700"/>
                  <a:gd name="connsiteY58" fmla="*/ 10125673 h 15256473"/>
                  <a:gd name="connsiteX59" fmla="*/ 2254250 w 18300700"/>
                  <a:gd name="connsiteY59" fmla="*/ 10271723 h 15256473"/>
                  <a:gd name="connsiteX60" fmla="*/ 2139950 w 18300700"/>
                  <a:gd name="connsiteY60" fmla="*/ 10366973 h 15256473"/>
                  <a:gd name="connsiteX61" fmla="*/ 2000250 w 18300700"/>
                  <a:gd name="connsiteY61" fmla="*/ 10405073 h 15256473"/>
                  <a:gd name="connsiteX62" fmla="*/ 1974850 w 18300700"/>
                  <a:gd name="connsiteY62" fmla="*/ 10462223 h 15256473"/>
                  <a:gd name="connsiteX63" fmla="*/ 2006600 w 18300700"/>
                  <a:gd name="connsiteY63" fmla="*/ 10525723 h 15256473"/>
                  <a:gd name="connsiteX64" fmla="*/ 1924050 w 18300700"/>
                  <a:gd name="connsiteY64" fmla="*/ 10659073 h 15256473"/>
                  <a:gd name="connsiteX65" fmla="*/ 1879600 w 18300700"/>
                  <a:gd name="connsiteY65" fmla="*/ 10805123 h 15256473"/>
                  <a:gd name="connsiteX66" fmla="*/ 1854200 w 18300700"/>
                  <a:gd name="connsiteY66" fmla="*/ 11021023 h 15256473"/>
                  <a:gd name="connsiteX67" fmla="*/ 1841500 w 18300700"/>
                  <a:gd name="connsiteY67" fmla="*/ 11160723 h 15256473"/>
                  <a:gd name="connsiteX68" fmla="*/ 1695450 w 18300700"/>
                  <a:gd name="connsiteY68" fmla="*/ 11268673 h 15256473"/>
                  <a:gd name="connsiteX69" fmla="*/ 1606550 w 18300700"/>
                  <a:gd name="connsiteY69" fmla="*/ 11503623 h 15256473"/>
                  <a:gd name="connsiteX70" fmla="*/ 1511300 w 18300700"/>
                  <a:gd name="connsiteY70" fmla="*/ 11732223 h 15256473"/>
                  <a:gd name="connsiteX71" fmla="*/ 1225550 w 18300700"/>
                  <a:gd name="connsiteY71" fmla="*/ 11846523 h 15256473"/>
                  <a:gd name="connsiteX72" fmla="*/ 1130300 w 18300700"/>
                  <a:gd name="connsiteY72" fmla="*/ 11795723 h 15256473"/>
                  <a:gd name="connsiteX73" fmla="*/ 1003300 w 18300700"/>
                  <a:gd name="connsiteY73" fmla="*/ 11878273 h 15256473"/>
                  <a:gd name="connsiteX74" fmla="*/ 984250 w 18300700"/>
                  <a:gd name="connsiteY74" fmla="*/ 11941773 h 15256473"/>
                  <a:gd name="connsiteX75" fmla="*/ 901700 w 18300700"/>
                  <a:gd name="connsiteY75" fmla="*/ 12030673 h 15256473"/>
                  <a:gd name="connsiteX76" fmla="*/ 819150 w 18300700"/>
                  <a:gd name="connsiteY76" fmla="*/ 12138623 h 15256473"/>
                  <a:gd name="connsiteX77" fmla="*/ 704850 w 18300700"/>
                  <a:gd name="connsiteY77" fmla="*/ 12310073 h 15256473"/>
                  <a:gd name="connsiteX78" fmla="*/ 635000 w 18300700"/>
                  <a:gd name="connsiteY78" fmla="*/ 12481523 h 15256473"/>
                  <a:gd name="connsiteX79" fmla="*/ 565150 w 18300700"/>
                  <a:gd name="connsiteY79" fmla="*/ 12564073 h 15256473"/>
                  <a:gd name="connsiteX80" fmla="*/ 514350 w 18300700"/>
                  <a:gd name="connsiteY80" fmla="*/ 12703773 h 15256473"/>
                  <a:gd name="connsiteX81" fmla="*/ 469900 w 18300700"/>
                  <a:gd name="connsiteY81" fmla="*/ 12824423 h 15256473"/>
                  <a:gd name="connsiteX82" fmla="*/ 419100 w 18300700"/>
                  <a:gd name="connsiteY82" fmla="*/ 12989523 h 15256473"/>
                  <a:gd name="connsiteX83" fmla="*/ 476250 w 18300700"/>
                  <a:gd name="connsiteY83" fmla="*/ 13084773 h 15256473"/>
                  <a:gd name="connsiteX84" fmla="*/ 406400 w 18300700"/>
                  <a:gd name="connsiteY84" fmla="*/ 13237173 h 15256473"/>
                  <a:gd name="connsiteX85" fmla="*/ 412750 w 18300700"/>
                  <a:gd name="connsiteY85" fmla="*/ 13357823 h 15256473"/>
                  <a:gd name="connsiteX86" fmla="*/ 368300 w 18300700"/>
                  <a:gd name="connsiteY86" fmla="*/ 13529273 h 15256473"/>
                  <a:gd name="connsiteX87" fmla="*/ 317500 w 18300700"/>
                  <a:gd name="connsiteY87" fmla="*/ 13751523 h 15256473"/>
                  <a:gd name="connsiteX88" fmla="*/ 273050 w 18300700"/>
                  <a:gd name="connsiteY88" fmla="*/ 13916623 h 15256473"/>
                  <a:gd name="connsiteX89" fmla="*/ 234950 w 18300700"/>
                  <a:gd name="connsiteY89" fmla="*/ 14043623 h 15256473"/>
                  <a:gd name="connsiteX90" fmla="*/ 228600 w 18300700"/>
                  <a:gd name="connsiteY90" fmla="*/ 14221423 h 15256473"/>
                  <a:gd name="connsiteX91" fmla="*/ 184150 w 18300700"/>
                  <a:gd name="connsiteY91" fmla="*/ 14418273 h 15256473"/>
                  <a:gd name="connsiteX92" fmla="*/ 139700 w 18300700"/>
                  <a:gd name="connsiteY92" fmla="*/ 14589723 h 15256473"/>
                  <a:gd name="connsiteX93" fmla="*/ 133350 w 18300700"/>
                  <a:gd name="connsiteY93" fmla="*/ 14761173 h 15256473"/>
                  <a:gd name="connsiteX94" fmla="*/ 69850 w 18300700"/>
                  <a:gd name="connsiteY94" fmla="*/ 14875473 h 15256473"/>
                  <a:gd name="connsiteX95" fmla="*/ 50800 w 18300700"/>
                  <a:gd name="connsiteY95" fmla="*/ 15027873 h 15256473"/>
                  <a:gd name="connsiteX96" fmla="*/ 0 w 18300700"/>
                  <a:gd name="connsiteY96" fmla="*/ 15256473 h 15256473"/>
                  <a:gd name="connsiteX97" fmla="*/ 82550 w 18300700"/>
                  <a:gd name="connsiteY97" fmla="*/ 15199323 h 15256473"/>
                  <a:gd name="connsiteX98" fmla="*/ 406400 w 18300700"/>
                  <a:gd name="connsiteY98" fmla="*/ 14024573 h 15256473"/>
                  <a:gd name="connsiteX99" fmla="*/ 4775200 w 18300700"/>
                  <a:gd name="connsiteY99" fmla="*/ 14151573 h 15256473"/>
                  <a:gd name="connsiteX100" fmla="*/ 9207500 w 18300700"/>
                  <a:gd name="connsiteY100" fmla="*/ 14189673 h 15256473"/>
                  <a:gd name="connsiteX101" fmla="*/ 9029700 w 18300700"/>
                  <a:gd name="connsiteY101" fmla="*/ 11471873 h 15256473"/>
                  <a:gd name="connsiteX102" fmla="*/ 8851900 w 18300700"/>
                  <a:gd name="connsiteY102" fmla="*/ 10824173 h 15256473"/>
                  <a:gd name="connsiteX103" fmla="*/ 8978900 w 18300700"/>
                  <a:gd name="connsiteY103" fmla="*/ 10519373 h 15256473"/>
                  <a:gd name="connsiteX104" fmla="*/ 9207500 w 18300700"/>
                  <a:gd name="connsiteY104" fmla="*/ 10176473 h 15256473"/>
                  <a:gd name="connsiteX105" fmla="*/ 10134600 w 18300700"/>
                  <a:gd name="connsiteY105" fmla="*/ 9579573 h 15256473"/>
                  <a:gd name="connsiteX106" fmla="*/ 10579100 w 18300700"/>
                  <a:gd name="connsiteY106" fmla="*/ 9477973 h 15256473"/>
                  <a:gd name="connsiteX107" fmla="*/ 11036300 w 18300700"/>
                  <a:gd name="connsiteY107" fmla="*/ 9249373 h 15256473"/>
                  <a:gd name="connsiteX108" fmla="*/ 11366500 w 18300700"/>
                  <a:gd name="connsiteY108" fmla="*/ 9147773 h 15256473"/>
                  <a:gd name="connsiteX109" fmla="*/ 11289631 w 18300700"/>
                  <a:gd name="connsiteY109" fmla="*/ 3195639 h 15256473"/>
                  <a:gd name="connsiteX110" fmla="*/ 18300700 w 18300700"/>
                  <a:gd name="connsiteY110" fmla="*/ 3000973 h 15256473"/>
                  <a:gd name="connsiteX111" fmla="*/ 18160332 w 18300700"/>
                  <a:gd name="connsiteY111" fmla="*/ 0 h 15256473"/>
                  <a:gd name="connsiteX112" fmla="*/ 11880181 w 18300700"/>
                  <a:gd name="connsiteY112" fmla="*/ 1512889 h 15256473"/>
                  <a:gd name="connsiteX113" fmla="*/ 9029032 w 18300700"/>
                  <a:gd name="connsiteY113" fmla="*/ 2050061 h 15256473"/>
                  <a:gd name="connsiteX0" fmla="*/ 9029032 w 18300700"/>
                  <a:gd name="connsiteY0" fmla="*/ 2050061 h 15256473"/>
                  <a:gd name="connsiteX1" fmla="*/ 7188200 w 18300700"/>
                  <a:gd name="connsiteY1" fmla="*/ 2050061 h 15256473"/>
                  <a:gd name="connsiteX2" fmla="*/ 6972300 w 18300700"/>
                  <a:gd name="connsiteY2" fmla="*/ 2181823 h 15256473"/>
                  <a:gd name="connsiteX3" fmla="*/ 6737350 w 18300700"/>
                  <a:gd name="connsiteY3" fmla="*/ 2194523 h 15256473"/>
                  <a:gd name="connsiteX4" fmla="*/ 6629400 w 18300700"/>
                  <a:gd name="connsiteY4" fmla="*/ 2353273 h 15256473"/>
                  <a:gd name="connsiteX5" fmla="*/ 6445250 w 18300700"/>
                  <a:gd name="connsiteY5" fmla="*/ 2499323 h 15256473"/>
                  <a:gd name="connsiteX6" fmla="*/ 6197600 w 18300700"/>
                  <a:gd name="connsiteY6" fmla="*/ 2594573 h 15256473"/>
                  <a:gd name="connsiteX7" fmla="*/ 6045200 w 18300700"/>
                  <a:gd name="connsiteY7" fmla="*/ 2816823 h 15256473"/>
                  <a:gd name="connsiteX8" fmla="*/ 6064250 w 18300700"/>
                  <a:gd name="connsiteY8" fmla="*/ 3000973 h 15256473"/>
                  <a:gd name="connsiteX9" fmla="*/ 6007100 w 18300700"/>
                  <a:gd name="connsiteY9" fmla="*/ 3274023 h 15256473"/>
                  <a:gd name="connsiteX10" fmla="*/ 5956300 w 18300700"/>
                  <a:gd name="connsiteY10" fmla="*/ 3413723 h 15256473"/>
                  <a:gd name="connsiteX11" fmla="*/ 5816600 w 18300700"/>
                  <a:gd name="connsiteY11" fmla="*/ 3597873 h 15256473"/>
                  <a:gd name="connsiteX12" fmla="*/ 5708650 w 18300700"/>
                  <a:gd name="connsiteY12" fmla="*/ 3782023 h 15256473"/>
                  <a:gd name="connsiteX13" fmla="*/ 5626100 w 18300700"/>
                  <a:gd name="connsiteY13" fmla="*/ 4080473 h 15256473"/>
                  <a:gd name="connsiteX14" fmla="*/ 5556250 w 18300700"/>
                  <a:gd name="connsiteY14" fmla="*/ 4315423 h 15256473"/>
                  <a:gd name="connsiteX15" fmla="*/ 5384800 w 18300700"/>
                  <a:gd name="connsiteY15" fmla="*/ 4480523 h 15256473"/>
                  <a:gd name="connsiteX16" fmla="*/ 5372100 w 18300700"/>
                  <a:gd name="connsiteY16" fmla="*/ 4632923 h 15256473"/>
                  <a:gd name="connsiteX17" fmla="*/ 5308600 w 18300700"/>
                  <a:gd name="connsiteY17" fmla="*/ 4817073 h 15256473"/>
                  <a:gd name="connsiteX18" fmla="*/ 5257800 w 18300700"/>
                  <a:gd name="connsiteY18" fmla="*/ 5007573 h 15256473"/>
                  <a:gd name="connsiteX19" fmla="*/ 5251450 w 18300700"/>
                  <a:gd name="connsiteY19" fmla="*/ 5286973 h 15256473"/>
                  <a:gd name="connsiteX20" fmla="*/ 5289550 w 18300700"/>
                  <a:gd name="connsiteY20" fmla="*/ 5369523 h 15256473"/>
                  <a:gd name="connsiteX21" fmla="*/ 5251450 w 18300700"/>
                  <a:gd name="connsiteY21" fmla="*/ 5572723 h 15256473"/>
                  <a:gd name="connsiteX22" fmla="*/ 5251450 w 18300700"/>
                  <a:gd name="connsiteY22" fmla="*/ 5769573 h 15256473"/>
                  <a:gd name="connsiteX23" fmla="*/ 5168900 w 18300700"/>
                  <a:gd name="connsiteY23" fmla="*/ 5998173 h 15256473"/>
                  <a:gd name="connsiteX24" fmla="*/ 5118100 w 18300700"/>
                  <a:gd name="connsiteY24" fmla="*/ 6271223 h 15256473"/>
                  <a:gd name="connsiteX25" fmla="*/ 5029200 w 18300700"/>
                  <a:gd name="connsiteY25" fmla="*/ 6315673 h 15256473"/>
                  <a:gd name="connsiteX26" fmla="*/ 4927600 w 18300700"/>
                  <a:gd name="connsiteY26" fmla="*/ 6391873 h 15256473"/>
                  <a:gd name="connsiteX27" fmla="*/ 4838700 w 18300700"/>
                  <a:gd name="connsiteY27" fmla="*/ 6569673 h 15256473"/>
                  <a:gd name="connsiteX28" fmla="*/ 4692650 w 18300700"/>
                  <a:gd name="connsiteY28" fmla="*/ 6626823 h 15256473"/>
                  <a:gd name="connsiteX29" fmla="*/ 4514850 w 18300700"/>
                  <a:gd name="connsiteY29" fmla="*/ 6709373 h 15256473"/>
                  <a:gd name="connsiteX30" fmla="*/ 4362450 w 18300700"/>
                  <a:gd name="connsiteY30" fmla="*/ 6887173 h 15256473"/>
                  <a:gd name="connsiteX31" fmla="*/ 4229100 w 18300700"/>
                  <a:gd name="connsiteY31" fmla="*/ 7084023 h 15256473"/>
                  <a:gd name="connsiteX32" fmla="*/ 4025900 w 18300700"/>
                  <a:gd name="connsiteY32" fmla="*/ 7230073 h 15256473"/>
                  <a:gd name="connsiteX33" fmla="*/ 3721100 w 18300700"/>
                  <a:gd name="connsiteY33" fmla="*/ 7534873 h 15256473"/>
                  <a:gd name="connsiteX34" fmla="*/ 3536950 w 18300700"/>
                  <a:gd name="connsiteY34" fmla="*/ 7776173 h 15256473"/>
                  <a:gd name="connsiteX35" fmla="*/ 3390900 w 18300700"/>
                  <a:gd name="connsiteY35" fmla="*/ 7820623 h 15256473"/>
                  <a:gd name="connsiteX36" fmla="*/ 3213100 w 18300700"/>
                  <a:gd name="connsiteY36" fmla="*/ 7928573 h 15256473"/>
                  <a:gd name="connsiteX37" fmla="*/ 3041650 w 18300700"/>
                  <a:gd name="connsiteY37" fmla="*/ 8100023 h 15256473"/>
                  <a:gd name="connsiteX38" fmla="*/ 2870200 w 18300700"/>
                  <a:gd name="connsiteY38" fmla="*/ 8271473 h 15256473"/>
                  <a:gd name="connsiteX39" fmla="*/ 2781300 w 18300700"/>
                  <a:gd name="connsiteY39" fmla="*/ 8481023 h 15256473"/>
                  <a:gd name="connsiteX40" fmla="*/ 2673350 w 18300700"/>
                  <a:gd name="connsiteY40" fmla="*/ 8595323 h 15256473"/>
                  <a:gd name="connsiteX41" fmla="*/ 2698750 w 18300700"/>
                  <a:gd name="connsiteY41" fmla="*/ 8665173 h 15256473"/>
                  <a:gd name="connsiteX42" fmla="*/ 2863850 w 18300700"/>
                  <a:gd name="connsiteY42" fmla="*/ 8512773 h 15256473"/>
                  <a:gd name="connsiteX43" fmla="*/ 2901950 w 18300700"/>
                  <a:gd name="connsiteY43" fmla="*/ 8379423 h 15256473"/>
                  <a:gd name="connsiteX44" fmla="*/ 3022600 w 18300700"/>
                  <a:gd name="connsiteY44" fmla="*/ 8214323 h 15256473"/>
                  <a:gd name="connsiteX45" fmla="*/ 3136900 w 18300700"/>
                  <a:gd name="connsiteY45" fmla="*/ 8207973 h 15256473"/>
                  <a:gd name="connsiteX46" fmla="*/ 3219450 w 18300700"/>
                  <a:gd name="connsiteY46" fmla="*/ 8138123 h 15256473"/>
                  <a:gd name="connsiteX47" fmla="*/ 3206750 w 18300700"/>
                  <a:gd name="connsiteY47" fmla="*/ 8303223 h 15256473"/>
                  <a:gd name="connsiteX48" fmla="*/ 3117850 w 18300700"/>
                  <a:gd name="connsiteY48" fmla="*/ 8461973 h 15256473"/>
                  <a:gd name="connsiteX49" fmla="*/ 2952750 w 18300700"/>
                  <a:gd name="connsiteY49" fmla="*/ 8665173 h 15256473"/>
                  <a:gd name="connsiteX50" fmla="*/ 2838450 w 18300700"/>
                  <a:gd name="connsiteY50" fmla="*/ 8862023 h 15256473"/>
                  <a:gd name="connsiteX51" fmla="*/ 2736850 w 18300700"/>
                  <a:gd name="connsiteY51" fmla="*/ 9014423 h 15256473"/>
                  <a:gd name="connsiteX52" fmla="*/ 2692400 w 18300700"/>
                  <a:gd name="connsiteY52" fmla="*/ 9185873 h 15256473"/>
                  <a:gd name="connsiteX53" fmla="*/ 2527300 w 18300700"/>
                  <a:gd name="connsiteY53" fmla="*/ 9382723 h 15256473"/>
                  <a:gd name="connsiteX54" fmla="*/ 2425700 w 18300700"/>
                  <a:gd name="connsiteY54" fmla="*/ 9585923 h 15256473"/>
                  <a:gd name="connsiteX55" fmla="*/ 2368550 w 18300700"/>
                  <a:gd name="connsiteY55" fmla="*/ 9731973 h 15256473"/>
                  <a:gd name="connsiteX56" fmla="*/ 2235200 w 18300700"/>
                  <a:gd name="connsiteY56" fmla="*/ 9852623 h 15256473"/>
                  <a:gd name="connsiteX57" fmla="*/ 2184400 w 18300700"/>
                  <a:gd name="connsiteY57" fmla="*/ 9960573 h 15256473"/>
                  <a:gd name="connsiteX58" fmla="*/ 2317750 w 18300700"/>
                  <a:gd name="connsiteY58" fmla="*/ 9985973 h 15256473"/>
                  <a:gd name="connsiteX59" fmla="*/ 2311400 w 18300700"/>
                  <a:gd name="connsiteY59" fmla="*/ 10125673 h 15256473"/>
                  <a:gd name="connsiteX60" fmla="*/ 2254250 w 18300700"/>
                  <a:gd name="connsiteY60" fmla="*/ 10271723 h 15256473"/>
                  <a:gd name="connsiteX61" fmla="*/ 2139950 w 18300700"/>
                  <a:gd name="connsiteY61" fmla="*/ 10366973 h 15256473"/>
                  <a:gd name="connsiteX62" fmla="*/ 2000250 w 18300700"/>
                  <a:gd name="connsiteY62" fmla="*/ 10405073 h 15256473"/>
                  <a:gd name="connsiteX63" fmla="*/ 1974850 w 18300700"/>
                  <a:gd name="connsiteY63" fmla="*/ 10462223 h 15256473"/>
                  <a:gd name="connsiteX64" fmla="*/ 2006600 w 18300700"/>
                  <a:gd name="connsiteY64" fmla="*/ 10525723 h 15256473"/>
                  <a:gd name="connsiteX65" fmla="*/ 1924050 w 18300700"/>
                  <a:gd name="connsiteY65" fmla="*/ 10659073 h 15256473"/>
                  <a:gd name="connsiteX66" fmla="*/ 1879600 w 18300700"/>
                  <a:gd name="connsiteY66" fmla="*/ 10805123 h 15256473"/>
                  <a:gd name="connsiteX67" fmla="*/ 1854200 w 18300700"/>
                  <a:gd name="connsiteY67" fmla="*/ 11021023 h 15256473"/>
                  <a:gd name="connsiteX68" fmla="*/ 1841500 w 18300700"/>
                  <a:gd name="connsiteY68" fmla="*/ 11160723 h 15256473"/>
                  <a:gd name="connsiteX69" fmla="*/ 1695450 w 18300700"/>
                  <a:gd name="connsiteY69" fmla="*/ 11268673 h 15256473"/>
                  <a:gd name="connsiteX70" fmla="*/ 1606550 w 18300700"/>
                  <a:gd name="connsiteY70" fmla="*/ 11503623 h 15256473"/>
                  <a:gd name="connsiteX71" fmla="*/ 1511300 w 18300700"/>
                  <a:gd name="connsiteY71" fmla="*/ 11732223 h 15256473"/>
                  <a:gd name="connsiteX72" fmla="*/ 1225550 w 18300700"/>
                  <a:gd name="connsiteY72" fmla="*/ 11846523 h 15256473"/>
                  <a:gd name="connsiteX73" fmla="*/ 1130300 w 18300700"/>
                  <a:gd name="connsiteY73" fmla="*/ 11795723 h 15256473"/>
                  <a:gd name="connsiteX74" fmla="*/ 1003300 w 18300700"/>
                  <a:gd name="connsiteY74" fmla="*/ 11878273 h 15256473"/>
                  <a:gd name="connsiteX75" fmla="*/ 984250 w 18300700"/>
                  <a:gd name="connsiteY75" fmla="*/ 11941773 h 15256473"/>
                  <a:gd name="connsiteX76" fmla="*/ 901700 w 18300700"/>
                  <a:gd name="connsiteY76" fmla="*/ 12030673 h 15256473"/>
                  <a:gd name="connsiteX77" fmla="*/ 819150 w 18300700"/>
                  <a:gd name="connsiteY77" fmla="*/ 12138623 h 15256473"/>
                  <a:gd name="connsiteX78" fmla="*/ 704850 w 18300700"/>
                  <a:gd name="connsiteY78" fmla="*/ 12310073 h 15256473"/>
                  <a:gd name="connsiteX79" fmla="*/ 635000 w 18300700"/>
                  <a:gd name="connsiteY79" fmla="*/ 12481523 h 15256473"/>
                  <a:gd name="connsiteX80" fmla="*/ 565150 w 18300700"/>
                  <a:gd name="connsiteY80" fmla="*/ 12564073 h 15256473"/>
                  <a:gd name="connsiteX81" fmla="*/ 514350 w 18300700"/>
                  <a:gd name="connsiteY81" fmla="*/ 12703773 h 15256473"/>
                  <a:gd name="connsiteX82" fmla="*/ 469900 w 18300700"/>
                  <a:gd name="connsiteY82" fmla="*/ 12824423 h 15256473"/>
                  <a:gd name="connsiteX83" fmla="*/ 419100 w 18300700"/>
                  <a:gd name="connsiteY83" fmla="*/ 12989523 h 15256473"/>
                  <a:gd name="connsiteX84" fmla="*/ 476250 w 18300700"/>
                  <a:gd name="connsiteY84" fmla="*/ 13084773 h 15256473"/>
                  <a:gd name="connsiteX85" fmla="*/ 406400 w 18300700"/>
                  <a:gd name="connsiteY85" fmla="*/ 13237173 h 15256473"/>
                  <a:gd name="connsiteX86" fmla="*/ 412750 w 18300700"/>
                  <a:gd name="connsiteY86" fmla="*/ 13357823 h 15256473"/>
                  <a:gd name="connsiteX87" fmla="*/ 368300 w 18300700"/>
                  <a:gd name="connsiteY87" fmla="*/ 13529273 h 15256473"/>
                  <a:gd name="connsiteX88" fmla="*/ 317500 w 18300700"/>
                  <a:gd name="connsiteY88" fmla="*/ 13751523 h 15256473"/>
                  <a:gd name="connsiteX89" fmla="*/ 273050 w 18300700"/>
                  <a:gd name="connsiteY89" fmla="*/ 13916623 h 15256473"/>
                  <a:gd name="connsiteX90" fmla="*/ 234950 w 18300700"/>
                  <a:gd name="connsiteY90" fmla="*/ 14043623 h 15256473"/>
                  <a:gd name="connsiteX91" fmla="*/ 228600 w 18300700"/>
                  <a:gd name="connsiteY91" fmla="*/ 14221423 h 15256473"/>
                  <a:gd name="connsiteX92" fmla="*/ 184150 w 18300700"/>
                  <a:gd name="connsiteY92" fmla="*/ 14418273 h 15256473"/>
                  <a:gd name="connsiteX93" fmla="*/ 139700 w 18300700"/>
                  <a:gd name="connsiteY93" fmla="*/ 14589723 h 15256473"/>
                  <a:gd name="connsiteX94" fmla="*/ 133350 w 18300700"/>
                  <a:gd name="connsiteY94" fmla="*/ 14761173 h 15256473"/>
                  <a:gd name="connsiteX95" fmla="*/ 69850 w 18300700"/>
                  <a:gd name="connsiteY95" fmla="*/ 14875473 h 15256473"/>
                  <a:gd name="connsiteX96" fmla="*/ 50800 w 18300700"/>
                  <a:gd name="connsiteY96" fmla="*/ 15027873 h 15256473"/>
                  <a:gd name="connsiteX97" fmla="*/ 0 w 18300700"/>
                  <a:gd name="connsiteY97" fmla="*/ 15256473 h 15256473"/>
                  <a:gd name="connsiteX98" fmla="*/ 82550 w 18300700"/>
                  <a:gd name="connsiteY98" fmla="*/ 15199323 h 15256473"/>
                  <a:gd name="connsiteX99" fmla="*/ 406400 w 18300700"/>
                  <a:gd name="connsiteY99" fmla="*/ 14024573 h 15256473"/>
                  <a:gd name="connsiteX100" fmla="*/ 4775200 w 18300700"/>
                  <a:gd name="connsiteY100" fmla="*/ 14151573 h 15256473"/>
                  <a:gd name="connsiteX101" fmla="*/ 9207500 w 18300700"/>
                  <a:gd name="connsiteY101" fmla="*/ 14189673 h 15256473"/>
                  <a:gd name="connsiteX102" fmla="*/ 9029700 w 18300700"/>
                  <a:gd name="connsiteY102" fmla="*/ 11471873 h 15256473"/>
                  <a:gd name="connsiteX103" fmla="*/ 8851900 w 18300700"/>
                  <a:gd name="connsiteY103" fmla="*/ 10824173 h 15256473"/>
                  <a:gd name="connsiteX104" fmla="*/ 8978900 w 18300700"/>
                  <a:gd name="connsiteY104" fmla="*/ 10519373 h 15256473"/>
                  <a:gd name="connsiteX105" fmla="*/ 9207500 w 18300700"/>
                  <a:gd name="connsiteY105" fmla="*/ 10176473 h 15256473"/>
                  <a:gd name="connsiteX106" fmla="*/ 10134600 w 18300700"/>
                  <a:gd name="connsiteY106" fmla="*/ 9579573 h 15256473"/>
                  <a:gd name="connsiteX107" fmla="*/ 10579100 w 18300700"/>
                  <a:gd name="connsiteY107" fmla="*/ 9477973 h 15256473"/>
                  <a:gd name="connsiteX108" fmla="*/ 11036300 w 18300700"/>
                  <a:gd name="connsiteY108" fmla="*/ 9249373 h 15256473"/>
                  <a:gd name="connsiteX109" fmla="*/ 11366500 w 18300700"/>
                  <a:gd name="connsiteY109" fmla="*/ 9147773 h 15256473"/>
                  <a:gd name="connsiteX110" fmla="*/ 11289631 w 18300700"/>
                  <a:gd name="connsiteY110" fmla="*/ 3195639 h 15256473"/>
                  <a:gd name="connsiteX111" fmla="*/ 18300700 w 18300700"/>
                  <a:gd name="connsiteY111" fmla="*/ 3000973 h 15256473"/>
                  <a:gd name="connsiteX112" fmla="*/ 18160332 w 18300700"/>
                  <a:gd name="connsiteY112" fmla="*/ 0 h 15256473"/>
                  <a:gd name="connsiteX113" fmla="*/ 11880181 w 18300700"/>
                  <a:gd name="connsiteY113" fmla="*/ 1512889 h 15256473"/>
                  <a:gd name="connsiteX114" fmla="*/ 9029032 w 18300700"/>
                  <a:gd name="connsiteY114" fmla="*/ 2050061 h 15256473"/>
                  <a:gd name="connsiteX0" fmla="*/ 9029032 w 18300700"/>
                  <a:gd name="connsiteY0" fmla="*/ 2050061 h 15256473"/>
                  <a:gd name="connsiteX1" fmla="*/ 7486650 w 18300700"/>
                  <a:gd name="connsiteY1" fmla="*/ 1862735 h 15256473"/>
                  <a:gd name="connsiteX2" fmla="*/ 7188200 w 18300700"/>
                  <a:gd name="connsiteY2" fmla="*/ 2050061 h 15256473"/>
                  <a:gd name="connsiteX3" fmla="*/ 6972300 w 18300700"/>
                  <a:gd name="connsiteY3" fmla="*/ 2181823 h 15256473"/>
                  <a:gd name="connsiteX4" fmla="*/ 6737350 w 18300700"/>
                  <a:gd name="connsiteY4" fmla="*/ 2194523 h 15256473"/>
                  <a:gd name="connsiteX5" fmla="*/ 6629400 w 18300700"/>
                  <a:gd name="connsiteY5" fmla="*/ 2353273 h 15256473"/>
                  <a:gd name="connsiteX6" fmla="*/ 6445250 w 18300700"/>
                  <a:gd name="connsiteY6" fmla="*/ 2499323 h 15256473"/>
                  <a:gd name="connsiteX7" fmla="*/ 6197600 w 18300700"/>
                  <a:gd name="connsiteY7" fmla="*/ 2594573 h 15256473"/>
                  <a:gd name="connsiteX8" fmla="*/ 6045200 w 18300700"/>
                  <a:gd name="connsiteY8" fmla="*/ 2816823 h 15256473"/>
                  <a:gd name="connsiteX9" fmla="*/ 6064250 w 18300700"/>
                  <a:gd name="connsiteY9" fmla="*/ 3000973 h 15256473"/>
                  <a:gd name="connsiteX10" fmla="*/ 6007100 w 18300700"/>
                  <a:gd name="connsiteY10" fmla="*/ 3274023 h 15256473"/>
                  <a:gd name="connsiteX11" fmla="*/ 5956300 w 18300700"/>
                  <a:gd name="connsiteY11" fmla="*/ 3413723 h 15256473"/>
                  <a:gd name="connsiteX12" fmla="*/ 5816600 w 18300700"/>
                  <a:gd name="connsiteY12" fmla="*/ 3597873 h 15256473"/>
                  <a:gd name="connsiteX13" fmla="*/ 5708650 w 18300700"/>
                  <a:gd name="connsiteY13" fmla="*/ 3782023 h 15256473"/>
                  <a:gd name="connsiteX14" fmla="*/ 5626100 w 18300700"/>
                  <a:gd name="connsiteY14" fmla="*/ 4080473 h 15256473"/>
                  <a:gd name="connsiteX15" fmla="*/ 5556250 w 18300700"/>
                  <a:gd name="connsiteY15" fmla="*/ 4315423 h 15256473"/>
                  <a:gd name="connsiteX16" fmla="*/ 5384800 w 18300700"/>
                  <a:gd name="connsiteY16" fmla="*/ 4480523 h 15256473"/>
                  <a:gd name="connsiteX17" fmla="*/ 5372100 w 18300700"/>
                  <a:gd name="connsiteY17" fmla="*/ 4632923 h 15256473"/>
                  <a:gd name="connsiteX18" fmla="*/ 5308600 w 18300700"/>
                  <a:gd name="connsiteY18" fmla="*/ 4817073 h 15256473"/>
                  <a:gd name="connsiteX19" fmla="*/ 5257800 w 18300700"/>
                  <a:gd name="connsiteY19" fmla="*/ 5007573 h 15256473"/>
                  <a:gd name="connsiteX20" fmla="*/ 5251450 w 18300700"/>
                  <a:gd name="connsiteY20" fmla="*/ 5286973 h 15256473"/>
                  <a:gd name="connsiteX21" fmla="*/ 5289550 w 18300700"/>
                  <a:gd name="connsiteY21" fmla="*/ 5369523 h 15256473"/>
                  <a:gd name="connsiteX22" fmla="*/ 5251450 w 18300700"/>
                  <a:gd name="connsiteY22" fmla="*/ 5572723 h 15256473"/>
                  <a:gd name="connsiteX23" fmla="*/ 5251450 w 18300700"/>
                  <a:gd name="connsiteY23" fmla="*/ 5769573 h 15256473"/>
                  <a:gd name="connsiteX24" fmla="*/ 5168900 w 18300700"/>
                  <a:gd name="connsiteY24" fmla="*/ 5998173 h 15256473"/>
                  <a:gd name="connsiteX25" fmla="*/ 5118100 w 18300700"/>
                  <a:gd name="connsiteY25" fmla="*/ 6271223 h 15256473"/>
                  <a:gd name="connsiteX26" fmla="*/ 5029200 w 18300700"/>
                  <a:gd name="connsiteY26" fmla="*/ 6315673 h 15256473"/>
                  <a:gd name="connsiteX27" fmla="*/ 4927600 w 18300700"/>
                  <a:gd name="connsiteY27" fmla="*/ 6391873 h 15256473"/>
                  <a:gd name="connsiteX28" fmla="*/ 4838700 w 18300700"/>
                  <a:gd name="connsiteY28" fmla="*/ 6569673 h 15256473"/>
                  <a:gd name="connsiteX29" fmla="*/ 4692650 w 18300700"/>
                  <a:gd name="connsiteY29" fmla="*/ 6626823 h 15256473"/>
                  <a:gd name="connsiteX30" fmla="*/ 4514850 w 18300700"/>
                  <a:gd name="connsiteY30" fmla="*/ 6709373 h 15256473"/>
                  <a:gd name="connsiteX31" fmla="*/ 4362450 w 18300700"/>
                  <a:gd name="connsiteY31" fmla="*/ 6887173 h 15256473"/>
                  <a:gd name="connsiteX32" fmla="*/ 4229100 w 18300700"/>
                  <a:gd name="connsiteY32" fmla="*/ 7084023 h 15256473"/>
                  <a:gd name="connsiteX33" fmla="*/ 4025900 w 18300700"/>
                  <a:gd name="connsiteY33" fmla="*/ 7230073 h 15256473"/>
                  <a:gd name="connsiteX34" fmla="*/ 3721100 w 18300700"/>
                  <a:gd name="connsiteY34" fmla="*/ 7534873 h 15256473"/>
                  <a:gd name="connsiteX35" fmla="*/ 3536950 w 18300700"/>
                  <a:gd name="connsiteY35" fmla="*/ 7776173 h 15256473"/>
                  <a:gd name="connsiteX36" fmla="*/ 3390900 w 18300700"/>
                  <a:gd name="connsiteY36" fmla="*/ 7820623 h 15256473"/>
                  <a:gd name="connsiteX37" fmla="*/ 3213100 w 18300700"/>
                  <a:gd name="connsiteY37" fmla="*/ 7928573 h 15256473"/>
                  <a:gd name="connsiteX38" fmla="*/ 3041650 w 18300700"/>
                  <a:gd name="connsiteY38" fmla="*/ 8100023 h 15256473"/>
                  <a:gd name="connsiteX39" fmla="*/ 2870200 w 18300700"/>
                  <a:gd name="connsiteY39" fmla="*/ 8271473 h 15256473"/>
                  <a:gd name="connsiteX40" fmla="*/ 2781300 w 18300700"/>
                  <a:gd name="connsiteY40" fmla="*/ 8481023 h 15256473"/>
                  <a:gd name="connsiteX41" fmla="*/ 2673350 w 18300700"/>
                  <a:gd name="connsiteY41" fmla="*/ 8595323 h 15256473"/>
                  <a:gd name="connsiteX42" fmla="*/ 2698750 w 18300700"/>
                  <a:gd name="connsiteY42" fmla="*/ 8665173 h 15256473"/>
                  <a:gd name="connsiteX43" fmla="*/ 2863850 w 18300700"/>
                  <a:gd name="connsiteY43" fmla="*/ 8512773 h 15256473"/>
                  <a:gd name="connsiteX44" fmla="*/ 2901950 w 18300700"/>
                  <a:gd name="connsiteY44" fmla="*/ 8379423 h 15256473"/>
                  <a:gd name="connsiteX45" fmla="*/ 3022600 w 18300700"/>
                  <a:gd name="connsiteY45" fmla="*/ 8214323 h 15256473"/>
                  <a:gd name="connsiteX46" fmla="*/ 3136900 w 18300700"/>
                  <a:gd name="connsiteY46" fmla="*/ 8207973 h 15256473"/>
                  <a:gd name="connsiteX47" fmla="*/ 3219450 w 18300700"/>
                  <a:gd name="connsiteY47" fmla="*/ 8138123 h 15256473"/>
                  <a:gd name="connsiteX48" fmla="*/ 3206750 w 18300700"/>
                  <a:gd name="connsiteY48" fmla="*/ 8303223 h 15256473"/>
                  <a:gd name="connsiteX49" fmla="*/ 3117850 w 18300700"/>
                  <a:gd name="connsiteY49" fmla="*/ 8461973 h 15256473"/>
                  <a:gd name="connsiteX50" fmla="*/ 2952750 w 18300700"/>
                  <a:gd name="connsiteY50" fmla="*/ 8665173 h 15256473"/>
                  <a:gd name="connsiteX51" fmla="*/ 2838450 w 18300700"/>
                  <a:gd name="connsiteY51" fmla="*/ 8862023 h 15256473"/>
                  <a:gd name="connsiteX52" fmla="*/ 2736850 w 18300700"/>
                  <a:gd name="connsiteY52" fmla="*/ 9014423 h 15256473"/>
                  <a:gd name="connsiteX53" fmla="*/ 2692400 w 18300700"/>
                  <a:gd name="connsiteY53" fmla="*/ 9185873 h 15256473"/>
                  <a:gd name="connsiteX54" fmla="*/ 2527300 w 18300700"/>
                  <a:gd name="connsiteY54" fmla="*/ 9382723 h 15256473"/>
                  <a:gd name="connsiteX55" fmla="*/ 2425700 w 18300700"/>
                  <a:gd name="connsiteY55" fmla="*/ 9585923 h 15256473"/>
                  <a:gd name="connsiteX56" fmla="*/ 2368550 w 18300700"/>
                  <a:gd name="connsiteY56" fmla="*/ 9731973 h 15256473"/>
                  <a:gd name="connsiteX57" fmla="*/ 2235200 w 18300700"/>
                  <a:gd name="connsiteY57" fmla="*/ 9852623 h 15256473"/>
                  <a:gd name="connsiteX58" fmla="*/ 2184400 w 18300700"/>
                  <a:gd name="connsiteY58" fmla="*/ 9960573 h 15256473"/>
                  <a:gd name="connsiteX59" fmla="*/ 2317750 w 18300700"/>
                  <a:gd name="connsiteY59" fmla="*/ 9985973 h 15256473"/>
                  <a:gd name="connsiteX60" fmla="*/ 2311400 w 18300700"/>
                  <a:gd name="connsiteY60" fmla="*/ 10125673 h 15256473"/>
                  <a:gd name="connsiteX61" fmla="*/ 2254250 w 18300700"/>
                  <a:gd name="connsiteY61" fmla="*/ 10271723 h 15256473"/>
                  <a:gd name="connsiteX62" fmla="*/ 2139950 w 18300700"/>
                  <a:gd name="connsiteY62" fmla="*/ 10366973 h 15256473"/>
                  <a:gd name="connsiteX63" fmla="*/ 2000250 w 18300700"/>
                  <a:gd name="connsiteY63" fmla="*/ 10405073 h 15256473"/>
                  <a:gd name="connsiteX64" fmla="*/ 1974850 w 18300700"/>
                  <a:gd name="connsiteY64" fmla="*/ 10462223 h 15256473"/>
                  <a:gd name="connsiteX65" fmla="*/ 2006600 w 18300700"/>
                  <a:gd name="connsiteY65" fmla="*/ 10525723 h 15256473"/>
                  <a:gd name="connsiteX66" fmla="*/ 1924050 w 18300700"/>
                  <a:gd name="connsiteY66" fmla="*/ 10659073 h 15256473"/>
                  <a:gd name="connsiteX67" fmla="*/ 1879600 w 18300700"/>
                  <a:gd name="connsiteY67" fmla="*/ 10805123 h 15256473"/>
                  <a:gd name="connsiteX68" fmla="*/ 1854200 w 18300700"/>
                  <a:gd name="connsiteY68" fmla="*/ 11021023 h 15256473"/>
                  <a:gd name="connsiteX69" fmla="*/ 1841500 w 18300700"/>
                  <a:gd name="connsiteY69" fmla="*/ 11160723 h 15256473"/>
                  <a:gd name="connsiteX70" fmla="*/ 1695450 w 18300700"/>
                  <a:gd name="connsiteY70" fmla="*/ 11268673 h 15256473"/>
                  <a:gd name="connsiteX71" fmla="*/ 1606550 w 18300700"/>
                  <a:gd name="connsiteY71" fmla="*/ 11503623 h 15256473"/>
                  <a:gd name="connsiteX72" fmla="*/ 1511300 w 18300700"/>
                  <a:gd name="connsiteY72" fmla="*/ 11732223 h 15256473"/>
                  <a:gd name="connsiteX73" fmla="*/ 1225550 w 18300700"/>
                  <a:gd name="connsiteY73" fmla="*/ 11846523 h 15256473"/>
                  <a:gd name="connsiteX74" fmla="*/ 1130300 w 18300700"/>
                  <a:gd name="connsiteY74" fmla="*/ 11795723 h 15256473"/>
                  <a:gd name="connsiteX75" fmla="*/ 1003300 w 18300700"/>
                  <a:gd name="connsiteY75" fmla="*/ 11878273 h 15256473"/>
                  <a:gd name="connsiteX76" fmla="*/ 984250 w 18300700"/>
                  <a:gd name="connsiteY76" fmla="*/ 11941773 h 15256473"/>
                  <a:gd name="connsiteX77" fmla="*/ 901700 w 18300700"/>
                  <a:gd name="connsiteY77" fmla="*/ 12030673 h 15256473"/>
                  <a:gd name="connsiteX78" fmla="*/ 819150 w 18300700"/>
                  <a:gd name="connsiteY78" fmla="*/ 12138623 h 15256473"/>
                  <a:gd name="connsiteX79" fmla="*/ 704850 w 18300700"/>
                  <a:gd name="connsiteY79" fmla="*/ 12310073 h 15256473"/>
                  <a:gd name="connsiteX80" fmla="*/ 635000 w 18300700"/>
                  <a:gd name="connsiteY80" fmla="*/ 12481523 h 15256473"/>
                  <a:gd name="connsiteX81" fmla="*/ 565150 w 18300700"/>
                  <a:gd name="connsiteY81" fmla="*/ 12564073 h 15256473"/>
                  <a:gd name="connsiteX82" fmla="*/ 514350 w 18300700"/>
                  <a:gd name="connsiteY82" fmla="*/ 12703773 h 15256473"/>
                  <a:gd name="connsiteX83" fmla="*/ 469900 w 18300700"/>
                  <a:gd name="connsiteY83" fmla="*/ 12824423 h 15256473"/>
                  <a:gd name="connsiteX84" fmla="*/ 419100 w 18300700"/>
                  <a:gd name="connsiteY84" fmla="*/ 12989523 h 15256473"/>
                  <a:gd name="connsiteX85" fmla="*/ 476250 w 18300700"/>
                  <a:gd name="connsiteY85" fmla="*/ 13084773 h 15256473"/>
                  <a:gd name="connsiteX86" fmla="*/ 406400 w 18300700"/>
                  <a:gd name="connsiteY86" fmla="*/ 13237173 h 15256473"/>
                  <a:gd name="connsiteX87" fmla="*/ 412750 w 18300700"/>
                  <a:gd name="connsiteY87" fmla="*/ 13357823 h 15256473"/>
                  <a:gd name="connsiteX88" fmla="*/ 368300 w 18300700"/>
                  <a:gd name="connsiteY88" fmla="*/ 13529273 h 15256473"/>
                  <a:gd name="connsiteX89" fmla="*/ 317500 w 18300700"/>
                  <a:gd name="connsiteY89" fmla="*/ 13751523 h 15256473"/>
                  <a:gd name="connsiteX90" fmla="*/ 273050 w 18300700"/>
                  <a:gd name="connsiteY90" fmla="*/ 13916623 h 15256473"/>
                  <a:gd name="connsiteX91" fmla="*/ 234950 w 18300700"/>
                  <a:gd name="connsiteY91" fmla="*/ 14043623 h 15256473"/>
                  <a:gd name="connsiteX92" fmla="*/ 228600 w 18300700"/>
                  <a:gd name="connsiteY92" fmla="*/ 14221423 h 15256473"/>
                  <a:gd name="connsiteX93" fmla="*/ 184150 w 18300700"/>
                  <a:gd name="connsiteY93" fmla="*/ 14418273 h 15256473"/>
                  <a:gd name="connsiteX94" fmla="*/ 139700 w 18300700"/>
                  <a:gd name="connsiteY94" fmla="*/ 14589723 h 15256473"/>
                  <a:gd name="connsiteX95" fmla="*/ 133350 w 18300700"/>
                  <a:gd name="connsiteY95" fmla="*/ 14761173 h 15256473"/>
                  <a:gd name="connsiteX96" fmla="*/ 69850 w 18300700"/>
                  <a:gd name="connsiteY96" fmla="*/ 14875473 h 15256473"/>
                  <a:gd name="connsiteX97" fmla="*/ 50800 w 18300700"/>
                  <a:gd name="connsiteY97" fmla="*/ 15027873 h 15256473"/>
                  <a:gd name="connsiteX98" fmla="*/ 0 w 18300700"/>
                  <a:gd name="connsiteY98" fmla="*/ 15256473 h 15256473"/>
                  <a:gd name="connsiteX99" fmla="*/ 82550 w 18300700"/>
                  <a:gd name="connsiteY99" fmla="*/ 15199323 h 15256473"/>
                  <a:gd name="connsiteX100" fmla="*/ 406400 w 18300700"/>
                  <a:gd name="connsiteY100" fmla="*/ 14024573 h 15256473"/>
                  <a:gd name="connsiteX101" fmla="*/ 4775200 w 18300700"/>
                  <a:gd name="connsiteY101" fmla="*/ 14151573 h 15256473"/>
                  <a:gd name="connsiteX102" fmla="*/ 9207500 w 18300700"/>
                  <a:gd name="connsiteY102" fmla="*/ 14189673 h 15256473"/>
                  <a:gd name="connsiteX103" fmla="*/ 9029700 w 18300700"/>
                  <a:gd name="connsiteY103" fmla="*/ 11471873 h 15256473"/>
                  <a:gd name="connsiteX104" fmla="*/ 8851900 w 18300700"/>
                  <a:gd name="connsiteY104" fmla="*/ 10824173 h 15256473"/>
                  <a:gd name="connsiteX105" fmla="*/ 8978900 w 18300700"/>
                  <a:gd name="connsiteY105" fmla="*/ 10519373 h 15256473"/>
                  <a:gd name="connsiteX106" fmla="*/ 9207500 w 18300700"/>
                  <a:gd name="connsiteY106" fmla="*/ 10176473 h 15256473"/>
                  <a:gd name="connsiteX107" fmla="*/ 10134600 w 18300700"/>
                  <a:gd name="connsiteY107" fmla="*/ 9579573 h 15256473"/>
                  <a:gd name="connsiteX108" fmla="*/ 10579100 w 18300700"/>
                  <a:gd name="connsiteY108" fmla="*/ 9477973 h 15256473"/>
                  <a:gd name="connsiteX109" fmla="*/ 11036300 w 18300700"/>
                  <a:gd name="connsiteY109" fmla="*/ 9249373 h 15256473"/>
                  <a:gd name="connsiteX110" fmla="*/ 11366500 w 18300700"/>
                  <a:gd name="connsiteY110" fmla="*/ 9147773 h 15256473"/>
                  <a:gd name="connsiteX111" fmla="*/ 11289631 w 18300700"/>
                  <a:gd name="connsiteY111" fmla="*/ 3195639 h 15256473"/>
                  <a:gd name="connsiteX112" fmla="*/ 18300700 w 18300700"/>
                  <a:gd name="connsiteY112" fmla="*/ 3000973 h 15256473"/>
                  <a:gd name="connsiteX113" fmla="*/ 18160332 w 18300700"/>
                  <a:gd name="connsiteY113" fmla="*/ 0 h 15256473"/>
                  <a:gd name="connsiteX114" fmla="*/ 11880181 w 18300700"/>
                  <a:gd name="connsiteY114" fmla="*/ 1512889 h 15256473"/>
                  <a:gd name="connsiteX115" fmla="*/ 9029032 w 18300700"/>
                  <a:gd name="connsiteY115" fmla="*/ 2050061 h 15256473"/>
                  <a:gd name="connsiteX0" fmla="*/ 9029032 w 18300700"/>
                  <a:gd name="connsiteY0" fmla="*/ 2050061 h 15256473"/>
                  <a:gd name="connsiteX1" fmla="*/ 7791450 w 18300700"/>
                  <a:gd name="connsiteY1" fmla="*/ 1667473 h 15256473"/>
                  <a:gd name="connsiteX2" fmla="*/ 7486650 w 18300700"/>
                  <a:gd name="connsiteY2" fmla="*/ 1862735 h 15256473"/>
                  <a:gd name="connsiteX3" fmla="*/ 7188200 w 18300700"/>
                  <a:gd name="connsiteY3" fmla="*/ 2050061 h 15256473"/>
                  <a:gd name="connsiteX4" fmla="*/ 6972300 w 18300700"/>
                  <a:gd name="connsiteY4" fmla="*/ 2181823 h 15256473"/>
                  <a:gd name="connsiteX5" fmla="*/ 6737350 w 18300700"/>
                  <a:gd name="connsiteY5" fmla="*/ 2194523 h 15256473"/>
                  <a:gd name="connsiteX6" fmla="*/ 6629400 w 18300700"/>
                  <a:gd name="connsiteY6" fmla="*/ 2353273 h 15256473"/>
                  <a:gd name="connsiteX7" fmla="*/ 6445250 w 18300700"/>
                  <a:gd name="connsiteY7" fmla="*/ 2499323 h 15256473"/>
                  <a:gd name="connsiteX8" fmla="*/ 6197600 w 18300700"/>
                  <a:gd name="connsiteY8" fmla="*/ 2594573 h 15256473"/>
                  <a:gd name="connsiteX9" fmla="*/ 6045200 w 18300700"/>
                  <a:gd name="connsiteY9" fmla="*/ 2816823 h 15256473"/>
                  <a:gd name="connsiteX10" fmla="*/ 6064250 w 18300700"/>
                  <a:gd name="connsiteY10" fmla="*/ 3000973 h 15256473"/>
                  <a:gd name="connsiteX11" fmla="*/ 6007100 w 18300700"/>
                  <a:gd name="connsiteY11" fmla="*/ 3274023 h 15256473"/>
                  <a:gd name="connsiteX12" fmla="*/ 5956300 w 18300700"/>
                  <a:gd name="connsiteY12" fmla="*/ 3413723 h 15256473"/>
                  <a:gd name="connsiteX13" fmla="*/ 5816600 w 18300700"/>
                  <a:gd name="connsiteY13" fmla="*/ 3597873 h 15256473"/>
                  <a:gd name="connsiteX14" fmla="*/ 5708650 w 18300700"/>
                  <a:gd name="connsiteY14" fmla="*/ 3782023 h 15256473"/>
                  <a:gd name="connsiteX15" fmla="*/ 5626100 w 18300700"/>
                  <a:gd name="connsiteY15" fmla="*/ 4080473 h 15256473"/>
                  <a:gd name="connsiteX16" fmla="*/ 5556250 w 18300700"/>
                  <a:gd name="connsiteY16" fmla="*/ 4315423 h 15256473"/>
                  <a:gd name="connsiteX17" fmla="*/ 5384800 w 18300700"/>
                  <a:gd name="connsiteY17" fmla="*/ 4480523 h 15256473"/>
                  <a:gd name="connsiteX18" fmla="*/ 5372100 w 18300700"/>
                  <a:gd name="connsiteY18" fmla="*/ 4632923 h 15256473"/>
                  <a:gd name="connsiteX19" fmla="*/ 5308600 w 18300700"/>
                  <a:gd name="connsiteY19" fmla="*/ 4817073 h 15256473"/>
                  <a:gd name="connsiteX20" fmla="*/ 5257800 w 18300700"/>
                  <a:gd name="connsiteY20" fmla="*/ 5007573 h 15256473"/>
                  <a:gd name="connsiteX21" fmla="*/ 5251450 w 18300700"/>
                  <a:gd name="connsiteY21" fmla="*/ 5286973 h 15256473"/>
                  <a:gd name="connsiteX22" fmla="*/ 5289550 w 18300700"/>
                  <a:gd name="connsiteY22" fmla="*/ 5369523 h 15256473"/>
                  <a:gd name="connsiteX23" fmla="*/ 5251450 w 18300700"/>
                  <a:gd name="connsiteY23" fmla="*/ 5572723 h 15256473"/>
                  <a:gd name="connsiteX24" fmla="*/ 5251450 w 18300700"/>
                  <a:gd name="connsiteY24" fmla="*/ 5769573 h 15256473"/>
                  <a:gd name="connsiteX25" fmla="*/ 5168900 w 18300700"/>
                  <a:gd name="connsiteY25" fmla="*/ 5998173 h 15256473"/>
                  <a:gd name="connsiteX26" fmla="*/ 5118100 w 18300700"/>
                  <a:gd name="connsiteY26" fmla="*/ 6271223 h 15256473"/>
                  <a:gd name="connsiteX27" fmla="*/ 5029200 w 18300700"/>
                  <a:gd name="connsiteY27" fmla="*/ 6315673 h 15256473"/>
                  <a:gd name="connsiteX28" fmla="*/ 4927600 w 18300700"/>
                  <a:gd name="connsiteY28" fmla="*/ 6391873 h 15256473"/>
                  <a:gd name="connsiteX29" fmla="*/ 4838700 w 18300700"/>
                  <a:gd name="connsiteY29" fmla="*/ 6569673 h 15256473"/>
                  <a:gd name="connsiteX30" fmla="*/ 4692650 w 18300700"/>
                  <a:gd name="connsiteY30" fmla="*/ 6626823 h 15256473"/>
                  <a:gd name="connsiteX31" fmla="*/ 4514850 w 18300700"/>
                  <a:gd name="connsiteY31" fmla="*/ 6709373 h 15256473"/>
                  <a:gd name="connsiteX32" fmla="*/ 4362450 w 18300700"/>
                  <a:gd name="connsiteY32" fmla="*/ 6887173 h 15256473"/>
                  <a:gd name="connsiteX33" fmla="*/ 4229100 w 18300700"/>
                  <a:gd name="connsiteY33" fmla="*/ 7084023 h 15256473"/>
                  <a:gd name="connsiteX34" fmla="*/ 4025900 w 18300700"/>
                  <a:gd name="connsiteY34" fmla="*/ 7230073 h 15256473"/>
                  <a:gd name="connsiteX35" fmla="*/ 3721100 w 18300700"/>
                  <a:gd name="connsiteY35" fmla="*/ 7534873 h 15256473"/>
                  <a:gd name="connsiteX36" fmla="*/ 3536950 w 18300700"/>
                  <a:gd name="connsiteY36" fmla="*/ 7776173 h 15256473"/>
                  <a:gd name="connsiteX37" fmla="*/ 3390900 w 18300700"/>
                  <a:gd name="connsiteY37" fmla="*/ 7820623 h 15256473"/>
                  <a:gd name="connsiteX38" fmla="*/ 3213100 w 18300700"/>
                  <a:gd name="connsiteY38" fmla="*/ 7928573 h 15256473"/>
                  <a:gd name="connsiteX39" fmla="*/ 3041650 w 18300700"/>
                  <a:gd name="connsiteY39" fmla="*/ 8100023 h 15256473"/>
                  <a:gd name="connsiteX40" fmla="*/ 2870200 w 18300700"/>
                  <a:gd name="connsiteY40" fmla="*/ 8271473 h 15256473"/>
                  <a:gd name="connsiteX41" fmla="*/ 2781300 w 18300700"/>
                  <a:gd name="connsiteY41" fmla="*/ 8481023 h 15256473"/>
                  <a:gd name="connsiteX42" fmla="*/ 2673350 w 18300700"/>
                  <a:gd name="connsiteY42" fmla="*/ 8595323 h 15256473"/>
                  <a:gd name="connsiteX43" fmla="*/ 2698750 w 18300700"/>
                  <a:gd name="connsiteY43" fmla="*/ 8665173 h 15256473"/>
                  <a:gd name="connsiteX44" fmla="*/ 2863850 w 18300700"/>
                  <a:gd name="connsiteY44" fmla="*/ 8512773 h 15256473"/>
                  <a:gd name="connsiteX45" fmla="*/ 2901950 w 18300700"/>
                  <a:gd name="connsiteY45" fmla="*/ 8379423 h 15256473"/>
                  <a:gd name="connsiteX46" fmla="*/ 3022600 w 18300700"/>
                  <a:gd name="connsiteY46" fmla="*/ 8214323 h 15256473"/>
                  <a:gd name="connsiteX47" fmla="*/ 3136900 w 18300700"/>
                  <a:gd name="connsiteY47" fmla="*/ 8207973 h 15256473"/>
                  <a:gd name="connsiteX48" fmla="*/ 3219450 w 18300700"/>
                  <a:gd name="connsiteY48" fmla="*/ 8138123 h 15256473"/>
                  <a:gd name="connsiteX49" fmla="*/ 3206750 w 18300700"/>
                  <a:gd name="connsiteY49" fmla="*/ 8303223 h 15256473"/>
                  <a:gd name="connsiteX50" fmla="*/ 3117850 w 18300700"/>
                  <a:gd name="connsiteY50" fmla="*/ 8461973 h 15256473"/>
                  <a:gd name="connsiteX51" fmla="*/ 2952750 w 18300700"/>
                  <a:gd name="connsiteY51" fmla="*/ 8665173 h 15256473"/>
                  <a:gd name="connsiteX52" fmla="*/ 2838450 w 18300700"/>
                  <a:gd name="connsiteY52" fmla="*/ 8862023 h 15256473"/>
                  <a:gd name="connsiteX53" fmla="*/ 2736850 w 18300700"/>
                  <a:gd name="connsiteY53" fmla="*/ 9014423 h 15256473"/>
                  <a:gd name="connsiteX54" fmla="*/ 2692400 w 18300700"/>
                  <a:gd name="connsiteY54" fmla="*/ 9185873 h 15256473"/>
                  <a:gd name="connsiteX55" fmla="*/ 2527300 w 18300700"/>
                  <a:gd name="connsiteY55" fmla="*/ 9382723 h 15256473"/>
                  <a:gd name="connsiteX56" fmla="*/ 2425700 w 18300700"/>
                  <a:gd name="connsiteY56" fmla="*/ 9585923 h 15256473"/>
                  <a:gd name="connsiteX57" fmla="*/ 2368550 w 18300700"/>
                  <a:gd name="connsiteY57" fmla="*/ 9731973 h 15256473"/>
                  <a:gd name="connsiteX58" fmla="*/ 2235200 w 18300700"/>
                  <a:gd name="connsiteY58" fmla="*/ 9852623 h 15256473"/>
                  <a:gd name="connsiteX59" fmla="*/ 2184400 w 18300700"/>
                  <a:gd name="connsiteY59" fmla="*/ 9960573 h 15256473"/>
                  <a:gd name="connsiteX60" fmla="*/ 2317750 w 18300700"/>
                  <a:gd name="connsiteY60" fmla="*/ 9985973 h 15256473"/>
                  <a:gd name="connsiteX61" fmla="*/ 2311400 w 18300700"/>
                  <a:gd name="connsiteY61" fmla="*/ 10125673 h 15256473"/>
                  <a:gd name="connsiteX62" fmla="*/ 2254250 w 18300700"/>
                  <a:gd name="connsiteY62" fmla="*/ 10271723 h 15256473"/>
                  <a:gd name="connsiteX63" fmla="*/ 2139950 w 18300700"/>
                  <a:gd name="connsiteY63" fmla="*/ 10366973 h 15256473"/>
                  <a:gd name="connsiteX64" fmla="*/ 2000250 w 18300700"/>
                  <a:gd name="connsiteY64" fmla="*/ 10405073 h 15256473"/>
                  <a:gd name="connsiteX65" fmla="*/ 1974850 w 18300700"/>
                  <a:gd name="connsiteY65" fmla="*/ 10462223 h 15256473"/>
                  <a:gd name="connsiteX66" fmla="*/ 2006600 w 18300700"/>
                  <a:gd name="connsiteY66" fmla="*/ 10525723 h 15256473"/>
                  <a:gd name="connsiteX67" fmla="*/ 1924050 w 18300700"/>
                  <a:gd name="connsiteY67" fmla="*/ 10659073 h 15256473"/>
                  <a:gd name="connsiteX68" fmla="*/ 1879600 w 18300700"/>
                  <a:gd name="connsiteY68" fmla="*/ 10805123 h 15256473"/>
                  <a:gd name="connsiteX69" fmla="*/ 1854200 w 18300700"/>
                  <a:gd name="connsiteY69" fmla="*/ 11021023 h 15256473"/>
                  <a:gd name="connsiteX70" fmla="*/ 1841500 w 18300700"/>
                  <a:gd name="connsiteY70" fmla="*/ 11160723 h 15256473"/>
                  <a:gd name="connsiteX71" fmla="*/ 1695450 w 18300700"/>
                  <a:gd name="connsiteY71" fmla="*/ 11268673 h 15256473"/>
                  <a:gd name="connsiteX72" fmla="*/ 1606550 w 18300700"/>
                  <a:gd name="connsiteY72" fmla="*/ 11503623 h 15256473"/>
                  <a:gd name="connsiteX73" fmla="*/ 1511300 w 18300700"/>
                  <a:gd name="connsiteY73" fmla="*/ 11732223 h 15256473"/>
                  <a:gd name="connsiteX74" fmla="*/ 1225550 w 18300700"/>
                  <a:gd name="connsiteY74" fmla="*/ 11846523 h 15256473"/>
                  <a:gd name="connsiteX75" fmla="*/ 1130300 w 18300700"/>
                  <a:gd name="connsiteY75" fmla="*/ 11795723 h 15256473"/>
                  <a:gd name="connsiteX76" fmla="*/ 1003300 w 18300700"/>
                  <a:gd name="connsiteY76" fmla="*/ 11878273 h 15256473"/>
                  <a:gd name="connsiteX77" fmla="*/ 984250 w 18300700"/>
                  <a:gd name="connsiteY77" fmla="*/ 11941773 h 15256473"/>
                  <a:gd name="connsiteX78" fmla="*/ 901700 w 18300700"/>
                  <a:gd name="connsiteY78" fmla="*/ 12030673 h 15256473"/>
                  <a:gd name="connsiteX79" fmla="*/ 819150 w 18300700"/>
                  <a:gd name="connsiteY79" fmla="*/ 12138623 h 15256473"/>
                  <a:gd name="connsiteX80" fmla="*/ 704850 w 18300700"/>
                  <a:gd name="connsiteY80" fmla="*/ 12310073 h 15256473"/>
                  <a:gd name="connsiteX81" fmla="*/ 635000 w 18300700"/>
                  <a:gd name="connsiteY81" fmla="*/ 12481523 h 15256473"/>
                  <a:gd name="connsiteX82" fmla="*/ 565150 w 18300700"/>
                  <a:gd name="connsiteY82" fmla="*/ 12564073 h 15256473"/>
                  <a:gd name="connsiteX83" fmla="*/ 514350 w 18300700"/>
                  <a:gd name="connsiteY83" fmla="*/ 12703773 h 15256473"/>
                  <a:gd name="connsiteX84" fmla="*/ 469900 w 18300700"/>
                  <a:gd name="connsiteY84" fmla="*/ 12824423 h 15256473"/>
                  <a:gd name="connsiteX85" fmla="*/ 419100 w 18300700"/>
                  <a:gd name="connsiteY85" fmla="*/ 12989523 h 15256473"/>
                  <a:gd name="connsiteX86" fmla="*/ 476250 w 18300700"/>
                  <a:gd name="connsiteY86" fmla="*/ 13084773 h 15256473"/>
                  <a:gd name="connsiteX87" fmla="*/ 406400 w 18300700"/>
                  <a:gd name="connsiteY87" fmla="*/ 13237173 h 15256473"/>
                  <a:gd name="connsiteX88" fmla="*/ 412750 w 18300700"/>
                  <a:gd name="connsiteY88" fmla="*/ 13357823 h 15256473"/>
                  <a:gd name="connsiteX89" fmla="*/ 368300 w 18300700"/>
                  <a:gd name="connsiteY89" fmla="*/ 13529273 h 15256473"/>
                  <a:gd name="connsiteX90" fmla="*/ 317500 w 18300700"/>
                  <a:gd name="connsiteY90" fmla="*/ 13751523 h 15256473"/>
                  <a:gd name="connsiteX91" fmla="*/ 273050 w 18300700"/>
                  <a:gd name="connsiteY91" fmla="*/ 13916623 h 15256473"/>
                  <a:gd name="connsiteX92" fmla="*/ 234950 w 18300700"/>
                  <a:gd name="connsiteY92" fmla="*/ 14043623 h 15256473"/>
                  <a:gd name="connsiteX93" fmla="*/ 228600 w 18300700"/>
                  <a:gd name="connsiteY93" fmla="*/ 14221423 h 15256473"/>
                  <a:gd name="connsiteX94" fmla="*/ 184150 w 18300700"/>
                  <a:gd name="connsiteY94" fmla="*/ 14418273 h 15256473"/>
                  <a:gd name="connsiteX95" fmla="*/ 139700 w 18300700"/>
                  <a:gd name="connsiteY95" fmla="*/ 14589723 h 15256473"/>
                  <a:gd name="connsiteX96" fmla="*/ 133350 w 18300700"/>
                  <a:gd name="connsiteY96" fmla="*/ 14761173 h 15256473"/>
                  <a:gd name="connsiteX97" fmla="*/ 69850 w 18300700"/>
                  <a:gd name="connsiteY97" fmla="*/ 14875473 h 15256473"/>
                  <a:gd name="connsiteX98" fmla="*/ 50800 w 18300700"/>
                  <a:gd name="connsiteY98" fmla="*/ 15027873 h 15256473"/>
                  <a:gd name="connsiteX99" fmla="*/ 0 w 18300700"/>
                  <a:gd name="connsiteY99" fmla="*/ 15256473 h 15256473"/>
                  <a:gd name="connsiteX100" fmla="*/ 82550 w 18300700"/>
                  <a:gd name="connsiteY100" fmla="*/ 15199323 h 15256473"/>
                  <a:gd name="connsiteX101" fmla="*/ 406400 w 18300700"/>
                  <a:gd name="connsiteY101" fmla="*/ 14024573 h 15256473"/>
                  <a:gd name="connsiteX102" fmla="*/ 4775200 w 18300700"/>
                  <a:gd name="connsiteY102" fmla="*/ 14151573 h 15256473"/>
                  <a:gd name="connsiteX103" fmla="*/ 9207500 w 18300700"/>
                  <a:gd name="connsiteY103" fmla="*/ 14189673 h 15256473"/>
                  <a:gd name="connsiteX104" fmla="*/ 9029700 w 18300700"/>
                  <a:gd name="connsiteY104" fmla="*/ 11471873 h 15256473"/>
                  <a:gd name="connsiteX105" fmla="*/ 8851900 w 18300700"/>
                  <a:gd name="connsiteY105" fmla="*/ 10824173 h 15256473"/>
                  <a:gd name="connsiteX106" fmla="*/ 8978900 w 18300700"/>
                  <a:gd name="connsiteY106" fmla="*/ 10519373 h 15256473"/>
                  <a:gd name="connsiteX107" fmla="*/ 9207500 w 18300700"/>
                  <a:gd name="connsiteY107" fmla="*/ 10176473 h 15256473"/>
                  <a:gd name="connsiteX108" fmla="*/ 10134600 w 18300700"/>
                  <a:gd name="connsiteY108" fmla="*/ 9579573 h 15256473"/>
                  <a:gd name="connsiteX109" fmla="*/ 10579100 w 18300700"/>
                  <a:gd name="connsiteY109" fmla="*/ 9477973 h 15256473"/>
                  <a:gd name="connsiteX110" fmla="*/ 11036300 w 18300700"/>
                  <a:gd name="connsiteY110" fmla="*/ 9249373 h 15256473"/>
                  <a:gd name="connsiteX111" fmla="*/ 11366500 w 18300700"/>
                  <a:gd name="connsiteY111" fmla="*/ 9147773 h 15256473"/>
                  <a:gd name="connsiteX112" fmla="*/ 11289631 w 18300700"/>
                  <a:gd name="connsiteY112" fmla="*/ 3195639 h 15256473"/>
                  <a:gd name="connsiteX113" fmla="*/ 18300700 w 18300700"/>
                  <a:gd name="connsiteY113" fmla="*/ 3000973 h 15256473"/>
                  <a:gd name="connsiteX114" fmla="*/ 18160332 w 18300700"/>
                  <a:gd name="connsiteY114" fmla="*/ 0 h 15256473"/>
                  <a:gd name="connsiteX115" fmla="*/ 11880181 w 18300700"/>
                  <a:gd name="connsiteY115" fmla="*/ 1512889 h 15256473"/>
                  <a:gd name="connsiteX116" fmla="*/ 9029032 w 18300700"/>
                  <a:gd name="connsiteY116" fmla="*/ 2050061 h 15256473"/>
                  <a:gd name="connsiteX0" fmla="*/ 9029032 w 18300700"/>
                  <a:gd name="connsiteY0" fmla="*/ 2050061 h 15256473"/>
                  <a:gd name="connsiteX1" fmla="*/ 7981950 w 18300700"/>
                  <a:gd name="connsiteY1" fmla="*/ 1527773 h 15256473"/>
                  <a:gd name="connsiteX2" fmla="*/ 7791450 w 18300700"/>
                  <a:gd name="connsiteY2" fmla="*/ 1667473 h 15256473"/>
                  <a:gd name="connsiteX3" fmla="*/ 7486650 w 18300700"/>
                  <a:gd name="connsiteY3" fmla="*/ 1862735 h 15256473"/>
                  <a:gd name="connsiteX4" fmla="*/ 7188200 w 18300700"/>
                  <a:gd name="connsiteY4" fmla="*/ 2050061 h 15256473"/>
                  <a:gd name="connsiteX5" fmla="*/ 6972300 w 18300700"/>
                  <a:gd name="connsiteY5" fmla="*/ 2181823 h 15256473"/>
                  <a:gd name="connsiteX6" fmla="*/ 6737350 w 18300700"/>
                  <a:gd name="connsiteY6" fmla="*/ 2194523 h 15256473"/>
                  <a:gd name="connsiteX7" fmla="*/ 6629400 w 18300700"/>
                  <a:gd name="connsiteY7" fmla="*/ 2353273 h 15256473"/>
                  <a:gd name="connsiteX8" fmla="*/ 6445250 w 18300700"/>
                  <a:gd name="connsiteY8" fmla="*/ 2499323 h 15256473"/>
                  <a:gd name="connsiteX9" fmla="*/ 6197600 w 18300700"/>
                  <a:gd name="connsiteY9" fmla="*/ 2594573 h 15256473"/>
                  <a:gd name="connsiteX10" fmla="*/ 6045200 w 18300700"/>
                  <a:gd name="connsiteY10" fmla="*/ 2816823 h 15256473"/>
                  <a:gd name="connsiteX11" fmla="*/ 6064250 w 18300700"/>
                  <a:gd name="connsiteY11" fmla="*/ 3000973 h 15256473"/>
                  <a:gd name="connsiteX12" fmla="*/ 6007100 w 18300700"/>
                  <a:gd name="connsiteY12" fmla="*/ 3274023 h 15256473"/>
                  <a:gd name="connsiteX13" fmla="*/ 5956300 w 18300700"/>
                  <a:gd name="connsiteY13" fmla="*/ 3413723 h 15256473"/>
                  <a:gd name="connsiteX14" fmla="*/ 5816600 w 18300700"/>
                  <a:gd name="connsiteY14" fmla="*/ 3597873 h 15256473"/>
                  <a:gd name="connsiteX15" fmla="*/ 5708650 w 18300700"/>
                  <a:gd name="connsiteY15" fmla="*/ 3782023 h 15256473"/>
                  <a:gd name="connsiteX16" fmla="*/ 5626100 w 18300700"/>
                  <a:gd name="connsiteY16" fmla="*/ 4080473 h 15256473"/>
                  <a:gd name="connsiteX17" fmla="*/ 5556250 w 18300700"/>
                  <a:gd name="connsiteY17" fmla="*/ 4315423 h 15256473"/>
                  <a:gd name="connsiteX18" fmla="*/ 5384800 w 18300700"/>
                  <a:gd name="connsiteY18" fmla="*/ 4480523 h 15256473"/>
                  <a:gd name="connsiteX19" fmla="*/ 5372100 w 18300700"/>
                  <a:gd name="connsiteY19" fmla="*/ 4632923 h 15256473"/>
                  <a:gd name="connsiteX20" fmla="*/ 5308600 w 18300700"/>
                  <a:gd name="connsiteY20" fmla="*/ 4817073 h 15256473"/>
                  <a:gd name="connsiteX21" fmla="*/ 5257800 w 18300700"/>
                  <a:gd name="connsiteY21" fmla="*/ 5007573 h 15256473"/>
                  <a:gd name="connsiteX22" fmla="*/ 5251450 w 18300700"/>
                  <a:gd name="connsiteY22" fmla="*/ 5286973 h 15256473"/>
                  <a:gd name="connsiteX23" fmla="*/ 5289550 w 18300700"/>
                  <a:gd name="connsiteY23" fmla="*/ 5369523 h 15256473"/>
                  <a:gd name="connsiteX24" fmla="*/ 5251450 w 18300700"/>
                  <a:gd name="connsiteY24" fmla="*/ 5572723 h 15256473"/>
                  <a:gd name="connsiteX25" fmla="*/ 5251450 w 18300700"/>
                  <a:gd name="connsiteY25" fmla="*/ 5769573 h 15256473"/>
                  <a:gd name="connsiteX26" fmla="*/ 5168900 w 18300700"/>
                  <a:gd name="connsiteY26" fmla="*/ 5998173 h 15256473"/>
                  <a:gd name="connsiteX27" fmla="*/ 5118100 w 18300700"/>
                  <a:gd name="connsiteY27" fmla="*/ 6271223 h 15256473"/>
                  <a:gd name="connsiteX28" fmla="*/ 5029200 w 18300700"/>
                  <a:gd name="connsiteY28" fmla="*/ 6315673 h 15256473"/>
                  <a:gd name="connsiteX29" fmla="*/ 4927600 w 18300700"/>
                  <a:gd name="connsiteY29" fmla="*/ 6391873 h 15256473"/>
                  <a:gd name="connsiteX30" fmla="*/ 4838700 w 18300700"/>
                  <a:gd name="connsiteY30" fmla="*/ 6569673 h 15256473"/>
                  <a:gd name="connsiteX31" fmla="*/ 4692650 w 18300700"/>
                  <a:gd name="connsiteY31" fmla="*/ 6626823 h 15256473"/>
                  <a:gd name="connsiteX32" fmla="*/ 4514850 w 18300700"/>
                  <a:gd name="connsiteY32" fmla="*/ 6709373 h 15256473"/>
                  <a:gd name="connsiteX33" fmla="*/ 4362450 w 18300700"/>
                  <a:gd name="connsiteY33" fmla="*/ 6887173 h 15256473"/>
                  <a:gd name="connsiteX34" fmla="*/ 4229100 w 18300700"/>
                  <a:gd name="connsiteY34" fmla="*/ 7084023 h 15256473"/>
                  <a:gd name="connsiteX35" fmla="*/ 4025900 w 18300700"/>
                  <a:gd name="connsiteY35" fmla="*/ 7230073 h 15256473"/>
                  <a:gd name="connsiteX36" fmla="*/ 3721100 w 18300700"/>
                  <a:gd name="connsiteY36" fmla="*/ 7534873 h 15256473"/>
                  <a:gd name="connsiteX37" fmla="*/ 3536950 w 18300700"/>
                  <a:gd name="connsiteY37" fmla="*/ 7776173 h 15256473"/>
                  <a:gd name="connsiteX38" fmla="*/ 3390900 w 18300700"/>
                  <a:gd name="connsiteY38" fmla="*/ 7820623 h 15256473"/>
                  <a:gd name="connsiteX39" fmla="*/ 3213100 w 18300700"/>
                  <a:gd name="connsiteY39" fmla="*/ 7928573 h 15256473"/>
                  <a:gd name="connsiteX40" fmla="*/ 3041650 w 18300700"/>
                  <a:gd name="connsiteY40" fmla="*/ 8100023 h 15256473"/>
                  <a:gd name="connsiteX41" fmla="*/ 2870200 w 18300700"/>
                  <a:gd name="connsiteY41" fmla="*/ 8271473 h 15256473"/>
                  <a:gd name="connsiteX42" fmla="*/ 2781300 w 18300700"/>
                  <a:gd name="connsiteY42" fmla="*/ 8481023 h 15256473"/>
                  <a:gd name="connsiteX43" fmla="*/ 2673350 w 18300700"/>
                  <a:gd name="connsiteY43" fmla="*/ 8595323 h 15256473"/>
                  <a:gd name="connsiteX44" fmla="*/ 2698750 w 18300700"/>
                  <a:gd name="connsiteY44" fmla="*/ 8665173 h 15256473"/>
                  <a:gd name="connsiteX45" fmla="*/ 2863850 w 18300700"/>
                  <a:gd name="connsiteY45" fmla="*/ 8512773 h 15256473"/>
                  <a:gd name="connsiteX46" fmla="*/ 2901950 w 18300700"/>
                  <a:gd name="connsiteY46" fmla="*/ 8379423 h 15256473"/>
                  <a:gd name="connsiteX47" fmla="*/ 3022600 w 18300700"/>
                  <a:gd name="connsiteY47" fmla="*/ 8214323 h 15256473"/>
                  <a:gd name="connsiteX48" fmla="*/ 3136900 w 18300700"/>
                  <a:gd name="connsiteY48" fmla="*/ 8207973 h 15256473"/>
                  <a:gd name="connsiteX49" fmla="*/ 3219450 w 18300700"/>
                  <a:gd name="connsiteY49" fmla="*/ 8138123 h 15256473"/>
                  <a:gd name="connsiteX50" fmla="*/ 3206750 w 18300700"/>
                  <a:gd name="connsiteY50" fmla="*/ 8303223 h 15256473"/>
                  <a:gd name="connsiteX51" fmla="*/ 3117850 w 18300700"/>
                  <a:gd name="connsiteY51" fmla="*/ 8461973 h 15256473"/>
                  <a:gd name="connsiteX52" fmla="*/ 2952750 w 18300700"/>
                  <a:gd name="connsiteY52" fmla="*/ 8665173 h 15256473"/>
                  <a:gd name="connsiteX53" fmla="*/ 2838450 w 18300700"/>
                  <a:gd name="connsiteY53" fmla="*/ 8862023 h 15256473"/>
                  <a:gd name="connsiteX54" fmla="*/ 2736850 w 18300700"/>
                  <a:gd name="connsiteY54" fmla="*/ 9014423 h 15256473"/>
                  <a:gd name="connsiteX55" fmla="*/ 2692400 w 18300700"/>
                  <a:gd name="connsiteY55" fmla="*/ 9185873 h 15256473"/>
                  <a:gd name="connsiteX56" fmla="*/ 2527300 w 18300700"/>
                  <a:gd name="connsiteY56" fmla="*/ 9382723 h 15256473"/>
                  <a:gd name="connsiteX57" fmla="*/ 2425700 w 18300700"/>
                  <a:gd name="connsiteY57" fmla="*/ 9585923 h 15256473"/>
                  <a:gd name="connsiteX58" fmla="*/ 2368550 w 18300700"/>
                  <a:gd name="connsiteY58" fmla="*/ 9731973 h 15256473"/>
                  <a:gd name="connsiteX59" fmla="*/ 2235200 w 18300700"/>
                  <a:gd name="connsiteY59" fmla="*/ 9852623 h 15256473"/>
                  <a:gd name="connsiteX60" fmla="*/ 2184400 w 18300700"/>
                  <a:gd name="connsiteY60" fmla="*/ 9960573 h 15256473"/>
                  <a:gd name="connsiteX61" fmla="*/ 2317750 w 18300700"/>
                  <a:gd name="connsiteY61" fmla="*/ 9985973 h 15256473"/>
                  <a:gd name="connsiteX62" fmla="*/ 2311400 w 18300700"/>
                  <a:gd name="connsiteY62" fmla="*/ 10125673 h 15256473"/>
                  <a:gd name="connsiteX63" fmla="*/ 2254250 w 18300700"/>
                  <a:gd name="connsiteY63" fmla="*/ 10271723 h 15256473"/>
                  <a:gd name="connsiteX64" fmla="*/ 2139950 w 18300700"/>
                  <a:gd name="connsiteY64" fmla="*/ 10366973 h 15256473"/>
                  <a:gd name="connsiteX65" fmla="*/ 2000250 w 18300700"/>
                  <a:gd name="connsiteY65" fmla="*/ 10405073 h 15256473"/>
                  <a:gd name="connsiteX66" fmla="*/ 1974850 w 18300700"/>
                  <a:gd name="connsiteY66" fmla="*/ 10462223 h 15256473"/>
                  <a:gd name="connsiteX67" fmla="*/ 2006600 w 18300700"/>
                  <a:gd name="connsiteY67" fmla="*/ 10525723 h 15256473"/>
                  <a:gd name="connsiteX68" fmla="*/ 1924050 w 18300700"/>
                  <a:gd name="connsiteY68" fmla="*/ 10659073 h 15256473"/>
                  <a:gd name="connsiteX69" fmla="*/ 1879600 w 18300700"/>
                  <a:gd name="connsiteY69" fmla="*/ 10805123 h 15256473"/>
                  <a:gd name="connsiteX70" fmla="*/ 1854200 w 18300700"/>
                  <a:gd name="connsiteY70" fmla="*/ 11021023 h 15256473"/>
                  <a:gd name="connsiteX71" fmla="*/ 1841500 w 18300700"/>
                  <a:gd name="connsiteY71" fmla="*/ 11160723 h 15256473"/>
                  <a:gd name="connsiteX72" fmla="*/ 1695450 w 18300700"/>
                  <a:gd name="connsiteY72" fmla="*/ 11268673 h 15256473"/>
                  <a:gd name="connsiteX73" fmla="*/ 1606550 w 18300700"/>
                  <a:gd name="connsiteY73" fmla="*/ 11503623 h 15256473"/>
                  <a:gd name="connsiteX74" fmla="*/ 1511300 w 18300700"/>
                  <a:gd name="connsiteY74" fmla="*/ 11732223 h 15256473"/>
                  <a:gd name="connsiteX75" fmla="*/ 1225550 w 18300700"/>
                  <a:gd name="connsiteY75" fmla="*/ 11846523 h 15256473"/>
                  <a:gd name="connsiteX76" fmla="*/ 1130300 w 18300700"/>
                  <a:gd name="connsiteY76" fmla="*/ 11795723 h 15256473"/>
                  <a:gd name="connsiteX77" fmla="*/ 1003300 w 18300700"/>
                  <a:gd name="connsiteY77" fmla="*/ 11878273 h 15256473"/>
                  <a:gd name="connsiteX78" fmla="*/ 984250 w 18300700"/>
                  <a:gd name="connsiteY78" fmla="*/ 11941773 h 15256473"/>
                  <a:gd name="connsiteX79" fmla="*/ 901700 w 18300700"/>
                  <a:gd name="connsiteY79" fmla="*/ 12030673 h 15256473"/>
                  <a:gd name="connsiteX80" fmla="*/ 819150 w 18300700"/>
                  <a:gd name="connsiteY80" fmla="*/ 12138623 h 15256473"/>
                  <a:gd name="connsiteX81" fmla="*/ 704850 w 18300700"/>
                  <a:gd name="connsiteY81" fmla="*/ 12310073 h 15256473"/>
                  <a:gd name="connsiteX82" fmla="*/ 635000 w 18300700"/>
                  <a:gd name="connsiteY82" fmla="*/ 12481523 h 15256473"/>
                  <a:gd name="connsiteX83" fmla="*/ 565150 w 18300700"/>
                  <a:gd name="connsiteY83" fmla="*/ 12564073 h 15256473"/>
                  <a:gd name="connsiteX84" fmla="*/ 514350 w 18300700"/>
                  <a:gd name="connsiteY84" fmla="*/ 12703773 h 15256473"/>
                  <a:gd name="connsiteX85" fmla="*/ 469900 w 18300700"/>
                  <a:gd name="connsiteY85" fmla="*/ 12824423 h 15256473"/>
                  <a:gd name="connsiteX86" fmla="*/ 419100 w 18300700"/>
                  <a:gd name="connsiteY86" fmla="*/ 12989523 h 15256473"/>
                  <a:gd name="connsiteX87" fmla="*/ 476250 w 18300700"/>
                  <a:gd name="connsiteY87" fmla="*/ 13084773 h 15256473"/>
                  <a:gd name="connsiteX88" fmla="*/ 406400 w 18300700"/>
                  <a:gd name="connsiteY88" fmla="*/ 13237173 h 15256473"/>
                  <a:gd name="connsiteX89" fmla="*/ 412750 w 18300700"/>
                  <a:gd name="connsiteY89" fmla="*/ 13357823 h 15256473"/>
                  <a:gd name="connsiteX90" fmla="*/ 368300 w 18300700"/>
                  <a:gd name="connsiteY90" fmla="*/ 13529273 h 15256473"/>
                  <a:gd name="connsiteX91" fmla="*/ 317500 w 18300700"/>
                  <a:gd name="connsiteY91" fmla="*/ 13751523 h 15256473"/>
                  <a:gd name="connsiteX92" fmla="*/ 273050 w 18300700"/>
                  <a:gd name="connsiteY92" fmla="*/ 13916623 h 15256473"/>
                  <a:gd name="connsiteX93" fmla="*/ 234950 w 18300700"/>
                  <a:gd name="connsiteY93" fmla="*/ 14043623 h 15256473"/>
                  <a:gd name="connsiteX94" fmla="*/ 228600 w 18300700"/>
                  <a:gd name="connsiteY94" fmla="*/ 14221423 h 15256473"/>
                  <a:gd name="connsiteX95" fmla="*/ 184150 w 18300700"/>
                  <a:gd name="connsiteY95" fmla="*/ 14418273 h 15256473"/>
                  <a:gd name="connsiteX96" fmla="*/ 139700 w 18300700"/>
                  <a:gd name="connsiteY96" fmla="*/ 14589723 h 15256473"/>
                  <a:gd name="connsiteX97" fmla="*/ 133350 w 18300700"/>
                  <a:gd name="connsiteY97" fmla="*/ 14761173 h 15256473"/>
                  <a:gd name="connsiteX98" fmla="*/ 69850 w 18300700"/>
                  <a:gd name="connsiteY98" fmla="*/ 14875473 h 15256473"/>
                  <a:gd name="connsiteX99" fmla="*/ 50800 w 18300700"/>
                  <a:gd name="connsiteY99" fmla="*/ 15027873 h 15256473"/>
                  <a:gd name="connsiteX100" fmla="*/ 0 w 18300700"/>
                  <a:gd name="connsiteY100" fmla="*/ 15256473 h 15256473"/>
                  <a:gd name="connsiteX101" fmla="*/ 82550 w 18300700"/>
                  <a:gd name="connsiteY101" fmla="*/ 15199323 h 15256473"/>
                  <a:gd name="connsiteX102" fmla="*/ 406400 w 18300700"/>
                  <a:gd name="connsiteY102" fmla="*/ 14024573 h 15256473"/>
                  <a:gd name="connsiteX103" fmla="*/ 4775200 w 18300700"/>
                  <a:gd name="connsiteY103" fmla="*/ 14151573 h 15256473"/>
                  <a:gd name="connsiteX104" fmla="*/ 9207500 w 18300700"/>
                  <a:gd name="connsiteY104" fmla="*/ 14189673 h 15256473"/>
                  <a:gd name="connsiteX105" fmla="*/ 9029700 w 18300700"/>
                  <a:gd name="connsiteY105" fmla="*/ 11471873 h 15256473"/>
                  <a:gd name="connsiteX106" fmla="*/ 8851900 w 18300700"/>
                  <a:gd name="connsiteY106" fmla="*/ 10824173 h 15256473"/>
                  <a:gd name="connsiteX107" fmla="*/ 8978900 w 18300700"/>
                  <a:gd name="connsiteY107" fmla="*/ 10519373 h 15256473"/>
                  <a:gd name="connsiteX108" fmla="*/ 9207500 w 18300700"/>
                  <a:gd name="connsiteY108" fmla="*/ 10176473 h 15256473"/>
                  <a:gd name="connsiteX109" fmla="*/ 10134600 w 18300700"/>
                  <a:gd name="connsiteY109" fmla="*/ 9579573 h 15256473"/>
                  <a:gd name="connsiteX110" fmla="*/ 10579100 w 18300700"/>
                  <a:gd name="connsiteY110" fmla="*/ 9477973 h 15256473"/>
                  <a:gd name="connsiteX111" fmla="*/ 11036300 w 18300700"/>
                  <a:gd name="connsiteY111" fmla="*/ 9249373 h 15256473"/>
                  <a:gd name="connsiteX112" fmla="*/ 11366500 w 18300700"/>
                  <a:gd name="connsiteY112" fmla="*/ 9147773 h 15256473"/>
                  <a:gd name="connsiteX113" fmla="*/ 11289631 w 18300700"/>
                  <a:gd name="connsiteY113" fmla="*/ 3195639 h 15256473"/>
                  <a:gd name="connsiteX114" fmla="*/ 18300700 w 18300700"/>
                  <a:gd name="connsiteY114" fmla="*/ 3000973 h 15256473"/>
                  <a:gd name="connsiteX115" fmla="*/ 18160332 w 18300700"/>
                  <a:gd name="connsiteY115" fmla="*/ 0 h 15256473"/>
                  <a:gd name="connsiteX116" fmla="*/ 11880181 w 18300700"/>
                  <a:gd name="connsiteY116" fmla="*/ 1512889 h 15256473"/>
                  <a:gd name="connsiteX117" fmla="*/ 9029032 w 18300700"/>
                  <a:gd name="connsiteY117" fmla="*/ 2050061 h 15256473"/>
                  <a:gd name="connsiteX0" fmla="*/ 9029032 w 18300700"/>
                  <a:gd name="connsiteY0" fmla="*/ 2050061 h 15256473"/>
                  <a:gd name="connsiteX1" fmla="*/ 8121650 w 18300700"/>
                  <a:gd name="connsiteY1" fmla="*/ 1242023 h 15256473"/>
                  <a:gd name="connsiteX2" fmla="*/ 7981950 w 18300700"/>
                  <a:gd name="connsiteY2" fmla="*/ 1527773 h 15256473"/>
                  <a:gd name="connsiteX3" fmla="*/ 7791450 w 18300700"/>
                  <a:gd name="connsiteY3" fmla="*/ 1667473 h 15256473"/>
                  <a:gd name="connsiteX4" fmla="*/ 7486650 w 18300700"/>
                  <a:gd name="connsiteY4" fmla="*/ 1862735 h 15256473"/>
                  <a:gd name="connsiteX5" fmla="*/ 7188200 w 18300700"/>
                  <a:gd name="connsiteY5" fmla="*/ 2050061 h 15256473"/>
                  <a:gd name="connsiteX6" fmla="*/ 6972300 w 18300700"/>
                  <a:gd name="connsiteY6" fmla="*/ 2181823 h 15256473"/>
                  <a:gd name="connsiteX7" fmla="*/ 6737350 w 18300700"/>
                  <a:gd name="connsiteY7" fmla="*/ 2194523 h 15256473"/>
                  <a:gd name="connsiteX8" fmla="*/ 6629400 w 18300700"/>
                  <a:gd name="connsiteY8" fmla="*/ 2353273 h 15256473"/>
                  <a:gd name="connsiteX9" fmla="*/ 6445250 w 18300700"/>
                  <a:gd name="connsiteY9" fmla="*/ 2499323 h 15256473"/>
                  <a:gd name="connsiteX10" fmla="*/ 6197600 w 18300700"/>
                  <a:gd name="connsiteY10" fmla="*/ 2594573 h 15256473"/>
                  <a:gd name="connsiteX11" fmla="*/ 6045200 w 18300700"/>
                  <a:gd name="connsiteY11" fmla="*/ 2816823 h 15256473"/>
                  <a:gd name="connsiteX12" fmla="*/ 6064250 w 18300700"/>
                  <a:gd name="connsiteY12" fmla="*/ 3000973 h 15256473"/>
                  <a:gd name="connsiteX13" fmla="*/ 6007100 w 18300700"/>
                  <a:gd name="connsiteY13" fmla="*/ 3274023 h 15256473"/>
                  <a:gd name="connsiteX14" fmla="*/ 5956300 w 18300700"/>
                  <a:gd name="connsiteY14" fmla="*/ 3413723 h 15256473"/>
                  <a:gd name="connsiteX15" fmla="*/ 5816600 w 18300700"/>
                  <a:gd name="connsiteY15" fmla="*/ 3597873 h 15256473"/>
                  <a:gd name="connsiteX16" fmla="*/ 5708650 w 18300700"/>
                  <a:gd name="connsiteY16" fmla="*/ 3782023 h 15256473"/>
                  <a:gd name="connsiteX17" fmla="*/ 5626100 w 18300700"/>
                  <a:gd name="connsiteY17" fmla="*/ 4080473 h 15256473"/>
                  <a:gd name="connsiteX18" fmla="*/ 5556250 w 18300700"/>
                  <a:gd name="connsiteY18" fmla="*/ 4315423 h 15256473"/>
                  <a:gd name="connsiteX19" fmla="*/ 5384800 w 18300700"/>
                  <a:gd name="connsiteY19" fmla="*/ 4480523 h 15256473"/>
                  <a:gd name="connsiteX20" fmla="*/ 5372100 w 18300700"/>
                  <a:gd name="connsiteY20" fmla="*/ 4632923 h 15256473"/>
                  <a:gd name="connsiteX21" fmla="*/ 5308600 w 18300700"/>
                  <a:gd name="connsiteY21" fmla="*/ 4817073 h 15256473"/>
                  <a:gd name="connsiteX22" fmla="*/ 5257800 w 18300700"/>
                  <a:gd name="connsiteY22" fmla="*/ 5007573 h 15256473"/>
                  <a:gd name="connsiteX23" fmla="*/ 5251450 w 18300700"/>
                  <a:gd name="connsiteY23" fmla="*/ 5286973 h 15256473"/>
                  <a:gd name="connsiteX24" fmla="*/ 5289550 w 18300700"/>
                  <a:gd name="connsiteY24" fmla="*/ 5369523 h 15256473"/>
                  <a:gd name="connsiteX25" fmla="*/ 5251450 w 18300700"/>
                  <a:gd name="connsiteY25" fmla="*/ 5572723 h 15256473"/>
                  <a:gd name="connsiteX26" fmla="*/ 5251450 w 18300700"/>
                  <a:gd name="connsiteY26" fmla="*/ 5769573 h 15256473"/>
                  <a:gd name="connsiteX27" fmla="*/ 5168900 w 18300700"/>
                  <a:gd name="connsiteY27" fmla="*/ 5998173 h 15256473"/>
                  <a:gd name="connsiteX28" fmla="*/ 5118100 w 18300700"/>
                  <a:gd name="connsiteY28" fmla="*/ 6271223 h 15256473"/>
                  <a:gd name="connsiteX29" fmla="*/ 5029200 w 18300700"/>
                  <a:gd name="connsiteY29" fmla="*/ 6315673 h 15256473"/>
                  <a:gd name="connsiteX30" fmla="*/ 4927600 w 18300700"/>
                  <a:gd name="connsiteY30" fmla="*/ 6391873 h 15256473"/>
                  <a:gd name="connsiteX31" fmla="*/ 4838700 w 18300700"/>
                  <a:gd name="connsiteY31" fmla="*/ 6569673 h 15256473"/>
                  <a:gd name="connsiteX32" fmla="*/ 4692650 w 18300700"/>
                  <a:gd name="connsiteY32" fmla="*/ 6626823 h 15256473"/>
                  <a:gd name="connsiteX33" fmla="*/ 4514850 w 18300700"/>
                  <a:gd name="connsiteY33" fmla="*/ 6709373 h 15256473"/>
                  <a:gd name="connsiteX34" fmla="*/ 4362450 w 18300700"/>
                  <a:gd name="connsiteY34" fmla="*/ 6887173 h 15256473"/>
                  <a:gd name="connsiteX35" fmla="*/ 4229100 w 18300700"/>
                  <a:gd name="connsiteY35" fmla="*/ 7084023 h 15256473"/>
                  <a:gd name="connsiteX36" fmla="*/ 4025900 w 18300700"/>
                  <a:gd name="connsiteY36" fmla="*/ 7230073 h 15256473"/>
                  <a:gd name="connsiteX37" fmla="*/ 3721100 w 18300700"/>
                  <a:gd name="connsiteY37" fmla="*/ 7534873 h 15256473"/>
                  <a:gd name="connsiteX38" fmla="*/ 3536950 w 18300700"/>
                  <a:gd name="connsiteY38" fmla="*/ 7776173 h 15256473"/>
                  <a:gd name="connsiteX39" fmla="*/ 3390900 w 18300700"/>
                  <a:gd name="connsiteY39" fmla="*/ 7820623 h 15256473"/>
                  <a:gd name="connsiteX40" fmla="*/ 3213100 w 18300700"/>
                  <a:gd name="connsiteY40" fmla="*/ 7928573 h 15256473"/>
                  <a:gd name="connsiteX41" fmla="*/ 3041650 w 18300700"/>
                  <a:gd name="connsiteY41" fmla="*/ 8100023 h 15256473"/>
                  <a:gd name="connsiteX42" fmla="*/ 2870200 w 18300700"/>
                  <a:gd name="connsiteY42" fmla="*/ 8271473 h 15256473"/>
                  <a:gd name="connsiteX43" fmla="*/ 2781300 w 18300700"/>
                  <a:gd name="connsiteY43" fmla="*/ 8481023 h 15256473"/>
                  <a:gd name="connsiteX44" fmla="*/ 2673350 w 18300700"/>
                  <a:gd name="connsiteY44" fmla="*/ 8595323 h 15256473"/>
                  <a:gd name="connsiteX45" fmla="*/ 2698750 w 18300700"/>
                  <a:gd name="connsiteY45" fmla="*/ 8665173 h 15256473"/>
                  <a:gd name="connsiteX46" fmla="*/ 2863850 w 18300700"/>
                  <a:gd name="connsiteY46" fmla="*/ 8512773 h 15256473"/>
                  <a:gd name="connsiteX47" fmla="*/ 2901950 w 18300700"/>
                  <a:gd name="connsiteY47" fmla="*/ 8379423 h 15256473"/>
                  <a:gd name="connsiteX48" fmla="*/ 3022600 w 18300700"/>
                  <a:gd name="connsiteY48" fmla="*/ 8214323 h 15256473"/>
                  <a:gd name="connsiteX49" fmla="*/ 3136900 w 18300700"/>
                  <a:gd name="connsiteY49" fmla="*/ 8207973 h 15256473"/>
                  <a:gd name="connsiteX50" fmla="*/ 3219450 w 18300700"/>
                  <a:gd name="connsiteY50" fmla="*/ 8138123 h 15256473"/>
                  <a:gd name="connsiteX51" fmla="*/ 3206750 w 18300700"/>
                  <a:gd name="connsiteY51" fmla="*/ 8303223 h 15256473"/>
                  <a:gd name="connsiteX52" fmla="*/ 3117850 w 18300700"/>
                  <a:gd name="connsiteY52" fmla="*/ 8461973 h 15256473"/>
                  <a:gd name="connsiteX53" fmla="*/ 2952750 w 18300700"/>
                  <a:gd name="connsiteY53" fmla="*/ 8665173 h 15256473"/>
                  <a:gd name="connsiteX54" fmla="*/ 2838450 w 18300700"/>
                  <a:gd name="connsiteY54" fmla="*/ 8862023 h 15256473"/>
                  <a:gd name="connsiteX55" fmla="*/ 2736850 w 18300700"/>
                  <a:gd name="connsiteY55" fmla="*/ 9014423 h 15256473"/>
                  <a:gd name="connsiteX56" fmla="*/ 2692400 w 18300700"/>
                  <a:gd name="connsiteY56" fmla="*/ 9185873 h 15256473"/>
                  <a:gd name="connsiteX57" fmla="*/ 2527300 w 18300700"/>
                  <a:gd name="connsiteY57" fmla="*/ 9382723 h 15256473"/>
                  <a:gd name="connsiteX58" fmla="*/ 2425700 w 18300700"/>
                  <a:gd name="connsiteY58" fmla="*/ 9585923 h 15256473"/>
                  <a:gd name="connsiteX59" fmla="*/ 2368550 w 18300700"/>
                  <a:gd name="connsiteY59" fmla="*/ 9731973 h 15256473"/>
                  <a:gd name="connsiteX60" fmla="*/ 2235200 w 18300700"/>
                  <a:gd name="connsiteY60" fmla="*/ 9852623 h 15256473"/>
                  <a:gd name="connsiteX61" fmla="*/ 2184400 w 18300700"/>
                  <a:gd name="connsiteY61" fmla="*/ 9960573 h 15256473"/>
                  <a:gd name="connsiteX62" fmla="*/ 2317750 w 18300700"/>
                  <a:gd name="connsiteY62" fmla="*/ 9985973 h 15256473"/>
                  <a:gd name="connsiteX63" fmla="*/ 2311400 w 18300700"/>
                  <a:gd name="connsiteY63" fmla="*/ 10125673 h 15256473"/>
                  <a:gd name="connsiteX64" fmla="*/ 2254250 w 18300700"/>
                  <a:gd name="connsiteY64" fmla="*/ 10271723 h 15256473"/>
                  <a:gd name="connsiteX65" fmla="*/ 2139950 w 18300700"/>
                  <a:gd name="connsiteY65" fmla="*/ 10366973 h 15256473"/>
                  <a:gd name="connsiteX66" fmla="*/ 2000250 w 18300700"/>
                  <a:gd name="connsiteY66" fmla="*/ 10405073 h 15256473"/>
                  <a:gd name="connsiteX67" fmla="*/ 1974850 w 18300700"/>
                  <a:gd name="connsiteY67" fmla="*/ 10462223 h 15256473"/>
                  <a:gd name="connsiteX68" fmla="*/ 2006600 w 18300700"/>
                  <a:gd name="connsiteY68" fmla="*/ 10525723 h 15256473"/>
                  <a:gd name="connsiteX69" fmla="*/ 1924050 w 18300700"/>
                  <a:gd name="connsiteY69" fmla="*/ 10659073 h 15256473"/>
                  <a:gd name="connsiteX70" fmla="*/ 1879600 w 18300700"/>
                  <a:gd name="connsiteY70" fmla="*/ 10805123 h 15256473"/>
                  <a:gd name="connsiteX71" fmla="*/ 1854200 w 18300700"/>
                  <a:gd name="connsiteY71" fmla="*/ 11021023 h 15256473"/>
                  <a:gd name="connsiteX72" fmla="*/ 1841500 w 18300700"/>
                  <a:gd name="connsiteY72" fmla="*/ 11160723 h 15256473"/>
                  <a:gd name="connsiteX73" fmla="*/ 1695450 w 18300700"/>
                  <a:gd name="connsiteY73" fmla="*/ 11268673 h 15256473"/>
                  <a:gd name="connsiteX74" fmla="*/ 1606550 w 18300700"/>
                  <a:gd name="connsiteY74" fmla="*/ 11503623 h 15256473"/>
                  <a:gd name="connsiteX75" fmla="*/ 1511300 w 18300700"/>
                  <a:gd name="connsiteY75" fmla="*/ 11732223 h 15256473"/>
                  <a:gd name="connsiteX76" fmla="*/ 1225550 w 18300700"/>
                  <a:gd name="connsiteY76" fmla="*/ 11846523 h 15256473"/>
                  <a:gd name="connsiteX77" fmla="*/ 1130300 w 18300700"/>
                  <a:gd name="connsiteY77" fmla="*/ 11795723 h 15256473"/>
                  <a:gd name="connsiteX78" fmla="*/ 1003300 w 18300700"/>
                  <a:gd name="connsiteY78" fmla="*/ 11878273 h 15256473"/>
                  <a:gd name="connsiteX79" fmla="*/ 984250 w 18300700"/>
                  <a:gd name="connsiteY79" fmla="*/ 11941773 h 15256473"/>
                  <a:gd name="connsiteX80" fmla="*/ 901700 w 18300700"/>
                  <a:gd name="connsiteY80" fmla="*/ 12030673 h 15256473"/>
                  <a:gd name="connsiteX81" fmla="*/ 819150 w 18300700"/>
                  <a:gd name="connsiteY81" fmla="*/ 12138623 h 15256473"/>
                  <a:gd name="connsiteX82" fmla="*/ 704850 w 18300700"/>
                  <a:gd name="connsiteY82" fmla="*/ 12310073 h 15256473"/>
                  <a:gd name="connsiteX83" fmla="*/ 635000 w 18300700"/>
                  <a:gd name="connsiteY83" fmla="*/ 12481523 h 15256473"/>
                  <a:gd name="connsiteX84" fmla="*/ 565150 w 18300700"/>
                  <a:gd name="connsiteY84" fmla="*/ 12564073 h 15256473"/>
                  <a:gd name="connsiteX85" fmla="*/ 514350 w 18300700"/>
                  <a:gd name="connsiteY85" fmla="*/ 12703773 h 15256473"/>
                  <a:gd name="connsiteX86" fmla="*/ 469900 w 18300700"/>
                  <a:gd name="connsiteY86" fmla="*/ 12824423 h 15256473"/>
                  <a:gd name="connsiteX87" fmla="*/ 419100 w 18300700"/>
                  <a:gd name="connsiteY87" fmla="*/ 12989523 h 15256473"/>
                  <a:gd name="connsiteX88" fmla="*/ 476250 w 18300700"/>
                  <a:gd name="connsiteY88" fmla="*/ 13084773 h 15256473"/>
                  <a:gd name="connsiteX89" fmla="*/ 406400 w 18300700"/>
                  <a:gd name="connsiteY89" fmla="*/ 13237173 h 15256473"/>
                  <a:gd name="connsiteX90" fmla="*/ 412750 w 18300700"/>
                  <a:gd name="connsiteY90" fmla="*/ 13357823 h 15256473"/>
                  <a:gd name="connsiteX91" fmla="*/ 368300 w 18300700"/>
                  <a:gd name="connsiteY91" fmla="*/ 13529273 h 15256473"/>
                  <a:gd name="connsiteX92" fmla="*/ 317500 w 18300700"/>
                  <a:gd name="connsiteY92" fmla="*/ 13751523 h 15256473"/>
                  <a:gd name="connsiteX93" fmla="*/ 273050 w 18300700"/>
                  <a:gd name="connsiteY93" fmla="*/ 13916623 h 15256473"/>
                  <a:gd name="connsiteX94" fmla="*/ 234950 w 18300700"/>
                  <a:gd name="connsiteY94" fmla="*/ 14043623 h 15256473"/>
                  <a:gd name="connsiteX95" fmla="*/ 228600 w 18300700"/>
                  <a:gd name="connsiteY95" fmla="*/ 14221423 h 15256473"/>
                  <a:gd name="connsiteX96" fmla="*/ 184150 w 18300700"/>
                  <a:gd name="connsiteY96" fmla="*/ 14418273 h 15256473"/>
                  <a:gd name="connsiteX97" fmla="*/ 139700 w 18300700"/>
                  <a:gd name="connsiteY97" fmla="*/ 14589723 h 15256473"/>
                  <a:gd name="connsiteX98" fmla="*/ 133350 w 18300700"/>
                  <a:gd name="connsiteY98" fmla="*/ 14761173 h 15256473"/>
                  <a:gd name="connsiteX99" fmla="*/ 69850 w 18300700"/>
                  <a:gd name="connsiteY99" fmla="*/ 14875473 h 15256473"/>
                  <a:gd name="connsiteX100" fmla="*/ 50800 w 18300700"/>
                  <a:gd name="connsiteY100" fmla="*/ 15027873 h 15256473"/>
                  <a:gd name="connsiteX101" fmla="*/ 0 w 18300700"/>
                  <a:gd name="connsiteY101" fmla="*/ 15256473 h 15256473"/>
                  <a:gd name="connsiteX102" fmla="*/ 82550 w 18300700"/>
                  <a:gd name="connsiteY102" fmla="*/ 15199323 h 15256473"/>
                  <a:gd name="connsiteX103" fmla="*/ 406400 w 18300700"/>
                  <a:gd name="connsiteY103" fmla="*/ 14024573 h 15256473"/>
                  <a:gd name="connsiteX104" fmla="*/ 4775200 w 18300700"/>
                  <a:gd name="connsiteY104" fmla="*/ 14151573 h 15256473"/>
                  <a:gd name="connsiteX105" fmla="*/ 9207500 w 18300700"/>
                  <a:gd name="connsiteY105" fmla="*/ 14189673 h 15256473"/>
                  <a:gd name="connsiteX106" fmla="*/ 9029700 w 18300700"/>
                  <a:gd name="connsiteY106" fmla="*/ 11471873 h 15256473"/>
                  <a:gd name="connsiteX107" fmla="*/ 8851900 w 18300700"/>
                  <a:gd name="connsiteY107" fmla="*/ 10824173 h 15256473"/>
                  <a:gd name="connsiteX108" fmla="*/ 8978900 w 18300700"/>
                  <a:gd name="connsiteY108" fmla="*/ 10519373 h 15256473"/>
                  <a:gd name="connsiteX109" fmla="*/ 9207500 w 18300700"/>
                  <a:gd name="connsiteY109" fmla="*/ 10176473 h 15256473"/>
                  <a:gd name="connsiteX110" fmla="*/ 10134600 w 18300700"/>
                  <a:gd name="connsiteY110" fmla="*/ 9579573 h 15256473"/>
                  <a:gd name="connsiteX111" fmla="*/ 10579100 w 18300700"/>
                  <a:gd name="connsiteY111" fmla="*/ 9477973 h 15256473"/>
                  <a:gd name="connsiteX112" fmla="*/ 11036300 w 18300700"/>
                  <a:gd name="connsiteY112" fmla="*/ 9249373 h 15256473"/>
                  <a:gd name="connsiteX113" fmla="*/ 11366500 w 18300700"/>
                  <a:gd name="connsiteY113" fmla="*/ 9147773 h 15256473"/>
                  <a:gd name="connsiteX114" fmla="*/ 11289631 w 18300700"/>
                  <a:gd name="connsiteY114" fmla="*/ 3195639 h 15256473"/>
                  <a:gd name="connsiteX115" fmla="*/ 18300700 w 18300700"/>
                  <a:gd name="connsiteY115" fmla="*/ 3000973 h 15256473"/>
                  <a:gd name="connsiteX116" fmla="*/ 18160332 w 18300700"/>
                  <a:gd name="connsiteY116" fmla="*/ 0 h 15256473"/>
                  <a:gd name="connsiteX117" fmla="*/ 11880181 w 18300700"/>
                  <a:gd name="connsiteY117" fmla="*/ 1512889 h 15256473"/>
                  <a:gd name="connsiteX118" fmla="*/ 9029032 w 18300700"/>
                  <a:gd name="connsiteY118" fmla="*/ 2050061 h 15256473"/>
                  <a:gd name="connsiteX0" fmla="*/ 9029032 w 18300700"/>
                  <a:gd name="connsiteY0" fmla="*/ 2050061 h 15256473"/>
                  <a:gd name="connsiteX1" fmla="*/ 8210550 w 18300700"/>
                  <a:gd name="connsiteY1" fmla="*/ 937223 h 15256473"/>
                  <a:gd name="connsiteX2" fmla="*/ 8121650 w 18300700"/>
                  <a:gd name="connsiteY2" fmla="*/ 1242023 h 15256473"/>
                  <a:gd name="connsiteX3" fmla="*/ 7981950 w 18300700"/>
                  <a:gd name="connsiteY3" fmla="*/ 1527773 h 15256473"/>
                  <a:gd name="connsiteX4" fmla="*/ 7791450 w 18300700"/>
                  <a:gd name="connsiteY4" fmla="*/ 1667473 h 15256473"/>
                  <a:gd name="connsiteX5" fmla="*/ 7486650 w 18300700"/>
                  <a:gd name="connsiteY5" fmla="*/ 1862735 h 15256473"/>
                  <a:gd name="connsiteX6" fmla="*/ 7188200 w 18300700"/>
                  <a:gd name="connsiteY6" fmla="*/ 2050061 h 15256473"/>
                  <a:gd name="connsiteX7" fmla="*/ 6972300 w 18300700"/>
                  <a:gd name="connsiteY7" fmla="*/ 2181823 h 15256473"/>
                  <a:gd name="connsiteX8" fmla="*/ 6737350 w 18300700"/>
                  <a:gd name="connsiteY8" fmla="*/ 2194523 h 15256473"/>
                  <a:gd name="connsiteX9" fmla="*/ 6629400 w 18300700"/>
                  <a:gd name="connsiteY9" fmla="*/ 2353273 h 15256473"/>
                  <a:gd name="connsiteX10" fmla="*/ 6445250 w 18300700"/>
                  <a:gd name="connsiteY10" fmla="*/ 2499323 h 15256473"/>
                  <a:gd name="connsiteX11" fmla="*/ 6197600 w 18300700"/>
                  <a:gd name="connsiteY11" fmla="*/ 2594573 h 15256473"/>
                  <a:gd name="connsiteX12" fmla="*/ 6045200 w 18300700"/>
                  <a:gd name="connsiteY12" fmla="*/ 2816823 h 15256473"/>
                  <a:gd name="connsiteX13" fmla="*/ 6064250 w 18300700"/>
                  <a:gd name="connsiteY13" fmla="*/ 3000973 h 15256473"/>
                  <a:gd name="connsiteX14" fmla="*/ 6007100 w 18300700"/>
                  <a:gd name="connsiteY14" fmla="*/ 3274023 h 15256473"/>
                  <a:gd name="connsiteX15" fmla="*/ 5956300 w 18300700"/>
                  <a:gd name="connsiteY15" fmla="*/ 3413723 h 15256473"/>
                  <a:gd name="connsiteX16" fmla="*/ 5816600 w 18300700"/>
                  <a:gd name="connsiteY16" fmla="*/ 3597873 h 15256473"/>
                  <a:gd name="connsiteX17" fmla="*/ 5708650 w 18300700"/>
                  <a:gd name="connsiteY17" fmla="*/ 3782023 h 15256473"/>
                  <a:gd name="connsiteX18" fmla="*/ 5626100 w 18300700"/>
                  <a:gd name="connsiteY18" fmla="*/ 4080473 h 15256473"/>
                  <a:gd name="connsiteX19" fmla="*/ 5556250 w 18300700"/>
                  <a:gd name="connsiteY19" fmla="*/ 4315423 h 15256473"/>
                  <a:gd name="connsiteX20" fmla="*/ 5384800 w 18300700"/>
                  <a:gd name="connsiteY20" fmla="*/ 4480523 h 15256473"/>
                  <a:gd name="connsiteX21" fmla="*/ 5372100 w 18300700"/>
                  <a:gd name="connsiteY21" fmla="*/ 4632923 h 15256473"/>
                  <a:gd name="connsiteX22" fmla="*/ 5308600 w 18300700"/>
                  <a:gd name="connsiteY22" fmla="*/ 4817073 h 15256473"/>
                  <a:gd name="connsiteX23" fmla="*/ 5257800 w 18300700"/>
                  <a:gd name="connsiteY23" fmla="*/ 5007573 h 15256473"/>
                  <a:gd name="connsiteX24" fmla="*/ 5251450 w 18300700"/>
                  <a:gd name="connsiteY24" fmla="*/ 5286973 h 15256473"/>
                  <a:gd name="connsiteX25" fmla="*/ 5289550 w 18300700"/>
                  <a:gd name="connsiteY25" fmla="*/ 5369523 h 15256473"/>
                  <a:gd name="connsiteX26" fmla="*/ 5251450 w 18300700"/>
                  <a:gd name="connsiteY26" fmla="*/ 5572723 h 15256473"/>
                  <a:gd name="connsiteX27" fmla="*/ 5251450 w 18300700"/>
                  <a:gd name="connsiteY27" fmla="*/ 5769573 h 15256473"/>
                  <a:gd name="connsiteX28" fmla="*/ 5168900 w 18300700"/>
                  <a:gd name="connsiteY28" fmla="*/ 5998173 h 15256473"/>
                  <a:gd name="connsiteX29" fmla="*/ 5118100 w 18300700"/>
                  <a:gd name="connsiteY29" fmla="*/ 6271223 h 15256473"/>
                  <a:gd name="connsiteX30" fmla="*/ 5029200 w 18300700"/>
                  <a:gd name="connsiteY30" fmla="*/ 6315673 h 15256473"/>
                  <a:gd name="connsiteX31" fmla="*/ 4927600 w 18300700"/>
                  <a:gd name="connsiteY31" fmla="*/ 6391873 h 15256473"/>
                  <a:gd name="connsiteX32" fmla="*/ 4838700 w 18300700"/>
                  <a:gd name="connsiteY32" fmla="*/ 6569673 h 15256473"/>
                  <a:gd name="connsiteX33" fmla="*/ 4692650 w 18300700"/>
                  <a:gd name="connsiteY33" fmla="*/ 6626823 h 15256473"/>
                  <a:gd name="connsiteX34" fmla="*/ 4514850 w 18300700"/>
                  <a:gd name="connsiteY34" fmla="*/ 6709373 h 15256473"/>
                  <a:gd name="connsiteX35" fmla="*/ 4362450 w 18300700"/>
                  <a:gd name="connsiteY35" fmla="*/ 6887173 h 15256473"/>
                  <a:gd name="connsiteX36" fmla="*/ 4229100 w 18300700"/>
                  <a:gd name="connsiteY36" fmla="*/ 7084023 h 15256473"/>
                  <a:gd name="connsiteX37" fmla="*/ 4025900 w 18300700"/>
                  <a:gd name="connsiteY37" fmla="*/ 7230073 h 15256473"/>
                  <a:gd name="connsiteX38" fmla="*/ 3721100 w 18300700"/>
                  <a:gd name="connsiteY38" fmla="*/ 7534873 h 15256473"/>
                  <a:gd name="connsiteX39" fmla="*/ 3536950 w 18300700"/>
                  <a:gd name="connsiteY39" fmla="*/ 7776173 h 15256473"/>
                  <a:gd name="connsiteX40" fmla="*/ 3390900 w 18300700"/>
                  <a:gd name="connsiteY40" fmla="*/ 7820623 h 15256473"/>
                  <a:gd name="connsiteX41" fmla="*/ 3213100 w 18300700"/>
                  <a:gd name="connsiteY41" fmla="*/ 7928573 h 15256473"/>
                  <a:gd name="connsiteX42" fmla="*/ 3041650 w 18300700"/>
                  <a:gd name="connsiteY42" fmla="*/ 8100023 h 15256473"/>
                  <a:gd name="connsiteX43" fmla="*/ 2870200 w 18300700"/>
                  <a:gd name="connsiteY43" fmla="*/ 8271473 h 15256473"/>
                  <a:gd name="connsiteX44" fmla="*/ 2781300 w 18300700"/>
                  <a:gd name="connsiteY44" fmla="*/ 8481023 h 15256473"/>
                  <a:gd name="connsiteX45" fmla="*/ 2673350 w 18300700"/>
                  <a:gd name="connsiteY45" fmla="*/ 8595323 h 15256473"/>
                  <a:gd name="connsiteX46" fmla="*/ 2698750 w 18300700"/>
                  <a:gd name="connsiteY46" fmla="*/ 8665173 h 15256473"/>
                  <a:gd name="connsiteX47" fmla="*/ 2863850 w 18300700"/>
                  <a:gd name="connsiteY47" fmla="*/ 8512773 h 15256473"/>
                  <a:gd name="connsiteX48" fmla="*/ 2901950 w 18300700"/>
                  <a:gd name="connsiteY48" fmla="*/ 8379423 h 15256473"/>
                  <a:gd name="connsiteX49" fmla="*/ 3022600 w 18300700"/>
                  <a:gd name="connsiteY49" fmla="*/ 8214323 h 15256473"/>
                  <a:gd name="connsiteX50" fmla="*/ 3136900 w 18300700"/>
                  <a:gd name="connsiteY50" fmla="*/ 8207973 h 15256473"/>
                  <a:gd name="connsiteX51" fmla="*/ 3219450 w 18300700"/>
                  <a:gd name="connsiteY51" fmla="*/ 8138123 h 15256473"/>
                  <a:gd name="connsiteX52" fmla="*/ 3206750 w 18300700"/>
                  <a:gd name="connsiteY52" fmla="*/ 8303223 h 15256473"/>
                  <a:gd name="connsiteX53" fmla="*/ 3117850 w 18300700"/>
                  <a:gd name="connsiteY53" fmla="*/ 8461973 h 15256473"/>
                  <a:gd name="connsiteX54" fmla="*/ 2952750 w 18300700"/>
                  <a:gd name="connsiteY54" fmla="*/ 8665173 h 15256473"/>
                  <a:gd name="connsiteX55" fmla="*/ 2838450 w 18300700"/>
                  <a:gd name="connsiteY55" fmla="*/ 8862023 h 15256473"/>
                  <a:gd name="connsiteX56" fmla="*/ 2736850 w 18300700"/>
                  <a:gd name="connsiteY56" fmla="*/ 9014423 h 15256473"/>
                  <a:gd name="connsiteX57" fmla="*/ 2692400 w 18300700"/>
                  <a:gd name="connsiteY57" fmla="*/ 9185873 h 15256473"/>
                  <a:gd name="connsiteX58" fmla="*/ 2527300 w 18300700"/>
                  <a:gd name="connsiteY58" fmla="*/ 9382723 h 15256473"/>
                  <a:gd name="connsiteX59" fmla="*/ 2425700 w 18300700"/>
                  <a:gd name="connsiteY59" fmla="*/ 9585923 h 15256473"/>
                  <a:gd name="connsiteX60" fmla="*/ 2368550 w 18300700"/>
                  <a:gd name="connsiteY60" fmla="*/ 9731973 h 15256473"/>
                  <a:gd name="connsiteX61" fmla="*/ 2235200 w 18300700"/>
                  <a:gd name="connsiteY61" fmla="*/ 9852623 h 15256473"/>
                  <a:gd name="connsiteX62" fmla="*/ 2184400 w 18300700"/>
                  <a:gd name="connsiteY62" fmla="*/ 9960573 h 15256473"/>
                  <a:gd name="connsiteX63" fmla="*/ 2317750 w 18300700"/>
                  <a:gd name="connsiteY63" fmla="*/ 9985973 h 15256473"/>
                  <a:gd name="connsiteX64" fmla="*/ 2311400 w 18300700"/>
                  <a:gd name="connsiteY64" fmla="*/ 10125673 h 15256473"/>
                  <a:gd name="connsiteX65" fmla="*/ 2254250 w 18300700"/>
                  <a:gd name="connsiteY65" fmla="*/ 10271723 h 15256473"/>
                  <a:gd name="connsiteX66" fmla="*/ 2139950 w 18300700"/>
                  <a:gd name="connsiteY66" fmla="*/ 10366973 h 15256473"/>
                  <a:gd name="connsiteX67" fmla="*/ 2000250 w 18300700"/>
                  <a:gd name="connsiteY67" fmla="*/ 10405073 h 15256473"/>
                  <a:gd name="connsiteX68" fmla="*/ 1974850 w 18300700"/>
                  <a:gd name="connsiteY68" fmla="*/ 10462223 h 15256473"/>
                  <a:gd name="connsiteX69" fmla="*/ 2006600 w 18300700"/>
                  <a:gd name="connsiteY69" fmla="*/ 10525723 h 15256473"/>
                  <a:gd name="connsiteX70" fmla="*/ 1924050 w 18300700"/>
                  <a:gd name="connsiteY70" fmla="*/ 10659073 h 15256473"/>
                  <a:gd name="connsiteX71" fmla="*/ 1879600 w 18300700"/>
                  <a:gd name="connsiteY71" fmla="*/ 10805123 h 15256473"/>
                  <a:gd name="connsiteX72" fmla="*/ 1854200 w 18300700"/>
                  <a:gd name="connsiteY72" fmla="*/ 11021023 h 15256473"/>
                  <a:gd name="connsiteX73" fmla="*/ 1841500 w 18300700"/>
                  <a:gd name="connsiteY73" fmla="*/ 11160723 h 15256473"/>
                  <a:gd name="connsiteX74" fmla="*/ 1695450 w 18300700"/>
                  <a:gd name="connsiteY74" fmla="*/ 11268673 h 15256473"/>
                  <a:gd name="connsiteX75" fmla="*/ 1606550 w 18300700"/>
                  <a:gd name="connsiteY75" fmla="*/ 11503623 h 15256473"/>
                  <a:gd name="connsiteX76" fmla="*/ 1511300 w 18300700"/>
                  <a:gd name="connsiteY76" fmla="*/ 11732223 h 15256473"/>
                  <a:gd name="connsiteX77" fmla="*/ 1225550 w 18300700"/>
                  <a:gd name="connsiteY77" fmla="*/ 11846523 h 15256473"/>
                  <a:gd name="connsiteX78" fmla="*/ 1130300 w 18300700"/>
                  <a:gd name="connsiteY78" fmla="*/ 11795723 h 15256473"/>
                  <a:gd name="connsiteX79" fmla="*/ 1003300 w 18300700"/>
                  <a:gd name="connsiteY79" fmla="*/ 11878273 h 15256473"/>
                  <a:gd name="connsiteX80" fmla="*/ 984250 w 18300700"/>
                  <a:gd name="connsiteY80" fmla="*/ 11941773 h 15256473"/>
                  <a:gd name="connsiteX81" fmla="*/ 901700 w 18300700"/>
                  <a:gd name="connsiteY81" fmla="*/ 12030673 h 15256473"/>
                  <a:gd name="connsiteX82" fmla="*/ 819150 w 18300700"/>
                  <a:gd name="connsiteY82" fmla="*/ 12138623 h 15256473"/>
                  <a:gd name="connsiteX83" fmla="*/ 704850 w 18300700"/>
                  <a:gd name="connsiteY83" fmla="*/ 12310073 h 15256473"/>
                  <a:gd name="connsiteX84" fmla="*/ 635000 w 18300700"/>
                  <a:gd name="connsiteY84" fmla="*/ 12481523 h 15256473"/>
                  <a:gd name="connsiteX85" fmla="*/ 565150 w 18300700"/>
                  <a:gd name="connsiteY85" fmla="*/ 12564073 h 15256473"/>
                  <a:gd name="connsiteX86" fmla="*/ 514350 w 18300700"/>
                  <a:gd name="connsiteY86" fmla="*/ 12703773 h 15256473"/>
                  <a:gd name="connsiteX87" fmla="*/ 469900 w 18300700"/>
                  <a:gd name="connsiteY87" fmla="*/ 12824423 h 15256473"/>
                  <a:gd name="connsiteX88" fmla="*/ 419100 w 18300700"/>
                  <a:gd name="connsiteY88" fmla="*/ 12989523 h 15256473"/>
                  <a:gd name="connsiteX89" fmla="*/ 476250 w 18300700"/>
                  <a:gd name="connsiteY89" fmla="*/ 13084773 h 15256473"/>
                  <a:gd name="connsiteX90" fmla="*/ 406400 w 18300700"/>
                  <a:gd name="connsiteY90" fmla="*/ 13237173 h 15256473"/>
                  <a:gd name="connsiteX91" fmla="*/ 412750 w 18300700"/>
                  <a:gd name="connsiteY91" fmla="*/ 13357823 h 15256473"/>
                  <a:gd name="connsiteX92" fmla="*/ 368300 w 18300700"/>
                  <a:gd name="connsiteY92" fmla="*/ 13529273 h 15256473"/>
                  <a:gd name="connsiteX93" fmla="*/ 317500 w 18300700"/>
                  <a:gd name="connsiteY93" fmla="*/ 13751523 h 15256473"/>
                  <a:gd name="connsiteX94" fmla="*/ 273050 w 18300700"/>
                  <a:gd name="connsiteY94" fmla="*/ 13916623 h 15256473"/>
                  <a:gd name="connsiteX95" fmla="*/ 234950 w 18300700"/>
                  <a:gd name="connsiteY95" fmla="*/ 14043623 h 15256473"/>
                  <a:gd name="connsiteX96" fmla="*/ 228600 w 18300700"/>
                  <a:gd name="connsiteY96" fmla="*/ 14221423 h 15256473"/>
                  <a:gd name="connsiteX97" fmla="*/ 184150 w 18300700"/>
                  <a:gd name="connsiteY97" fmla="*/ 14418273 h 15256473"/>
                  <a:gd name="connsiteX98" fmla="*/ 139700 w 18300700"/>
                  <a:gd name="connsiteY98" fmla="*/ 14589723 h 15256473"/>
                  <a:gd name="connsiteX99" fmla="*/ 133350 w 18300700"/>
                  <a:gd name="connsiteY99" fmla="*/ 14761173 h 15256473"/>
                  <a:gd name="connsiteX100" fmla="*/ 69850 w 18300700"/>
                  <a:gd name="connsiteY100" fmla="*/ 14875473 h 15256473"/>
                  <a:gd name="connsiteX101" fmla="*/ 50800 w 18300700"/>
                  <a:gd name="connsiteY101" fmla="*/ 15027873 h 15256473"/>
                  <a:gd name="connsiteX102" fmla="*/ 0 w 18300700"/>
                  <a:gd name="connsiteY102" fmla="*/ 15256473 h 15256473"/>
                  <a:gd name="connsiteX103" fmla="*/ 82550 w 18300700"/>
                  <a:gd name="connsiteY103" fmla="*/ 15199323 h 15256473"/>
                  <a:gd name="connsiteX104" fmla="*/ 406400 w 18300700"/>
                  <a:gd name="connsiteY104" fmla="*/ 14024573 h 15256473"/>
                  <a:gd name="connsiteX105" fmla="*/ 4775200 w 18300700"/>
                  <a:gd name="connsiteY105" fmla="*/ 14151573 h 15256473"/>
                  <a:gd name="connsiteX106" fmla="*/ 9207500 w 18300700"/>
                  <a:gd name="connsiteY106" fmla="*/ 14189673 h 15256473"/>
                  <a:gd name="connsiteX107" fmla="*/ 9029700 w 18300700"/>
                  <a:gd name="connsiteY107" fmla="*/ 11471873 h 15256473"/>
                  <a:gd name="connsiteX108" fmla="*/ 8851900 w 18300700"/>
                  <a:gd name="connsiteY108" fmla="*/ 10824173 h 15256473"/>
                  <a:gd name="connsiteX109" fmla="*/ 8978900 w 18300700"/>
                  <a:gd name="connsiteY109" fmla="*/ 10519373 h 15256473"/>
                  <a:gd name="connsiteX110" fmla="*/ 9207500 w 18300700"/>
                  <a:gd name="connsiteY110" fmla="*/ 10176473 h 15256473"/>
                  <a:gd name="connsiteX111" fmla="*/ 10134600 w 18300700"/>
                  <a:gd name="connsiteY111" fmla="*/ 9579573 h 15256473"/>
                  <a:gd name="connsiteX112" fmla="*/ 10579100 w 18300700"/>
                  <a:gd name="connsiteY112" fmla="*/ 9477973 h 15256473"/>
                  <a:gd name="connsiteX113" fmla="*/ 11036300 w 18300700"/>
                  <a:gd name="connsiteY113" fmla="*/ 9249373 h 15256473"/>
                  <a:gd name="connsiteX114" fmla="*/ 11366500 w 18300700"/>
                  <a:gd name="connsiteY114" fmla="*/ 9147773 h 15256473"/>
                  <a:gd name="connsiteX115" fmla="*/ 11289631 w 18300700"/>
                  <a:gd name="connsiteY115" fmla="*/ 3195639 h 15256473"/>
                  <a:gd name="connsiteX116" fmla="*/ 18300700 w 18300700"/>
                  <a:gd name="connsiteY116" fmla="*/ 3000973 h 15256473"/>
                  <a:gd name="connsiteX117" fmla="*/ 18160332 w 18300700"/>
                  <a:gd name="connsiteY117" fmla="*/ 0 h 15256473"/>
                  <a:gd name="connsiteX118" fmla="*/ 11880181 w 18300700"/>
                  <a:gd name="connsiteY118" fmla="*/ 1512889 h 15256473"/>
                  <a:gd name="connsiteX119" fmla="*/ 9029032 w 18300700"/>
                  <a:gd name="connsiteY119" fmla="*/ 2050061 h 15256473"/>
                  <a:gd name="connsiteX0" fmla="*/ 9029032 w 18300700"/>
                  <a:gd name="connsiteY0" fmla="*/ 2050061 h 15256473"/>
                  <a:gd name="connsiteX1" fmla="*/ 8312150 w 18300700"/>
                  <a:gd name="connsiteY1" fmla="*/ 619723 h 15256473"/>
                  <a:gd name="connsiteX2" fmla="*/ 8210550 w 18300700"/>
                  <a:gd name="connsiteY2" fmla="*/ 937223 h 15256473"/>
                  <a:gd name="connsiteX3" fmla="*/ 8121650 w 18300700"/>
                  <a:gd name="connsiteY3" fmla="*/ 1242023 h 15256473"/>
                  <a:gd name="connsiteX4" fmla="*/ 7981950 w 18300700"/>
                  <a:gd name="connsiteY4" fmla="*/ 1527773 h 15256473"/>
                  <a:gd name="connsiteX5" fmla="*/ 7791450 w 18300700"/>
                  <a:gd name="connsiteY5" fmla="*/ 1667473 h 15256473"/>
                  <a:gd name="connsiteX6" fmla="*/ 7486650 w 18300700"/>
                  <a:gd name="connsiteY6" fmla="*/ 1862735 h 15256473"/>
                  <a:gd name="connsiteX7" fmla="*/ 7188200 w 18300700"/>
                  <a:gd name="connsiteY7" fmla="*/ 2050061 h 15256473"/>
                  <a:gd name="connsiteX8" fmla="*/ 6972300 w 18300700"/>
                  <a:gd name="connsiteY8" fmla="*/ 2181823 h 15256473"/>
                  <a:gd name="connsiteX9" fmla="*/ 6737350 w 18300700"/>
                  <a:gd name="connsiteY9" fmla="*/ 2194523 h 15256473"/>
                  <a:gd name="connsiteX10" fmla="*/ 6629400 w 18300700"/>
                  <a:gd name="connsiteY10" fmla="*/ 2353273 h 15256473"/>
                  <a:gd name="connsiteX11" fmla="*/ 6445250 w 18300700"/>
                  <a:gd name="connsiteY11" fmla="*/ 2499323 h 15256473"/>
                  <a:gd name="connsiteX12" fmla="*/ 6197600 w 18300700"/>
                  <a:gd name="connsiteY12" fmla="*/ 2594573 h 15256473"/>
                  <a:gd name="connsiteX13" fmla="*/ 6045200 w 18300700"/>
                  <a:gd name="connsiteY13" fmla="*/ 2816823 h 15256473"/>
                  <a:gd name="connsiteX14" fmla="*/ 6064250 w 18300700"/>
                  <a:gd name="connsiteY14" fmla="*/ 3000973 h 15256473"/>
                  <a:gd name="connsiteX15" fmla="*/ 6007100 w 18300700"/>
                  <a:gd name="connsiteY15" fmla="*/ 3274023 h 15256473"/>
                  <a:gd name="connsiteX16" fmla="*/ 5956300 w 18300700"/>
                  <a:gd name="connsiteY16" fmla="*/ 3413723 h 15256473"/>
                  <a:gd name="connsiteX17" fmla="*/ 5816600 w 18300700"/>
                  <a:gd name="connsiteY17" fmla="*/ 3597873 h 15256473"/>
                  <a:gd name="connsiteX18" fmla="*/ 5708650 w 18300700"/>
                  <a:gd name="connsiteY18" fmla="*/ 3782023 h 15256473"/>
                  <a:gd name="connsiteX19" fmla="*/ 5626100 w 18300700"/>
                  <a:gd name="connsiteY19" fmla="*/ 4080473 h 15256473"/>
                  <a:gd name="connsiteX20" fmla="*/ 5556250 w 18300700"/>
                  <a:gd name="connsiteY20" fmla="*/ 4315423 h 15256473"/>
                  <a:gd name="connsiteX21" fmla="*/ 5384800 w 18300700"/>
                  <a:gd name="connsiteY21" fmla="*/ 4480523 h 15256473"/>
                  <a:gd name="connsiteX22" fmla="*/ 5372100 w 18300700"/>
                  <a:gd name="connsiteY22" fmla="*/ 4632923 h 15256473"/>
                  <a:gd name="connsiteX23" fmla="*/ 5308600 w 18300700"/>
                  <a:gd name="connsiteY23" fmla="*/ 4817073 h 15256473"/>
                  <a:gd name="connsiteX24" fmla="*/ 5257800 w 18300700"/>
                  <a:gd name="connsiteY24" fmla="*/ 5007573 h 15256473"/>
                  <a:gd name="connsiteX25" fmla="*/ 5251450 w 18300700"/>
                  <a:gd name="connsiteY25" fmla="*/ 5286973 h 15256473"/>
                  <a:gd name="connsiteX26" fmla="*/ 5289550 w 18300700"/>
                  <a:gd name="connsiteY26" fmla="*/ 5369523 h 15256473"/>
                  <a:gd name="connsiteX27" fmla="*/ 5251450 w 18300700"/>
                  <a:gd name="connsiteY27" fmla="*/ 5572723 h 15256473"/>
                  <a:gd name="connsiteX28" fmla="*/ 5251450 w 18300700"/>
                  <a:gd name="connsiteY28" fmla="*/ 5769573 h 15256473"/>
                  <a:gd name="connsiteX29" fmla="*/ 5168900 w 18300700"/>
                  <a:gd name="connsiteY29" fmla="*/ 5998173 h 15256473"/>
                  <a:gd name="connsiteX30" fmla="*/ 5118100 w 18300700"/>
                  <a:gd name="connsiteY30" fmla="*/ 6271223 h 15256473"/>
                  <a:gd name="connsiteX31" fmla="*/ 5029200 w 18300700"/>
                  <a:gd name="connsiteY31" fmla="*/ 6315673 h 15256473"/>
                  <a:gd name="connsiteX32" fmla="*/ 4927600 w 18300700"/>
                  <a:gd name="connsiteY32" fmla="*/ 6391873 h 15256473"/>
                  <a:gd name="connsiteX33" fmla="*/ 4838700 w 18300700"/>
                  <a:gd name="connsiteY33" fmla="*/ 6569673 h 15256473"/>
                  <a:gd name="connsiteX34" fmla="*/ 4692650 w 18300700"/>
                  <a:gd name="connsiteY34" fmla="*/ 6626823 h 15256473"/>
                  <a:gd name="connsiteX35" fmla="*/ 4514850 w 18300700"/>
                  <a:gd name="connsiteY35" fmla="*/ 6709373 h 15256473"/>
                  <a:gd name="connsiteX36" fmla="*/ 4362450 w 18300700"/>
                  <a:gd name="connsiteY36" fmla="*/ 6887173 h 15256473"/>
                  <a:gd name="connsiteX37" fmla="*/ 4229100 w 18300700"/>
                  <a:gd name="connsiteY37" fmla="*/ 7084023 h 15256473"/>
                  <a:gd name="connsiteX38" fmla="*/ 4025900 w 18300700"/>
                  <a:gd name="connsiteY38" fmla="*/ 7230073 h 15256473"/>
                  <a:gd name="connsiteX39" fmla="*/ 3721100 w 18300700"/>
                  <a:gd name="connsiteY39" fmla="*/ 7534873 h 15256473"/>
                  <a:gd name="connsiteX40" fmla="*/ 3536950 w 18300700"/>
                  <a:gd name="connsiteY40" fmla="*/ 7776173 h 15256473"/>
                  <a:gd name="connsiteX41" fmla="*/ 3390900 w 18300700"/>
                  <a:gd name="connsiteY41" fmla="*/ 7820623 h 15256473"/>
                  <a:gd name="connsiteX42" fmla="*/ 3213100 w 18300700"/>
                  <a:gd name="connsiteY42" fmla="*/ 7928573 h 15256473"/>
                  <a:gd name="connsiteX43" fmla="*/ 3041650 w 18300700"/>
                  <a:gd name="connsiteY43" fmla="*/ 8100023 h 15256473"/>
                  <a:gd name="connsiteX44" fmla="*/ 2870200 w 18300700"/>
                  <a:gd name="connsiteY44" fmla="*/ 8271473 h 15256473"/>
                  <a:gd name="connsiteX45" fmla="*/ 2781300 w 18300700"/>
                  <a:gd name="connsiteY45" fmla="*/ 8481023 h 15256473"/>
                  <a:gd name="connsiteX46" fmla="*/ 2673350 w 18300700"/>
                  <a:gd name="connsiteY46" fmla="*/ 8595323 h 15256473"/>
                  <a:gd name="connsiteX47" fmla="*/ 2698750 w 18300700"/>
                  <a:gd name="connsiteY47" fmla="*/ 8665173 h 15256473"/>
                  <a:gd name="connsiteX48" fmla="*/ 2863850 w 18300700"/>
                  <a:gd name="connsiteY48" fmla="*/ 8512773 h 15256473"/>
                  <a:gd name="connsiteX49" fmla="*/ 2901950 w 18300700"/>
                  <a:gd name="connsiteY49" fmla="*/ 8379423 h 15256473"/>
                  <a:gd name="connsiteX50" fmla="*/ 3022600 w 18300700"/>
                  <a:gd name="connsiteY50" fmla="*/ 8214323 h 15256473"/>
                  <a:gd name="connsiteX51" fmla="*/ 3136900 w 18300700"/>
                  <a:gd name="connsiteY51" fmla="*/ 8207973 h 15256473"/>
                  <a:gd name="connsiteX52" fmla="*/ 3219450 w 18300700"/>
                  <a:gd name="connsiteY52" fmla="*/ 8138123 h 15256473"/>
                  <a:gd name="connsiteX53" fmla="*/ 3206750 w 18300700"/>
                  <a:gd name="connsiteY53" fmla="*/ 8303223 h 15256473"/>
                  <a:gd name="connsiteX54" fmla="*/ 3117850 w 18300700"/>
                  <a:gd name="connsiteY54" fmla="*/ 8461973 h 15256473"/>
                  <a:gd name="connsiteX55" fmla="*/ 2952750 w 18300700"/>
                  <a:gd name="connsiteY55" fmla="*/ 8665173 h 15256473"/>
                  <a:gd name="connsiteX56" fmla="*/ 2838450 w 18300700"/>
                  <a:gd name="connsiteY56" fmla="*/ 8862023 h 15256473"/>
                  <a:gd name="connsiteX57" fmla="*/ 2736850 w 18300700"/>
                  <a:gd name="connsiteY57" fmla="*/ 9014423 h 15256473"/>
                  <a:gd name="connsiteX58" fmla="*/ 2692400 w 18300700"/>
                  <a:gd name="connsiteY58" fmla="*/ 9185873 h 15256473"/>
                  <a:gd name="connsiteX59" fmla="*/ 2527300 w 18300700"/>
                  <a:gd name="connsiteY59" fmla="*/ 9382723 h 15256473"/>
                  <a:gd name="connsiteX60" fmla="*/ 2425700 w 18300700"/>
                  <a:gd name="connsiteY60" fmla="*/ 9585923 h 15256473"/>
                  <a:gd name="connsiteX61" fmla="*/ 2368550 w 18300700"/>
                  <a:gd name="connsiteY61" fmla="*/ 9731973 h 15256473"/>
                  <a:gd name="connsiteX62" fmla="*/ 2235200 w 18300700"/>
                  <a:gd name="connsiteY62" fmla="*/ 9852623 h 15256473"/>
                  <a:gd name="connsiteX63" fmla="*/ 2184400 w 18300700"/>
                  <a:gd name="connsiteY63" fmla="*/ 9960573 h 15256473"/>
                  <a:gd name="connsiteX64" fmla="*/ 2317750 w 18300700"/>
                  <a:gd name="connsiteY64" fmla="*/ 9985973 h 15256473"/>
                  <a:gd name="connsiteX65" fmla="*/ 2311400 w 18300700"/>
                  <a:gd name="connsiteY65" fmla="*/ 10125673 h 15256473"/>
                  <a:gd name="connsiteX66" fmla="*/ 2254250 w 18300700"/>
                  <a:gd name="connsiteY66" fmla="*/ 10271723 h 15256473"/>
                  <a:gd name="connsiteX67" fmla="*/ 2139950 w 18300700"/>
                  <a:gd name="connsiteY67" fmla="*/ 10366973 h 15256473"/>
                  <a:gd name="connsiteX68" fmla="*/ 2000250 w 18300700"/>
                  <a:gd name="connsiteY68" fmla="*/ 10405073 h 15256473"/>
                  <a:gd name="connsiteX69" fmla="*/ 1974850 w 18300700"/>
                  <a:gd name="connsiteY69" fmla="*/ 10462223 h 15256473"/>
                  <a:gd name="connsiteX70" fmla="*/ 2006600 w 18300700"/>
                  <a:gd name="connsiteY70" fmla="*/ 10525723 h 15256473"/>
                  <a:gd name="connsiteX71" fmla="*/ 1924050 w 18300700"/>
                  <a:gd name="connsiteY71" fmla="*/ 10659073 h 15256473"/>
                  <a:gd name="connsiteX72" fmla="*/ 1879600 w 18300700"/>
                  <a:gd name="connsiteY72" fmla="*/ 10805123 h 15256473"/>
                  <a:gd name="connsiteX73" fmla="*/ 1854200 w 18300700"/>
                  <a:gd name="connsiteY73" fmla="*/ 11021023 h 15256473"/>
                  <a:gd name="connsiteX74" fmla="*/ 1841500 w 18300700"/>
                  <a:gd name="connsiteY74" fmla="*/ 11160723 h 15256473"/>
                  <a:gd name="connsiteX75" fmla="*/ 1695450 w 18300700"/>
                  <a:gd name="connsiteY75" fmla="*/ 11268673 h 15256473"/>
                  <a:gd name="connsiteX76" fmla="*/ 1606550 w 18300700"/>
                  <a:gd name="connsiteY76" fmla="*/ 11503623 h 15256473"/>
                  <a:gd name="connsiteX77" fmla="*/ 1511300 w 18300700"/>
                  <a:gd name="connsiteY77" fmla="*/ 11732223 h 15256473"/>
                  <a:gd name="connsiteX78" fmla="*/ 1225550 w 18300700"/>
                  <a:gd name="connsiteY78" fmla="*/ 11846523 h 15256473"/>
                  <a:gd name="connsiteX79" fmla="*/ 1130300 w 18300700"/>
                  <a:gd name="connsiteY79" fmla="*/ 11795723 h 15256473"/>
                  <a:gd name="connsiteX80" fmla="*/ 1003300 w 18300700"/>
                  <a:gd name="connsiteY80" fmla="*/ 11878273 h 15256473"/>
                  <a:gd name="connsiteX81" fmla="*/ 984250 w 18300700"/>
                  <a:gd name="connsiteY81" fmla="*/ 11941773 h 15256473"/>
                  <a:gd name="connsiteX82" fmla="*/ 901700 w 18300700"/>
                  <a:gd name="connsiteY82" fmla="*/ 12030673 h 15256473"/>
                  <a:gd name="connsiteX83" fmla="*/ 819150 w 18300700"/>
                  <a:gd name="connsiteY83" fmla="*/ 12138623 h 15256473"/>
                  <a:gd name="connsiteX84" fmla="*/ 704850 w 18300700"/>
                  <a:gd name="connsiteY84" fmla="*/ 12310073 h 15256473"/>
                  <a:gd name="connsiteX85" fmla="*/ 635000 w 18300700"/>
                  <a:gd name="connsiteY85" fmla="*/ 12481523 h 15256473"/>
                  <a:gd name="connsiteX86" fmla="*/ 565150 w 18300700"/>
                  <a:gd name="connsiteY86" fmla="*/ 12564073 h 15256473"/>
                  <a:gd name="connsiteX87" fmla="*/ 514350 w 18300700"/>
                  <a:gd name="connsiteY87" fmla="*/ 12703773 h 15256473"/>
                  <a:gd name="connsiteX88" fmla="*/ 469900 w 18300700"/>
                  <a:gd name="connsiteY88" fmla="*/ 12824423 h 15256473"/>
                  <a:gd name="connsiteX89" fmla="*/ 419100 w 18300700"/>
                  <a:gd name="connsiteY89" fmla="*/ 12989523 h 15256473"/>
                  <a:gd name="connsiteX90" fmla="*/ 476250 w 18300700"/>
                  <a:gd name="connsiteY90" fmla="*/ 13084773 h 15256473"/>
                  <a:gd name="connsiteX91" fmla="*/ 406400 w 18300700"/>
                  <a:gd name="connsiteY91" fmla="*/ 13237173 h 15256473"/>
                  <a:gd name="connsiteX92" fmla="*/ 412750 w 18300700"/>
                  <a:gd name="connsiteY92" fmla="*/ 13357823 h 15256473"/>
                  <a:gd name="connsiteX93" fmla="*/ 368300 w 18300700"/>
                  <a:gd name="connsiteY93" fmla="*/ 13529273 h 15256473"/>
                  <a:gd name="connsiteX94" fmla="*/ 317500 w 18300700"/>
                  <a:gd name="connsiteY94" fmla="*/ 13751523 h 15256473"/>
                  <a:gd name="connsiteX95" fmla="*/ 273050 w 18300700"/>
                  <a:gd name="connsiteY95" fmla="*/ 13916623 h 15256473"/>
                  <a:gd name="connsiteX96" fmla="*/ 234950 w 18300700"/>
                  <a:gd name="connsiteY96" fmla="*/ 14043623 h 15256473"/>
                  <a:gd name="connsiteX97" fmla="*/ 228600 w 18300700"/>
                  <a:gd name="connsiteY97" fmla="*/ 14221423 h 15256473"/>
                  <a:gd name="connsiteX98" fmla="*/ 184150 w 18300700"/>
                  <a:gd name="connsiteY98" fmla="*/ 14418273 h 15256473"/>
                  <a:gd name="connsiteX99" fmla="*/ 139700 w 18300700"/>
                  <a:gd name="connsiteY99" fmla="*/ 14589723 h 15256473"/>
                  <a:gd name="connsiteX100" fmla="*/ 133350 w 18300700"/>
                  <a:gd name="connsiteY100" fmla="*/ 14761173 h 15256473"/>
                  <a:gd name="connsiteX101" fmla="*/ 69850 w 18300700"/>
                  <a:gd name="connsiteY101" fmla="*/ 14875473 h 15256473"/>
                  <a:gd name="connsiteX102" fmla="*/ 50800 w 18300700"/>
                  <a:gd name="connsiteY102" fmla="*/ 15027873 h 15256473"/>
                  <a:gd name="connsiteX103" fmla="*/ 0 w 18300700"/>
                  <a:gd name="connsiteY103" fmla="*/ 15256473 h 15256473"/>
                  <a:gd name="connsiteX104" fmla="*/ 82550 w 18300700"/>
                  <a:gd name="connsiteY104" fmla="*/ 15199323 h 15256473"/>
                  <a:gd name="connsiteX105" fmla="*/ 406400 w 18300700"/>
                  <a:gd name="connsiteY105" fmla="*/ 14024573 h 15256473"/>
                  <a:gd name="connsiteX106" fmla="*/ 4775200 w 18300700"/>
                  <a:gd name="connsiteY106" fmla="*/ 14151573 h 15256473"/>
                  <a:gd name="connsiteX107" fmla="*/ 9207500 w 18300700"/>
                  <a:gd name="connsiteY107" fmla="*/ 14189673 h 15256473"/>
                  <a:gd name="connsiteX108" fmla="*/ 9029700 w 18300700"/>
                  <a:gd name="connsiteY108" fmla="*/ 11471873 h 15256473"/>
                  <a:gd name="connsiteX109" fmla="*/ 8851900 w 18300700"/>
                  <a:gd name="connsiteY109" fmla="*/ 10824173 h 15256473"/>
                  <a:gd name="connsiteX110" fmla="*/ 8978900 w 18300700"/>
                  <a:gd name="connsiteY110" fmla="*/ 10519373 h 15256473"/>
                  <a:gd name="connsiteX111" fmla="*/ 9207500 w 18300700"/>
                  <a:gd name="connsiteY111" fmla="*/ 10176473 h 15256473"/>
                  <a:gd name="connsiteX112" fmla="*/ 10134600 w 18300700"/>
                  <a:gd name="connsiteY112" fmla="*/ 9579573 h 15256473"/>
                  <a:gd name="connsiteX113" fmla="*/ 10579100 w 18300700"/>
                  <a:gd name="connsiteY113" fmla="*/ 9477973 h 15256473"/>
                  <a:gd name="connsiteX114" fmla="*/ 11036300 w 18300700"/>
                  <a:gd name="connsiteY114" fmla="*/ 9249373 h 15256473"/>
                  <a:gd name="connsiteX115" fmla="*/ 11366500 w 18300700"/>
                  <a:gd name="connsiteY115" fmla="*/ 9147773 h 15256473"/>
                  <a:gd name="connsiteX116" fmla="*/ 11289631 w 18300700"/>
                  <a:gd name="connsiteY116" fmla="*/ 3195639 h 15256473"/>
                  <a:gd name="connsiteX117" fmla="*/ 18300700 w 18300700"/>
                  <a:gd name="connsiteY117" fmla="*/ 3000973 h 15256473"/>
                  <a:gd name="connsiteX118" fmla="*/ 18160332 w 18300700"/>
                  <a:gd name="connsiteY118" fmla="*/ 0 h 15256473"/>
                  <a:gd name="connsiteX119" fmla="*/ 11880181 w 18300700"/>
                  <a:gd name="connsiteY119" fmla="*/ 1512889 h 15256473"/>
                  <a:gd name="connsiteX120" fmla="*/ 9029032 w 18300700"/>
                  <a:gd name="connsiteY120" fmla="*/ 2050061 h 15256473"/>
                  <a:gd name="connsiteX0" fmla="*/ 9029032 w 18300700"/>
                  <a:gd name="connsiteY0" fmla="*/ 2050061 h 15256473"/>
                  <a:gd name="connsiteX1" fmla="*/ 8350250 w 18300700"/>
                  <a:gd name="connsiteY1" fmla="*/ 403823 h 15256473"/>
                  <a:gd name="connsiteX2" fmla="*/ 8312150 w 18300700"/>
                  <a:gd name="connsiteY2" fmla="*/ 619723 h 15256473"/>
                  <a:gd name="connsiteX3" fmla="*/ 8210550 w 18300700"/>
                  <a:gd name="connsiteY3" fmla="*/ 937223 h 15256473"/>
                  <a:gd name="connsiteX4" fmla="*/ 8121650 w 18300700"/>
                  <a:gd name="connsiteY4" fmla="*/ 1242023 h 15256473"/>
                  <a:gd name="connsiteX5" fmla="*/ 7981950 w 18300700"/>
                  <a:gd name="connsiteY5" fmla="*/ 1527773 h 15256473"/>
                  <a:gd name="connsiteX6" fmla="*/ 7791450 w 18300700"/>
                  <a:gd name="connsiteY6" fmla="*/ 1667473 h 15256473"/>
                  <a:gd name="connsiteX7" fmla="*/ 7486650 w 18300700"/>
                  <a:gd name="connsiteY7" fmla="*/ 1862735 h 15256473"/>
                  <a:gd name="connsiteX8" fmla="*/ 7188200 w 18300700"/>
                  <a:gd name="connsiteY8" fmla="*/ 2050061 h 15256473"/>
                  <a:gd name="connsiteX9" fmla="*/ 6972300 w 18300700"/>
                  <a:gd name="connsiteY9" fmla="*/ 2181823 h 15256473"/>
                  <a:gd name="connsiteX10" fmla="*/ 6737350 w 18300700"/>
                  <a:gd name="connsiteY10" fmla="*/ 2194523 h 15256473"/>
                  <a:gd name="connsiteX11" fmla="*/ 6629400 w 18300700"/>
                  <a:gd name="connsiteY11" fmla="*/ 2353273 h 15256473"/>
                  <a:gd name="connsiteX12" fmla="*/ 6445250 w 18300700"/>
                  <a:gd name="connsiteY12" fmla="*/ 2499323 h 15256473"/>
                  <a:gd name="connsiteX13" fmla="*/ 6197600 w 18300700"/>
                  <a:gd name="connsiteY13" fmla="*/ 2594573 h 15256473"/>
                  <a:gd name="connsiteX14" fmla="*/ 6045200 w 18300700"/>
                  <a:gd name="connsiteY14" fmla="*/ 2816823 h 15256473"/>
                  <a:gd name="connsiteX15" fmla="*/ 6064250 w 18300700"/>
                  <a:gd name="connsiteY15" fmla="*/ 3000973 h 15256473"/>
                  <a:gd name="connsiteX16" fmla="*/ 6007100 w 18300700"/>
                  <a:gd name="connsiteY16" fmla="*/ 3274023 h 15256473"/>
                  <a:gd name="connsiteX17" fmla="*/ 5956300 w 18300700"/>
                  <a:gd name="connsiteY17" fmla="*/ 3413723 h 15256473"/>
                  <a:gd name="connsiteX18" fmla="*/ 5816600 w 18300700"/>
                  <a:gd name="connsiteY18" fmla="*/ 3597873 h 15256473"/>
                  <a:gd name="connsiteX19" fmla="*/ 5708650 w 18300700"/>
                  <a:gd name="connsiteY19" fmla="*/ 3782023 h 15256473"/>
                  <a:gd name="connsiteX20" fmla="*/ 5626100 w 18300700"/>
                  <a:gd name="connsiteY20" fmla="*/ 4080473 h 15256473"/>
                  <a:gd name="connsiteX21" fmla="*/ 5556250 w 18300700"/>
                  <a:gd name="connsiteY21" fmla="*/ 4315423 h 15256473"/>
                  <a:gd name="connsiteX22" fmla="*/ 5384800 w 18300700"/>
                  <a:gd name="connsiteY22" fmla="*/ 4480523 h 15256473"/>
                  <a:gd name="connsiteX23" fmla="*/ 5372100 w 18300700"/>
                  <a:gd name="connsiteY23" fmla="*/ 4632923 h 15256473"/>
                  <a:gd name="connsiteX24" fmla="*/ 5308600 w 18300700"/>
                  <a:gd name="connsiteY24" fmla="*/ 4817073 h 15256473"/>
                  <a:gd name="connsiteX25" fmla="*/ 5257800 w 18300700"/>
                  <a:gd name="connsiteY25" fmla="*/ 5007573 h 15256473"/>
                  <a:gd name="connsiteX26" fmla="*/ 5251450 w 18300700"/>
                  <a:gd name="connsiteY26" fmla="*/ 5286973 h 15256473"/>
                  <a:gd name="connsiteX27" fmla="*/ 5289550 w 18300700"/>
                  <a:gd name="connsiteY27" fmla="*/ 5369523 h 15256473"/>
                  <a:gd name="connsiteX28" fmla="*/ 5251450 w 18300700"/>
                  <a:gd name="connsiteY28" fmla="*/ 5572723 h 15256473"/>
                  <a:gd name="connsiteX29" fmla="*/ 5251450 w 18300700"/>
                  <a:gd name="connsiteY29" fmla="*/ 5769573 h 15256473"/>
                  <a:gd name="connsiteX30" fmla="*/ 5168900 w 18300700"/>
                  <a:gd name="connsiteY30" fmla="*/ 5998173 h 15256473"/>
                  <a:gd name="connsiteX31" fmla="*/ 5118100 w 18300700"/>
                  <a:gd name="connsiteY31" fmla="*/ 6271223 h 15256473"/>
                  <a:gd name="connsiteX32" fmla="*/ 5029200 w 18300700"/>
                  <a:gd name="connsiteY32" fmla="*/ 6315673 h 15256473"/>
                  <a:gd name="connsiteX33" fmla="*/ 4927600 w 18300700"/>
                  <a:gd name="connsiteY33" fmla="*/ 6391873 h 15256473"/>
                  <a:gd name="connsiteX34" fmla="*/ 4838700 w 18300700"/>
                  <a:gd name="connsiteY34" fmla="*/ 6569673 h 15256473"/>
                  <a:gd name="connsiteX35" fmla="*/ 4692650 w 18300700"/>
                  <a:gd name="connsiteY35" fmla="*/ 6626823 h 15256473"/>
                  <a:gd name="connsiteX36" fmla="*/ 4514850 w 18300700"/>
                  <a:gd name="connsiteY36" fmla="*/ 6709373 h 15256473"/>
                  <a:gd name="connsiteX37" fmla="*/ 4362450 w 18300700"/>
                  <a:gd name="connsiteY37" fmla="*/ 6887173 h 15256473"/>
                  <a:gd name="connsiteX38" fmla="*/ 4229100 w 18300700"/>
                  <a:gd name="connsiteY38" fmla="*/ 7084023 h 15256473"/>
                  <a:gd name="connsiteX39" fmla="*/ 4025900 w 18300700"/>
                  <a:gd name="connsiteY39" fmla="*/ 7230073 h 15256473"/>
                  <a:gd name="connsiteX40" fmla="*/ 3721100 w 18300700"/>
                  <a:gd name="connsiteY40" fmla="*/ 7534873 h 15256473"/>
                  <a:gd name="connsiteX41" fmla="*/ 3536950 w 18300700"/>
                  <a:gd name="connsiteY41" fmla="*/ 7776173 h 15256473"/>
                  <a:gd name="connsiteX42" fmla="*/ 3390900 w 18300700"/>
                  <a:gd name="connsiteY42" fmla="*/ 7820623 h 15256473"/>
                  <a:gd name="connsiteX43" fmla="*/ 3213100 w 18300700"/>
                  <a:gd name="connsiteY43" fmla="*/ 7928573 h 15256473"/>
                  <a:gd name="connsiteX44" fmla="*/ 3041650 w 18300700"/>
                  <a:gd name="connsiteY44" fmla="*/ 8100023 h 15256473"/>
                  <a:gd name="connsiteX45" fmla="*/ 2870200 w 18300700"/>
                  <a:gd name="connsiteY45" fmla="*/ 8271473 h 15256473"/>
                  <a:gd name="connsiteX46" fmla="*/ 2781300 w 18300700"/>
                  <a:gd name="connsiteY46" fmla="*/ 8481023 h 15256473"/>
                  <a:gd name="connsiteX47" fmla="*/ 2673350 w 18300700"/>
                  <a:gd name="connsiteY47" fmla="*/ 8595323 h 15256473"/>
                  <a:gd name="connsiteX48" fmla="*/ 2698750 w 18300700"/>
                  <a:gd name="connsiteY48" fmla="*/ 8665173 h 15256473"/>
                  <a:gd name="connsiteX49" fmla="*/ 2863850 w 18300700"/>
                  <a:gd name="connsiteY49" fmla="*/ 8512773 h 15256473"/>
                  <a:gd name="connsiteX50" fmla="*/ 2901950 w 18300700"/>
                  <a:gd name="connsiteY50" fmla="*/ 8379423 h 15256473"/>
                  <a:gd name="connsiteX51" fmla="*/ 3022600 w 18300700"/>
                  <a:gd name="connsiteY51" fmla="*/ 8214323 h 15256473"/>
                  <a:gd name="connsiteX52" fmla="*/ 3136900 w 18300700"/>
                  <a:gd name="connsiteY52" fmla="*/ 8207973 h 15256473"/>
                  <a:gd name="connsiteX53" fmla="*/ 3219450 w 18300700"/>
                  <a:gd name="connsiteY53" fmla="*/ 8138123 h 15256473"/>
                  <a:gd name="connsiteX54" fmla="*/ 3206750 w 18300700"/>
                  <a:gd name="connsiteY54" fmla="*/ 8303223 h 15256473"/>
                  <a:gd name="connsiteX55" fmla="*/ 3117850 w 18300700"/>
                  <a:gd name="connsiteY55" fmla="*/ 8461973 h 15256473"/>
                  <a:gd name="connsiteX56" fmla="*/ 2952750 w 18300700"/>
                  <a:gd name="connsiteY56" fmla="*/ 8665173 h 15256473"/>
                  <a:gd name="connsiteX57" fmla="*/ 2838450 w 18300700"/>
                  <a:gd name="connsiteY57" fmla="*/ 8862023 h 15256473"/>
                  <a:gd name="connsiteX58" fmla="*/ 2736850 w 18300700"/>
                  <a:gd name="connsiteY58" fmla="*/ 9014423 h 15256473"/>
                  <a:gd name="connsiteX59" fmla="*/ 2692400 w 18300700"/>
                  <a:gd name="connsiteY59" fmla="*/ 9185873 h 15256473"/>
                  <a:gd name="connsiteX60" fmla="*/ 2527300 w 18300700"/>
                  <a:gd name="connsiteY60" fmla="*/ 9382723 h 15256473"/>
                  <a:gd name="connsiteX61" fmla="*/ 2425700 w 18300700"/>
                  <a:gd name="connsiteY61" fmla="*/ 9585923 h 15256473"/>
                  <a:gd name="connsiteX62" fmla="*/ 2368550 w 18300700"/>
                  <a:gd name="connsiteY62" fmla="*/ 9731973 h 15256473"/>
                  <a:gd name="connsiteX63" fmla="*/ 2235200 w 18300700"/>
                  <a:gd name="connsiteY63" fmla="*/ 9852623 h 15256473"/>
                  <a:gd name="connsiteX64" fmla="*/ 2184400 w 18300700"/>
                  <a:gd name="connsiteY64" fmla="*/ 9960573 h 15256473"/>
                  <a:gd name="connsiteX65" fmla="*/ 2317750 w 18300700"/>
                  <a:gd name="connsiteY65" fmla="*/ 9985973 h 15256473"/>
                  <a:gd name="connsiteX66" fmla="*/ 2311400 w 18300700"/>
                  <a:gd name="connsiteY66" fmla="*/ 10125673 h 15256473"/>
                  <a:gd name="connsiteX67" fmla="*/ 2254250 w 18300700"/>
                  <a:gd name="connsiteY67" fmla="*/ 10271723 h 15256473"/>
                  <a:gd name="connsiteX68" fmla="*/ 2139950 w 18300700"/>
                  <a:gd name="connsiteY68" fmla="*/ 10366973 h 15256473"/>
                  <a:gd name="connsiteX69" fmla="*/ 2000250 w 18300700"/>
                  <a:gd name="connsiteY69" fmla="*/ 10405073 h 15256473"/>
                  <a:gd name="connsiteX70" fmla="*/ 1974850 w 18300700"/>
                  <a:gd name="connsiteY70" fmla="*/ 10462223 h 15256473"/>
                  <a:gd name="connsiteX71" fmla="*/ 2006600 w 18300700"/>
                  <a:gd name="connsiteY71" fmla="*/ 10525723 h 15256473"/>
                  <a:gd name="connsiteX72" fmla="*/ 1924050 w 18300700"/>
                  <a:gd name="connsiteY72" fmla="*/ 10659073 h 15256473"/>
                  <a:gd name="connsiteX73" fmla="*/ 1879600 w 18300700"/>
                  <a:gd name="connsiteY73" fmla="*/ 10805123 h 15256473"/>
                  <a:gd name="connsiteX74" fmla="*/ 1854200 w 18300700"/>
                  <a:gd name="connsiteY74" fmla="*/ 11021023 h 15256473"/>
                  <a:gd name="connsiteX75" fmla="*/ 1841500 w 18300700"/>
                  <a:gd name="connsiteY75" fmla="*/ 11160723 h 15256473"/>
                  <a:gd name="connsiteX76" fmla="*/ 1695450 w 18300700"/>
                  <a:gd name="connsiteY76" fmla="*/ 11268673 h 15256473"/>
                  <a:gd name="connsiteX77" fmla="*/ 1606550 w 18300700"/>
                  <a:gd name="connsiteY77" fmla="*/ 11503623 h 15256473"/>
                  <a:gd name="connsiteX78" fmla="*/ 1511300 w 18300700"/>
                  <a:gd name="connsiteY78" fmla="*/ 11732223 h 15256473"/>
                  <a:gd name="connsiteX79" fmla="*/ 1225550 w 18300700"/>
                  <a:gd name="connsiteY79" fmla="*/ 11846523 h 15256473"/>
                  <a:gd name="connsiteX80" fmla="*/ 1130300 w 18300700"/>
                  <a:gd name="connsiteY80" fmla="*/ 11795723 h 15256473"/>
                  <a:gd name="connsiteX81" fmla="*/ 1003300 w 18300700"/>
                  <a:gd name="connsiteY81" fmla="*/ 11878273 h 15256473"/>
                  <a:gd name="connsiteX82" fmla="*/ 984250 w 18300700"/>
                  <a:gd name="connsiteY82" fmla="*/ 11941773 h 15256473"/>
                  <a:gd name="connsiteX83" fmla="*/ 901700 w 18300700"/>
                  <a:gd name="connsiteY83" fmla="*/ 12030673 h 15256473"/>
                  <a:gd name="connsiteX84" fmla="*/ 819150 w 18300700"/>
                  <a:gd name="connsiteY84" fmla="*/ 12138623 h 15256473"/>
                  <a:gd name="connsiteX85" fmla="*/ 704850 w 18300700"/>
                  <a:gd name="connsiteY85" fmla="*/ 12310073 h 15256473"/>
                  <a:gd name="connsiteX86" fmla="*/ 635000 w 18300700"/>
                  <a:gd name="connsiteY86" fmla="*/ 12481523 h 15256473"/>
                  <a:gd name="connsiteX87" fmla="*/ 565150 w 18300700"/>
                  <a:gd name="connsiteY87" fmla="*/ 12564073 h 15256473"/>
                  <a:gd name="connsiteX88" fmla="*/ 514350 w 18300700"/>
                  <a:gd name="connsiteY88" fmla="*/ 12703773 h 15256473"/>
                  <a:gd name="connsiteX89" fmla="*/ 469900 w 18300700"/>
                  <a:gd name="connsiteY89" fmla="*/ 12824423 h 15256473"/>
                  <a:gd name="connsiteX90" fmla="*/ 419100 w 18300700"/>
                  <a:gd name="connsiteY90" fmla="*/ 12989523 h 15256473"/>
                  <a:gd name="connsiteX91" fmla="*/ 476250 w 18300700"/>
                  <a:gd name="connsiteY91" fmla="*/ 13084773 h 15256473"/>
                  <a:gd name="connsiteX92" fmla="*/ 406400 w 18300700"/>
                  <a:gd name="connsiteY92" fmla="*/ 13237173 h 15256473"/>
                  <a:gd name="connsiteX93" fmla="*/ 412750 w 18300700"/>
                  <a:gd name="connsiteY93" fmla="*/ 13357823 h 15256473"/>
                  <a:gd name="connsiteX94" fmla="*/ 368300 w 18300700"/>
                  <a:gd name="connsiteY94" fmla="*/ 13529273 h 15256473"/>
                  <a:gd name="connsiteX95" fmla="*/ 317500 w 18300700"/>
                  <a:gd name="connsiteY95" fmla="*/ 13751523 h 15256473"/>
                  <a:gd name="connsiteX96" fmla="*/ 273050 w 18300700"/>
                  <a:gd name="connsiteY96" fmla="*/ 13916623 h 15256473"/>
                  <a:gd name="connsiteX97" fmla="*/ 234950 w 18300700"/>
                  <a:gd name="connsiteY97" fmla="*/ 14043623 h 15256473"/>
                  <a:gd name="connsiteX98" fmla="*/ 228600 w 18300700"/>
                  <a:gd name="connsiteY98" fmla="*/ 14221423 h 15256473"/>
                  <a:gd name="connsiteX99" fmla="*/ 184150 w 18300700"/>
                  <a:gd name="connsiteY99" fmla="*/ 14418273 h 15256473"/>
                  <a:gd name="connsiteX100" fmla="*/ 139700 w 18300700"/>
                  <a:gd name="connsiteY100" fmla="*/ 14589723 h 15256473"/>
                  <a:gd name="connsiteX101" fmla="*/ 133350 w 18300700"/>
                  <a:gd name="connsiteY101" fmla="*/ 14761173 h 15256473"/>
                  <a:gd name="connsiteX102" fmla="*/ 69850 w 18300700"/>
                  <a:gd name="connsiteY102" fmla="*/ 14875473 h 15256473"/>
                  <a:gd name="connsiteX103" fmla="*/ 50800 w 18300700"/>
                  <a:gd name="connsiteY103" fmla="*/ 15027873 h 15256473"/>
                  <a:gd name="connsiteX104" fmla="*/ 0 w 18300700"/>
                  <a:gd name="connsiteY104" fmla="*/ 15256473 h 15256473"/>
                  <a:gd name="connsiteX105" fmla="*/ 82550 w 18300700"/>
                  <a:gd name="connsiteY105" fmla="*/ 15199323 h 15256473"/>
                  <a:gd name="connsiteX106" fmla="*/ 406400 w 18300700"/>
                  <a:gd name="connsiteY106" fmla="*/ 14024573 h 15256473"/>
                  <a:gd name="connsiteX107" fmla="*/ 4775200 w 18300700"/>
                  <a:gd name="connsiteY107" fmla="*/ 14151573 h 15256473"/>
                  <a:gd name="connsiteX108" fmla="*/ 9207500 w 18300700"/>
                  <a:gd name="connsiteY108" fmla="*/ 14189673 h 15256473"/>
                  <a:gd name="connsiteX109" fmla="*/ 9029700 w 18300700"/>
                  <a:gd name="connsiteY109" fmla="*/ 11471873 h 15256473"/>
                  <a:gd name="connsiteX110" fmla="*/ 8851900 w 18300700"/>
                  <a:gd name="connsiteY110" fmla="*/ 10824173 h 15256473"/>
                  <a:gd name="connsiteX111" fmla="*/ 8978900 w 18300700"/>
                  <a:gd name="connsiteY111" fmla="*/ 10519373 h 15256473"/>
                  <a:gd name="connsiteX112" fmla="*/ 9207500 w 18300700"/>
                  <a:gd name="connsiteY112" fmla="*/ 10176473 h 15256473"/>
                  <a:gd name="connsiteX113" fmla="*/ 10134600 w 18300700"/>
                  <a:gd name="connsiteY113" fmla="*/ 9579573 h 15256473"/>
                  <a:gd name="connsiteX114" fmla="*/ 10579100 w 18300700"/>
                  <a:gd name="connsiteY114" fmla="*/ 9477973 h 15256473"/>
                  <a:gd name="connsiteX115" fmla="*/ 11036300 w 18300700"/>
                  <a:gd name="connsiteY115" fmla="*/ 9249373 h 15256473"/>
                  <a:gd name="connsiteX116" fmla="*/ 11366500 w 18300700"/>
                  <a:gd name="connsiteY116" fmla="*/ 9147773 h 15256473"/>
                  <a:gd name="connsiteX117" fmla="*/ 11289631 w 18300700"/>
                  <a:gd name="connsiteY117" fmla="*/ 3195639 h 15256473"/>
                  <a:gd name="connsiteX118" fmla="*/ 18300700 w 18300700"/>
                  <a:gd name="connsiteY118" fmla="*/ 3000973 h 15256473"/>
                  <a:gd name="connsiteX119" fmla="*/ 18160332 w 18300700"/>
                  <a:gd name="connsiteY119" fmla="*/ 0 h 15256473"/>
                  <a:gd name="connsiteX120" fmla="*/ 11880181 w 18300700"/>
                  <a:gd name="connsiteY120" fmla="*/ 1512889 h 15256473"/>
                  <a:gd name="connsiteX121" fmla="*/ 9029032 w 18300700"/>
                  <a:gd name="connsiteY121" fmla="*/ 2050061 h 15256473"/>
                  <a:gd name="connsiteX0" fmla="*/ 9029032 w 18300700"/>
                  <a:gd name="connsiteY0" fmla="*/ 2050061 h 15256473"/>
                  <a:gd name="connsiteX1" fmla="*/ 8515350 w 18300700"/>
                  <a:gd name="connsiteY1" fmla="*/ 130773 h 15256473"/>
                  <a:gd name="connsiteX2" fmla="*/ 8350250 w 18300700"/>
                  <a:gd name="connsiteY2" fmla="*/ 403823 h 15256473"/>
                  <a:gd name="connsiteX3" fmla="*/ 8312150 w 18300700"/>
                  <a:gd name="connsiteY3" fmla="*/ 619723 h 15256473"/>
                  <a:gd name="connsiteX4" fmla="*/ 8210550 w 18300700"/>
                  <a:gd name="connsiteY4" fmla="*/ 937223 h 15256473"/>
                  <a:gd name="connsiteX5" fmla="*/ 8121650 w 18300700"/>
                  <a:gd name="connsiteY5" fmla="*/ 1242023 h 15256473"/>
                  <a:gd name="connsiteX6" fmla="*/ 7981950 w 18300700"/>
                  <a:gd name="connsiteY6" fmla="*/ 1527773 h 15256473"/>
                  <a:gd name="connsiteX7" fmla="*/ 7791450 w 18300700"/>
                  <a:gd name="connsiteY7" fmla="*/ 1667473 h 15256473"/>
                  <a:gd name="connsiteX8" fmla="*/ 7486650 w 18300700"/>
                  <a:gd name="connsiteY8" fmla="*/ 1862735 h 15256473"/>
                  <a:gd name="connsiteX9" fmla="*/ 7188200 w 18300700"/>
                  <a:gd name="connsiteY9" fmla="*/ 2050061 h 15256473"/>
                  <a:gd name="connsiteX10" fmla="*/ 6972300 w 18300700"/>
                  <a:gd name="connsiteY10" fmla="*/ 2181823 h 15256473"/>
                  <a:gd name="connsiteX11" fmla="*/ 6737350 w 18300700"/>
                  <a:gd name="connsiteY11" fmla="*/ 2194523 h 15256473"/>
                  <a:gd name="connsiteX12" fmla="*/ 6629400 w 18300700"/>
                  <a:gd name="connsiteY12" fmla="*/ 2353273 h 15256473"/>
                  <a:gd name="connsiteX13" fmla="*/ 6445250 w 18300700"/>
                  <a:gd name="connsiteY13" fmla="*/ 2499323 h 15256473"/>
                  <a:gd name="connsiteX14" fmla="*/ 6197600 w 18300700"/>
                  <a:gd name="connsiteY14" fmla="*/ 2594573 h 15256473"/>
                  <a:gd name="connsiteX15" fmla="*/ 6045200 w 18300700"/>
                  <a:gd name="connsiteY15" fmla="*/ 2816823 h 15256473"/>
                  <a:gd name="connsiteX16" fmla="*/ 6064250 w 18300700"/>
                  <a:gd name="connsiteY16" fmla="*/ 3000973 h 15256473"/>
                  <a:gd name="connsiteX17" fmla="*/ 6007100 w 18300700"/>
                  <a:gd name="connsiteY17" fmla="*/ 3274023 h 15256473"/>
                  <a:gd name="connsiteX18" fmla="*/ 5956300 w 18300700"/>
                  <a:gd name="connsiteY18" fmla="*/ 3413723 h 15256473"/>
                  <a:gd name="connsiteX19" fmla="*/ 5816600 w 18300700"/>
                  <a:gd name="connsiteY19" fmla="*/ 3597873 h 15256473"/>
                  <a:gd name="connsiteX20" fmla="*/ 5708650 w 18300700"/>
                  <a:gd name="connsiteY20" fmla="*/ 3782023 h 15256473"/>
                  <a:gd name="connsiteX21" fmla="*/ 5626100 w 18300700"/>
                  <a:gd name="connsiteY21" fmla="*/ 4080473 h 15256473"/>
                  <a:gd name="connsiteX22" fmla="*/ 5556250 w 18300700"/>
                  <a:gd name="connsiteY22" fmla="*/ 4315423 h 15256473"/>
                  <a:gd name="connsiteX23" fmla="*/ 5384800 w 18300700"/>
                  <a:gd name="connsiteY23" fmla="*/ 4480523 h 15256473"/>
                  <a:gd name="connsiteX24" fmla="*/ 5372100 w 18300700"/>
                  <a:gd name="connsiteY24" fmla="*/ 4632923 h 15256473"/>
                  <a:gd name="connsiteX25" fmla="*/ 5308600 w 18300700"/>
                  <a:gd name="connsiteY25" fmla="*/ 4817073 h 15256473"/>
                  <a:gd name="connsiteX26" fmla="*/ 5257800 w 18300700"/>
                  <a:gd name="connsiteY26" fmla="*/ 5007573 h 15256473"/>
                  <a:gd name="connsiteX27" fmla="*/ 5251450 w 18300700"/>
                  <a:gd name="connsiteY27" fmla="*/ 5286973 h 15256473"/>
                  <a:gd name="connsiteX28" fmla="*/ 5289550 w 18300700"/>
                  <a:gd name="connsiteY28" fmla="*/ 5369523 h 15256473"/>
                  <a:gd name="connsiteX29" fmla="*/ 5251450 w 18300700"/>
                  <a:gd name="connsiteY29" fmla="*/ 5572723 h 15256473"/>
                  <a:gd name="connsiteX30" fmla="*/ 5251450 w 18300700"/>
                  <a:gd name="connsiteY30" fmla="*/ 5769573 h 15256473"/>
                  <a:gd name="connsiteX31" fmla="*/ 5168900 w 18300700"/>
                  <a:gd name="connsiteY31" fmla="*/ 5998173 h 15256473"/>
                  <a:gd name="connsiteX32" fmla="*/ 5118100 w 18300700"/>
                  <a:gd name="connsiteY32" fmla="*/ 6271223 h 15256473"/>
                  <a:gd name="connsiteX33" fmla="*/ 5029200 w 18300700"/>
                  <a:gd name="connsiteY33" fmla="*/ 6315673 h 15256473"/>
                  <a:gd name="connsiteX34" fmla="*/ 4927600 w 18300700"/>
                  <a:gd name="connsiteY34" fmla="*/ 6391873 h 15256473"/>
                  <a:gd name="connsiteX35" fmla="*/ 4838700 w 18300700"/>
                  <a:gd name="connsiteY35" fmla="*/ 6569673 h 15256473"/>
                  <a:gd name="connsiteX36" fmla="*/ 4692650 w 18300700"/>
                  <a:gd name="connsiteY36" fmla="*/ 6626823 h 15256473"/>
                  <a:gd name="connsiteX37" fmla="*/ 4514850 w 18300700"/>
                  <a:gd name="connsiteY37" fmla="*/ 6709373 h 15256473"/>
                  <a:gd name="connsiteX38" fmla="*/ 4362450 w 18300700"/>
                  <a:gd name="connsiteY38" fmla="*/ 6887173 h 15256473"/>
                  <a:gd name="connsiteX39" fmla="*/ 4229100 w 18300700"/>
                  <a:gd name="connsiteY39" fmla="*/ 7084023 h 15256473"/>
                  <a:gd name="connsiteX40" fmla="*/ 4025900 w 18300700"/>
                  <a:gd name="connsiteY40" fmla="*/ 7230073 h 15256473"/>
                  <a:gd name="connsiteX41" fmla="*/ 3721100 w 18300700"/>
                  <a:gd name="connsiteY41" fmla="*/ 7534873 h 15256473"/>
                  <a:gd name="connsiteX42" fmla="*/ 3536950 w 18300700"/>
                  <a:gd name="connsiteY42" fmla="*/ 7776173 h 15256473"/>
                  <a:gd name="connsiteX43" fmla="*/ 3390900 w 18300700"/>
                  <a:gd name="connsiteY43" fmla="*/ 7820623 h 15256473"/>
                  <a:gd name="connsiteX44" fmla="*/ 3213100 w 18300700"/>
                  <a:gd name="connsiteY44" fmla="*/ 7928573 h 15256473"/>
                  <a:gd name="connsiteX45" fmla="*/ 3041650 w 18300700"/>
                  <a:gd name="connsiteY45" fmla="*/ 8100023 h 15256473"/>
                  <a:gd name="connsiteX46" fmla="*/ 2870200 w 18300700"/>
                  <a:gd name="connsiteY46" fmla="*/ 8271473 h 15256473"/>
                  <a:gd name="connsiteX47" fmla="*/ 2781300 w 18300700"/>
                  <a:gd name="connsiteY47" fmla="*/ 8481023 h 15256473"/>
                  <a:gd name="connsiteX48" fmla="*/ 2673350 w 18300700"/>
                  <a:gd name="connsiteY48" fmla="*/ 8595323 h 15256473"/>
                  <a:gd name="connsiteX49" fmla="*/ 2698750 w 18300700"/>
                  <a:gd name="connsiteY49" fmla="*/ 8665173 h 15256473"/>
                  <a:gd name="connsiteX50" fmla="*/ 2863850 w 18300700"/>
                  <a:gd name="connsiteY50" fmla="*/ 8512773 h 15256473"/>
                  <a:gd name="connsiteX51" fmla="*/ 2901950 w 18300700"/>
                  <a:gd name="connsiteY51" fmla="*/ 8379423 h 15256473"/>
                  <a:gd name="connsiteX52" fmla="*/ 3022600 w 18300700"/>
                  <a:gd name="connsiteY52" fmla="*/ 8214323 h 15256473"/>
                  <a:gd name="connsiteX53" fmla="*/ 3136900 w 18300700"/>
                  <a:gd name="connsiteY53" fmla="*/ 8207973 h 15256473"/>
                  <a:gd name="connsiteX54" fmla="*/ 3219450 w 18300700"/>
                  <a:gd name="connsiteY54" fmla="*/ 8138123 h 15256473"/>
                  <a:gd name="connsiteX55" fmla="*/ 3206750 w 18300700"/>
                  <a:gd name="connsiteY55" fmla="*/ 8303223 h 15256473"/>
                  <a:gd name="connsiteX56" fmla="*/ 3117850 w 18300700"/>
                  <a:gd name="connsiteY56" fmla="*/ 8461973 h 15256473"/>
                  <a:gd name="connsiteX57" fmla="*/ 2952750 w 18300700"/>
                  <a:gd name="connsiteY57" fmla="*/ 8665173 h 15256473"/>
                  <a:gd name="connsiteX58" fmla="*/ 2838450 w 18300700"/>
                  <a:gd name="connsiteY58" fmla="*/ 8862023 h 15256473"/>
                  <a:gd name="connsiteX59" fmla="*/ 2736850 w 18300700"/>
                  <a:gd name="connsiteY59" fmla="*/ 9014423 h 15256473"/>
                  <a:gd name="connsiteX60" fmla="*/ 2692400 w 18300700"/>
                  <a:gd name="connsiteY60" fmla="*/ 9185873 h 15256473"/>
                  <a:gd name="connsiteX61" fmla="*/ 2527300 w 18300700"/>
                  <a:gd name="connsiteY61" fmla="*/ 9382723 h 15256473"/>
                  <a:gd name="connsiteX62" fmla="*/ 2425700 w 18300700"/>
                  <a:gd name="connsiteY62" fmla="*/ 9585923 h 15256473"/>
                  <a:gd name="connsiteX63" fmla="*/ 2368550 w 18300700"/>
                  <a:gd name="connsiteY63" fmla="*/ 9731973 h 15256473"/>
                  <a:gd name="connsiteX64" fmla="*/ 2235200 w 18300700"/>
                  <a:gd name="connsiteY64" fmla="*/ 9852623 h 15256473"/>
                  <a:gd name="connsiteX65" fmla="*/ 2184400 w 18300700"/>
                  <a:gd name="connsiteY65" fmla="*/ 9960573 h 15256473"/>
                  <a:gd name="connsiteX66" fmla="*/ 2317750 w 18300700"/>
                  <a:gd name="connsiteY66" fmla="*/ 9985973 h 15256473"/>
                  <a:gd name="connsiteX67" fmla="*/ 2311400 w 18300700"/>
                  <a:gd name="connsiteY67" fmla="*/ 10125673 h 15256473"/>
                  <a:gd name="connsiteX68" fmla="*/ 2254250 w 18300700"/>
                  <a:gd name="connsiteY68" fmla="*/ 10271723 h 15256473"/>
                  <a:gd name="connsiteX69" fmla="*/ 2139950 w 18300700"/>
                  <a:gd name="connsiteY69" fmla="*/ 10366973 h 15256473"/>
                  <a:gd name="connsiteX70" fmla="*/ 2000250 w 18300700"/>
                  <a:gd name="connsiteY70" fmla="*/ 10405073 h 15256473"/>
                  <a:gd name="connsiteX71" fmla="*/ 1974850 w 18300700"/>
                  <a:gd name="connsiteY71" fmla="*/ 10462223 h 15256473"/>
                  <a:gd name="connsiteX72" fmla="*/ 2006600 w 18300700"/>
                  <a:gd name="connsiteY72" fmla="*/ 10525723 h 15256473"/>
                  <a:gd name="connsiteX73" fmla="*/ 1924050 w 18300700"/>
                  <a:gd name="connsiteY73" fmla="*/ 10659073 h 15256473"/>
                  <a:gd name="connsiteX74" fmla="*/ 1879600 w 18300700"/>
                  <a:gd name="connsiteY74" fmla="*/ 10805123 h 15256473"/>
                  <a:gd name="connsiteX75" fmla="*/ 1854200 w 18300700"/>
                  <a:gd name="connsiteY75" fmla="*/ 11021023 h 15256473"/>
                  <a:gd name="connsiteX76" fmla="*/ 1841500 w 18300700"/>
                  <a:gd name="connsiteY76" fmla="*/ 11160723 h 15256473"/>
                  <a:gd name="connsiteX77" fmla="*/ 1695450 w 18300700"/>
                  <a:gd name="connsiteY77" fmla="*/ 11268673 h 15256473"/>
                  <a:gd name="connsiteX78" fmla="*/ 1606550 w 18300700"/>
                  <a:gd name="connsiteY78" fmla="*/ 11503623 h 15256473"/>
                  <a:gd name="connsiteX79" fmla="*/ 1511300 w 18300700"/>
                  <a:gd name="connsiteY79" fmla="*/ 11732223 h 15256473"/>
                  <a:gd name="connsiteX80" fmla="*/ 1225550 w 18300700"/>
                  <a:gd name="connsiteY80" fmla="*/ 11846523 h 15256473"/>
                  <a:gd name="connsiteX81" fmla="*/ 1130300 w 18300700"/>
                  <a:gd name="connsiteY81" fmla="*/ 11795723 h 15256473"/>
                  <a:gd name="connsiteX82" fmla="*/ 1003300 w 18300700"/>
                  <a:gd name="connsiteY82" fmla="*/ 11878273 h 15256473"/>
                  <a:gd name="connsiteX83" fmla="*/ 984250 w 18300700"/>
                  <a:gd name="connsiteY83" fmla="*/ 11941773 h 15256473"/>
                  <a:gd name="connsiteX84" fmla="*/ 901700 w 18300700"/>
                  <a:gd name="connsiteY84" fmla="*/ 12030673 h 15256473"/>
                  <a:gd name="connsiteX85" fmla="*/ 819150 w 18300700"/>
                  <a:gd name="connsiteY85" fmla="*/ 12138623 h 15256473"/>
                  <a:gd name="connsiteX86" fmla="*/ 704850 w 18300700"/>
                  <a:gd name="connsiteY86" fmla="*/ 12310073 h 15256473"/>
                  <a:gd name="connsiteX87" fmla="*/ 635000 w 18300700"/>
                  <a:gd name="connsiteY87" fmla="*/ 12481523 h 15256473"/>
                  <a:gd name="connsiteX88" fmla="*/ 565150 w 18300700"/>
                  <a:gd name="connsiteY88" fmla="*/ 12564073 h 15256473"/>
                  <a:gd name="connsiteX89" fmla="*/ 514350 w 18300700"/>
                  <a:gd name="connsiteY89" fmla="*/ 12703773 h 15256473"/>
                  <a:gd name="connsiteX90" fmla="*/ 469900 w 18300700"/>
                  <a:gd name="connsiteY90" fmla="*/ 12824423 h 15256473"/>
                  <a:gd name="connsiteX91" fmla="*/ 419100 w 18300700"/>
                  <a:gd name="connsiteY91" fmla="*/ 12989523 h 15256473"/>
                  <a:gd name="connsiteX92" fmla="*/ 476250 w 18300700"/>
                  <a:gd name="connsiteY92" fmla="*/ 13084773 h 15256473"/>
                  <a:gd name="connsiteX93" fmla="*/ 406400 w 18300700"/>
                  <a:gd name="connsiteY93" fmla="*/ 13237173 h 15256473"/>
                  <a:gd name="connsiteX94" fmla="*/ 412750 w 18300700"/>
                  <a:gd name="connsiteY94" fmla="*/ 13357823 h 15256473"/>
                  <a:gd name="connsiteX95" fmla="*/ 368300 w 18300700"/>
                  <a:gd name="connsiteY95" fmla="*/ 13529273 h 15256473"/>
                  <a:gd name="connsiteX96" fmla="*/ 317500 w 18300700"/>
                  <a:gd name="connsiteY96" fmla="*/ 13751523 h 15256473"/>
                  <a:gd name="connsiteX97" fmla="*/ 273050 w 18300700"/>
                  <a:gd name="connsiteY97" fmla="*/ 13916623 h 15256473"/>
                  <a:gd name="connsiteX98" fmla="*/ 234950 w 18300700"/>
                  <a:gd name="connsiteY98" fmla="*/ 14043623 h 15256473"/>
                  <a:gd name="connsiteX99" fmla="*/ 228600 w 18300700"/>
                  <a:gd name="connsiteY99" fmla="*/ 14221423 h 15256473"/>
                  <a:gd name="connsiteX100" fmla="*/ 184150 w 18300700"/>
                  <a:gd name="connsiteY100" fmla="*/ 14418273 h 15256473"/>
                  <a:gd name="connsiteX101" fmla="*/ 139700 w 18300700"/>
                  <a:gd name="connsiteY101" fmla="*/ 14589723 h 15256473"/>
                  <a:gd name="connsiteX102" fmla="*/ 133350 w 18300700"/>
                  <a:gd name="connsiteY102" fmla="*/ 14761173 h 15256473"/>
                  <a:gd name="connsiteX103" fmla="*/ 69850 w 18300700"/>
                  <a:gd name="connsiteY103" fmla="*/ 14875473 h 15256473"/>
                  <a:gd name="connsiteX104" fmla="*/ 50800 w 18300700"/>
                  <a:gd name="connsiteY104" fmla="*/ 15027873 h 15256473"/>
                  <a:gd name="connsiteX105" fmla="*/ 0 w 18300700"/>
                  <a:gd name="connsiteY105" fmla="*/ 15256473 h 15256473"/>
                  <a:gd name="connsiteX106" fmla="*/ 82550 w 18300700"/>
                  <a:gd name="connsiteY106" fmla="*/ 15199323 h 15256473"/>
                  <a:gd name="connsiteX107" fmla="*/ 406400 w 18300700"/>
                  <a:gd name="connsiteY107" fmla="*/ 14024573 h 15256473"/>
                  <a:gd name="connsiteX108" fmla="*/ 4775200 w 18300700"/>
                  <a:gd name="connsiteY108" fmla="*/ 14151573 h 15256473"/>
                  <a:gd name="connsiteX109" fmla="*/ 9207500 w 18300700"/>
                  <a:gd name="connsiteY109" fmla="*/ 14189673 h 15256473"/>
                  <a:gd name="connsiteX110" fmla="*/ 9029700 w 18300700"/>
                  <a:gd name="connsiteY110" fmla="*/ 11471873 h 15256473"/>
                  <a:gd name="connsiteX111" fmla="*/ 8851900 w 18300700"/>
                  <a:gd name="connsiteY111" fmla="*/ 10824173 h 15256473"/>
                  <a:gd name="connsiteX112" fmla="*/ 8978900 w 18300700"/>
                  <a:gd name="connsiteY112" fmla="*/ 10519373 h 15256473"/>
                  <a:gd name="connsiteX113" fmla="*/ 9207500 w 18300700"/>
                  <a:gd name="connsiteY113" fmla="*/ 10176473 h 15256473"/>
                  <a:gd name="connsiteX114" fmla="*/ 10134600 w 18300700"/>
                  <a:gd name="connsiteY114" fmla="*/ 9579573 h 15256473"/>
                  <a:gd name="connsiteX115" fmla="*/ 10579100 w 18300700"/>
                  <a:gd name="connsiteY115" fmla="*/ 9477973 h 15256473"/>
                  <a:gd name="connsiteX116" fmla="*/ 11036300 w 18300700"/>
                  <a:gd name="connsiteY116" fmla="*/ 9249373 h 15256473"/>
                  <a:gd name="connsiteX117" fmla="*/ 11366500 w 18300700"/>
                  <a:gd name="connsiteY117" fmla="*/ 9147773 h 15256473"/>
                  <a:gd name="connsiteX118" fmla="*/ 11289631 w 18300700"/>
                  <a:gd name="connsiteY118" fmla="*/ 3195639 h 15256473"/>
                  <a:gd name="connsiteX119" fmla="*/ 18300700 w 18300700"/>
                  <a:gd name="connsiteY119" fmla="*/ 3000973 h 15256473"/>
                  <a:gd name="connsiteX120" fmla="*/ 18160332 w 18300700"/>
                  <a:gd name="connsiteY120" fmla="*/ 0 h 15256473"/>
                  <a:gd name="connsiteX121" fmla="*/ 11880181 w 18300700"/>
                  <a:gd name="connsiteY121" fmla="*/ 1512889 h 15256473"/>
                  <a:gd name="connsiteX122" fmla="*/ 9029032 w 18300700"/>
                  <a:gd name="connsiteY122" fmla="*/ 2050061 h 15256473"/>
                  <a:gd name="connsiteX0" fmla="*/ 8660732 w 18300700"/>
                  <a:gd name="connsiteY0" fmla="*/ 0 h 15436850"/>
                  <a:gd name="connsiteX1" fmla="*/ 8515350 w 18300700"/>
                  <a:gd name="connsiteY1" fmla="*/ 311150 h 15436850"/>
                  <a:gd name="connsiteX2" fmla="*/ 8350250 w 18300700"/>
                  <a:gd name="connsiteY2" fmla="*/ 584200 h 15436850"/>
                  <a:gd name="connsiteX3" fmla="*/ 8312150 w 18300700"/>
                  <a:gd name="connsiteY3" fmla="*/ 800100 h 15436850"/>
                  <a:gd name="connsiteX4" fmla="*/ 8210550 w 18300700"/>
                  <a:gd name="connsiteY4" fmla="*/ 1117600 h 15436850"/>
                  <a:gd name="connsiteX5" fmla="*/ 8121650 w 18300700"/>
                  <a:gd name="connsiteY5" fmla="*/ 1422400 h 15436850"/>
                  <a:gd name="connsiteX6" fmla="*/ 7981950 w 18300700"/>
                  <a:gd name="connsiteY6" fmla="*/ 1708150 h 15436850"/>
                  <a:gd name="connsiteX7" fmla="*/ 7791450 w 18300700"/>
                  <a:gd name="connsiteY7" fmla="*/ 1847850 h 15436850"/>
                  <a:gd name="connsiteX8" fmla="*/ 7486650 w 18300700"/>
                  <a:gd name="connsiteY8" fmla="*/ 2043112 h 15436850"/>
                  <a:gd name="connsiteX9" fmla="*/ 7188200 w 18300700"/>
                  <a:gd name="connsiteY9" fmla="*/ 2230438 h 15436850"/>
                  <a:gd name="connsiteX10" fmla="*/ 6972300 w 18300700"/>
                  <a:gd name="connsiteY10" fmla="*/ 2362200 h 15436850"/>
                  <a:gd name="connsiteX11" fmla="*/ 6737350 w 18300700"/>
                  <a:gd name="connsiteY11" fmla="*/ 2374900 h 15436850"/>
                  <a:gd name="connsiteX12" fmla="*/ 6629400 w 18300700"/>
                  <a:gd name="connsiteY12" fmla="*/ 2533650 h 15436850"/>
                  <a:gd name="connsiteX13" fmla="*/ 6445250 w 18300700"/>
                  <a:gd name="connsiteY13" fmla="*/ 2679700 h 15436850"/>
                  <a:gd name="connsiteX14" fmla="*/ 6197600 w 18300700"/>
                  <a:gd name="connsiteY14" fmla="*/ 2774950 h 15436850"/>
                  <a:gd name="connsiteX15" fmla="*/ 6045200 w 18300700"/>
                  <a:gd name="connsiteY15" fmla="*/ 2997200 h 15436850"/>
                  <a:gd name="connsiteX16" fmla="*/ 6064250 w 18300700"/>
                  <a:gd name="connsiteY16" fmla="*/ 3181350 h 15436850"/>
                  <a:gd name="connsiteX17" fmla="*/ 6007100 w 18300700"/>
                  <a:gd name="connsiteY17" fmla="*/ 3454400 h 15436850"/>
                  <a:gd name="connsiteX18" fmla="*/ 5956300 w 18300700"/>
                  <a:gd name="connsiteY18" fmla="*/ 3594100 h 15436850"/>
                  <a:gd name="connsiteX19" fmla="*/ 5816600 w 18300700"/>
                  <a:gd name="connsiteY19" fmla="*/ 3778250 h 15436850"/>
                  <a:gd name="connsiteX20" fmla="*/ 5708650 w 18300700"/>
                  <a:gd name="connsiteY20" fmla="*/ 3962400 h 15436850"/>
                  <a:gd name="connsiteX21" fmla="*/ 5626100 w 18300700"/>
                  <a:gd name="connsiteY21" fmla="*/ 4260850 h 15436850"/>
                  <a:gd name="connsiteX22" fmla="*/ 5556250 w 18300700"/>
                  <a:gd name="connsiteY22" fmla="*/ 4495800 h 15436850"/>
                  <a:gd name="connsiteX23" fmla="*/ 5384800 w 18300700"/>
                  <a:gd name="connsiteY23" fmla="*/ 4660900 h 15436850"/>
                  <a:gd name="connsiteX24" fmla="*/ 5372100 w 18300700"/>
                  <a:gd name="connsiteY24" fmla="*/ 4813300 h 15436850"/>
                  <a:gd name="connsiteX25" fmla="*/ 5308600 w 18300700"/>
                  <a:gd name="connsiteY25" fmla="*/ 4997450 h 15436850"/>
                  <a:gd name="connsiteX26" fmla="*/ 5257800 w 18300700"/>
                  <a:gd name="connsiteY26" fmla="*/ 5187950 h 15436850"/>
                  <a:gd name="connsiteX27" fmla="*/ 5251450 w 18300700"/>
                  <a:gd name="connsiteY27" fmla="*/ 5467350 h 15436850"/>
                  <a:gd name="connsiteX28" fmla="*/ 5289550 w 18300700"/>
                  <a:gd name="connsiteY28" fmla="*/ 5549900 h 15436850"/>
                  <a:gd name="connsiteX29" fmla="*/ 5251450 w 18300700"/>
                  <a:gd name="connsiteY29" fmla="*/ 5753100 h 15436850"/>
                  <a:gd name="connsiteX30" fmla="*/ 5251450 w 18300700"/>
                  <a:gd name="connsiteY30" fmla="*/ 5949950 h 15436850"/>
                  <a:gd name="connsiteX31" fmla="*/ 5168900 w 18300700"/>
                  <a:gd name="connsiteY31" fmla="*/ 6178550 h 15436850"/>
                  <a:gd name="connsiteX32" fmla="*/ 5118100 w 18300700"/>
                  <a:gd name="connsiteY32" fmla="*/ 6451600 h 15436850"/>
                  <a:gd name="connsiteX33" fmla="*/ 5029200 w 18300700"/>
                  <a:gd name="connsiteY33" fmla="*/ 6496050 h 15436850"/>
                  <a:gd name="connsiteX34" fmla="*/ 4927600 w 18300700"/>
                  <a:gd name="connsiteY34" fmla="*/ 6572250 h 15436850"/>
                  <a:gd name="connsiteX35" fmla="*/ 4838700 w 18300700"/>
                  <a:gd name="connsiteY35" fmla="*/ 6750050 h 15436850"/>
                  <a:gd name="connsiteX36" fmla="*/ 4692650 w 18300700"/>
                  <a:gd name="connsiteY36" fmla="*/ 6807200 h 15436850"/>
                  <a:gd name="connsiteX37" fmla="*/ 4514850 w 18300700"/>
                  <a:gd name="connsiteY37" fmla="*/ 6889750 h 15436850"/>
                  <a:gd name="connsiteX38" fmla="*/ 4362450 w 18300700"/>
                  <a:gd name="connsiteY38" fmla="*/ 7067550 h 15436850"/>
                  <a:gd name="connsiteX39" fmla="*/ 4229100 w 18300700"/>
                  <a:gd name="connsiteY39" fmla="*/ 7264400 h 15436850"/>
                  <a:gd name="connsiteX40" fmla="*/ 4025900 w 18300700"/>
                  <a:gd name="connsiteY40" fmla="*/ 7410450 h 15436850"/>
                  <a:gd name="connsiteX41" fmla="*/ 3721100 w 18300700"/>
                  <a:gd name="connsiteY41" fmla="*/ 7715250 h 15436850"/>
                  <a:gd name="connsiteX42" fmla="*/ 3536950 w 18300700"/>
                  <a:gd name="connsiteY42" fmla="*/ 7956550 h 15436850"/>
                  <a:gd name="connsiteX43" fmla="*/ 3390900 w 18300700"/>
                  <a:gd name="connsiteY43" fmla="*/ 8001000 h 15436850"/>
                  <a:gd name="connsiteX44" fmla="*/ 3213100 w 18300700"/>
                  <a:gd name="connsiteY44" fmla="*/ 8108950 h 15436850"/>
                  <a:gd name="connsiteX45" fmla="*/ 3041650 w 18300700"/>
                  <a:gd name="connsiteY45" fmla="*/ 8280400 h 15436850"/>
                  <a:gd name="connsiteX46" fmla="*/ 2870200 w 18300700"/>
                  <a:gd name="connsiteY46" fmla="*/ 8451850 h 15436850"/>
                  <a:gd name="connsiteX47" fmla="*/ 2781300 w 18300700"/>
                  <a:gd name="connsiteY47" fmla="*/ 8661400 h 15436850"/>
                  <a:gd name="connsiteX48" fmla="*/ 2673350 w 18300700"/>
                  <a:gd name="connsiteY48" fmla="*/ 8775700 h 15436850"/>
                  <a:gd name="connsiteX49" fmla="*/ 2698750 w 18300700"/>
                  <a:gd name="connsiteY49" fmla="*/ 8845550 h 15436850"/>
                  <a:gd name="connsiteX50" fmla="*/ 2863850 w 18300700"/>
                  <a:gd name="connsiteY50" fmla="*/ 8693150 h 15436850"/>
                  <a:gd name="connsiteX51" fmla="*/ 2901950 w 18300700"/>
                  <a:gd name="connsiteY51" fmla="*/ 8559800 h 15436850"/>
                  <a:gd name="connsiteX52" fmla="*/ 3022600 w 18300700"/>
                  <a:gd name="connsiteY52" fmla="*/ 8394700 h 15436850"/>
                  <a:gd name="connsiteX53" fmla="*/ 3136900 w 18300700"/>
                  <a:gd name="connsiteY53" fmla="*/ 8388350 h 15436850"/>
                  <a:gd name="connsiteX54" fmla="*/ 3219450 w 18300700"/>
                  <a:gd name="connsiteY54" fmla="*/ 8318500 h 15436850"/>
                  <a:gd name="connsiteX55" fmla="*/ 3206750 w 18300700"/>
                  <a:gd name="connsiteY55" fmla="*/ 8483600 h 15436850"/>
                  <a:gd name="connsiteX56" fmla="*/ 3117850 w 18300700"/>
                  <a:gd name="connsiteY56" fmla="*/ 8642350 h 15436850"/>
                  <a:gd name="connsiteX57" fmla="*/ 2952750 w 18300700"/>
                  <a:gd name="connsiteY57" fmla="*/ 8845550 h 15436850"/>
                  <a:gd name="connsiteX58" fmla="*/ 2838450 w 18300700"/>
                  <a:gd name="connsiteY58" fmla="*/ 9042400 h 15436850"/>
                  <a:gd name="connsiteX59" fmla="*/ 2736850 w 18300700"/>
                  <a:gd name="connsiteY59" fmla="*/ 9194800 h 15436850"/>
                  <a:gd name="connsiteX60" fmla="*/ 2692400 w 18300700"/>
                  <a:gd name="connsiteY60" fmla="*/ 9366250 h 15436850"/>
                  <a:gd name="connsiteX61" fmla="*/ 2527300 w 18300700"/>
                  <a:gd name="connsiteY61" fmla="*/ 9563100 h 15436850"/>
                  <a:gd name="connsiteX62" fmla="*/ 2425700 w 18300700"/>
                  <a:gd name="connsiteY62" fmla="*/ 9766300 h 15436850"/>
                  <a:gd name="connsiteX63" fmla="*/ 2368550 w 18300700"/>
                  <a:gd name="connsiteY63" fmla="*/ 9912350 h 15436850"/>
                  <a:gd name="connsiteX64" fmla="*/ 2235200 w 18300700"/>
                  <a:gd name="connsiteY64" fmla="*/ 10033000 h 15436850"/>
                  <a:gd name="connsiteX65" fmla="*/ 2184400 w 18300700"/>
                  <a:gd name="connsiteY65" fmla="*/ 10140950 h 15436850"/>
                  <a:gd name="connsiteX66" fmla="*/ 2317750 w 18300700"/>
                  <a:gd name="connsiteY66" fmla="*/ 10166350 h 15436850"/>
                  <a:gd name="connsiteX67" fmla="*/ 2311400 w 18300700"/>
                  <a:gd name="connsiteY67" fmla="*/ 10306050 h 15436850"/>
                  <a:gd name="connsiteX68" fmla="*/ 2254250 w 18300700"/>
                  <a:gd name="connsiteY68" fmla="*/ 10452100 h 15436850"/>
                  <a:gd name="connsiteX69" fmla="*/ 2139950 w 18300700"/>
                  <a:gd name="connsiteY69" fmla="*/ 10547350 h 15436850"/>
                  <a:gd name="connsiteX70" fmla="*/ 2000250 w 18300700"/>
                  <a:gd name="connsiteY70" fmla="*/ 10585450 h 15436850"/>
                  <a:gd name="connsiteX71" fmla="*/ 1974850 w 18300700"/>
                  <a:gd name="connsiteY71" fmla="*/ 10642600 h 15436850"/>
                  <a:gd name="connsiteX72" fmla="*/ 2006600 w 18300700"/>
                  <a:gd name="connsiteY72" fmla="*/ 10706100 h 15436850"/>
                  <a:gd name="connsiteX73" fmla="*/ 1924050 w 18300700"/>
                  <a:gd name="connsiteY73" fmla="*/ 10839450 h 15436850"/>
                  <a:gd name="connsiteX74" fmla="*/ 1879600 w 18300700"/>
                  <a:gd name="connsiteY74" fmla="*/ 10985500 h 15436850"/>
                  <a:gd name="connsiteX75" fmla="*/ 1854200 w 18300700"/>
                  <a:gd name="connsiteY75" fmla="*/ 11201400 h 15436850"/>
                  <a:gd name="connsiteX76" fmla="*/ 1841500 w 18300700"/>
                  <a:gd name="connsiteY76" fmla="*/ 11341100 h 15436850"/>
                  <a:gd name="connsiteX77" fmla="*/ 1695450 w 18300700"/>
                  <a:gd name="connsiteY77" fmla="*/ 11449050 h 15436850"/>
                  <a:gd name="connsiteX78" fmla="*/ 1606550 w 18300700"/>
                  <a:gd name="connsiteY78" fmla="*/ 11684000 h 15436850"/>
                  <a:gd name="connsiteX79" fmla="*/ 1511300 w 18300700"/>
                  <a:gd name="connsiteY79" fmla="*/ 11912600 h 15436850"/>
                  <a:gd name="connsiteX80" fmla="*/ 1225550 w 18300700"/>
                  <a:gd name="connsiteY80" fmla="*/ 12026900 h 15436850"/>
                  <a:gd name="connsiteX81" fmla="*/ 1130300 w 18300700"/>
                  <a:gd name="connsiteY81" fmla="*/ 11976100 h 15436850"/>
                  <a:gd name="connsiteX82" fmla="*/ 1003300 w 18300700"/>
                  <a:gd name="connsiteY82" fmla="*/ 12058650 h 15436850"/>
                  <a:gd name="connsiteX83" fmla="*/ 984250 w 18300700"/>
                  <a:gd name="connsiteY83" fmla="*/ 12122150 h 15436850"/>
                  <a:gd name="connsiteX84" fmla="*/ 901700 w 18300700"/>
                  <a:gd name="connsiteY84" fmla="*/ 12211050 h 15436850"/>
                  <a:gd name="connsiteX85" fmla="*/ 819150 w 18300700"/>
                  <a:gd name="connsiteY85" fmla="*/ 12319000 h 15436850"/>
                  <a:gd name="connsiteX86" fmla="*/ 704850 w 18300700"/>
                  <a:gd name="connsiteY86" fmla="*/ 12490450 h 15436850"/>
                  <a:gd name="connsiteX87" fmla="*/ 635000 w 18300700"/>
                  <a:gd name="connsiteY87" fmla="*/ 12661900 h 15436850"/>
                  <a:gd name="connsiteX88" fmla="*/ 565150 w 18300700"/>
                  <a:gd name="connsiteY88" fmla="*/ 12744450 h 15436850"/>
                  <a:gd name="connsiteX89" fmla="*/ 514350 w 18300700"/>
                  <a:gd name="connsiteY89" fmla="*/ 12884150 h 15436850"/>
                  <a:gd name="connsiteX90" fmla="*/ 469900 w 18300700"/>
                  <a:gd name="connsiteY90" fmla="*/ 13004800 h 15436850"/>
                  <a:gd name="connsiteX91" fmla="*/ 419100 w 18300700"/>
                  <a:gd name="connsiteY91" fmla="*/ 13169900 h 15436850"/>
                  <a:gd name="connsiteX92" fmla="*/ 476250 w 18300700"/>
                  <a:gd name="connsiteY92" fmla="*/ 13265150 h 15436850"/>
                  <a:gd name="connsiteX93" fmla="*/ 406400 w 18300700"/>
                  <a:gd name="connsiteY93" fmla="*/ 13417550 h 15436850"/>
                  <a:gd name="connsiteX94" fmla="*/ 412750 w 18300700"/>
                  <a:gd name="connsiteY94" fmla="*/ 13538200 h 15436850"/>
                  <a:gd name="connsiteX95" fmla="*/ 368300 w 18300700"/>
                  <a:gd name="connsiteY95" fmla="*/ 13709650 h 15436850"/>
                  <a:gd name="connsiteX96" fmla="*/ 317500 w 18300700"/>
                  <a:gd name="connsiteY96" fmla="*/ 13931900 h 15436850"/>
                  <a:gd name="connsiteX97" fmla="*/ 273050 w 18300700"/>
                  <a:gd name="connsiteY97" fmla="*/ 14097000 h 15436850"/>
                  <a:gd name="connsiteX98" fmla="*/ 234950 w 18300700"/>
                  <a:gd name="connsiteY98" fmla="*/ 14224000 h 15436850"/>
                  <a:gd name="connsiteX99" fmla="*/ 228600 w 18300700"/>
                  <a:gd name="connsiteY99" fmla="*/ 14401800 h 15436850"/>
                  <a:gd name="connsiteX100" fmla="*/ 184150 w 18300700"/>
                  <a:gd name="connsiteY100" fmla="*/ 14598650 h 15436850"/>
                  <a:gd name="connsiteX101" fmla="*/ 139700 w 18300700"/>
                  <a:gd name="connsiteY101" fmla="*/ 14770100 h 15436850"/>
                  <a:gd name="connsiteX102" fmla="*/ 133350 w 18300700"/>
                  <a:gd name="connsiteY102" fmla="*/ 14941550 h 15436850"/>
                  <a:gd name="connsiteX103" fmla="*/ 69850 w 18300700"/>
                  <a:gd name="connsiteY103" fmla="*/ 15055850 h 15436850"/>
                  <a:gd name="connsiteX104" fmla="*/ 50800 w 18300700"/>
                  <a:gd name="connsiteY104" fmla="*/ 15208250 h 15436850"/>
                  <a:gd name="connsiteX105" fmla="*/ 0 w 18300700"/>
                  <a:gd name="connsiteY105" fmla="*/ 15436850 h 15436850"/>
                  <a:gd name="connsiteX106" fmla="*/ 82550 w 18300700"/>
                  <a:gd name="connsiteY106" fmla="*/ 15379700 h 15436850"/>
                  <a:gd name="connsiteX107" fmla="*/ 406400 w 18300700"/>
                  <a:gd name="connsiteY107" fmla="*/ 14204950 h 15436850"/>
                  <a:gd name="connsiteX108" fmla="*/ 4775200 w 18300700"/>
                  <a:gd name="connsiteY108" fmla="*/ 14331950 h 15436850"/>
                  <a:gd name="connsiteX109" fmla="*/ 9207500 w 18300700"/>
                  <a:gd name="connsiteY109" fmla="*/ 14370050 h 15436850"/>
                  <a:gd name="connsiteX110" fmla="*/ 9029700 w 18300700"/>
                  <a:gd name="connsiteY110" fmla="*/ 11652250 h 15436850"/>
                  <a:gd name="connsiteX111" fmla="*/ 8851900 w 18300700"/>
                  <a:gd name="connsiteY111" fmla="*/ 11004550 h 15436850"/>
                  <a:gd name="connsiteX112" fmla="*/ 8978900 w 18300700"/>
                  <a:gd name="connsiteY112" fmla="*/ 10699750 h 15436850"/>
                  <a:gd name="connsiteX113" fmla="*/ 9207500 w 18300700"/>
                  <a:gd name="connsiteY113" fmla="*/ 10356850 h 15436850"/>
                  <a:gd name="connsiteX114" fmla="*/ 10134600 w 18300700"/>
                  <a:gd name="connsiteY114" fmla="*/ 9759950 h 15436850"/>
                  <a:gd name="connsiteX115" fmla="*/ 10579100 w 18300700"/>
                  <a:gd name="connsiteY115" fmla="*/ 9658350 h 15436850"/>
                  <a:gd name="connsiteX116" fmla="*/ 11036300 w 18300700"/>
                  <a:gd name="connsiteY116" fmla="*/ 9429750 h 15436850"/>
                  <a:gd name="connsiteX117" fmla="*/ 11366500 w 18300700"/>
                  <a:gd name="connsiteY117" fmla="*/ 9328150 h 15436850"/>
                  <a:gd name="connsiteX118" fmla="*/ 11289631 w 18300700"/>
                  <a:gd name="connsiteY118" fmla="*/ 3376016 h 15436850"/>
                  <a:gd name="connsiteX119" fmla="*/ 18300700 w 18300700"/>
                  <a:gd name="connsiteY119" fmla="*/ 3181350 h 15436850"/>
                  <a:gd name="connsiteX120" fmla="*/ 18160332 w 18300700"/>
                  <a:gd name="connsiteY120" fmla="*/ 180377 h 15436850"/>
                  <a:gd name="connsiteX121" fmla="*/ 11880181 w 18300700"/>
                  <a:gd name="connsiteY121" fmla="*/ 1693266 h 15436850"/>
                  <a:gd name="connsiteX122" fmla="*/ 8660732 w 18300700"/>
                  <a:gd name="connsiteY122" fmla="*/ 0 h 15436850"/>
                  <a:gd name="connsiteX0" fmla="*/ 8660732 w 18300700"/>
                  <a:gd name="connsiteY0" fmla="*/ 508000 h 15944850"/>
                  <a:gd name="connsiteX1" fmla="*/ 8515350 w 18300700"/>
                  <a:gd name="connsiteY1" fmla="*/ 819150 h 15944850"/>
                  <a:gd name="connsiteX2" fmla="*/ 8350250 w 18300700"/>
                  <a:gd name="connsiteY2" fmla="*/ 1092200 h 15944850"/>
                  <a:gd name="connsiteX3" fmla="*/ 8312150 w 18300700"/>
                  <a:gd name="connsiteY3" fmla="*/ 1308100 h 15944850"/>
                  <a:gd name="connsiteX4" fmla="*/ 8210550 w 18300700"/>
                  <a:gd name="connsiteY4" fmla="*/ 1625600 h 15944850"/>
                  <a:gd name="connsiteX5" fmla="*/ 8121650 w 18300700"/>
                  <a:gd name="connsiteY5" fmla="*/ 1930400 h 15944850"/>
                  <a:gd name="connsiteX6" fmla="*/ 7981950 w 18300700"/>
                  <a:gd name="connsiteY6" fmla="*/ 2216150 h 15944850"/>
                  <a:gd name="connsiteX7" fmla="*/ 7791450 w 18300700"/>
                  <a:gd name="connsiteY7" fmla="*/ 2355850 h 15944850"/>
                  <a:gd name="connsiteX8" fmla="*/ 7486650 w 18300700"/>
                  <a:gd name="connsiteY8" fmla="*/ 2551112 h 15944850"/>
                  <a:gd name="connsiteX9" fmla="*/ 7188200 w 18300700"/>
                  <a:gd name="connsiteY9" fmla="*/ 2738438 h 15944850"/>
                  <a:gd name="connsiteX10" fmla="*/ 6972300 w 18300700"/>
                  <a:gd name="connsiteY10" fmla="*/ 2870200 h 15944850"/>
                  <a:gd name="connsiteX11" fmla="*/ 6737350 w 18300700"/>
                  <a:gd name="connsiteY11" fmla="*/ 2882900 h 15944850"/>
                  <a:gd name="connsiteX12" fmla="*/ 6629400 w 18300700"/>
                  <a:gd name="connsiteY12" fmla="*/ 3041650 h 15944850"/>
                  <a:gd name="connsiteX13" fmla="*/ 6445250 w 18300700"/>
                  <a:gd name="connsiteY13" fmla="*/ 3187700 h 15944850"/>
                  <a:gd name="connsiteX14" fmla="*/ 6197600 w 18300700"/>
                  <a:gd name="connsiteY14" fmla="*/ 3282950 h 15944850"/>
                  <a:gd name="connsiteX15" fmla="*/ 6045200 w 18300700"/>
                  <a:gd name="connsiteY15" fmla="*/ 3505200 h 15944850"/>
                  <a:gd name="connsiteX16" fmla="*/ 6064250 w 18300700"/>
                  <a:gd name="connsiteY16" fmla="*/ 3689350 h 15944850"/>
                  <a:gd name="connsiteX17" fmla="*/ 6007100 w 18300700"/>
                  <a:gd name="connsiteY17" fmla="*/ 3962400 h 15944850"/>
                  <a:gd name="connsiteX18" fmla="*/ 5956300 w 18300700"/>
                  <a:gd name="connsiteY18" fmla="*/ 4102100 h 15944850"/>
                  <a:gd name="connsiteX19" fmla="*/ 5816600 w 18300700"/>
                  <a:gd name="connsiteY19" fmla="*/ 4286250 h 15944850"/>
                  <a:gd name="connsiteX20" fmla="*/ 5708650 w 18300700"/>
                  <a:gd name="connsiteY20" fmla="*/ 4470400 h 15944850"/>
                  <a:gd name="connsiteX21" fmla="*/ 5626100 w 18300700"/>
                  <a:gd name="connsiteY21" fmla="*/ 4768850 h 15944850"/>
                  <a:gd name="connsiteX22" fmla="*/ 5556250 w 18300700"/>
                  <a:gd name="connsiteY22" fmla="*/ 5003800 h 15944850"/>
                  <a:gd name="connsiteX23" fmla="*/ 5384800 w 18300700"/>
                  <a:gd name="connsiteY23" fmla="*/ 5168900 h 15944850"/>
                  <a:gd name="connsiteX24" fmla="*/ 5372100 w 18300700"/>
                  <a:gd name="connsiteY24" fmla="*/ 5321300 h 15944850"/>
                  <a:gd name="connsiteX25" fmla="*/ 5308600 w 18300700"/>
                  <a:gd name="connsiteY25" fmla="*/ 5505450 h 15944850"/>
                  <a:gd name="connsiteX26" fmla="*/ 5257800 w 18300700"/>
                  <a:gd name="connsiteY26" fmla="*/ 5695950 h 15944850"/>
                  <a:gd name="connsiteX27" fmla="*/ 5251450 w 18300700"/>
                  <a:gd name="connsiteY27" fmla="*/ 5975350 h 15944850"/>
                  <a:gd name="connsiteX28" fmla="*/ 5289550 w 18300700"/>
                  <a:gd name="connsiteY28" fmla="*/ 6057900 h 15944850"/>
                  <a:gd name="connsiteX29" fmla="*/ 5251450 w 18300700"/>
                  <a:gd name="connsiteY29" fmla="*/ 6261100 h 15944850"/>
                  <a:gd name="connsiteX30" fmla="*/ 5251450 w 18300700"/>
                  <a:gd name="connsiteY30" fmla="*/ 6457950 h 15944850"/>
                  <a:gd name="connsiteX31" fmla="*/ 5168900 w 18300700"/>
                  <a:gd name="connsiteY31" fmla="*/ 6686550 h 15944850"/>
                  <a:gd name="connsiteX32" fmla="*/ 5118100 w 18300700"/>
                  <a:gd name="connsiteY32" fmla="*/ 6959600 h 15944850"/>
                  <a:gd name="connsiteX33" fmla="*/ 5029200 w 18300700"/>
                  <a:gd name="connsiteY33" fmla="*/ 7004050 h 15944850"/>
                  <a:gd name="connsiteX34" fmla="*/ 4927600 w 18300700"/>
                  <a:gd name="connsiteY34" fmla="*/ 7080250 h 15944850"/>
                  <a:gd name="connsiteX35" fmla="*/ 4838700 w 18300700"/>
                  <a:gd name="connsiteY35" fmla="*/ 7258050 h 15944850"/>
                  <a:gd name="connsiteX36" fmla="*/ 4692650 w 18300700"/>
                  <a:gd name="connsiteY36" fmla="*/ 7315200 h 15944850"/>
                  <a:gd name="connsiteX37" fmla="*/ 4514850 w 18300700"/>
                  <a:gd name="connsiteY37" fmla="*/ 7397750 h 15944850"/>
                  <a:gd name="connsiteX38" fmla="*/ 4362450 w 18300700"/>
                  <a:gd name="connsiteY38" fmla="*/ 7575550 h 15944850"/>
                  <a:gd name="connsiteX39" fmla="*/ 4229100 w 18300700"/>
                  <a:gd name="connsiteY39" fmla="*/ 7772400 h 15944850"/>
                  <a:gd name="connsiteX40" fmla="*/ 4025900 w 18300700"/>
                  <a:gd name="connsiteY40" fmla="*/ 7918450 h 15944850"/>
                  <a:gd name="connsiteX41" fmla="*/ 3721100 w 18300700"/>
                  <a:gd name="connsiteY41" fmla="*/ 8223250 h 15944850"/>
                  <a:gd name="connsiteX42" fmla="*/ 3536950 w 18300700"/>
                  <a:gd name="connsiteY42" fmla="*/ 8464550 h 15944850"/>
                  <a:gd name="connsiteX43" fmla="*/ 3390900 w 18300700"/>
                  <a:gd name="connsiteY43" fmla="*/ 8509000 h 15944850"/>
                  <a:gd name="connsiteX44" fmla="*/ 3213100 w 18300700"/>
                  <a:gd name="connsiteY44" fmla="*/ 8616950 h 15944850"/>
                  <a:gd name="connsiteX45" fmla="*/ 3041650 w 18300700"/>
                  <a:gd name="connsiteY45" fmla="*/ 8788400 h 15944850"/>
                  <a:gd name="connsiteX46" fmla="*/ 2870200 w 18300700"/>
                  <a:gd name="connsiteY46" fmla="*/ 8959850 h 15944850"/>
                  <a:gd name="connsiteX47" fmla="*/ 2781300 w 18300700"/>
                  <a:gd name="connsiteY47" fmla="*/ 9169400 h 15944850"/>
                  <a:gd name="connsiteX48" fmla="*/ 2673350 w 18300700"/>
                  <a:gd name="connsiteY48" fmla="*/ 9283700 h 15944850"/>
                  <a:gd name="connsiteX49" fmla="*/ 2698750 w 18300700"/>
                  <a:gd name="connsiteY49" fmla="*/ 9353550 h 15944850"/>
                  <a:gd name="connsiteX50" fmla="*/ 2863850 w 18300700"/>
                  <a:gd name="connsiteY50" fmla="*/ 9201150 h 15944850"/>
                  <a:gd name="connsiteX51" fmla="*/ 2901950 w 18300700"/>
                  <a:gd name="connsiteY51" fmla="*/ 9067800 h 15944850"/>
                  <a:gd name="connsiteX52" fmla="*/ 3022600 w 18300700"/>
                  <a:gd name="connsiteY52" fmla="*/ 8902700 h 15944850"/>
                  <a:gd name="connsiteX53" fmla="*/ 3136900 w 18300700"/>
                  <a:gd name="connsiteY53" fmla="*/ 8896350 h 15944850"/>
                  <a:gd name="connsiteX54" fmla="*/ 3219450 w 18300700"/>
                  <a:gd name="connsiteY54" fmla="*/ 8826500 h 15944850"/>
                  <a:gd name="connsiteX55" fmla="*/ 3206750 w 18300700"/>
                  <a:gd name="connsiteY55" fmla="*/ 8991600 h 15944850"/>
                  <a:gd name="connsiteX56" fmla="*/ 3117850 w 18300700"/>
                  <a:gd name="connsiteY56" fmla="*/ 9150350 h 15944850"/>
                  <a:gd name="connsiteX57" fmla="*/ 2952750 w 18300700"/>
                  <a:gd name="connsiteY57" fmla="*/ 9353550 h 15944850"/>
                  <a:gd name="connsiteX58" fmla="*/ 2838450 w 18300700"/>
                  <a:gd name="connsiteY58" fmla="*/ 9550400 h 15944850"/>
                  <a:gd name="connsiteX59" fmla="*/ 2736850 w 18300700"/>
                  <a:gd name="connsiteY59" fmla="*/ 9702800 h 15944850"/>
                  <a:gd name="connsiteX60" fmla="*/ 2692400 w 18300700"/>
                  <a:gd name="connsiteY60" fmla="*/ 9874250 h 15944850"/>
                  <a:gd name="connsiteX61" fmla="*/ 2527300 w 18300700"/>
                  <a:gd name="connsiteY61" fmla="*/ 10071100 h 15944850"/>
                  <a:gd name="connsiteX62" fmla="*/ 2425700 w 18300700"/>
                  <a:gd name="connsiteY62" fmla="*/ 10274300 h 15944850"/>
                  <a:gd name="connsiteX63" fmla="*/ 2368550 w 18300700"/>
                  <a:gd name="connsiteY63" fmla="*/ 10420350 h 15944850"/>
                  <a:gd name="connsiteX64" fmla="*/ 2235200 w 18300700"/>
                  <a:gd name="connsiteY64" fmla="*/ 10541000 h 15944850"/>
                  <a:gd name="connsiteX65" fmla="*/ 2184400 w 18300700"/>
                  <a:gd name="connsiteY65" fmla="*/ 10648950 h 15944850"/>
                  <a:gd name="connsiteX66" fmla="*/ 2317750 w 18300700"/>
                  <a:gd name="connsiteY66" fmla="*/ 10674350 h 15944850"/>
                  <a:gd name="connsiteX67" fmla="*/ 2311400 w 18300700"/>
                  <a:gd name="connsiteY67" fmla="*/ 10814050 h 15944850"/>
                  <a:gd name="connsiteX68" fmla="*/ 2254250 w 18300700"/>
                  <a:gd name="connsiteY68" fmla="*/ 10960100 h 15944850"/>
                  <a:gd name="connsiteX69" fmla="*/ 2139950 w 18300700"/>
                  <a:gd name="connsiteY69" fmla="*/ 11055350 h 15944850"/>
                  <a:gd name="connsiteX70" fmla="*/ 2000250 w 18300700"/>
                  <a:gd name="connsiteY70" fmla="*/ 11093450 h 15944850"/>
                  <a:gd name="connsiteX71" fmla="*/ 1974850 w 18300700"/>
                  <a:gd name="connsiteY71" fmla="*/ 11150600 h 15944850"/>
                  <a:gd name="connsiteX72" fmla="*/ 2006600 w 18300700"/>
                  <a:gd name="connsiteY72" fmla="*/ 11214100 h 15944850"/>
                  <a:gd name="connsiteX73" fmla="*/ 1924050 w 18300700"/>
                  <a:gd name="connsiteY73" fmla="*/ 11347450 h 15944850"/>
                  <a:gd name="connsiteX74" fmla="*/ 1879600 w 18300700"/>
                  <a:gd name="connsiteY74" fmla="*/ 11493500 h 15944850"/>
                  <a:gd name="connsiteX75" fmla="*/ 1854200 w 18300700"/>
                  <a:gd name="connsiteY75" fmla="*/ 11709400 h 15944850"/>
                  <a:gd name="connsiteX76" fmla="*/ 1841500 w 18300700"/>
                  <a:gd name="connsiteY76" fmla="*/ 11849100 h 15944850"/>
                  <a:gd name="connsiteX77" fmla="*/ 1695450 w 18300700"/>
                  <a:gd name="connsiteY77" fmla="*/ 11957050 h 15944850"/>
                  <a:gd name="connsiteX78" fmla="*/ 1606550 w 18300700"/>
                  <a:gd name="connsiteY78" fmla="*/ 12192000 h 15944850"/>
                  <a:gd name="connsiteX79" fmla="*/ 1511300 w 18300700"/>
                  <a:gd name="connsiteY79" fmla="*/ 12420600 h 15944850"/>
                  <a:gd name="connsiteX80" fmla="*/ 1225550 w 18300700"/>
                  <a:gd name="connsiteY80" fmla="*/ 12534900 h 15944850"/>
                  <a:gd name="connsiteX81" fmla="*/ 1130300 w 18300700"/>
                  <a:gd name="connsiteY81" fmla="*/ 12484100 h 15944850"/>
                  <a:gd name="connsiteX82" fmla="*/ 1003300 w 18300700"/>
                  <a:gd name="connsiteY82" fmla="*/ 12566650 h 15944850"/>
                  <a:gd name="connsiteX83" fmla="*/ 984250 w 18300700"/>
                  <a:gd name="connsiteY83" fmla="*/ 12630150 h 15944850"/>
                  <a:gd name="connsiteX84" fmla="*/ 901700 w 18300700"/>
                  <a:gd name="connsiteY84" fmla="*/ 12719050 h 15944850"/>
                  <a:gd name="connsiteX85" fmla="*/ 819150 w 18300700"/>
                  <a:gd name="connsiteY85" fmla="*/ 12827000 h 15944850"/>
                  <a:gd name="connsiteX86" fmla="*/ 704850 w 18300700"/>
                  <a:gd name="connsiteY86" fmla="*/ 12998450 h 15944850"/>
                  <a:gd name="connsiteX87" fmla="*/ 635000 w 18300700"/>
                  <a:gd name="connsiteY87" fmla="*/ 13169900 h 15944850"/>
                  <a:gd name="connsiteX88" fmla="*/ 565150 w 18300700"/>
                  <a:gd name="connsiteY88" fmla="*/ 13252450 h 15944850"/>
                  <a:gd name="connsiteX89" fmla="*/ 514350 w 18300700"/>
                  <a:gd name="connsiteY89" fmla="*/ 13392150 h 15944850"/>
                  <a:gd name="connsiteX90" fmla="*/ 469900 w 18300700"/>
                  <a:gd name="connsiteY90" fmla="*/ 13512800 h 15944850"/>
                  <a:gd name="connsiteX91" fmla="*/ 419100 w 18300700"/>
                  <a:gd name="connsiteY91" fmla="*/ 13677900 h 15944850"/>
                  <a:gd name="connsiteX92" fmla="*/ 476250 w 18300700"/>
                  <a:gd name="connsiteY92" fmla="*/ 13773150 h 15944850"/>
                  <a:gd name="connsiteX93" fmla="*/ 406400 w 18300700"/>
                  <a:gd name="connsiteY93" fmla="*/ 13925550 h 15944850"/>
                  <a:gd name="connsiteX94" fmla="*/ 412750 w 18300700"/>
                  <a:gd name="connsiteY94" fmla="*/ 14046200 h 15944850"/>
                  <a:gd name="connsiteX95" fmla="*/ 368300 w 18300700"/>
                  <a:gd name="connsiteY95" fmla="*/ 14217650 h 15944850"/>
                  <a:gd name="connsiteX96" fmla="*/ 317500 w 18300700"/>
                  <a:gd name="connsiteY96" fmla="*/ 14439900 h 15944850"/>
                  <a:gd name="connsiteX97" fmla="*/ 273050 w 18300700"/>
                  <a:gd name="connsiteY97" fmla="*/ 14605000 h 15944850"/>
                  <a:gd name="connsiteX98" fmla="*/ 234950 w 18300700"/>
                  <a:gd name="connsiteY98" fmla="*/ 14732000 h 15944850"/>
                  <a:gd name="connsiteX99" fmla="*/ 228600 w 18300700"/>
                  <a:gd name="connsiteY99" fmla="*/ 14909800 h 15944850"/>
                  <a:gd name="connsiteX100" fmla="*/ 184150 w 18300700"/>
                  <a:gd name="connsiteY100" fmla="*/ 15106650 h 15944850"/>
                  <a:gd name="connsiteX101" fmla="*/ 139700 w 18300700"/>
                  <a:gd name="connsiteY101" fmla="*/ 15278100 h 15944850"/>
                  <a:gd name="connsiteX102" fmla="*/ 133350 w 18300700"/>
                  <a:gd name="connsiteY102" fmla="*/ 15449550 h 15944850"/>
                  <a:gd name="connsiteX103" fmla="*/ 69850 w 18300700"/>
                  <a:gd name="connsiteY103" fmla="*/ 15563850 h 15944850"/>
                  <a:gd name="connsiteX104" fmla="*/ 50800 w 18300700"/>
                  <a:gd name="connsiteY104" fmla="*/ 15716250 h 15944850"/>
                  <a:gd name="connsiteX105" fmla="*/ 0 w 18300700"/>
                  <a:gd name="connsiteY105" fmla="*/ 15944850 h 15944850"/>
                  <a:gd name="connsiteX106" fmla="*/ 82550 w 18300700"/>
                  <a:gd name="connsiteY106" fmla="*/ 15887700 h 15944850"/>
                  <a:gd name="connsiteX107" fmla="*/ 406400 w 18300700"/>
                  <a:gd name="connsiteY107" fmla="*/ 14712950 h 15944850"/>
                  <a:gd name="connsiteX108" fmla="*/ 4775200 w 18300700"/>
                  <a:gd name="connsiteY108" fmla="*/ 14839950 h 15944850"/>
                  <a:gd name="connsiteX109" fmla="*/ 9207500 w 18300700"/>
                  <a:gd name="connsiteY109" fmla="*/ 14878050 h 15944850"/>
                  <a:gd name="connsiteX110" fmla="*/ 9029700 w 18300700"/>
                  <a:gd name="connsiteY110" fmla="*/ 12160250 h 15944850"/>
                  <a:gd name="connsiteX111" fmla="*/ 8851900 w 18300700"/>
                  <a:gd name="connsiteY111" fmla="*/ 11512550 h 15944850"/>
                  <a:gd name="connsiteX112" fmla="*/ 8978900 w 18300700"/>
                  <a:gd name="connsiteY112" fmla="*/ 11207750 h 15944850"/>
                  <a:gd name="connsiteX113" fmla="*/ 9207500 w 18300700"/>
                  <a:gd name="connsiteY113" fmla="*/ 10864850 h 15944850"/>
                  <a:gd name="connsiteX114" fmla="*/ 10134600 w 18300700"/>
                  <a:gd name="connsiteY114" fmla="*/ 10267950 h 15944850"/>
                  <a:gd name="connsiteX115" fmla="*/ 10579100 w 18300700"/>
                  <a:gd name="connsiteY115" fmla="*/ 10166350 h 15944850"/>
                  <a:gd name="connsiteX116" fmla="*/ 11036300 w 18300700"/>
                  <a:gd name="connsiteY116" fmla="*/ 9937750 h 15944850"/>
                  <a:gd name="connsiteX117" fmla="*/ 11366500 w 18300700"/>
                  <a:gd name="connsiteY117" fmla="*/ 9836150 h 15944850"/>
                  <a:gd name="connsiteX118" fmla="*/ 11289631 w 18300700"/>
                  <a:gd name="connsiteY118" fmla="*/ 3884016 h 15944850"/>
                  <a:gd name="connsiteX119" fmla="*/ 18300700 w 18300700"/>
                  <a:gd name="connsiteY119" fmla="*/ 3689350 h 15944850"/>
                  <a:gd name="connsiteX120" fmla="*/ 18160332 w 18300700"/>
                  <a:gd name="connsiteY120" fmla="*/ 688377 h 15944850"/>
                  <a:gd name="connsiteX121" fmla="*/ 11880181 w 18300700"/>
                  <a:gd name="connsiteY121" fmla="*/ 2201266 h 15944850"/>
                  <a:gd name="connsiteX122" fmla="*/ 8826500 w 18300700"/>
                  <a:gd name="connsiteY122" fmla="*/ 0 h 15944850"/>
                  <a:gd name="connsiteX123" fmla="*/ 8660732 w 18300700"/>
                  <a:gd name="connsiteY123" fmla="*/ 508000 h 15944850"/>
                  <a:gd name="connsiteX0" fmla="*/ 8660732 w 18300700"/>
                  <a:gd name="connsiteY0" fmla="*/ 508000 h 15944850"/>
                  <a:gd name="connsiteX1" fmla="*/ 8515350 w 18300700"/>
                  <a:gd name="connsiteY1" fmla="*/ 819150 h 15944850"/>
                  <a:gd name="connsiteX2" fmla="*/ 8350250 w 18300700"/>
                  <a:gd name="connsiteY2" fmla="*/ 1092200 h 15944850"/>
                  <a:gd name="connsiteX3" fmla="*/ 8312150 w 18300700"/>
                  <a:gd name="connsiteY3" fmla="*/ 1308100 h 15944850"/>
                  <a:gd name="connsiteX4" fmla="*/ 8210550 w 18300700"/>
                  <a:gd name="connsiteY4" fmla="*/ 1625600 h 15944850"/>
                  <a:gd name="connsiteX5" fmla="*/ 8121650 w 18300700"/>
                  <a:gd name="connsiteY5" fmla="*/ 1930400 h 15944850"/>
                  <a:gd name="connsiteX6" fmla="*/ 7981950 w 18300700"/>
                  <a:gd name="connsiteY6" fmla="*/ 2216150 h 15944850"/>
                  <a:gd name="connsiteX7" fmla="*/ 7791450 w 18300700"/>
                  <a:gd name="connsiteY7" fmla="*/ 2355850 h 15944850"/>
                  <a:gd name="connsiteX8" fmla="*/ 7486650 w 18300700"/>
                  <a:gd name="connsiteY8" fmla="*/ 2551112 h 15944850"/>
                  <a:gd name="connsiteX9" fmla="*/ 7188200 w 18300700"/>
                  <a:gd name="connsiteY9" fmla="*/ 2738438 h 15944850"/>
                  <a:gd name="connsiteX10" fmla="*/ 6972300 w 18300700"/>
                  <a:gd name="connsiteY10" fmla="*/ 2870200 h 15944850"/>
                  <a:gd name="connsiteX11" fmla="*/ 6737350 w 18300700"/>
                  <a:gd name="connsiteY11" fmla="*/ 2882900 h 15944850"/>
                  <a:gd name="connsiteX12" fmla="*/ 6629400 w 18300700"/>
                  <a:gd name="connsiteY12" fmla="*/ 3041650 h 15944850"/>
                  <a:gd name="connsiteX13" fmla="*/ 6445250 w 18300700"/>
                  <a:gd name="connsiteY13" fmla="*/ 3187700 h 15944850"/>
                  <a:gd name="connsiteX14" fmla="*/ 6197600 w 18300700"/>
                  <a:gd name="connsiteY14" fmla="*/ 3282950 h 15944850"/>
                  <a:gd name="connsiteX15" fmla="*/ 6045200 w 18300700"/>
                  <a:gd name="connsiteY15" fmla="*/ 3505200 h 15944850"/>
                  <a:gd name="connsiteX16" fmla="*/ 6064250 w 18300700"/>
                  <a:gd name="connsiteY16" fmla="*/ 3689350 h 15944850"/>
                  <a:gd name="connsiteX17" fmla="*/ 6007100 w 18300700"/>
                  <a:gd name="connsiteY17" fmla="*/ 3962400 h 15944850"/>
                  <a:gd name="connsiteX18" fmla="*/ 5956300 w 18300700"/>
                  <a:gd name="connsiteY18" fmla="*/ 4102100 h 15944850"/>
                  <a:gd name="connsiteX19" fmla="*/ 5816600 w 18300700"/>
                  <a:gd name="connsiteY19" fmla="*/ 4286250 h 15944850"/>
                  <a:gd name="connsiteX20" fmla="*/ 5708650 w 18300700"/>
                  <a:gd name="connsiteY20" fmla="*/ 4470400 h 15944850"/>
                  <a:gd name="connsiteX21" fmla="*/ 5626100 w 18300700"/>
                  <a:gd name="connsiteY21" fmla="*/ 4768850 h 15944850"/>
                  <a:gd name="connsiteX22" fmla="*/ 5556250 w 18300700"/>
                  <a:gd name="connsiteY22" fmla="*/ 5003800 h 15944850"/>
                  <a:gd name="connsiteX23" fmla="*/ 5384800 w 18300700"/>
                  <a:gd name="connsiteY23" fmla="*/ 5168900 h 15944850"/>
                  <a:gd name="connsiteX24" fmla="*/ 5372100 w 18300700"/>
                  <a:gd name="connsiteY24" fmla="*/ 5321300 h 15944850"/>
                  <a:gd name="connsiteX25" fmla="*/ 5308600 w 18300700"/>
                  <a:gd name="connsiteY25" fmla="*/ 5505450 h 15944850"/>
                  <a:gd name="connsiteX26" fmla="*/ 5257800 w 18300700"/>
                  <a:gd name="connsiteY26" fmla="*/ 5695950 h 15944850"/>
                  <a:gd name="connsiteX27" fmla="*/ 5251450 w 18300700"/>
                  <a:gd name="connsiteY27" fmla="*/ 5975350 h 15944850"/>
                  <a:gd name="connsiteX28" fmla="*/ 5289550 w 18300700"/>
                  <a:gd name="connsiteY28" fmla="*/ 6057900 h 15944850"/>
                  <a:gd name="connsiteX29" fmla="*/ 5251450 w 18300700"/>
                  <a:gd name="connsiteY29" fmla="*/ 6261100 h 15944850"/>
                  <a:gd name="connsiteX30" fmla="*/ 5251450 w 18300700"/>
                  <a:gd name="connsiteY30" fmla="*/ 6457950 h 15944850"/>
                  <a:gd name="connsiteX31" fmla="*/ 5168900 w 18300700"/>
                  <a:gd name="connsiteY31" fmla="*/ 6686550 h 15944850"/>
                  <a:gd name="connsiteX32" fmla="*/ 5118100 w 18300700"/>
                  <a:gd name="connsiteY32" fmla="*/ 6959600 h 15944850"/>
                  <a:gd name="connsiteX33" fmla="*/ 5029200 w 18300700"/>
                  <a:gd name="connsiteY33" fmla="*/ 7004050 h 15944850"/>
                  <a:gd name="connsiteX34" fmla="*/ 4927600 w 18300700"/>
                  <a:gd name="connsiteY34" fmla="*/ 7080250 h 15944850"/>
                  <a:gd name="connsiteX35" fmla="*/ 4838700 w 18300700"/>
                  <a:gd name="connsiteY35" fmla="*/ 7258050 h 15944850"/>
                  <a:gd name="connsiteX36" fmla="*/ 4692650 w 18300700"/>
                  <a:gd name="connsiteY36" fmla="*/ 7315200 h 15944850"/>
                  <a:gd name="connsiteX37" fmla="*/ 4514850 w 18300700"/>
                  <a:gd name="connsiteY37" fmla="*/ 7397750 h 15944850"/>
                  <a:gd name="connsiteX38" fmla="*/ 4362450 w 18300700"/>
                  <a:gd name="connsiteY38" fmla="*/ 7575550 h 15944850"/>
                  <a:gd name="connsiteX39" fmla="*/ 4229100 w 18300700"/>
                  <a:gd name="connsiteY39" fmla="*/ 7772400 h 15944850"/>
                  <a:gd name="connsiteX40" fmla="*/ 4025900 w 18300700"/>
                  <a:gd name="connsiteY40" fmla="*/ 7918450 h 15944850"/>
                  <a:gd name="connsiteX41" fmla="*/ 3721100 w 18300700"/>
                  <a:gd name="connsiteY41" fmla="*/ 8223250 h 15944850"/>
                  <a:gd name="connsiteX42" fmla="*/ 3536950 w 18300700"/>
                  <a:gd name="connsiteY42" fmla="*/ 8464550 h 15944850"/>
                  <a:gd name="connsiteX43" fmla="*/ 3390900 w 18300700"/>
                  <a:gd name="connsiteY43" fmla="*/ 8509000 h 15944850"/>
                  <a:gd name="connsiteX44" fmla="*/ 3213100 w 18300700"/>
                  <a:gd name="connsiteY44" fmla="*/ 8616950 h 15944850"/>
                  <a:gd name="connsiteX45" fmla="*/ 3041650 w 18300700"/>
                  <a:gd name="connsiteY45" fmla="*/ 8788400 h 15944850"/>
                  <a:gd name="connsiteX46" fmla="*/ 2870200 w 18300700"/>
                  <a:gd name="connsiteY46" fmla="*/ 8959850 h 15944850"/>
                  <a:gd name="connsiteX47" fmla="*/ 2781300 w 18300700"/>
                  <a:gd name="connsiteY47" fmla="*/ 9169400 h 15944850"/>
                  <a:gd name="connsiteX48" fmla="*/ 2673350 w 18300700"/>
                  <a:gd name="connsiteY48" fmla="*/ 9283700 h 15944850"/>
                  <a:gd name="connsiteX49" fmla="*/ 2698750 w 18300700"/>
                  <a:gd name="connsiteY49" fmla="*/ 9353550 h 15944850"/>
                  <a:gd name="connsiteX50" fmla="*/ 2863850 w 18300700"/>
                  <a:gd name="connsiteY50" fmla="*/ 9201150 h 15944850"/>
                  <a:gd name="connsiteX51" fmla="*/ 2901950 w 18300700"/>
                  <a:gd name="connsiteY51" fmla="*/ 9067800 h 15944850"/>
                  <a:gd name="connsiteX52" fmla="*/ 3022600 w 18300700"/>
                  <a:gd name="connsiteY52" fmla="*/ 8902700 h 15944850"/>
                  <a:gd name="connsiteX53" fmla="*/ 3136900 w 18300700"/>
                  <a:gd name="connsiteY53" fmla="*/ 8896350 h 15944850"/>
                  <a:gd name="connsiteX54" fmla="*/ 3219450 w 18300700"/>
                  <a:gd name="connsiteY54" fmla="*/ 8826500 h 15944850"/>
                  <a:gd name="connsiteX55" fmla="*/ 3206750 w 18300700"/>
                  <a:gd name="connsiteY55" fmla="*/ 8991600 h 15944850"/>
                  <a:gd name="connsiteX56" fmla="*/ 3117850 w 18300700"/>
                  <a:gd name="connsiteY56" fmla="*/ 9150350 h 15944850"/>
                  <a:gd name="connsiteX57" fmla="*/ 2952750 w 18300700"/>
                  <a:gd name="connsiteY57" fmla="*/ 9353550 h 15944850"/>
                  <a:gd name="connsiteX58" fmla="*/ 2838450 w 18300700"/>
                  <a:gd name="connsiteY58" fmla="*/ 9550400 h 15944850"/>
                  <a:gd name="connsiteX59" fmla="*/ 2736850 w 18300700"/>
                  <a:gd name="connsiteY59" fmla="*/ 9702800 h 15944850"/>
                  <a:gd name="connsiteX60" fmla="*/ 2692400 w 18300700"/>
                  <a:gd name="connsiteY60" fmla="*/ 9874250 h 15944850"/>
                  <a:gd name="connsiteX61" fmla="*/ 2527300 w 18300700"/>
                  <a:gd name="connsiteY61" fmla="*/ 10071100 h 15944850"/>
                  <a:gd name="connsiteX62" fmla="*/ 2425700 w 18300700"/>
                  <a:gd name="connsiteY62" fmla="*/ 10274300 h 15944850"/>
                  <a:gd name="connsiteX63" fmla="*/ 2368550 w 18300700"/>
                  <a:gd name="connsiteY63" fmla="*/ 10420350 h 15944850"/>
                  <a:gd name="connsiteX64" fmla="*/ 2235200 w 18300700"/>
                  <a:gd name="connsiteY64" fmla="*/ 10541000 h 15944850"/>
                  <a:gd name="connsiteX65" fmla="*/ 2184400 w 18300700"/>
                  <a:gd name="connsiteY65" fmla="*/ 10648950 h 15944850"/>
                  <a:gd name="connsiteX66" fmla="*/ 2317750 w 18300700"/>
                  <a:gd name="connsiteY66" fmla="*/ 10674350 h 15944850"/>
                  <a:gd name="connsiteX67" fmla="*/ 2311400 w 18300700"/>
                  <a:gd name="connsiteY67" fmla="*/ 10814050 h 15944850"/>
                  <a:gd name="connsiteX68" fmla="*/ 2254250 w 18300700"/>
                  <a:gd name="connsiteY68" fmla="*/ 10960100 h 15944850"/>
                  <a:gd name="connsiteX69" fmla="*/ 2139950 w 18300700"/>
                  <a:gd name="connsiteY69" fmla="*/ 11055350 h 15944850"/>
                  <a:gd name="connsiteX70" fmla="*/ 2000250 w 18300700"/>
                  <a:gd name="connsiteY70" fmla="*/ 11093450 h 15944850"/>
                  <a:gd name="connsiteX71" fmla="*/ 1974850 w 18300700"/>
                  <a:gd name="connsiteY71" fmla="*/ 11150600 h 15944850"/>
                  <a:gd name="connsiteX72" fmla="*/ 2006600 w 18300700"/>
                  <a:gd name="connsiteY72" fmla="*/ 11214100 h 15944850"/>
                  <a:gd name="connsiteX73" fmla="*/ 1924050 w 18300700"/>
                  <a:gd name="connsiteY73" fmla="*/ 11347450 h 15944850"/>
                  <a:gd name="connsiteX74" fmla="*/ 1879600 w 18300700"/>
                  <a:gd name="connsiteY74" fmla="*/ 11493500 h 15944850"/>
                  <a:gd name="connsiteX75" fmla="*/ 1854200 w 18300700"/>
                  <a:gd name="connsiteY75" fmla="*/ 11709400 h 15944850"/>
                  <a:gd name="connsiteX76" fmla="*/ 1841500 w 18300700"/>
                  <a:gd name="connsiteY76" fmla="*/ 11849100 h 15944850"/>
                  <a:gd name="connsiteX77" fmla="*/ 1695450 w 18300700"/>
                  <a:gd name="connsiteY77" fmla="*/ 11957050 h 15944850"/>
                  <a:gd name="connsiteX78" fmla="*/ 1606550 w 18300700"/>
                  <a:gd name="connsiteY78" fmla="*/ 12192000 h 15944850"/>
                  <a:gd name="connsiteX79" fmla="*/ 1511300 w 18300700"/>
                  <a:gd name="connsiteY79" fmla="*/ 12420600 h 15944850"/>
                  <a:gd name="connsiteX80" fmla="*/ 1225550 w 18300700"/>
                  <a:gd name="connsiteY80" fmla="*/ 12534900 h 15944850"/>
                  <a:gd name="connsiteX81" fmla="*/ 1130300 w 18300700"/>
                  <a:gd name="connsiteY81" fmla="*/ 12484100 h 15944850"/>
                  <a:gd name="connsiteX82" fmla="*/ 1003300 w 18300700"/>
                  <a:gd name="connsiteY82" fmla="*/ 12566650 h 15944850"/>
                  <a:gd name="connsiteX83" fmla="*/ 984250 w 18300700"/>
                  <a:gd name="connsiteY83" fmla="*/ 12630150 h 15944850"/>
                  <a:gd name="connsiteX84" fmla="*/ 901700 w 18300700"/>
                  <a:gd name="connsiteY84" fmla="*/ 12719050 h 15944850"/>
                  <a:gd name="connsiteX85" fmla="*/ 819150 w 18300700"/>
                  <a:gd name="connsiteY85" fmla="*/ 12827000 h 15944850"/>
                  <a:gd name="connsiteX86" fmla="*/ 704850 w 18300700"/>
                  <a:gd name="connsiteY86" fmla="*/ 12998450 h 15944850"/>
                  <a:gd name="connsiteX87" fmla="*/ 635000 w 18300700"/>
                  <a:gd name="connsiteY87" fmla="*/ 13169900 h 15944850"/>
                  <a:gd name="connsiteX88" fmla="*/ 565150 w 18300700"/>
                  <a:gd name="connsiteY88" fmla="*/ 13252450 h 15944850"/>
                  <a:gd name="connsiteX89" fmla="*/ 514350 w 18300700"/>
                  <a:gd name="connsiteY89" fmla="*/ 13392150 h 15944850"/>
                  <a:gd name="connsiteX90" fmla="*/ 469900 w 18300700"/>
                  <a:gd name="connsiteY90" fmla="*/ 13512800 h 15944850"/>
                  <a:gd name="connsiteX91" fmla="*/ 419100 w 18300700"/>
                  <a:gd name="connsiteY91" fmla="*/ 13677900 h 15944850"/>
                  <a:gd name="connsiteX92" fmla="*/ 476250 w 18300700"/>
                  <a:gd name="connsiteY92" fmla="*/ 13773150 h 15944850"/>
                  <a:gd name="connsiteX93" fmla="*/ 406400 w 18300700"/>
                  <a:gd name="connsiteY93" fmla="*/ 13925550 h 15944850"/>
                  <a:gd name="connsiteX94" fmla="*/ 412750 w 18300700"/>
                  <a:gd name="connsiteY94" fmla="*/ 14046200 h 15944850"/>
                  <a:gd name="connsiteX95" fmla="*/ 368300 w 18300700"/>
                  <a:gd name="connsiteY95" fmla="*/ 14217650 h 15944850"/>
                  <a:gd name="connsiteX96" fmla="*/ 317500 w 18300700"/>
                  <a:gd name="connsiteY96" fmla="*/ 14439900 h 15944850"/>
                  <a:gd name="connsiteX97" fmla="*/ 273050 w 18300700"/>
                  <a:gd name="connsiteY97" fmla="*/ 14605000 h 15944850"/>
                  <a:gd name="connsiteX98" fmla="*/ 234950 w 18300700"/>
                  <a:gd name="connsiteY98" fmla="*/ 14732000 h 15944850"/>
                  <a:gd name="connsiteX99" fmla="*/ 228600 w 18300700"/>
                  <a:gd name="connsiteY99" fmla="*/ 14909800 h 15944850"/>
                  <a:gd name="connsiteX100" fmla="*/ 184150 w 18300700"/>
                  <a:gd name="connsiteY100" fmla="*/ 15106650 h 15944850"/>
                  <a:gd name="connsiteX101" fmla="*/ 139700 w 18300700"/>
                  <a:gd name="connsiteY101" fmla="*/ 15278100 h 15944850"/>
                  <a:gd name="connsiteX102" fmla="*/ 133350 w 18300700"/>
                  <a:gd name="connsiteY102" fmla="*/ 15449550 h 15944850"/>
                  <a:gd name="connsiteX103" fmla="*/ 69850 w 18300700"/>
                  <a:gd name="connsiteY103" fmla="*/ 15563850 h 15944850"/>
                  <a:gd name="connsiteX104" fmla="*/ 50800 w 18300700"/>
                  <a:gd name="connsiteY104" fmla="*/ 15716250 h 15944850"/>
                  <a:gd name="connsiteX105" fmla="*/ 0 w 18300700"/>
                  <a:gd name="connsiteY105" fmla="*/ 15944850 h 15944850"/>
                  <a:gd name="connsiteX106" fmla="*/ 82550 w 18300700"/>
                  <a:gd name="connsiteY106" fmla="*/ 15887700 h 15944850"/>
                  <a:gd name="connsiteX107" fmla="*/ 406400 w 18300700"/>
                  <a:gd name="connsiteY107" fmla="*/ 14712950 h 15944850"/>
                  <a:gd name="connsiteX108" fmla="*/ 4775200 w 18300700"/>
                  <a:gd name="connsiteY108" fmla="*/ 14839950 h 15944850"/>
                  <a:gd name="connsiteX109" fmla="*/ 9207500 w 18300700"/>
                  <a:gd name="connsiteY109" fmla="*/ 14878050 h 15944850"/>
                  <a:gd name="connsiteX110" fmla="*/ 9029700 w 18300700"/>
                  <a:gd name="connsiteY110" fmla="*/ 12160250 h 15944850"/>
                  <a:gd name="connsiteX111" fmla="*/ 8851900 w 18300700"/>
                  <a:gd name="connsiteY111" fmla="*/ 11512550 h 15944850"/>
                  <a:gd name="connsiteX112" fmla="*/ 8978900 w 18300700"/>
                  <a:gd name="connsiteY112" fmla="*/ 11207750 h 15944850"/>
                  <a:gd name="connsiteX113" fmla="*/ 9207500 w 18300700"/>
                  <a:gd name="connsiteY113" fmla="*/ 10864850 h 15944850"/>
                  <a:gd name="connsiteX114" fmla="*/ 10134600 w 18300700"/>
                  <a:gd name="connsiteY114" fmla="*/ 10267950 h 15944850"/>
                  <a:gd name="connsiteX115" fmla="*/ 10579100 w 18300700"/>
                  <a:gd name="connsiteY115" fmla="*/ 10166350 h 15944850"/>
                  <a:gd name="connsiteX116" fmla="*/ 11036300 w 18300700"/>
                  <a:gd name="connsiteY116" fmla="*/ 9937750 h 15944850"/>
                  <a:gd name="connsiteX117" fmla="*/ 11366500 w 18300700"/>
                  <a:gd name="connsiteY117" fmla="*/ 9836150 h 15944850"/>
                  <a:gd name="connsiteX118" fmla="*/ 11289631 w 18300700"/>
                  <a:gd name="connsiteY118" fmla="*/ 3884016 h 15944850"/>
                  <a:gd name="connsiteX119" fmla="*/ 18300700 w 18300700"/>
                  <a:gd name="connsiteY119" fmla="*/ 3689350 h 15944850"/>
                  <a:gd name="connsiteX120" fmla="*/ 18160332 w 18300700"/>
                  <a:gd name="connsiteY120" fmla="*/ 688377 h 15944850"/>
                  <a:gd name="connsiteX121" fmla="*/ 8826500 w 18300700"/>
                  <a:gd name="connsiteY121" fmla="*/ 0 h 15944850"/>
                  <a:gd name="connsiteX122" fmla="*/ 8660732 w 18300700"/>
                  <a:gd name="connsiteY122" fmla="*/ 508000 h 159448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5600 w 18300700"/>
                  <a:gd name="connsiteY121" fmla="*/ 0 h 16160750"/>
                  <a:gd name="connsiteX122" fmla="*/ 8826500 w 18300700"/>
                  <a:gd name="connsiteY122" fmla="*/ 215900 h 16160750"/>
                  <a:gd name="connsiteX123" fmla="*/ 8660732 w 18300700"/>
                  <a:gd name="connsiteY123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5600 w 18300700"/>
                  <a:gd name="connsiteY121" fmla="*/ 0 h 16160750"/>
                  <a:gd name="connsiteX122" fmla="*/ 13392150 w 18300700"/>
                  <a:gd name="connsiteY122" fmla="*/ 152400 h 16160750"/>
                  <a:gd name="connsiteX123" fmla="*/ 8826500 w 18300700"/>
                  <a:gd name="connsiteY123" fmla="*/ 215900 h 16160750"/>
                  <a:gd name="connsiteX124" fmla="*/ 8660732 w 18300700"/>
                  <a:gd name="connsiteY124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0838 w 18300700"/>
                  <a:gd name="connsiteY121" fmla="*/ 0 h 16160750"/>
                  <a:gd name="connsiteX122" fmla="*/ 13392150 w 18300700"/>
                  <a:gd name="connsiteY122" fmla="*/ 152400 h 16160750"/>
                  <a:gd name="connsiteX123" fmla="*/ 8826500 w 18300700"/>
                  <a:gd name="connsiteY123" fmla="*/ 215900 h 16160750"/>
                  <a:gd name="connsiteX124" fmla="*/ 8660732 w 18300700"/>
                  <a:gd name="connsiteY124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0838 w 18300700"/>
                  <a:gd name="connsiteY121" fmla="*/ 0 h 16160750"/>
                  <a:gd name="connsiteX122" fmla="*/ 13823156 w 18300700"/>
                  <a:gd name="connsiteY122" fmla="*/ 145256 h 16160750"/>
                  <a:gd name="connsiteX123" fmla="*/ 8826500 w 18300700"/>
                  <a:gd name="connsiteY123" fmla="*/ 215900 h 16160750"/>
                  <a:gd name="connsiteX124" fmla="*/ 8660732 w 18300700"/>
                  <a:gd name="connsiteY124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0838 w 18300700"/>
                  <a:gd name="connsiteY121" fmla="*/ 0 h 16160750"/>
                  <a:gd name="connsiteX122" fmla="*/ 13823156 w 18300700"/>
                  <a:gd name="connsiteY122" fmla="*/ 145256 h 16160750"/>
                  <a:gd name="connsiteX123" fmla="*/ 11699081 w 18300700"/>
                  <a:gd name="connsiteY123" fmla="*/ 290513 h 16160750"/>
                  <a:gd name="connsiteX124" fmla="*/ 8826500 w 18300700"/>
                  <a:gd name="connsiteY124" fmla="*/ 215900 h 16160750"/>
                  <a:gd name="connsiteX125" fmla="*/ 8660732 w 18300700"/>
                  <a:gd name="connsiteY125" fmla="*/ 723900 h 16160750"/>
                  <a:gd name="connsiteX0" fmla="*/ 8660732 w 18300700"/>
                  <a:gd name="connsiteY0" fmla="*/ 723900 h 16160750"/>
                  <a:gd name="connsiteX1" fmla="*/ 8515350 w 18300700"/>
                  <a:gd name="connsiteY1" fmla="*/ 1035050 h 16160750"/>
                  <a:gd name="connsiteX2" fmla="*/ 8350250 w 18300700"/>
                  <a:gd name="connsiteY2" fmla="*/ 1308100 h 16160750"/>
                  <a:gd name="connsiteX3" fmla="*/ 8312150 w 18300700"/>
                  <a:gd name="connsiteY3" fmla="*/ 1524000 h 16160750"/>
                  <a:gd name="connsiteX4" fmla="*/ 8210550 w 18300700"/>
                  <a:gd name="connsiteY4" fmla="*/ 1841500 h 16160750"/>
                  <a:gd name="connsiteX5" fmla="*/ 8121650 w 18300700"/>
                  <a:gd name="connsiteY5" fmla="*/ 2146300 h 16160750"/>
                  <a:gd name="connsiteX6" fmla="*/ 7981950 w 18300700"/>
                  <a:gd name="connsiteY6" fmla="*/ 2432050 h 16160750"/>
                  <a:gd name="connsiteX7" fmla="*/ 7791450 w 18300700"/>
                  <a:gd name="connsiteY7" fmla="*/ 2571750 h 16160750"/>
                  <a:gd name="connsiteX8" fmla="*/ 7486650 w 18300700"/>
                  <a:gd name="connsiteY8" fmla="*/ 2767012 h 16160750"/>
                  <a:gd name="connsiteX9" fmla="*/ 7188200 w 18300700"/>
                  <a:gd name="connsiteY9" fmla="*/ 2954338 h 16160750"/>
                  <a:gd name="connsiteX10" fmla="*/ 6972300 w 18300700"/>
                  <a:gd name="connsiteY10" fmla="*/ 3086100 h 16160750"/>
                  <a:gd name="connsiteX11" fmla="*/ 6737350 w 18300700"/>
                  <a:gd name="connsiteY11" fmla="*/ 3098800 h 16160750"/>
                  <a:gd name="connsiteX12" fmla="*/ 6629400 w 18300700"/>
                  <a:gd name="connsiteY12" fmla="*/ 3257550 h 16160750"/>
                  <a:gd name="connsiteX13" fmla="*/ 6445250 w 18300700"/>
                  <a:gd name="connsiteY13" fmla="*/ 3403600 h 16160750"/>
                  <a:gd name="connsiteX14" fmla="*/ 6197600 w 18300700"/>
                  <a:gd name="connsiteY14" fmla="*/ 3498850 h 16160750"/>
                  <a:gd name="connsiteX15" fmla="*/ 6045200 w 18300700"/>
                  <a:gd name="connsiteY15" fmla="*/ 3721100 h 16160750"/>
                  <a:gd name="connsiteX16" fmla="*/ 6064250 w 18300700"/>
                  <a:gd name="connsiteY16" fmla="*/ 3905250 h 16160750"/>
                  <a:gd name="connsiteX17" fmla="*/ 6007100 w 18300700"/>
                  <a:gd name="connsiteY17" fmla="*/ 4178300 h 16160750"/>
                  <a:gd name="connsiteX18" fmla="*/ 5956300 w 18300700"/>
                  <a:gd name="connsiteY18" fmla="*/ 4318000 h 16160750"/>
                  <a:gd name="connsiteX19" fmla="*/ 5816600 w 18300700"/>
                  <a:gd name="connsiteY19" fmla="*/ 4502150 h 16160750"/>
                  <a:gd name="connsiteX20" fmla="*/ 5708650 w 18300700"/>
                  <a:gd name="connsiteY20" fmla="*/ 4686300 h 16160750"/>
                  <a:gd name="connsiteX21" fmla="*/ 5626100 w 18300700"/>
                  <a:gd name="connsiteY21" fmla="*/ 4984750 h 16160750"/>
                  <a:gd name="connsiteX22" fmla="*/ 5556250 w 18300700"/>
                  <a:gd name="connsiteY22" fmla="*/ 5219700 h 16160750"/>
                  <a:gd name="connsiteX23" fmla="*/ 5384800 w 18300700"/>
                  <a:gd name="connsiteY23" fmla="*/ 5384800 h 16160750"/>
                  <a:gd name="connsiteX24" fmla="*/ 5372100 w 18300700"/>
                  <a:gd name="connsiteY24" fmla="*/ 5537200 h 16160750"/>
                  <a:gd name="connsiteX25" fmla="*/ 5308600 w 18300700"/>
                  <a:gd name="connsiteY25" fmla="*/ 5721350 h 16160750"/>
                  <a:gd name="connsiteX26" fmla="*/ 5257800 w 18300700"/>
                  <a:gd name="connsiteY26" fmla="*/ 5911850 h 16160750"/>
                  <a:gd name="connsiteX27" fmla="*/ 5251450 w 18300700"/>
                  <a:gd name="connsiteY27" fmla="*/ 6191250 h 16160750"/>
                  <a:gd name="connsiteX28" fmla="*/ 5289550 w 18300700"/>
                  <a:gd name="connsiteY28" fmla="*/ 6273800 h 16160750"/>
                  <a:gd name="connsiteX29" fmla="*/ 5251450 w 18300700"/>
                  <a:gd name="connsiteY29" fmla="*/ 6477000 h 16160750"/>
                  <a:gd name="connsiteX30" fmla="*/ 5251450 w 18300700"/>
                  <a:gd name="connsiteY30" fmla="*/ 6673850 h 16160750"/>
                  <a:gd name="connsiteX31" fmla="*/ 5168900 w 18300700"/>
                  <a:gd name="connsiteY31" fmla="*/ 6902450 h 16160750"/>
                  <a:gd name="connsiteX32" fmla="*/ 5118100 w 18300700"/>
                  <a:gd name="connsiteY32" fmla="*/ 7175500 h 16160750"/>
                  <a:gd name="connsiteX33" fmla="*/ 5029200 w 18300700"/>
                  <a:gd name="connsiteY33" fmla="*/ 7219950 h 16160750"/>
                  <a:gd name="connsiteX34" fmla="*/ 4927600 w 18300700"/>
                  <a:gd name="connsiteY34" fmla="*/ 7296150 h 16160750"/>
                  <a:gd name="connsiteX35" fmla="*/ 4838700 w 18300700"/>
                  <a:gd name="connsiteY35" fmla="*/ 7473950 h 16160750"/>
                  <a:gd name="connsiteX36" fmla="*/ 4692650 w 18300700"/>
                  <a:gd name="connsiteY36" fmla="*/ 7531100 h 16160750"/>
                  <a:gd name="connsiteX37" fmla="*/ 4514850 w 18300700"/>
                  <a:gd name="connsiteY37" fmla="*/ 7613650 h 16160750"/>
                  <a:gd name="connsiteX38" fmla="*/ 4362450 w 18300700"/>
                  <a:gd name="connsiteY38" fmla="*/ 7791450 h 16160750"/>
                  <a:gd name="connsiteX39" fmla="*/ 4229100 w 18300700"/>
                  <a:gd name="connsiteY39" fmla="*/ 7988300 h 16160750"/>
                  <a:gd name="connsiteX40" fmla="*/ 4025900 w 18300700"/>
                  <a:gd name="connsiteY40" fmla="*/ 8134350 h 16160750"/>
                  <a:gd name="connsiteX41" fmla="*/ 3721100 w 18300700"/>
                  <a:gd name="connsiteY41" fmla="*/ 8439150 h 16160750"/>
                  <a:gd name="connsiteX42" fmla="*/ 3536950 w 18300700"/>
                  <a:gd name="connsiteY42" fmla="*/ 8680450 h 16160750"/>
                  <a:gd name="connsiteX43" fmla="*/ 3390900 w 18300700"/>
                  <a:gd name="connsiteY43" fmla="*/ 8724900 h 16160750"/>
                  <a:gd name="connsiteX44" fmla="*/ 3213100 w 18300700"/>
                  <a:gd name="connsiteY44" fmla="*/ 8832850 h 16160750"/>
                  <a:gd name="connsiteX45" fmla="*/ 3041650 w 18300700"/>
                  <a:gd name="connsiteY45" fmla="*/ 9004300 h 16160750"/>
                  <a:gd name="connsiteX46" fmla="*/ 2870200 w 18300700"/>
                  <a:gd name="connsiteY46" fmla="*/ 9175750 h 16160750"/>
                  <a:gd name="connsiteX47" fmla="*/ 2781300 w 18300700"/>
                  <a:gd name="connsiteY47" fmla="*/ 9385300 h 16160750"/>
                  <a:gd name="connsiteX48" fmla="*/ 2673350 w 18300700"/>
                  <a:gd name="connsiteY48" fmla="*/ 9499600 h 16160750"/>
                  <a:gd name="connsiteX49" fmla="*/ 2698750 w 18300700"/>
                  <a:gd name="connsiteY49" fmla="*/ 9569450 h 16160750"/>
                  <a:gd name="connsiteX50" fmla="*/ 2863850 w 18300700"/>
                  <a:gd name="connsiteY50" fmla="*/ 9417050 h 16160750"/>
                  <a:gd name="connsiteX51" fmla="*/ 2901950 w 18300700"/>
                  <a:gd name="connsiteY51" fmla="*/ 9283700 h 16160750"/>
                  <a:gd name="connsiteX52" fmla="*/ 3022600 w 18300700"/>
                  <a:gd name="connsiteY52" fmla="*/ 9118600 h 16160750"/>
                  <a:gd name="connsiteX53" fmla="*/ 3136900 w 18300700"/>
                  <a:gd name="connsiteY53" fmla="*/ 9112250 h 16160750"/>
                  <a:gd name="connsiteX54" fmla="*/ 3219450 w 18300700"/>
                  <a:gd name="connsiteY54" fmla="*/ 9042400 h 16160750"/>
                  <a:gd name="connsiteX55" fmla="*/ 3206750 w 18300700"/>
                  <a:gd name="connsiteY55" fmla="*/ 9207500 h 16160750"/>
                  <a:gd name="connsiteX56" fmla="*/ 3117850 w 18300700"/>
                  <a:gd name="connsiteY56" fmla="*/ 9366250 h 16160750"/>
                  <a:gd name="connsiteX57" fmla="*/ 2952750 w 18300700"/>
                  <a:gd name="connsiteY57" fmla="*/ 9569450 h 16160750"/>
                  <a:gd name="connsiteX58" fmla="*/ 2838450 w 18300700"/>
                  <a:gd name="connsiteY58" fmla="*/ 9766300 h 16160750"/>
                  <a:gd name="connsiteX59" fmla="*/ 2736850 w 18300700"/>
                  <a:gd name="connsiteY59" fmla="*/ 9918700 h 16160750"/>
                  <a:gd name="connsiteX60" fmla="*/ 2692400 w 18300700"/>
                  <a:gd name="connsiteY60" fmla="*/ 10090150 h 16160750"/>
                  <a:gd name="connsiteX61" fmla="*/ 2527300 w 18300700"/>
                  <a:gd name="connsiteY61" fmla="*/ 10287000 h 16160750"/>
                  <a:gd name="connsiteX62" fmla="*/ 2425700 w 18300700"/>
                  <a:gd name="connsiteY62" fmla="*/ 10490200 h 16160750"/>
                  <a:gd name="connsiteX63" fmla="*/ 2368550 w 18300700"/>
                  <a:gd name="connsiteY63" fmla="*/ 10636250 h 16160750"/>
                  <a:gd name="connsiteX64" fmla="*/ 2235200 w 18300700"/>
                  <a:gd name="connsiteY64" fmla="*/ 10756900 h 16160750"/>
                  <a:gd name="connsiteX65" fmla="*/ 2184400 w 18300700"/>
                  <a:gd name="connsiteY65" fmla="*/ 10864850 h 16160750"/>
                  <a:gd name="connsiteX66" fmla="*/ 2317750 w 18300700"/>
                  <a:gd name="connsiteY66" fmla="*/ 10890250 h 16160750"/>
                  <a:gd name="connsiteX67" fmla="*/ 2311400 w 18300700"/>
                  <a:gd name="connsiteY67" fmla="*/ 11029950 h 16160750"/>
                  <a:gd name="connsiteX68" fmla="*/ 2254250 w 18300700"/>
                  <a:gd name="connsiteY68" fmla="*/ 11176000 h 16160750"/>
                  <a:gd name="connsiteX69" fmla="*/ 2139950 w 18300700"/>
                  <a:gd name="connsiteY69" fmla="*/ 11271250 h 16160750"/>
                  <a:gd name="connsiteX70" fmla="*/ 2000250 w 18300700"/>
                  <a:gd name="connsiteY70" fmla="*/ 11309350 h 16160750"/>
                  <a:gd name="connsiteX71" fmla="*/ 1974850 w 18300700"/>
                  <a:gd name="connsiteY71" fmla="*/ 11366500 h 16160750"/>
                  <a:gd name="connsiteX72" fmla="*/ 2006600 w 18300700"/>
                  <a:gd name="connsiteY72" fmla="*/ 11430000 h 16160750"/>
                  <a:gd name="connsiteX73" fmla="*/ 1924050 w 18300700"/>
                  <a:gd name="connsiteY73" fmla="*/ 11563350 h 16160750"/>
                  <a:gd name="connsiteX74" fmla="*/ 1879600 w 18300700"/>
                  <a:gd name="connsiteY74" fmla="*/ 11709400 h 16160750"/>
                  <a:gd name="connsiteX75" fmla="*/ 1854200 w 18300700"/>
                  <a:gd name="connsiteY75" fmla="*/ 11925300 h 16160750"/>
                  <a:gd name="connsiteX76" fmla="*/ 1841500 w 18300700"/>
                  <a:gd name="connsiteY76" fmla="*/ 12065000 h 16160750"/>
                  <a:gd name="connsiteX77" fmla="*/ 1695450 w 18300700"/>
                  <a:gd name="connsiteY77" fmla="*/ 12172950 h 16160750"/>
                  <a:gd name="connsiteX78" fmla="*/ 1606550 w 18300700"/>
                  <a:gd name="connsiteY78" fmla="*/ 12407900 h 16160750"/>
                  <a:gd name="connsiteX79" fmla="*/ 1511300 w 18300700"/>
                  <a:gd name="connsiteY79" fmla="*/ 12636500 h 16160750"/>
                  <a:gd name="connsiteX80" fmla="*/ 1225550 w 18300700"/>
                  <a:gd name="connsiteY80" fmla="*/ 12750800 h 16160750"/>
                  <a:gd name="connsiteX81" fmla="*/ 1130300 w 18300700"/>
                  <a:gd name="connsiteY81" fmla="*/ 12700000 h 16160750"/>
                  <a:gd name="connsiteX82" fmla="*/ 1003300 w 18300700"/>
                  <a:gd name="connsiteY82" fmla="*/ 12782550 h 16160750"/>
                  <a:gd name="connsiteX83" fmla="*/ 984250 w 18300700"/>
                  <a:gd name="connsiteY83" fmla="*/ 12846050 h 16160750"/>
                  <a:gd name="connsiteX84" fmla="*/ 901700 w 18300700"/>
                  <a:gd name="connsiteY84" fmla="*/ 12934950 h 16160750"/>
                  <a:gd name="connsiteX85" fmla="*/ 819150 w 18300700"/>
                  <a:gd name="connsiteY85" fmla="*/ 13042900 h 16160750"/>
                  <a:gd name="connsiteX86" fmla="*/ 704850 w 18300700"/>
                  <a:gd name="connsiteY86" fmla="*/ 13214350 h 16160750"/>
                  <a:gd name="connsiteX87" fmla="*/ 635000 w 18300700"/>
                  <a:gd name="connsiteY87" fmla="*/ 13385800 h 16160750"/>
                  <a:gd name="connsiteX88" fmla="*/ 565150 w 18300700"/>
                  <a:gd name="connsiteY88" fmla="*/ 13468350 h 16160750"/>
                  <a:gd name="connsiteX89" fmla="*/ 514350 w 18300700"/>
                  <a:gd name="connsiteY89" fmla="*/ 13608050 h 16160750"/>
                  <a:gd name="connsiteX90" fmla="*/ 469900 w 18300700"/>
                  <a:gd name="connsiteY90" fmla="*/ 13728700 h 16160750"/>
                  <a:gd name="connsiteX91" fmla="*/ 419100 w 18300700"/>
                  <a:gd name="connsiteY91" fmla="*/ 13893800 h 16160750"/>
                  <a:gd name="connsiteX92" fmla="*/ 476250 w 18300700"/>
                  <a:gd name="connsiteY92" fmla="*/ 13989050 h 16160750"/>
                  <a:gd name="connsiteX93" fmla="*/ 406400 w 18300700"/>
                  <a:gd name="connsiteY93" fmla="*/ 14141450 h 16160750"/>
                  <a:gd name="connsiteX94" fmla="*/ 412750 w 18300700"/>
                  <a:gd name="connsiteY94" fmla="*/ 14262100 h 16160750"/>
                  <a:gd name="connsiteX95" fmla="*/ 368300 w 18300700"/>
                  <a:gd name="connsiteY95" fmla="*/ 14433550 h 16160750"/>
                  <a:gd name="connsiteX96" fmla="*/ 317500 w 18300700"/>
                  <a:gd name="connsiteY96" fmla="*/ 14655800 h 16160750"/>
                  <a:gd name="connsiteX97" fmla="*/ 273050 w 18300700"/>
                  <a:gd name="connsiteY97" fmla="*/ 14820900 h 16160750"/>
                  <a:gd name="connsiteX98" fmla="*/ 234950 w 18300700"/>
                  <a:gd name="connsiteY98" fmla="*/ 14947900 h 16160750"/>
                  <a:gd name="connsiteX99" fmla="*/ 228600 w 18300700"/>
                  <a:gd name="connsiteY99" fmla="*/ 15125700 h 16160750"/>
                  <a:gd name="connsiteX100" fmla="*/ 184150 w 18300700"/>
                  <a:gd name="connsiteY100" fmla="*/ 15322550 h 16160750"/>
                  <a:gd name="connsiteX101" fmla="*/ 139700 w 18300700"/>
                  <a:gd name="connsiteY101" fmla="*/ 15494000 h 16160750"/>
                  <a:gd name="connsiteX102" fmla="*/ 133350 w 18300700"/>
                  <a:gd name="connsiteY102" fmla="*/ 15665450 h 16160750"/>
                  <a:gd name="connsiteX103" fmla="*/ 69850 w 18300700"/>
                  <a:gd name="connsiteY103" fmla="*/ 15779750 h 16160750"/>
                  <a:gd name="connsiteX104" fmla="*/ 50800 w 18300700"/>
                  <a:gd name="connsiteY104" fmla="*/ 15932150 h 16160750"/>
                  <a:gd name="connsiteX105" fmla="*/ 0 w 18300700"/>
                  <a:gd name="connsiteY105" fmla="*/ 16160750 h 16160750"/>
                  <a:gd name="connsiteX106" fmla="*/ 82550 w 18300700"/>
                  <a:gd name="connsiteY106" fmla="*/ 16103600 h 16160750"/>
                  <a:gd name="connsiteX107" fmla="*/ 406400 w 18300700"/>
                  <a:gd name="connsiteY107" fmla="*/ 14928850 h 16160750"/>
                  <a:gd name="connsiteX108" fmla="*/ 4775200 w 18300700"/>
                  <a:gd name="connsiteY108" fmla="*/ 15055850 h 16160750"/>
                  <a:gd name="connsiteX109" fmla="*/ 9207500 w 18300700"/>
                  <a:gd name="connsiteY109" fmla="*/ 15093950 h 16160750"/>
                  <a:gd name="connsiteX110" fmla="*/ 9029700 w 18300700"/>
                  <a:gd name="connsiteY110" fmla="*/ 12376150 h 16160750"/>
                  <a:gd name="connsiteX111" fmla="*/ 8851900 w 18300700"/>
                  <a:gd name="connsiteY111" fmla="*/ 11728450 h 16160750"/>
                  <a:gd name="connsiteX112" fmla="*/ 8978900 w 18300700"/>
                  <a:gd name="connsiteY112" fmla="*/ 11423650 h 16160750"/>
                  <a:gd name="connsiteX113" fmla="*/ 9207500 w 18300700"/>
                  <a:gd name="connsiteY113" fmla="*/ 11080750 h 16160750"/>
                  <a:gd name="connsiteX114" fmla="*/ 10134600 w 18300700"/>
                  <a:gd name="connsiteY114" fmla="*/ 10483850 h 16160750"/>
                  <a:gd name="connsiteX115" fmla="*/ 10579100 w 18300700"/>
                  <a:gd name="connsiteY115" fmla="*/ 10382250 h 16160750"/>
                  <a:gd name="connsiteX116" fmla="*/ 11036300 w 18300700"/>
                  <a:gd name="connsiteY116" fmla="*/ 10153650 h 16160750"/>
                  <a:gd name="connsiteX117" fmla="*/ 11366500 w 18300700"/>
                  <a:gd name="connsiteY117" fmla="*/ 10052050 h 16160750"/>
                  <a:gd name="connsiteX118" fmla="*/ 11289631 w 18300700"/>
                  <a:gd name="connsiteY118" fmla="*/ 4099916 h 16160750"/>
                  <a:gd name="connsiteX119" fmla="*/ 18300700 w 18300700"/>
                  <a:gd name="connsiteY119" fmla="*/ 3905250 h 16160750"/>
                  <a:gd name="connsiteX120" fmla="*/ 18160332 w 18300700"/>
                  <a:gd name="connsiteY120" fmla="*/ 904277 h 16160750"/>
                  <a:gd name="connsiteX121" fmla="*/ 18130838 w 18300700"/>
                  <a:gd name="connsiteY121" fmla="*/ 0 h 16160750"/>
                  <a:gd name="connsiteX122" fmla="*/ 13823156 w 18300700"/>
                  <a:gd name="connsiteY122" fmla="*/ 145256 h 16160750"/>
                  <a:gd name="connsiteX123" fmla="*/ 11444287 w 18300700"/>
                  <a:gd name="connsiteY123" fmla="*/ 180976 h 16160750"/>
                  <a:gd name="connsiteX124" fmla="*/ 8826500 w 18300700"/>
                  <a:gd name="connsiteY124" fmla="*/ 215900 h 16160750"/>
                  <a:gd name="connsiteX125" fmla="*/ 8660732 w 18300700"/>
                  <a:gd name="connsiteY125" fmla="*/ 723900 h 1616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</a:cxnLst>
                <a:rect l="l" t="t" r="r" b="b"/>
                <a:pathLst>
                  <a:path w="18300700" h="16160750">
                    <a:moveTo>
                      <a:pt x="8660732" y="723900"/>
                    </a:moveTo>
                    <a:lnTo>
                      <a:pt x="8515350" y="1035050"/>
                    </a:lnTo>
                    <a:lnTo>
                      <a:pt x="8350250" y="1308100"/>
                    </a:lnTo>
                    <a:lnTo>
                      <a:pt x="8312150" y="1524000"/>
                    </a:lnTo>
                    <a:lnTo>
                      <a:pt x="8210550" y="1841500"/>
                    </a:lnTo>
                    <a:lnTo>
                      <a:pt x="8121650" y="2146300"/>
                    </a:lnTo>
                    <a:lnTo>
                      <a:pt x="7981950" y="2432050"/>
                    </a:lnTo>
                    <a:lnTo>
                      <a:pt x="7791450" y="2571750"/>
                    </a:lnTo>
                    <a:lnTo>
                      <a:pt x="7486650" y="2767012"/>
                    </a:lnTo>
                    <a:lnTo>
                      <a:pt x="7188200" y="2954338"/>
                    </a:lnTo>
                    <a:lnTo>
                      <a:pt x="6972300" y="3086100"/>
                    </a:lnTo>
                    <a:lnTo>
                      <a:pt x="6737350" y="3098800"/>
                    </a:lnTo>
                    <a:lnTo>
                      <a:pt x="6629400" y="3257550"/>
                    </a:lnTo>
                    <a:lnTo>
                      <a:pt x="6445250" y="3403600"/>
                    </a:lnTo>
                    <a:lnTo>
                      <a:pt x="6197600" y="3498850"/>
                    </a:lnTo>
                    <a:lnTo>
                      <a:pt x="6045200" y="3721100"/>
                    </a:lnTo>
                    <a:lnTo>
                      <a:pt x="6064250" y="3905250"/>
                    </a:lnTo>
                    <a:lnTo>
                      <a:pt x="6007100" y="4178300"/>
                    </a:lnTo>
                    <a:lnTo>
                      <a:pt x="5956300" y="4318000"/>
                    </a:lnTo>
                    <a:lnTo>
                      <a:pt x="5816600" y="4502150"/>
                    </a:lnTo>
                    <a:lnTo>
                      <a:pt x="5708650" y="4686300"/>
                    </a:lnTo>
                    <a:lnTo>
                      <a:pt x="5626100" y="4984750"/>
                    </a:lnTo>
                    <a:lnTo>
                      <a:pt x="5556250" y="5219700"/>
                    </a:lnTo>
                    <a:lnTo>
                      <a:pt x="5384800" y="5384800"/>
                    </a:lnTo>
                    <a:lnTo>
                      <a:pt x="5372100" y="5537200"/>
                    </a:lnTo>
                    <a:lnTo>
                      <a:pt x="5308600" y="5721350"/>
                    </a:lnTo>
                    <a:lnTo>
                      <a:pt x="5257800" y="5911850"/>
                    </a:lnTo>
                    <a:lnTo>
                      <a:pt x="5251450" y="6191250"/>
                    </a:lnTo>
                    <a:lnTo>
                      <a:pt x="5289550" y="6273800"/>
                    </a:lnTo>
                    <a:lnTo>
                      <a:pt x="5251450" y="6477000"/>
                    </a:lnTo>
                    <a:lnTo>
                      <a:pt x="5251450" y="6673850"/>
                    </a:lnTo>
                    <a:lnTo>
                      <a:pt x="5168900" y="6902450"/>
                    </a:lnTo>
                    <a:lnTo>
                      <a:pt x="5118100" y="7175500"/>
                    </a:lnTo>
                    <a:lnTo>
                      <a:pt x="5029200" y="7219950"/>
                    </a:lnTo>
                    <a:lnTo>
                      <a:pt x="4927600" y="7296150"/>
                    </a:lnTo>
                    <a:lnTo>
                      <a:pt x="4838700" y="7473950"/>
                    </a:lnTo>
                    <a:lnTo>
                      <a:pt x="4692650" y="7531100"/>
                    </a:lnTo>
                    <a:lnTo>
                      <a:pt x="4514850" y="7613650"/>
                    </a:lnTo>
                    <a:lnTo>
                      <a:pt x="4362450" y="7791450"/>
                    </a:lnTo>
                    <a:lnTo>
                      <a:pt x="4229100" y="7988300"/>
                    </a:lnTo>
                    <a:lnTo>
                      <a:pt x="4025900" y="8134350"/>
                    </a:lnTo>
                    <a:lnTo>
                      <a:pt x="3721100" y="8439150"/>
                    </a:lnTo>
                    <a:lnTo>
                      <a:pt x="3536950" y="8680450"/>
                    </a:lnTo>
                    <a:lnTo>
                      <a:pt x="3390900" y="8724900"/>
                    </a:lnTo>
                    <a:lnTo>
                      <a:pt x="3213100" y="8832850"/>
                    </a:lnTo>
                    <a:lnTo>
                      <a:pt x="3041650" y="9004300"/>
                    </a:lnTo>
                    <a:lnTo>
                      <a:pt x="2870200" y="9175750"/>
                    </a:lnTo>
                    <a:lnTo>
                      <a:pt x="2781300" y="9385300"/>
                    </a:lnTo>
                    <a:lnTo>
                      <a:pt x="2673350" y="9499600"/>
                    </a:lnTo>
                    <a:lnTo>
                      <a:pt x="2698750" y="9569450"/>
                    </a:lnTo>
                    <a:lnTo>
                      <a:pt x="2863850" y="9417050"/>
                    </a:lnTo>
                    <a:lnTo>
                      <a:pt x="2901950" y="9283700"/>
                    </a:lnTo>
                    <a:lnTo>
                      <a:pt x="3022600" y="9118600"/>
                    </a:lnTo>
                    <a:lnTo>
                      <a:pt x="3136900" y="9112250"/>
                    </a:lnTo>
                    <a:lnTo>
                      <a:pt x="3219450" y="9042400"/>
                    </a:lnTo>
                    <a:lnTo>
                      <a:pt x="3206750" y="9207500"/>
                    </a:lnTo>
                    <a:lnTo>
                      <a:pt x="3117850" y="9366250"/>
                    </a:lnTo>
                    <a:lnTo>
                      <a:pt x="2952750" y="9569450"/>
                    </a:lnTo>
                    <a:lnTo>
                      <a:pt x="2838450" y="9766300"/>
                    </a:lnTo>
                    <a:lnTo>
                      <a:pt x="2736850" y="9918700"/>
                    </a:lnTo>
                    <a:lnTo>
                      <a:pt x="2692400" y="10090150"/>
                    </a:lnTo>
                    <a:lnTo>
                      <a:pt x="2527300" y="10287000"/>
                    </a:lnTo>
                    <a:lnTo>
                      <a:pt x="2425700" y="10490200"/>
                    </a:lnTo>
                    <a:lnTo>
                      <a:pt x="2368550" y="10636250"/>
                    </a:lnTo>
                    <a:lnTo>
                      <a:pt x="2235200" y="10756900"/>
                    </a:lnTo>
                    <a:lnTo>
                      <a:pt x="2184400" y="10864850"/>
                    </a:lnTo>
                    <a:lnTo>
                      <a:pt x="2317750" y="10890250"/>
                    </a:lnTo>
                    <a:lnTo>
                      <a:pt x="2311400" y="11029950"/>
                    </a:lnTo>
                    <a:lnTo>
                      <a:pt x="2254250" y="11176000"/>
                    </a:lnTo>
                    <a:lnTo>
                      <a:pt x="2139950" y="11271250"/>
                    </a:lnTo>
                    <a:lnTo>
                      <a:pt x="2000250" y="11309350"/>
                    </a:lnTo>
                    <a:lnTo>
                      <a:pt x="1974850" y="11366500"/>
                    </a:lnTo>
                    <a:lnTo>
                      <a:pt x="2006600" y="11430000"/>
                    </a:lnTo>
                    <a:lnTo>
                      <a:pt x="1924050" y="11563350"/>
                    </a:lnTo>
                    <a:lnTo>
                      <a:pt x="1879600" y="11709400"/>
                    </a:lnTo>
                    <a:lnTo>
                      <a:pt x="1854200" y="11925300"/>
                    </a:lnTo>
                    <a:lnTo>
                      <a:pt x="1841500" y="12065000"/>
                    </a:lnTo>
                    <a:lnTo>
                      <a:pt x="1695450" y="12172950"/>
                    </a:lnTo>
                    <a:lnTo>
                      <a:pt x="1606550" y="12407900"/>
                    </a:lnTo>
                    <a:lnTo>
                      <a:pt x="1511300" y="12636500"/>
                    </a:lnTo>
                    <a:lnTo>
                      <a:pt x="1225550" y="12750800"/>
                    </a:lnTo>
                    <a:lnTo>
                      <a:pt x="1130300" y="12700000"/>
                    </a:lnTo>
                    <a:lnTo>
                      <a:pt x="1003300" y="12782550"/>
                    </a:lnTo>
                    <a:lnTo>
                      <a:pt x="984250" y="12846050"/>
                    </a:lnTo>
                    <a:lnTo>
                      <a:pt x="901700" y="12934950"/>
                    </a:lnTo>
                    <a:lnTo>
                      <a:pt x="819150" y="13042900"/>
                    </a:lnTo>
                    <a:lnTo>
                      <a:pt x="704850" y="13214350"/>
                    </a:lnTo>
                    <a:lnTo>
                      <a:pt x="635000" y="13385800"/>
                    </a:lnTo>
                    <a:lnTo>
                      <a:pt x="565150" y="13468350"/>
                    </a:lnTo>
                    <a:lnTo>
                      <a:pt x="514350" y="13608050"/>
                    </a:lnTo>
                    <a:lnTo>
                      <a:pt x="469900" y="13728700"/>
                    </a:lnTo>
                    <a:lnTo>
                      <a:pt x="419100" y="13893800"/>
                    </a:lnTo>
                    <a:lnTo>
                      <a:pt x="476250" y="13989050"/>
                    </a:lnTo>
                    <a:lnTo>
                      <a:pt x="406400" y="14141450"/>
                    </a:lnTo>
                    <a:lnTo>
                      <a:pt x="412750" y="14262100"/>
                    </a:lnTo>
                    <a:lnTo>
                      <a:pt x="368300" y="14433550"/>
                    </a:lnTo>
                    <a:lnTo>
                      <a:pt x="317500" y="14655800"/>
                    </a:lnTo>
                    <a:lnTo>
                      <a:pt x="273050" y="14820900"/>
                    </a:lnTo>
                    <a:lnTo>
                      <a:pt x="234950" y="14947900"/>
                    </a:lnTo>
                    <a:lnTo>
                      <a:pt x="228600" y="15125700"/>
                    </a:lnTo>
                    <a:lnTo>
                      <a:pt x="184150" y="15322550"/>
                    </a:lnTo>
                    <a:lnTo>
                      <a:pt x="139700" y="15494000"/>
                    </a:lnTo>
                    <a:lnTo>
                      <a:pt x="133350" y="15665450"/>
                    </a:lnTo>
                    <a:lnTo>
                      <a:pt x="69850" y="15779750"/>
                    </a:lnTo>
                    <a:lnTo>
                      <a:pt x="50800" y="15932150"/>
                    </a:lnTo>
                    <a:lnTo>
                      <a:pt x="0" y="16160750"/>
                    </a:lnTo>
                    <a:lnTo>
                      <a:pt x="82550" y="16103600"/>
                    </a:lnTo>
                    <a:lnTo>
                      <a:pt x="406400" y="14928850"/>
                    </a:lnTo>
                    <a:lnTo>
                      <a:pt x="4775200" y="15055850"/>
                    </a:lnTo>
                    <a:lnTo>
                      <a:pt x="9207500" y="15093950"/>
                    </a:lnTo>
                    <a:lnTo>
                      <a:pt x="9029700" y="12376150"/>
                    </a:lnTo>
                    <a:lnTo>
                      <a:pt x="8851900" y="11728450"/>
                    </a:lnTo>
                    <a:lnTo>
                      <a:pt x="8978900" y="11423650"/>
                    </a:lnTo>
                    <a:lnTo>
                      <a:pt x="9207500" y="11080750"/>
                    </a:lnTo>
                    <a:lnTo>
                      <a:pt x="10134600" y="10483850"/>
                    </a:lnTo>
                    <a:lnTo>
                      <a:pt x="10579100" y="10382250"/>
                    </a:lnTo>
                    <a:lnTo>
                      <a:pt x="11036300" y="10153650"/>
                    </a:lnTo>
                    <a:lnTo>
                      <a:pt x="11366500" y="10052050"/>
                    </a:lnTo>
                    <a:lnTo>
                      <a:pt x="11289631" y="4099916"/>
                    </a:lnTo>
                    <a:lnTo>
                      <a:pt x="18300700" y="3905250"/>
                    </a:lnTo>
                    <a:lnTo>
                      <a:pt x="18160332" y="904277"/>
                    </a:lnTo>
                    <a:lnTo>
                      <a:pt x="18130838" y="0"/>
                    </a:lnTo>
                    <a:lnTo>
                      <a:pt x="13823156" y="145256"/>
                    </a:lnTo>
                    <a:lnTo>
                      <a:pt x="11444287" y="180976"/>
                    </a:lnTo>
                    <a:lnTo>
                      <a:pt x="8826500" y="215900"/>
                    </a:lnTo>
                    <a:lnTo>
                      <a:pt x="8660732" y="723900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56" name="组合 55"/>
              <p:cNvGrpSpPr/>
              <p:nvPr/>
            </p:nvGrpSpPr>
            <p:grpSpPr>
              <a:xfrm>
                <a:off x="728663" y="1189038"/>
                <a:ext cx="4248150" cy="5403850"/>
                <a:chOff x="728663" y="1189038"/>
                <a:chExt cx="4248150" cy="5403850"/>
              </a:xfrm>
            </p:grpSpPr>
            <p:sp>
              <p:nvSpPr>
                <p:cNvPr id="57" name="任意多边形 56"/>
                <p:cNvSpPr/>
                <p:nvPr/>
              </p:nvSpPr>
              <p:spPr>
                <a:xfrm>
                  <a:off x="1038225" y="3024188"/>
                  <a:ext cx="3938588" cy="3568700"/>
                </a:xfrm>
                <a:custGeom>
                  <a:avLst/>
                  <a:gdLst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4" fmla="*/ 762000 w 1943100"/>
                    <a:gd name="connsiteY4" fmla="*/ 0 h 1123950"/>
                    <a:gd name="connsiteX0" fmla="*/ 762000 w 7099301"/>
                    <a:gd name="connsiteY0" fmla="*/ 1474789 h 2598739"/>
                    <a:gd name="connsiteX1" fmla="*/ 0 w 7099301"/>
                    <a:gd name="connsiteY1" fmla="*/ 2598739 h 2598739"/>
                    <a:gd name="connsiteX2" fmla="*/ 7099301 w 7099301"/>
                    <a:gd name="connsiteY2" fmla="*/ 0 h 2598739"/>
                    <a:gd name="connsiteX3" fmla="*/ 819150 w 7099301"/>
                    <a:gd name="connsiteY3" fmla="*/ 1512889 h 2598739"/>
                    <a:gd name="connsiteX4" fmla="*/ 762000 w 7099301"/>
                    <a:gd name="connsiteY4" fmla="*/ 1474789 h 2598739"/>
                    <a:gd name="connsiteX0" fmla="*/ 0 w 9131300"/>
                    <a:gd name="connsiteY0" fmla="*/ 2050061 h 2598739"/>
                    <a:gd name="connsiteX1" fmla="*/ 2031999 w 9131300"/>
                    <a:gd name="connsiteY1" fmla="*/ 2598739 h 2598739"/>
                    <a:gd name="connsiteX2" fmla="*/ 9131300 w 9131300"/>
                    <a:gd name="connsiteY2" fmla="*/ 0 h 2598739"/>
                    <a:gd name="connsiteX3" fmla="*/ 2851149 w 9131300"/>
                    <a:gd name="connsiteY3" fmla="*/ 1512889 h 2598739"/>
                    <a:gd name="connsiteX4" fmla="*/ 0 w 9131300"/>
                    <a:gd name="connsiteY4" fmla="*/ 2050061 h 2598739"/>
                    <a:gd name="connsiteX0" fmla="*/ 0 w 9271668"/>
                    <a:gd name="connsiteY0" fmla="*/ 2050061 h 3000973"/>
                    <a:gd name="connsiteX1" fmla="*/ 2031999 w 9271668"/>
                    <a:gd name="connsiteY1" fmla="*/ 2598739 h 3000973"/>
                    <a:gd name="connsiteX2" fmla="*/ 9271668 w 9271668"/>
                    <a:gd name="connsiteY2" fmla="*/ 3000973 h 3000973"/>
                    <a:gd name="connsiteX3" fmla="*/ 9131300 w 9271668"/>
                    <a:gd name="connsiteY3" fmla="*/ 0 h 3000973"/>
                    <a:gd name="connsiteX4" fmla="*/ 2851149 w 9271668"/>
                    <a:gd name="connsiteY4" fmla="*/ 1512889 h 3000973"/>
                    <a:gd name="connsiteX5" fmla="*/ 0 w 9271668"/>
                    <a:gd name="connsiteY5" fmla="*/ 2050061 h 3000973"/>
                    <a:gd name="connsiteX0" fmla="*/ 0 w 9271668"/>
                    <a:gd name="connsiteY0" fmla="*/ 2050061 h 3195639"/>
                    <a:gd name="connsiteX1" fmla="*/ 2260599 w 9271668"/>
                    <a:gd name="connsiteY1" fmla="*/ 3195639 h 3195639"/>
                    <a:gd name="connsiteX2" fmla="*/ 9271668 w 9271668"/>
                    <a:gd name="connsiteY2" fmla="*/ 3000973 h 3195639"/>
                    <a:gd name="connsiteX3" fmla="*/ 9131300 w 9271668"/>
                    <a:gd name="connsiteY3" fmla="*/ 0 h 3195639"/>
                    <a:gd name="connsiteX4" fmla="*/ 2851149 w 9271668"/>
                    <a:gd name="connsiteY4" fmla="*/ 1512889 h 3195639"/>
                    <a:gd name="connsiteX5" fmla="*/ 0 w 9271668"/>
                    <a:gd name="connsiteY5" fmla="*/ 2050061 h 3195639"/>
                    <a:gd name="connsiteX0" fmla="*/ 0 w 9271668"/>
                    <a:gd name="connsiteY0" fmla="*/ 2050061 h 9147773"/>
                    <a:gd name="connsiteX1" fmla="*/ 2337468 w 9271668"/>
                    <a:gd name="connsiteY1" fmla="*/ 9147773 h 9147773"/>
                    <a:gd name="connsiteX2" fmla="*/ 2260599 w 9271668"/>
                    <a:gd name="connsiteY2" fmla="*/ 3195639 h 9147773"/>
                    <a:gd name="connsiteX3" fmla="*/ 9271668 w 9271668"/>
                    <a:gd name="connsiteY3" fmla="*/ 3000973 h 9147773"/>
                    <a:gd name="connsiteX4" fmla="*/ 9131300 w 9271668"/>
                    <a:gd name="connsiteY4" fmla="*/ 0 h 9147773"/>
                    <a:gd name="connsiteX5" fmla="*/ 2851149 w 9271668"/>
                    <a:gd name="connsiteY5" fmla="*/ 1512889 h 9147773"/>
                    <a:gd name="connsiteX6" fmla="*/ 0 w 9271668"/>
                    <a:gd name="connsiteY6" fmla="*/ 2050061 h 9147773"/>
                    <a:gd name="connsiteX0" fmla="*/ 0 w 9271668"/>
                    <a:gd name="connsiteY0" fmla="*/ 2050061 h 14151573"/>
                    <a:gd name="connsiteX1" fmla="*/ 127668 w 9271668"/>
                    <a:gd name="connsiteY1" fmla="*/ 14151573 h 14151573"/>
                    <a:gd name="connsiteX2" fmla="*/ 2337468 w 9271668"/>
                    <a:gd name="connsiteY2" fmla="*/ 9147773 h 14151573"/>
                    <a:gd name="connsiteX3" fmla="*/ 2260599 w 9271668"/>
                    <a:gd name="connsiteY3" fmla="*/ 3195639 h 14151573"/>
                    <a:gd name="connsiteX4" fmla="*/ 9271668 w 9271668"/>
                    <a:gd name="connsiteY4" fmla="*/ 3000973 h 14151573"/>
                    <a:gd name="connsiteX5" fmla="*/ 9131300 w 9271668"/>
                    <a:gd name="connsiteY5" fmla="*/ 0 h 14151573"/>
                    <a:gd name="connsiteX6" fmla="*/ 2851149 w 9271668"/>
                    <a:gd name="connsiteY6" fmla="*/ 1512889 h 14151573"/>
                    <a:gd name="connsiteX7" fmla="*/ 0 w 9271668"/>
                    <a:gd name="connsiteY7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10960100 w 17894300"/>
                    <a:gd name="connsiteY3" fmla="*/ 9147773 h 14151573"/>
                    <a:gd name="connsiteX4" fmla="*/ 10883231 w 17894300"/>
                    <a:gd name="connsiteY4" fmla="*/ 3195639 h 14151573"/>
                    <a:gd name="connsiteX5" fmla="*/ 17894300 w 17894300"/>
                    <a:gd name="connsiteY5" fmla="*/ 3000973 h 14151573"/>
                    <a:gd name="connsiteX6" fmla="*/ 17753932 w 17894300"/>
                    <a:gd name="connsiteY6" fmla="*/ 0 h 14151573"/>
                    <a:gd name="connsiteX7" fmla="*/ 11473781 w 17894300"/>
                    <a:gd name="connsiteY7" fmla="*/ 1512889 h 14151573"/>
                    <a:gd name="connsiteX8" fmla="*/ 8622632 w 17894300"/>
                    <a:gd name="connsiteY8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10134600 w 17894300"/>
                    <a:gd name="connsiteY3" fmla="*/ 11065473 h 14151573"/>
                    <a:gd name="connsiteX4" fmla="*/ 10960100 w 17894300"/>
                    <a:gd name="connsiteY4" fmla="*/ 9147773 h 14151573"/>
                    <a:gd name="connsiteX5" fmla="*/ 10883231 w 17894300"/>
                    <a:gd name="connsiteY5" fmla="*/ 3195639 h 14151573"/>
                    <a:gd name="connsiteX6" fmla="*/ 17894300 w 17894300"/>
                    <a:gd name="connsiteY6" fmla="*/ 3000973 h 14151573"/>
                    <a:gd name="connsiteX7" fmla="*/ 17753932 w 17894300"/>
                    <a:gd name="connsiteY7" fmla="*/ 0 h 14151573"/>
                    <a:gd name="connsiteX8" fmla="*/ 11473781 w 17894300"/>
                    <a:gd name="connsiteY8" fmla="*/ 1512889 h 14151573"/>
                    <a:gd name="connsiteX9" fmla="*/ 8622632 w 17894300"/>
                    <a:gd name="connsiteY9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10134600 w 17894300"/>
                    <a:gd name="connsiteY3" fmla="*/ 11065473 h 14151573"/>
                    <a:gd name="connsiteX4" fmla="*/ 8445500 w 17894300"/>
                    <a:gd name="connsiteY4" fmla="*/ 10824173 h 14151573"/>
                    <a:gd name="connsiteX5" fmla="*/ 10960100 w 17894300"/>
                    <a:gd name="connsiteY5" fmla="*/ 9147773 h 14151573"/>
                    <a:gd name="connsiteX6" fmla="*/ 10883231 w 17894300"/>
                    <a:gd name="connsiteY6" fmla="*/ 3195639 h 14151573"/>
                    <a:gd name="connsiteX7" fmla="*/ 17894300 w 17894300"/>
                    <a:gd name="connsiteY7" fmla="*/ 3000973 h 14151573"/>
                    <a:gd name="connsiteX8" fmla="*/ 17753932 w 17894300"/>
                    <a:gd name="connsiteY8" fmla="*/ 0 h 14151573"/>
                    <a:gd name="connsiteX9" fmla="*/ 11473781 w 17894300"/>
                    <a:gd name="connsiteY9" fmla="*/ 1512889 h 14151573"/>
                    <a:gd name="connsiteX10" fmla="*/ 8622632 w 17894300"/>
                    <a:gd name="connsiteY10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10960100 w 17894300"/>
                    <a:gd name="connsiteY5" fmla="*/ 9147773 h 14151573"/>
                    <a:gd name="connsiteX6" fmla="*/ 10883231 w 17894300"/>
                    <a:gd name="connsiteY6" fmla="*/ 3195639 h 14151573"/>
                    <a:gd name="connsiteX7" fmla="*/ 17894300 w 17894300"/>
                    <a:gd name="connsiteY7" fmla="*/ 3000973 h 14151573"/>
                    <a:gd name="connsiteX8" fmla="*/ 17753932 w 17894300"/>
                    <a:gd name="connsiteY8" fmla="*/ 0 h 14151573"/>
                    <a:gd name="connsiteX9" fmla="*/ 11473781 w 17894300"/>
                    <a:gd name="connsiteY9" fmla="*/ 1512889 h 14151573"/>
                    <a:gd name="connsiteX10" fmla="*/ 8622632 w 17894300"/>
                    <a:gd name="connsiteY10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10960100 w 17894300"/>
                    <a:gd name="connsiteY6" fmla="*/ 9147773 h 14151573"/>
                    <a:gd name="connsiteX7" fmla="*/ 10883231 w 17894300"/>
                    <a:gd name="connsiteY7" fmla="*/ 3195639 h 14151573"/>
                    <a:gd name="connsiteX8" fmla="*/ 17894300 w 17894300"/>
                    <a:gd name="connsiteY8" fmla="*/ 3000973 h 14151573"/>
                    <a:gd name="connsiteX9" fmla="*/ 17753932 w 17894300"/>
                    <a:gd name="connsiteY9" fmla="*/ 0 h 14151573"/>
                    <a:gd name="connsiteX10" fmla="*/ 11473781 w 17894300"/>
                    <a:gd name="connsiteY10" fmla="*/ 1512889 h 14151573"/>
                    <a:gd name="connsiteX11" fmla="*/ 8622632 w 17894300"/>
                    <a:gd name="connsiteY11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8801100 w 17894300"/>
                    <a:gd name="connsiteY6" fmla="*/ 10176473 h 14151573"/>
                    <a:gd name="connsiteX7" fmla="*/ 10960100 w 17894300"/>
                    <a:gd name="connsiteY7" fmla="*/ 9147773 h 14151573"/>
                    <a:gd name="connsiteX8" fmla="*/ 10883231 w 17894300"/>
                    <a:gd name="connsiteY8" fmla="*/ 3195639 h 14151573"/>
                    <a:gd name="connsiteX9" fmla="*/ 17894300 w 17894300"/>
                    <a:gd name="connsiteY9" fmla="*/ 3000973 h 14151573"/>
                    <a:gd name="connsiteX10" fmla="*/ 17753932 w 17894300"/>
                    <a:gd name="connsiteY10" fmla="*/ 0 h 14151573"/>
                    <a:gd name="connsiteX11" fmla="*/ 11473781 w 17894300"/>
                    <a:gd name="connsiteY11" fmla="*/ 1512889 h 14151573"/>
                    <a:gd name="connsiteX12" fmla="*/ 8622632 w 17894300"/>
                    <a:gd name="connsiteY12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8801100 w 17894300"/>
                    <a:gd name="connsiteY6" fmla="*/ 10176473 h 14151573"/>
                    <a:gd name="connsiteX7" fmla="*/ 9728200 w 17894300"/>
                    <a:gd name="connsiteY7" fmla="*/ 9579573 h 14151573"/>
                    <a:gd name="connsiteX8" fmla="*/ 10960100 w 17894300"/>
                    <a:gd name="connsiteY8" fmla="*/ 9147773 h 14151573"/>
                    <a:gd name="connsiteX9" fmla="*/ 10883231 w 17894300"/>
                    <a:gd name="connsiteY9" fmla="*/ 3195639 h 14151573"/>
                    <a:gd name="connsiteX10" fmla="*/ 17894300 w 17894300"/>
                    <a:gd name="connsiteY10" fmla="*/ 3000973 h 14151573"/>
                    <a:gd name="connsiteX11" fmla="*/ 17753932 w 17894300"/>
                    <a:gd name="connsiteY11" fmla="*/ 0 h 14151573"/>
                    <a:gd name="connsiteX12" fmla="*/ 11473781 w 17894300"/>
                    <a:gd name="connsiteY12" fmla="*/ 1512889 h 14151573"/>
                    <a:gd name="connsiteX13" fmla="*/ 8622632 w 17894300"/>
                    <a:gd name="connsiteY13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8801100 w 17894300"/>
                    <a:gd name="connsiteY6" fmla="*/ 10176473 h 14151573"/>
                    <a:gd name="connsiteX7" fmla="*/ 9728200 w 17894300"/>
                    <a:gd name="connsiteY7" fmla="*/ 9579573 h 14151573"/>
                    <a:gd name="connsiteX8" fmla="*/ 10172700 w 17894300"/>
                    <a:gd name="connsiteY8" fmla="*/ 9477973 h 14151573"/>
                    <a:gd name="connsiteX9" fmla="*/ 10960100 w 17894300"/>
                    <a:gd name="connsiteY9" fmla="*/ 9147773 h 14151573"/>
                    <a:gd name="connsiteX10" fmla="*/ 10883231 w 17894300"/>
                    <a:gd name="connsiteY10" fmla="*/ 3195639 h 14151573"/>
                    <a:gd name="connsiteX11" fmla="*/ 17894300 w 17894300"/>
                    <a:gd name="connsiteY11" fmla="*/ 3000973 h 14151573"/>
                    <a:gd name="connsiteX12" fmla="*/ 17753932 w 17894300"/>
                    <a:gd name="connsiteY12" fmla="*/ 0 h 14151573"/>
                    <a:gd name="connsiteX13" fmla="*/ 11473781 w 17894300"/>
                    <a:gd name="connsiteY13" fmla="*/ 1512889 h 14151573"/>
                    <a:gd name="connsiteX14" fmla="*/ 8622632 w 17894300"/>
                    <a:gd name="connsiteY14" fmla="*/ 2050061 h 14151573"/>
                    <a:gd name="connsiteX0" fmla="*/ 8622632 w 17894300"/>
                    <a:gd name="connsiteY0" fmla="*/ 2050061 h 14151573"/>
                    <a:gd name="connsiteX1" fmla="*/ 0 w 17894300"/>
                    <a:gd name="connsiteY1" fmla="*/ 14024573 h 14151573"/>
                    <a:gd name="connsiteX2" fmla="*/ 8750300 w 17894300"/>
                    <a:gd name="connsiteY2" fmla="*/ 14151573 h 14151573"/>
                    <a:gd name="connsiteX3" fmla="*/ 8623300 w 17894300"/>
                    <a:gd name="connsiteY3" fmla="*/ 11471873 h 14151573"/>
                    <a:gd name="connsiteX4" fmla="*/ 8445500 w 17894300"/>
                    <a:gd name="connsiteY4" fmla="*/ 10824173 h 14151573"/>
                    <a:gd name="connsiteX5" fmla="*/ 8572500 w 17894300"/>
                    <a:gd name="connsiteY5" fmla="*/ 10519373 h 14151573"/>
                    <a:gd name="connsiteX6" fmla="*/ 8801100 w 17894300"/>
                    <a:gd name="connsiteY6" fmla="*/ 10176473 h 14151573"/>
                    <a:gd name="connsiteX7" fmla="*/ 9728200 w 17894300"/>
                    <a:gd name="connsiteY7" fmla="*/ 9579573 h 14151573"/>
                    <a:gd name="connsiteX8" fmla="*/ 10172700 w 17894300"/>
                    <a:gd name="connsiteY8" fmla="*/ 9477973 h 14151573"/>
                    <a:gd name="connsiteX9" fmla="*/ 10629900 w 17894300"/>
                    <a:gd name="connsiteY9" fmla="*/ 9249373 h 14151573"/>
                    <a:gd name="connsiteX10" fmla="*/ 10960100 w 17894300"/>
                    <a:gd name="connsiteY10" fmla="*/ 9147773 h 14151573"/>
                    <a:gd name="connsiteX11" fmla="*/ 10883231 w 17894300"/>
                    <a:gd name="connsiteY11" fmla="*/ 3195639 h 14151573"/>
                    <a:gd name="connsiteX12" fmla="*/ 17894300 w 17894300"/>
                    <a:gd name="connsiteY12" fmla="*/ 3000973 h 14151573"/>
                    <a:gd name="connsiteX13" fmla="*/ 17753932 w 17894300"/>
                    <a:gd name="connsiteY13" fmla="*/ 0 h 14151573"/>
                    <a:gd name="connsiteX14" fmla="*/ 11473781 w 17894300"/>
                    <a:gd name="connsiteY14" fmla="*/ 1512889 h 14151573"/>
                    <a:gd name="connsiteX15" fmla="*/ 8622632 w 17894300"/>
                    <a:gd name="connsiteY15" fmla="*/ 2050061 h 14151573"/>
                    <a:gd name="connsiteX0" fmla="*/ 8902032 w 18173700"/>
                    <a:gd name="connsiteY0" fmla="*/ 2050061 h 15078673"/>
                    <a:gd name="connsiteX1" fmla="*/ 0 w 18173700"/>
                    <a:gd name="connsiteY1" fmla="*/ 15078673 h 15078673"/>
                    <a:gd name="connsiteX2" fmla="*/ 279400 w 18173700"/>
                    <a:gd name="connsiteY2" fmla="*/ 14024573 h 15078673"/>
                    <a:gd name="connsiteX3" fmla="*/ 9029700 w 18173700"/>
                    <a:gd name="connsiteY3" fmla="*/ 14151573 h 15078673"/>
                    <a:gd name="connsiteX4" fmla="*/ 8902700 w 18173700"/>
                    <a:gd name="connsiteY4" fmla="*/ 11471873 h 15078673"/>
                    <a:gd name="connsiteX5" fmla="*/ 8724900 w 18173700"/>
                    <a:gd name="connsiteY5" fmla="*/ 10824173 h 15078673"/>
                    <a:gd name="connsiteX6" fmla="*/ 8851900 w 18173700"/>
                    <a:gd name="connsiteY6" fmla="*/ 10519373 h 15078673"/>
                    <a:gd name="connsiteX7" fmla="*/ 9080500 w 18173700"/>
                    <a:gd name="connsiteY7" fmla="*/ 10176473 h 15078673"/>
                    <a:gd name="connsiteX8" fmla="*/ 10007600 w 18173700"/>
                    <a:gd name="connsiteY8" fmla="*/ 9579573 h 15078673"/>
                    <a:gd name="connsiteX9" fmla="*/ 10452100 w 18173700"/>
                    <a:gd name="connsiteY9" fmla="*/ 9477973 h 15078673"/>
                    <a:gd name="connsiteX10" fmla="*/ 10909300 w 18173700"/>
                    <a:gd name="connsiteY10" fmla="*/ 9249373 h 15078673"/>
                    <a:gd name="connsiteX11" fmla="*/ 11239500 w 18173700"/>
                    <a:gd name="connsiteY11" fmla="*/ 9147773 h 15078673"/>
                    <a:gd name="connsiteX12" fmla="*/ 11162631 w 18173700"/>
                    <a:gd name="connsiteY12" fmla="*/ 3195639 h 15078673"/>
                    <a:gd name="connsiteX13" fmla="*/ 18173700 w 18173700"/>
                    <a:gd name="connsiteY13" fmla="*/ 3000973 h 15078673"/>
                    <a:gd name="connsiteX14" fmla="*/ 18033332 w 18173700"/>
                    <a:gd name="connsiteY14" fmla="*/ 0 h 15078673"/>
                    <a:gd name="connsiteX15" fmla="*/ 11753181 w 18173700"/>
                    <a:gd name="connsiteY15" fmla="*/ 1512889 h 15078673"/>
                    <a:gd name="connsiteX16" fmla="*/ 8902032 w 18173700"/>
                    <a:gd name="connsiteY16" fmla="*/ 2050061 h 15078673"/>
                    <a:gd name="connsiteX0" fmla="*/ 9727532 w 18999200"/>
                    <a:gd name="connsiteY0" fmla="*/ 2050061 h 15078673"/>
                    <a:gd name="connsiteX1" fmla="*/ 0 w 18999200"/>
                    <a:gd name="connsiteY1" fmla="*/ 13389573 h 15078673"/>
                    <a:gd name="connsiteX2" fmla="*/ 825500 w 18999200"/>
                    <a:gd name="connsiteY2" fmla="*/ 15078673 h 15078673"/>
                    <a:gd name="connsiteX3" fmla="*/ 1104900 w 18999200"/>
                    <a:gd name="connsiteY3" fmla="*/ 14024573 h 15078673"/>
                    <a:gd name="connsiteX4" fmla="*/ 9855200 w 18999200"/>
                    <a:gd name="connsiteY4" fmla="*/ 14151573 h 15078673"/>
                    <a:gd name="connsiteX5" fmla="*/ 9728200 w 18999200"/>
                    <a:gd name="connsiteY5" fmla="*/ 11471873 h 15078673"/>
                    <a:gd name="connsiteX6" fmla="*/ 9550400 w 18999200"/>
                    <a:gd name="connsiteY6" fmla="*/ 10824173 h 15078673"/>
                    <a:gd name="connsiteX7" fmla="*/ 9677400 w 18999200"/>
                    <a:gd name="connsiteY7" fmla="*/ 10519373 h 15078673"/>
                    <a:gd name="connsiteX8" fmla="*/ 9906000 w 18999200"/>
                    <a:gd name="connsiteY8" fmla="*/ 10176473 h 15078673"/>
                    <a:gd name="connsiteX9" fmla="*/ 10833100 w 18999200"/>
                    <a:gd name="connsiteY9" fmla="*/ 9579573 h 15078673"/>
                    <a:gd name="connsiteX10" fmla="*/ 11277600 w 18999200"/>
                    <a:gd name="connsiteY10" fmla="*/ 9477973 h 15078673"/>
                    <a:gd name="connsiteX11" fmla="*/ 11734800 w 18999200"/>
                    <a:gd name="connsiteY11" fmla="*/ 9249373 h 15078673"/>
                    <a:gd name="connsiteX12" fmla="*/ 12065000 w 18999200"/>
                    <a:gd name="connsiteY12" fmla="*/ 9147773 h 15078673"/>
                    <a:gd name="connsiteX13" fmla="*/ 11988131 w 18999200"/>
                    <a:gd name="connsiteY13" fmla="*/ 3195639 h 15078673"/>
                    <a:gd name="connsiteX14" fmla="*/ 18999200 w 18999200"/>
                    <a:gd name="connsiteY14" fmla="*/ 3000973 h 15078673"/>
                    <a:gd name="connsiteX15" fmla="*/ 18858832 w 18999200"/>
                    <a:gd name="connsiteY15" fmla="*/ 0 h 15078673"/>
                    <a:gd name="connsiteX16" fmla="*/ 12578681 w 18999200"/>
                    <a:gd name="connsiteY16" fmla="*/ 1512889 h 15078673"/>
                    <a:gd name="connsiteX17" fmla="*/ 9727532 w 18999200"/>
                    <a:gd name="connsiteY17" fmla="*/ 2050061 h 15078673"/>
                    <a:gd name="connsiteX0" fmla="*/ 9727532 w 18999200"/>
                    <a:gd name="connsiteY0" fmla="*/ 2050061 h 15078673"/>
                    <a:gd name="connsiteX1" fmla="*/ 0 w 18999200"/>
                    <a:gd name="connsiteY1" fmla="*/ 13389573 h 15078673"/>
                    <a:gd name="connsiteX2" fmla="*/ 825500 w 18999200"/>
                    <a:gd name="connsiteY2" fmla="*/ 15078673 h 15078673"/>
                    <a:gd name="connsiteX3" fmla="*/ 1104900 w 18999200"/>
                    <a:gd name="connsiteY3" fmla="*/ 14024573 h 15078673"/>
                    <a:gd name="connsiteX4" fmla="*/ 9906000 w 18999200"/>
                    <a:gd name="connsiteY4" fmla="*/ 14189673 h 15078673"/>
                    <a:gd name="connsiteX5" fmla="*/ 9728200 w 18999200"/>
                    <a:gd name="connsiteY5" fmla="*/ 11471873 h 15078673"/>
                    <a:gd name="connsiteX6" fmla="*/ 9550400 w 18999200"/>
                    <a:gd name="connsiteY6" fmla="*/ 10824173 h 15078673"/>
                    <a:gd name="connsiteX7" fmla="*/ 9677400 w 18999200"/>
                    <a:gd name="connsiteY7" fmla="*/ 10519373 h 15078673"/>
                    <a:gd name="connsiteX8" fmla="*/ 9906000 w 18999200"/>
                    <a:gd name="connsiteY8" fmla="*/ 10176473 h 15078673"/>
                    <a:gd name="connsiteX9" fmla="*/ 10833100 w 18999200"/>
                    <a:gd name="connsiteY9" fmla="*/ 9579573 h 15078673"/>
                    <a:gd name="connsiteX10" fmla="*/ 11277600 w 18999200"/>
                    <a:gd name="connsiteY10" fmla="*/ 9477973 h 15078673"/>
                    <a:gd name="connsiteX11" fmla="*/ 11734800 w 18999200"/>
                    <a:gd name="connsiteY11" fmla="*/ 9249373 h 15078673"/>
                    <a:gd name="connsiteX12" fmla="*/ 12065000 w 18999200"/>
                    <a:gd name="connsiteY12" fmla="*/ 9147773 h 15078673"/>
                    <a:gd name="connsiteX13" fmla="*/ 11988131 w 18999200"/>
                    <a:gd name="connsiteY13" fmla="*/ 3195639 h 15078673"/>
                    <a:gd name="connsiteX14" fmla="*/ 18999200 w 18999200"/>
                    <a:gd name="connsiteY14" fmla="*/ 3000973 h 15078673"/>
                    <a:gd name="connsiteX15" fmla="*/ 18858832 w 18999200"/>
                    <a:gd name="connsiteY15" fmla="*/ 0 h 15078673"/>
                    <a:gd name="connsiteX16" fmla="*/ 12578681 w 18999200"/>
                    <a:gd name="connsiteY16" fmla="*/ 1512889 h 15078673"/>
                    <a:gd name="connsiteX17" fmla="*/ 9727532 w 18999200"/>
                    <a:gd name="connsiteY17" fmla="*/ 2050061 h 15078673"/>
                    <a:gd name="connsiteX0" fmla="*/ 9727532 w 18999200"/>
                    <a:gd name="connsiteY0" fmla="*/ 2050061 h 15078673"/>
                    <a:gd name="connsiteX1" fmla="*/ 0 w 18999200"/>
                    <a:gd name="connsiteY1" fmla="*/ 13389573 h 15078673"/>
                    <a:gd name="connsiteX2" fmla="*/ 825500 w 18999200"/>
                    <a:gd name="connsiteY2" fmla="*/ 15078673 h 15078673"/>
                    <a:gd name="connsiteX3" fmla="*/ 1104900 w 18999200"/>
                    <a:gd name="connsiteY3" fmla="*/ 14024573 h 15078673"/>
                    <a:gd name="connsiteX4" fmla="*/ 5816600 w 18999200"/>
                    <a:gd name="connsiteY4" fmla="*/ 14113473 h 15078673"/>
                    <a:gd name="connsiteX5" fmla="*/ 9906000 w 18999200"/>
                    <a:gd name="connsiteY5" fmla="*/ 14189673 h 15078673"/>
                    <a:gd name="connsiteX6" fmla="*/ 9728200 w 18999200"/>
                    <a:gd name="connsiteY6" fmla="*/ 11471873 h 15078673"/>
                    <a:gd name="connsiteX7" fmla="*/ 9550400 w 18999200"/>
                    <a:gd name="connsiteY7" fmla="*/ 10824173 h 15078673"/>
                    <a:gd name="connsiteX8" fmla="*/ 9677400 w 18999200"/>
                    <a:gd name="connsiteY8" fmla="*/ 10519373 h 15078673"/>
                    <a:gd name="connsiteX9" fmla="*/ 9906000 w 18999200"/>
                    <a:gd name="connsiteY9" fmla="*/ 10176473 h 15078673"/>
                    <a:gd name="connsiteX10" fmla="*/ 10833100 w 18999200"/>
                    <a:gd name="connsiteY10" fmla="*/ 9579573 h 15078673"/>
                    <a:gd name="connsiteX11" fmla="*/ 11277600 w 18999200"/>
                    <a:gd name="connsiteY11" fmla="*/ 9477973 h 15078673"/>
                    <a:gd name="connsiteX12" fmla="*/ 11734800 w 18999200"/>
                    <a:gd name="connsiteY12" fmla="*/ 9249373 h 15078673"/>
                    <a:gd name="connsiteX13" fmla="*/ 12065000 w 18999200"/>
                    <a:gd name="connsiteY13" fmla="*/ 9147773 h 15078673"/>
                    <a:gd name="connsiteX14" fmla="*/ 11988131 w 18999200"/>
                    <a:gd name="connsiteY14" fmla="*/ 3195639 h 15078673"/>
                    <a:gd name="connsiteX15" fmla="*/ 18999200 w 18999200"/>
                    <a:gd name="connsiteY15" fmla="*/ 3000973 h 15078673"/>
                    <a:gd name="connsiteX16" fmla="*/ 18858832 w 18999200"/>
                    <a:gd name="connsiteY16" fmla="*/ 0 h 15078673"/>
                    <a:gd name="connsiteX17" fmla="*/ 12578681 w 18999200"/>
                    <a:gd name="connsiteY17" fmla="*/ 1512889 h 15078673"/>
                    <a:gd name="connsiteX18" fmla="*/ 9727532 w 18999200"/>
                    <a:gd name="connsiteY18" fmla="*/ 2050061 h 15078673"/>
                    <a:gd name="connsiteX0" fmla="*/ 9727532 w 18999200"/>
                    <a:gd name="connsiteY0" fmla="*/ 2050061 h 15078673"/>
                    <a:gd name="connsiteX1" fmla="*/ 0 w 18999200"/>
                    <a:gd name="connsiteY1" fmla="*/ 13389573 h 15078673"/>
                    <a:gd name="connsiteX2" fmla="*/ 825500 w 18999200"/>
                    <a:gd name="connsiteY2" fmla="*/ 15078673 h 15078673"/>
                    <a:gd name="connsiteX3" fmla="*/ 1104900 w 18999200"/>
                    <a:gd name="connsiteY3" fmla="*/ 14024573 h 15078673"/>
                    <a:gd name="connsiteX4" fmla="*/ 5473700 w 18999200"/>
                    <a:gd name="connsiteY4" fmla="*/ 14151573 h 15078673"/>
                    <a:gd name="connsiteX5" fmla="*/ 9906000 w 18999200"/>
                    <a:gd name="connsiteY5" fmla="*/ 14189673 h 15078673"/>
                    <a:gd name="connsiteX6" fmla="*/ 9728200 w 18999200"/>
                    <a:gd name="connsiteY6" fmla="*/ 11471873 h 15078673"/>
                    <a:gd name="connsiteX7" fmla="*/ 9550400 w 18999200"/>
                    <a:gd name="connsiteY7" fmla="*/ 10824173 h 15078673"/>
                    <a:gd name="connsiteX8" fmla="*/ 9677400 w 18999200"/>
                    <a:gd name="connsiteY8" fmla="*/ 10519373 h 15078673"/>
                    <a:gd name="connsiteX9" fmla="*/ 9906000 w 18999200"/>
                    <a:gd name="connsiteY9" fmla="*/ 10176473 h 15078673"/>
                    <a:gd name="connsiteX10" fmla="*/ 10833100 w 18999200"/>
                    <a:gd name="connsiteY10" fmla="*/ 9579573 h 15078673"/>
                    <a:gd name="connsiteX11" fmla="*/ 11277600 w 18999200"/>
                    <a:gd name="connsiteY11" fmla="*/ 9477973 h 15078673"/>
                    <a:gd name="connsiteX12" fmla="*/ 11734800 w 18999200"/>
                    <a:gd name="connsiteY12" fmla="*/ 9249373 h 15078673"/>
                    <a:gd name="connsiteX13" fmla="*/ 12065000 w 18999200"/>
                    <a:gd name="connsiteY13" fmla="*/ 9147773 h 15078673"/>
                    <a:gd name="connsiteX14" fmla="*/ 11988131 w 18999200"/>
                    <a:gd name="connsiteY14" fmla="*/ 3195639 h 15078673"/>
                    <a:gd name="connsiteX15" fmla="*/ 18999200 w 18999200"/>
                    <a:gd name="connsiteY15" fmla="*/ 3000973 h 15078673"/>
                    <a:gd name="connsiteX16" fmla="*/ 18858832 w 18999200"/>
                    <a:gd name="connsiteY16" fmla="*/ 0 h 15078673"/>
                    <a:gd name="connsiteX17" fmla="*/ 12578681 w 18999200"/>
                    <a:gd name="connsiteY17" fmla="*/ 1512889 h 15078673"/>
                    <a:gd name="connsiteX18" fmla="*/ 9727532 w 18999200"/>
                    <a:gd name="connsiteY18" fmla="*/ 2050061 h 15078673"/>
                    <a:gd name="connsiteX0" fmla="*/ 20471732 w 20471732"/>
                    <a:gd name="connsiteY0" fmla="*/ 17936173 h 17936173"/>
                    <a:gd name="connsiteX1" fmla="*/ 0 w 20471732"/>
                    <a:gd name="connsiteY1" fmla="*/ 13389573 h 17936173"/>
                    <a:gd name="connsiteX2" fmla="*/ 825500 w 20471732"/>
                    <a:gd name="connsiteY2" fmla="*/ 15078673 h 17936173"/>
                    <a:gd name="connsiteX3" fmla="*/ 1104900 w 20471732"/>
                    <a:gd name="connsiteY3" fmla="*/ 14024573 h 17936173"/>
                    <a:gd name="connsiteX4" fmla="*/ 5473700 w 20471732"/>
                    <a:gd name="connsiteY4" fmla="*/ 14151573 h 17936173"/>
                    <a:gd name="connsiteX5" fmla="*/ 9906000 w 20471732"/>
                    <a:gd name="connsiteY5" fmla="*/ 14189673 h 17936173"/>
                    <a:gd name="connsiteX6" fmla="*/ 9728200 w 20471732"/>
                    <a:gd name="connsiteY6" fmla="*/ 11471873 h 17936173"/>
                    <a:gd name="connsiteX7" fmla="*/ 9550400 w 20471732"/>
                    <a:gd name="connsiteY7" fmla="*/ 10824173 h 17936173"/>
                    <a:gd name="connsiteX8" fmla="*/ 9677400 w 20471732"/>
                    <a:gd name="connsiteY8" fmla="*/ 10519373 h 17936173"/>
                    <a:gd name="connsiteX9" fmla="*/ 9906000 w 20471732"/>
                    <a:gd name="connsiteY9" fmla="*/ 10176473 h 17936173"/>
                    <a:gd name="connsiteX10" fmla="*/ 10833100 w 20471732"/>
                    <a:gd name="connsiteY10" fmla="*/ 9579573 h 17936173"/>
                    <a:gd name="connsiteX11" fmla="*/ 11277600 w 20471732"/>
                    <a:gd name="connsiteY11" fmla="*/ 9477973 h 17936173"/>
                    <a:gd name="connsiteX12" fmla="*/ 11734800 w 20471732"/>
                    <a:gd name="connsiteY12" fmla="*/ 9249373 h 17936173"/>
                    <a:gd name="connsiteX13" fmla="*/ 12065000 w 20471732"/>
                    <a:gd name="connsiteY13" fmla="*/ 9147773 h 17936173"/>
                    <a:gd name="connsiteX14" fmla="*/ 11988131 w 20471732"/>
                    <a:gd name="connsiteY14" fmla="*/ 3195639 h 17936173"/>
                    <a:gd name="connsiteX15" fmla="*/ 18999200 w 20471732"/>
                    <a:gd name="connsiteY15" fmla="*/ 3000973 h 17936173"/>
                    <a:gd name="connsiteX16" fmla="*/ 18858832 w 20471732"/>
                    <a:gd name="connsiteY16" fmla="*/ 0 h 17936173"/>
                    <a:gd name="connsiteX17" fmla="*/ 12578681 w 20471732"/>
                    <a:gd name="connsiteY17" fmla="*/ 1512889 h 17936173"/>
                    <a:gd name="connsiteX18" fmla="*/ 20471732 w 20471732"/>
                    <a:gd name="connsiteY18" fmla="*/ 17936173 h 17936173"/>
                    <a:gd name="connsiteX0" fmla="*/ 20471732 w 20471732"/>
                    <a:gd name="connsiteY0" fmla="*/ 17936173 h 17936173"/>
                    <a:gd name="connsiteX1" fmla="*/ 0 w 20471732"/>
                    <a:gd name="connsiteY1" fmla="*/ 13389573 h 17936173"/>
                    <a:gd name="connsiteX2" fmla="*/ 825500 w 20471732"/>
                    <a:gd name="connsiteY2" fmla="*/ 15078673 h 17936173"/>
                    <a:gd name="connsiteX3" fmla="*/ 1104900 w 20471732"/>
                    <a:gd name="connsiteY3" fmla="*/ 14024573 h 17936173"/>
                    <a:gd name="connsiteX4" fmla="*/ 5473700 w 20471732"/>
                    <a:gd name="connsiteY4" fmla="*/ 14151573 h 17936173"/>
                    <a:gd name="connsiteX5" fmla="*/ 9906000 w 20471732"/>
                    <a:gd name="connsiteY5" fmla="*/ 14189673 h 17936173"/>
                    <a:gd name="connsiteX6" fmla="*/ 9728200 w 20471732"/>
                    <a:gd name="connsiteY6" fmla="*/ 11471873 h 17936173"/>
                    <a:gd name="connsiteX7" fmla="*/ 9550400 w 20471732"/>
                    <a:gd name="connsiteY7" fmla="*/ 10824173 h 17936173"/>
                    <a:gd name="connsiteX8" fmla="*/ 9677400 w 20471732"/>
                    <a:gd name="connsiteY8" fmla="*/ 10519373 h 17936173"/>
                    <a:gd name="connsiteX9" fmla="*/ 9906000 w 20471732"/>
                    <a:gd name="connsiteY9" fmla="*/ 10176473 h 17936173"/>
                    <a:gd name="connsiteX10" fmla="*/ 10833100 w 20471732"/>
                    <a:gd name="connsiteY10" fmla="*/ 9579573 h 17936173"/>
                    <a:gd name="connsiteX11" fmla="*/ 11277600 w 20471732"/>
                    <a:gd name="connsiteY11" fmla="*/ 9477973 h 17936173"/>
                    <a:gd name="connsiteX12" fmla="*/ 11734800 w 20471732"/>
                    <a:gd name="connsiteY12" fmla="*/ 9249373 h 17936173"/>
                    <a:gd name="connsiteX13" fmla="*/ 12065000 w 20471732"/>
                    <a:gd name="connsiteY13" fmla="*/ 9147773 h 17936173"/>
                    <a:gd name="connsiteX14" fmla="*/ 11988131 w 20471732"/>
                    <a:gd name="connsiteY14" fmla="*/ 3195639 h 17936173"/>
                    <a:gd name="connsiteX15" fmla="*/ 18999200 w 20471732"/>
                    <a:gd name="connsiteY15" fmla="*/ 3000973 h 17936173"/>
                    <a:gd name="connsiteX16" fmla="*/ 18858832 w 20471732"/>
                    <a:gd name="connsiteY16" fmla="*/ 0 h 17936173"/>
                    <a:gd name="connsiteX17" fmla="*/ 20465380 w 20471732"/>
                    <a:gd name="connsiteY17" fmla="*/ 941389 h 17936173"/>
                    <a:gd name="connsiteX18" fmla="*/ 20471732 w 20471732"/>
                    <a:gd name="connsiteY18" fmla="*/ 17936173 h 17936173"/>
                    <a:gd name="connsiteX0" fmla="*/ 19646232 w 19646232"/>
                    <a:gd name="connsiteY0" fmla="*/ 17936173 h 17936173"/>
                    <a:gd name="connsiteX1" fmla="*/ 1181100 w 19646232"/>
                    <a:gd name="connsiteY1" fmla="*/ 15980373 h 17936173"/>
                    <a:gd name="connsiteX2" fmla="*/ 0 w 19646232"/>
                    <a:gd name="connsiteY2" fmla="*/ 15078673 h 17936173"/>
                    <a:gd name="connsiteX3" fmla="*/ 279400 w 19646232"/>
                    <a:gd name="connsiteY3" fmla="*/ 14024573 h 17936173"/>
                    <a:gd name="connsiteX4" fmla="*/ 4648200 w 19646232"/>
                    <a:gd name="connsiteY4" fmla="*/ 14151573 h 17936173"/>
                    <a:gd name="connsiteX5" fmla="*/ 9080500 w 19646232"/>
                    <a:gd name="connsiteY5" fmla="*/ 14189673 h 17936173"/>
                    <a:gd name="connsiteX6" fmla="*/ 8902700 w 19646232"/>
                    <a:gd name="connsiteY6" fmla="*/ 11471873 h 17936173"/>
                    <a:gd name="connsiteX7" fmla="*/ 8724900 w 19646232"/>
                    <a:gd name="connsiteY7" fmla="*/ 10824173 h 17936173"/>
                    <a:gd name="connsiteX8" fmla="*/ 8851900 w 19646232"/>
                    <a:gd name="connsiteY8" fmla="*/ 10519373 h 17936173"/>
                    <a:gd name="connsiteX9" fmla="*/ 9080500 w 19646232"/>
                    <a:gd name="connsiteY9" fmla="*/ 10176473 h 17936173"/>
                    <a:gd name="connsiteX10" fmla="*/ 10007600 w 19646232"/>
                    <a:gd name="connsiteY10" fmla="*/ 9579573 h 17936173"/>
                    <a:gd name="connsiteX11" fmla="*/ 10452100 w 19646232"/>
                    <a:gd name="connsiteY11" fmla="*/ 9477973 h 17936173"/>
                    <a:gd name="connsiteX12" fmla="*/ 10909300 w 19646232"/>
                    <a:gd name="connsiteY12" fmla="*/ 9249373 h 17936173"/>
                    <a:gd name="connsiteX13" fmla="*/ 11239500 w 19646232"/>
                    <a:gd name="connsiteY13" fmla="*/ 9147773 h 17936173"/>
                    <a:gd name="connsiteX14" fmla="*/ 11162631 w 19646232"/>
                    <a:gd name="connsiteY14" fmla="*/ 3195639 h 17936173"/>
                    <a:gd name="connsiteX15" fmla="*/ 18173700 w 19646232"/>
                    <a:gd name="connsiteY15" fmla="*/ 3000973 h 17936173"/>
                    <a:gd name="connsiteX16" fmla="*/ 18033332 w 19646232"/>
                    <a:gd name="connsiteY16" fmla="*/ 0 h 17936173"/>
                    <a:gd name="connsiteX17" fmla="*/ 19639880 w 19646232"/>
                    <a:gd name="connsiteY17" fmla="*/ 941389 h 17936173"/>
                    <a:gd name="connsiteX18" fmla="*/ 19646232 w 19646232"/>
                    <a:gd name="connsiteY18" fmla="*/ 17936173 h 17936173"/>
                    <a:gd name="connsiteX0" fmla="*/ 19646232 w 19646232"/>
                    <a:gd name="connsiteY0" fmla="*/ 17936173 h 17936173"/>
                    <a:gd name="connsiteX1" fmla="*/ 1282700 w 19646232"/>
                    <a:gd name="connsiteY1" fmla="*/ 17859973 h 17936173"/>
                    <a:gd name="connsiteX2" fmla="*/ 1181100 w 19646232"/>
                    <a:gd name="connsiteY2" fmla="*/ 15980373 h 17936173"/>
                    <a:gd name="connsiteX3" fmla="*/ 0 w 19646232"/>
                    <a:gd name="connsiteY3" fmla="*/ 15078673 h 17936173"/>
                    <a:gd name="connsiteX4" fmla="*/ 279400 w 19646232"/>
                    <a:gd name="connsiteY4" fmla="*/ 14024573 h 17936173"/>
                    <a:gd name="connsiteX5" fmla="*/ 4648200 w 19646232"/>
                    <a:gd name="connsiteY5" fmla="*/ 14151573 h 17936173"/>
                    <a:gd name="connsiteX6" fmla="*/ 9080500 w 19646232"/>
                    <a:gd name="connsiteY6" fmla="*/ 14189673 h 17936173"/>
                    <a:gd name="connsiteX7" fmla="*/ 8902700 w 19646232"/>
                    <a:gd name="connsiteY7" fmla="*/ 11471873 h 17936173"/>
                    <a:gd name="connsiteX8" fmla="*/ 8724900 w 19646232"/>
                    <a:gd name="connsiteY8" fmla="*/ 10824173 h 17936173"/>
                    <a:gd name="connsiteX9" fmla="*/ 8851900 w 19646232"/>
                    <a:gd name="connsiteY9" fmla="*/ 10519373 h 17936173"/>
                    <a:gd name="connsiteX10" fmla="*/ 9080500 w 19646232"/>
                    <a:gd name="connsiteY10" fmla="*/ 10176473 h 17936173"/>
                    <a:gd name="connsiteX11" fmla="*/ 10007600 w 19646232"/>
                    <a:gd name="connsiteY11" fmla="*/ 9579573 h 17936173"/>
                    <a:gd name="connsiteX12" fmla="*/ 10452100 w 19646232"/>
                    <a:gd name="connsiteY12" fmla="*/ 9477973 h 17936173"/>
                    <a:gd name="connsiteX13" fmla="*/ 10909300 w 19646232"/>
                    <a:gd name="connsiteY13" fmla="*/ 9249373 h 17936173"/>
                    <a:gd name="connsiteX14" fmla="*/ 11239500 w 19646232"/>
                    <a:gd name="connsiteY14" fmla="*/ 9147773 h 17936173"/>
                    <a:gd name="connsiteX15" fmla="*/ 11162631 w 19646232"/>
                    <a:gd name="connsiteY15" fmla="*/ 3195639 h 17936173"/>
                    <a:gd name="connsiteX16" fmla="*/ 18173700 w 19646232"/>
                    <a:gd name="connsiteY16" fmla="*/ 3000973 h 17936173"/>
                    <a:gd name="connsiteX17" fmla="*/ 18033332 w 19646232"/>
                    <a:gd name="connsiteY17" fmla="*/ 0 h 17936173"/>
                    <a:gd name="connsiteX18" fmla="*/ 19639880 w 19646232"/>
                    <a:gd name="connsiteY18" fmla="*/ 941389 h 17936173"/>
                    <a:gd name="connsiteX19" fmla="*/ 19646232 w 19646232"/>
                    <a:gd name="connsiteY1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0 w 19687507"/>
                    <a:gd name="connsiteY3" fmla="*/ 15221548 h 17936173"/>
                    <a:gd name="connsiteX4" fmla="*/ 41275 w 19687507"/>
                    <a:gd name="connsiteY4" fmla="*/ 15078673 h 17936173"/>
                    <a:gd name="connsiteX5" fmla="*/ 320675 w 19687507"/>
                    <a:gd name="connsiteY5" fmla="*/ 14024573 h 17936173"/>
                    <a:gd name="connsiteX6" fmla="*/ 4689475 w 19687507"/>
                    <a:gd name="connsiteY6" fmla="*/ 14151573 h 17936173"/>
                    <a:gd name="connsiteX7" fmla="*/ 9121775 w 19687507"/>
                    <a:gd name="connsiteY7" fmla="*/ 14189673 h 17936173"/>
                    <a:gd name="connsiteX8" fmla="*/ 8943975 w 19687507"/>
                    <a:gd name="connsiteY8" fmla="*/ 11471873 h 17936173"/>
                    <a:gd name="connsiteX9" fmla="*/ 8766175 w 19687507"/>
                    <a:gd name="connsiteY9" fmla="*/ 10824173 h 17936173"/>
                    <a:gd name="connsiteX10" fmla="*/ 8893175 w 19687507"/>
                    <a:gd name="connsiteY10" fmla="*/ 10519373 h 17936173"/>
                    <a:gd name="connsiteX11" fmla="*/ 9121775 w 19687507"/>
                    <a:gd name="connsiteY11" fmla="*/ 10176473 h 17936173"/>
                    <a:gd name="connsiteX12" fmla="*/ 10048875 w 19687507"/>
                    <a:gd name="connsiteY12" fmla="*/ 9579573 h 17936173"/>
                    <a:gd name="connsiteX13" fmla="*/ 10493375 w 19687507"/>
                    <a:gd name="connsiteY13" fmla="*/ 9477973 h 17936173"/>
                    <a:gd name="connsiteX14" fmla="*/ 10950575 w 19687507"/>
                    <a:gd name="connsiteY14" fmla="*/ 9249373 h 17936173"/>
                    <a:gd name="connsiteX15" fmla="*/ 11280775 w 19687507"/>
                    <a:gd name="connsiteY15" fmla="*/ 9147773 h 17936173"/>
                    <a:gd name="connsiteX16" fmla="*/ 11203906 w 19687507"/>
                    <a:gd name="connsiteY16" fmla="*/ 3195639 h 17936173"/>
                    <a:gd name="connsiteX17" fmla="*/ 18214975 w 19687507"/>
                    <a:gd name="connsiteY17" fmla="*/ 3000973 h 17936173"/>
                    <a:gd name="connsiteX18" fmla="*/ 18074607 w 19687507"/>
                    <a:gd name="connsiteY18" fmla="*/ 0 h 17936173"/>
                    <a:gd name="connsiteX19" fmla="*/ 19681155 w 19687507"/>
                    <a:gd name="connsiteY19" fmla="*/ 941389 h 17936173"/>
                    <a:gd name="connsiteX20" fmla="*/ 19687507 w 19687507"/>
                    <a:gd name="connsiteY2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76201 w 19687507"/>
                    <a:gd name="connsiteY3" fmla="*/ 15335848 h 17936173"/>
                    <a:gd name="connsiteX4" fmla="*/ 0 w 19687507"/>
                    <a:gd name="connsiteY4" fmla="*/ 15221548 h 17936173"/>
                    <a:gd name="connsiteX5" fmla="*/ 41275 w 19687507"/>
                    <a:gd name="connsiteY5" fmla="*/ 15078673 h 17936173"/>
                    <a:gd name="connsiteX6" fmla="*/ 320675 w 19687507"/>
                    <a:gd name="connsiteY6" fmla="*/ 14024573 h 17936173"/>
                    <a:gd name="connsiteX7" fmla="*/ 4689475 w 19687507"/>
                    <a:gd name="connsiteY7" fmla="*/ 14151573 h 17936173"/>
                    <a:gd name="connsiteX8" fmla="*/ 9121775 w 19687507"/>
                    <a:gd name="connsiteY8" fmla="*/ 14189673 h 17936173"/>
                    <a:gd name="connsiteX9" fmla="*/ 8943975 w 19687507"/>
                    <a:gd name="connsiteY9" fmla="*/ 11471873 h 17936173"/>
                    <a:gd name="connsiteX10" fmla="*/ 8766175 w 19687507"/>
                    <a:gd name="connsiteY10" fmla="*/ 10824173 h 17936173"/>
                    <a:gd name="connsiteX11" fmla="*/ 8893175 w 19687507"/>
                    <a:gd name="connsiteY11" fmla="*/ 10519373 h 17936173"/>
                    <a:gd name="connsiteX12" fmla="*/ 9121775 w 19687507"/>
                    <a:gd name="connsiteY12" fmla="*/ 10176473 h 17936173"/>
                    <a:gd name="connsiteX13" fmla="*/ 10048875 w 19687507"/>
                    <a:gd name="connsiteY13" fmla="*/ 9579573 h 17936173"/>
                    <a:gd name="connsiteX14" fmla="*/ 10493375 w 19687507"/>
                    <a:gd name="connsiteY14" fmla="*/ 9477973 h 17936173"/>
                    <a:gd name="connsiteX15" fmla="*/ 10950575 w 19687507"/>
                    <a:gd name="connsiteY15" fmla="*/ 9249373 h 17936173"/>
                    <a:gd name="connsiteX16" fmla="*/ 11280775 w 19687507"/>
                    <a:gd name="connsiteY16" fmla="*/ 9147773 h 17936173"/>
                    <a:gd name="connsiteX17" fmla="*/ 11203906 w 19687507"/>
                    <a:gd name="connsiteY17" fmla="*/ 3195639 h 17936173"/>
                    <a:gd name="connsiteX18" fmla="*/ 18214975 w 19687507"/>
                    <a:gd name="connsiteY18" fmla="*/ 3000973 h 17936173"/>
                    <a:gd name="connsiteX19" fmla="*/ 18074607 w 19687507"/>
                    <a:gd name="connsiteY19" fmla="*/ 0 h 17936173"/>
                    <a:gd name="connsiteX20" fmla="*/ 19681155 w 19687507"/>
                    <a:gd name="connsiteY20" fmla="*/ 941389 h 17936173"/>
                    <a:gd name="connsiteX21" fmla="*/ 19687507 w 19687507"/>
                    <a:gd name="connsiteY2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171451 w 19687507"/>
                    <a:gd name="connsiteY3" fmla="*/ 15221548 h 17936173"/>
                    <a:gd name="connsiteX4" fmla="*/ 76201 w 19687507"/>
                    <a:gd name="connsiteY4" fmla="*/ 15335848 h 17936173"/>
                    <a:gd name="connsiteX5" fmla="*/ 0 w 19687507"/>
                    <a:gd name="connsiteY5" fmla="*/ 15221548 h 17936173"/>
                    <a:gd name="connsiteX6" fmla="*/ 41275 w 19687507"/>
                    <a:gd name="connsiteY6" fmla="*/ 15078673 h 17936173"/>
                    <a:gd name="connsiteX7" fmla="*/ 320675 w 19687507"/>
                    <a:gd name="connsiteY7" fmla="*/ 14024573 h 17936173"/>
                    <a:gd name="connsiteX8" fmla="*/ 4689475 w 19687507"/>
                    <a:gd name="connsiteY8" fmla="*/ 14151573 h 17936173"/>
                    <a:gd name="connsiteX9" fmla="*/ 9121775 w 19687507"/>
                    <a:gd name="connsiteY9" fmla="*/ 14189673 h 17936173"/>
                    <a:gd name="connsiteX10" fmla="*/ 8943975 w 19687507"/>
                    <a:gd name="connsiteY10" fmla="*/ 11471873 h 17936173"/>
                    <a:gd name="connsiteX11" fmla="*/ 8766175 w 19687507"/>
                    <a:gd name="connsiteY11" fmla="*/ 10824173 h 17936173"/>
                    <a:gd name="connsiteX12" fmla="*/ 8893175 w 19687507"/>
                    <a:gd name="connsiteY12" fmla="*/ 10519373 h 17936173"/>
                    <a:gd name="connsiteX13" fmla="*/ 9121775 w 19687507"/>
                    <a:gd name="connsiteY13" fmla="*/ 10176473 h 17936173"/>
                    <a:gd name="connsiteX14" fmla="*/ 10048875 w 19687507"/>
                    <a:gd name="connsiteY14" fmla="*/ 9579573 h 17936173"/>
                    <a:gd name="connsiteX15" fmla="*/ 10493375 w 19687507"/>
                    <a:gd name="connsiteY15" fmla="*/ 9477973 h 17936173"/>
                    <a:gd name="connsiteX16" fmla="*/ 10950575 w 19687507"/>
                    <a:gd name="connsiteY16" fmla="*/ 9249373 h 17936173"/>
                    <a:gd name="connsiteX17" fmla="*/ 11280775 w 19687507"/>
                    <a:gd name="connsiteY17" fmla="*/ 9147773 h 17936173"/>
                    <a:gd name="connsiteX18" fmla="*/ 11203906 w 19687507"/>
                    <a:gd name="connsiteY18" fmla="*/ 3195639 h 17936173"/>
                    <a:gd name="connsiteX19" fmla="*/ 18214975 w 19687507"/>
                    <a:gd name="connsiteY19" fmla="*/ 3000973 h 17936173"/>
                    <a:gd name="connsiteX20" fmla="*/ 18074607 w 19687507"/>
                    <a:gd name="connsiteY20" fmla="*/ 0 h 17936173"/>
                    <a:gd name="connsiteX21" fmla="*/ 19681155 w 19687507"/>
                    <a:gd name="connsiteY21" fmla="*/ 941389 h 17936173"/>
                    <a:gd name="connsiteX22" fmla="*/ 19687507 w 19687507"/>
                    <a:gd name="connsiteY2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71451 w 19687507"/>
                    <a:gd name="connsiteY4" fmla="*/ 15221548 h 17936173"/>
                    <a:gd name="connsiteX5" fmla="*/ 76201 w 19687507"/>
                    <a:gd name="connsiteY5" fmla="*/ 15335848 h 17936173"/>
                    <a:gd name="connsiteX6" fmla="*/ 0 w 19687507"/>
                    <a:gd name="connsiteY6" fmla="*/ 15221548 h 17936173"/>
                    <a:gd name="connsiteX7" fmla="*/ 41275 w 19687507"/>
                    <a:gd name="connsiteY7" fmla="*/ 15078673 h 17936173"/>
                    <a:gd name="connsiteX8" fmla="*/ 320675 w 19687507"/>
                    <a:gd name="connsiteY8" fmla="*/ 14024573 h 17936173"/>
                    <a:gd name="connsiteX9" fmla="*/ 4689475 w 19687507"/>
                    <a:gd name="connsiteY9" fmla="*/ 14151573 h 17936173"/>
                    <a:gd name="connsiteX10" fmla="*/ 9121775 w 19687507"/>
                    <a:gd name="connsiteY10" fmla="*/ 14189673 h 17936173"/>
                    <a:gd name="connsiteX11" fmla="*/ 8943975 w 19687507"/>
                    <a:gd name="connsiteY11" fmla="*/ 11471873 h 17936173"/>
                    <a:gd name="connsiteX12" fmla="*/ 8766175 w 19687507"/>
                    <a:gd name="connsiteY12" fmla="*/ 10824173 h 17936173"/>
                    <a:gd name="connsiteX13" fmla="*/ 8893175 w 19687507"/>
                    <a:gd name="connsiteY13" fmla="*/ 10519373 h 17936173"/>
                    <a:gd name="connsiteX14" fmla="*/ 9121775 w 19687507"/>
                    <a:gd name="connsiteY14" fmla="*/ 10176473 h 17936173"/>
                    <a:gd name="connsiteX15" fmla="*/ 10048875 w 19687507"/>
                    <a:gd name="connsiteY15" fmla="*/ 9579573 h 17936173"/>
                    <a:gd name="connsiteX16" fmla="*/ 10493375 w 19687507"/>
                    <a:gd name="connsiteY16" fmla="*/ 9477973 h 17936173"/>
                    <a:gd name="connsiteX17" fmla="*/ 10950575 w 19687507"/>
                    <a:gd name="connsiteY17" fmla="*/ 9249373 h 17936173"/>
                    <a:gd name="connsiteX18" fmla="*/ 11280775 w 19687507"/>
                    <a:gd name="connsiteY18" fmla="*/ 9147773 h 17936173"/>
                    <a:gd name="connsiteX19" fmla="*/ 11203906 w 19687507"/>
                    <a:gd name="connsiteY19" fmla="*/ 3195639 h 17936173"/>
                    <a:gd name="connsiteX20" fmla="*/ 18214975 w 19687507"/>
                    <a:gd name="connsiteY20" fmla="*/ 3000973 h 17936173"/>
                    <a:gd name="connsiteX21" fmla="*/ 18074607 w 19687507"/>
                    <a:gd name="connsiteY21" fmla="*/ 0 h 17936173"/>
                    <a:gd name="connsiteX22" fmla="*/ 19681155 w 19687507"/>
                    <a:gd name="connsiteY22" fmla="*/ 941389 h 17936173"/>
                    <a:gd name="connsiteX23" fmla="*/ 19687507 w 19687507"/>
                    <a:gd name="connsiteY2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71451 w 19687507"/>
                    <a:gd name="connsiteY4" fmla="*/ 15221548 h 17936173"/>
                    <a:gd name="connsiteX5" fmla="*/ 50801 w 19687507"/>
                    <a:gd name="connsiteY5" fmla="*/ 15373949 h 17936173"/>
                    <a:gd name="connsiteX6" fmla="*/ 0 w 19687507"/>
                    <a:gd name="connsiteY6" fmla="*/ 15221548 h 17936173"/>
                    <a:gd name="connsiteX7" fmla="*/ 41275 w 19687507"/>
                    <a:gd name="connsiteY7" fmla="*/ 15078673 h 17936173"/>
                    <a:gd name="connsiteX8" fmla="*/ 320675 w 19687507"/>
                    <a:gd name="connsiteY8" fmla="*/ 14024573 h 17936173"/>
                    <a:gd name="connsiteX9" fmla="*/ 4689475 w 19687507"/>
                    <a:gd name="connsiteY9" fmla="*/ 14151573 h 17936173"/>
                    <a:gd name="connsiteX10" fmla="*/ 9121775 w 19687507"/>
                    <a:gd name="connsiteY10" fmla="*/ 14189673 h 17936173"/>
                    <a:gd name="connsiteX11" fmla="*/ 8943975 w 19687507"/>
                    <a:gd name="connsiteY11" fmla="*/ 11471873 h 17936173"/>
                    <a:gd name="connsiteX12" fmla="*/ 8766175 w 19687507"/>
                    <a:gd name="connsiteY12" fmla="*/ 10824173 h 17936173"/>
                    <a:gd name="connsiteX13" fmla="*/ 8893175 w 19687507"/>
                    <a:gd name="connsiteY13" fmla="*/ 10519373 h 17936173"/>
                    <a:gd name="connsiteX14" fmla="*/ 9121775 w 19687507"/>
                    <a:gd name="connsiteY14" fmla="*/ 10176473 h 17936173"/>
                    <a:gd name="connsiteX15" fmla="*/ 10048875 w 19687507"/>
                    <a:gd name="connsiteY15" fmla="*/ 9579573 h 17936173"/>
                    <a:gd name="connsiteX16" fmla="*/ 10493375 w 19687507"/>
                    <a:gd name="connsiteY16" fmla="*/ 9477973 h 17936173"/>
                    <a:gd name="connsiteX17" fmla="*/ 10950575 w 19687507"/>
                    <a:gd name="connsiteY17" fmla="*/ 9249373 h 17936173"/>
                    <a:gd name="connsiteX18" fmla="*/ 11280775 w 19687507"/>
                    <a:gd name="connsiteY18" fmla="*/ 9147773 h 17936173"/>
                    <a:gd name="connsiteX19" fmla="*/ 11203906 w 19687507"/>
                    <a:gd name="connsiteY19" fmla="*/ 3195639 h 17936173"/>
                    <a:gd name="connsiteX20" fmla="*/ 18214975 w 19687507"/>
                    <a:gd name="connsiteY20" fmla="*/ 3000973 h 17936173"/>
                    <a:gd name="connsiteX21" fmla="*/ 18074607 w 19687507"/>
                    <a:gd name="connsiteY21" fmla="*/ 0 h 17936173"/>
                    <a:gd name="connsiteX22" fmla="*/ 19681155 w 19687507"/>
                    <a:gd name="connsiteY22" fmla="*/ 941389 h 17936173"/>
                    <a:gd name="connsiteX23" fmla="*/ 19687507 w 19687507"/>
                    <a:gd name="connsiteY2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20651 w 19687507"/>
                    <a:gd name="connsiteY4" fmla="*/ 15234249 h 17936173"/>
                    <a:gd name="connsiteX5" fmla="*/ 50801 w 19687507"/>
                    <a:gd name="connsiteY5" fmla="*/ 15373949 h 17936173"/>
                    <a:gd name="connsiteX6" fmla="*/ 0 w 19687507"/>
                    <a:gd name="connsiteY6" fmla="*/ 15221548 h 17936173"/>
                    <a:gd name="connsiteX7" fmla="*/ 41275 w 19687507"/>
                    <a:gd name="connsiteY7" fmla="*/ 15078673 h 17936173"/>
                    <a:gd name="connsiteX8" fmla="*/ 320675 w 19687507"/>
                    <a:gd name="connsiteY8" fmla="*/ 14024573 h 17936173"/>
                    <a:gd name="connsiteX9" fmla="*/ 4689475 w 19687507"/>
                    <a:gd name="connsiteY9" fmla="*/ 14151573 h 17936173"/>
                    <a:gd name="connsiteX10" fmla="*/ 9121775 w 19687507"/>
                    <a:gd name="connsiteY10" fmla="*/ 14189673 h 17936173"/>
                    <a:gd name="connsiteX11" fmla="*/ 8943975 w 19687507"/>
                    <a:gd name="connsiteY11" fmla="*/ 11471873 h 17936173"/>
                    <a:gd name="connsiteX12" fmla="*/ 8766175 w 19687507"/>
                    <a:gd name="connsiteY12" fmla="*/ 10824173 h 17936173"/>
                    <a:gd name="connsiteX13" fmla="*/ 8893175 w 19687507"/>
                    <a:gd name="connsiteY13" fmla="*/ 10519373 h 17936173"/>
                    <a:gd name="connsiteX14" fmla="*/ 9121775 w 19687507"/>
                    <a:gd name="connsiteY14" fmla="*/ 10176473 h 17936173"/>
                    <a:gd name="connsiteX15" fmla="*/ 10048875 w 19687507"/>
                    <a:gd name="connsiteY15" fmla="*/ 9579573 h 17936173"/>
                    <a:gd name="connsiteX16" fmla="*/ 10493375 w 19687507"/>
                    <a:gd name="connsiteY16" fmla="*/ 9477973 h 17936173"/>
                    <a:gd name="connsiteX17" fmla="*/ 10950575 w 19687507"/>
                    <a:gd name="connsiteY17" fmla="*/ 9249373 h 17936173"/>
                    <a:gd name="connsiteX18" fmla="*/ 11280775 w 19687507"/>
                    <a:gd name="connsiteY18" fmla="*/ 9147773 h 17936173"/>
                    <a:gd name="connsiteX19" fmla="*/ 11203906 w 19687507"/>
                    <a:gd name="connsiteY19" fmla="*/ 3195639 h 17936173"/>
                    <a:gd name="connsiteX20" fmla="*/ 18214975 w 19687507"/>
                    <a:gd name="connsiteY20" fmla="*/ 3000973 h 17936173"/>
                    <a:gd name="connsiteX21" fmla="*/ 18074607 w 19687507"/>
                    <a:gd name="connsiteY21" fmla="*/ 0 h 17936173"/>
                    <a:gd name="connsiteX22" fmla="*/ 19681155 w 19687507"/>
                    <a:gd name="connsiteY22" fmla="*/ 941389 h 17936173"/>
                    <a:gd name="connsiteX23" fmla="*/ 19687507 w 19687507"/>
                    <a:gd name="connsiteY2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20651 w 19687507"/>
                    <a:gd name="connsiteY4" fmla="*/ 15234249 h 17936173"/>
                    <a:gd name="connsiteX5" fmla="*/ 50801 w 19687507"/>
                    <a:gd name="connsiteY5" fmla="*/ 15373949 h 17936173"/>
                    <a:gd name="connsiteX6" fmla="*/ 0 w 19687507"/>
                    <a:gd name="connsiteY6" fmla="*/ 15221548 h 17936173"/>
                    <a:gd name="connsiteX7" fmla="*/ 22225 w 19687507"/>
                    <a:gd name="connsiteY7" fmla="*/ 15078673 h 17936173"/>
                    <a:gd name="connsiteX8" fmla="*/ 320675 w 19687507"/>
                    <a:gd name="connsiteY8" fmla="*/ 14024573 h 17936173"/>
                    <a:gd name="connsiteX9" fmla="*/ 4689475 w 19687507"/>
                    <a:gd name="connsiteY9" fmla="*/ 14151573 h 17936173"/>
                    <a:gd name="connsiteX10" fmla="*/ 9121775 w 19687507"/>
                    <a:gd name="connsiteY10" fmla="*/ 14189673 h 17936173"/>
                    <a:gd name="connsiteX11" fmla="*/ 8943975 w 19687507"/>
                    <a:gd name="connsiteY11" fmla="*/ 11471873 h 17936173"/>
                    <a:gd name="connsiteX12" fmla="*/ 8766175 w 19687507"/>
                    <a:gd name="connsiteY12" fmla="*/ 10824173 h 17936173"/>
                    <a:gd name="connsiteX13" fmla="*/ 8893175 w 19687507"/>
                    <a:gd name="connsiteY13" fmla="*/ 10519373 h 17936173"/>
                    <a:gd name="connsiteX14" fmla="*/ 9121775 w 19687507"/>
                    <a:gd name="connsiteY14" fmla="*/ 10176473 h 17936173"/>
                    <a:gd name="connsiteX15" fmla="*/ 10048875 w 19687507"/>
                    <a:gd name="connsiteY15" fmla="*/ 9579573 h 17936173"/>
                    <a:gd name="connsiteX16" fmla="*/ 10493375 w 19687507"/>
                    <a:gd name="connsiteY16" fmla="*/ 9477973 h 17936173"/>
                    <a:gd name="connsiteX17" fmla="*/ 10950575 w 19687507"/>
                    <a:gd name="connsiteY17" fmla="*/ 9249373 h 17936173"/>
                    <a:gd name="connsiteX18" fmla="*/ 11280775 w 19687507"/>
                    <a:gd name="connsiteY18" fmla="*/ 9147773 h 17936173"/>
                    <a:gd name="connsiteX19" fmla="*/ 11203906 w 19687507"/>
                    <a:gd name="connsiteY19" fmla="*/ 3195639 h 17936173"/>
                    <a:gd name="connsiteX20" fmla="*/ 18214975 w 19687507"/>
                    <a:gd name="connsiteY20" fmla="*/ 3000973 h 17936173"/>
                    <a:gd name="connsiteX21" fmla="*/ 18074607 w 19687507"/>
                    <a:gd name="connsiteY21" fmla="*/ 0 h 17936173"/>
                    <a:gd name="connsiteX22" fmla="*/ 19681155 w 19687507"/>
                    <a:gd name="connsiteY22" fmla="*/ 941389 h 17936173"/>
                    <a:gd name="connsiteX23" fmla="*/ 19687507 w 19687507"/>
                    <a:gd name="connsiteY2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73026 w 19687507"/>
                    <a:gd name="connsiteY4" fmla="*/ 15110423 h 17936173"/>
                    <a:gd name="connsiteX5" fmla="*/ 120651 w 19687507"/>
                    <a:gd name="connsiteY5" fmla="*/ 15234249 h 17936173"/>
                    <a:gd name="connsiteX6" fmla="*/ 50801 w 19687507"/>
                    <a:gd name="connsiteY6" fmla="*/ 15373949 h 17936173"/>
                    <a:gd name="connsiteX7" fmla="*/ 0 w 19687507"/>
                    <a:gd name="connsiteY7" fmla="*/ 15221548 h 17936173"/>
                    <a:gd name="connsiteX8" fmla="*/ 22225 w 19687507"/>
                    <a:gd name="connsiteY8" fmla="*/ 15078673 h 17936173"/>
                    <a:gd name="connsiteX9" fmla="*/ 320675 w 19687507"/>
                    <a:gd name="connsiteY9" fmla="*/ 14024573 h 17936173"/>
                    <a:gd name="connsiteX10" fmla="*/ 4689475 w 19687507"/>
                    <a:gd name="connsiteY10" fmla="*/ 14151573 h 17936173"/>
                    <a:gd name="connsiteX11" fmla="*/ 9121775 w 19687507"/>
                    <a:gd name="connsiteY11" fmla="*/ 14189673 h 17936173"/>
                    <a:gd name="connsiteX12" fmla="*/ 8943975 w 19687507"/>
                    <a:gd name="connsiteY12" fmla="*/ 11471873 h 17936173"/>
                    <a:gd name="connsiteX13" fmla="*/ 8766175 w 19687507"/>
                    <a:gd name="connsiteY13" fmla="*/ 10824173 h 17936173"/>
                    <a:gd name="connsiteX14" fmla="*/ 8893175 w 19687507"/>
                    <a:gd name="connsiteY14" fmla="*/ 10519373 h 17936173"/>
                    <a:gd name="connsiteX15" fmla="*/ 9121775 w 19687507"/>
                    <a:gd name="connsiteY15" fmla="*/ 10176473 h 17936173"/>
                    <a:gd name="connsiteX16" fmla="*/ 10048875 w 19687507"/>
                    <a:gd name="connsiteY16" fmla="*/ 9579573 h 17936173"/>
                    <a:gd name="connsiteX17" fmla="*/ 10493375 w 19687507"/>
                    <a:gd name="connsiteY17" fmla="*/ 9477973 h 17936173"/>
                    <a:gd name="connsiteX18" fmla="*/ 10950575 w 19687507"/>
                    <a:gd name="connsiteY18" fmla="*/ 9249373 h 17936173"/>
                    <a:gd name="connsiteX19" fmla="*/ 11280775 w 19687507"/>
                    <a:gd name="connsiteY19" fmla="*/ 9147773 h 17936173"/>
                    <a:gd name="connsiteX20" fmla="*/ 11203906 w 19687507"/>
                    <a:gd name="connsiteY20" fmla="*/ 3195639 h 17936173"/>
                    <a:gd name="connsiteX21" fmla="*/ 18214975 w 19687507"/>
                    <a:gd name="connsiteY21" fmla="*/ 3000973 h 17936173"/>
                    <a:gd name="connsiteX22" fmla="*/ 18074607 w 19687507"/>
                    <a:gd name="connsiteY22" fmla="*/ 0 h 17936173"/>
                    <a:gd name="connsiteX23" fmla="*/ 19681155 w 19687507"/>
                    <a:gd name="connsiteY23" fmla="*/ 941389 h 17936173"/>
                    <a:gd name="connsiteX24" fmla="*/ 19687507 w 19687507"/>
                    <a:gd name="connsiteY2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80976 w 19687507"/>
                    <a:gd name="connsiteY4" fmla="*/ 14983423 h 17936173"/>
                    <a:gd name="connsiteX5" fmla="*/ 73026 w 19687507"/>
                    <a:gd name="connsiteY5" fmla="*/ 15110423 h 17936173"/>
                    <a:gd name="connsiteX6" fmla="*/ 120651 w 19687507"/>
                    <a:gd name="connsiteY6" fmla="*/ 15234249 h 17936173"/>
                    <a:gd name="connsiteX7" fmla="*/ 50801 w 19687507"/>
                    <a:gd name="connsiteY7" fmla="*/ 15373949 h 17936173"/>
                    <a:gd name="connsiteX8" fmla="*/ 0 w 19687507"/>
                    <a:gd name="connsiteY8" fmla="*/ 15221548 h 17936173"/>
                    <a:gd name="connsiteX9" fmla="*/ 22225 w 19687507"/>
                    <a:gd name="connsiteY9" fmla="*/ 15078673 h 17936173"/>
                    <a:gd name="connsiteX10" fmla="*/ 320675 w 19687507"/>
                    <a:gd name="connsiteY10" fmla="*/ 14024573 h 17936173"/>
                    <a:gd name="connsiteX11" fmla="*/ 4689475 w 19687507"/>
                    <a:gd name="connsiteY11" fmla="*/ 14151573 h 17936173"/>
                    <a:gd name="connsiteX12" fmla="*/ 9121775 w 19687507"/>
                    <a:gd name="connsiteY12" fmla="*/ 14189673 h 17936173"/>
                    <a:gd name="connsiteX13" fmla="*/ 8943975 w 19687507"/>
                    <a:gd name="connsiteY13" fmla="*/ 11471873 h 17936173"/>
                    <a:gd name="connsiteX14" fmla="*/ 8766175 w 19687507"/>
                    <a:gd name="connsiteY14" fmla="*/ 10824173 h 17936173"/>
                    <a:gd name="connsiteX15" fmla="*/ 8893175 w 19687507"/>
                    <a:gd name="connsiteY15" fmla="*/ 10519373 h 17936173"/>
                    <a:gd name="connsiteX16" fmla="*/ 9121775 w 19687507"/>
                    <a:gd name="connsiteY16" fmla="*/ 10176473 h 17936173"/>
                    <a:gd name="connsiteX17" fmla="*/ 10048875 w 19687507"/>
                    <a:gd name="connsiteY17" fmla="*/ 9579573 h 17936173"/>
                    <a:gd name="connsiteX18" fmla="*/ 10493375 w 19687507"/>
                    <a:gd name="connsiteY18" fmla="*/ 9477973 h 17936173"/>
                    <a:gd name="connsiteX19" fmla="*/ 10950575 w 19687507"/>
                    <a:gd name="connsiteY19" fmla="*/ 9249373 h 17936173"/>
                    <a:gd name="connsiteX20" fmla="*/ 11280775 w 19687507"/>
                    <a:gd name="connsiteY20" fmla="*/ 9147773 h 17936173"/>
                    <a:gd name="connsiteX21" fmla="*/ 11203906 w 19687507"/>
                    <a:gd name="connsiteY21" fmla="*/ 3195639 h 17936173"/>
                    <a:gd name="connsiteX22" fmla="*/ 18214975 w 19687507"/>
                    <a:gd name="connsiteY22" fmla="*/ 3000973 h 17936173"/>
                    <a:gd name="connsiteX23" fmla="*/ 18074607 w 19687507"/>
                    <a:gd name="connsiteY23" fmla="*/ 0 h 17936173"/>
                    <a:gd name="connsiteX24" fmla="*/ 19681155 w 19687507"/>
                    <a:gd name="connsiteY24" fmla="*/ 941389 h 17936173"/>
                    <a:gd name="connsiteX25" fmla="*/ 19687507 w 19687507"/>
                    <a:gd name="connsiteY2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180976 w 19687507"/>
                    <a:gd name="connsiteY4" fmla="*/ 14811973 h 17936173"/>
                    <a:gd name="connsiteX5" fmla="*/ 180976 w 19687507"/>
                    <a:gd name="connsiteY5" fmla="*/ 14983423 h 17936173"/>
                    <a:gd name="connsiteX6" fmla="*/ 73026 w 19687507"/>
                    <a:gd name="connsiteY6" fmla="*/ 15110423 h 17936173"/>
                    <a:gd name="connsiteX7" fmla="*/ 120651 w 19687507"/>
                    <a:gd name="connsiteY7" fmla="*/ 15234249 h 17936173"/>
                    <a:gd name="connsiteX8" fmla="*/ 50801 w 19687507"/>
                    <a:gd name="connsiteY8" fmla="*/ 15373949 h 17936173"/>
                    <a:gd name="connsiteX9" fmla="*/ 0 w 19687507"/>
                    <a:gd name="connsiteY9" fmla="*/ 15221548 h 17936173"/>
                    <a:gd name="connsiteX10" fmla="*/ 22225 w 19687507"/>
                    <a:gd name="connsiteY10" fmla="*/ 15078673 h 17936173"/>
                    <a:gd name="connsiteX11" fmla="*/ 320675 w 19687507"/>
                    <a:gd name="connsiteY11" fmla="*/ 14024573 h 17936173"/>
                    <a:gd name="connsiteX12" fmla="*/ 4689475 w 19687507"/>
                    <a:gd name="connsiteY12" fmla="*/ 14151573 h 17936173"/>
                    <a:gd name="connsiteX13" fmla="*/ 9121775 w 19687507"/>
                    <a:gd name="connsiteY13" fmla="*/ 14189673 h 17936173"/>
                    <a:gd name="connsiteX14" fmla="*/ 8943975 w 19687507"/>
                    <a:gd name="connsiteY14" fmla="*/ 11471873 h 17936173"/>
                    <a:gd name="connsiteX15" fmla="*/ 8766175 w 19687507"/>
                    <a:gd name="connsiteY15" fmla="*/ 10824173 h 17936173"/>
                    <a:gd name="connsiteX16" fmla="*/ 8893175 w 19687507"/>
                    <a:gd name="connsiteY16" fmla="*/ 10519373 h 17936173"/>
                    <a:gd name="connsiteX17" fmla="*/ 9121775 w 19687507"/>
                    <a:gd name="connsiteY17" fmla="*/ 10176473 h 17936173"/>
                    <a:gd name="connsiteX18" fmla="*/ 10048875 w 19687507"/>
                    <a:gd name="connsiteY18" fmla="*/ 9579573 h 17936173"/>
                    <a:gd name="connsiteX19" fmla="*/ 10493375 w 19687507"/>
                    <a:gd name="connsiteY19" fmla="*/ 9477973 h 17936173"/>
                    <a:gd name="connsiteX20" fmla="*/ 10950575 w 19687507"/>
                    <a:gd name="connsiteY20" fmla="*/ 9249373 h 17936173"/>
                    <a:gd name="connsiteX21" fmla="*/ 11280775 w 19687507"/>
                    <a:gd name="connsiteY21" fmla="*/ 9147773 h 17936173"/>
                    <a:gd name="connsiteX22" fmla="*/ 11203906 w 19687507"/>
                    <a:gd name="connsiteY22" fmla="*/ 3195639 h 17936173"/>
                    <a:gd name="connsiteX23" fmla="*/ 18214975 w 19687507"/>
                    <a:gd name="connsiteY23" fmla="*/ 3000973 h 17936173"/>
                    <a:gd name="connsiteX24" fmla="*/ 18074607 w 19687507"/>
                    <a:gd name="connsiteY24" fmla="*/ 0 h 17936173"/>
                    <a:gd name="connsiteX25" fmla="*/ 19681155 w 19687507"/>
                    <a:gd name="connsiteY25" fmla="*/ 941389 h 17936173"/>
                    <a:gd name="connsiteX26" fmla="*/ 19687507 w 19687507"/>
                    <a:gd name="connsiteY2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257176 w 19687507"/>
                    <a:gd name="connsiteY4" fmla="*/ 14691323 h 17936173"/>
                    <a:gd name="connsiteX5" fmla="*/ 180976 w 19687507"/>
                    <a:gd name="connsiteY5" fmla="*/ 14811973 h 17936173"/>
                    <a:gd name="connsiteX6" fmla="*/ 180976 w 19687507"/>
                    <a:gd name="connsiteY6" fmla="*/ 14983423 h 17936173"/>
                    <a:gd name="connsiteX7" fmla="*/ 73026 w 19687507"/>
                    <a:gd name="connsiteY7" fmla="*/ 15110423 h 17936173"/>
                    <a:gd name="connsiteX8" fmla="*/ 120651 w 19687507"/>
                    <a:gd name="connsiteY8" fmla="*/ 15234249 h 17936173"/>
                    <a:gd name="connsiteX9" fmla="*/ 50801 w 19687507"/>
                    <a:gd name="connsiteY9" fmla="*/ 15373949 h 17936173"/>
                    <a:gd name="connsiteX10" fmla="*/ 0 w 19687507"/>
                    <a:gd name="connsiteY10" fmla="*/ 15221548 h 17936173"/>
                    <a:gd name="connsiteX11" fmla="*/ 22225 w 19687507"/>
                    <a:gd name="connsiteY11" fmla="*/ 15078673 h 17936173"/>
                    <a:gd name="connsiteX12" fmla="*/ 320675 w 19687507"/>
                    <a:gd name="connsiteY12" fmla="*/ 14024573 h 17936173"/>
                    <a:gd name="connsiteX13" fmla="*/ 4689475 w 19687507"/>
                    <a:gd name="connsiteY13" fmla="*/ 14151573 h 17936173"/>
                    <a:gd name="connsiteX14" fmla="*/ 9121775 w 19687507"/>
                    <a:gd name="connsiteY14" fmla="*/ 14189673 h 17936173"/>
                    <a:gd name="connsiteX15" fmla="*/ 8943975 w 19687507"/>
                    <a:gd name="connsiteY15" fmla="*/ 11471873 h 17936173"/>
                    <a:gd name="connsiteX16" fmla="*/ 8766175 w 19687507"/>
                    <a:gd name="connsiteY16" fmla="*/ 10824173 h 17936173"/>
                    <a:gd name="connsiteX17" fmla="*/ 8893175 w 19687507"/>
                    <a:gd name="connsiteY17" fmla="*/ 10519373 h 17936173"/>
                    <a:gd name="connsiteX18" fmla="*/ 9121775 w 19687507"/>
                    <a:gd name="connsiteY18" fmla="*/ 10176473 h 17936173"/>
                    <a:gd name="connsiteX19" fmla="*/ 10048875 w 19687507"/>
                    <a:gd name="connsiteY19" fmla="*/ 9579573 h 17936173"/>
                    <a:gd name="connsiteX20" fmla="*/ 10493375 w 19687507"/>
                    <a:gd name="connsiteY20" fmla="*/ 9477973 h 17936173"/>
                    <a:gd name="connsiteX21" fmla="*/ 10950575 w 19687507"/>
                    <a:gd name="connsiteY21" fmla="*/ 9249373 h 17936173"/>
                    <a:gd name="connsiteX22" fmla="*/ 11280775 w 19687507"/>
                    <a:gd name="connsiteY22" fmla="*/ 9147773 h 17936173"/>
                    <a:gd name="connsiteX23" fmla="*/ 11203906 w 19687507"/>
                    <a:gd name="connsiteY23" fmla="*/ 3195639 h 17936173"/>
                    <a:gd name="connsiteX24" fmla="*/ 18214975 w 19687507"/>
                    <a:gd name="connsiteY24" fmla="*/ 3000973 h 17936173"/>
                    <a:gd name="connsiteX25" fmla="*/ 18074607 w 19687507"/>
                    <a:gd name="connsiteY25" fmla="*/ 0 h 17936173"/>
                    <a:gd name="connsiteX26" fmla="*/ 19681155 w 19687507"/>
                    <a:gd name="connsiteY26" fmla="*/ 941389 h 17936173"/>
                    <a:gd name="connsiteX27" fmla="*/ 19687507 w 19687507"/>
                    <a:gd name="connsiteY2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327026 w 19687507"/>
                    <a:gd name="connsiteY4" fmla="*/ 14564323 h 17936173"/>
                    <a:gd name="connsiteX5" fmla="*/ 257176 w 19687507"/>
                    <a:gd name="connsiteY5" fmla="*/ 14691323 h 17936173"/>
                    <a:gd name="connsiteX6" fmla="*/ 180976 w 19687507"/>
                    <a:gd name="connsiteY6" fmla="*/ 14811973 h 17936173"/>
                    <a:gd name="connsiteX7" fmla="*/ 180976 w 19687507"/>
                    <a:gd name="connsiteY7" fmla="*/ 14983423 h 17936173"/>
                    <a:gd name="connsiteX8" fmla="*/ 73026 w 19687507"/>
                    <a:gd name="connsiteY8" fmla="*/ 15110423 h 17936173"/>
                    <a:gd name="connsiteX9" fmla="*/ 120651 w 19687507"/>
                    <a:gd name="connsiteY9" fmla="*/ 15234249 h 17936173"/>
                    <a:gd name="connsiteX10" fmla="*/ 50801 w 19687507"/>
                    <a:gd name="connsiteY10" fmla="*/ 15373949 h 17936173"/>
                    <a:gd name="connsiteX11" fmla="*/ 0 w 19687507"/>
                    <a:gd name="connsiteY11" fmla="*/ 15221548 h 17936173"/>
                    <a:gd name="connsiteX12" fmla="*/ 22225 w 19687507"/>
                    <a:gd name="connsiteY12" fmla="*/ 15078673 h 17936173"/>
                    <a:gd name="connsiteX13" fmla="*/ 320675 w 19687507"/>
                    <a:gd name="connsiteY13" fmla="*/ 14024573 h 17936173"/>
                    <a:gd name="connsiteX14" fmla="*/ 4689475 w 19687507"/>
                    <a:gd name="connsiteY14" fmla="*/ 14151573 h 17936173"/>
                    <a:gd name="connsiteX15" fmla="*/ 9121775 w 19687507"/>
                    <a:gd name="connsiteY15" fmla="*/ 14189673 h 17936173"/>
                    <a:gd name="connsiteX16" fmla="*/ 8943975 w 19687507"/>
                    <a:gd name="connsiteY16" fmla="*/ 11471873 h 17936173"/>
                    <a:gd name="connsiteX17" fmla="*/ 8766175 w 19687507"/>
                    <a:gd name="connsiteY17" fmla="*/ 10824173 h 17936173"/>
                    <a:gd name="connsiteX18" fmla="*/ 8893175 w 19687507"/>
                    <a:gd name="connsiteY18" fmla="*/ 10519373 h 17936173"/>
                    <a:gd name="connsiteX19" fmla="*/ 9121775 w 19687507"/>
                    <a:gd name="connsiteY19" fmla="*/ 10176473 h 17936173"/>
                    <a:gd name="connsiteX20" fmla="*/ 10048875 w 19687507"/>
                    <a:gd name="connsiteY20" fmla="*/ 9579573 h 17936173"/>
                    <a:gd name="connsiteX21" fmla="*/ 10493375 w 19687507"/>
                    <a:gd name="connsiteY21" fmla="*/ 9477973 h 17936173"/>
                    <a:gd name="connsiteX22" fmla="*/ 10950575 w 19687507"/>
                    <a:gd name="connsiteY22" fmla="*/ 9249373 h 17936173"/>
                    <a:gd name="connsiteX23" fmla="*/ 11280775 w 19687507"/>
                    <a:gd name="connsiteY23" fmla="*/ 9147773 h 17936173"/>
                    <a:gd name="connsiteX24" fmla="*/ 11203906 w 19687507"/>
                    <a:gd name="connsiteY24" fmla="*/ 3195639 h 17936173"/>
                    <a:gd name="connsiteX25" fmla="*/ 18214975 w 19687507"/>
                    <a:gd name="connsiteY25" fmla="*/ 3000973 h 17936173"/>
                    <a:gd name="connsiteX26" fmla="*/ 18074607 w 19687507"/>
                    <a:gd name="connsiteY26" fmla="*/ 0 h 17936173"/>
                    <a:gd name="connsiteX27" fmla="*/ 19681155 w 19687507"/>
                    <a:gd name="connsiteY27" fmla="*/ 941389 h 17936173"/>
                    <a:gd name="connsiteX28" fmla="*/ 19687507 w 19687507"/>
                    <a:gd name="connsiteY2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552451 w 19687507"/>
                    <a:gd name="connsiteY3" fmla="*/ 15078673 h 17936173"/>
                    <a:gd name="connsiteX4" fmla="*/ 415926 w 19687507"/>
                    <a:gd name="connsiteY4" fmla="*/ 14494473 h 17936173"/>
                    <a:gd name="connsiteX5" fmla="*/ 327026 w 19687507"/>
                    <a:gd name="connsiteY5" fmla="*/ 14564323 h 17936173"/>
                    <a:gd name="connsiteX6" fmla="*/ 257176 w 19687507"/>
                    <a:gd name="connsiteY6" fmla="*/ 14691323 h 17936173"/>
                    <a:gd name="connsiteX7" fmla="*/ 180976 w 19687507"/>
                    <a:gd name="connsiteY7" fmla="*/ 14811973 h 17936173"/>
                    <a:gd name="connsiteX8" fmla="*/ 180976 w 19687507"/>
                    <a:gd name="connsiteY8" fmla="*/ 14983423 h 17936173"/>
                    <a:gd name="connsiteX9" fmla="*/ 73026 w 19687507"/>
                    <a:gd name="connsiteY9" fmla="*/ 15110423 h 17936173"/>
                    <a:gd name="connsiteX10" fmla="*/ 120651 w 19687507"/>
                    <a:gd name="connsiteY10" fmla="*/ 15234249 h 17936173"/>
                    <a:gd name="connsiteX11" fmla="*/ 50801 w 19687507"/>
                    <a:gd name="connsiteY11" fmla="*/ 15373949 h 17936173"/>
                    <a:gd name="connsiteX12" fmla="*/ 0 w 19687507"/>
                    <a:gd name="connsiteY12" fmla="*/ 15221548 h 17936173"/>
                    <a:gd name="connsiteX13" fmla="*/ 22225 w 19687507"/>
                    <a:gd name="connsiteY13" fmla="*/ 15078673 h 17936173"/>
                    <a:gd name="connsiteX14" fmla="*/ 320675 w 19687507"/>
                    <a:gd name="connsiteY14" fmla="*/ 14024573 h 17936173"/>
                    <a:gd name="connsiteX15" fmla="*/ 4689475 w 19687507"/>
                    <a:gd name="connsiteY15" fmla="*/ 14151573 h 17936173"/>
                    <a:gd name="connsiteX16" fmla="*/ 9121775 w 19687507"/>
                    <a:gd name="connsiteY16" fmla="*/ 14189673 h 17936173"/>
                    <a:gd name="connsiteX17" fmla="*/ 8943975 w 19687507"/>
                    <a:gd name="connsiteY17" fmla="*/ 11471873 h 17936173"/>
                    <a:gd name="connsiteX18" fmla="*/ 8766175 w 19687507"/>
                    <a:gd name="connsiteY18" fmla="*/ 10824173 h 17936173"/>
                    <a:gd name="connsiteX19" fmla="*/ 8893175 w 19687507"/>
                    <a:gd name="connsiteY19" fmla="*/ 10519373 h 17936173"/>
                    <a:gd name="connsiteX20" fmla="*/ 9121775 w 19687507"/>
                    <a:gd name="connsiteY20" fmla="*/ 10176473 h 17936173"/>
                    <a:gd name="connsiteX21" fmla="*/ 10048875 w 19687507"/>
                    <a:gd name="connsiteY21" fmla="*/ 9579573 h 17936173"/>
                    <a:gd name="connsiteX22" fmla="*/ 10493375 w 19687507"/>
                    <a:gd name="connsiteY22" fmla="*/ 9477973 h 17936173"/>
                    <a:gd name="connsiteX23" fmla="*/ 10950575 w 19687507"/>
                    <a:gd name="connsiteY23" fmla="*/ 9249373 h 17936173"/>
                    <a:gd name="connsiteX24" fmla="*/ 11280775 w 19687507"/>
                    <a:gd name="connsiteY24" fmla="*/ 9147773 h 17936173"/>
                    <a:gd name="connsiteX25" fmla="*/ 11203906 w 19687507"/>
                    <a:gd name="connsiteY25" fmla="*/ 3195639 h 17936173"/>
                    <a:gd name="connsiteX26" fmla="*/ 18214975 w 19687507"/>
                    <a:gd name="connsiteY26" fmla="*/ 3000973 h 17936173"/>
                    <a:gd name="connsiteX27" fmla="*/ 18074607 w 19687507"/>
                    <a:gd name="connsiteY27" fmla="*/ 0 h 17936173"/>
                    <a:gd name="connsiteX28" fmla="*/ 19681155 w 19687507"/>
                    <a:gd name="connsiteY28" fmla="*/ 941389 h 17936173"/>
                    <a:gd name="connsiteX29" fmla="*/ 19687507 w 19687507"/>
                    <a:gd name="connsiteY2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415926 w 19687507"/>
                    <a:gd name="connsiteY4" fmla="*/ 14494473 h 17936173"/>
                    <a:gd name="connsiteX5" fmla="*/ 327026 w 19687507"/>
                    <a:gd name="connsiteY5" fmla="*/ 14564323 h 17936173"/>
                    <a:gd name="connsiteX6" fmla="*/ 257176 w 19687507"/>
                    <a:gd name="connsiteY6" fmla="*/ 14691323 h 17936173"/>
                    <a:gd name="connsiteX7" fmla="*/ 180976 w 19687507"/>
                    <a:gd name="connsiteY7" fmla="*/ 14811973 h 17936173"/>
                    <a:gd name="connsiteX8" fmla="*/ 180976 w 19687507"/>
                    <a:gd name="connsiteY8" fmla="*/ 14983423 h 17936173"/>
                    <a:gd name="connsiteX9" fmla="*/ 73026 w 19687507"/>
                    <a:gd name="connsiteY9" fmla="*/ 15110423 h 17936173"/>
                    <a:gd name="connsiteX10" fmla="*/ 120651 w 19687507"/>
                    <a:gd name="connsiteY10" fmla="*/ 15234249 h 17936173"/>
                    <a:gd name="connsiteX11" fmla="*/ 50801 w 19687507"/>
                    <a:gd name="connsiteY11" fmla="*/ 15373949 h 17936173"/>
                    <a:gd name="connsiteX12" fmla="*/ 0 w 19687507"/>
                    <a:gd name="connsiteY12" fmla="*/ 15221548 h 17936173"/>
                    <a:gd name="connsiteX13" fmla="*/ 22225 w 19687507"/>
                    <a:gd name="connsiteY13" fmla="*/ 15078673 h 17936173"/>
                    <a:gd name="connsiteX14" fmla="*/ 320675 w 19687507"/>
                    <a:gd name="connsiteY14" fmla="*/ 14024573 h 17936173"/>
                    <a:gd name="connsiteX15" fmla="*/ 4689475 w 19687507"/>
                    <a:gd name="connsiteY15" fmla="*/ 14151573 h 17936173"/>
                    <a:gd name="connsiteX16" fmla="*/ 9121775 w 19687507"/>
                    <a:gd name="connsiteY16" fmla="*/ 14189673 h 17936173"/>
                    <a:gd name="connsiteX17" fmla="*/ 8943975 w 19687507"/>
                    <a:gd name="connsiteY17" fmla="*/ 11471873 h 17936173"/>
                    <a:gd name="connsiteX18" fmla="*/ 8766175 w 19687507"/>
                    <a:gd name="connsiteY18" fmla="*/ 10824173 h 17936173"/>
                    <a:gd name="connsiteX19" fmla="*/ 8893175 w 19687507"/>
                    <a:gd name="connsiteY19" fmla="*/ 10519373 h 17936173"/>
                    <a:gd name="connsiteX20" fmla="*/ 9121775 w 19687507"/>
                    <a:gd name="connsiteY20" fmla="*/ 10176473 h 17936173"/>
                    <a:gd name="connsiteX21" fmla="*/ 10048875 w 19687507"/>
                    <a:gd name="connsiteY21" fmla="*/ 9579573 h 17936173"/>
                    <a:gd name="connsiteX22" fmla="*/ 10493375 w 19687507"/>
                    <a:gd name="connsiteY22" fmla="*/ 9477973 h 17936173"/>
                    <a:gd name="connsiteX23" fmla="*/ 10950575 w 19687507"/>
                    <a:gd name="connsiteY23" fmla="*/ 9249373 h 17936173"/>
                    <a:gd name="connsiteX24" fmla="*/ 11280775 w 19687507"/>
                    <a:gd name="connsiteY24" fmla="*/ 9147773 h 17936173"/>
                    <a:gd name="connsiteX25" fmla="*/ 11203906 w 19687507"/>
                    <a:gd name="connsiteY25" fmla="*/ 3195639 h 17936173"/>
                    <a:gd name="connsiteX26" fmla="*/ 18214975 w 19687507"/>
                    <a:gd name="connsiteY26" fmla="*/ 3000973 h 17936173"/>
                    <a:gd name="connsiteX27" fmla="*/ 18074607 w 19687507"/>
                    <a:gd name="connsiteY27" fmla="*/ 0 h 17936173"/>
                    <a:gd name="connsiteX28" fmla="*/ 19681155 w 19687507"/>
                    <a:gd name="connsiteY28" fmla="*/ 941389 h 17936173"/>
                    <a:gd name="connsiteX29" fmla="*/ 19687507 w 19687507"/>
                    <a:gd name="connsiteY2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479426 w 19687507"/>
                    <a:gd name="connsiteY4" fmla="*/ 14678623 h 17936173"/>
                    <a:gd name="connsiteX5" fmla="*/ 415926 w 19687507"/>
                    <a:gd name="connsiteY5" fmla="*/ 14494473 h 17936173"/>
                    <a:gd name="connsiteX6" fmla="*/ 327026 w 19687507"/>
                    <a:gd name="connsiteY6" fmla="*/ 14564323 h 17936173"/>
                    <a:gd name="connsiteX7" fmla="*/ 257176 w 19687507"/>
                    <a:gd name="connsiteY7" fmla="*/ 14691323 h 17936173"/>
                    <a:gd name="connsiteX8" fmla="*/ 180976 w 19687507"/>
                    <a:gd name="connsiteY8" fmla="*/ 14811973 h 17936173"/>
                    <a:gd name="connsiteX9" fmla="*/ 180976 w 19687507"/>
                    <a:gd name="connsiteY9" fmla="*/ 14983423 h 17936173"/>
                    <a:gd name="connsiteX10" fmla="*/ 73026 w 19687507"/>
                    <a:gd name="connsiteY10" fmla="*/ 15110423 h 17936173"/>
                    <a:gd name="connsiteX11" fmla="*/ 120651 w 19687507"/>
                    <a:gd name="connsiteY11" fmla="*/ 15234249 h 17936173"/>
                    <a:gd name="connsiteX12" fmla="*/ 50801 w 19687507"/>
                    <a:gd name="connsiteY12" fmla="*/ 15373949 h 17936173"/>
                    <a:gd name="connsiteX13" fmla="*/ 0 w 19687507"/>
                    <a:gd name="connsiteY13" fmla="*/ 15221548 h 17936173"/>
                    <a:gd name="connsiteX14" fmla="*/ 22225 w 19687507"/>
                    <a:gd name="connsiteY14" fmla="*/ 15078673 h 17936173"/>
                    <a:gd name="connsiteX15" fmla="*/ 320675 w 19687507"/>
                    <a:gd name="connsiteY15" fmla="*/ 14024573 h 17936173"/>
                    <a:gd name="connsiteX16" fmla="*/ 4689475 w 19687507"/>
                    <a:gd name="connsiteY16" fmla="*/ 14151573 h 17936173"/>
                    <a:gd name="connsiteX17" fmla="*/ 9121775 w 19687507"/>
                    <a:gd name="connsiteY17" fmla="*/ 14189673 h 17936173"/>
                    <a:gd name="connsiteX18" fmla="*/ 8943975 w 19687507"/>
                    <a:gd name="connsiteY18" fmla="*/ 11471873 h 17936173"/>
                    <a:gd name="connsiteX19" fmla="*/ 8766175 w 19687507"/>
                    <a:gd name="connsiteY19" fmla="*/ 10824173 h 17936173"/>
                    <a:gd name="connsiteX20" fmla="*/ 8893175 w 19687507"/>
                    <a:gd name="connsiteY20" fmla="*/ 10519373 h 17936173"/>
                    <a:gd name="connsiteX21" fmla="*/ 9121775 w 19687507"/>
                    <a:gd name="connsiteY21" fmla="*/ 10176473 h 17936173"/>
                    <a:gd name="connsiteX22" fmla="*/ 10048875 w 19687507"/>
                    <a:gd name="connsiteY22" fmla="*/ 9579573 h 17936173"/>
                    <a:gd name="connsiteX23" fmla="*/ 10493375 w 19687507"/>
                    <a:gd name="connsiteY23" fmla="*/ 9477973 h 17936173"/>
                    <a:gd name="connsiteX24" fmla="*/ 10950575 w 19687507"/>
                    <a:gd name="connsiteY24" fmla="*/ 9249373 h 17936173"/>
                    <a:gd name="connsiteX25" fmla="*/ 11280775 w 19687507"/>
                    <a:gd name="connsiteY25" fmla="*/ 9147773 h 17936173"/>
                    <a:gd name="connsiteX26" fmla="*/ 11203906 w 19687507"/>
                    <a:gd name="connsiteY26" fmla="*/ 3195639 h 17936173"/>
                    <a:gd name="connsiteX27" fmla="*/ 18214975 w 19687507"/>
                    <a:gd name="connsiteY27" fmla="*/ 3000973 h 17936173"/>
                    <a:gd name="connsiteX28" fmla="*/ 18074607 w 19687507"/>
                    <a:gd name="connsiteY28" fmla="*/ 0 h 17936173"/>
                    <a:gd name="connsiteX29" fmla="*/ 19681155 w 19687507"/>
                    <a:gd name="connsiteY29" fmla="*/ 941389 h 17936173"/>
                    <a:gd name="connsiteX30" fmla="*/ 19687507 w 19687507"/>
                    <a:gd name="connsiteY3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574676 w 19687507"/>
                    <a:gd name="connsiteY4" fmla="*/ 14767523 h 17936173"/>
                    <a:gd name="connsiteX5" fmla="*/ 479426 w 19687507"/>
                    <a:gd name="connsiteY5" fmla="*/ 14678623 h 17936173"/>
                    <a:gd name="connsiteX6" fmla="*/ 415926 w 19687507"/>
                    <a:gd name="connsiteY6" fmla="*/ 14494473 h 17936173"/>
                    <a:gd name="connsiteX7" fmla="*/ 327026 w 19687507"/>
                    <a:gd name="connsiteY7" fmla="*/ 14564323 h 17936173"/>
                    <a:gd name="connsiteX8" fmla="*/ 257176 w 19687507"/>
                    <a:gd name="connsiteY8" fmla="*/ 14691323 h 17936173"/>
                    <a:gd name="connsiteX9" fmla="*/ 180976 w 19687507"/>
                    <a:gd name="connsiteY9" fmla="*/ 14811973 h 17936173"/>
                    <a:gd name="connsiteX10" fmla="*/ 180976 w 19687507"/>
                    <a:gd name="connsiteY10" fmla="*/ 14983423 h 17936173"/>
                    <a:gd name="connsiteX11" fmla="*/ 73026 w 19687507"/>
                    <a:gd name="connsiteY11" fmla="*/ 15110423 h 17936173"/>
                    <a:gd name="connsiteX12" fmla="*/ 120651 w 19687507"/>
                    <a:gd name="connsiteY12" fmla="*/ 15234249 h 17936173"/>
                    <a:gd name="connsiteX13" fmla="*/ 50801 w 19687507"/>
                    <a:gd name="connsiteY13" fmla="*/ 15373949 h 17936173"/>
                    <a:gd name="connsiteX14" fmla="*/ 0 w 19687507"/>
                    <a:gd name="connsiteY14" fmla="*/ 15221548 h 17936173"/>
                    <a:gd name="connsiteX15" fmla="*/ 22225 w 19687507"/>
                    <a:gd name="connsiteY15" fmla="*/ 15078673 h 17936173"/>
                    <a:gd name="connsiteX16" fmla="*/ 320675 w 19687507"/>
                    <a:gd name="connsiteY16" fmla="*/ 14024573 h 17936173"/>
                    <a:gd name="connsiteX17" fmla="*/ 4689475 w 19687507"/>
                    <a:gd name="connsiteY17" fmla="*/ 14151573 h 17936173"/>
                    <a:gd name="connsiteX18" fmla="*/ 9121775 w 19687507"/>
                    <a:gd name="connsiteY18" fmla="*/ 14189673 h 17936173"/>
                    <a:gd name="connsiteX19" fmla="*/ 8943975 w 19687507"/>
                    <a:gd name="connsiteY19" fmla="*/ 11471873 h 17936173"/>
                    <a:gd name="connsiteX20" fmla="*/ 8766175 w 19687507"/>
                    <a:gd name="connsiteY20" fmla="*/ 10824173 h 17936173"/>
                    <a:gd name="connsiteX21" fmla="*/ 8893175 w 19687507"/>
                    <a:gd name="connsiteY21" fmla="*/ 10519373 h 17936173"/>
                    <a:gd name="connsiteX22" fmla="*/ 9121775 w 19687507"/>
                    <a:gd name="connsiteY22" fmla="*/ 10176473 h 17936173"/>
                    <a:gd name="connsiteX23" fmla="*/ 10048875 w 19687507"/>
                    <a:gd name="connsiteY23" fmla="*/ 9579573 h 17936173"/>
                    <a:gd name="connsiteX24" fmla="*/ 10493375 w 19687507"/>
                    <a:gd name="connsiteY24" fmla="*/ 9477973 h 17936173"/>
                    <a:gd name="connsiteX25" fmla="*/ 10950575 w 19687507"/>
                    <a:gd name="connsiteY25" fmla="*/ 9249373 h 17936173"/>
                    <a:gd name="connsiteX26" fmla="*/ 11280775 w 19687507"/>
                    <a:gd name="connsiteY26" fmla="*/ 9147773 h 17936173"/>
                    <a:gd name="connsiteX27" fmla="*/ 11203906 w 19687507"/>
                    <a:gd name="connsiteY27" fmla="*/ 3195639 h 17936173"/>
                    <a:gd name="connsiteX28" fmla="*/ 18214975 w 19687507"/>
                    <a:gd name="connsiteY28" fmla="*/ 3000973 h 17936173"/>
                    <a:gd name="connsiteX29" fmla="*/ 18074607 w 19687507"/>
                    <a:gd name="connsiteY29" fmla="*/ 0 h 17936173"/>
                    <a:gd name="connsiteX30" fmla="*/ 19681155 w 19687507"/>
                    <a:gd name="connsiteY30" fmla="*/ 941389 h 17936173"/>
                    <a:gd name="connsiteX31" fmla="*/ 19687507 w 19687507"/>
                    <a:gd name="connsiteY3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638176 w 19687507"/>
                    <a:gd name="connsiteY4" fmla="*/ 14869123 h 17936173"/>
                    <a:gd name="connsiteX5" fmla="*/ 574676 w 19687507"/>
                    <a:gd name="connsiteY5" fmla="*/ 14767523 h 17936173"/>
                    <a:gd name="connsiteX6" fmla="*/ 479426 w 19687507"/>
                    <a:gd name="connsiteY6" fmla="*/ 14678623 h 17936173"/>
                    <a:gd name="connsiteX7" fmla="*/ 415926 w 19687507"/>
                    <a:gd name="connsiteY7" fmla="*/ 14494473 h 17936173"/>
                    <a:gd name="connsiteX8" fmla="*/ 327026 w 19687507"/>
                    <a:gd name="connsiteY8" fmla="*/ 14564323 h 17936173"/>
                    <a:gd name="connsiteX9" fmla="*/ 257176 w 19687507"/>
                    <a:gd name="connsiteY9" fmla="*/ 14691323 h 17936173"/>
                    <a:gd name="connsiteX10" fmla="*/ 180976 w 19687507"/>
                    <a:gd name="connsiteY10" fmla="*/ 14811973 h 17936173"/>
                    <a:gd name="connsiteX11" fmla="*/ 180976 w 19687507"/>
                    <a:gd name="connsiteY11" fmla="*/ 14983423 h 17936173"/>
                    <a:gd name="connsiteX12" fmla="*/ 73026 w 19687507"/>
                    <a:gd name="connsiteY12" fmla="*/ 15110423 h 17936173"/>
                    <a:gd name="connsiteX13" fmla="*/ 120651 w 19687507"/>
                    <a:gd name="connsiteY13" fmla="*/ 15234249 h 17936173"/>
                    <a:gd name="connsiteX14" fmla="*/ 50801 w 19687507"/>
                    <a:gd name="connsiteY14" fmla="*/ 15373949 h 17936173"/>
                    <a:gd name="connsiteX15" fmla="*/ 0 w 19687507"/>
                    <a:gd name="connsiteY15" fmla="*/ 15221548 h 17936173"/>
                    <a:gd name="connsiteX16" fmla="*/ 22225 w 19687507"/>
                    <a:gd name="connsiteY16" fmla="*/ 15078673 h 17936173"/>
                    <a:gd name="connsiteX17" fmla="*/ 320675 w 19687507"/>
                    <a:gd name="connsiteY17" fmla="*/ 14024573 h 17936173"/>
                    <a:gd name="connsiteX18" fmla="*/ 4689475 w 19687507"/>
                    <a:gd name="connsiteY18" fmla="*/ 14151573 h 17936173"/>
                    <a:gd name="connsiteX19" fmla="*/ 9121775 w 19687507"/>
                    <a:gd name="connsiteY19" fmla="*/ 14189673 h 17936173"/>
                    <a:gd name="connsiteX20" fmla="*/ 8943975 w 19687507"/>
                    <a:gd name="connsiteY20" fmla="*/ 11471873 h 17936173"/>
                    <a:gd name="connsiteX21" fmla="*/ 8766175 w 19687507"/>
                    <a:gd name="connsiteY21" fmla="*/ 10824173 h 17936173"/>
                    <a:gd name="connsiteX22" fmla="*/ 8893175 w 19687507"/>
                    <a:gd name="connsiteY22" fmla="*/ 10519373 h 17936173"/>
                    <a:gd name="connsiteX23" fmla="*/ 9121775 w 19687507"/>
                    <a:gd name="connsiteY23" fmla="*/ 10176473 h 17936173"/>
                    <a:gd name="connsiteX24" fmla="*/ 10048875 w 19687507"/>
                    <a:gd name="connsiteY24" fmla="*/ 9579573 h 17936173"/>
                    <a:gd name="connsiteX25" fmla="*/ 10493375 w 19687507"/>
                    <a:gd name="connsiteY25" fmla="*/ 9477973 h 17936173"/>
                    <a:gd name="connsiteX26" fmla="*/ 10950575 w 19687507"/>
                    <a:gd name="connsiteY26" fmla="*/ 9249373 h 17936173"/>
                    <a:gd name="connsiteX27" fmla="*/ 11280775 w 19687507"/>
                    <a:gd name="connsiteY27" fmla="*/ 9147773 h 17936173"/>
                    <a:gd name="connsiteX28" fmla="*/ 11203906 w 19687507"/>
                    <a:gd name="connsiteY28" fmla="*/ 3195639 h 17936173"/>
                    <a:gd name="connsiteX29" fmla="*/ 18214975 w 19687507"/>
                    <a:gd name="connsiteY29" fmla="*/ 3000973 h 17936173"/>
                    <a:gd name="connsiteX30" fmla="*/ 18074607 w 19687507"/>
                    <a:gd name="connsiteY30" fmla="*/ 0 h 17936173"/>
                    <a:gd name="connsiteX31" fmla="*/ 19681155 w 19687507"/>
                    <a:gd name="connsiteY31" fmla="*/ 941389 h 17936173"/>
                    <a:gd name="connsiteX32" fmla="*/ 19687507 w 19687507"/>
                    <a:gd name="connsiteY3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606426 w 19687507"/>
                    <a:gd name="connsiteY4" fmla="*/ 14977073 h 17936173"/>
                    <a:gd name="connsiteX5" fmla="*/ 638176 w 19687507"/>
                    <a:gd name="connsiteY5" fmla="*/ 14869123 h 17936173"/>
                    <a:gd name="connsiteX6" fmla="*/ 574676 w 19687507"/>
                    <a:gd name="connsiteY6" fmla="*/ 14767523 h 17936173"/>
                    <a:gd name="connsiteX7" fmla="*/ 479426 w 19687507"/>
                    <a:gd name="connsiteY7" fmla="*/ 14678623 h 17936173"/>
                    <a:gd name="connsiteX8" fmla="*/ 415926 w 19687507"/>
                    <a:gd name="connsiteY8" fmla="*/ 14494473 h 17936173"/>
                    <a:gd name="connsiteX9" fmla="*/ 327026 w 19687507"/>
                    <a:gd name="connsiteY9" fmla="*/ 14564323 h 17936173"/>
                    <a:gd name="connsiteX10" fmla="*/ 257176 w 19687507"/>
                    <a:gd name="connsiteY10" fmla="*/ 14691323 h 17936173"/>
                    <a:gd name="connsiteX11" fmla="*/ 180976 w 19687507"/>
                    <a:gd name="connsiteY11" fmla="*/ 14811973 h 17936173"/>
                    <a:gd name="connsiteX12" fmla="*/ 180976 w 19687507"/>
                    <a:gd name="connsiteY12" fmla="*/ 14983423 h 17936173"/>
                    <a:gd name="connsiteX13" fmla="*/ 73026 w 19687507"/>
                    <a:gd name="connsiteY13" fmla="*/ 15110423 h 17936173"/>
                    <a:gd name="connsiteX14" fmla="*/ 120651 w 19687507"/>
                    <a:gd name="connsiteY14" fmla="*/ 15234249 h 17936173"/>
                    <a:gd name="connsiteX15" fmla="*/ 50801 w 19687507"/>
                    <a:gd name="connsiteY15" fmla="*/ 15373949 h 17936173"/>
                    <a:gd name="connsiteX16" fmla="*/ 0 w 19687507"/>
                    <a:gd name="connsiteY16" fmla="*/ 15221548 h 17936173"/>
                    <a:gd name="connsiteX17" fmla="*/ 22225 w 19687507"/>
                    <a:gd name="connsiteY17" fmla="*/ 15078673 h 17936173"/>
                    <a:gd name="connsiteX18" fmla="*/ 320675 w 19687507"/>
                    <a:gd name="connsiteY18" fmla="*/ 14024573 h 17936173"/>
                    <a:gd name="connsiteX19" fmla="*/ 4689475 w 19687507"/>
                    <a:gd name="connsiteY19" fmla="*/ 14151573 h 17936173"/>
                    <a:gd name="connsiteX20" fmla="*/ 9121775 w 19687507"/>
                    <a:gd name="connsiteY20" fmla="*/ 14189673 h 17936173"/>
                    <a:gd name="connsiteX21" fmla="*/ 8943975 w 19687507"/>
                    <a:gd name="connsiteY21" fmla="*/ 11471873 h 17936173"/>
                    <a:gd name="connsiteX22" fmla="*/ 8766175 w 19687507"/>
                    <a:gd name="connsiteY22" fmla="*/ 10824173 h 17936173"/>
                    <a:gd name="connsiteX23" fmla="*/ 8893175 w 19687507"/>
                    <a:gd name="connsiteY23" fmla="*/ 10519373 h 17936173"/>
                    <a:gd name="connsiteX24" fmla="*/ 9121775 w 19687507"/>
                    <a:gd name="connsiteY24" fmla="*/ 10176473 h 17936173"/>
                    <a:gd name="connsiteX25" fmla="*/ 10048875 w 19687507"/>
                    <a:gd name="connsiteY25" fmla="*/ 9579573 h 17936173"/>
                    <a:gd name="connsiteX26" fmla="*/ 10493375 w 19687507"/>
                    <a:gd name="connsiteY26" fmla="*/ 9477973 h 17936173"/>
                    <a:gd name="connsiteX27" fmla="*/ 10950575 w 19687507"/>
                    <a:gd name="connsiteY27" fmla="*/ 9249373 h 17936173"/>
                    <a:gd name="connsiteX28" fmla="*/ 11280775 w 19687507"/>
                    <a:gd name="connsiteY28" fmla="*/ 9147773 h 17936173"/>
                    <a:gd name="connsiteX29" fmla="*/ 11203906 w 19687507"/>
                    <a:gd name="connsiteY29" fmla="*/ 3195639 h 17936173"/>
                    <a:gd name="connsiteX30" fmla="*/ 18214975 w 19687507"/>
                    <a:gd name="connsiteY30" fmla="*/ 3000973 h 17936173"/>
                    <a:gd name="connsiteX31" fmla="*/ 18074607 w 19687507"/>
                    <a:gd name="connsiteY31" fmla="*/ 0 h 17936173"/>
                    <a:gd name="connsiteX32" fmla="*/ 19681155 w 19687507"/>
                    <a:gd name="connsiteY32" fmla="*/ 941389 h 17936173"/>
                    <a:gd name="connsiteX33" fmla="*/ 19687507 w 19687507"/>
                    <a:gd name="connsiteY3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701676 w 19687507"/>
                    <a:gd name="connsiteY4" fmla="*/ 15097723 h 17936173"/>
                    <a:gd name="connsiteX5" fmla="*/ 606426 w 19687507"/>
                    <a:gd name="connsiteY5" fmla="*/ 14977073 h 17936173"/>
                    <a:gd name="connsiteX6" fmla="*/ 638176 w 19687507"/>
                    <a:gd name="connsiteY6" fmla="*/ 14869123 h 17936173"/>
                    <a:gd name="connsiteX7" fmla="*/ 574676 w 19687507"/>
                    <a:gd name="connsiteY7" fmla="*/ 14767523 h 17936173"/>
                    <a:gd name="connsiteX8" fmla="*/ 479426 w 19687507"/>
                    <a:gd name="connsiteY8" fmla="*/ 14678623 h 17936173"/>
                    <a:gd name="connsiteX9" fmla="*/ 415926 w 19687507"/>
                    <a:gd name="connsiteY9" fmla="*/ 14494473 h 17936173"/>
                    <a:gd name="connsiteX10" fmla="*/ 327026 w 19687507"/>
                    <a:gd name="connsiteY10" fmla="*/ 14564323 h 17936173"/>
                    <a:gd name="connsiteX11" fmla="*/ 257176 w 19687507"/>
                    <a:gd name="connsiteY11" fmla="*/ 14691323 h 17936173"/>
                    <a:gd name="connsiteX12" fmla="*/ 180976 w 19687507"/>
                    <a:gd name="connsiteY12" fmla="*/ 14811973 h 17936173"/>
                    <a:gd name="connsiteX13" fmla="*/ 180976 w 19687507"/>
                    <a:gd name="connsiteY13" fmla="*/ 14983423 h 17936173"/>
                    <a:gd name="connsiteX14" fmla="*/ 73026 w 19687507"/>
                    <a:gd name="connsiteY14" fmla="*/ 15110423 h 17936173"/>
                    <a:gd name="connsiteX15" fmla="*/ 120651 w 19687507"/>
                    <a:gd name="connsiteY15" fmla="*/ 15234249 h 17936173"/>
                    <a:gd name="connsiteX16" fmla="*/ 50801 w 19687507"/>
                    <a:gd name="connsiteY16" fmla="*/ 15373949 h 17936173"/>
                    <a:gd name="connsiteX17" fmla="*/ 0 w 19687507"/>
                    <a:gd name="connsiteY17" fmla="*/ 15221548 h 17936173"/>
                    <a:gd name="connsiteX18" fmla="*/ 22225 w 19687507"/>
                    <a:gd name="connsiteY18" fmla="*/ 15078673 h 17936173"/>
                    <a:gd name="connsiteX19" fmla="*/ 320675 w 19687507"/>
                    <a:gd name="connsiteY19" fmla="*/ 14024573 h 17936173"/>
                    <a:gd name="connsiteX20" fmla="*/ 4689475 w 19687507"/>
                    <a:gd name="connsiteY20" fmla="*/ 14151573 h 17936173"/>
                    <a:gd name="connsiteX21" fmla="*/ 9121775 w 19687507"/>
                    <a:gd name="connsiteY21" fmla="*/ 14189673 h 17936173"/>
                    <a:gd name="connsiteX22" fmla="*/ 8943975 w 19687507"/>
                    <a:gd name="connsiteY22" fmla="*/ 11471873 h 17936173"/>
                    <a:gd name="connsiteX23" fmla="*/ 8766175 w 19687507"/>
                    <a:gd name="connsiteY23" fmla="*/ 10824173 h 17936173"/>
                    <a:gd name="connsiteX24" fmla="*/ 8893175 w 19687507"/>
                    <a:gd name="connsiteY24" fmla="*/ 10519373 h 17936173"/>
                    <a:gd name="connsiteX25" fmla="*/ 9121775 w 19687507"/>
                    <a:gd name="connsiteY25" fmla="*/ 10176473 h 17936173"/>
                    <a:gd name="connsiteX26" fmla="*/ 10048875 w 19687507"/>
                    <a:gd name="connsiteY26" fmla="*/ 9579573 h 17936173"/>
                    <a:gd name="connsiteX27" fmla="*/ 10493375 w 19687507"/>
                    <a:gd name="connsiteY27" fmla="*/ 9477973 h 17936173"/>
                    <a:gd name="connsiteX28" fmla="*/ 10950575 w 19687507"/>
                    <a:gd name="connsiteY28" fmla="*/ 9249373 h 17936173"/>
                    <a:gd name="connsiteX29" fmla="*/ 11280775 w 19687507"/>
                    <a:gd name="connsiteY29" fmla="*/ 9147773 h 17936173"/>
                    <a:gd name="connsiteX30" fmla="*/ 11203906 w 19687507"/>
                    <a:gd name="connsiteY30" fmla="*/ 3195639 h 17936173"/>
                    <a:gd name="connsiteX31" fmla="*/ 18214975 w 19687507"/>
                    <a:gd name="connsiteY31" fmla="*/ 3000973 h 17936173"/>
                    <a:gd name="connsiteX32" fmla="*/ 18074607 w 19687507"/>
                    <a:gd name="connsiteY32" fmla="*/ 0 h 17936173"/>
                    <a:gd name="connsiteX33" fmla="*/ 19681155 w 19687507"/>
                    <a:gd name="connsiteY33" fmla="*/ 941389 h 17936173"/>
                    <a:gd name="connsiteX34" fmla="*/ 19687507 w 19687507"/>
                    <a:gd name="connsiteY3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733426 w 19687507"/>
                    <a:gd name="connsiteY4" fmla="*/ 15231073 h 17936173"/>
                    <a:gd name="connsiteX5" fmla="*/ 701676 w 19687507"/>
                    <a:gd name="connsiteY5" fmla="*/ 15097723 h 17936173"/>
                    <a:gd name="connsiteX6" fmla="*/ 606426 w 19687507"/>
                    <a:gd name="connsiteY6" fmla="*/ 14977073 h 17936173"/>
                    <a:gd name="connsiteX7" fmla="*/ 638176 w 19687507"/>
                    <a:gd name="connsiteY7" fmla="*/ 14869123 h 17936173"/>
                    <a:gd name="connsiteX8" fmla="*/ 574676 w 19687507"/>
                    <a:gd name="connsiteY8" fmla="*/ 14767523 h 17936173"/>
                    <a:gd name="connsiteX9" fmla="*/ 479426 w 19687507"/>
                    <a:gd name="connsiteY9" fmla="*/ 14678623 h 17936173"/>
                    <a:gd name="connsiteX10" fmla="*/ 415926 w 19687507"/>
                    <a:gd name="connsiteY10" fmla="*/ 14494473 h 17936173"/>
                    <a:gd name="connsiteX11" fmla="*/ 327026 w 19687507"/>
                    <a:gd name="connsiteY11" fmla="*/ 14564323 h 17936173"/>
                    <a:gd name="connsiteX12" fmla="*/ 257176 w 19687507"/>
                    <a:gd name="connsiteY12" fmla="*/ 14691323 h 17936173"/>
                    <a:gd name="connsiteX13" fmla="*/ 180976 w 19687507"/>
                    <a:gd name="connsiteY13" fmla="*/ 14811973 h 17936173"/>
                    <a:gd name="connsiteX14" fmla="*/ 180976 w 19687507"/>
                    <a:gd name="connsiteY14" fmla="*/ 14983423 h 17936173"/>
                    <a:gd name="connsiteX15" fmla="*/ 73026 w 19687507"/>
                    <a:gd name="connsiteY15" fmla="*/ 15110423 h 17936173"/>
                    <a:gd name="connsiteX16" fmla="*/ 120651 w 19687507"/>
                    <a:gd name="connsiteY16" fmla="*/ 15234249 h 17936173"/>
                    <a:gd name="connsiteX17" fmla="*/ 50801 w 19687507"/>
                    <a:gd name="connsiteY17" fmla="*/ 15373949 h 17936173"/>
                    <a:gd name="connsiteX18" fmla="*/ 0 w 19687507"/>
                    <a:gd name="connsiteY18" fmla="*/ 15221548 h 17936173"/>
                    <a:gd name="connsiteX19" fmla="*/ 22225 w 19687507"/>
                    <a:gd name="connsiteY19" fmla="*/ 15078673 h 17936173"/>
                    <a:gd name="connsiteX20" fmla="*/ 320675 w 19687507"/>
                    <a:gd name="connsiteY20" fmla="*/ 14024573 h 17936173"/>
                    <a:gd name="connsiteX21" fmla="*/ 4689475 w 19687507"/>
                    <a:gd name="connsiteY21" fmla="*/ 14151573 h 17936173"/>
                    <a:gd name="connsiteX22" fmla="*/ 9121775 w 19687507"/>
                    <a:gd name="connsiteY22" fmla="*/ 14189673 h 17936173"/>
                    <a:gd name="connsiteX23" fmla="*/ 8943975 w 19687507"/>
                    <a:gd name="connsiteY23" fmla="*/ 11471873 h 17936173"/>
                    <a:gd name="connsiteX24" fmla="*/ 8766175 w 19687507"/>
                    <a:gd name="connsiteY24" fmla="*/ 10824173 h 17936173"/>
                    <a:gd name="connsiteX25" fmla="*/ 8893175 w 19687507"/>
                    <a:gd name="connsiteY25" fmla="*/ 10519373 h 17936173"/>
                    <a:gd name="connsiteX26" fmla="*/ 9121775 w 19687507"/>
                    <a:gd name="connsiteY26" fmla="*/ 10176473 h 17936173"/>
                    <a:gd name="connsiteX27" fmla="*/ 10048875 w 19687507"/>
                    <a:gd name="connsiteY27" fmla="*/ 9579573 h 17936173"/>
                    <a:gd name="connsiteX28" fmla="*/ 10493375 w 19687507"/>
                    <a:gd name="connsiteY28" fmla="*/ 9477973 h 17936173"/>
                    <a:gd name="connsiteX29" fmla="*/ 10950575 w 19687507"/>
                    <a:gd name="connsiteY29" fmla="*/ 9249373 h 17936173"/>
                    <a:gd name="connsiteX30" fmla="*/ 11280775 w 19687507"/>
                    <a:gd name="connsiteY30" fmla="*/ 9147773 h 17936173"/>
                    <a:gd name="connsiteX31" fmla="*/ 11203906 w 19687507"/>
                    <a:gd name="connsiteY31" fmla="*/ 3195639 h 17936173"/>
                    <a:gd name="connsiteX32" fmla="*/ 18214975 w 19687507"/>
                    <a:gd name="connsiteY32" fmla="*/ 3000973 h 17936173"/>
                    <a:gd name="connsiteX33" fmla="*/ 18074607 w 19687507"/>
                    <a:gd name="connsiteY33" fmla="*/ 0 h 17936173"/>
                    <a:gd name="connsiteX34" fmla="*/ 19681155 w 19687507"/>
                    <a:gd name="connsiteY34" fmla="*/ 941389 h 17936173"/>
                    <a:gd name="connsiteX35" fmla="*/ 19687507 w 19687507"/>
                    <a:gd name="connsiteY3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911226 w 19687507"/>
                    <a:gd name="connsiteY4" fmla="*/ 15548573 h 17936173"/>
                    <a:gd name="connsiteX5" fmla="*/ 733426 w 19687507"/>
                    <a:gd name="connsiteY5" fmla="*/ 15231073 h 17936173"/>
                    <a:gd name="connsiteX6" fmla="*/ 701676 w 19687507"/>
                    <a:gd name="connsiteY6" fmla="*/ 15097723 h 17936173"/>
                    <a:gd name="connsiteX7" fmla="*/ 606426 w 19687507"/>
                    <a:gd name="connsiteY7" fmla="*/ 14977073 h 17936173"/>
                    <a:gd name="connsiteX8" fmla="*/ 638176 w 19687507"/>
                    <a:gd name="connsiteY8" fmla="*/ 14869123 h 17936173"/>
                    <a:gd name="connsiteX9" fmla="*/ 574676 w 19687507"/>
                    <a:gd name="connsiteY9" fmla="*/ 14767523 h 17936173"/>
                    <a:gd name="connsiteX10" fmla="*/ 479426 w 19687507"/>
                    <a:gd name="connsiteY10" fmla="*/ 14678623 h 17936173"/>
                    <a:gd name="connsiteX11" fmla="*/ 415926 w 19687507"/>
                    <a:gd name="connsiteY11" fmla="*/ 14494473 h 17936173"/>
                    <a:gd name="connsiteX12" fmla="*/ 327026 w 19687507"/>
                    <a:gd name="connsiteY12" fmla="*/ 14564323 h 17936173"/>
                    <a:gd name="connsiteX13" fmla="*/ 257176 w 19687507"/>
                    <a:gd name="connsiteY13" fmla="*/ 14691323 h 17936173"/>
                    <a:gd name="connsiteX14" fmla="*/ 180976 w 19687507"/>
                    <a:gd name="connsiteY14" fmla="*/ 14811973 h 17936173"/>
                    <a:gd name="connsiteX15" fmla="*/ 180976 w 19687507"/>
                    <a:gd name="connsiteY15" fmla="*/ 14983423 h 17936173"/>
                    <a:gd name="connsiteX16" fmla="*/ 73026 w 19687507"/>
                    <a:gd name="connsiteY16" fmla="*/ 15110423 h 17936173"/>
                    <a:gd name="connsiteX17" fmla="*/ 120651 w 19687507"/>
                    <a:gd name="connsiteY17" fmla="*/ 15234249 h 17936173"/>
                    <a:gd name="connsiteX18" fmla="*/ 50801 w 19687507"/>
                    <a:gd name="connsiteY18" fmla="*/ 15373949 h 17936173"/>
                    <a:gd name="connsiteX19" fmla="*/ 0 w 19687507"/>
                    <a:gd name="connsiteY19" fmla="*/ 15221548 h 17936173"/>
                    <a:gd name="connsiteX20" fmla="*/ 22225 w 19687507"/>
                    <a:gd name="connsiteY20" fmla="*/ 15078673 h 17936173"/>
                    <a:gd name="connsiteX21" fmla="*/ 320675 w 19687507"/>
                    <a:gd name="connsiteY21" fmla="*/ 14024573 h 17936173"/>
                    <a:gd name="connsiteX22" fmla="*/ 4689475 w 19687507"/>
                    <a:gd name="connsiteY22" fmla="*/ 14151573 h 17936173"/>
                    <a:gd name="connsiteX23" fmla="*/ 9121775 w 19687507"/>
                    <a:gd name="connsiteY23" fmla="*/ 14189673 h 17936173"/>
                    <a:gd name="connsiteX24" fmla="*/ 8943975 w 19687507"/>
                    <a:gd name="connsiteY24" fmla="*/ 11471873 h 17936173"/>
                    <a:gd name="connsiteX25" fmla="*/ 8766175 w 19687507"/>
                    <a:gd name="connsiteY25" fmla="*/ 10824173 h 17936173"/>
                    <a:gd name="connsiteX26" fmla="*/ 8893175 w 19687507"/>
                    <a:gd name="connsiteY26" fmla="*/ 10519373 h 17936173"/>
                    <a:gd name="connsiteX27" fmla="*/ 9121775 w 19687507"/>
                    <a:gd name="connsiteY27" fmla="*/ 10176473 h 17936173"/>
                    <a:gd name="connsiteX28" fmla="*/ 10048875 w 19687507"/>
                    <a:gd name="connsiteY28" fmla="*/ 9579573 h 17936173"/>
                    <a:gd name="connsiteX29" fmla="*/ 10493375 w 19687507"/>
                    <a:gd name="connsiteY29" fmla="*/ 9477973 h 17936173"/>
                    <a:gd name="connsiteX30" fmla="*/ 10950575 w 19687507"/>
                    <a:gd name="connsiteY30" fmla="*/ 9249373 h 17936173"/>
                    <a:gd name="connsiteX31" fmla="*/ 11280775 w 19687507"/>
                    <a:gd name="connsiteY31" fmla="*/ 9147773 h 17936173"/>
                    <a:gd name="connsiteX32" fmla="*/ 11203906 w 19687507"/>
                    <a:gd name="connsiteY32" fmla="*/ 3195639 h 17936173"/>
                    <a:gd name="connsiteX33" fmla="*/ 18214975 w 19687507"/>
                    <a:gd name="connsiteY33" fmla="*/ 3000973 h 17936173"/>
                    <a:gd name="connsiteX34" fmla="*/ 18074607 w 19687507"/>
                    <a:gd name="connsiteY34" fmla="*/ 0 h 17936173"/>
                    <a:gd name="connsiteX35" fmla="*/ 19681155 w 19687507"/>
                    <a:gd name="connsiteY35" fmla="*/ 941389 h 17936173"/>
                    <a:gd name="connsiteX36" fmla="*/ 19687507 w 19687507"/>
                    <a:gd name="connsiteY3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914401 w 19687507"/>
                    <a:gd name="connsiteY3" fmla="*/ 15675573 h 17936173"/>
                    <a:gd name="connsiteX4" fmla="*/ 911226 w 19687507"/>
                    <a:gd name="connsiteY4" fmla="*/ 15548573 h 17936173"/>
                    <a:gd name="connsiteX5" fmla="*/ 803276 w 19687507"/>
                    <a:gd name="connsiteY5" fmla="*/ 15434273 h 17936173"/>
                    <a:gd name="connsiteX6" fmla="*/ 733426 w 19687507"/>
                    <a:gd name="connsiteY6" fmla="*/ 15231073 h 17936173"/>
                    <a:gd name="connsiteX7" fmla="*/ 701676 w 19687507"/>
                    <a:gd name="connsiteY7" fmla="*/ 15097723 h 17936173"/>
                    <a:gd name="connsiteX8" fmla="*/ 606426 w 19687507"/>
                    <a:gd name="connsiteY8" fmla="*/ 14977073 h 17936173"/>
                    <a:gd name="connsiteX9" fmla="*/ 638176 w 19687507"/>
                    <a:gd name="connsiteY9" fmla="*/ 14869123 h 17936173"/>
                    <a:gd name="connsiteX10" fmla="*/ 574676 w 19687507"/>
                    <a:gd name="connsiteY10" fmla="*/ 14767523 h 17936173"/>
                    <a:gd name="connsiteX11" fmla="*/ 479426 w 19687507"/>
                    <a:gd name="connsiteY11" fmla="*/ 14678623 h 17936173"/>
                    <a:gd name="connsiteX12" fmla="*/ 415926 w 19687507"/>
                    <a:gd name="connsiteY12" fmla="*/ 14494473 h 17936173"/>
                    <a:gd name="connsiteX13" fmla="*/ 327026 w 19687507"/>
                    <a:gd name="connsiteY13" fmla="*/ 14564323 h 17936173"/>
                    <a:gd name="connsiteX14" fmla="*/ 257176 w 19687507"/>
                    <a:gd name="connsiteY14" fmla="*/ 14691323 h 17936173"/>
                    <a:gd name="connsiteX15" fmla="*/ 180976 w 19687507"/>
                    <a:gd name="connsiteY15" fmla="*/ 14811973 h 17936173"/>
                    <a:gd name="connsiteX16" fmla="*/ 180976 w 19687507"/>
                    <a:gd name="connsiteY16" fmla="*/ 14983423 h 17936173"/>
                    <a:gd name="connsiteX17" fmla="*/ 73026 w 19687507"/>
                    <a:gd name="connsiteY17" fmla="*/ 15110423 h 17936173"/>
                    <a:gd name="connsiteX18" fmla="*/ 120651 w 19687507"/>
                    <a:gd name="connsiteY18" fmla="*/ 15234249 h 17936173"/>
                    <a:gd name="connsiteX19" fmla="*/ 50801 w 19687507"/>
                    <a:gd name="connsiteY19" fmla="*/ 15373949 h 17936173"/>
                    <a:gd name="connsiteX20" fmla="*/ 0 w 19687507"/>
                    <a:gd name="connsiteY20" fmla="*/ 15221548 h 17936173"/>
                    <a:gd name="connsiteX21" fmla="*/ 22225 w 19687507"/>
                    <a:gd name="connsiteY21" fmla="*/ 15078673 h 17936173"/>
                    <a:gd name="connsiteX22" fmla="*/ 320675 w 19687507"/>
                    <a:gd name="connsiteY22" fmla="*/ 14024573 h 17936173"/>
                    <a:gd name="connsiteX23" fmla="*/ 4689475 w 19687507"/>
                    <a:gd name="connsiteY23" fmla="*/ 14151573 h 17936173"/>
                    <a:gd name="connsiteX24" fmla="*/ 9121775 w 19687507"/>
                    <a:gd name="connsiteY24" fmla="*/ 14189673 h 17936173"/>
                    <a:gd name="connsiteX25" fmla="*/ 8943975 w 19687507"/>
                    <a:gd name="connsiteY25" fmla="*/ 11471873 h 17936173"/>
                    <a:gd name="connsiteX26" fmla="*/ 8766175 w 19687507"/>
                    <a:gd name="connsiteY26" fmla="*/ 10824173 h 17936173"/>
                    <a:gd name="connsiteX27" fmla="*/ 8893175 w 19687507"/>
                    <a:gd name="connsiteY27" fmla="*/ 10519373 h 17936173"/>
                    <a:gd name="connsiteX28" fmla="*/ 9121775 w 19687507"/>
                    <a:gd name="connsiteY28" fmla="*/ 10176473 h 17936173"/>
                    <a:gd name="connsiteX29" fmla="*/ 10048875 w 19687507"/>
                    <a:gd name="connsiteY29" fmla="*/ 9579573 h 17936173"/>
                    <a:gd name="connsiteX30" fmla="*/ 10493375 w 19687507"/>
                    <a:gd name="connsiteY30" fmla="*/ 9477973 h 17936173"/>
                    <a:gd name="connsiteX31" fmla="*/ 10950575 w 19687507"/>
                    <a:gd name="connsiteY31" fmla="*/ 9249373 h 17936173"/>
                    <a:gd name="connsiteX32" fmla="*/ 11280775 w 19687507"/>
                    <a:gd name="connsiteY32" fmla="*/ 9147773 h 17936173"/>
                    <a:gd name="connsiteX33" fmla="*/ 11203906 w 19687507"/>
                    <a:gd name="connsiteY33" fmla="*/ 3195639 h 17936173"/>
                    <a:gd name="connsiteX34" fmla="*/ 18214975 w 19687507"/>
                    <a:gd name="connsiteY34" fmla="*/ 3000973 h 17936173"/>
                    <a:gd name="connsiteX35" fmla="*/ 18074607 w 19687507"/>
                    <a:gd name="connsiteY35" fmla="*/ 0 h 17936173"/>
                    <a:gd name="connsiteX36" fmla="*/ 19681155 w 19687507"/>
                    <a:gd name="connsiteY36" fmla="*/ 941389 h 17936173"/>
                    <a:gd name="connsiteX37" fmla="*/ 19687507 w 19687507"/>
                    <a:gd name="connsiteY3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1000126 w 19687507"/>
                    <a:gd name="connsiteY3" fmla="*/ 15739073 h 17936173"/>
                    <a:gd name="connsiteX4" fmla="*/ 914401 w 19687507"/>
                    <a:gd name="connsiteY4" fmla="*/ 15675573 h 17936173"/>
                    <a:gd name="connsiteX5" fmla="*/ 911226 w 19687507"/>
                    <a:gd name="connsiteY5" fmla="*/ 15548573 h 17936173"/>
                    <a:gd name="connsiteX6" fmla="*/ 803276 w 19687507"/>
                    <a:gd name="connsiteY6" fmla="*/ 15434273 h 17936173"/>
                    <a:gd name="connsiteX7" fmla="*/ 733426 w 19687507"/>
                    <a:gd name="connsiteY7" fmla="*/ 15231073 h 17936173"/>
                    <a:gd name="connsiteX8" fmla="*/ 701676 w 19687507"/>
                    <a:gd name="connsiteY8" fmla="*/ 15097723 h 17936173"/>
                    <a:gd name="connsiteX9" fmla="*/ 606426 w 19687507"/>
                    <a:gd name="connsiteY9" fmla="*/ 14977073 h 17936173"/>
                    <a:gd name="connsiteX10" fmla="*/ 638176 w 19687507"/>
                    <a:gd name="connsiteY10" fmla="*/ 14869123 h 17936173"/>
                    <a:gd name="connsiteX11" fmla="*/ 574676 w 19687507"/>
                    <a:gd name="connsiteY11" fmla="*/ 14767523 h 17936173"/>
                    <a:gd name="connsiteX12" fmla="*/ 479426 w 19687507"/>
                    <a:gd name="connsiteY12" fmla="*/ 14678623 h 17936173"/>
                    <a:gd name="connsiteX13" fmla="*/ 415926 w 19687507"/>
                    <a:gd name="connsiteY13" fmla="*/ 14494473 h 17936173"/>
                    <a:gd name="connsiteX14" fmla="*/ 327026 w 19687507"/>
                    <a:gd name="connsiteY14" fmla="*/ 14564323 h 17936173"/>
                    <a:gd name="connsiteX15" fmla="*/ 257176 w 19687507"/>
                    <a:gd name="connsiteY15" fmla="*/ 14691323 h 17936173"/>
                    <a:gd name="connsiteX16" fmla="*/ 180976 w 19687507"/>
                    <a:gd name="connsiteY16" fmla="*/ 14811973 h 17936173"/>
                    <a:gd name="connsiteX17" fmla="*/ 180976 w 19687507"/>
                    <a:gd name="connsiteY17" fmla="*/ 14983423 h 17936173"/>
                    <a:gd name="connsiteX18" fmla="*/ 73026 w 19687507"/>
                    <a:gd name="connsiteY18" fmla="*/ 15110423 h 17936173"/>
                    <a:gd name="connsiteX19" fmla="*/ 120651 w 19687507"/>
                    <a:gd name="connsiteY19" fmla="*/ 15234249 h 17936173"/>
                    <a:gd name="connsiteX20" fmla="*/ 50801 w 19687507"/>
                    <a:gd name="connsiteY20" fmla="*/ 15373949 h 17936173"/>
                    <a:gd name="connsiteX21" fmla="*/ 0 w 19687507"/>
                    <a:gd name="connsiteY21" fmla="*/ 15221548 h 17936173"/>
                    <a:gd name="connsiteX22" fmla="*/ 22225 w 19687507"/>
                    <a:gd name="connsiteY22" fmla="*/ 15078673 h 17936173"/>
                    <a:gd name="connsiteX23" fmla="*/ 320675 w 19687507"/>
                    <a:gd name="connsiteY23" fmla="*/ 14024573 h 17936173"/>
                    <a:gd name="connsiteX24" fmla="*/ 4689475 w 19687507"/>
                    <a:gd name="connsiteY24" fmla="*/ 14151573 h 17936173"/>
                    <a:gd name="connsiteX25" fmla="*/ 9121775 w 19687507"/>
                    <a:gd name="connsiteY25" fmla="*/ 14189673 h 17936173"/>
                    <a:gd name="connsiteX26" fmla="*/ 8943975 w 19687507"/>
                    <a:gd name="connsiteY26" fmla="*/ 11471873 h 17936173"/>
                    <a:gd name="connsiteX27" fmla="*/ 8766175 w 19687507"/>
                    <a:gd name="connsiteY27" fmla="*/ 10824173 h 17936173"/>
                    <a:gd name="connsiteX28" fmla="*/ 8893175 w 19687507"/>
                    <a:gd name="connsiteY28" fmla="*/ 10519373 h 17936173"/>
                    <a:gd name="connsiteX29" fmla="*/ 9121775 w 19687507"/>
                    <a:gd name="connsiteY29" fmla="*/ 10176473 h 17936173"/>
                    <a:gd name="connsiteX30" fmla="*/ 10048875 w 19687507"/>
                    <a:gd name="connsiteY30" fmla="*/ 9579573 h 17936173"/>
                    <a:gd name="connsiteX31" fmla="*/ 10493375 w 19687507"/>
                    <a:gd name="connsiteY31" fmla="*/ 9477973 h 17936173"/>
                    <a:gd name="connsiteX32" fmla="*/ 10950575 w 19687507"/>
                    <a:gd name="connsiteY32" fmla="*/ 9249373 h 17936173"/>
                    <a:gd name="connsiteX33" fmla="*/ 11280775 w 19687507"/>
                    <a:gd name="connsiteY33" fmla="*/ 9147773 h 17936173"/>
                    <a:gd name="connsiteX34" fmla="*/ 11203906 w 19687507"/>
                    <a:gd name="connsiteY34" fmla="*/ 3195639 h 17936173"/>
                    <a:gd name="connsiteX35" fmla="*/ 18214975 w 19687507"/>
                    <a:gd name="connsiteY35" fmla="*/ 3000973 h 17936173"/>
                    <a:gd name="connsiteX36" fmla="*/ 18074607 w 19687507"/>
                    <a:gd name="connsiteY36" fmla="*/ 0 h 17936173"/>
                    <a:gd name="connsiteX37" fmla="*/ 19681155 w 19687507"/>
                    <a:gd name="connsiteY37" fmla="*/ 941389 h 17936173"/>
                    <a:gd name="connsiteX38" fmla="*/ 19687507 w 19687507"/>
                    <a:gd name="connsiteY3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222375 w 19687507"/>
                    <a:gd name="connsiteY2" fmla="*/ 15980373 h 17936173"/>
                    <a:gd name="connsiteX3" fmla="*/ 1063626 w 19687507"/>
                    <a:gd name="connsiteY3" fmla="*/ 15847023 h 17936173"/>
                    <a:gd name="connsiteX4" fmla="*/ 1000126 w 19687507"/>
                    <a:gd name="connsiteY4" fmla="*/ 15739073 h 17936173"/>
                    <a:gd name="connsiteX5" fmla="*/ 914401 w 19687507"/>
                    <a:gd name="connsiteY5" fmla="*/ 15675573 h 17936173"/>
                    <a:gd name="connsiteX6" fmla="*/ 911226 w 19687507"/>
                    <a:gd name="connsiteY6" fmla="*/ 15548573 h 17936173"/>
                    <a:gd name="connsiteX7" fmla="*/ 803276 w 19687507"/>
                    <a:gd name="connsiteY7" fmla="*/ 15434273 h 17936173"/>
                    <a:gd name="connsiteX8" fmla="*/ 733426 w 19687507"/>
                    <a:gd name="connsiteY8" fmla="*/ 15231073 h 17936173"/>
                    <a:gd name="connsiteX9" fmla="*/ 701676 w 19687507"/>
                    <a:gd name="connsiteY9" fmla="*/ 15097723 h 17936173"/>
                    <a:gd name="connsiteX10" fmla="*/ 606426 w 19687507"/>
                    <a:gd name="connsiteY10" fmla="*/ 14977073 h 17936173"/>
                    <a:gd name="connsiteX11" fmla="*/ 638176 w 19687507"/>
                    <a:gd name="connsiteY11" fmla="*/ 14869123 h 17936173"/>
                    <a:gd name="connsiteX12" fmla="*/ 574676 w 19687507"/>
                    <a:gd name="connsiteY12" fmla="*/ 14767523 h 17936173"/>
                    <a:gd name="connsiteX13" fmla="*/ 479426 w 19687507"/>
                    <a:gd name="connsiteY13" fmla="*/ 14678623 h 17936173"/>
                    <a:gd name="connsiteX14" fmla="*/ 415926 w 19687507"/>
                    <a:gd name="connsiteY14" fmla="*/ 14494473 h 17936173"/>
                    <a:gd name="connsiteX15" fmla="*/ 327026 w 19687507"/>
                    <a:gd name="connsiteY15" fmla="*/ 14564323 h 17936173"/>
                    <a:gd name="connsiteX16" fmla="*/ 257176 w 19687507"/>
                    <a:gd name="connsiteY16" fmla="*/ 14691323 h 17936173"/>
                    <a:gd name="connsiteX17" fmla="*/ 180976 w 19687507"/>
                    <a:gd name="connsiteY17" fmla="*/ 14811973 h 17936173"/>
                    <a:gd name="connsiteX18" fmla="*/ 180976 w 19687507"/>
                    <a:gd name="connsiteY18" fmla="*/ 14983423 h 17936173"/>
                    <a:gd name="connsiteX19" fmla="*/ 73026 w 19687507"/>
                    <a:gd name="connsiteY19" fmla="*/ 15110423 h 17936173"/>
                    <a:gd name="connsiteX20" fmla="*/ 120651 w 19687507"/>
                    <a:gd name="connsiteY20" fmla="*/ 15234249 h 17936173"/>
                    <a:gd name="connsiteX21" fmla="*/ 50801 w 19687507"/>
                    <a:gd name="connsiteY21" fmla="*/ 15373949 h 17936173"/>
                    <a:gd name="connsiteX22" fmla="*/ 0 w 19687507"/>
                    <a:gd name="connsiteY22" fmla="*/ 15221548 h 17936173"/>
                    <a:gd name="connsiteX23" fmla="*/ 22225 w 19687507"/>
                    <a:gd name="connsiteY23" fmla="*/ 15078673 h 17936173"/>
                    <a:gd name="connsiteX24" fmla="*/ 320675 w 19687507"/>
                    <a:gd name="connsiteY24" fmla="*/ 14024573 h 17936173"/>
                    <a:gd name="connsiteX25" fmla="*/ 4689475 w 19687507"/>
                    <a:gd name="connsiteY25" fmla="*/ 14151573 h 17936173"/>
                    <a:gd name="connsiteX26" fmla="*/ 9121775 w 19687507"/>
                    <a:gd name="connsiteY26" fmla="*/ 14189673 h 17936173"/>
                    <a:gd name="connsiteX27" fmla="*/ 8943975 w 19687507"/>
                    <a:gd name="connsiteY27" fmla="*/ 11471873 h 17936173"/>
                    <a:gd name="connsiteX28" fmla="*/ 8766175 w 19687507"/>
                    <a:gd name="connsiteY28" fmla="*/ 10824173 h 17936173"/>
                    <a:gd name="connsiteX29" fmla="*/ 8893175 w 19687507"/>
                    <a:gd name="connsiteY29" fmla="*/ 10519373 h 17936173"/>
                    <a:gd name="connsiteX30" fmla="*/ 9121775 w 19687507"/>
                    <a:gd name="connsiteY30" fmla="*/ 10176473 h 17936173"/>
                    <a:gd name="connsiteX31" fmla="*/ 10048875 w 19687507"/>
                    <a:gd name="connsiteY31" fmla="*/ 9579573 h 17936173"/>
                    <a:gd name="connsiteX32" fmla="*/ 10493375 w 19687507"/>
                    <a:gd name="connsiteY32" fmla="*/ 9477973 h 17936173"/>
                    <a:gd name="connsiteX33" fmla="*/ 10950575 w 19687507"/>
                    <a:gd name="connsiteY33" fmla="*/ 9249373 h 17936173"/>
                    <a:gd name="connsiteX34" fmla="*/ 11280775 w 19687507"/>
                    <a:gd name="connsiteY34" fmla="*/ 9147773 h 17936173"/>
                    <a:gd name="connsiteX35" fmla="*/ 11203906 w 19687507"/>
                    <a:gd name="connsiteY35" fmla="*/ 3195639 h 17936173"/>
                    <a:gd name="connsiteX36" fmla="*/ 18214975 w 19687507"/>
                    <a:gd name="connsiteY36" fmla="*/ 3000973 h 17936173"/>
                    <a:gd name="connsiteX37" fmla="*/ 18074607 w 19687507"/>
                    <a:gd name="connsiteY37" fmla="*/ 0 h 17936173"/>
                    <a:gd name="connsiteX38" fmla="*/ 19681155 w 19687507"/>
                    <a:gd name="connsiteY38" fmla="*/ 941389 h 17936173"/>
                    <a:gd name="connsiteX39" fmla="*/ 19687507 w 19687507"/>
                    <a:gd name="connsiteY3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177925 w 19687507"/>
                    <a:gd name="connsiteY2" fmla="*/ 15923223 h 17936173"/>
                    <a:gd name="connsiteX3" fmla="*/ 1063626 w 19687507"/>
                    <a:gd name="connsiteY3" fmla="*/ 15847023 h 17936173"/>
                    <a:gd name="connsiteX4" fmla="*/ 1000126 w 19687507"/>
                    <a:gd name="connsiteY4" fmla="*/ 15739073 h 17936173"/>
                    <a:gd name="connsiteX5" fmla="*/ 914401 w 19687507"/>
                    <a:gd name="connsiteY5" fmla="*/ 15675573 h 17936173"/>
                    <a:gd name="connsiteX6" fmla="*/ 911226 w 19687507"/>
                    <a:gd name="connsiteY6" fmla="*/ 15548573 h 17936173"/>
                    <a:gd name="connsiteX7" fmla="*/ 803276 w 19687507"/>
                    <a:gd name="connsiteY7" fmla="*/ 15434273 h 17936173"/>
                    <a:gd name="connsiteX8" fmla="*/ 733426 w 19687507"/>
                    <a:gd name="connsiteY8" fmla="*/ 15231073 h 17936173"/>
                    <a:gd name="connsiteX9" fmla="*/ 701676 w 19687507"/>
                    <a:gd name="connsiteY9" fmla="*/ 15097723 h 17936173"/>
                    <a:gd name="connsiteX10" fmla="*/ 606426 w 19687507"/>
                    <a:gd name="connsiteY10" fmla="*/ 14977073 h 17936173"/>
                    <a:gd name="connsiteX11" fmla="*/ 638176 w 19687507"/>
                    <a:gd name="connsiteY11" fmla="*/ 14869123 h 17936173"/>
                    <a:gd name="connsiteX12" fmla="*/ 574676 w 19687507"/>
                    <a:gd name="connsiteY12" fmla="*/ 14767523 h 17936173"/>
                    <a:gd name="connsiteX13" fmla="*/ 479426 w 19687507"/>
                    <a:gd name="connsiteY13" fmla="*/ 14678623 h 17936173"/>
                    <a:gd name="connsiteX14" fmla="*/ 415926 w 19687507"/>
                    <a:gd name="connsiteY14" fmla="*/ 14494473 h 17936173"/>
                    <a:gd name="connsiteX15" fmla="*/ 327026 w 19687507"/>
                    <a:gd name="connsiteY15" fmla="*/ 14564323 h 17936173"/>
                    <a:gd name="connsiteX16" fmla="*/ 257176 w 19687507"/>
                    <a:gd name="connsiteY16" fmla="*/ 14691323 h 17936173"/>
                    <a:gd name="connsiteX17" fmla="*/ 180976 w 19687507"/>
                    <a:gd name="connsiteY17" fmla="*/ 14811973 h 17936173"/>
                    <a:gd name="connsiteX18" fmla="*/ 180976 w 19687507"/>
                    <a:gd name="connsiteY18" fmla="*/ 14983423 h 17936173"/>
                    <a:gd name="connsiteX19" fmla="*/ 73026 w 19687507"/>
                    <a:gd name="connsiteY19" fmla="*/ 15110423 h 17936173"/>
                    <a:gd name="connsiteX20" fmla="*/ 120651 w 19687507"/>
                    <a:gd name="connsiteY20" fmla="*/ 15234249 h 17936173"/>
                    <a:gd name="connsiteX21" fmla="*/ 50801 w 19687507"/>
                    <a:gd name="connsiteY21" fmla="*/ 15373949 h 17936173"/>
                    <a:gd name="connsiteX22" fmla="*/ 0 w 19687507"/>
                    <a:gd name="connsiteY22" fmla="*/ 15221548 h 17936173"/>
                    <a:gd name="connsiteX23" fmla="*/ 22225 w 19687507"/>
                    <a:gd name="connsiteY23" fmla="*/ 15078673 h 17936173"/>
                    <a:gd name="connsiteX24" fmla="*/ 320675 w 19687507"/>
                    <a:gd name="connsiteY24" fmla="*/ 14024573 h 17936173"/>
                    <a:gd name="connsiteX25" fmla="*/ 4689475 w 19687507"/>
                    <a:gd name="connsiteY25" fmla="*/ 14151573 h 17936173"/>
                    <a:gd name="connsiteX26" fmla="*/ 9121775 w 19687507"/>
                    <a:gd name="connsiteY26" fmla="*/ 14189673 h 17936173"/>
                    <a:gd name="connsiteX27" fmla="*/ 8943975 w 19687507"/>
                    <a:gd name="connsiteY27" fmla="*/ 11471873 h 17936173"/>
                    <a:gd name="connsiteX28" fmla="*/ 8766175 w 19687507"/>
                    <a:gd name="connsiteY28" fmla="*/ 10824173 h 17936173"/>
                    <a:gd name="connsiteX29" fmla="*/ 8893175 w 19687507"/>
                    <a:gd name="connsiteY29" fmla="*/ 10519373 h 17936173"/>
                    <a:gd name="connsiteX30" fmla="*/ 9121775 w 19687507"/>
                    <a:gd name="connsiteY30" fmla="*/ 10176473 h 17936173"/>
                    <a:gd name="connsiteX31" fmla="*/ 10048875 w 19687507"/>
                    <a:gd name="connsiteY31" fmla="*/ 9579573 h 17936173"/>
                    <a:gd name="connsiteX32" fmla="*/ 10493375 w 19687507"/>
                    <a:gd name="connsiteY32" fmla="*/ 9477973 h 17936173"/>
                    <a:gd name="connsiteX33" fmla="*/ 10950575 w 19687507"/>
                    <a:gd name="connsiteY33" fmla="*/ 9249373 h 17936173"/>
                    <a:gd name="connsiteX34" fmla="*/ 11280775 w 19687507"/>
                    <a:gd name="connsiteY34" fmla="*/ 9147773 h 17936173"/>
                    <a:gd name="connsiteX35" fmla="*/ 11203906 w 19687507"/>
                    <a:gd name="connsiteY35" fmla="*/ 3195639 h 17936173"/>
                    <a:gd name="connsiteX36" fmla="*/ 18214975 w 19687507"/>
                    <a:gd name="connsiteY36" fmla="*/ 3000973 h 17936173"/>
                    <a:gd name="connsiteX37" fmla="*/ 18074607 w 19687507"/>
                    <a:gd name="connsiteY37" fmla="*/ 0 h 17936173"/>
                    <a:gd name="connsiteX38" fmla="*/ 19681155 w 19687507"/>
                    <a:gd name="connsiteY38" fmla="*/ 941389 h 17936173"/>
                    <a:gd name="connsiteX39" fmla="*/ 19687507 w 19687507"/>
                    <a:gd name="connsiteY3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177925 w 19687507"/>
                    <a:gd name="connsiteY3" fmla="*/ 15923223 h 17936173"/>
                    <a:gd name="connsiteX4" fmla="*/ 1063626 w 19687507"/>
                    <a:gd name="connsiteY4" fmla="*/ 15847023 h 17936173"/>
                    <a:gd name="connsiteX5" fmla="*/ 1000126 w 19687507"/>
                    <a:gd name="connsiteY5" fmla="*/ 15739073 h 17936173"/>
                    <a:gd name="connsiteX6" fmla="*/ 914401 w 19687507"/>
                    <a:gd name="connsiteY6" fmla="*/ 15675573 h 17936173"/>
                    <a:gd name="connsiteX7" fmla="*/ 911226 w 19687507"/>
                    <a:gd name="connsiteY7" fmla="*/ 15548573 h 17936173"/>
                    <a:gd name="connsiteX8" fmla="*/ 803276 w 19687507"/>
                    <a:gd name="connsiteY8" fmla="*/ 15434273 h 17936173"/>
                    <a:gd name="connsiteX9" fmla="*/ 733426 w 19687507"/>
                    <a:gd name="connsiteY9" fmla="*/ 15231073 h 17936173"/>
                    <a:gd name="connsiteX10" fmla="*/ 701676 w 19687507"/>
                    <a:gd name="connsiteY10" fmla="*/ 15097723 h 17936173"/>
                    <a:gd name="connsiteX11" fmla="*/ 606426 w 19687507"/>
                    <a:gd name="connsiteY11" fmla="*/ 14977073 h 17936173"/>
                    <a:gd name="connsiteX12" fmla="*/ 638176 w 19687507"/>
                    <a:gd name="connsiteY12" fmla="*/ 14869123 h 17936173"/>
                    <a:gd name="connsiteX13" fmla="*/ 574676 w 19687507"/>
                    <a:gd name="connsiteY13" fmla="*/ 14767523 h 17936173"/>
                    <a:gd name="connsiteX14" fmla="*/ 479426 w 19687507"/>
                    <a:gd name="connsiteY14" fmla="*/ 14678623 h 17936173"/>
                    <a:gd name="connsiteX15" fmla="*/ 415926 w 19687507"/>
                    <a:gd name="connsiteY15" fmla="*/ 14494473 h 17936173"/>
                    <a:gd name="connsiteX16" fmla="*/ 327026 w 19687507"/>
                    <a:gd name="connsiteY16" fmla="*/ 14564323 h 17936173"/>
                    <a:gd name="connsiteX17" fmla="*/ 257176 w 19687507"/>
                    <a:gd name="connsiteY17" fmla="*/ 14691323 h 17936173"/>
                    <a:gd name="connsiteX18" fmla="*/ 180976 w 19687507"/>
                    <a:gd name="connsiteY18" fmla="*/ 14811973 h 17936173"/>
                    <a:gd name="connsiteX19" fmla="*/ 180976 w 19687507"/>
                    <a:gd name="connsiteY19" fmla="*/ 14983423 h 17936173"/>
                    <a:gd name="connsiteX20" fmla="*/ 73026 w 19687507"/>
                    <a:gd name="connsiteY20" fmla="*/ 15110423 h 17936173"/>
                    <a:gd name="connsiteX21" fmla="*/ 120651 w 19687507"/>
                    <a:gd name="connsiteY21" fmla="*/ 15234249 h 17936173"/>
                    <a:gd name="connsiteX22" fmla="*/ 50801 w 19687507"/>
                    <a:gd name="connsiteY22" fmla="*/ 15373949 h 17936173"/>
                    <a:gd name="connsiteX23" fmla="*/ 0 w 19687507"/>
                    <a:gd name="connsiteY23" fmla="*/ 15221548 h 17936173"/>
                    <a:gd name="connsiteX24" fmla="*/ 22225 w 19687507"/>
                    <a:gd name="connsiteY24" fmla="*/ 15078673 h 17936173"/>
                    <a:gd name="connsiteX25" fmla="*/ 320675 w 19687507"/>
                    <a:gd name="connsiteY25" fmla="*/ 14024573 h 17936173"/>
                    <a:gd name="connsiteX26" fmla="*/ 4689475 w 19687507"/>
                    <a:gd name="connsiteY26" fmla="*/ 14151573 h 17936173"/>
                    <a:gd name="connsiteX27" fmla="*/ 9121775 w 19687507"/>
                    <a:gd name="connsiteY27" fmla="*/ 14189673 h 17936173"/>
                    <a:gd name="connsiteX28" fmla="*/ 8943975 w 19687507"/>
                    <a:gd name="connsiteY28" fmla="*/ 11471873 h 17936173"/>
                    <a:gd name="connsiteX29" fmla="*/ 8766175 w 19687507"/>
                    <a:gd name="connsiteY29" fmla="*/ 10824173 h 17936173"/>
                    <a:gd name="connsiteX30" fmla="*/ 8893175 w 19687507"/>
                    <a:gd name="connsiteY30" fmla="*/ 10519373 h 17936173"/>
                    <a:gd name="connsiteX31" fmla="*/ 9121775 w 19687507"/>
                    <a:gd name="connsiteY31" fmla="*/ 10176473 h 17936173"/>
                    <a:gd name="connsiteX32" fmla="*/ 10048875 w 19687507"/>
                    <a:gd name="connsiteY32" fmla="*/ 9579573 h 17936173"/>
                    <a:gd name="connsiteX33" fmla="*/ 10493375 w 19687507"/>
                    <a:gd name="connsiteY33" fmla="*/ 9477973 h 17936173"/>
                    <a:gd name="connsiteX34" fmla="*/ 10950575 w 19687507"/>
                    <a:gd name="connsiteY34" fmla="*/ 9249373 h 17936173"/>
                    <a:gd name="connsiteX35" fmla="*/ 11280775 w 19687507"/>
                    <a:gd name="connsiteY35" fmla="*/ 9147773 h 17936173"/>
                    <a:gd name="connsiteX36" fmla="*/ 11203906 w 19687507"/>
                    <a:gd name="connsiteY36" fmla="*/ 3195639 h 17936173"/>
                    <a:gd name="connsiteX37" fmla="*/ 18214975 w 19687507"/>
                    <a:gd name="connsiteY37" fmla="*/ 3000973 h 17936173"/>
                    <a:gd name="connsiteX38" fmla="*/ 18074607 w 19687507"/>
                    <a:gd name="connsiteY38" fmla="*/ 0 h 17936173"/>
                    <a:gd name="connsiteX39" fmla="*/ 19681155 w 19687507"/>
                    <a:gd name="connsiteY39" fmla="*/ 941389 h 17936173"/>
                    <a:gd name="connsiteX40" fmla="*/ 19687507 w 19687507"/>
                    <a:gd name="connsiteY4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196976 w 19687507"/>
                    <a:gd name="connsiteY3" fmla="*/ 15821623 h 17936173"/>
                    <a:gd name="connsiteX4" fmla="*/ 1177925 w 19687507"/>
                    <a:gd name="connsiteY4" fmla="*/ 15923223 h 17936173"/>
                    <a:gd name="connsiteX5" fmla="*/ 1063626 w 19687507"/>
                    <a:gd name="connsiteY5" fmla="*/ 15847023 h 17936173"/>
                    <a:gd name="connsiteX6" fmla="*/ 1000126 w 19687507"/>
                    <a:gd name="connsiteY6" fmla="*/ 15739073 h 17936173"/>
                    <a:gd name="connsiteX7" fmla="*/ 914401 w 19687507"/>
                    <a:gd name="connsiteY7" fmla="*/ 15675573 h 17936173"/>
                    <a:gd name="connsiteX8" fmla="*/ 911226 w 19687507"/>
                    <a:gd name="connsiteY8" fmla="*/ 15548573 h 17936173"/>
                    <a:gd name="connsiteX9" fmla="*/ 803276 w 19687507"/>
                    <a:gd name="connsiteY9" fmla="*/ 15434273 h 17936173"/>
                    <a:gd name="connsiteX10" fmla="*/ 733426 w 19687507"/>
                    <a:gd name="connsiteY10" fmla="*/ 15231073 h 17936173"/>
                    <a:gd name="connsiteX11" fmla="*/ 701676 w 19687507"/>
                    <a:gd name="connsiteY11" fmla="*/ 15097723 h 17936173"/>
                    <a:gd name="connsiteX12" fmla="*/ 606426 w 19687507"/>
                    <a:gd name="connsiteY12" fmla="*/ 14977073 h 17936173"/>
                    <a:gd name="connsiteX13" fmla="*/ 638176 w 19687507"/>
                    <a:gd name="connsiteY13" fmla="*/ 14869123 h 17936173"/>
                    <a:gd name="connsiteX14" fmla="*/ 574676 w 19687507"/>
                    <a:gd name="connsiteY14" fmla="*/ 14767523 h 17936173"/>
                    <a:gd name="connsiteX15" fmla="*/ 479426 w 19687507"/>
                    <a:gd name="connsiteY15" fmla="*/ 14678623 h 17936173"/>
                    <a:gd name="connsiteX16" fmla="*/ 415926 w 19687507"/>
                    <a:gd name="connsiteY16" fmla="*/ 14494473 h 17936173"/>
                    <a:gd name="connsiteX17" fmla="*/ 327026 w 19687507"/>
                    <a:gd name="connsiteY17" fmla="*/ 14564323 h 17936173"/>
                    <a:gd name="connsiteX18" fmla="*/ 257176 w 19687507"/>
                    <a:gd name="connsiteY18" fmla="*/ 14691323 h 17936173"/>
                    <a:gd name="connsiteX19" fmla="*/ 180976 w 19687507"/>
                    <a:gd name="connsiteY19" fmla="*/ 14811973 h 17936173"/>
                    <a:gd name="connsiteX20" fmla="*/ 180976 w 19687507"/>
                    <a:gd name="connsiteY20" fmla="*/ 14983423 h 17936173"/>
                    <a:gd name="connsiteX21" fmla="*/ 73026 w 19687507"/>
                    <a:gd name="connsiteY21" fmla="*/ 15110423 h 17936173"/>
                    <a:gd name="connsiteX22" fmla="*/ 120651 w 19687507"/>
                    <a:gd name="connsiteY22" fmla="*/ 15234249 h 17936173"/>
                    <a:gd name="connsiteX23" fmla="*/ 50801 w 19687507"/>
                    <a:gd name="connsiteY23" fmla="*/ 15373949 h 17936173"/>
                    <a:gd name="connsiteX24" fmla="*/ 0 w 19687507"/>
                    <a:gd name="connsiteY24" fmla="*/ 15221548 h 17936173"/>
                    <a:gd name="connsiteX25" fmla="*/ 22225 w 19687507"/>
                    <a:gd name="connsiteY25" fmla="*/ 15078673 h 17936173"/>
                    <a:gd name="connsiteX26" fmla="*/ 320675 w 19687507"/>
                    <a:gd name="connsiteY26" fmla="*/ 14024573 h 17936173"/>
                    <a:gd name="connsiteX27" fmla="*/ 4689475 w 19687507"/>
                    <a:gd name="connsiteY27" fmla="*/ 14151573 h 17936173"/>
                    <a:gd name="connsiteX28" fmla="*/ 9121775 w 19687507"/>
                    <a:gd name="connsiteY28" fmla="*/ 14189673 h 17936173"/>
                    <a:gd name="connsiteX29" fmla="*/ 8943975 w 19687507"/>
                    <a:gd name="connsiteY29" fmla="*/ 11471873 h 17936173"/>
                    <a:gd name="connsiteX30" fmla="*/ 8766175 w 19687507"/>
                    <a:gd name="connsiteY30" fmla="*/ 10824173 h 17936173"/>
                    <a:gd name="connsiteX31" fmla="*/ 8893175 w 19687507"/>
                    <a:gd name="connsiteY31" fmla="*/ 10519373 h 17936173"/>
                    <a:gd name="connsiteX32" fmla="*/ 9121775 w 19687507"/>
                    <a:gd name="connsiteY32" fmla="*/ 10176473 h 17936173"/>
                    <a:gd name="connsiteX33" fmla="*/ 10048875 w 19687507"/>
                    <a:gd name="connsiteY33" fmla="*/ 9579573 h 17936173"/>
                    <a:gd name="connsiteX34" fmla="*/ 10493375 w 19687507"/>
                    <a:gd name="connsiteY34" fmla="*/ 9477973 h 17936173"/>
                    <a:gd name="connsiteX35" fmla="*/ 10950575 w 19687507"/>
                    <a:gd name="connsiteY35" fmla="*/ 9249373 h 17936173"/>
                    <a:gd name="connsiteX36" fmla="*/ 11280775 w 19687507"/>
                    <a:gd name="connsiteY36" fmla="*/ 9147773 h 17936173"/>
                    <a:gd name="connsiteX37" fmla="*/ 11203906 w 19687507"/>
                    <a:gd name="connsiteY37" fmla="*/ 3195639 h 17936173"/>
                    <a:gd name="connsiteX38" fmla="*/ 18214975 w 19687507"/>
                    <a:gd name="connsiteY38" fmla="*/ 3000973 h 17936173"/>
                    <a:gd name="connsiteX39" fmla="*/ 18074607 w 19687507"/>
                    <a:gd name="connsiteY39" fmla="*/ 0 h 17936173"/>
                    <a:gd name="connsiteX40" fmla="*/ 19681155 w 19687507"/>
                    <a:gd name="connsiteY40" fmla="*/ 941389 h 17936173"/>
                    <a:gd name="connsiteX41" fmla="*/ 19687507 w 19687507"/>
                    <a:gd name="connsiteY4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190626 w 19687507"/>
                    <a:gd name="connsiteY3" fmla="*/ 15593023 h 17936173"/>
                    <a:gd name="connsiteX4" fmla="*/ 1196976 w 19687507"/>
                    <a:gd name="connsiteY4" fmla="*/ 15821623 h 17936173"/>
                    <a:gd name="connsiteX5" fmla="*/ 1177925 w 19687507"/>
                    <a:gd name="connsiteY5" fmla="*/ 15923223 h 17936173"/>
                    <a:gd name="connsiteX6" fmla="*/ 1063626 w 19687507"/>
                    <a:gd name="connsiteY6" fmla="*/ 15847023 h 17936173"/>
                    <a:gd name="connsiteX7" fmla="*/ 1000126 w 19687507"/>
                    <a:gd name="connsiteY7" fmla="*/ 15739073 h 17936173"/>
                    <a:gd name="connsiteX8" fmla="*/ 914401 w 19687507"/>
                    <a:gd name="connsiteY8" fmla="*/ 15675573 h 17936173"/>
                    <a:gd name="connsiteX9" fmla="*/ 911226 w 19687507"/>
                    <a:gd name="connsiteY9" fmla="*/ 15548573 h 17936173"/>
                    <a:gd name="connsiteX10" fmla="*/ 803276 w 19687507"/>
                    <a:gd name="connsiteY10" fmla="*/ 15434273 h 17936173"/>
                    <a:gd name="connsiteX11" fmla="*/ 733426 w 19687507"/>
                    <a:gd name="connsiteY11" fmla="*/ 15231073 h 17936173"/>
                    <a:gd name="connsiteX12" fmla="*/ 701676 w 19687507"/>
                    <a:gd name="connsiteY12" fmla="*/ 15097723 h 17936173"/>
                    <a:gd name="connsiteX13" fmla="*/ 606426 w 19687507"/>
                    <a:gd name="connsiteY13" fmla="*/ 14977073 h 17936173"/>
                    <a:gd name="connsiteX14" fmla="*/ 638176 w 19687507"/>
                    <a:gd name="connsiteY14" fmla="*/ 14869123 h 17936173"/>
                    <a:gd name="connsiteX15" fmla="*/ 574676 w 19687507"/>
                    <a:gd name="connsiteY15" fmla="*/ 14767523 h 17936173"/>
                    <a:gd name="connsiteX16" fmla="*/ 479426 w 19687507"/>
                    <a:gd name="connsiteY16" fmla="*/ 14678623 h 17936173"/>
                    <a:gd name="connsiteX17" fmla="*/ 415926 w 19687507"/>
                    <a:gd name="connsiteY17" fmla="*/ 14494473 h 17936173"/>
                    <a:gd name="connsiteX18" fmla="*/ 327026 w 19687507"/>
                    <a:gd name="connsiteY18" fmla="*/ 14564323 h 17936173"/>
                    <a:gd name="connsiteX19" fmla="*/ 257176 w 19687507"/>
                    <a:gd name="connsiteY19" fmla="*/ 14691323 h 17936173"/>
                    <a:gd name="connsiteX20" fmla="*/ 180976 w 19687507"/>
                    <a:gd name="connsiteY20" fmla="*/ 14811973 h 17936173"/>
                    <a:gd name="connsiteX21" fmla="*/ 180976 w 19687507"/>
                    <a:gd name="connsiteY21" fmla="*/ 14983423 h 17936173"/>
                    <a:gd name="connsiteX22" fmla="*/ 73026 w 19687507"/>
                    <a:gd name="connsiteY22" fmla="*/ 15110423 h 17936173"/>
                    <a:gd name="connsiteX23" fmla="*/ 120651 w 19687507"/>
                    <a:gd name="connsiteY23" fmla="*/ 15234249 h 17936173"/>
                    <a:gd name="connsiteX24" fmla="*/ 50801 w 19687507"/>
                    <a:gd name="connsiteY24" fmla="*/ 15373949 h 17936173"/>
                    <a:gd name="connsiteX25" fmla="*/ 0 w 19687507"/>
                    <a:gd name="connsiteY25" fmla="*/ 15221548 h 17936173"/>
                    <a:gd name="connsiteX26" fmla="*/ 22225 w 19687507"/>
                    <a:gd name="connsiteY26" fmla="*/ 15078673 h 17936173"/>
                    <a:gd name="connsiteX27" fmla="*/ 320675 w 19687507"/>
                    <a:gd name="connsiteY27" fmla="*/ 14024573 h 17936173"/>
                    <a:gd name="connsiteX28" fmla="*/ 4689475 w 19687507"/>
                    <a:gd name="connsiteY28" fmla="*/ 14151573 h 17936173"/>
                    <a:gd name="connsiteX29" fmla="*/ 9121775 w 19687507"/>
                    <a:gd name="connsiteY29" fmla="*/ 14189673 h 17936173"/>
                    <a:gd name="connsiteX30" fmla="*/ 8943975 w 19687507"/>
                    <a:gd name="connsiteY30" fmla="*/ 11471873 h 17936173"/>
                    <a:gd name="connsiteX31" fmla="*/ 8766175 w 19687507"/>
                    <a:gd name="connsiteY31" fmla="*/ 10824173 h 17936173"/>
                    <a:gd name="connsiteX32" fmla="*/ 8893175 w 19687507"/>
                    <a:gd name="connsiteY32" fmla="*/ 10519373 h 17936173"/>
                    <a:gd name="connsiteX33" fmla="*/ 9121775 w 19687507"/>
                    <a:gd name="connsiteY33" fmla="*/ 10176473 h 17936173"/>
                    <a:gd name="connsiteX34" fmla="*/ 10048875 w 19687507"/>
                    <a:gd name="connsiteY34" fmla="*/ 9579573 h 17936173"/>
                    <a:gd name="connsiteX35" fmla="*/ 10493375 w 19687507"/>
                    <a:gd name="connsiteY35" fmla="*/ 9477973 h 17936173"/>
                    <a:gd name="connsiteX36" fmla="*/ 10950575 w 19687507"/>
                    <a:gd name="connsiteY36" fmla="*/ 9249373 h 17936173"/>
                    <a:gd name="connsiteX37" fmla="*/ 11280775 w 19687507"/>
                    <a:gd name="connsiteY37" fmla="*/ 9147773 h 17936173"/>
                    <a:gd name="connsiteX38" fmla="*/ 11203906 w 19687507"/>
                    <a:gd name="connsiteY38" fmla="*/ 3195639 h 17936173"/>
                    <a:gd name="connsiteX39" fmla="*/ 18214975 w 19687507"/>
                    <a:gd name="connsiteY39" fmla="*/ 3000973 h 17936173"/>
                    <a:gd name="connsiteX40" fmla="*/ 18074607 w 19687507"/>
                    <a:gd name="connsiteY40" fmla="*/ 0 h 17936173"/>
                    <a:gd name="connsiteX41" fmla="*/ 19681155 w 19687507"/>
                    <a:gd name="connsiteY41" fmla="*/ 941389 h 17936173"/>
                    <a:gd name="connsiteX42" fmla="*/ 19687507 w 19687507"/>
                    <a:gd name="connsiteY4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279526 w 19687507"/>
                    <a:gd name="connsiteY3" fmla="*/ 15516823 h 17936173"/>
                    <a:gd name="connsiteX4" fmla="*/ 1190626 w 19687507"/>
                    <a:gd name="connsiteY4" fmla="*/ 15593023 h 17936173"/>
                    <a:gd name="connsiteX5" fmla="*/ 1196976 w 19687507"/>
                    <a:gd name="connsiteY5" fmla="*/ 15821623 h 17936173"/>
                    <a:gd name="connsiteX6" fmla="*/ 1177925 w 19687507"/>
                    <a:gd name="connsiteY6" fmla="*/ 15923223 h 17936173"/>
                    <a:gd name="connsiteX7" fmla="*/ 1063626 w 19687507"/>
                    <a:gd name="connsiteY7" fmla="*/ 15847023 h 17936173"/>
                    <a:gd name="connsiteX8" fmla="*/ 1000126 w 19687507"/>
                    <a:gd name="connsiteY8" fmla="*/ 15739073 h 17936173"/>
                    <a:gd name="connsiteX9" fmla="*/ 914401 w 19687507"/>
                    <a:gd name="connsiteY9" fmla="*/ 15675573 h 17936173"/>
                    <a:gd name="connsiteX10" fmla="*/ 911226 w 19687507"/>
                    <a:gd name="connsiteY10" fmla="*/ 15548573 h 17936173"/>
                    <a:gd name="connsiteX11" fmla="*/ 803276 w 19687507"/>
                    <a:gd name="connsiteY11" fmla="*/ 15434273 h 17936173"/>
                    <a:gd name="connsiteX12" fmla="*/ 733426 w 19687507"/>
                    <a:gd name="connsiteY12" fmla="*/ 15231073 h 17936173"/>
                    <a:gd name="connsiteX13" fmla="*/ 701676 w 19687507"/>
                    <a:gd name="connsiteY13" fmla="*/ 15097723 h 17936173"/>
                    <a:gd name="connsiteX14" fmla="*/ 606426 w 19687507"/>
                    <a:gd name="connsiteY14" fmla="*/ 14977073 h 17936173"/>
                    <a:gd name="connsiteX15" fmla="*/ 638176 w 19687507"/>
                    <a:gd name="connsiteY15" fmla="*/ 14869123 h 17936173"/>
                    <a:gd name="connsiteX16" fmla="*/ 574676 w 19687507"/>
                    <a:gd name="connsiteY16" fmla="*/ 14767523 h 17936173"/>
                    <a:gd name="connsiteX17" fmla="*/ 479426 w 19687507"/>
                    <a:gd name="connsiteY17" fmla="*/ 14678623 h 17936173"/>
                    <a:gd name="connsiteX18" fmla="*/ 415926 w 19687507"/>
                    <a:gd name="connsiteY18" fmla="*/ 14494473 h 17936173"/>
                    <a:gd name="connsiteX19" fmla="*/ 327026 w 19687507"/>
                    <a:gd name="connsiteY19" fmla="*/ 14564323 h 17936173"/>
                    <a:gd name="connsiteX20" fmla="*/ 257176 w 19687507"/>
                    <a:gd name="connsiteY20" fmla="*/ 14691323 h 17936173"/>
                    <a:gd name="connsiteX21" fmla="*/ 180976 w 19687507"/>
                    <a:gd name="connsiteY21" fmla="*/ 14811973 h 17936173"/>
                    <a:gd name="connsiteX22" fmla="*/ 180976 w 19687507"/>
                    <a:gd name="connsiteY22" fmla="*/ 14983423 h 17936173"/>
                    <a:gd name="connsiteX23" fmla="*/ 73026 w 19687507"/>
                    <a:gd name="connsiteY23" fmla="*/ 15110423 h 17936173"/>
                    <a:gd name="connsiteX24" fmla="*/ 120651 w 19687507"/>
                    <a:gd name="connsiteY24" fmla="*/ 15234249 h 17936173"/>
                    <a:gd name="connsiteX25" fmla="*/ 50801 w 19687507"/>
                    <a:gd name="connsiteY25" fmla="*/ 15373949 h 17936173"/>
                    <a:gd name="connsiteX26" fmla="*/ 0 w 19687507"/>
                    <a:gd name="connsiteY26" fmla="*/ 15221548 h 17936173"/>
                    <a:gd name="connsiteX27" fmla="*/ 22225 w 19687507"/>
                    <a:gd name="connsiteY27" fmla="*/ 15078673 h 17936173"/>
                    <a:gd name="connsiteX28" fmla="*/ 320675 w 19687507"/>
                    <a:gd name="connsiteY28" fmla="*/ 14024573 h 17936173"/>
                    <a:gd name="connsiteX29" fmla="*/ 4689475 w 19687507"/>
                    <a:gd name="connsiteY29" fmla="*/ 14151573 h 17936173"/>
                    <a:gd name="connsiteX30" fmla="*/ 9121775 w 19687507"/>
                    <a:gd name="connsiteY30" fmla="*/ 14189673 h 17936173"/>
                    <a:gd name="connsiteX31" fmla="*/ 8943975 w 19687507"/>
                    <a:gd name="connsiteY31" fmla="*/ 11471873 h 17936173"/>
                    <a:gd name="connsiteX32" fmla="*/ 8766175 w 19687507"/>
                    <a:gd name="connsiteY32" fmla="*/ 10824173 h 17936173"/>
                    <a:gd name="connsiteX33" fmla="*/ 8893175 w 19687507"/>
                    <a:gd name="connsiteY33" fmla="*/ 10519373 h 17936173"/>
                    <a:gd name="connsiteX34" fmla="*/ 9121775 w 19687507"/>
                    <a:gd name="connsiteY34" fmla="*/ 10176473 h 17936173"/>
                    <a:gd name="connsiteX35" fmla="*/ 10048875 w 19687507"/>
                    <a:gd name="connsiteY35" fmla="*/ 9579573 h 17936173"/>
                    <a:gd name="connsiteX36" fmla="*/ 10493375 w 19687507"/>
                    <a:gd name="connsiteY36" fmla="*/ 9477973 h 17936173"/>
                    <a:gd name="connsiteX37" fmla="*/ 10950575 w 19687507"/>
                    <a:gd name="connsiteY37" fmla="*/ 9249373 h 17936173"/>
                    <a:gd name="connsiteX38" fmla="*/ 11280775 w 19687507"/>
                    <a:gd name="connsiteY38" fmla="*/ 9147773 h 17936173"/>
                    <a:gd name="connsiteX39" fmla="*/ 11203906 w 19687507"/>
                    <a:gd name="connsiteY39" fmla="*/ 3195639 h 17936173"/>
                    <a:gd name="connsiteX40" fmla="*/ 18214975 w 19687507"/>
                    <a:gd name="connsiteY40" fmla="*/ 3000973 h 17936173"/>
                    <a:gd name="connsiteX41" fmla="*/ 18074607 w 19687507"/>
                    <a:gd name="connsiteY41" fmla="*/ 0 h 17936173"/>
                    <a:gd name="connsiteX42" fmla="*/ 19681155 w 19687507"/>
                    <a:gd name="connsiteY42" fmla="*/ 941389 h 17936173"/>
                    <a:gd name="connsiteX43" fmla="*/ 19687507 w 19687507"/>
                    <a:gd name="connsiteY4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311276 w 19687507"/>
                    <a:gd name="connsiteY3" fmla="*/ 15675573 h 17936173"/>
                    <a:gd name="connsiteX4" fmla="*/ 1279526 w 19687507"/>
                    <a:gd name="connsiteY4" fmla="*/ 15516823 h 17936173"/>
                    <a:gd name="connsiteX5" fmla="*/ 1190626 w 19687507"/>
                    <a:gd name="connsiteY5" fmla="*/ 15593023 h 17936173"/>
                    <a:gd name="connsiteX6" fmla="*/ 1196976 w 19687507"/>
                    <a:gd name="connsiteY6" fmla="*/ 15821623 h 17936173"/>
                    <a:gd name="connsiteX7" fmla="*/ 1177925 w 19687507"/>
                    <a:gd name="connsiteY7" fmla="*/ 15923223 h 17936173"/>
                    <a:gd name="connsiteX8" fmla="*/ 1063626 w 19687507"/>
                    <a:gd name="connsiteY8" fmla="*/ 15847023 h 17936173"/>
                    <a:gd name="connsiteX9" fmla="*/ 1000126 w 19687507"/>
                    <a:gd name="connsiteY9" fmla="*/ 15739073 h 17936173"/>
                    <a:gd name="connsiteX10" fmla="*/ 914401 w 19687507"/>
                    <a:gd name="connsiteY10" fmla="*/ 15675573 h 17936173"/>
                    <a:gd name="connsiteX11" fmla="*/ 911226 w 19687507"/>
                    <a:gd name="connsiteY11" fmla="*/ 15548573 h 17936173"/>
                    <a:gd name="connsiteX12" fmla="*/ 803276 w 19687507"/>
                    <a:gd name="connsiteY12" fmla="*/ 15434273 h 17936173"/>
                    <a:gd name="connsiteX13" fmla="*/ 733426 w 19687507"/>
                    <a:gd name="connsiteY13" fmla="*/ 15231073 h 17936173"/>
                    <a:gd name="connsiteX14" fmla="*/ 701676 w 19687507"/>
                    <a:gd name="connsiteY14" fmla="*/ 15097723 h 17936173"/>
                    <a:gd name="connsiteX15" fmla="*/ 606426 w 19687507"/>
                    <a:gd name="connsiteY15" fmla="*/ 14977073 h 17936173"/>
                    <a:gd name="connsiteX16" fmla="*/ 638176 w 19687507"/>
                    <a:gd name="connsiteY16" fmla="*/ 14869123 h 17936173"/>
                    <a:gd name="connsiteX17" fmla="*/ 574676 w 19687507"/>
                    <a:gd name="connsiteY17" fmla="*/ 14767523 h 17936173"/>
                    <a:gd name="connsiteX18" fmla="*/ 479426 w 19687507"/>
                    <a:gd name="connsiteY18" fmla="*/ 14678623 h 17936173"/>
                    <a:gd name="connsiteX19" fmla="*/ 415926 w 19687507"/>
                    <a:gd name="connsiteY19" fmla="*/ 14494473 h 17936173"/>
                    <a:gd name="connsiteX20" fmla="*/ 327026 w 19687507"/>
                    <a:gd name="connsiteY20" fmla="*/ 14564323 h 17936173"/>
                    <a:gd name="connsiteX21" fmla="*/ 257176 w 19687507"/>
                    <a:gd name="connsiteY21" fmla="*/ 14691323 h 17936173"/>
                    <a:gd name="connsiteX22" fmla="*/ 180976 w 19687507"/>
                    <a:gd name="connsiteY22" fmla="*/ 14811973 h 17936173"/>
                    <a:gd name="connsiteX23" fmla="*/ 180976 w 19687507"/>
                    <a:gd name="connsiteY23" fmla="*/ 14983423 h 17936173"/>
                    <a:gd name="connsiteX24" fmla="*/ 73026 w 19687507"/>
                    <a:gd name="connsiteY24" fmla="*/ 15110423 h 17936173"/>
                    <a:gd name="connsiteX25" fmla="*/ 120651 w 19687507"/>
                    <a:gd name="connsiteY25" fmla="*/ 15234249 h 17936173"/>
                    <a:gd name="connsiteX26" fmla="*/ 50801 w 19687507"/>
                    <a:gd name="connsiteY26" fmla="*/ 15373949 h 17936173"/>
                    <a:gd name="connsiteX27" fmla="*/ 0 w 19687507"/>
                    <a:gd name="connsiteY27" fmla="*/ 15221548 h 17936173"/>
                    <a:gd name="connsiteX28" fmla="*/ 22225 w 19687507"/>
                    <a:gd name="connsiteY28" fmla="*/ 15078673 h 17936173"/>
                    <a:gd name="connsiteX29" fmla="*/ 320675 w 19687507"/>
                    <a:gd name="connsiteY29" fmla="*/ 14024573 h 17936173"/>
                    <a:gd name="connsiteX30" fmla="*/ 4689475 w 19687507"/>
                    <a:gd name="connsiteY30" fmla="*/ 14151573 h 17936173"/>
                    <a:gd name="connsiteX31" fmla="*/ 9121775 w 19687507"/>
                    <a:gd name="connsiteY31" fmla="*/ 14189673 h 17936173"/>
                    <a:gd name="connsiteX32" fmla="*/ 8943975 w 19687507"/>
                    <a:gd name="connsiteY32" fmla="*/ 11471873 h 17936173"/>
                    <a:gd name="connsiteX33" fmla="*/ 8766175 w 19687507"/>
                    <a:gd name="connsiteY33" fmla="*/ 10824173 h 17936173"/>
                    <a:gd name="connsiteX34" fmla="*/ 8893175 w 19687507"/>
                    <a:gd name="connsiteY34" fmla="*/ 10519373 h 17936173"/>
                    <a:gd name="connsiteX35" fmla="*/ 9121775 w 19687507"/>
                    <a:gd name="connsiteY35" fmla="*/ 10176473 h 17936173"/>
                    <a:gd name="connsiteX36" fmla="*/ 10048875 w 19687507"/>
                    <a:gd name="connsiteY36" fmla="*/ 9579573 h 17936173"/>
                    <a:gd name="connsiteX37" fmla="*/ 10493375 w 19687507"/>
                    <a:gd name="connsiteY37" fmla="*/ 9477973 h 17936173"/>
                    <a:gd name="connsiteX38" fmla="*/ 10950575 w 19687507"/>
                    <a:gd name="connsiteY38" fmla="*/ 9249373 h 17936173"/>
                    <a:gd name="connsiteX39" fmla="*/ 11280775 w 19687507"/>
                    <a:gd name="connsiteY39" fmla="*/ 9147773 h 17936173"/>
                    <a:gd name="connsiteX40" fmla="*/ 11203906 w 19687507"/>
                    <a:gd name="connsiteY40" fmla="*/ 3195639 h 17936173"/>
                    <a:gd name="connsiteX41" fmla="*/ 18214975 w 19687507"/>
                    <a:gd name="connsiteY41" fmla="*/ 3000973 h 17936173"/>
                    <a:gd name="connsiteX42" fmla="*/ 18074607 w 19687507"/>
                    <a:gd name="connsiteY42" fmla="*/ 0 h 17936173"/>
                    <a:gd name="connsiteX43" fmla="*/ 19681155 w 19687507"/>
                    <a:gd name="connsiteY43" fmla="*/ 941389 h 17936173"/>
                    <a:gd name="connsiteX44" fmla="*/ 19687507 w 19687507"/>
                    <a:gd name="connsiteY4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406526 w 19687507"/>
                    <a:gd name="connsiteY3" fmla="*/ 15783523 h 17936173"/>
                    <a:gd name="connsiteX4" fmla="*/ 1311276 w 19687507"/>
                    <a:gd name="connsiteY4" fmla="*/ 15675573 h 17936173"/>
                    <a:gd name="connsiteX5" fmla="*/ 1279526 w 19687507"/>
                    <a:gd name="connsiteY5" fmla="*/ 15516823 h 17936173"/>
                    <a:gd name="connsiteX6" fmla="*/ 1190626 w 19687507"/>
                    <a:gd name="connsiteY6" fmla="*/ 15593023 h 17936173"/>
                    <a:gd name="connsiteX7" fmla="*/ 1196976 w 19687507"/>
                    <a:gd name="connsiteY7" fmla="*/ 15821623 h 17936173"/>
                    <a:gd name="connsiteX8" fmla="*/ 1177925 w 19687507"/>
                    <a:gd name="connsiteY8" fmla="*/ 15923223 h 17936173"/>
                    <a:gd name="connsiteX9" fmla="*/ 1063626 w 19687507"/>
                    <a:gd name="connsiteY9" fmla="*/ 15847023 h 17936173"/>
                    <a:gd name="connsiteX10" fmla="*/ 1000126 w 19687507"/>
                    <a:gd name="connsiteY10" fmla="*/ 15739073 h 17936173"/>
                    <a:gd name="connsiteX11" fmla="*/ 914401 w 19687507"/>
                    <a:gd name="connsiteY11" fmla="*/ 15675573 h 17936173"/>
                    <a:gd name="connsiteX12" fmla="*/ 911226 w 19687507"/>
                    <a:gd name="connsiteY12" fmla="*/ 15548573 h 17936173"/>
                    <a:gd name="connsiteX13" fmla="*/ 803276 w 19687507"/>
                    <a:gd name="connsiteY13" fmla="*/ 15434273 h 17936173"/>
                    <a:gd name="connsiteX14" fmla="*/ 733426 w 19687507"/>
                    <a:gd name="connsiteY14" fmla="*/ 15231073 h 17936173"/>
                    <a:gd name="connsiteX15" fmla="*/ 701676 w 19687507"/>
                    <a:gd name="connsiteY15" fmla="*/ 15097723 h 17936173"/>
                    <a:gd name="connsiteX16" fmla="*/ 606426 w 19687507"/>
                    <a:gd name="connsiteY16" fmla="*/ 14977073 h 17936173"/>
                    <a:gd name="connsiteX17" fmla="*/ 638176 w 19687507"/>
                    <a:gd name="connsiteY17" fmla="*/ 14869123 h 17936173"/>
                    <a:gd name="connsiteX18" fmla="*/ 574676 w 19687507"/>
                    <a:gd name="connsiteY18" fmla="*/ 14767523 h 17936173"/>
                    <a:gd name="connsiteX19" fmla="*/ 479426 w 19687507"/>
                    <a:gd name="connsiteY19" fmla="*/ 14678623 h 17936173"/>
                    <a:gd name="connsiteX20" fmla="*/ 415926 w 19687507"/>
                    <a:gd name="connsiteY20" fmla="*/ 14494473 h 17936173"/>
                    <a:gd name="connsiteX21" fmla="*/ 327026 w 19687507"/>
                    <a:gd name="connsiteY21" fmla="*/ 14564323 h 17936173"/>
                    <a:gd name="connsiteX22" fmla="*/ 257176 w 19687507"/>
                    <a:gd name="connsiteY22" fmla="*/ 14691323 h 17936173"/>
                    <a:gd name="connsiteX23" fmla="*/ 180976 w 19687507"/>
                    <a:gd name="connsiteY23" fmla="*/ 14811973 h 17936173"/>
                    <a:gd name="connsiteX24" fmla="*/ 180976 w 19687507"/>
                    <a:gd name="connsiteY24" fmla="*/ 14983423 h 17936173"/>
                    <a:gd name="connsiteX25" fmla="*/ 73026 w 19687507"/>
                    <a:gd name="connsiteY25" fmla="*/ 15110423 h 17936173"/>
                    <a:gd name="connsiteX26" fmla="*/ 120651 w 19687507"/>
                    <a:gd name="connsiteY26" fmla="*/ 15234249 h 17936173"/>
                    <a:gd name="connsiteX27" fmla="*/ 50801 w 19687507"/>
                    <a:gd name="connsiteY27" fmla="*/ 15373949 h 17936173"/>
                    <a:gd name="connsiteX28" fmla="*/ 0 w 19687507"/>
                    <a:gd name="connsiteY28" fmla="*/ 15221548 h 17936173"/>
                    <a:gd name="connsiteX29" fmla="*/ 22225 w 19687507"/>
                    <a:gd name="connsiteY29" fmla="*/ 15078673 h 17936173"/>
                    <a:gd name="connsiteX30" fmla="*/ 320675 w 19687507"/>
                    <a:gd name="connsiteY30" fmla="*/ 14024573 h 17936173"/>
                    <a:gd name="connsiteX31" fmla="*/ 4689475 w 19687507"/>
                    <a:gd name="connsiteY31" fmla="*/ 14151573 h 17936173"/>
                    <a:gd name="connsiteX32" fmla="*/ 9121775 w 19687507"/>
                    <a:gd name="connsiteY32" fmla="*/ 14189673 h 17936173"/>
                    <a:gd name="connsiteX33" fmla="*/ 8943975 w 19687507"/>
                    <a:gd name="connsiteY33" fmla="*/ 11471873 h 17936173"/>
                    <a:gd name="connsiteX34" fmla="*/ 8766175 w 19687507"/>
                    <a:gd name="connsiteY34" fmla="*/ 10824173 h 17936173"/>
                    <a:gd name="connsiteX35" fmla="*/ 8893175 w 19687507"/>
                    <a:gd name="connsiteY35" fmla="*/ 10519373 h 17936173"/>
                    <a:gd name="connsiteX36" fmla="*/ 9121775 w 19687507"/>
                    <a:gd name="connsiteY36" fmla="*/ 10176473 h 17936173"/>
                    <a:gd name="connsiteX37" fmla="*/ 10048875 w 19687507"/>
                    <a:gd name="connsiteY37" fmla="*/ 9579573 h 17936173"/>
                    <a:gd name="connsiteX38" fmla="*/ 10493375 w 19687507"/>
                    <a:gd name="connsiteY38" fmla="*/ 9477973 h 17936173"/>
                    <a:gd name="connsiteX39" fmla="*/ 10950575 w 19687507"/>
                    <a:gd name="connsiteY39" fmla="*/ 9249373 h 17936173"/>
                    <a:gd name="connsiteX40" fmla="*/ 11280775 w 19687507"/>
                    <a:gd name="connsiteY40" fmla="*/ 9147773 h 17936173"/>
                    <a:gd name="connsiteX41" fmla="*/ 11203906 w 19687507"/>
                    <a:gd name="connsiteY41" fmla="*/ 3195639 h 17936173"/>
                    <a:gd name="connsiteX42" fmla="*/ 18214975 w 19687507"/>
                    <a:gd name="connsiteY42" fmla="*/ 3000973 h 17936173"/>
                    <a:gd name="connsiteX43" fmla="*/ 18074607 w 19687507"/>
                    <a:gd name="connsiteY43" fmla="*/ 0 h 17936173"/>
                    <a:gd name="connsiteX44" fmla="*/ 19681155 w 19687507"/>
                    <a:gd name="connsiteY44" fmla="*/ 941389 h 17936173"/>
                    <a:gd name="connsiteX45" fmla="*/ 19687507 w 19687507"/>
                    <a:gd name="connsiteY4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514476 w 19687507"/>
                    <a:gd name="connsiteY3" fmla="*/ 15967673 h 17936173"/>
                    <a:gd name="connsiteX4" fmla="*/ 1406526 w 19687507"/>
                    <a:gd name="connsiteY4" fmla="*/ 15783523 h 17936173"/>
                    <a:gd name="connsiteX5" fmla="*/ 1311276 w 19687507"/>
                    <a:gd name="connsiteY5" fmla="*/ 15675573 h 17936173"/>
                    <a:gd name="connsiteX6" fmla="*/ 1279526 w 19687507"/>
                    <a:gd name="connsiteY6" fmla="*/ 15516823 h 17936173"/>
                    <a:gd name="connsiteX7" fmla="*/ 1190626 w 19687507"/>
                    <a:gd name="connsiteY7" fmla="*/ 15593023 h 17936173"/>
                    <a:gd name="connsiteX8" fmla="*/ 1196976 w 19687507"/>
                    <a:gd name="connsiteY8" fmla="*/ 15821623 h 17936173"/>
                    <a:gd name="connsiteX9" fmla="*/ 1177925 w 19687507"/>
                    <a:gd name="connsiteY9" fmla="*/ 15923223 h 17936173"/>
                    <a:gd name="connsiteX10" fmla="*/ 1063626 w 19687507"/>
                    <a:gd name="connsiteY10" fmla="*/ 15847023 h 17936173"/>
                    <a:gd name="connsiteX11" fmla="*/ 1000126 w 19687507"/>
                    <a:gd name="connsiteY11" fmla="*/ 15739073 h 17936173"/>
                    <a:gd name="connsiteX12" fmla="*/ 914401 w 19687507"/>
                    <a:gd name="connsiteY12" fmla="*/ 15675573 h 17936173"/>
                    <a:gd name="connsiteX13" fmla="*/ 911226 w 19687507"/>
                    <a:gd name="connsiteY13" fmla="*/ 15548573 h 17936173"/>
                    <a:gd name="connsiteX14" fmla="*/ 803276 w 19687507"/>
                    <a:gd name="connsiteY14" fmla="*/ 15434273 h 17936173"/>
                    <a:gd name="connsiteX15" fmla="*/ 733426 w 19687507"/>
                    <a:gd name="connsiteY15" fmla="*/ 15231073 h 17936173"/>
                    <a:gd name="connsiteX16" fmla="*/ 701676 w 19687507"/>
                    <a:gd name="connsiteY16" fmla="*/ 15097723 h 17936173"/>
                    <a:gd name="connsiteX17" fmla="*/ 606426 w 19687507"/>
                    <a:gd name="connsiteY17" fmla="*/ 14977073 h 17936173"/>
                    <a:gd name="connsiteX18" fmla="*/ 638176 w 19687507"/>
                    <a:gd name="connsiteY18" fmla="*/ 14869123 h 17936173"/>
                    <a:gd name="connsiteX19" fmla="*/ 574676 w 19687507"/>
                    <a:gd name="connsiteY19" fmla="*/ 14767523 h 17936173"/>
                    <a:gd name="connsiteX20" fmla="*/ 479426 w 19687507"/>
                    <a:gd name="connsiteY20" fmla="*/ 14678623 h 17936173"/>
                    <a:gd name="connsiteX21" fmla="*/ 415926 w 19687507"/>
                    <a:gd name="connsiteY21" fmla="*/ 14494473 h 17936173"/>
                    <a:gd name="connsiteX22" fmla="*/ 327026 w 19687507"/>
                    <a:gd name="connsiteY22" fmla="*/ 14564323 h 17936173"/>
                    <a:gd name="connsiteX23" fmla="*/ 257176 w 19687507"/>
                    <a:gd name="connsiteY23" fmla="*/ 14691323 h 17936173"/>
                    <a:gd name="connsiteX24" fmla="*/ 180976 w 19687507"/>
                    <a:gd name="connsiteY24" fmla="*/ 14811973 h 17936173"/>
                    <a:gd name="connsiteX25" fmla="*/ 180976 w 19687507"/>
                    <a:gd name="connsiteY25" fmla="*/ 14983423 h 17936173"/>
                    <a:gd name="connsiteX26" fmla="*/ 73026 w 19687507"/>
                    <a:gd name="connsiteY26" fmla="*/ 15110423 h 17936173"/>
                    <a:gd name="connsiteX27" fmla="*/ 120651 w 19687507"/>
                    <a:gd name="connsiteY27" fmla="*/ 15234249 h 17936173"/>
                    <a:gd name="connsiteX28" fmla="*/ 50801 w 19687507"/>
                    <a:gd name="connsiteY28" fmla="*/ 15373949 h 17936173"/>
                    <a:gd name="connsiteX29" fmla="*/ 0 w 19687507"/>
                    <a:gd name="connsiteY29" fmla="*/ 15221548 h 17936173"/>
                    <a:gd name="connsiteX30" fmla="*/ 22225 w 19687507"/>
                    <a:gd name="connsiteY30" fmla="*/ 15078673 h 17936173"/>
                    <a:gd name="connsiteX31" fmla="*/ 320675 w 19687507"/>
                    <a:gd name="connsiteY31" fmla="*/ 14024573 h 17936173"/>
                    <a:gd name="connsiteX32" fmla="*/ 4689475 w 19687507"/>
                    <a:gd name="connsiteY32" fmla="*/ 14151573 h 17936173"/>
                    <a:gd name="connsiteX33" fmla="*/ 9121775 w 19687507"/>
                    <a:gd name="connsiteY33" fmla="*/ 14189673 h 17936173"/>
                    <a:gd name="connsiteX34" fmla="*/ 8943975 w 19687507"/>
                    <a:gd name="connsiteY34" fmla="*/ 11471873 h 17936173"/>
                    <a:gd name="connsiteX35" fmla="*/ 8766175 w 19687507"/>
                    <a:gd name="connsiteY35" fmla="*/ 10824173 h 17936173"/>
                    <a:gd name="connsiteX36" fmla="*/ 8893175 w 19687507"/>
                    <a:gd name="connsiteY36" fmla="*/ 10519373 h 17936173"/>
                    <a:gd name="connsiteX37" fmla="*/ 9121775 w 19687507"/>
                    <a:gd name="connsiteY37" fmla="*/ 10176473 h 17936173"/>
                    <a:gd name="connsiteX38" fmla="*/ 10048875 w 19687507"/>
                    <a:gd name="connsiteY38" fmla="*/ 9579573 h 17936173"/>
                    <a:gd name="connsiteX39" fmla="*/ 10493375 w 19687507"/>
                    <a:gd name="connsiteY39" fmla="*/ 9477973 h 17936173"/>
                    <a:gd name="connsiteX40" fmla="*/ 10950575 w 19687507"/>
                    <a:gd name="connsiteY40" fmla="*/ 9249373 h 17936173"/>
                    <a:gd name="connsiteX41" fmla="*/ 11280775 w 19687507"/>
                    <a:gd name="connsiteY41" fmla="*/ 9147773 h 17936173"/>
                    <a:gd name="connsiteX42" fmla="*/ 11203906 w 19687507"/>
                    <a:gd name="connsiteY42" fmla="*/ 3195639 h 17936173"/>
                    <a:gd name="connsiteX43" fmla="*/ 18214975 w 19687507"/>
                    <a:gd name="connsiteY43" fmla="*/ 3000973 h 17936173"/>
                    <a:gd name="connsiteX44" fmla="*/ 18074607 w 19687507"/>
                    <a:gd name="connsiteY44" fmla="*/ 0 h 17936173"/>
                    <a:gd name="connsiteX45" fmla="*/ 19681155 w 19687507"/>
                    <a:gd name="connsiteY45" fmla="*/ 941389 h 17936173"/>
                    <a:gd name="connsiteX46" fmla="*/ 19687507 w 19687507"/>
                    <a:gd name="connsiteY4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590676 w 19687507"/>
                    <a:gd name="connsiteY3" fmla="*/ 16202623 h 17936173"/>
                    <a:gd name="connsiteX4" fmla="*/ 1514476 w 19687507"/>
                    <a:gd name="connsiteY4" fmla="*/ 15967673 h 17936173"/>
                    <a:gd name="connsiteX5" fmla="*/ 1406526 w 19687507"/>
                    <a:gd name="connsiteY5" fmla="*/ 15783523 h 17936173"/>
                    <a:gd name="connsiteX6" fmla="*/ 1311276 w 19687507"/>
                    <a:gd name="connsiteY6" fmla="*/ 15675573 h 17936173"/>
                    <a:gd name="connsiteX7" fmla="*/ 1279526 w 19687507"/>
                    <a:gd name="connsiteY7" fmla="*/ 15516823 h 17936173"/>
                    <a:gd name="connsiteX8" fmla="*/ 1190626 w 19687507"/>
                    <a:gd name="connsiteY8" fmla="*/ 15593023 h 17936173"/>
                    <a:gd name="connsiteX9" fmla="*/ 1196976 w 19687507"/>
                    <a:gd name="connsiteY9" fmla="*/ 15821623 h 17936173"/>
                    <a:gd name="connsiteX10" fmla="*/ 1177925 w 19687507"/>
                    <a:gd name="connsiteY10" fmla="*/ 15923223 h 17936173"/>
                    <a:gd name="connsiteX11" fmla="*/ 1063626 w 19687507"/>
                    <a:gd name="connsiteY11" fmla="*/ 15847023 h 17936173"/>
                    <a:gd name="connsiteX12" fmla="*/ 1000126 w 19687507"/>
                    <a:gd name="connsiteY12" fmla="*/ 15739073 h 17936173"/>
                    <a:gd name="connsiteX13" fmla="*/ 914401 w 19687507"/>
                    <a:gd name="connsiteY13" fmla="*/ 15675573 h 17936173"/>
                    <a:gd name="connsiteX14" fmla="*/ 911226 w 19687507"/>
                    <a:gd name="connsiteY14" fmla="*/ 15548573 h 17936173"/>
                    <a:gd name="connsiteX15" fmla="*/ 803276 w 19687507"/>
                    <a:gd name="connsiteY15" fmla="*/ 15434273 h 17936173"/>
                    <a:gd name="connsiteX16" fmla="*/ 733426 w 19687507"/>
                    <a:gd name="connsiteY16" fmla="*/ 15231073 h 17936173"/>
                    <a:gd name="connsiteX17" fmla="*/ 701676 w 19687507"/>
                    <a:gd name="connsiteY17" fmla="*/ 15097723 h 17936173"/>
                    <a:gd name="connsiteX18" fmla="*/ 606426 w 19687507"/>
                    <a:gd name="connsiteY18" fmla="*/ 14977073 h 17936173"/>
                    <a:gd name="connsiteX19" fmla="*/ 638176 w 19687507"/>
                    <a:gd name="connsiteY19" fmla="*/ 14869123 h 17936173"/>
                    <a:gd name="connsiteX20" fmla="*/ 574676 w 19687507"/>
                    <a:gd name="connsiteY20" fmla="*/ 14767523 h 17936173"/>
                    <a:gd name="connsiteX21" fmla="*/ 479426 w 19687507"/>
                    <a:gd name="connsiteY21" fmla="*/ 14678623 h 17936173"/>
                    <a:gd name="connsiteX22" fmla="*/ 415926 w 19687507"/>
                    <a:gd name="connsiteY22" fmla="*/ 14494473 h 17936173"/>
                    <a:gd name="connsiteX23" fmla="*/ 327026 w 19687507"/>
                    <a:gd name="connsiteY23" fmla="*/ 14564323 h 17936173"/>
                    <a:gd name="connsiteX24" fmla="*/ 257176 w 19687507"/>
                    <a:gd name="connsiteY24" fmla="*/ 14691323 h 17936173"/>
                    <a:gd name="connsiteX25" fmla="*/ 180976 w 19687507"/>
                    <a:gd name="connsiteY25" fmla="*/ 14811973 h 17936173"/>
                    <a:gd name="connsiteX26" fmla="*/ 180976 w 19687507"/>
                    <a:gd name="connsiteY26" fmla="*/ 14983423 h 17936173"/>
                    <a:gd name="connsiteX27" fmla="*/ 73026 w 19687507"/>
                    <a:gd name="connsiteY27" fmla="*/ 15110423 h 17936173"/>
                    <a:gd name="connsiteX28" fmla="*/ 120651 w 19687507"/>
                    <a:gd name="connsiteY28" fmla="*/ 15234249 h 17936173"/>
                    <a:gd name="connsiteX29" fmla="*/ 50801 w 19687507"/>
                    <a:gd name="connsiteY29" fmla="*/ 15373949 h 17936173"/>
                    <a:gd name="connsiteX30" fmla="*/ 0 w 19687507"/>
                    <a:gd name="connsiteY30" fmla="*/ 15221548 h 17936173"/>
                    <a:gd name="connsiteX31" fmla="*/ 22225 w 19687507"/>
                    <a:gd name="connsiteY31" fmla="*/ 15078673 h 17936173"/>
                    <a:gd name="connsiteX32" fmla="*/ 320675 w 19687507"/>
                    <a:gd name="connsiteY32" fmla="*/ 14024573 h 17936173"/>
                    <a:gd name="connsiteX33" fmla="*/ 4689475 w 19687507"/>
                    <a:gd name="connsiteY33" fmla="*/ 14151573 h 17936173"/>
                    <a:gd name="connsiteX34" fmla="*/ 9121775 w 19687507"/>
                    <a:gd name="connsiteY34" fmla="*/ 14189673 h 17936173"/>
                    <a:gd name="connsiteX35" fmla="*/ 8943975 w 19687507"/>
                    <a:gd name="connsiteY35" fmla="*/ 11471873 h 17936173"/>
                    <a:gd name="connsiteX36" fmla="*/ 8766175 w 19687507"/>
                    <a:gd name="connsiteY36" fmla="*/ 10824173 h 17936173"/>
                    <a:gd name="connsiteX37" fmla="*/ 8893175 w 19687507"/>
                    <a:gd name="connsiteY37" fmla="*/ 10519373 h 17936173"/>
                    <a:gd name="connsiteX38" fmla="*/ 9121775 w 19687507"/>
                    <a:gd name="connsiteY38" fmla="*/ 10176473 h 17936173"/>
                    <a:gd name="connsiteX39" fmla="*/ 10048875 w 19687507"/>
                    <a:gd name="connsiteY39" fmla="*/ 9579573 h 17936173"/>
                    <a:gd name="connsiteX40" fmla="*/ 10493375 w 19687507"/>
                    <a:gd name="connsiteY40" fmla="*/ 9477973 h 17936173"/>
                    <a:gd name="connsiteX41" fmla="*/ 10950575 w 19687507"/>
                    <a:gd name="connsiteY41" fmla="*/ 9249373 h 17936173"/>
                    <a:gd name="connsiteX42" fmla="*/ 11280775 w 19687507"/>
                    <a:gd name="connsiteY42" fmla="*/ 9147773 h 17936173"/>
                    <a:gd name="connsiteX43" fmla="*/ 11203906 w 19687507"/>
                    <a:gd name="connsiteY43" fmla="*/ 3195639 h 17936173"/>
                    <a:gd name="connsiteX44" fmla="*/ 18214975 w 19687507"/>
                    <a:gd name="connsiteY44" fmla="*/ 3000973 h 17936173"/>
                    <a:gd name="connsiteX45" fmla="*/ 18074607 w 19687507"/>
                    <a:gd name="connsiteY45" fmla="*/ 0 h 17936173"/>
                    <a:gd name="connsiteX46" fmla="*/ 19681155 w 19687507"/>
                    <a:gd name="connsiteY46" fmla="*/ 941389 h 17936173"/>
                    <a:gd name="connsiteX47" fmla="*/ 19687507 w 19687507"/>
                    <a:gd name="connsiteY4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603376 w 19687507"/>
                    <a:gd name="connsiteY3" fmla="*/ 16335973 h 17936173"/>
                    <a:gd name="connsiteX4" fmla="*/ 1590676 w 19687507"/>
                    <a:gd name="connsiteY4" fmla="*/ 16202623 h 17936173"/>
                    <a:gd name="connsiteX5" fmla="*/ 1514476 w 19687507"/>
                    <a:gd name="connsiteY5" fmla="*/ 15967673 h 17936173"/>
                    <a:gd name="connsiteX6" fmla="*/ 1406526 w 19687507"/>
                    <a:gd name="connsiteY6" fmla="*/ 15783523 h 17936173"/>
                    <a:gd name="connsiteX7" fmla="*/ 1311276 w 19687507"/>
                    <a:gd name="connsiteY7" fmla="*/ 15675573 h 17936173"/>
                    <a:gd name="connsiteX8" fmla="*/ 1279526 w 19687507"/>
                    <a:gd name="connsiteY8" fmla="*/ 15516823 h 17936173"/>
                    <a:gd name="connsiteX9" fmla="*/ 1190626 w 19687507"/>
                    <a:gd name="connsiteY9" fmla="*/ 15593023 h 17936173"/>
                    <a:gd name="connsiteX10" fmla="*/ 1196976 w 19687507"/>
                    <a:gd name="connsiteY10" fmla="*/ 15821623 h 17936173"/>
                    <a:gd name="connsiteX11" fmla="*/ 1177925 w 19687507"/>
                    <a:gd name="connsiteY11" fmla="*/ 15923223 h 17936173"/>
                    <a:gd name="connsiteX12" fmla="*/ 1063626 w 19687507"/>
                    <a:gd name="connsiteY12" fmla="*/ 15847023 h 17936173"/>
                    <a:gd name="connsiteX13" fmla="*/ 1000126 w 19687507"/>
                    <a:gd name="connsiteY13" fmla="*/ 15739073 h 17936173"/>
                    <a:gd name="connsiteX14" fmla="*/ 914401 w 19687507"/>
                    <a:gd name="connsiteY14" fmla="*/ 15675573 h 17936173"/>
                    <a:gd name="connsiteX15" fmla="*/ 911226 w 19687507"/>
                    <a:gd name="connsiteY15" fmla="*/ 15548573 h 17936173"/>
                    <a:gd name="connsiteX16" fmla="*/ 803276 w 19687507"/>
                    <a:gd name="connsiteY16" fmla="*/ 15434273 h 17936173"/>
                    <a:gd name="connsiteX17" fmla="*/ 733426 w 19687507"/>
                    <a:gd name="connsiteY17" fmla="*/ 15231073 h 17936173"/>
                    <a:gd name="connsiteX18" fmla="*/ 701676 w 19687507"/>
                    <a:gd name="connsiteY18" fmla="*/ 15097723 h 17936173"/>
                    <a:gd name="connsiteX19" fmla="*/ 606426 w 19687507"/>
                    <a:gd name="connsiteY19" fmla="*/ 14977073 h 17936173"/>
                    <a:gd name="connsiteX20" fmla="*/ 638176 w 19687507"/>
                    <a:gd name="connsiteY20" fmla="*/ 14869123 h 17936173"/>
                    <a:gd name="connsiteX21" fmla="*/ 574676 w 19687507"/>
                    <a:gd name="connsiteY21" fmla="*/ 14767523 h 17936173"/>
                    <a:gd name="connsiteX22" fmla="*/ 479426 w 19687507"/>
                    <a:gd name="connsiteY22" fmla="*/ 14678623 h 17936173"/>
                    <a:gd name="connsiteX23" fmla="*/ 415926 w 19687507"/>
                    <a:gd name="connsiteY23" fmla="*/ 14494473 h 17936173"/>
                    <a:gd name="connsiteX24" fmla="*/ 327026 w 19687507"/>
                    <a:gd name="connsiteY24" fmla="*/ 14564323 h 17936173"/>
                    <a:gd name="connsiteX25" fmla="*/ 257176 w 19687507"/>
                    <a:gd name="connsiteY25" fmla="*/ 14691323 h 17936173"/>
                    <a:gd name="connsiteX26" fmla="*/ 180976 w 19687507"/>
                    <a:gd name="connsiteY26" fmla="*/ 14811973 h 17936173"/>
                    <a:gd name="connsiteX27" fmla="*/ 180976 w 19687507"/>
                    <a:gd name="connsiteY27" fmla="*/ 14983423 h 17936173"/>
                    <a:gd name="connsiteX28" fmla="*/ 73026 w 19687507"/>
                    <a:gd name="connsiteY28" fmla="*/ 15110423 h 17936173"/>
                    <a:gd name="connsiteX29" fmla="*/ 120651 w 19687507"/>
                    <a:gd name="connsiteY29" fmla="*/ 15234249 h 17936173"/>
                    <a:gd name="connsiteX30" fmla="*/ 50801 w 19687507"/>
                    <a:gd name="connsiteY30" fmla="*/ 15373949 h 17936173"/>
                    <a:gd name="connsiteX31" fmla="*/ 0 w 19687507"/>
                    <a:gd name="connsiteY31" fmla="*/ 15221548 h 17936173"/>
                    <a:gd name="connsiteX32" fmla="*/ 22225 w 19687507"/>
                    <a:gd name="connsiteY32" fmla="*/ 15078673 h 17936173"/>
                    <a:gd name="connsiteX33" fmla="*/ 320675 w 19687507"/>
                    <a:gd name="connsiteY33" fmla="*/ 14024573 h 17936173"/>
                    <a:gd name="connsiteX34" fmla="*/ 4689475 w 19687507"/>
                    <a:gd name="connsiteY34" fmla="*/ 14151573 h 17936173"/>
                    <a:gd name="connsiteX35" fmla="*/ 9121775 w 19687507"/>
                    <a:gd name="connsiteY35" fmla="*/ 14189673 h 17936173"/>
                    <a:gd name="connsiteX36" fmla="*/ 8943975 w 19687507"/>
                    <a:gd name="connsiteY36" fmla="*/ 11471873 h 17936173"/>
                    <a:gd name="connsiteX37" fmla="*/ 8766175 w 19687507"/>
                    <a:gd name="connsiteY37" fmla="*/ 10824173 h 17936173"/>
                    <a:gd name="connsiteX38" fmla="*/ 8893175 w 19687507"/>
                    <a:gd name="connsiteY38" fmla="*/ 10519373 h 17936173"/>
                    <a:gd name="connsiteX39" fmla="*/ 9121775 w 19687507"/>
                    <a:gd name="connsiteY39" fmla="*/ 10176473 h 17936173"/>
                    <a:gd name="connsiteX40" fmla="*/ 10048875 w 19687507"/>
                    <a:gd name="connsiteY40" fmla="*/ 9579573 h 17936173"/>
                    <a:gd name="connsiteX41" fmla="*/ 10493375 w 19687507"/>
                    <a:gd name="connsiteY41" fmla="*/ 9477973 h 17936173"/>
                    <a:gd name="connsiteX42" fmla="*/ 10950575 w 19687507"/>
                    <a:gd name="connsiteY42" fmla="*/ 9249373 h 17936173"/>
                    <a:gd name="connsiteX43" fmla="*/ 11280775 w 19687507"/>
                    <a:gd name="connsiteY43" fmla="*/ 9147773 h 17936173"/>
                    <a:gd name="connsiteX44" fmla="*/ 11203906 w 19687507"/>
                    <a:gd name="connsiteY44" fmla="*/ 3195639 h 17936173"/>
                    <a:gd name="connsiteX45" fmla="*/ 18214975 w 19687507"/>
                    <a:gd name="connsiteY45" fmla="*/ 3000973 h 17936173"/>
                    <a:gd name="connsiteX46" fmla="*/ 18074607 w 19687507"/>
                    <a:gd name="connsiteY46" fmla="*/ 0 h 17936173"/>
                    <a:gd name="connsiteX47" fmla="*/ 19681155 w 19687507"/>
                    <a:gd name="connsiteY47" fmla="*/ 941389 h 17936173"/>
                    <a:gd name="connsiteX48" fmla="*/ 19687507 w 19687507"/>
                    <a:gd name="connsiteY4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685926 w 19687507"/>
                    <a:gd name="connsiteY3" fmla="*/ 16424873 h 17936173"/>
                    <a:gd name="connsiteX4" fmla="*/ 1603376 w 19687507"/>
                    <a:gd name="connsiteY4" fmla="*/ 16335973 h 17936173"/>
                    <a:gd name="connsiteX5" fmla="*/ 1590676 w 19687507"/>
                    <a:gd name="connsiteY5" fmla="*/ 16202623 h 17936173"/>
                    <a:gd name="connsiteX6" fmla="*/ 1514476 w 19687507"/>
                    <a:gd name="connsiteY6" fmla="*/ 15967673 h 17936173"/>
                    <a:gd name="connsiteX7" fmla="*/ 1406526 w 19687507"/>
                    <a:gd name="connsiteY7" fmla="*/ 15783523 h 17936173"/>
                    <a:gd name="connsiteX8" fmla="*/ 1311276 w 19687507"/>
                    <a:gd name="connsiteY8" fmla="*/ 15675573 h 17936173"/>
                    <a:gd name="connsiteX9" fmla="*/ 1279526 w 19687507"/>
                    <a:gd name="connsiteY9" fmla="*/ 15516823 h 17936173"/>
                    <a:gd name="connsiteX10" fmla="*/ 1190626 w 19687507"/>
                    <a:gd name="connsiteY10" fmla="*/ 15593023 h 17936173"/>
                    <a:gd name="connsiteX11" fmla="*/ 1196976 w 19687507"/>
                    <a:gd name="connsiteY11" fmla="*/ 15821623 h 17936173"/>
                    <a:gd name="connsiteX12" fmla="*/ 1177925 w 19687507"/>
                    <a:gd name="connsiteY12" fmla="*/ 15923223 h 17936173"/>
                    <a:gd name="connsiteX13" fmla="*/ 1063626 w 19687507"/>
                    <a:gd name="connsiteY13" fmla="*/ 15847023 h 17936173"/>
                    <a:gd name="connsiteX14" fmla="*/ 1000126 w 19687507"/>
                    <a:gd name="connsiteY14" fmla="*/ 15739073 h 17936173"/>
                    <a:gd name="connsiteX15" fmla="*/ 914401 w 19687507"/>
                    <a:gd name="connsiteY15" fmla="*/ 15675573 h 17936173"/>
                    <a:gd name="connsiteX16" fmla="*/ 911226 w 19687507"/>
                    <a:gd name="connsiteY16" fmla="*/ 15548573 h 17936173"/>
                    <a:gd name="connsiteX17" fmla="*/ 803276 w 19687507"/>
                    <a:gd name="connsiteY17" fmla="*/ 15434273 h 17936173"/>
                    <a:gd name="connsiteX18" fmla="*/ 733426 w 19687507"/>
                    <a:gd name="connsiteY18" fmla="*/ 15231073 h 17936173"/>
                    <a:gd name="connsiteX19" fmla="*/ 701676 w 19687507"/>
                    <a:gd name="connsiteY19" fmla="*/ 15097723 h 17936173"/>
                    <a:gd name="connsiteX20" fmla="*/ 606426 w 19687507"/>
                    <a:gd name="connsiteY20" fmla="*/ 14977073 h 17936173"/>
                    <a:gd name="connsiteX21" fmla="*/ 638176 w 19687507"/>
                    <a:gd name="connsiteY21" fmla="*/ 14869123 h 17936173"/>
                    <a:gd name="connsiteX22" fmla="*/ 574676 w 19687507"/>
                    <a:gd name="connsiteY22" fmla="*/ 14767523 h 17936173"/>
                    <a:gd name="connsiteX23" fmla="*/ 479426 w 19687507"/>
                    <a:gd name="connsiteY23" fmla="*/ 14678623 h 17936173"/>
                    <a:gd name="connsiteX24" fmla="*/ 415926 w 19687507"/>
                    <a:gd name="connsiteY24" fmla="*/ 14494473 h 17936173"/>
                    <a:gd name="connsiteX25" fmla="*/ 327026 w 19687507"/>
                    <a:gd name="connsiteY25" fmla="*/ 14564323 h 17936173"/>
                    <a:gd name="connsiteX26" fmla="*/ 257176 w 19687507"/>
                    <a:gd name="connsiteY26" fmla="*/ 14691323 h 17936173"/>
                    <a:gd name="connsiteX27" fmla="*/ 180976 w 19687507"/>
                    <a:gd name="connsiteY27" fmla="*/ 14811973 h 17936173"/>
                    <a:gd name="connsiteX28" fmla="*/ 180976 w 19687507"/>
                    <a:gd name="connsiteY28" fmla="*/ 14983423 h 17936173"/>
                    <a:gd name="connsiteX29" fmla="*/ 73026 w 19687507"/>
                    <a:gd name="connsiteY29" fmla="*/ 15110423 h 17936173"/>
                    <a:gd name="connsiteX30" fmla="*/ 120651 w 19687507"/>
                    <a:gd name="connsiteY30" fmla="*/ 15234249 h 17936173"/>
                    <a:gd name="connsiteX31" fmla="*/ 50801 w 19687507"/>
                    <a:gd name="connsiteY31" fmla="*/ 15373949 h 17936173"/>
                    <a:gd name="connsiteX32" fmla="*/ 0 w 19687507"/>
                    <a:gd name="connsiteY32" fmla="*/ 15221548 h 17936173"/>
                    <a:gd name="connsiteX33" fmla="*/ 22225 w 19687507"/>
                    <a:gd name="connsiteY33" fmla="*/ 15078673 h 17936173"/>
                    <a:gd name="connsiteX34" fmla="*/ 320675 w 19687507"/>
                    <a:gd name="connsiteY34" fmla="*/ 14024573 h 17936173"/>
                    <a:gd name="connsiteX35" fmla="*/ 4689475 w 19687507"/>
                    <a:gd name="connsiteY35" fmla="*/ 14151573 h 17936173"/>
                    <a:gd name="connsiteX36" fmla="*/ 9121775 w 19687507"/>
                    <a:gd name="connsiteY36" fmla="*/ 14189673 h 17936173"/>
                    <a:gd name="connsiteX37" fmla="*/ 8943975 w 19687507"/>
                    <a:gd name="connsiteY37" fmla="*/ 11471873 h 17936173"/>
                    <a:gd name="connsiteX38" fmla="*/ 8766175 w 19687507"/>
                    <a:gd name="connsiteY38" fmla="*/ 10824173 h 17936173"/>
                    <a:gd name="connsiteX39" fmla="*/ 8893175 w 19687507"/>
                    <a:gd name="connsiteY39" fmla="*/ 10519373 h 17936173"/>
                    <a:gd name="connsiteX40" fmla="*/ 9121775 w 19687507"/>
                    <a:gd name="connsiteY40" fmla="*/ 10176473 h 17936173"/>
                    <a:gd name="connsiteX41" fmla="*/ 10048875 w 19687507"/>
                    <a:gd name="connsiteY41" fmla="*/ 9579573 h 17936173"/>
                    <a:gd name="connsiteX42" fmla="*/ 10493375 w 19687507"/>
                    <a:gd name="connsiteY42" fmla="*/ 9477973 h 17936173"/>
                    <a:gd name="connsiteX43" fmla="*/ 10950575 w 19687507"/>
                    <a:gd name="connsiteY43" fmla="*/ 9249373 h 17936173"/>
                    <a:gd name="connsiteX44" fmla="*/ 11280775 w 19687507"/>
                    <a:gd name="connsiteY44" fmla="*/ 9147773 h 17936173"/>
                    <a:gd name="connsiteX45" fmla="*/ 11203906 w 19687507"/>
                    <a:gd name="connsiteY45" fmla="*/ 3195639 h 17936173"/>
                    <a:gd name="connsiteX46" fmla="*/ 18214975 w 19687507"/>
                    <a:gd name="connsiteY46" fmla="*/ 3000973 h 17936173"/>
                    <a:gd name="connsiteX47" fmla="*/ 18074607 w 19687507"/>
                    <a:gd name="connsiteY47" fmla="*/ 0 h 17936173"/>
                    <a:gd name="connsiteX48" fmla="*/ 19681155 w 19687507"/>
                    <a:gd name="connsiteY48" fmla="*/ 941389 h 17936173"/>
                    <a:gd name="connsiteX49" fmla="*/ 19687507 w 19687507"/>
                    <a:gd name="connsiteY4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717676 w 19687507"/>
                    <a:gd name="connsiteY3" fmla="*/ 16526473 h 17936173"/>
                    <a:gd name="connsiteX4" fmla="*/ 1685926 w 19687507"/>
                    <a:gd name="connsiteY4" fmla="*/ 16424873 h 17936173"/>
                    <a:gd name="connsiteX5" fmla="*/ 1603376 w 19687507"/>
                    <a:gd name="connsiteY5" fmla="*/ 16335973 h 17936173"/>
                    <a:gd name="connsiteX6" fmla="*/ 1590676 w 19687507"/>
                    <a:gd name="connsiteY6" fmla="*/ 16202623 h 17936173"/>
                    <a:gd name="connsiteX7" fmla="*/ 1514476 w 19687507"/>
                    <a:gd name="connsiteY7" fmla="*/ 15967673 h 17936173"/>
                    <a:gd name="connsiteX8" fmla="*/ 1406526 w 19687507"/>
                    <a:gd name="connsiteY8" fmla="*/ 15783523 h 17936173"/>
                    <a:gd name="connsiteX9" fmla="*/ 1311276 w 19687507"/>
                    <a:gd name="connsiteY9" fmla="*/ 15675573 h 17936173"/>
                    <a:gd name="connsiteX10" fmla="*/ 1279526 w 19687507"/>
                    <a:gd name="connsiteY10" fmla="*/ 15516823 h 17936173"/>
                    <a:gd name="connsiteX11" fmla="*/ 1190626 w 19687507"/>
                    <a:gd name="connsiteY11" fmla="*/ 15593023 h 17936173"/>
                    <a:gd name="connsiteX12" fmla="*/ 1196976 w 19687507"/>
                    <a:gd name="connsiteY12" fmla="*/ 15821623 h 17936173"/>
                    <a:gd name="connsiteX13" fmla="*/ 1177925 w 19687507"/>
                    <a:gd name="connsiteY13" fmla="*/ 15923223 h 17936173"/>
                    <a:gd name="connsiteX14" fmla="*/ 1063626 w 19687507"/>
                    <a:gd name="connsiteY14" fmla="*/ 15847023 h 17936173"/>
                    <a:gd name="connsiteX15" fmla="*/ 1000126 w 19687507"/>
                    <a:gd name="connsiteY15" fmla="*/ 15739073 h 17936173"/>
                    <a:gd name="connsiteX16" fmla="*/ 914401 w 19687507"/>
                    <a:gd name="connsiteY16" fmla="*/ 15675573 h 17936173"/>
                    <a:gd name="connsiteX17" fmla="*/ 911226 w 19687507"/>
                    <a:gd name="connsiteY17" fmla="*/ 15548573 h 17936173"/>
                    <a:gd name="connsiteX18" fmla="*/ 803276 w 19687507"/>
                    <a:gd name="connsiteY18" fmla="*/ 15434273 h 17936173"/>
                    <a:gd name="connsiteX19" fmla="*/ 733426 w 19687507"/>
                    <a:gd name="connsiteY19" fmla="*/ 15231073 h 17936173"/>
                    <a:gd name="connsiteX20" fmla="*/ 701676 w 19687507"/>
                    <a:gd name="connsiteY20" fmla="*/ 15097723 h 17936173"/>
                    <a:gd name="connsiteX21" fmla="*/ 606426 w 19687507"/>
                    <a:gd name="connsiteY21" fmla="*/ 14977073 h 17936173"/>
                    <a:gd name="connsiteX22" fmla="*/ 638176 w 19687507"/>
                    <a:gd name="connsiteY22" fmla="*/ 14869123 h 17936173"/>
                    <a:gd name="connsiteX23" fmla="*/ 574676 w 19687507"/>
                    <a:gd name="connsiteY23" fmla="*/ 14767523 h 17936173"/>
                    <a:gd name="connsiteX24" fmla="*/ 479426 w 19687507"/>
                    <a:gd name="connsiteY24" fmla="*/ 14678623 h 17936173"/>
                    <a:gd name="connsiteX25" fmla="*/ 415926 w 19687507"/>
                    <a:gd name="connsiteY25" fmla="*/ 14494473 h 17936173"/>
                    <a:gd name="connsiteX26" fmla="*/ 327026 w 19687507"/>
                    <a:gd name="connsiteY26" fmla="*/ 14564323 h 17936173"/>
                    <a:gd name="connsiteX27" fmla="*/ 257176 w 19687507"/>
                    <a:gd name="connsiteY27" fmla="*/ 14691323 h 17936173"/>
                    <a:gd name="connsiteX28" fmla="*/ 180976 w 19687507"/>
                    <a:gd name="connsiteY28" fmla="*/ 14811973 h 17936173"/>
                    <a:gd name="connsiteX29" fmla="*/ 180976 w 19687507"/>
                    <a:gd name="connsiteY29" fmla="*/ 14983423 h 17936173"/>
                    <a:gd name="connsiteX30" fmla="*/ 73026 w 19687507"/>
                    <a:gd name="connsiteY30" fmla="*/ 15110423 h 17936173"/>
                    <a:gd name="connsiteX31" fmla="*/ 120651 w 19687507"/>
                    <a:gd name="connsiteY31" fmla="*/ 15234249 h 17936173"/>
                    <a:gd name="connsiteX32" fmla="*/ 50801 w 19687507"/>
                    <a:gd name="connsiteY32" fmla="*/ 15373949 h 17936173"/>
                    <a:gd name="connsiteX33" fmla="*/ 0 w 19687507"/>
                    <a:gd name="connsiteY33" fmla="*/ 15221548 h 17936173"/>
                    <a:gd name="connsiteX34" fmla="*/ 22225 w 19687507"/>
                    <a:gd name="connsiteY34" fmla="*/ 15078673 h 17936173"/>
                    <a:gd name="connsiteX35" fmla="*/ 320675 w 19687507"/>
                    <a:gd name="connsiteY35" fmla="*/ 14024573 h 17936173"/>
                    <a:gd name="connsiteX36" fmla="*/ 4689475 w 19687507"/>
                    <a:gd name="connsiteY36" fmla="*/ 14151573 h 17936173"/>
                    <a:gd name="connsiteX37" fmla="*/ 9121775 w 19687507"/>
                    <a:gd name="connsiteY37" fmla="*/ 14189673 h 17936173"/>
                    <a:gd name="connsiteX38" fmla="*/ 8943975 w 19687507"/>
                    <a:gd name="connsiteY38" fmla="*/ 11471873 h 17936173"/>
                    <a:gd name="connsiteX39" fmla="*/ 8766175 w 19687507"/>
                    <a:gd name="connsiteY39" fmla="*/ 10824173 h 17936173"/>
                    <a:gd name="connsiteX40" fmla="*/ 8893175 w 19687507"/>
                    <a:gd name="connsiteY40" fmla="*/ 10519373 h 17936173"/>
                    <a:gd name="connsiteX41" fmla="*/ 9121775 w 19687507"/>
                    <a:gd name="connsiteY41" fmla="*/ 10176473 h 17936173"/>
                    <a:gd name="connsiteX42" fmla="*/ 10048875 w 19687507"/>
                    <a:gd name="connsiteY42" fmla="*/ 9579573 h 17936173"/>
                    <a:gd name="connsiteX43" fmla="*/ 10493375 w 19687507"/>
                    <a:gd name="connsiteY43" fmla="*/ 9477973 h 17936173"/>
                    <a:gd name="connsiteX44" fmla="*/ 10950575 w 19687507"/>
                    <a:gd name="connsiteY44" fmla="*/ 9249373 h 17936173"/>
                    <a:gd name="connsiteX45" fmla="*/ 11280775 w 19687507"/>
                    <a:gd name="connsiteY45" fmla="*/ 9147773 h 17936173"/>
                    <a:gd name="connsiteX46" fmla="*/ 11203906 w 19687507"/>
                    <a:gd name="connsiteY46" fmla="*/ 3195639 h 17936173"/>
                    <a:gd name="connsiteX47" fmla="*/ 18214975 w 19687507"/>
                    <a:gd name="connsiteY47" fmla="*/ 3000973 h 17936173"/>
                    <a:gd name="connsiteX48" fmla="*/ 18074607 w 19687507"/>
                    <a:gd name="connsiteY48" fmla="*/ 0 h 17936173"/>
                    <a:gd name="connsiteX49" fmla="*/ 19681155 w 19687507"/>
                    <a:gd name="connsiteY49" fmla="*/ 941389 h 17936173"/>
                    <a:gd name="connsiteX50" fmla="*/ 19687507 w 19687507"/>
                    <a:gd name="connsiteY5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908176 w 19687507"/>
                    <a:gd name="connsiteY2" fmla="*/ 16780473 h 17936173"/>
                    <a:gd name="connsiteX3" fmla="*/ 1831976 w 19687507"/>
                    <a:gd name="connsiteY3" fmla="*/ 16647123 h 17936173"/>
                    <a:gd name="connsiteX4" fmla="*/ 1717676 w 19687507"/>
                    <a:gd name="connsiteY4" fmla="*/ 16526473 h 17936173"/>
                    <a:gd name="connsiteX5" fmla="*/ 1685926 w 19687507"/>
                    <a:gd name="connsiteY5" fmla="*/ 16424873 h 17936173"/>
                    <a:gd name="connsiteX6" fmla="*/ 1603376 w 19687507"/>
                    <a:gd name="connsiteY6" fmla="*/ 16335973 h 17936173"/>
                    <a:gd name="connsiteX7" fmla="*/ 1590676 w 19687507"/>
                    <a:gd name="connsiteY7" fmla="*/ 16202623 h 17936173"/>
                    <a:gd name="connsiteX8" fmla="*/ 1514476 w 19687507"/>
                    <a:gd name="connsiteY8" fmla="*/ 15967673 h 17936173"/>
                    <a:gd name="connsiteX9" fmla="*/ 1406526 w 19687507"/>
                    <a:gd name="connsiteY9" fmla="*/ 15783523 h 17936173"/>
                    <a:gd name="connsiteX10" fmla="*/ 1311276 w 19687507"/>
                    <a:gd name="connsiteY10" fmla="*/ 15675573 h 17936173"/>
                    <a:gd name="connsiteX11" fmla="*/ 1279526 w 19687507"/>
                    <a:gd name="connsiteY11" fmla="*/ 15516823 h 17936173"/>
                    <a:gd name="connsiteX12" fmla="*/ 1190626 w 19687507"/>
                    <a:gd name="connsiteY12" fmla="*/ 15593023 h 17936173"/>
                    <a:gd name="connsiteX13" fmla="*/ 1196976 w 19687507"/>
                    <a:gd name="connsiteY13" fmla="*/ 15821623 h 17936173"/>
                    <a:gd name="connsiteX14" fmla="*/ 1177925 w 19687507"/>
                    <a:gd name="connsiteY14" fmla="*/ 15923223 h 17936173"/>
                    <a:gd name="connsiteX15" fmla="*/ 1063626 w 19687507"/>
                    <a:gd name="connsiteY15" fmla="*/ 15847023 h 17936173"/>
                    <a:gd name="connsiteX16" fmla="*/ 1000126 w 19687507"/>
                    <a:gd name="connsiteY16" fmla="*/ 15739073 h 17936173"/>
                    <a:gd name="connsiteX17" fmla="*/ 914401 w 19687507"/>
                    <a:gd name="connsiteY17" fmla="*/ 15675573 h 17936173"/>
                    <a:gd name="connsiteX18" fmla="*/ 911226 w 19687507"/>
                    <a:gd name="connsiteY18" fmla="*/ 15548573 h 17936173"/>
                    <a:gd name="connsiteX19" fmla="*/ 803276 w 19687507"/>
                    <a:gd name="connsiteY19" fmla="*/ 15434273 h 17936173"/>
                    <a:gd name="connsiteX20" fmla="*/ 733426 w 19687507"/>
                    <a:gd name="connsiteY20" fmla="*/ 15231073 h 17936173"/>
                    <a:gd name="connsiteX21" fmla="*/ 701676 w 19687507"/>
                    <a:gd name="connsiteY21" fmla="*/ 15097723 h 17936173"/>
                    <a:gd name="connsiteX22" fmla="*/ 606426 w 19687507"/>
                    <a:gd name="connsiteY22" fmla="*/ 14977073 h 17936173"/>
                    <a:gd name="connsiteX23" fmla="*/ 638176 w 19687507"/>
                    <a:gd name="connsiteY23" fmla="*/ 14869123 h 17936173"/>
                    <a:gd name="connsiteX24" fmla="*/ 574676 w 19687507"/>
                    <a:gd name="connsiteY24" fmla="*/ 14767523 h 17936173"/>
                    <a:gd name="connsiteX25" fmla="*/ 479426 w 19687507"/>
                    <a:gd name="connsiteY25" fmla="*/ 14678623 h 17936173"/>
                    <a:gd name="connsiteX26" fmla="*/ 415926 w 19687507"/>
                    <a:gd name="connsiteY26" fmla="*/ 14494473 h 17936173"/>
                    <a:gd name="connsiteX27" fmla="*/ 327026 w 19687507"/>
                    <a:gd name="connsiteY27" fmla="*/ 14564323 h 17936173"/>
                    <a:gd name="connsiteX28" fmla="*/ 257176 w 19687507"/>
                    <a:gd name="connsiteY28" fmla="*/ 14691323 h 17936173"/>
                    <a:gd name="connsiteX29" fmla="*/ 180976 w 19687507"/>
                    <a:gd name="connsiteY29" fmla="*/ 14811973 h 17936173"/>
                    <a:gd name="connsiteX30" fmla="*/ 180976 w 19687507"/>
                    <a:gd name="connsiteY30" fmla="*/ 14983423 h 17936173"/>
                    <a:gd name="connsiteX31" fmla="*/ 73026 w 19687507"/>
                    <a:gd name="connsiteY31" fmla="*/ 15110423 h 17936173"/>
                    <a:gd name="connsiteX32" fmla="*/ 120651 w 19687507"/>
                    <a:gd name="connsiteY32" fmla="*/ 15234249 h 17936173"/>
                    <a:gd name="connsiteX33" fmla="*/ 50801 w 19687507"/>
                    <a:gd name="connsiteY33" fmla="*/ 15373949 h 17936173"/>
                    <a:gd name="connsiteX34" fmla="*/ 0 w 19687507"/>
                    <a:gd name="connsiteY34" fmla="*/ 15221548 h 17936173"/>
                    <a:gd name="connsiteX35" fmla="*/ 22225 w 19687507"/>
                    <a:gd name="connsiteY35" fmla="*/ 15078673 h 17936173"/>
                    <a:gd name="connsiteX36" fmla="*/ 320675 w 19687507"/>
                    <a:gd name="connsiteY36" fmla="*/ 14024573 h 17936173"/>
                    <a:gd name="connsiteX37" fmla="*/ 4689475 w 19687507"/>
                    <a:gd name="connsiteY37" fmla="*/ 14151573 h 17936173"/>
                    <a:gd name="connsiteX38" fmla="*/ 9121775 w 19687507"/>
                    <a:gd name="connsiteY38" fmla="*/ 14189673 h 17936173"/>
                    <a:gd name="connsiteX39" fmla="*/ 8943975 w 19687507"/>
                    <a:gd name="connsiteY39" fmla="*/ 11471873 h 17936173"/>
                    <a:gd name="connsiteX40" fmla="*/ 8766175 w 19687507"/>
                    <a:gd name="connsiteY40" fmla="*/ 10824173 h 17936173"/>
                    <a:gd name="connsiteX41" fmla="*/ 8893175 w 19687507"/>
                    <a:gd name="connsiteY41" fmla="*/ 10519373 h 17936173"/>
                    <a:gd name="connsiteX42" fmla="*/ 9121775 w 19687507"/>
                    <a:gd name="connsiteY42" fmla="*/ 10176473 h 17936173"/>
                    <a:gd name="connsiteX43" fmla="*/ 10048875 w 19687507"/>
                    <a:gd name="connsiteY43" fmla="*/ 9579573 h 17936173"/>
                    <a:gd name="connsiteX44" fmla="*/ 10493375 w 19687507"/>
                    <a:gd name="connsiteY44" fmla="*/ 9477973 h 17936173"/>
                    <a:gd name="connsiteX45" fmla="*/ 10950575 w 19687507"/>
                    <a:gd name="connsiteY45" fmla="*/ 9249373 h 17936173"/>
                    <a:gd name="connsiteX46" fmla="*/ 11280775 w 19687507"/>
                    <a:gd name="connsiteY46" fmla="*/ 9147773 h 17936173"/>
                    <a:gd name="connsiteX47" fmla="*/ 11203906 w 19687507"/>
                    <a:gd name="connsiteY47" fmla="*/ 3195639 h 17936173"/>
                    <a:gd name="connsiteX48" fmla="*/ 18214975 w 19687507"/>
                    <a:gd name="connsiteY48" fmla="*/ 3000973 h 17936173"/>
                    <a:gd name="connsiteX49" fmla="*/ 18074607 w 19687507"/>
                    <a:gd name="connsiteY49" fmla="*/ 0 h 17936173"/>
                    <a:gd name="connsiteX50" fmla="*/ 19681155 w 19687507"/>
                    <a:gd name="connsiteY50" fmla="*/ 941389 h 17936173"/>
                    <a:gd name="connsiteX51" fmla="*/ 19687507 w 19687507"/>
                    <a:gd name="connsiteY5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882776 w 19687507"/>
                    <a:gd name="connsiteY2" fmla="*/ 16913823 h 17936173"/>
                    <a:gd name="connsiteX3" fmla="*/ 1908176 w 19687507"/>
                    <a:gd name="connsiteY3" fmla="*/ 16780473 h 17936173"/>
                    <a:gd name="connsiteX4" fmla="*/ 1831976 w 19687507"/>
                    <a:gd name="connsiteY4" fmla="*/ 16647123 h 17936173"/>
                    <a:gd name="connsiteX5" fmla="*/ 1717676 w 19687507"/>
                    <a:gd name="connsiteY5" fmla="*/ 16526473 h 17936173"/>
                    <a:gd name="connsiteX6" fmla="*/ 1685926 w 19687507"/>
                    <a:gd name="connsiteY6" fmla="*/ 16424873 h 17936173"/>
                    <a:gd name="connsiteX7" fmla="*/ 1603376 w 19687507"/>
                    <a:gd name="connsiteY7" fmla="*/ 16335973 h 17936173"/>
                    <a:gd name="connsiteX8" fmla="*/ 1590676 w 19687507"/>
                    <a:gd name="connsiteY8" fmla="*/ 16202623 h 17936173"/>
                    <a:gd name="connsiteX9" fmla="*/ 1514476 w 19687507"/>
                    <a:gd name="connsiteY9" fmla="*/ 15967673 h 17936173"/>
                    <a:gd name="connsiteX10" fmla="*/ 1406526 w 19687507"/>
                    <a:gd name="connsiteY10" fmla="*/ 15783523 h 17936173"/>
                    <a:gd name="connsiteX11" fmla="*/ 1311276 w 19687507"/>
                    <a:gd name="connsiteY11" fmla="*/ 15675573 h 17936173"/>
                    <a:gd name="connsiteX12" fmla="*/ 1279526 w 19687507"/>
                    <a:gd name="connsiteY12" fmla="*/ 15516823 h 17936173"/>
                    <a:gd name="connsiteX13" fmla="*/ 1190626 w 19687507"/>
                    <a:gd name="connsiteY13" fmla="*/ 15593023 h 17936173"/>
                    <a:gd name="connsiteX14" fmla="*/ 1196976 w 19687507"/>
                    <a:gd name="connsiteY14" fmla="*/ 15821623 h 17936173"/>
                    <a:gd name="connsiteX15" fmla="*/ 1177925 w 19687507"/>
                    <a:gd name="connsiteY15" fmla="*/ 15923223 h 17936173"/>
                    <a:gd name="connsiteX16" fmla="*/ 1063626 w 19687507"/>
                    <a:gd name="connsiteY16" fmla="*/ 15847023 h 17936173"/>
                    <a:gd name="connsiteX17" fmla="*/ 1000126 w 19687507"/>
                    <a:gd name="connsiteY17" fmla="*/ 15739073 h 17936173"/>
                    <a:gd name="connsiteX18" fmla="*/ 914401 w 19687507"/>
                    <a:gd name="connsiteY18" fmla="*/ 15675573 h 17936173"/>
                    <a:gd name="connsiteX19" fmla="*/ 911226 w 19687507"/>
                    <a:gd name="connsiteY19" fmla="*/ 15548573 h 17936173"/>
                    <a:gd name="connsiteX20" fmla="*/ 803276 w 19687507"/>
                    <a:gd name="connsiteY20" fmla="*/ 15434273 h 17936173"/>
                    <a:gd name="connsiteX21" fmla="*/ 733426 w 19687507"/>
                    <a:gd name="connsiteY21" fmla="*/ 15231073 h 17936173"/>
                    <a:gd name="connsiteX22" fmla="*/ 701676 w 19687507"/>
                    <a:gd name="connsiteY22" fmla="*/ 15097723 h 17936173"/>
                    <a:gd name="connsiteX23" fmla="*/ 606426 w 19687507"/>
                    <a:gd name="connsiteY23" fmla="*/ 14977073 h 17936173"/>
                    <a:gd name="connsiteX24" fmla="*/ 638176 w 19687507"/>
                    <a:gd name="connsiteY24" fmla="*/ 14869123 h 17936173"/>
                    <a:gd name="connsiteX25" fmla="*/ 574676 w 19687507"/>
                    <a:gd name="connsiteY25" fmla="*/ 14767523 h 17936173"/>
                    <a:gd name="connsiteX26" fmla="*/ 479426 w 19687507"/>
                    <a:gd name="connsiteY26" fmla="*/ 14678623 h 17936173"/>
                    <a:gd name="connsiteX27" fmla="*/ 415926 w 19687507"/>
                    <a:gd name="connsiteY27" fmla="*/ 14494473 h 17936173"/>
                    <a:gd name="connsiteX28" fmla="*/ 327026 w 19687507"/>
                    <a:gd name="connsiteY28" fmla="*/ 14564323 h 17936173"/>
                    <a:gd name="connsiteX29" fmla="*/ 257176 w 19687507"/>
                    <a:gd name="connsiteY29" fmla="*/ 14691323 h 17936173"/>
                    <a:gd name="connsiteX30" fmla="*/ 180976 w 19687507"/>
                    <a:gd name="connsiteY30" fmla="*/ 14811973 h 17936173"/>
                    <a:gd name="connsiteX31" fmla="*/ 180976 w 19687507"/>
                    <a:gd name="connsiteY31" fmla="*/ 14983423 h 17936173"/>
                    <a:gd name="connsiteX32" fmla="*/ 73026 w 19687507"/>
                    <a:gd name="connsiteY32" fmla="*/ 15110423 h 17936173"/>
                    <a:gd name="connsiteX33" fmla="*/ 120651 w 19687507"/>
                    <a:gd name="connsiteY33" fmla="*/ 15234249 h 17936173"/>
                    <a:gd name="connsiteX34" fmla="*/ 50801 w 19687507"/>
                    <a:gd name="connsiteY34" fmla="*/ 15373949 h 17936173"/>
                    <a:gd name="connsiteX35" fmla="*/ 0 w 19687507"/>
                    <a:gd name="connsiteY35" fmla="*/ 15221548 h 17936173"/>
                    <a:gd name="connsiteX36" fmla="*/ 22225 w 19687507"/>
                    <a:gd name="connsiteY36" fmla="*/ 15078673 h 17936173"/>
                    <a:gd name="connsiteX37" fmla="*/ 320675 w 19687507"/>
                    <a:gd name="connsiteY37" fmla="*/ 14024573 h 17936173"/>
                    <a:gd name="connsiteX38" fmla="*/ 4689475 w 19687507"/>
                    <a:gd name="connsiteY38" fmla="*/ 14151573 h 17936173"/>
                    <a:gd name="connsiteX39" fmla="*/ 9121775 w 19687507"/>
                    <a:gd name="connsiteY39" fmla="*/ 14189673 h 17936173"/>
                    <a:gd name="connsiteX40" fmla="*/ 8943975 w 19687507"/>
                    <a:gd name="connsiteY40" fmla="*/ 11471873 h 17936173"/>
                    <a:gd name="connsiteX41" fmla="*/ 8766175 w 19687507"/>
                    <a:gd name="connsiteY41" fmla="*/ 10824173 h 17936173"/>
                    <a:gd name="connsiteX42" fmla="*/ 8893175 w 19687507"/>
                    <a:gd name="connsiteY42" fmla="*/ 10519373 h 17936173"/>
                    <a:gd name="connsiteX43" fmla="*/ 9121775 w 19687507"/>
                    <a:gd name="connsiteY43" fmla="*/ 10176473 h 17936173"/>
                    <a:gd name="connsiteX44" fmla="*/ 10048875 w 19687507"/>
                    <a:gd name="connsiteY44" fmla="*/ 9579573 h 17936173"/>
                    <a:gd name="connsiteX45" fmla="*/ 10493375 w 19687507"/>
                    <a:gd name="connsiteY45" fmla="*/ 9477973 h 17936173"/>
                    <a:gd name="connsiteX46" fmla="*/ 10950575 w 19687507"/>
                    <a:gd name="connsiteY46" fmla="*/ 9249373 h 17936173"/>
                    <a:gd name="connsiteX47" fmla="*/ 11280775 w 19687507"/>
                    <a:gd name="connsiteY47" fmla="*/ 9147773 h 17936173"/>
                    <a:gd name="connsiteX48" fmla="*/ 11203906 w 19687507"/>
                    <a:gd name="connsiteY48" fmla="*/ 3195639 h 17936173"/>
                    <a:gd name="connsiteX49" fmla="*/ 18214975 w 19687507"/>
                    <a:gd name="connsiteY49" fmla="*/ 3000973 h 17936173"/>
                    <a:gd name="connsiteX50" fmla="*/ 18074607 w 19687507"/>
                    <a:gd name="connsiteY50" fmla="*/ 0 h 17936173"/>
                    <a:gd name="connsiteX51" fmla="*/ 19681155 w 19687507"/>
                    <a:gd name="connsiteY51" fmla="*/ 941389 h 17936173"/>
                    <a:gd name="connsiteX52" fmla="*/ 19687507 w 19687507"/>
                    <a:gd name="connsiteY5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774826 w 19687507"/>
                    <a:gd name="connsiteY2" fmla="*/ 17009073 h 17936173"/>
                    <a:gd name="connsiteX3" fmla="*/ 1882776 w 19687507"/>
                    <a:gd name="connsiteY3" fmla="*/ 16913823 h 17936173"/>
                    <a:gd name="connsiteX4" fmla="*/ 1908176 w 19687507"/>
                    <a:gd name="connsiteY4" fmla="*/ 16780473 h 17936173"/>
                    <a:gd name="connsiteX5" fmla="*/ 1831976 w 19687507"/>
                    <a:gd name="connsiteY5" fmla="*/ 16647123 h 17936173"/>
                    <a:gd name="connsiteX6" fmla="*/ 1717676 w 19687507"/>
                    <a:gd name="connsiteY6" fmla="*/ 16526473 h 17936173"/>
                    <a:gd name="connsiteX7" fmla="*/ 1685926 w 19687507"/>
                    <a:gd name="connsiteY7" fmla="*/ 16424873 h 17936173"/>
                    <a:gd name="connsiteX8" fmla="*/ 1603376 w 19687507"/>
                    <a:gd name="connsiteY8" fmla="*/ 16335973 h 17936173"/>
                    <a:gd name="connsiteX9" fmla="*/ 1590676 w 19687507"/>
                    <a:gd name="connsiteY9" fmla="*/ 16202623 h 17936173"/>
                    <a:gd name="connsiteX10" fmla="*/ 1514476 w 19687507"/>
                    <a:gd name="connsiteY10" fmla="*/ 15967673 h 17936173"/>
                    <a:gd name="connsiteX11" fmla="*/ 1406526 w 19687507"/>
                    <a:gd name="connsiteY11" fmla="*/ 15783523 h 17936173"/>
                    <a:gd name="connsiteX12" fmla="*/ 1311276 w 19687507"/>
                    <a:gd name="connsiteY12" fmla="*/ 15675573 h 17936173"/>
                    <a:gd name="connsiteX13" fmla="*/ 1279526 w 19687507"/>
                    <a:gd name="connsiteY13" fmla="*/ 15516823 h 17936173"/>
                    <a:gd name="connsiteX14" fmla="*/ 1190626 w 19687507"/>
                    <a:gd name="connsiteY14" fmla="*/ 15593023 h 17936173"/>
                    <a:gd name="connsiteX15" fmla="*/ 1196976 w 19687507"/>
                    <a:gd name="connsiteY15" fmla="*/ 15821623 h 17936173"/>
                    <a:gd name="connsiteX16" fmla="*/ 1177925 w 19687507"/>
                    <a:gd name="connsiteY16" fmla="*/ 15923223 h 17936173"/>
                    <a:gd name="connsiteX17" fmla="*/ 1063626 w 19687507"/>
                    <a:gd name="connsiteY17" fmla="*/ 15847023 h 17936173"/>
                    <a:gd name="connsiteX18" fmla="*/ 1000126 w 19687507"/>
                    <a:gd name="connsiteY18" fmla="*/ 15739073 h 17936173"/>
                    <a:gd name="connsiteX19" fmla="*/ 914401 w 19687507"/>
                    <a:gd name="connsiteY19" fmla="*/ 15675573 h 17936173"/>
                    <a:gd name="connsiteX20" fmla="*/ 911226 w 19687507"/>
                    <a:gd name="connsiteY20" fmla="*/ 15548573 h 17936173"/>
                    <a:gd name="connsiteX21" fmla="*/ 803276 w 19687507"/>
                    <a:gd name="connsiteY21" fmla="*/ 15434273 h 17936173"/>
                    <a:gd name="connsiteX22" fmla="*/ 733426 w 19687507"/>
                    <a:gd name="connsiteY22" fmla="*/ 15231073 h 17936173"/>
                    <a:gd name="connsiteX23" fmla="*/ 701676 w 19687507"/>
                    <a:gd name="connsiteY23" fmla="*/ 15097723 h 17936173"/>
                    <a:gd name="connsiteX24" fmla="*/ 606426 w 19687507"/>
                    <a:gd name="connsiteY24" fmla="*/ 14977073 h 17936173"/>
                    <a:gd name="connsiteX25" fmla="*/ 638176 w 19687507"/>
                    <a:gd name="connsiteY25" fmla="*/ 14869123 h 17936173"/>
                    <a:gd name="connsiteX26" fmla="*/ 574676 w 19687507"/>
                    <a:gd name="connsiteY26" fmla="*/ 14767523 h 17936173"/>
                    <a:gd name="connsiteX27" fmla="*/ 479426 w 19687507"/>
                    <a:gd name="connsiteY27" fmla="*/ 14678623 h 17936173"/>
                    <a:gd name="connsiteX28" fmla="*/ 415926 w 19687507"/>
                    <a:gd name="connsiteY28" fmla="*/ 14494473 h 17936173"/>
                    <a:gd name="connsiteX29" fmla="*/ 327026 w 19687507"/>
                    <a:gd name="connsiteY29" fmla="*/ 14564323 h 17936173"/>
                    <a:gd name="connsiteX30" fmla="*/ 257176 w 19687507"/>
                    <a:gd name="connsiteY30" fmla="*/ 14691323 h 17936173"/>
                    <a:gd name="connsiteX31" fmla="*/ 180976 w 19687507"/>
                    <a:gd name="connsiteY31" fmla="*/ 14811973 h 17936173"/>
                    <a:gd name="connsiteX32" fmla="*/ 180976 w 19687507"/>
                    <a:gd name="connsiteY32" fmla="*/ 14983423 h 17936173"/>
                    <a:gd name="connsiteX33" fmla="*/ 73026 w 19687507"/>
                    <a:gd name="connsiteY33" fmla="*/ 15110423 h 17936173"/>
                    <a:gd name="connsiteX34" fmla="*/ 120651 w 19687507"/>
                    <a:gd name="connsiteY34" fmla="*/ 15234249 h 17936173"/>
                    <a:gd name="connsiteX35" fmla="*/ 50801 w 19687507"/>
                    <a:gd name="connsiteY35" fmla="*/ 15373949 h 17936173"/>
                    <a:gd name="connsiteX36" fmla="*/ 0 w 19687507"/>
                    <a:gd name="connsiteY36" fmla="*/ 15221548 h 17936173"/>
                    <a:gd name="connsiteX37" fmla="*/ 22225 w 19687507"/>
                    <a:gd name="connsiteY37" fmla="*/ 15078673 h 17936173"/>
                    <a:gd name="connsiteX38" fmla="*/ 320675 w 19687507"/>
                    <a:gd name="connsiteY38" fmla="*/ 14024573 h 17936173"/>
                    <a:gd name="connsiteX39" fmla="*/ 4689475 w 19687507"/>
                    <a:gd name="connsiteY39" fmla="*/ 14151573 h 17936173"/>
                    <a:gd name="connsiteX40" fmla="*/ 9121775 w 19687507"/>
                    <a:gd name="connsiteY40" fmla="*/ 14189673 h 17936173"/>
                    <a:gd name="connsiteX41" fmla="*/ 8943975 w 19687507"/>
                    <a:gd name="connsiteY41" fmla="*/ 11471873 h 17936173"/>
                    <a:gd name="connsiteX42" fmla="*/ 8766175 w 19687507"/>
                    <a:gd name="connsiteY42" fmla="*/ 10824173 h 17936173"/>
                    <a:gd name="connsiteX43" fmla="*/ 8893175 w 19687507"/>
                    <a:gd name="connsiteY43" fmla="*/ 10519373 h 17936173"/>
                    <a:gd name="connsiteX44" fmla="*/ 9121775 w 19687507"/>
                    <a:gd name="connsiteY44" fmla="*/ 10176473 h 17936173"/>
                    <a:gd name="connsiteX45" fmla="*/ 10048875 w 19687507"/>
                    <a:gd name="connsiteY45" fmla="*/ 9579573 h 17936173"/>
                    <a:gd name="connsiteX46" fmla="*/ 10493375 w 19687507"/>
                    <a:gd name="connsiteY46" fmla="*/ 9477973 h 17936173"/>
                    <a:gd name="connsiteX47" fmla="*/ 10950575 w 19687507"/>
                    <a:gd name="connsiteY47" fmla="*/ 9249373 h 17936173"/>
                    <a:gd name="connsiteX48" fmla="*/ 11280775 w 19687507"/>
                    <a:gd name="connsiteY48" fmla="*/ 9147773 h 17936173"/>
                    <a:gd name="connsiteX49" fmla="*/ 11203906 w 19687507"/>
                    <a:gd name="connsiteY49" fmla="*/ 3195639 h 17936173"/>
                    <a:gd name="connsiteX50" fmla="*/ 18214975 w 19687507"/>
                    <a:gd name="connsiteY50" fmla="*/ 3000973 h 17936173"/>
                    <a:gd name="connsiteX51" fmla="*/ 18074607 w 19687507"/>
                    <a:gd name="connsiteY51" fmla="*/ 0 h 17936173"/>
                    <a:gd name="connsiteX52" fmla="*/ 19681155 w 19687507"/>
                    <a:gd name="connsiteY52" fmla="*/ 941389 h 17936173"/>
                    <a:gd name="connsiteX53" fmla="*/ 19687507 w 19687507"/>
                    <a:gd name="connsiteY5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774826 w 19687507"/>
                    <a:gd name="connsiteY3" fmla="*/ 17009073 h 17936173"/>
                    <a:gd name="connsiteX4" fmla="*/ 1882776 w 19687507"/>
                    <a:gd name="connsiteY4" fmla="*/ 16913823 h 17936173"/>
                    <a:gd name="connsiteX5" fmla="*/ 1908176 w 19687507"/>
                    <a:gd name="connsiteY5" fmla="*/ 16780473 h 17936173"/>
                    <a:gd name="connsiteX6" fmla="*/ 1831976 w 19687507"/>
                    <a:gd name="connsiteY6" fmla="*/ 16647123 h 17936173"/>
                    <a:gd name="connsiteX7" fmla="*/ 1717676 w 19687507"/>
                    <a:gd name="connsiteY7" fmla="*/ 16526473 h 17936173"/>
                    <a:gd name="connsiteX8" fmla="*/ 1685926 w 19687507"/>
                    <a:gd name="connsiteY8" fmla="*/ 16424873 h 17936173"/>
                    <a:gd name="connsiteX9" fmla="*/ 1603376 w 19687507"/>
                    <a:gd name="connsiteY9" fmla="*/ 16335973 h 17936173"/>
                    <a:gd name="connsiteX10" fmla="*/ 1590676 w 19687507"/>
                    <a:gd name="connsiteY10" fmla="*/ 16202623 h 17936173"/>
                    <a:gd name="connsiteX11" fmla="*/ 1514476 w 19687507"/>
                    <a:gd name="connsiteY11" fmla="*/ 15967673 h 17936173"/>
                    <a:gd name="connsiteX12" fmla="*/ 1406526 w 19687507"/>
                    <a:gd name="connsiteY12" fmla="*/ 15783523 h 17936173"/>
                    <a:gd name="connsiteX13" fmla="*/ 1311276 w 19687507"/>
                    <a:gd name="connsiteY13" fmla="*/ 15675573 h 17936173"/>
                    <a:gd name="connsiteX14" fmla="*/ 1279526 w 19687507"/>
                    <a:gd name="connsiteY14" fmla="*/ 15516823 h 17936173"/>
                    <a:gd name="connsiteX15" fmla="*/ 1190626 w 19687507"/>
                    <a:gd name="connsiteY15" fmla="*/ 15593023 h 17936173"/>
                    <a:gd name="connsiteX16" fmla="*/ 1196976 w 19687507"/>
                    <a:gd name="connsiteY16" fmla="*/ 15821623 h 17936173"/>
                    <a:gd name="connsiteX17" fmla="*/ 1177925 w 19687507"/>
                    <a:gd name="connsiteY17" fmla="*/ 15923223 h 17936173"/>
                    <a:gd name="connsiteX18" fmla="*/ 1063626 w 19687507"/>
                    <a:gd name="connsiteY18" fmla="*/ 15847023 h 17936173"/>
                    <a:gd name="connsiteX19" fmla="*/ 1000126 w 19687507"/>
                    <a:gd name="connsiteY19" fmla="*/ 15739073 h 17936173"/>
                    <a:gd name="connsiteX20" fmla="*/ 914401 w 19687507"/>
                    <a:gd name="connsiteY20" fmla="*/ 15675573 h 17936173"/>
                    <a:gd name="connsiteX21" fmla="*/ 911226 w 19687507"/>
                    <a:gd name="connsiteY21" fmla="*/ 15548573 h 17936173"/>
                    <a:gd name="connsiteX22" fmla="*/ 803276 w 19687507"/>
                    <a:gd name="connsiteY22" fmla="*/ 15434273 h 17936173"/>
                    <a:gd name="connsiteX23" fmla="*/ 733426 w 19687507"/>
                    <a:gd name="connsiteY23" fmla="*/ 15231073 h 17936173"/>
                    <a:gd name="connsiteX24" fmla="*/ 701676 w 19687507"/>
                    <a:gd name="connsiteY24" fmla="*/ 15097723 h 17936173"/>
                    <a:gd name="connsiteX25" fmla="*/ 606426 w 19687507"/>
                    <a:gd name="connsiteY25" fmla="*/ 14977073 h 17936173"/>
                    <a:gd name="connsiteX26" fmla="*/ 638176 w 19687507"/>
                    <a:gd name="connsiteY26" fmla="*/ 14869123 h 17936173"/>
                    <a:gd name="connsiteX27" fmla="*/ 574676 w 19687507"/>
                    <a:gd name="connsiteY27" fmla="*/ 14767523 h 17936173"/>
                    <a:gd name="connsiteX28" fmla="*/ 479426 w 19687507"/>
                    <a:gd name="connsiteY28" fmla="*/ 14678623 h 17936173"/>
                    <a:gd name="connsiteX29" fmla="*/ 415926 w 19687507"/>
                    <a:gd name="connsiteY29" fmla="*/ 14494473 h 17936173"/>
                    <a:gd name="connsiteX30" fmla="*/ 327026 w 19687507"/>
                    <a:gd name="connsiteY30" fmla="*/ 14564323 h 17936173"/>
                    <a:gd name="connsiteX31" fmla="*/ 257176 w 19687507"/>
                    <a:gd name="connsiteY31" fmla="*/ 14691323 h 17936173"/>
                    <a:gd name="connsiteX32" fmla="*/ 180976 w 19687507"/>
                    <a:gd name="connsiteY32" fmla="*/ 14811973 h 17936173"/>
                    <a:gd name="connsiteX33" fmla="*/ 180976 w 19687507"/>
                    <a:gd name="connsiteY33" fmla="*/ 14983423 h 17936173"/>
                    <a:gd name="connsiteX34" fmla="*/ 73026 w 19687507"/>
                    <a:gd name="connsiteY34" fmla="*/ 15110423 h 17936173"/>
                    <a:gd name="connsiteX35" fmla="*/ 120651 w 19687507"/>
                    <a:gd name="connsiteY35" fmla="*/ 15234249 h 17936173"/>
                    <a:gd name="connsiteX36" fmla="*/ 50801 w 19687507"/>
                    <a:gd name="connsiteY36" fmla="*/ 15373949 h 17936173"/>
                    <a:gd name="connsiteX37" fmla="*/ 0 w 19687507"/>
                    <a:gd name="connsiteY37" fmla="*/ 15221548 h 17936173"/>
                    <a:gd name="connsiteX38" fmla="*/ 22225 w 19687507"/>
                    <a:gd name="connsiteY38" fmla="*/ 15078673 h 17936173"/>
                    <a:gd name="connsiteX39" fmla="*/ 320675 w 19687507"/>
                    <a:gd name="connsiteY39" fmla="*/ 14024573 h 17936173"/>
                    <a:gd name="connsiteX40" fmla="*/ 4689475 w 19687507"/>
                    <a:gd name="connsiteY40" fmla="*/ 14151573 h 17936173"/>
                    <a:gd name="connsiteX41" fmla="*/ 9121775 w 19687507"/>
                    <a:gd name="connsiteY41" fmla="*/ 14189673 h 17936173"/>
                    <a:gd name="connsiteX42" fmla="*/ 8943975 w 19687507"/>
                    <a:gd name="connsiteY42" fmla="*/ 11471873 h 17936173"/>
                    <a:gd name="connsiteX43" fmla="*/ 8766175 w 19687507"/>
                    <a:gd name="connsiteY43" fmla="*/ 10824173 h 17936173"/>
                    <a:gd name="connsiteX44" fmla="*/ 8893175 w 19687507"/>
                    <a:gd name="connsiteY44" fmla="*/ 10519373 h 17936173"/>
                    <a:gd name="connsiteX45" fmla="*/ 9121775 w 19687507"/>
                    <a:gd name="connsiteY45" fmla="*/ 10176473 h 17936173"/>
                    <a:gd name="connsiteX46" fmla="*/ 10048875 w 19687507"/>
                    <a:gd name="connsiteY46" fmla="*/ 9579573 h 17936173"/>
                    <a:gd name="connsiteX47" fmla="*/ 10493375 w 19687507"/>
                    <a:gd name="connsiteY47" fmla="*/ 9477973 h 17936173"/>
                    <a:gd name="connsiteX48" fmla="*/ 10950575 w 19687507"/>
                    <a:gd name="connsiteY48" fmla="*/ 9249373 h 17936173"/>
                    <a:gd name="connsiteX49" fmla="*/ 11280775 w 19687507"/>
                    <a:gd name="connsiteY49" fmla="*/ 9147773 h 17936173"/>
                    <a:gd name="connsiteX50" fmla="*/ 11203906 w 19687507"/>
                    <a:gd name="connsiteY50" fmla="*/ 3195639 h 17936173"/>
                    <a:gd name="connsiteX51" fmla="*/ 18214975 w 19687507"/>
                    <a:gd name="connsiteY51" fmla="*/ 3000973 h 17936173"/>
                    <a:gd name="connsiteX52" fmla="*/ 18074607 w 19687507"/>
                    <a:gd name="connsiteY52" fmla="*/ 0 h 17936173"/>
                    <a:gd name="connsiteX53" fmla="*/ 19681155 w 19687507"/>
                    <a:gd name="connsiteY53" fmla="*/ 941389 h 17936173"/>
                    <a:gd name="connsiteX54" fmla="*/ 19687507 w 19687507"/>
                    <a:gd name="connsiteY5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774826 w 19687507"/>
                    <a:gd name="connsiteY4" fmla="*/ 17009073 h 17936173"/>
                    <a:gd name="connsiteX5" fmla="*/ 1882776 w 19687507"/>
                    <a:gd name="connsiteY5" fmla="*/ 16913823 h 17936173"/>
                    <a:gd name="connsiteX6" fmla="*/ 1908176 w 19687507"/>
                    <a:gd name="connsiteY6" fmla="*/ 16780473 h 17936173"/>
                    <a:gd name="connsiteX7" fmla="*/ 1831976 w 19687507"/>
                    <a:gd name="connsiteY7" fmla="*/ 16647123 h 17936173"/>
                    <a:gd name="connsiteX8" fmla="*/ 1717676 w 19687507"/>
                    <a:gd name="connsiteY8" fmla="*/ 16526473 h 17936173"/>
                    <a:gd name="connsiteX9" fmla="*/ 1685926 w 19687507"/>
                    <a:gd name="connsiteY9" fmla="*/ 16424873 h 17936173"/>
                    <a:gd name="connsiteX10" fmla="*/ 1603376 w 19687507"/>
                    <a:gd name="connsiteY10" fmla="*/ 16335973 h 17936173"/>
                    <a:gd name="connsiteX11" fmla="*/ 1590676 w 19687507"/>
                    <a:gd name="connsiteY11" fmla="*/ 16202623 h 17936173"/>
                    <a:gd name="connsiteX12" fmla="*/ 1514476 w 19687507"/>
                    <a:gd name="connsiteY12" fmla="*/ 15967673 h 17936173"/>
                    <a:gd name="connsiteX13" fmla="*/ 1406526 w 19687507"/>
                    <a:gd name="connsiteY13" fmla="*/ 15783523 h 17936173"/>
                    <a:gd name="connsiteX14" fmla="*/ 1311276 w 19687507"/>
                    <a:gd name="connsiteY14" fmla="*/ 15675573 h 17936173"/>
                    <a:gd name="connsiteX15" fmla="*/ 1279526 w 19687507"/>
                    <a:gd name="connsiteY15" fmla="*/ 15516823 h 17936173"/>
                    <a:gd name="connsiteX16" fmla="*/ 1190626 w 19687507"/>
                    <a:gd name="connsiteY16" fmla="*/ 15593023 h 17936173"/>
                    <a:gd name="connsiteX17" fmla="*/ 1196976 w 19687507"/>
                    <a:gd name="connsiteY17" fmla="*/ 15821623 h 17936173"/>
                    <a:gd name="connsiteX18" fmla="*/ 1177925 w 19687507"/>
                    <a:gd name="connsiteY18" fmla="*/ 15923223 h 17936173"/>
                    <a:gd name="connsiteX19" fmla="*/ 1063626 w 19687507"/>
                    <a:gd name="connsiteY19" fmla="*/ 15847023 h 17936173"/>
                    <a:gd name="connsiteX20" fmla="*/ 1000126 w 19687507"/>
                    <a:gd name="connsiteY20" fmla="*/ 15739073 h 17936173"/>
                    <a:gd name="connsiteX21" fmla="*/ 914401 w 19687507"/>
                    <a:gd name="connsiteY21" fmla="*/ 15675573 h 17936173"/>
                    <a:gd name="connsiteX22" fmla="*/ 911226 w 19687507"/>
                    <a:gd name="connsiteY22" fmla="*/ 15548573 h 17936173"/>
                    <a:gd name="connsiteX23" fmla="*/ 803276 w 19687507"/>
                    <a:gd name="connsiteY23" fmla="*/ 15434273 h 17936173"/>
                    <a:gd name="connsiteX24" fmla="*/ 733426 w 19687507"/>
                    <a:gd name="connsiteY24" fmla="*/ 15231073 h 17936173"/>
                    <a:gd name="connsiteX25" fmla="*/ 701676 w 19687507"/>
                    <a:gd name="connsiteY25" fmla="*/ 15097723 h 17936173"/>
                    <a:gd name="connsiteX26" fmla="*/ 606426 w 19687507"/>
                    <a:gd name="connsiteY26" fmla="*/ 14977073 h 17936173"/>
                    <a:gd name="connsiteX27" fmla="*/ 638176 w 19687507"/>
                    <a:gd name="connsiteY27" fmla="*/ 14869123 h 17936173"/>
                    <a:gd name="connsiteX28" fmla="*/ 574676 w 19687507"/>
                    <a:gd name="connsiteY28" fmla="*/ 14767523 h 17936173"/>
                    <a:gd name="connsiteX29" fmla="*/ 479426 w 19687507"/>
                    <a:gd name="connsiteY29" fmla="*/ 14678623 h 17936173"/>
                    <a:gd name="connsiteX30" fmla="*/ 415926 w 19687507"/>
                    <a:gd name="connsiteY30" fmla="*/ 14494473 h 17936173"/>
                    <a:gd name="connsiteX31" fmla="*/ 327026 w 19687507"/>
                    <a:gd name="connsiteY31" fmla="*/ 14564323 h 17936173"/>
                    <a:gd name="connsiteX32" fmla="*/ 257176 w 19687507"/>
                    <a:gd name="connsiteY32" fmla="*/ 14691323 h 17936173"/>
                    <a:gd name="connsiteX33" fmla="*/ 180976 w 19687507"/>
                    <a:gd name="connsiteY33" fmla="*/ 14811973 h 17936173"/>
                    <a:gd name="connsiteX34" fmla="*/ 180976 w 19687507"/>
                    <a:gd name="connsiteY34" fmla="*/ 14983423 h 17936173"/>
                    <a:gd name="connsiteX35" fmla="*/ 73026 w 19687507"/>
                    <a:gd name="connsiteY35" fmla="*/ 15110423 h 17936173"/>
                    <a:gd name="connsiteX36" fmla="*/ 120651 w 19687507"/>
                    <a:gd name="connsiteY36" fmla="*/ 15234249 h 17936173"/>
                    <a:gd name="connsiteX37" fmla="*/ 50801 w 19687507"/>
                    <a:gd name="connsiteY37" fmla="*/ 15373949 h 17936173"/>
                    <a:gd name="connsiteX38" fmla="*/ 0 w 19687507"/>
                    <a:gd name="connsiteY38" fmla="*/ 15221548 h 17936173"/>
                    <a:gd name="connsiteX39" fmla="*/ 22225 w 19687507"/>
                    <a:gd name="connsiteY39" fmla="*/ 15078673 h 17936173"/>
                    <a:gd name="connsiteX40" fmla="*/ 320675 w 19687507"/>
                    <a:gd name="connsiteY40" fmla="*/ 14024573 h 17936173"/>
                    <a:gd name="connsiteX41" fmla="*/ 4689475 w 19687507"/>
                    <a:gd name="connsiteY41" fmla="*/ 14151573 h 17936173"/>
                    <a:gd name="connsiteX42" fmla="*/ 9121775 w 19687507"/>
                    <a:gd name="connsiteY42" fmla="*/ 14189673 h 17936173"/>
                    <a:gd name="connsiteX43" fmla="*/ 8943975 w 19687507"/>
                    <a:gd name="connsiteY43" fmla="*/ 11471873 h 17936173"/>
                    <a:gd name="connsiteX44" fmla="*/ 8766175 w 19687507"/>
                    <a:gd name="connsiteY44" fmla="*/ 10824173 h 17936173"/>
                    <a:gd name="connsiteX45" fmla="*/ 8893175 w 19687507"/>
                    <a:gd name="connsiteY45" fmla="*/ 10519373 h 17936173"/>
                    <a:gd name="connsiteX46" fmla="*/ 9121775 w 19687507"/>
                    <a:gd name="connsiteY46" fmla="*/ 10176473 h 17936173"/>
                    <a:gd name="connsiteX47" fmla="*/ 10048875 w 19687507"/>
                    <a:gd name="connsiteY47" fmla="*/ 9579573 h 17936173"/>
                    <a:gd name="connsiteX48" fmla="*/ 10493375 w 19687507"/>
                    <a:gd name="connsiteY48" fmla="*/ 9477973 h 17936173"/>
                    <a:gd name="connsiteX49" fmla="*/ 10950575 w 19687507"/>
                    <a:gd name="connsiteY49" fmla="*/ 9249373 h 17936173"/>
                    <a:gd name="connsiteX50" fmla="*/ 11280775 w 19687507"/>
                    <a:gd name="connsiteY50" fmla="*/ 9147773 h 17936173"/>
                    <a:gd name="connsiteX51" fmla="*/ 11203906 w 19687507"/>
                    <a:gd name="connsiteY51" fmla="*/ 3195639 h 17936173"/>
                    <a:gd name="connsiteX52" fmla="*/ 18214975 w 19687507"/>
                    <a:gd name="connsiteY52" fmla="*/ 3000973 h 17936173"/>
                    <a:gd name="connsiteX53" fmla="*/ 18074607 w 19687507"/>
                    <a:gd name="connsiteY53" fmla="*/ 0 h 17936173"/>
                    <a:gd name="connsiteX54" fmla="*/ 19681155 w 19687507"/>
                    <a:gd name="connsiteY54" fmla="*/ 941389 h 17936173"/>
                    <a:gd name="connsiteX55" fmla="*/ 19687507 w 19687507"/>
                    <a:gd name="connsiteY5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74826 w 19687507"/>
                    <a:gd name="connsiteY5" fmla="*/ 17009073 h 17936173"/>
                    <a:gd name="connsiteX6" fmla="*/ 1882776 w 19687507"/>
                    <a:gd name="connsiteY6" fmla="*/ 16913823 h 17936173"/>
                    <a:gd name="connsiteX7" fmla="*/ 1908176 w 19687507"/>
                    <a:gd name="connsiteY7" fmla="*/ 16780473 h 17936173"/>
                    <a:gd name="connsiteX8" fmla="*/ 1831976 w 19687507"/>
                    <a:gd name="connsiteY8" fmla="*/ 16647123 h 17936173"/>
                    <a:gd name="connsiteX9" fmla="*/ 1717676 w 19687507"/>
                    <a:gd name="connsiteY9" fmla="*/ 16526473 h 17936173"/>
                    <a:gd name="connsiteX10" fmla="*/ 1685926 w 19687507"/>
                    <a:gd name="connsiteY10" fmla="*/ 16424873 h 17936173"/>
                    <a:gd name="connsiteX11" fmla="*/ 1603376 w 19687507"/>
                    <a:gd name="connsiteY11" fmla="*/ 16335973 h 17936173"/>
                    <a:gd name="connsiteX12" fmla="*/ 1590676 w 19687507"/>
                    <a:gd name="connsiteY12" fmla="*/ 16202623 h 17936173"/>
                    <a:gd name="connsiteX13" fmla="*/ 1514476 w 19687507"/>
                    <a:gd name="connsiteY13" fmla="*/ 15967673 h 17936173"/>
                    <a:gd name="connsiteX14" fmla="*/ 1406526 w 19687507"/>
                    <a:gd name="connsiteY14" fmla="*/ 15783523 h 17936173"/>
                    <a:gd name="connsiteX15" fmla="*/ 1311276 w 19687507"/>
                    <a:gd name="connsiteY15" fmla="*/ 15675573 h 17936173"/>
                    <a:gd name="connsiteX16" fmla="*/ 1279526 w 19687507"/>
                    <a:gd name="connsiteY16" fmla="*/ 15516823 h 17936173"/>
                    <a:gd name="connsiteX17" fmla="*/ 1190626 w 19687507"/>
                    <a:gd name="connsiteY17" fmla="*/ 15593023 h 17936173"/>
                    <a:gd name="connsiteX18" fmla="*/ 1196976 w 19687507"/>
                    <a:gd name="connsiteY18" fmla="*/ 15821623 h 17936173"/>
                    <a:gd name="connsiteX19" fmla="*/ 1177925 w 19687507"/>
                    <a:gd name="connsiteY19" fmla="*/ 15923223 h 17936173"/>
                    <a:gd name="connsiteX20" fmla="*/ 1063626 w 19687507"/>
                    <a:gd name="connsiteY20" fmla="*/ 15847023 h 17936173"/>
                    <a:gd name="connsiteX21" fmla="*/ 1000126 w 19687507"/>
                    <a:gd name="connsiteY21" fmla="*/ 15739073 h 17936173"/>
                    <a:gd name="connsiteX22" fmla="*/ 914401 w 19687507"/>
                    <a:gd name="connsiteY22" fmla="*/ 15675573 h 17936173"/>
                    <a:gd name="connsiteX23" fmla="*/ 911226 w 19687507"/>
                    <a:gd name="connsiteY23" fmla="*/ 15548573 h 17936173"/>
                    <a:gd name="connsiteX24" fmla="*/ 803276 w 19687507"/>
                    <a:gd name="connsiteY24" fmla="*/ 15434273 h 17936173"/>
                    <a:gd name="connsiteX25" fmla="*/ 733426 w 19687507"/>
                    <a:gd name="connsiteY25" fmla="*/ 15231073 h 17936173"/>
                    <a:gd name="connsiteX26" fmla="*/ 701676 w 19687507"/>
                    <a:gd name="connsiteY26" fmla="*/ 15097723 h 17936173"/>
                    <a:gd name="connsiteX27" fmla="*/ 606426 w 19687507"/>
                    <a:gd name="connsiteY27" fmla="*/ 14977073 h 17936173"/>
                    <a:gd name="connsiteX28" fmla="*/ 638176 w 19687507"/>
                    <a:gd name="connsiteY28" fmla="*/ 14869123 h 17936173"/>
                    <a:gd name="connsiteX29" fmla="*/ 574676 w 19687507"/>
                    <a:gd name="connsiteY29" fmla="*/ 14767523 h 17936173"/>
                    <a:gd name="connsiteX30" fmla="*/ 479426 w 19687507"/>
                    <a:gd name="connsiteY30" fmla="*/ 14678623 h 17936173"/>
                    <a:gd name="connsiteX31" fmla="*/ 415926 w 19687507"/>
                    <a:gd name="connsiteY31" fmla="*/ 14494473 h 17936173"/>
                    <a:gd name="connsiteX32" fmla="*/ 327026 w 19687507"/>
                    <a:gd name="connsiteY32" fmla="*/ 14564323 h 17936173"/>
                    <a:gd name="connsiteX33" fmla="*/ 257176 w 19687507"/>
                    <a:gd name="connsiteY33" fmla="*/ 14691323 h 17936173"/>
                    <a:gd name="connsiteX34" fmla="*/ 180976 w 19687507"/>
                    <a:gd name="connsiteY34" fmla="*/ 14811973 h 17936173"/>
                    <a:gd name="connsiteX35" fmla="*/ 180976 w 19687507"/>
                    <a:gd name="connsiteY35" fmla="*/ 14983423 h 17936173"/>
                    <a:gd name="connsiteX36" fmla="*/ 73026 w 19687507"/>
                    <a:gd name="connsiteY36" fmla="*/ 15110423 h 17936173"/>
                    <a:gd name="connsiteX37" fmla="*/ 120651 w 19687507"/>
                    <a:gd name="connsiteY37" fmla="*/ 15234249 h 17936173"/>
                    <a:gd name="connsiteX38" fmla="*/ 50801 w 19687507"/>
                    <a:gd name="connsiteY38" fmla="*/ 15373949 h 17936173"/>
                    <a:gd name="connsiteX39" fmla="*/ 0 w 19687507"/>
                    <a:gd name="connsiteY39" fmla="*/ 15221548 h 17936173"/>
                    <a:gd name="connsiteX40" fmla="*/ 22225 w 19687507"/>
                    <a:gd name="connsiteY40" fmla="*/ 15078673 h 17936173"/>
                    <a:gd name="connsiteX41" fmla="*/ 320675 w 19687507"/>
                    <a:gd name="connsiteY41" fmla="*/ 14024573 h 17936173"/>
                    <a:gd name="connsiteX42" fmla="*/ 4689475 w 19687507"/>
                    <a:gd name="connsiteY42" fmla="*/ 14151573 h 17936173"/>
                    <a:gd name="connsiteX43" fmla="*/ 9121775 w 19687507"/>
                    <a:gd name="connsiteY43" fmla="*/ 14189673 h 17936173"/>
                    <a:gd name="connsiteX44" fmla="*/ 8943975 w 19687507"/>
                    <a:gd name="connsiteY44" fmla="*/ 11471873 h 17936173"/>
                    <a:gd name="connsiteX45" fmla="*/ 8766175 w 19687507"/>
                    <a:gd name="connsiteY45" fmla="*/ 10824173 h 17936173"/>
                    <a:gd name="connsiteX46" fmla="*/ 8893175 w 19687507"/>
                    <a:gd name="connsiteY46" fmla="*/ 10519373 h 17936173"/>
                    <a:gd name="connsiteX47" fmla="*/ 9121775 w 19687507"/>
                    <a:gd name="connsiteY47" fmla="*/ 10176473 h 17936173"/>
                    <a:gd name="connsiteX48" fmla="*/ 10048875 w 19687507"/>
                    <a:gd name="connsiteY48" fmla="*/ 9579573 h 17936173"/>
                    <a:gd name="connsiteX49" fmla="*/ 10493375 w 19687507"/>
                    <a:gd name="connsiteY49" fmla="*/ 9477973 h 17936173"/>
                    <a:gd name="connsiteX50" fmla="*/ 10950575 w 19687507"/>
                    <a:gd name="connsiteY50" fmla="*/ 9249373 h 17936173"/>
                    <a:gd name="connsiteX51" fmla="*/ 11280775 w 19687507"/>
                    <a:gd name="connsiteY51" fmla="*/ 9147773 h 17936173"/>
                    <a:gd name="connsiteX52" fmla="*/ 11203906 w 19687507"/>
                    <a:gd name="connsiteY52" fmla="*/ 3195639 h 17936173"/>
                    <a:gd name="connsiteX53" fmla="*/ 18214975 w 19687507"/>
                    <a:gd name="connsiteY53" fmla="*/ 3000973 h 17936173"/>
                    <a:gd name="connsiteX54" fmla="*/ 18074607 w 19687507"/>
                    <a:gd name="connsiteY54" fmla="*/ 0 h 17936173"/>
                    <a:gd name="connsiteX55" fmla="*/ 19681155 w 19687507"/>
                    <a:gd name="connsiteY55" fmla="*/ 941389 h 17936173"/>
                    <a:gd name="connsiteX56" fmla="*/ 19687507 w 19687507"/>
                    <a:gd name="connsiteY5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36726 w 19687507"/>
                    <a:gd name="connsiteY5" fmla="*/ 17415473 h 17936173"/>
                    <a:gd name="connsiteX6" fmla="*/ 1774826 w 19687507"/>
                    <a:gd name="connsiteY6" fmla="*/ 17009073 h 17936173"/>
                    <a:gd name="connsiteX7" fmla="*/ 1882776 w 19687507"/>
                    <a:gd name="connsiteY7" fmla="*/ 16913823 h 17936173"/>
                    <a:gd name="connsiteX8" fmla="*/ 1908176 w 19687507"/>
                    <a:gd name="connsiteY8" fmla="*/ 16780473 h 17936173"/>
                    <a:gd name="connsiteX9" fmla="*/ 1831976 w 19687507"/>
                    <a:gd name="connsiteY9" fmla="*/ 16647123 h 17936173"/>
                    <a:gd name="connsiteX10" fmla="*/ 1717676 w 19687507"/>
                    <a:gd name="connsiteY10" fmla="*/ 16526473 h 17936173"/>
                    <a:gd name="connsiteX11" fmla="*/ 1685926 w 19687507"/>
                    <a:gd name="connsiteY11" fmla="*/ 16424873 h 17936173"/>
                    <a:gd name="connsiteX12" fmla="*/ 1603376 w 19687507"/>
                    <a:gd name="connsiteY12" fmla="*/ 16335973 h 17936173"/>
                    <a:gd name="connsiteX13" fmla="*/ 1590676 w 19687507"/>
                    <a:gd name="connsiteY13" fmla="*/ 16202623 h 17936173"/>
                    <a:gd name="connsiteX14" fmla="*/ 1514476 w 19687507"/>
                    <a:gd name="connsiteY14" fmla="*/ 15967673 h 17936173"/>
                    <a:gd name="connsiteX15" fmla="*/ 1406526 w 19687507"/>
                    <a:gd name="connsiteY15" fmla="*/ 15783523 h 17936173"/>
                    <a:gd name="connsiteX16" fmla="*/ 1311276 w 19687507"/>
                    <a:gd name="connsiteY16" fmla="*/ 15675573 h 17936173"/>
                    <a:gd name="connsiteX17" fmla="*/ 1279526 w 19687507"/>
                    <a:gd name="connsiteY17" fmla="*/ 15516823 h 17936173"/>
                    <a:gd name="connsiteX18" fmla="*/ 1190626 w 19687507"/>
                    <a:gd name="connsiteY18" fmla="*/ 15593023 h 17936173"/>
                    <a:gd name="connsiteX19" fmla="*/ 1196976 w 19687507"/>
                    <a:gd name="connsiteY19" fmla="*/ 15821623 h 17936173"/>
                    <a:gd name="connsiteX20" fmla="*/ 1177925 w 19687507"/>
                    <a:gd name="connsiteY20" fmla="*/ 15923223 h 17936173"/>
                    <a:gd name="connsiteX21" fmla="*/ 1063626 w 19687507"/>
                    <a:gd name="connsiteY21" fmla="*/ 15847023 h 17936173"/>
                    <a:gd name="connsiteX22" fmla="*/ 1000126 w 19687507"/>
                    <a:gd name="connsiteY22" fmla="*/ 15739073 h 17936173"/>
                    <a:gd name="connsiteX23" fmla="*/ 914401 w 19687507"/>
                    <a:gd name="connsiteY23" fmla="*/ 15675573 h 17936173"/>
                    <a:gd name="connsiteX24" fmla="*/ 911226 w 19687507"/>
                    <a:gd name="connsiteY24" fmla="*/ 15548573 h 17936173"/>
                    <a:gd name="connsiteX25" fmla="*/ 803276 w 19687507"/>
                    <a:gd name="connsiteY25" fmla="*/ 15434273 h 17936173"/>
                    <a:gd name="connsiteX26" fmla="*/ 733426 w 19687507"/>
                    <a:gd name="connsiteY26" fmla="*/ 15231073 h 17936173"/>
                    <a:gd name="connsiteX27" fmla="*/ 701676 w 19687507"/>
                    <a:gd name="connsiteY27" fmla="*/ 15097723 h 17936173"/>
                    <a:gd name="connsiteX28" fmla="*/ 606426 w 19687507"/>
                    <a:gd name="connsiteY28" fmla="*/ 14977073 h 17936173"/>
                    <a:gd name="connsiteX29" fmla="*/ 638176 w 19687507"/>
                    <a:gd name="connsiteY29" fmla="*/ 14869123 h 17936173"/>
                    <a:gd name="connsiteX30" fmla="*/ 574676 w 19687507"/>
                    <a:gd name="connsiteY30" fmla="*/ 14767523 h 17936173"/>
                    <a:gd name="connsiteX31" fmla="*/ 479426 w 19687507"/>
                    <a:gd name="connsiteY31" fmla="*/ 14678623 h 17936173"/>
                    <a:gd name="connsiteX32" fmla="*/ 415926 w 19687507"/>
                    <a:gd name="connsiteY32" fmla="*/ 14494473 h 17936173"/>
                    <a:gd name="connsiteX33" fmla="*/ 327026 w 19687507"/>
                    <a:gd name="connsiteY33" fmla="*/ 14564323 h 17936173"/>
                    <a:gd name="connsiteX34" fmla="*/ 257176 w 19687507"/>
                    <a:gd name="connsiteY34" fmla="*/ 14691323 h 17936173"/>
                    <a:gd name="connsiteX35" fmla="*/ 180976 w 19687507"/>
                    <a:gd name="connsiteY35" fmla="*/ 14811973 h 17936173"/>
                    <a:gd name="connsiteX36" fmla="*/ 180976 w 19687507"/>
                    <a:gd name="connsiteY36" fmla="*/ 14983423 h 17936173"/>
                    <a:gd name="connsiteX37" fmla="*/ 73026 w 19687507"/>
                    <a:gd name="connsiteY37" fmla="*/ 15110423 h 17936173"/>
                    <a:gd name="connsiteX38" fmla="*/ 120651 w 19687507"/>
                    <a:gd name="connsiteY38" fmla="*/ 15234249 h 17936173"/>
                    <a:gd name="connsiteX39" fmla="*/ 50801 w 19687507"/>
                    <a:gd name="connsiteY39" fmla="*/ 15373949 h 17936173"/>
                    <a:gd name="connsiteX40" fmla="*/ 0 w 19687507"/>
                    <a:gd name="connsiteY40" fmla="*/ 15221548 h 17936173"/>
                    <a:gd name="connsiteX41" fmla="*/ 22225 w 19687507"/>
                    <a:gd name="connsiteY41" fmla="*/ 15078673 h 17936173"/>
                    <a:gd name="connsiteX42" fmla="*/ 320675 w 19687507"/>
                    <a:gd name="connsiteY42" fmla="*/ 14024573 h 17936173"/>
                    <a:gd name="connsiteX43" fmla="*/ 4689475 w 19687507"/>
                    <a:gd name="connsiteY43" fmla="*/ 14151573 h 17936173"/>
                    <a:gd name="connsiteX44" fmla="*/ 9121775 w 19687507"/>
                    <a:gd name="connsiteY44" fmla="*/ 14189673 h 17936173"/>
                    <a:gd name="connsiteX45" fmla="*/ 8943975 w 19687507"/>
                    <a:gd name="connsiteY45" fmla="*/ 11471873 h 17936173"/>
                    <a:gd name="connsiteX46" fmla="*/ 8766175 w 19687507"/>
                    <a:gd name="connsiteY46" fmla="*/ 10824173 h 17936173"/>
                    <a:gd name="connsiteX47" fmla="*/ 8893175 w 19687507"/>
                    <a:gd name="connsiteY47" fmla="*/ 10519373 h 17936173"/>
                    <a:gd name="connsiteX48" fmla="*/ 9121775 w 19687507"/>
                    <a:gd name="connsiteY48" fmla="*/ 10176473 h 17936173"/>
                    <a:gd name="connsiteX49" fmla="*/ 10048875 w 19687507"/>
                    <a:gd name="connsiteY49" fmla="*/ 9579573 h 17936173"/>
                    <a:gd name="connsiteX50" fmla="*/ 10493375 w 19687507"/>
                    <a:gd name="connsiteY50" fmla="*/ 9477973 h 17936173"/>
                    <a:gd name="connsiteX51" fmla="*/ 10950575 w 19687507"/>
                    <a:gd name="connsiteY51" fmla="*/ 9249373 h 17936173"/>
                    <a:gd name="connsiteX52" fmla="*/ 11280775 w 19687507"/>
                    <a:gd name="connsiteY52" fmla="*/ 9147773 h 17936173"/>
                    <a:gd name="connsiteX53" fmla="*/ 11203906 w 19687507"/>
                    <a:gd name="connsiteY53" fmla="*/ 3195639 h 17936173"/>
                    <a:gd name="connsiteX54" fmla="*/ 18214975 w 19687507"/>
                    <a:gd name="connsiteY54" fmla="*/ 3000973 h 17936173"/>
                    <a:gd name="connsiteX55" fmla="*/ 18074607 w 19687507"/>
                    <a:gd name="connsiteY55" fmla="*/ 0 h 17936173"/>
                    <a:gd name="connsiteX56" fmla="*/ 19681155 w 19687507"/>
                    <a:gd name="connsiteY56" fmla="*/ 941389 h 17936173"/>
                    <a:gd name="connsiteX57" fmla="*/ 19687507 w 19687507"/>
                    <a:gd name="connsiteY5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36726 w 19687507"/>
                    <a:gd name="connsiteY5" fmla="*/ 17415473 h 17936173"/>
                    <a:gd name="connsiteX6" fmla="*/ 1838326 w 19687507"/>
                    <a:gd name="connsiteY6" fmla="*/ 17332923 h 17936173"/>
                    <a:gd name="connsiteX7" fmla="*/ 1774826 w 19687507"/>
                    <a:gd name="connsiteY7" fmla="*/ 17009073 h 17936173"/>
                    <a:gd name="connsiteX8" fmla="*/ 1882776 w 19687507"/>
                    <a:gd name="connsiteY8" fmla="*/ 16913823 h 17936173"/>
                    <a:gd name="connsiteX9" fmla="*/ 1908176 w 19687507"/>
                    <a:gd name="connsiteY9" fmla="*/ 16780473 h 17936173"/>
                    <a:gd name="connsiteX10" fmla="*/ 1831976 w 19687507"/>
                    <a:gd name="connsiteY10" fmla="*/ 16647123 h 17936173"/>
                    <a:gd name="connsiteX11" fmla="*/ 1717676 w 19687507"/>
                    <a:gd name="connsiteY11" fmla="*/ 16526473 h 17936173"/>
                    <a:gd name="connsiteX12" fmla="*/ 1685926 w 19687507"/>
                    <a:gd name="connsiteY12" fmla="*/ 16424873 h 17936173"/>
                    <a:gd name="connsiteX13" fmla="*/ 1603376 w 19687507"/>
                    <a:gd name="connsiteY13" fmla="*/ 16335973 h 17936173"/>
                    <a:gd name="connsiteX14" fmla="*/ 1590676 w 19687507"/>
                    <a:gd name="connsiteY14" fmla="*/ 16202623 h 17936173"/>
                    <a:gd name="connsiteX15" fmla="*/ 1514476 w 19687507"/>
                    <a:gd name="connsiteY15" fmla="*/ 15967673 h 17936173"/>
                    <a:gd name="connsiteX16" fmla="*/ 1406526 w 19687507"/>
                    <a:gd name="connsiteY16" fmla="*/ 15783523 h 17936173"/>
                    <a:gd name="connsiteX17" fmla="*/ 1311276 w 19687507"/>
                    <a:gd name="connsiteY17" fmla="*/ 15675573 h 17936173"/>
                    <a:gd name="connsiteX18" fmla="*/ 1279526 w 19687507"/>
                    <a:gd name="connsiteY18" fmla="*/ 15516823 h 17936173"/>
                    <a:gd name="connsiteX19" fmla="*/ 1190626 w 19687507"/>
                    <a:gd name="connsiteY19" fmla="*/ 15593023 h 17936173"/>
                    <a:gd name="connsiteX20" fmla="*/ 1196976 w 19687507"/>
                    <a:gd name="connsiteY20" fmla="*/ 15821623 h 17936173"/>
                    <a:gd name="connsiteX21" fmla="*/ 1177925 w 19687507"/>
                    <a:gd name="connsiteY21" fmla="*/ 15923223 h 17936173"/>
                    <a:gd name="connsiteX22" fmla="*/ 1063626 w 19687507"/>
                    <a:gd name="connsiteY22" fmla="*/ 15847023 h 17936173"/>
                    <a:gd name="connsiteX23" fmla="*/ 1000126 w 19687507"/>
                    <a:gd name="connsiteY23" fmla="*/ 15739073 h 17936173"/>
                    <a:gd name="connsiteX24" fmla="*/ 914401 w 19687507"/>
                    <a:gd name="connsiteY24" fmla="*/ 15675573 h 17936173"/>
                    <a:gd name="connsiteX25" fmla="*/ 911226 w 19687507"/>
                    <a:gd name="connsiteY25" fmla="*/ 15548573 h 17936173"/>
                    <a:gd name="connsiteX26" fmla="*/ 803276 w 19687507"/>
                    <a:gd name="connsiteY26" fmla="*/ 15434273 h 17936173"/>
                    <a:gd name="connsiteX27" fmla="*/ 733426 w 19687507"/>
                    <a:gd name="connsiteY27" fmla="*/ 15231073 h 17936173"/>
                    <a:gd name="connsiteX28" fmla="*/ 701676 w 19687507"/>
                    <a:gd name="connsiteY28" fmla="*/ 15097723 h 17936173"/>
                    <a:gd name="connsiteX29" fmla="*/ 606426 w 19687507"/>
                    <a:gd name="connsiteY29" fmla="*/ 14977073 h 17936173"/>
                    <a:gd name="connsiteX30" fmla="*/ 638176 w 19687507"/>
                    <a:gd name="connsiteY30" fmla="*/ 14869123 h 17936173"/>
                    <a:gd name="connsiteX31" fmla="*/ 574676 w 19687507"/>
                    <a:gd name="connsiteY31" fmla="*/ 14767523 h 17936173"/>
                    <a:gd name="connsiteX32" fmla="*/ 479426 w 19687507"/>
                    <a:gd name="connsiteY32" fmla="*/ 14678623 h 17936173"/>
                    <a:gd name="connsiteX33" fmla="*/ 415926 w 19687507"/>
                    <a:gd name="connsiteY33" fmla="*/ 14494473 h 17936173"/>
                    <a:gd name="connsiteX34" fmla="*/ 327026 w 19687507"/>
                    <a:gd name="connsiteY34" fmla="*/ 14564323 h 17936173"/>
                    <a:gd name="connsiteX35" fmla="*/ 257176 w 19687507"/>
                    <a:gd name="connsiteY35" fmla="*/ 14691323 h 17936173"/>
                    <a:gd name="connsiteX36" fmla="*/ 180976 w 19687507"/>
                    <a:gd name="connsiteY36" fmla="*/ 14811973 h 17936173"/>
                    <a:gd name="connsiteX37" fmla="*/ 180976 w 19687507"/>
                    <a:gd name="connsiteY37" fmla="*/ 14983423 h 17936173"/>
                    <a:gd name="connsiteX38" fmla="*/ 73026 w 19687507"/>
                    <a:gd name="connsiteY38" fmla="*/ 15110423 h 17936173"/>
                    <a:gd name="connsiteX39" fmla="*/ 120651 w 19687507"/>
                    <a:gd name="connsiteY39" fmla="*/ 15234249 h 17936173"/>
                    <a:gd name="connsiteX40" fmla="*/ 50801 w 19687507"/>
                    <a:gd name="connsiteY40" fmla="*/ 15373949 h 17936173"/>
                    <a:gd name="connsiteX41" fmla="*/ 0 w 19687507"/>
                    <a:gd name="connsiteY41" fmla="*/ 15221548 h 17936173"/>
                    <a:gd name="connsiteX42" fmla="*/ 22225 w 19687507"/>
                    <a:gd name="connsiteY42" fmla="*/ 15078673 h 17936173"/>
                    <a:gd name="connsiteX43" fmla="*/ 320675 w 19687507"/>
                    <a:gd name="connsiteY43" fmla="*/ 14024573 h 17936173"/>
                    <a:gd name="connsiteX44" fmla="*/ 4689475 w 19687507"/>
                    <a:gd name="connsiteY44" fmla="*/ 14151573 h 17936173"/>
                    <a:gd name="connsiteX45" fmla="*/ 9121775 w 19687507"/>
                    <a:gd name="connsiteY45" fmla="*/ 14189673 h 17936173"/>
                    <a:gd name="connsiteX46" fmla="*/ 8943975 w 19687507"/>
                    <a:gd name="connsiteY46" fmla="*/ 11471873 h 17936173"/>
                    <a:gd name="connsiteX47" fmla="*/ 8766175 w 19687507"/>
                    <a:gd name="connsiteY47" fmla="*/ 10824173 h 17936173"/>
                    <a:gd name="connsiteX48" fmla="*/ 8893175 w 19687507"/>
                    <a:gd name="connsiteY48" fmla="*/ 10519373 h 17936173"/>
                    <a:gd name="connsiteX49" fmla="*/ 9121775 w 19687507"/>
                    <a:gd name="connsiteY49" fmla="*/ 10176473 h 17936173"/>
                    <a:gd name="connsiteX50" fmla="*/ 10048875 w 19687507"/>
                    <a:gd name="connsiteY50" fmla="*/ 9579573 h 17936173"/>
                    <a:gd name="connsiteX51" fmla="*/ 10493375 w 19687507"/>
                    <a:gd name="connsiteY51" fmla="*/ 9477973 h 17936173"/>
                    <a:gd name="connsiteX52" fmla="*/ 10950575 w 19687507"/>
                    <a:gd name="connsiteY52" fmla="*/ 9249373 h 17936173"/>
                    <a:gd name="connsiteX53" fmla="*/ 11280775 w 19687507"/>
                    <a:gd name="connsiteY53" fmla="*/ 9147773 h 17936173"/>
                    <a:gd name="connsiteX54" fmla="*/ 11203906 w 19687507"/>
                    <a:gd name="connsiteY54" fmla="*/ 3195639 h 17936173"/>
                    <a:gd name="connsiteX55" fmla="*/ 18214975 w 19687507"/>
                    <a:gd name="connsiteY55" fmla="*/ 3000973 h 17936173"/>
                    <a:gd name="connsiteX56" fmla="*/ 18074607 w 19687507"/>
                    <a:gd name="connsiteY56" fmla="*/ 0 h 17936173"/>
                    <a:gd name="connsiteX57" fmla="*/ 19681155 w 19687507"/>
                    <a:gd name="connsiteY57" fmla="*/ 941389 h 17936173"/>
                    <a:gd name="connsiteX58" fmla="*/ 19687507 w 19687507"/>
                    <a:gd name="connsiteY5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36726 w 19687507"/>
                    <a:gd name="connsiteY5" fmla="*/ 17415473 h 17936173"/>
                    <a:gd name="connsiteX6" fmla="*/ 1838326 w 19687507"/>
                    <a:gd name="connsiteY6" fmla="*/ 17332923 h 17936173"/>
                    <a:gd name="connsiteX7" fmla="*/ 1838326 w 19687507"/>
                    <a:gd name="connsiteY7" fmla="*/ 17110673 h 17936173"/>
                    <a:gd name="connsiteX8" fmla="*/ 1774826 w 19687507"/>
                    <a:gd name="connsiteY8" fmla="*/ 17009073 h 17936173"/>
                    <a:gd name="connsiteX9" fmla="*/ 1882776 w 19687507"/>
                    <a:gd name="connsiteY9" fmla="*/ 16913823 h 17936173"/>
                    <a:gd name="connsiteX10" fmla="*/ 1908176 w 19687507"/>
                    <a:gd name="connsiteY10" fmla="*/ 16780473 h 17936173"/>
                    <a:gd name="connsiteX11" fmla="*/ 1831976 w 19687507"/>
                    <a:gd name="connsiteY11" fmla="*/ 16647123 h 17936173"/>
                    <a:gd name="connsiteX12" fmla="*/ 1717676 w 19687507"/>
                    <a:gd name="connsiteY12" fmla="*/ 16526473 h 17936173"/>
                    <a:gd name="connsiteX13" fmla="*/ 1685926 w 19687507"/>
                    <a:gd name="connsiteY13" fmla="*/ 16424873 h 17936173"/>
                    <a:gd name="connsiteX14" fmla="*/ 1603376 w 19687507"/>
                    <a:gd name="connsiteY14" fmla="*/ 16335973 h 17936173"/>
                    <a:gd name="connsiteX15" fmla="*/ 1590676 w 19687507"/>
                    <a:gd name="connsiteY15" fmla="*/ 16202623 h 17936173"/>
                    <a:gd name="connsiteX16" fmla="*/ 1514476 w 19687507"/>
                    <a:gd name="connsiteY16" fmla="*/ 15967673 h 17936173"/>
                    <a:gd name="connsiteX17" fmla="*/ 1406526 w 19687507"/>
                    <a:gd name="connsiteY17" fmla="*/ 15783523 h 17936173"/>
                    <a:gd name="connsiteX18" fmla="*/ 1311276 w 19687507"/>
                    <a:gd name="connsiteY18" fmla="*/ 15675573 h 17936173"/>
                    <a:gd name="connsiteX19" fmla="*/ 1279526 w 19687507"/>
                    <a:gd name="connsiteY19" fmla="*/ 15516823 h 17936173"/>
                    <a:gd name="connsiteX20" fmla="*/ 1190626 w 19687507"/>
                    <a:gd name="connsiteY20" fmla="*/ 15593023 h 17936173"/>
                    <a:gd name="connsiteX21" fmla="*/ 1196976 w 19687507"/>
                    <a:gd name="connsiteY21" fmla="*/ 15821623 h 17936173"/>
                    <a:gd name="connsiteX22" fmla="*/ 1177925 w 19687507"/>
                    <a:gd name="connsiteY22" fmla="*/ 15923223 h 17936173"/>
                    <a:gd name="connsiteX23" fmla="*/ 1063626 w 19687507"/>
                    <a:gd name="connsiteY23" fmla="*/ 15847023 h 17936173"/>
                    <a:gd name="connsiteX24" fmla="*/ 1000126 w 19687507"/>
                    <a:gd name="connsiteY24" fmla="*/ 15739073 h 17936173"/>
                    <a:gd name="connsiteX25" fmla="*/ 914401 w 19687507"/>
                    <a:gd name="connsiteY25" fmla="*/ 15675573 h 17936173"/>
                    <a:gd name="connsiteX26" fmla="*/ 911226 w 19687507"/>
                    <a:gd name="connsiteY26" fmla="*/ 15548573 h 17936173"/>
                    <a:gd name="connsiteX27" fmla="*/ 803276 w 19687507"/>
                    <a:gd name="connsiteY27" fmla="*/ 15434273 h 17936173"/>
                    <a:gd name="connsiteX28" fmla="*/ 733426 w 19687507"/>
                    <a:gd name="connsiteY28" fmla="*/ 15231073 h 17936173"/>
                    <a:gd name="connsiteX29" fmla="*/ 701676 w 19687507"/>
                    <a:gd name="connsiteY29" fmla="*/ 15097723 h 17936173"/>
                    <a:gd name="connsiteX30" fmla="*/ 606426 w 19687507"/>
                    <a:gd name="connsiteY30" fmla="*/ 14977073 h 17936173"/>
                    <a:gd name="connsiteX31" fmla="*/ 638176 w 19687507"/>
                    <a:gd name="connsiteY31" fmla="*/ 14869123 h 17936173"/>
                    <a:gd name="connsiteX32" fmla="*/ 574676 w 19687507"/>
                    <a:gd name="connsiteY32" fmla="*/ 14767523 h 17936173"/>
                    <a:gd name="connsiteX33" fmla="*/ 479426 w 19687507"/>
                    <a:gd name="connsiteY33" fmla="*/ 14678623 h 17936173"/>
                    <a:gd name="connsiteX34" fmla="*/ 415926 w 19687507"/>
                    <a:gd name="connsiteY34" fmla="*/ 14494473 h 17936173"/>
                    <a:gd name="connsiteX35" fmla="*/ 327026 w 19687507"/>
                    <a:gd name="connsiteY35" fmla="*/ 14564323 h 17936173"/>
                    <a:gd name="connsiteX36" fmla="*/ 257176 w 19687507"/>
                    <a:gd name="connsiteY36" fmla="*/ 14691323 h 17936173"/>
                    <a:gd name="connsiteX37" fmla="*/ 180976 w 19687507"/>
                    <a:gd name="connsiteY37" fmla="*/ 14811973 h 17936173"/>
                    <a:gd name="connsiteX38" fmla="*/ 180976 w 19687507"/>
                    <a:gd name="connsiteY38" fmla="*/ 14983423 h 17936173"/>
                    <a:gd name="connsiteX39" fmla="*/ 73026 w 19687507"/>
                    <a:gd name="connsiteY39" fmla="*/ 15110423 h 17936173"/>
                    <a:gd name="connsiteX40" fmla="*/ 120651 w 19687507"/>
                    <a:gd name="connsiteY40" fmla="*/ 15234249 h 17936173"/>
                    <a:gd name="connsiteX41" fmla="*/ 50801 w 19687507"/>
                    <a:gd name="connsiteY41" fmla="*/ 15373949 h 17936173"/>
                    <a:gd name="connsiteX42" fmla="*/ 0 w 19687507"/>
                    <a:gd name="connsiteY42" fmla="*/ 15221548 h 17936173"/>
                    <a:gd name="connsiteX43" fmla="*/ 22225 w 19687507"/>
                    <a:gd name="connsiteY43" fmla="*/ 15078673 h 17936173"/>
                    <a:gd name="connsiteX44" fmla="*/ 320675 w 19687507"/>
                    <a:gd name="connsiteY44" fmla="*/ 14024573 h 17936173"/>
                    <a:gd name="connsiteX45" fmla="*/ 4689475 w 19687507"/>
                    <a:gd name="connsiteY45" fmla="*/ 14151573 h 17936173"/>
                    <a:gd name="connsiteX46" fmla="*/ 9121775 w 19687507"/>
                    <a:gd name="connsiteY46" fmla="*/ 14189673 h 17936173"/>
                    <a:gd name="connsiteX47" fmla="*/ 8943975 w 19687507"/>
                    <a:gd name="connsiteY47" fmla="*/ 11471873 h 17936173"/>
                    <a:gd name="connsiteX48" fmla="*/ 8766175 w 19687507"/>
                    <a:gd name="connsiteY48" fmla="*/ 10824173 h 17936173"/>
                    <a:gd name="connsiteX49" fmla="*/ 8893175 w 19687507"/>
                    <a:gd name="connsiteY49" fmla="*/ 10519373 h 17936173"/>
                    <a:gd name="connsiteX50" fmla="*/ 9121775 w 19687507"/>
                    <a:gd name="connsiteY50" fmla="*/ 10176473 h 17936173"/>
                    <a:gd name="connsiteX51" fmla="*/ 10048875 w 19687507"/>
                    <a:gd name="connsiteY51" fmla="*/ 9579573 h 17936173"/>
                    <a:gd name="connsiteX52" fmla="*/ 10493375 w 19687507"/>
                    <a:gd name="connsiteY52" fmla="*/ 9477973 h 17936173"/>
                    <a:gd name="connsiteX53" fmla="*/ 10950575 w 19687507"/>
                    <a:gd name="connsiteY53" fmla="*/ 9249373 h 17936173"/>
                    <a:gd name="connsiteX54" fmla="*/ 11280775 w 19687507"/>
                    <a:gd name="connsiteY54" fmla="*/ 9147773 h 17936173"/>
                    <a:gd name="connsiteX55" fmla="*/ 11203906 w 19687507"/>
                    <a:gd name="connsiteY55" fmla="*/ 3195639 h 17936173"/>
                    <a:gd name="connsiteX56" fmla="*/ 18214975 w 19687507"/>
                    <a:gd name="connsiteY56" fmla="*/ 3000973 h 17936173"/>
                    <a:gd name="connsiteX57" fmla="*/ 18074607 w 19687507"/>
                    <a:gd name="connsiteY57" fmla="*/ 0 h 17936173"/>
                    <a:gd name="connsiteX58" fmla="*/ 19681155 w 19687507"/>
                    <a:gd name="connsiteY58" fmla="*/ 941389 h 17936173"/>
                    <a:gd name="connsiteX59" fmla="*/ 19687507 w 19687507"/>
                    <a:gd name="connsiteY5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97026 w 19687507"/>
                    <a:gd name="connsiteY4" fmla="*/ 17561523 h 17936173"/>
                    <a:gd name="connsiteX5" fmla="*/ 1736726 w 19687507"/>
                    <a:gd name="connsiteY5" fmla="*/ 17415473 h 17936173"/>
                    <a:gd name="connsiteX6" fmla="*/ 1838326 w 19687507"/>
                    <a:gd name="connsiteY6" fmla="*/ 17332923 h 17936173"/>
                    <a:gd name="connsiteX7" fmla="*/ 1870076 w 19687507"/>
                    <a:gd name="connsiteY7" fmla="*/ 17224973 h 17936173"/>
                    <a:gd name="connsiteX8" fmla="*/ 1838326 w 19687507"/>
                    <a:gd name="connsiteY8" fmla="*/ 17110673 h 17936173"/>
                    <a:gd name="connsiteX9" fmla="*/ 1774826 w 19687507"/>
                    <a:gd name="connsiteY9" fmla="*/ 17009073 h 17936173"/>
                    <a:gd name="connsiteX10" fmla="*/ 1882776 w 19687507"/>
                    <a:gd name="connsiteY10" fmla="*/ 16913823 h 17936173"/>
                    <a:gd name="connsiteX11" fmla="*/ 1908176 w 19687507"/>
                    <a:gd name="connsiteY11" fmla="*/ 16780473 h 17936173"/>
                    <a:gd name="connsiteX12" fmla="*/ 1831976 w 19687507"/>
                    <a:gd name="connsiteY12" fmla="*/ 16647123 h 17936173"/>
                    <a:gd name="connsiteX13" fmla="*/ 1717676 w 19687507"/>
                    <a:gd name="connsiteY13" fmla="*/ 16526473 h 17936173"/>
                    <a:gd name="connsiteX14" fmla="*/ 1685926 w 19687507"/>
                    <a:gd name="connsiteY14" fmla="*/ 16424873 h 17936173"/>
                    <a:gd name="connsiteX15" fmla="*/ 1603376 w 19687507"/>
                    <a:gd name="connsiteY15" fmla="*/ 16335973 h 17936173"/>
                    <a:gd name="connsiteX16" fmla="*/ 1590676 w 19687507"/>
                    <a:gd name="connsiteY16" fmla="*/ 16202623 h 17936173"/>
                    <a:gd name="connsiteX17" fmla="*/ 1514476 w 19687507"/>
                    <a:gd name="connsiteY17" fmla="*/ 15967673 h 17936173"/>
                    <a:gd name="connsiteX18" fmla="*/ 1406526 w 19687507"/>
                    <a:gd name="connsiteY18" fmla="*/ 15783523 h 17936173"/>
                    <a:gd name="connsiteX19" fmla="*/ 1311276 w 19687507"/>
                    <a:gd name="connsiteY19" fmla="*/ 15675573 h 17936173"/>
                    <a:gd name="connsiteX20" fmla="*/ 1279526 w 19687507"/>
                    <a:gd name="connsiteY20" fmla="*/ 15516823 h 17936173"/>
                    <a:gd name="connsiteX21" fmla="*/ 1190626 w 19687507"/>
                    <a:gd name="connsiteY21" fmla="*/ 15593023 h 17936173"/>
                    <a:gd name="connsiteX22" fmla="*/ 1196976 w 19687507"/>
                    <a:gd name="connsiteY22" fmla="*/ 15821623 h 17936173"/>
                    <a:gd name="connsiteX23" fmla="*/ 1177925 w 19687507"/>
                    <a:gd name="connsiteY23" fmla="*/ 15923223 h 17936173"/>
                    <a:gd name="connsiteX24" fmla="*/ 1063626 w 19687507"/>
                    <a:gd name="connsiteY24" fmla="*/ 15847023 h 17936173"/>
                    <a:gd name="connsiteX25" fmla="*/ 1000126 w 19687507"/>
                    <a:gd name="connsiteY25" fmla="*/ 15739073 h 17936173"/>
                    <a:gd name="connsiteX26" fmla="*/ 914401 w 19687507"/>
                    <a:gd name="connsiteY26" fmla="*/ 15675573 h 17936173"/>
                    <a:gd name="connsiteX27" fmla="*/ 911226 w 19687507"/>
                    <a:gd name="connsiteY27" fmla="*/ 15548573 h 17936173"/>
                    <a:gd name="connsiteX28" fmla="*/ 803276 w 19687507"/>
                    <a:gd name="connsiteY28" fmla="*/ 15434273 h 17936173"/>
                    <a:gd name="connsiteX29" fmla="*/ 733426 w 19687507"/>
                    <a:gd name="connsiteY29" fmla="*/ 15231073 h 17936173"/>
                    <a:gd name="connsiteX30" fmla="*/ 701676 w 19687507"/>
                    <a:gd name="connsiteY30" fmla="*/ 15097723 h 17936173"/>
                    <a:gd name="connsiteX31" fmla="*/ 606426 w 19687507"/>
                    <a:gd name="connsiteY31" fmla="*/ 14977073 h 17936173"/>
                    <a:gd name="connsiteX32" fmla="*/ 638176 w 19687507"/>
                    <a:gd name="connsiteY32" fmla="*/ 14869123 h 17936173"/>
                    <a:gd name="connsiteX33" fmla="*/ 574676 w 19687507"/>
                    <a:gd name="connsiteY33" fmla="*/ 14767523 h 17936173"/>
                    <a:gd name="connsiteX34" fmla="*/ 479426 w 19687507"/>
                    <a:gd name="connsiteY34" fmla="*/ 14678623 h 17936173"/>
                    <a:gd name="connsiteX35" fmla="*/ 415926 w 19687507"/>
                    <a:gd name="connsiteY35" fmla="*/ 14494473 h 17936173"/>
                    <a:gd name="connsiteX36" fmla="*/ 327026 w 19687507"/>
                    <a:gd name="connsiteY36" fmla="*/ 14564323 h 17936173"/>
                    <a:gd name="connsiteX37" fmla="*/ 257176 w 19687507"/>
                    <a:gd name="connsiteY37" fmla="*/ 14691323 h 17936173"/>
                    <a:gd name="connsiteX38" fmla="*/ 180976 w 19687507"/>
                    <a:gd name="connsiteY38" fmla="*/ 14811973 h 17936173"/>
                    <a:gd name="connsiteX39" fmla="*/ 180976 w 19687507"/>
                    <a:gd name="connsiteY39" fmla="*/ 14983423 h 17936173"/>
                    <a:gd name="connsiteX40" fmla="*/ 73026 w 19687507"/>
                    <a:gd name="connsiteY40" fmla="*/ 15110423 h 17936173"/>
                    <a:gd name="connsiteX41" fmla="*/ 120651 w 19687507"/>
                    <a:gd name="connsiteY41" fmla="*/ 15234249 h 17936173"/>
                    <a:gd name="connsiteX42" fmla="*/ 50801 w 19687507"/>
                    <a:gd name="connsiteY42" fmla="*/ 15373949 h 17936173"/>
                    <a:gd name="connsiteX43" fmla="*/ 0 w 19687507"/>
                    <a:gd name="connsiteY43" fmla="*/ 15221548 h 17936173"/>
                    <a:gd name="connsiteX44" fmla="*/ 22225 w 19687507"/>
                    <a:gd name="connsiteY44" fmla="*/ 15078673 h 17936173"/>
                    <a:gd name="connsiteX45" fmla="*/ 320675 w 19687507"/>
                    <a:gd name="connsiteY45" fmla="*/ 14024573 h 17936173"/>
                    <a:gd name="connsiteX46" fmla="*/ 4689475 w 19687507"/>
                    <a:gd name="connsiteY46" fmla="*/ 14151573 h 17936173"/>
                    <a:gd name="connsiteX47" fmla="*/ 9121775 w 19687507"/>
                    <a:gd name="connsiteY47" fmla="*/ 14189673 h 17936173"/>
                    <a:gd name="connsiteX48" fmla="*/ 8943975 w 19687507"/>
                    <a:gd name="connsiteY48" fmla="*/ 11471873 h 17936173"/>
                    <a:gd name="connsiteX49" fmla="*/ 8766175 w 19687507"/>
                    <a:gd name="connsiteY49" fmla="*/ 10824173 h 17936173"/>
                    <a:gd name="connsiteX50" fmla="*/ 8893175 w 19687507"/>
                    <a:gd name="connsiteY50" fmla="*/ 10519373 h 17936173"/>
                    <a:gd name="connsiteX51" fmla="*/ 9121775 w 19687507"/>
                    <a:gd name="connsiteY51" fmla="*/ 10176473 h 17936173"/>
                    <a:gd name="connsiteX52" fmla="*/ 10048875 w 19687507"/>
                    <a:gd name="connsiteY52" fmla="*/ 9579573 h 17936173"/>
                    <a:gd name="connsiteX53" fmla="*/ 10493375 w 19687507"/>
                    <a:gd name="connsiteY53" fmla="*/ 9477973 h 17936173"/>
                    <a:gd name="connsiteX54" fmla="*/ 10950575 w 19687507"/>
                    <a:gd name="connsiteY54" fmla="*/ 9249373 h 17936173"/>
                    <a:gd name="connsiteX55" fmla="*/ 11280775 w 19687507"/>
                    <a:gd name="connsiteY55" fmla="*/ 9147773 h 17936173"/>
                    <a:gd name="connsiteX56" fmla="*/ 11203906 w 19687507"/>
                    <a:gd name="connsiteY56" fmla="*/ 3195639 h 17936173"/>
                    <a:gd name="connsiteX57" fmla="*/ 18214975 w 19687507"/>
                    <a:gd name="connsiteY57" fmla="*/ 3000973 h 17936173"/>
                    <a:gd name="connsiteX58" fmla="*/ 18074607 w 19687507"/>
                    <a:gd name="connsiteY58" fmla="*/ 0 h 17936173"/>
                    <a:gd name="connsiteX59" fmla="*/ 19681155 w 19687507"/>
                    <a:gd name="connsiteY59" fmla="*/ 941389 h 17936173"/>
                    <a:gd name="connsiteX60" fmla="*/ 19687507 w 19687507"/>
                    <a:gd name="connsiteY60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97026 w 19687507"/>
                    <a:gd name="connsiteY5" fmla="*/ 17561523 h 17936173"/>
                    <a:gd name="connsiteX6" fmla="*/ 1736726 w 19687507"/>
                    <a:gd name="connsiteY6" fmla="*/ 17415473 h 17936173"/>
                    <a:gd name="connsiteX7" fmla="*/ 1838326 w 19687507"/>
                    <a:gd name="connsiteY7" fmla="*/ 17332923 h 17936173"/>
                    <a:gd name="connsiteX8" fmla="*/ 1870076 w 19687507"/>
                    <a:gd name="connsiteY8" fmla="*/ 17224973 h 17936173"/>
                    <a:gd name="connsiteX9" fmla="*/ 1838326 w 19687507"/>
                    <a:gd name="connsiteY9" fmla="*/ 17110673 h 17936173"/>
                    <a:gd name="connsiteX10" fmla="*/ 1774826 w 19687507"/>
                    <a:gd name="connsiteY10" fmla="*/ 17009073 h 17936173"/>
                    <a:gd name="connsiteX11" fmla="*/ 1882776 w 19687507"/>
                    <a:gd name="connsiteY11" fmla="*/ 16913823 h 17936173"/>
                    <a:gd name="connsiteX12" fmla="*/ 1908176 w 19687507"/>
                    <a:gd name="connsiteY12" fmla="*/ 16780473 h 17936173"/>
                    <a:gd name="connsiteX13" fmla="*/ 1831976 w 19687507"/>
                    <a:gd name="connsiteY13" fmla="*/ 16647123 h 17936173"/>
                    <a:gd name="connsiteX14" fmla="*/ 1717676 w 19687507"/>
                    <a:gd name="connsiteY14" fmla="*/ 16526473 h 17936173"/>
                    <a:gd name="connsiteX15" fmla="*/ 1685926 w 19687507"/>
                    <a:gd name="connsiteY15" fmla="*/ 16424873 h 17936173"/>
                    <a:gd name="connsiteX16" fmla="*/ 1603376 w 19687507"/>
                    <a:gd name="connsiteY16" fmla="*/ 16335973 h 17936173"/>
                    <a:gd name="connsiteX17" fmla="*/ 1590676 w 19687507"/>
                    <a:gd name="connsiteY17" fmla="*/ 16202623 h 17936173"/>
                    <a:gd name="connsiteX18" fmla="*/ 1514476 w 19687507"/>
                    <a:gd name="connsiteY18" fmla="*/ 15967673 h 17936173"/>
                    <a:gd name="connsiteX19" fmla="*/ 1406526 w 19687507"/>
                    <a:gd name="connsiteY19" fmla="*/ 15783523 h 17936173"/>
                    <a:gd name="connsiteX20" fmla="*/ 1311276 w 19687507"/>
                    <a:gd name="connsiteY20" fmla="*/ 15675573 h 17936173"/>
                    <a:gd name="connsiteX21" fmla="*/ 1279526 w 19687507"/>
                    <a:gd name="connsiteY21" fmla="*/ 15516823 h 17936173"/>
                    <a:gd name="connsiteX22" fmla="*/ 1190626 w 19687507"/>
                    <a:gd name="connsiteY22" fmla="*/ 15593023 h 17936173"/>
                    <a:gd name="connsiteX23" fmla="*/ 1196976 w 19687507"/>
                    <a:gd name="connsiteY23" fmla="*/ 15821623 h 17936173"/>
                    <a:gd name="connsiteX24" fmla="*/ 1177925 w 19687507"/>
                    <a:gd name="connsiteY24" fmla="*/ 15923223 h 17936173"/>
                    <a:gd name="connsiteX25" fmla="*/ 1063626 w 19687507"/>
                    <a:gd name="connsiteY25" fmla="*/ 15847023 h 17936173"/>
                    <a:gd name="connsiteX26" fmla="*/ 1000126 w 19687507"/>
                    <a:gd name="connsiteY26" fmla="*/ 15739073 h 17936173"/>
                    <a:gd name="connsiteX27" fmla="*/ 914401 w 19687507"/>
                    <a:gd name="connsiteY27" fmla="*/ 15675573 h 17936173"/>
                    <a:gd name="connsiteX28" fmla="*/ 911226 w 19687507"/>
                    <a:gd name="connsiteY28" fmla="*/ 15548573 h 17936173"/>
                    <a:gd name="connsiteX29" fmla="*/ 803276 w 19687507"/>
                    <a:gd name="connsiteY29" fmla="*/ 15434273 h 17936173"/>
                    <a:gd name="connsiteX30" fmla="*/ 733426 w 19687507"/>
                    <a:gd name="connsiteY30" fmla="*/ 15231073 h 17936173"/>
                    <a:gd name="connsiteX31" fmla="*/ 701676 w 19687507"/>
                    <a:gd name="connsiteY31" fmla="*/ 15097723 h 17936173"/>
                    <a:gd name="connsiteX32" fmla="*/ 606426 w 19687507"/>
                    <a:gd name="connsiteY32" fmla="*/ 14977073 h 17936173"/>
                    <a:gd name="connsiteX33" fmla="*/ 638176 w 19687507"/>
                    <a:gd name="connsiteY33" fmla="*/ 14869123 h 17936173"/>
                    <a:gd name="connsiteX34" fmla="*/ 574676 w 19687507"/>
                    <a:gd name="connsiteY34" fmla="*/ 14767523 h 17936173"/>
                    <a:gd name="connsiteX35" fmla="*/ 479426 w 19687507"/>
                    <a:gd name="connsiteY35" fmla="*/ 14678623 h 17936173"/>
                    <a:gd name="connsiteX36" fmla="*/ 415926 w 19687507"/>
                    <a:gd name="connsiteY36" fmla="*/ 14494473 h 17936173"/>
                    <a:gd name="connsiteX37" fmla="*/ 327026 w 19687507"/>
                    <a:gd name="connsiteY37" fmla="*/ 14564323 h 17936173"/>
                    <a:gd name="connsiteX38" fmla="*/ 257176 w 19687507"/>
                    <a:gd name="connsiteY38" fmla="*/ 14691323 h 17936173"/>
                    <a:gd name="connsiteX39" fmla="*/ 180976 w 19687507"/>
                    <a:gd name="connsiteY39" fmla="*/ 14811973 h 17936173"/>
                    <a:gd name="connsiteX40" fmla="*/ 180976 w 19687507"/>
                    <a:gd name="connsiteY40" fmla="*/ 14983423 h 17936173"/>
                    <a:gd name="connsiteX41" fmla="*/ 73026 w 19687507"/>
                    <a:gd name="connsiteY41" fmla="*/ 15110423 h 17936173"/>
                    <a:gd name="connsiteX42" fmla="*/ 120651 w 19687507"/>
                    <a:gd name="connsiteY42" fmla="*/ 15234249 h 17936173"/>
                    <a:gd name="connsiteX43" fmla="*/ 50801 w 19687507"/>
                    <a:gd name="connsiteY43" fmla="*/ 15373949 h 17936173"/>
                    <a:gd name="connsiteX44" fmla="*/ 0 w 19687507"/>
                    <a:gd name="connsiteY44" fmla="*/ 15221548 h 17936173"/>
                    <a:gd name="connsiteX45" fmla="*/ 22225 w 19687507"/>
                    <a:gd name="connsiteY45" fmla="*/ 15078673 h 17936173"/>
                    <a:gd name="connsiteX46" fmla="*/ 320675 w 19687507"/>
                    <a:gd name="connsiteY46" fmla="*/ 14024573 h 17936173"/>
                    <a:gd name="connsiteX47" fmla="*/ 4689475 w 19687507"/>
                    <a:gd name="connsiteY47" fmla="*/ 14151573 h 17936173"/>
                    <a:gd name="connsiteX48" fmla="*/ 9121775 w 19687507"/>
                    <a:gd name="connsiteY48" fmla="*/ 14189673 h 17936173"/>
                    <a:gd name="connsiteX49" fmla="*/ 8943975 w 19687507"/>
                    <a:gd name="connsiteY49" fmla="*/ 11471873 h 17936173"/>
                    <a:gd name="connsiteX50" fmla="*/ 8766175 w 19687507"/>
                    <a:gd name="connsiteY50" fmla="*/ 10824173 h 17936173"/>
                    <a:gd name="connsiteX51" fmla="*/ 8893175 w 19687507"/>
                    <a:gd name="connsiteY51" fmla="*/ 10519373 h 17936173"/>
                    <a:gd name="connsiteX52" fmla="*/ 9121775 w 19687507"/>
                    <a:gd name="connsiteY52" fmla="*/ 10176473 h 17936173"/>
                    <a:gd name="connsiteX53" fmla="*/ 10048875 w 19687507"/>
                    <a:gd name="connsiteY53" fmla="*/ 9579573 h 17936173"/>
                    <a:gd name="connsiteX54" fmla="*/ 10493375 w 19687507"/>
                    <a:gd name="connsiteY54" fmla="*/ 9477973 h 17936173"/>
                    <a:gd name="connsiteX55" fmla="*/ 10950575 w 19687507"/>
                    <a:gd name="connsiteY55" fmla="*/ 9249373 h 17936173"/>
                    <a:gd name="connsiteX56" fmla="*/ 11280775 w 19687507"/>
                    <a:gd name="connsiteY56" fmla="*/ 9147773 h 17936173"/>
                    <a:gd name="connsiteX57" fmla="*/ 11203906 w 19687507"/>
                    <a:gd name="connsiteY57" fmla="*/ 3195639 h 17936173"/>
                    <a:gd name="connsiteX58" fmla="*/ 18214975 w 19687507"/>
                    <a:gd name="connsiteY58" fmla="*/ 3000973 h 17936173"/>
                    <a:gd name="connsiteX59" fmla="*/ 18074607 w 19687507"/>
                    <a:gd name="connsiteY59" fmla="*/ 0 h 17936173"/>
                    <a:gd name="connsiteX60" fmla="*/ 19681155 w 19687507"/>
                    <a:gd name="connsiteY60" fmla="*/ 941389 h 17936173"/>
                    <a:gd name="connsiteX61" fmla="*/ 19687507 w 19687507"/>
                    <a:gd name="connsiteY6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736726 w 19687507"/>
                    <a:gd name="connsiteY6" fmla="*/ 17415473 h 17936173"/>
                    <a:gd name="connsiteX7" fmla="*/ 1838326 w 19687507"/>
                    <a:gd name="connsiteY7" fmla="*/ 17332923 h 17936173"/>
                    <a:gd name="connsiteX8" fmla="*/ 1870076 w 19687507"/>
                    <a:gd name="connsiteY8" fmla="*/ 17224973 h 17936173"/>
                    <a:gd name="connsiteX9" fmla="*/ 1838326 w 19687507"/>
                    <a:gd name="connsiteY9" fmla="*/ 17110673 h 17936173"/>
                    <a:gd name="connsiteX10" fmla="*/ 1774826 w 19687507"/>
                    <a:gd name="connsiteY10" fmla="*/ 17009073 h 17936173"/>
                    <a:gd name="connsiteX11" fmla="*/ 1882776 w 19687507"/>
                    <a:gd name="connsiteY11" fmla="*/ 16913823 h 17936173"/>
                    <a:gd name="connsiteX12" fmla="*/ 1908176 w 19687507"/>
                    <a:gd name="connsiteY12" fmla="*/ 16780473 h 17936173"/>
                    <a:gd name="connsiteX13" fmla="*/ 1831976 w 19687507"/>
                    <a:gd name="connsiteY13" fmla="*/ 16647123 h 17936173"/>
                    <a:gd name="connsiteX14" fmla="*/ 1717676 w 19687507"/>
                    <a:gd name="connsiteY14" fmla="*/ 16526473 h 17936173"/>
                    <a:gd name="connsiteX15" fmla="*/ 1685926 w 19687507"/>
                    <a:gd name="connsiteY15" fmla="*/ 16424873 h 17936173"/>
                    <a:gd name="connsiteX16" fmla="*/ 1603376 w 19687507"/>
                    <a:gd name="connsiteY16" fmla="*/ 16335973 h 17936173"/>
                    <a:gd name="connsiteX17" fmla="*/ 1590676 w 19687507"/>
                    <a:gd name="connsiteY17" fmla="*/ 16202623 h 17936173"/>
                    <a:gd name="connsiteX18" fmla="*/ 1514476 w 19687507"/>
                    <a:gd name="connsiteY18" fmla="*/ 15967673 h 17936173"/>
                    <a:gd name="connsiteX19" fmla="*/ 1406526 w 19687507"/>
                    <a:gd name="connsiteY19" fmla="*/ 15783523 h 17936173"/>
                    <a:gd name="connsiteX20" fmla="*/ 1311276 w 19687507"/>
                    <a:gd name="connsiteY20" fmla="*/ 15675573 h 17936173"/>
                    <a:gd name="connsiteX21" fmla="*/ 1279526 w 19687507"/>
                    <a:gd name="connsiteY21" fmla="*/ 15516823 h 17936173"/>
                    <a:gd name="connsiteX22" fmla="*/ 1190626 w 19687507"/>
                    <a:gd name="connsiteY22" fmla="*/ 15593023 h 17936173"/>
                    <a:gd name="connsiteX23" fmla="*/ 1196976 w 19687507"/>
                    <a:gd name="connsiteY23" fmla="*/ 15821623 h 17936173"/>
                    <a:gd name="connsiteX24" fmla="*/ 1177925 w 19687507"/>
                    <a:gd name="connsiteY24" fmla="*/ 15923223 h 17936173"/>
                    <a:gd name="connsiteX25" fmla="*/ 1063626 w 19687507"/>
                    <a:gd name="connsiteY25" fmla="*/ 15847023 h 17936173"/>
                    <a:gd name="connsiteX26" fmla="*/ 1000126 w 19687507"/>
                    <a:gd name="connsiteY26" fmla="*/ 15739073 h 17936173"/>
                    <a:gd name="connsiteX27" fmla="*/ 914401 w 19687507"/>
                    <a:gd name="connsiteY27" fmla="*/ 15675573 h 17936173"/>
                    <a:gd name="connsiteX28" fmla="*/ 911226 w 19687507"/>
                    <a:gd name="connsiteY28" fmla="*/ 15548573 h 17936173"/>
                    <a:gd name="connsiteX29" fmla="*/ 803276 w 19687507"/>
                    <a:gd name="connsiteY29" fmla="*/ 15434273 h 17936173"/>
                    <a:gd name="connsiteX30" fmla="*/ 733426 w 19687507"/>
                    <a:gd name="connsiteY30" fmla="*/ 15231073 h 17936173"/>
                    <a:gd name="connsiteX31" fmla="*/ 701676 w 19687507"/>
                    <a:gd name="connsiteY31" fmla="*/ 15097723 h 17936173"/>
                    <a:gd name="connsiteX32" fmla="*/ 606426 w 19687507"/>
                    <a:gd name="connsiteY32" fmla="*/ 14977073 h 17936173"/>
                    <a:gd name="connsiteX33" fmla="*/ 638176 w 19687507"/>
                    <a:gd name="connsiteY33" fmla="*/ 14869123 h 17936173"/>
                    <a:gd name="connsiteX34" fmla="*/ 574676 w 19687507"/>
                    <a:gd name="connsiteY34" fmla="*/ 14767523 h 17936173"/>
                    <a:gd name="connsiteX35" fmla="*/ 479426 w 19687507"/>
                    <a:gd name="connsiteY35" fmla="*/ 14678623 h 17936173"/>
                    <a:gd name="connsiteX36" fmla="*/ 415926 w 19687507"/>
                    <a:gd name="connsiteY36" fmla="*/ 14494473 h 17936173"/>
                    <a:gd name="connsiteX37" fmla="*/ 327026 w 19687507"/>
                    <a:gd name="connsiteY37" fmla="*/ 14564323 h 17936173"/>
                    <a:gd name="connsiteX38" fmla="*/ 257176 w 19687507"/>
                    <a:gd name="connsiteY38" fmla="*/ 14691323 h 17936173"/>
                    <a:gd name="connsiteX39" fmla="*/ 180976 w 19687507"/>
                    <a:gd name="connsiteY39" fmla="*/ 14811973 h 17936173"/>
                    <a:gd name="connsiteX40" fmla="*/ 180976 w 19687507"/>
                    <a:gd name="connsiteY40" fmla="*/ 14983423 h 17936173"/>
                    <a:gd name="connsiteX41" fmla="*/ 73026 w 19687507"/>
                    <a:gd name="connsiteY41" fmla="*/ 15110423 h 17936173"/>
                    <a:gd name="connsiteX42" fmla="*/ 120651 w 19687507"/>
                    <a:gd name="connsiteY42" fmla="*/ 15234249 h 17936173"/>
                    <a:gd name="connsiteX43" fmla="*/ 50801 w 19687507"/>
                    <a:gd name="connsiteY43" fmla="*/ 15373949 h 17936173"/>
                    <a:gd name="connsiteX44" fmla="*/ 0 w 19687507"/>
                    <a:gd name="connsiteY44" fmla="*/ 15221548 h 17936173"/>
                    <a:gd name="connsiteX45" fmla="*/ 22225 w 19687507"/>
                    <a:gd name="connsiteY45" fmla="*/ 15078673 h 17936173"/>
                    <a:gd name="connsiteX46" fmla="*/ 320675 w 19687507"/>
                    <a:gd name="connsiteY46" fmla="*/ 14024573 h 17936173"/>
                    <a:gd name="connsiteX47" fmla="*/ 4689475 w 19687507"/>
                    <a:gd name="connsiteY47" fmla="*/ 14151573 h 17936173"/>
                    <a:gd name="connsiteX48" fmla="*/ 9121775 w 19687507"/>
                    <a:gd name="connsiteY48" fmla="*/ 14189673 h 17936173"/>
                    <a:gd name="connsiteX49" fmla="*/ 8943975 w 19687507"/>
                    <a:gd name="connsiteY49" fmla="*/ 11471873 h 17936173"/>
                    <a:gd name="connsiteX50" fmla="*/ 8766175 w 19687507"/>
                    <a:gd name="connsiteY50" fmla="*/ 10824173 h 17936173"/>
                    <a:gd name="connsiteX51" fmla="*/ 8893175 w 19687507"/>
                    <a:gd name="connsiteY51" fmla="*/ 10519373 h 17936173"/>
                    <a:gd name="connsiteX52" fmla="*/ 9121775 w 19687507"/>
                    <a:gd name="connsiteY52" fmla="*/ 10176473 h 17936173"/>
                    <a:gd name="connsiteX53" fmla="*/ 10048875 w 19687507"/>
                    <a:gd name="connsiteY53" fmla="*/ 9579573 h 17936173"/>
                    <a:gd name="connsiteX54" fmla="*/ 10493375 w 19687507"/>
                    <a:gd name="connsiteY54" fmla="*/ 9477973 h 17936173"/>
                    <a:gd name="connsiteX55" fmla="*/ 10950575 w 19687507"/>
                    <a:gd name="connsiteY55" fmla="*/ 9249373 h 17936173"/>
                    <a:gd name="connsiteX56" fmla="*/ 11280775 w 19687507"/>
                    <a:gd name="connsiteY56" fmla="*/ 9147773 h 17936173"/>
                    <a:gd name="connsiteX57" fmla="*/ 11203906 w 19687507"/>
                    <a:gd name="connsiteY57" fmla="*/ 3195639 h 17936173"/>
                    <a:gd name="connsiteX58" fmla="*/ 18214975 w 19687507"/>
                    <a:gd name="connsiteY58" fmla="*/ 3000973 h 17936173"/>
                    <a:gd name="connsiteX59" fmla="*/ 18074607 w 19687507"/>
                    <a:gd name="connsiteY59" fmla="*/ 0 h 17936173"/>
                    <a:gd name="connsiteX60" fmla="*/ 19681155 w 19687507"/>
                    <a:gd name="connsiteY60" fmla="*/ 941389 h 17936173"/>
                    <a:gd name="connsiteX61" fmla="*/ 19687507 w 19687507"/>
                    <a:gd name="connsiteY61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36726 w 19687507"/>
                    <a:gd name="connsiteY7" fmla="*/ 17415473 h 17936173"/>
                    <a:gd name="connsiteX8" fmla="*/ 1838326 w 19687507"/>
                    <a:gd name="connsiteY8" fmla="*/ 17332923 h 17936173"/>
                    <a:gd name="connsiteX9" fmla="*/ 1870076 w 19687507"/>
                    <a:gd name="connsiteY9" fmla="*/ 17224973 h 17936173"/>
                    <a:gd name="connsiteX10" fmla="*/ 1838326 w 19687507"/>
                    <a:gd name="connsiteY10" fmla="*/ 17110673 h 17936173"/>
                    <a:gd name="connsiteX11" fmla="*/ 1774826 w 19687507"/>
                    <a:gd name="connsiteY11" fmla="*/ 17009073 h 17936173"/>
                    <a:gd name="connsiteX12" fmla="*/ 1882776 w 19687507"/>
                    <a:gd name="connsiteY12" fmla="*/ 16913823 h 17936173"/>
                    <a:gd name="connsiteX13" fmla="*/ 1908176 w 19687507"/>
                    <a:gd name="connsiteY13" fmla="*/ 16780473 h 17936173"/>
                    <a:gd name="connsiteX14" fmla="*/ 1831976 w 19687507"/>
                    <a:gd name="connsiteY14" fmla="*/ 16647123 h 17936173"/>
                    <a:gd name="connsiteX15" fmla="*/ 1717676 w 19687507"/>
                    <a:gd name="connsiteY15" fmla="*/ 16526473 h 17936173"/>
                    <a:gd name="connsiteX16" fmla="*/ 1685926 w 19687507"/>
                    <a:gd name="connsiteY16" fmla="*/ 16424873 h 17936173"/>
                    <a:gd name="connsiteX17" fmla="*/ 1603376 w 19687507"/>
                    <a:gd name="connsiteY17" fmla="*/ 16335973 h 17936173"/>
                    <a:gd name="connsiteX18" fmla="*/ 1590676 w 19687507"/>
                    <a:gd name="connsiteY18" fmla="*/ 16202623 h 17936173"/>
                    <a:gd name="connsiteX19" fmla="*/ 1514476 w 19687507"/>
                    <a:gd name="connsiteY19" fmla="*/ 15967673 h 17936173"/>
                    <a:gd name="connsiteX20" fmla="*/ 1406526 w 19687507"/>
                    <a:gd name="connsiteY20" fmla="*/ 15783523 h 17936173"/>
                    <a:gd name="connsiteX21" fmla="*/ 1311276 w 19687507"/>
                    <a:gd name="connsiteY21" fmla="*/ 15675573 h 17936173"/>
                    <a:gd name="connsiteX22" fmla="*/ 1279526 w 19687507"/>
                    <a:gd name="connsiteY22" fmla="*/ 15516823 h 17936173"/>
                    <a:gd name="connsiteX23" fmla="*/ 1190626 w 19687507"/>
                    <a:gd name="connsiteY23" fmla="*/ 15593023 h 17936173"/>
                    <a:gd name="connsiteX24" fmla="*/ 1196976 w 19687507"/>
                    <a:gd name="connsiteY24" fmla="*/ 15821623 h 17936173"/>
                    <a:gd name="connsiteX25" fmla="*/ 1177925 w 19687507"/>
                    <a:gd name="connsiteY25" fmla="*/ 15923223 h 17936173"/>
                    <a:gd name="connsiteX26" fmla="*/ 1063626 w 19687507"/>
                    <a:gd name="connsiteY26" fmla="*/ 15847023 h 17936173"/>
                    <a:gd name="connsiteX27" fmla="*/ 1000126 w 19687507"/>
                    <a:gd name="connsiteY27" fmla="*/ 15739073 h 17936173"/>
                    <a:gd name="connsiteX28" fmla="*/ 914401 w 19687507"/>
                    <a:gd name="connsiteY28" fmla="*/ 15675573 h 17936173"/>
                    <a:gd name="connsiteX29" fmla="*/ 911226 w 19687507"/>
                    <a:gd name="connsiteY29" fmla="*/ 15548573 h 17936173"/>
                    <a:gd name="connsiteX30" fmla="*/ 803276 w 19687507"/>
                    <a:gd name="connsiteY30" fmla="*/ 15434273 h 17936173"/>
                    <a:gd name="connsiteX31" fmla="*/ 733426 w 19687507"/>
                    <a:gd name="connsiteY31" fmla="*/ 15231073 h 17936173"/>
                    <a:gd name="connsiteX32" fmla="*/ 701676 w 19687507"/>
                    <a:gd name="connsiteY32" fmla="*/ 15097723 h 17936173"/>
                    <a:gd name="connsiteX33" fmla="*/ 606426 w 19687507"/>
                    <a:gd name="connsiteY33" fmla="*/ 14977073 h 17936173"/>
                    <a:gd name="connsiteX34" fmla="*/ 638176 w 19687507"/>
                    <a:gd name="connsiteY34" fmla="*/ 14869123 h 17936173"/>
                    <a:gd name="connsiteX35" fmla="*/ 574676 w 19687507"/>
                    <a:gd name="connsiteY35" fmla="*/ 14767523 h 17936173"/>
                    <a:gd name="connsiteX36" fmla="*/ 479426 w 19687507"/>
                    <a:gd name="connsiteY36" fmla="*/ 14678623 h 17936173"/>
                    <a:gd name="connsiteX37" fmla="*/ 415926 w 19687507"/>
                    <a:gd name="connsiteY37" fmla="*/ 14494473 h 17936173"/>
                    <a:gd name="connsiteX38" fmla="*/ 327026 w 19687507"/>
                    <a:gd name="connsiteY38" fmla="*/ 14564323 h 17936173"/>
                    <a:gd name="connsiteX39" fmla="*/ 257176 w 19687507"/>
                    <a:gd name="connsiteY39" fmla="*/ 14691323 h 17936173"/>
                    <a:gd name="connsiteX40" fmla="*/ 180976 w 19687507"/>
                    <a:gd name="connsiteY40" fmla="*/ 14811973 h 17936173"/>
                    <a:gd name="connsiteX41" fmla="*/ 180976 w 19687507"/>
                    <a:gd name="connsiteY41" fmla="*/ 14983423 h 17936173"/>
                    <a:gd name="connsiteX42" fmla="*/ 73026 w 19687507"/>
                    <a:gd name="connsiteY42" fmla="*/ 15110423 h 17936173"/>
                    <a:gd name="connsiteX43" fmla="*/ 120651 w 19687507"/>
                    <a:gd name="connsiteY43" fmla="*/ 15234249 h 17936173"/>
                    <a:gd name="connsiteX44" fmla="*/ 50801 w 19687507"/>
                    <a:gd name="connsiteY44" fmla="*/ 15373949 h 17936173"/>
                    <a:gd name="connsiteX45" fmla="*/ 0 w 19687507"/>
                    <a:gd name="connsiteY45" fmla="*/ 15221548 h 17936173"/>
                    <a:gd name="connsiteX46" fmla="*/ 22225 w 19687507"/>
                    <a:gd name="connsiteY46" fmla="*/ 15078673 h 17936173"/>
                    <a:gd name="connsiteX47" fmla="*/ 320675 w 19687507"/>
                    <a:gd name="connsiteY47" fmla="*/ 14024573 h 17936173"/>
                    <a:gd name="connsiteX48" fmla="*/ 4689475 w 19687507"/>
                    <a:gd name="connsiteY48" fmla="*/ 14151573 h 17936173"/>
                    <a:gd name="connsiteX49" fmla="*/ 9121775 w 19687507"/>
                    <a:gd name="connsiteY49" fmla="*/ 14189673 h 17936173"/>
                    <a:gd name="connsiteX50" fmla="*/ 8943975 w 19687507"/>
                    <a:gd name="connsiteY50" fmla="*/ 11471873 h 17936173"/>
                    <a:gd name="connsiteX51" fmla="*/ 8766175 w 19687507"/>
                    <a:gd name="connsiteY51" fmla="*/ 10824173 h 17936173"/>
                    <a:gd name="connsiteX52" fmla="*/ 8893175 w 19687507"/>
                    <a:gd name="connsiteY52" fmla="*/ 10519373 h 17936173"/>
                    <a:gd name="connsiteX53" fmla="*/ 9121775 w 19687507"/>
                    <a:gd name="connsiteY53" fmla="*/ 10176473 h 17936173"/>
                    <a:gd name="connsiteX54" fmla="*/ 10048875 w 19687507"/>
                    <a:gd name="connsiteY54" fmla="*/ 9579573 h 17936173"/>
                    <a:gd name="connsiteX55" fmla="*/ 10493375 w 19687507"/>
                    <a:gd name="connsiteY55" fmla="*/ 9477973 h 17936173"/>
                    <a:gd name="connsiteX56" fmla="*/ 10950575 w 19687507"/>
                    <a:gd name="connsiteY56" fmla="*/ 9249373 h 17936173"/>
                    <a:gd name="connsiteX57" fmla="*/ 11280775 w 19687507"/>
                    <a:gd name="connsiteY57" fmla="*/ 9147773 h 17936173"/>
                    <a:gd name="connsiteX58" fmla="*/ 11203906 w 19687507"/>
                    <a:gd name="connsiteY58" fmla="*/ 3195639 h 17936173"/>
                    <a:gd name="connsiteX59" fmla="*/ 18214975 w 19687507"/>
                    <a:gd name="connsiteY59" fmla="*/ 3000973 h 17936173"/>
                    <a:gd name="connsiteX60" fmla="*/ 18074607 w 19687507"/>
                    <a:gd name="connsiteY60" fmla="*/ 0 h 17936173"/>
                    <a:gd name="connsiteX61" fmla="*/ 19681155 w 19687507"/>
                    <a:gd name="connsiteY61" fmla="*/ 941389 h 17936173"/>
                    <a:gd name="connsiteX62" fmla="*/ 19687507 w 19687507"/>
                    <a:gd name="connsiteY62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36726 w 19687507"/>
                    <a:gd name="connsiteY8" fmla="*/ 17415473 h 17936173"/>
                    <a:gd name="connsiteX9" fmla="*/ 1838326 w 19687507"/>
                    <a:gd name="connsiteY9" fmla="*/ 17332923 h 17936173"/>
                    <a:gd name="connsiteX10" fmla="*/ 1870076 w 19687507"/>
                    <a:gd name="connsiteY10" fmla="*/ 17224973 h 17936173"/>
                    <a:gd name="connsiteX11" fmla="*/ 1838326 w 19687507"/>
                    <a:gd name="connsiteY11" fmla="*/ 17110673 h 17936173"/>
                    <a:gd name="connsiteX12" fmla="*/ 1774826 w 19687507"/>
                    <a:gd name="connsiteY12" fmla="*/ 17009073 h 17936173"/>
                    <a:gd name="connsiteX13" fmla="*/ 1882776 w 19687507"/>
                    <a:gd name="connsiteY13" fmla="*/ 16913823 h 17936173"/>
                    <a:gd name="connsiteX14" fmla="*/ 1908176 w 19687507"/>
                    <a:gd name="connsiteY14" fmla="*/ 16780473 h 17936173"/>
                    <a:gd name="connsiteX15" fmla="*/ 1831976 w 19687507"/>
                    <a:gd name="connsiteY15" fmla="*/ 16647123 h 17936173"/>
                    <a:gd name="connsiteX16" fmla="*/ 1717676 w 19687507"/>
                    <a:gd name="connsiteY16" fmla="*/ 16526473 h 17936173"/>
                    <a:gd name="connsiteX17" fmla="*/ 1685926 w 19687507"/>
                    <a:gd name="connsiteY17" fmla="*/ 16424873 h 17936173"/>
                    <a:gd name="connsiteX18" fmla="*/ 1603376 w 19687507"/>
                    <a:gd name="connsiteY18" fmla="*/ 16335973 h 17936173"/>
                    <a:gd name="connsiteX19" fmla="*/ 1590676 w 19687507"/>
                    <a:gd name="connsiteY19" fmla="*/ 16202623 h 17936173"/>
                    <a:gd name="connsiteX20" fmla="*/ 1514476 w 19687507"/>
                    <a:gd name="connsiteY20" fmla="*/ 15967673 h 17936173"/>
                    <a:gd name="connsiteX21" fmla="*/ 1406526 w 19687507"/>
                    <a:gd name="connsiteY21" fmla="*/ 15783523 h 17936173"/>
                    <a:gd name="connsiteX22" fmla="*/ 1311276 w 19687507"/>
                    <a:gd name="connsiteY22" fmla="*/ 15675573 h 17936173"/>
                    <a:gd name="connsiteX23" fmla="*/ 1279526 w 19687507"/>
                    <a:gd name="connsiteY23" fmla="*/ 15516823 h 17936173"/>
                    <a:gd name="connsiteX24" fmla="*/ 1190626 w 19687507"/>
                    <a:gd name="connsiteY24" fmla="*/ 15593023 h 17936173"/>
                    <a:gd name="connsiteX25" fmla="*/ 1196976 w 19687507"/>
                    <a:gd name="connsiteY25" fmla="*/ 15821623 h 17936173"/>
                    <a:gd name="connsiteX26" fmla="*/ 1177925 w 19687507"/>
                    <a:gd name="connsiteY26" fmla="*/ 15923223 h 17936173"/>
                    <a:gd name="connsiteX27" fmla="*/ 1063626 w 19687507"/>
                    <a:gd name="connsiteY27" fmla="*/ 15847023 h 17936173"/>
                    <a:gd name="connsiteX28" fmla="*/ 1000126 w 19687507"/>
                    <a:gd name="connsiteY28" fmla="*/ 15739073 h 17936173"/>
                    <a:gd name="connsiteX29" fmla="*/ 914401 w 19687507"/>
                    <a:gd name="connsiteY29" fmla="*/ 15675573 h 17936173"/>
                    <a:gd name="connsiteX30" fmla="*/ 911226 w 19687507"/>
                    <a:gd name="connsiteY30" fmla="*/ 15548573 h 17936173"/>
                    <a:gd name="connsiteX31" fmla="*/ 803276 w 19687507"/>
                    <a:gd name="connsiteY31" fmla="*/ 15434273 h 17936173"/>
                    <a:gd name="connsiteX32" fmla="*/ 733426 w 19687507"/>
                    <a:gd name="connsiteY32" fmla="*/ 15231073 h 17936173"/>
                    <a:gd name="connsiteX33" fmla="*/ 701676 w 19687507"/>
                    <a:gd name="connsiteY33" fmla="*/ 15097723 h 17936173"/>
                    <a:gd name="connsiteX34" fmla="*/ 606426 w 19687507"/>
                    <a:gd name="connsiteY34" fmla="*/ 14977073 h 17936173"/>
                    <a:gd name="connsiteX35" fmla="*/ 638176 w 19687507"/>
                    <a:gd name="connsiteY35" fmla="*/ 14869123 h 17936173"/>
                    <a:gd name="connsiteX36" fmla="*/ 574676 w 19687507"/>
                    <a:gd name="connsiteY36" fmla="*/ 14767523 h 17936173"/>
                    <a:gd name="connsiteX37" fmla="*/ 479426 w 19687507"/>
                    <a:gd name="connsiteY37" fmla="*/ 14678623 h 17936173"/>
                    <a:gd name="connsiteX38" fmla="*/ 415926 w 19687507"/>
                    <a:gd name="connsiteY38" fmla="*/ 14494473 h 17936173"/>
                    <a:gd name="connsiteX39" fmla="*/ 327026 w 19687507"/>
                    <a:gd name="connsiteY39" fmla="*/ 14564323 h 17936173"/>
                    <a:gd name="connsiteX40" fmla="*/ 257176 w 19687507"/>
                    <a:gd name="connsiteY40" fmla="*/ 14691323 h 17936173"/>
                    <a:gd name="connsiteX41" fmla="*/ 180976 w 19687507"/>
                    <a:gd name="connsiteY41" fmla="*/ 14811973 h 17936173"/>
                    <a:gd name="connsiteX42" fmla="*/ 180976 w 19687507"/>
                    <a:gd name="connsiteY42" fmla="*/ 14983423 h 17936173"/>
                    <a:gd name="connsiteX43" fmla="*/ 73026 w 19687507"/>
                    <a:gd name="connsiteY43" fmla="*/ 15110423 h 17936173"/>
                    <a:gd name="connsiteX44" fmla="*/ 120651 w 19687507"/>
                    <a:gd name="connsiteY44" fmla="*/ 15234249 h 17936173"/>
                    <a:gd name="connsiteX45" fmla="*/ 50801 w 19687507"/>
                    <a:gd name="connsiteY45" fmla="*/ 15373949 h 17936173"/>
                    <a:gd name="connsiteX46" fmla="*/ 0 w 19687507"/>
                    <a:gd name="connsiteY46" fmla="*/ 15221548 h 17936173"/>
                    <a:gd name="connsiteX47" fmla="*/ 22225 w 19687507"/>
                    <a:gd name="connsiteY47" fmla="*/ 15078673 h 17936173"/>
                    <a:gd name="connsiteX48" fmla="*/ 320675 w 19687507"/>
                    <a:gd name="connsiteY48" fmla="*/ 14024573 h 17936173"/>
                    <a:gd name="connsiteX49" fmla="*/ 4689475 w 19687507"/>
                    <a:gd name="connsiteY49" fmla="*/ 14151573 h 17936173"/>
                    <a:gd name="connsiteX50" fmla="*/ 9121775 w 19687507"/>
                    <a:gd name="connsiteY50" fmla="*/ 14189673 h 17936173"/>
                    <a:gd name="connsiteX51" fmla="*/ 8943975 w 19687507"/>
                    <a:gd name="connsiteY51" fmla="*/ 11471873 h 17936173"/>
                    <a:gd name="connsiteX52" fmla="*/ 8766175 w 19687507"/>
                    <a:gd name="connsiteY52" fmla="*/ 10824173 h 17936173"/>
                    <a:gd name="connsiteX53" fmla="*/ 8893175 w 19687507"/>
                    <a:gd name="connsiteY53" fmla="*/ 10519373 h 17936173"/>
                    <a:gd name="connsiteX54" fmla="*/ 9121775 w 19687507"/>
                    <a:gd name="connsiteY54" fmla="*/ 10176473 h 17936173"/>
                    <a:gd name="connsiteX55" fmla="*/ 10048875 w 19687507"/>
                    <a:gd name="connsiteY55" fmla="*/ 9579573 h 17936173"/>
                    <a:gd name="connsiteX56" fmla="*/ 10493375 w 19687507"/>
                    <a:gd name="connsiteY56" fmla="*/ 9477973 h 17936173"/>
                    <a:gd name="connsiteX57" fmla="*/ 10950575 w 19687507"/>
                    <a:gd name="connsiteY57" fmla="*/ 9249373 h 17936173"/>
                    <a:gd name="connsiteX58" fmla="*/ 11280775 w 19687507"/>
                    <a:gd name="connsiteY58" fmla="*/ 9147773 h 17936173"/>
                    <a:gd name="connsiteX59" fmla="*/ 11203906 w 19687507"/>
                    <a:gd name="connsiteY59" fmla="*/ 3195639 h 17936173"/>
                    <a:gd name="connsiteX60" fmla="*/ 18214975 w 19687507"/>
                    <a:gd name="connsiteY60" fmla="*/ 3000973 h 17936173"/>
                    <a:gd name="connsiteX61" fmla="*/ 18074607 w 19687507"/>
                    <a:gd name="connsiteY61" fmla="*/ 0 h 17936173"/>
                    <a:gd name="connsiteX62" fmla="*/ 19681155 w 19687507"/>
                    <a:gd name="connsiteY62" fmla="*/ 941389 h 17936173"/>
                    <a:gd name="connsiteX63" fmla="*/ 19687507 w 19687507"/>
                    <a:gd name="connsiteY63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36726 w 19687507"/>
                    <a:gd name="connsiteY9" fmla="*/ 17415473 h 17936173"/>
                    <a:gd name="connsiteX10" fmla="*/ 1838326 w 19687507"/>
                    <a:gd name="connsiteY10" fmla="*/ 17332923 h 17936173"/>
                    <a:gd name="connsiteX11" fmla="*/ 1870076 w 19687507"/>
                    <a:gd name="connsiteY11" fmla="*/ 17224973 h 17936173"/>
                    <a:gd name="connsiteX12" fmla="*/ 1838326 w 19687507"/>
                    <a:gd name="connsiteY12" fmla="*/ 17110673 h 17936173"/>
                    <a:gd name="connsiteX13" fmla="*/ 1774826 w 19687507"/>
                    <a:gd name="connsiteY13" fmla="*/ 17009073 h 17936173"/>
                    <a:gd name="connsiteX14" fmla="*/ 1882776 w 19687507"/>
                    <a:gd name="connsiteY14" fmla="*/ 16913823 h 17936173"/>
                    <a:gd name="connsiteX15" fmla="*/ 1908176 w 19687507"/>
                    <a:gd name="connsiteY15" fmla="*/ 16780473 h 17936173"/>
                    <a:gd name="connsiteX16" fmla="*/ 1831976 w 19687507"/>
                    <a:gd name="connsiteY16" fmla="*/ 16647123 h 17936173"/>
                    <a:gd name="connsiteX17" fmla="*/ 1717676 w 19687507"/>
                    <a:gd name="connsiteY17" fmla="*/ 16526473 h 17936173"/>
                    <a:gd name="connsiteX18" fmla="*/ 1685926 w 19687507"/>
                    <a:gd name="connsiteY18" fmla="*/ 16424873 h 17936173"/>
                    <a:gd name="connsiteX19" fmla="*/ 1603376 w 19687507"/>
                    <a:gd name="connsiteY19" fmla="*/ 16335973 h 17936173"/>
                    <a:gd name="connsiteX20" fmla="*/ 1590676 w 19687507"/>
                    <a:gd name="connsiteY20" fmla="*/ 16202623 h 17936173"/>
                    <a:gd name="connsiteX21" fmla="*/ 1514476 w 19687507"/>
                    <a:gd name="connsiteY21" fmla="*/ 15967673 h 17936173"/>
                    <a:gd name="connsiteX22" fmla="*/ 1406526 w 19687507"/>
                    <a:gd name="connsiteY22" fmla="*/ 15783523 h 17936173"/>
                    <a:gd name="connsiteX23" fmla="*/ 1311276 w 19687507"/>
                    <a:gd name="connsiteY23" fmla="*/ 15675573 h 17936173"/>
                    <a:gd name="connsiteX24" fmla="*/ 1279526 w 19687507"/>
                    <a:gd name="connsiteY24" fmla="*/ 15516823 h 17936173"/>
                    <a:gd name="connsiteX25" fmla="*/ 1190626 w 19687507"/>
                    <a:gd name="connsiteY25" fmla="*/ 15593023 h 17936173"/>
                    <a:gd name="connsiteX26" fmla="*/ 1196976 w 19687507"/>
                    <a:gd name="connsiteY26" fmla="*/ 15821623 h 17936173"/>
                    <a:gd name="connsiteX27" fmla="*/ 1177925 w 19687507"/>
                    <a:gd name="connsiteY27" fmla="*/ 15923223 h 17936173"/>
                    <a:gd name="connsiteX28" fmla="*/ 1063626 w 19687507"/>
                    <a:gd name="connsiteY28" fmla="*/ 15847023 h 17936173"/>
                    <a:gd name="connsiteX29" fmla="*/ 1000126 w 19687507"/>
                    <a:gd name="connsiteY29" fmla="*/ 15739073 h 17936173"/>
                    <a:gd name="connsiteX30" fmla="*/ 914401 w 19687507"/>
                    <a:gd name="connsiteY30" fmla="*/ 15675573 h 17936173"/>
                    <a:gd name="connsiteX31" fmla="*/ 911226 w 19687507"/>
                    <a:gd name="connsiteY31" fmla="*/ 15548573 h 17936173"/>
                    <a:gd name="connsiteX32" fmla="*/ 803276 w 19687507"/>
                    <a:gd name="connsiteY32" fmla="*/ 15434273 h 17936173"/>
                    <a:gd name="connsiteX33" fmla="*/ 733426 w 19687507"/>
                    <a:gd name="connsiteY33" fmla="*/ 15231073 h 17936173"/>
                    <a:gd name="connsiteX34" fmla="*/ 701676 w 19687507"/>
                    <a:gd name="connsiteY34" fmla="*/ 15097723 h 17936173"/>
                    <a:gd name="connsiteX35" fmla="*/ 606426 w 19687507"/>
                    <a:gd name="connsiteY35" fmla="*/ 14977073 h 17936173"/>
                    <a:gd name="connsiteX36" fmla="*/ 638176 w 19687507"/>
                    <a:gd name="connsiteY36" fmla="*/ 14869123 h 17936173"/>
                    <a:gd name="connsiteX37" fmla="*/ 574676 w 19687507"/>
                    <a:gd name="connsiteY37" fmla="*/ 14767523 h 17936173"/>
                    <a:gd name="connsiteX38" fmla="*/ 479426 w 19687507"/>
                    <a:gd name="connsiteY38" fmla="*/ 14678623 h 17936173"/>
                    <a:gd name="connsiteX39" fmla="*/ 415926 w 19687507"/>
                    <a:gd name="connsiteY39" fmla="*/ 14494473 h 17936173"/>
                    <a:gd name="connsiteX40" fmla="*/ 327026 w 19687507"/>
                    <a:gd name="connsiteY40" fmla="*/ 14564323 h 17936173"/>
                    <a:gd name="connsiteX41" fmla="*/ 257176 w 19687507"/>
                    <a:gd name="connsiteY41" fmla="*/ 14691323 h 17936173"/>
                    <a:gd name="connsiteX42" fmla="*/ 180976 w 19687507"/>
                    <a:gd name="connsiteY42" fmla="*/ 14811973 h 17936173"/>
                    <a:gd name="connsiteX43" fmla="*/ 180976 w 19687507"/>
                    <a:gd name="connsiteY43" fmla="*/ 14983423 h 17936173"/>
                    <a:gd name="connsiteX44" fmla="*/ 73026 w 19687507"/>
                    <a:gd name="connsiteY44" fmla="*/ 15110423 h 17936173"/>
                    <a:gd name="connsiteX45" fmla="*/ 120651 w 19687507"/>
                    <a:gd name="connsiteY45" fmla="*/ 15234249 h 17936173"/>
                    <a:gd name="connsiteX46" fmla="*/ 50801 w 19687507"/>
                    <a:gd name="connsiteY46" fmla="*/ 15373949 h 17936173"/>
                    <a:gd name="connsiteX47" fmla="*/ 0 w 19687507"/>
                    <a:gd name="connsiteY47" fmla="*/ 15221548 h 17936173"/>
                    <a:gd name="connsiteX48" fmla="*/ 22225 w 19687507"/>
                    <a:gd name="connsiteY48" fmla="*/ 15078673 h 17936173"/>
                    <a:gd name="connsiteX49" fmla="*/ 320675 w 19687507"/>
                    <a:gd name="connsiteY49" fmla="*/ 14024573 h 17936173"/>
                    <a:gd name="connsiteX50" fmla="*/ 4689475 w 19687507"/>
                    <a:gd name="connsiteY50" fmla="*/ 14151573 h 17936173"/>
                    <a:gd name="connsiteX51" fmla="*/ 9121775 w 19687507"/>
                    <a:gd name="connsiteY51" fmla="*/ 14189673 h 17936173"/>
                    <a:gd name="connsiteX52" fmla="*/ 8943975 w 19687507"/>
                    <a:gd name="connsiteY52" fmla="*/ 11471873 h 17936173"/>
                    <a:gd name="connsiteX53" fmla="*/ 8766175 w 19687507"/>
                    <a:gd name="connsiteY53" fmla="*/ 10824173 h 17936173"/>
                    <a:gd name="connsiteX54" fmla="*/ 8893175 w 19687507"/>
                    <a:gd name="connsiteY54" fmla="*/ 10519373 h 17936173"/>
                    <a:gd name="connsiteX55" fmla="*/ 9121775 w 19687507"/>
                    <a:gd name="connsiteY55" fmla="*/ 10176473 h 17936173"/>
                    <a:gd name="connsiteX56" fmla="*/ 10048875 w 19687507"/>
                    <a:gd name="connsiteY56" fmla="*/ 9579573 h 17936173"/>
                    <a:gd name="connsiteX57" fmla="*/ 10493375 w 19687507"/>
                    <a:gd name="connsiteY57" fmla="*/ 9477973 h 17936173"/>
                    <a:gd name="connsiteX58" fmla="*/ 10950575 w 19687507"/>
                    <a:gd name="connsiteY58" fmla="*/ 9249373 h 17936173"/>
                    <a:gd name="connsiteX59" fmla="*/ 11280775 w 19687507"/>
                    <a:gd name="connsiteY59" fmla="*/ 9147773 h 17936173"/>
                    <a:gd name="connsiteX60" fmla="*/ 11203906 w 19687507"/>
                    <a:gd name="connsiteY60" fmla="*/ 3195639 h 17936173"/>
                    <a:gd name="connsiteX61" fmla="*/ 18214975 w 19687507"/>
                    <a:gd name="connsiteY61" fmla="*/ 3000973 h 17936173"/>
                    <a:gd name="connsiteX62" fmla="*/ 18074607 w 19687507"/>
                    <a:gd name="connsiteY62" fmla="*/ 0 h 17936173"/>
                    <a:gd name="connsiteX63" fmla="*/ 19681155 w 19687507"/>
                    <a:gd name="connsiteY63" fmla="*/ 941389 h 17936173"/>
                    <a:gd name="connsiteX64" fmla="*/ 19687507 w 19687507"/>
                    <a:gd name="connsiteY64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603376 w 19687507"/>
                    <a:gd name="connsiteY9" fmla="*/ 17555173 h 17936173"/>
                    <a:gd name="connsiteX10" fmla="*/ 1736726 w 19687507"/>
                    <a:gd name="connsiteY10" fmla="*/ 17415473 h 17936173"/>
                    <a:gd name="connsiteX11" fmla="*/ 1838326 w 19687507"/>
                    <a:gd name="connsiteY11" fmla="*/ 17332923 h 17936173"/>
                    <a:gd name="connsiteX12" fmla="*/ 1870076 w 19687507"/>
                    <a:gd name="connsiteY12" fmla="*/ 17224973 h 17936173"/>
                    <a:gd name="connsiteX13" fmla="*/ 1838326 w 19687507"/>
                    <a:gd name="connsiteY13" fmla="*/ 17110673 h 17936173"/>
                    <a:gd name="connsiteX14" fmla="*/ 1774826 w 19687507"/>
                    <a:gd name="connsiteY14" fmla="*/ 17009073 h 17936173"/>
                    <a:gd name="connsiteX15" fmla="*/ 1882776 w 19687507"/>
                    <a:gd name="connsiteY15" fmla="*/ 16913823 h 17936173"/>
                    <a:gd name="connsiteX16" fmla="*/ 1908176 w 19687507"/>
                    <a:gd name="connsiteY16" fmla="*/ 16780473 h 17936173"/>
                    <a:gd name="connsiteX17" fmla="*/ 1831976 w 19687507"/>
                    <a:gd name="connsiteY17" fmla="*/ 16647123 h 17936173"/>
                    <a:gd name="connsiteX18" fmla="*/ 1717676 w 19687507"/>
                    <a:gd name="connsiteY18" fmla="*/ 16526473 h 17936173"/>
                    <a:gd name="connsiteX19" fmla="*/ 1685926 w 19687507"/>
                    <a:gd name="connsiteY19" fmla="*/ 16424873 h 17936173"/>
                    <a:gd name="connsiteX20" fmla="*/ 1603376 w 19687507"/>
                    <a:gd name="connsiteY20" fmla="*/ 16335973 h 17936173"/>
                    <a:gd name="connsiteX21" fmla="*/ 1590676 w 19687507"/>
                    <a:gd name="connsiteY21" fmla="*/ 16202623 h 17936173"/>
                    <a:gd name="connsiteX22" fmla="*/ 1514476 w 19687507"/>
                    <a:gd name="connsiteY22" fmla="*/ 15967673 h 17936173"/>
                    <a:gd name="connsiteX23" fmla="*/ 1406526 w 19687507"/>
                    <a:gd name="connsiteY23" fmla="*/ 15783523 h 17936173"/>
                    <a:gd name="connsiteX24" fmla="*/ 1311276 w 19687507"/>
                    <a:gd name="connsiteY24" fmla="*/ 15675573 h 17936173"/>
                    <a:gd name="connsiteX25" fmla="*/ 1279526 w 19687507"/>
                    <a:gd name="connsiteY25" fmla="*/ 15516823 h 17936173"/>
                    <a:gd name="connsiteX26" fmla="*/ 1190626 w 19687507"/>
                    <a:gd name="connsiteY26" fmla="*/ 15593023 h 17936173"/>
                    <a:gd name="connsiteX27" fmla="*/ 1196976 w 19687507"/>
                    <a:gd name="connsiteY27" fmla="*/ 15821623 h 17936173"/>
                    <a:gd name="connsiteX28" fmla="*/ 1177925 w 19687507"/>
                    <a:gd name="connsiteY28" fmla="*/ 15923223 h 17936173"/>
                    <a:gd name="connsiteX29" fmla="*/ 1063626 w 19687507"/>
                    <a:gd name="connsiteY29" fmla="*/ 15847023 h 17936173"/>
                    <a:gd name="connsiteX30" fmla="*/ 1000126 w 19687507"/>
                    <a:gd name="connsiteY30" fmla="*/ 15739073 h 17936173"/>
                    <a:gd name="connsiteX31" fmla="*/ 914401 w 19687507"/>
                    <a:gd name="connsiteY31" fmla="*/ 15675573 h 17936173"/>
                    <a:gd name="connsiteX32" fmla="*/ 911226 w 19687507"/>
                    <a:gd name="connsiteY32" fmla="*/ 15548573 h 17936173"/>
                    <a:gd name="connsiteX33" fmla="*/ 803276 w 19687507"/>
                    <a:gd name="connsiteY33" fmla="*/ 15434273 h 17936173"/>
                    <a:gd name="connsiteX34" fmla="*/ 733426 w 19687507"/>
                    <a:gd name="connsiteY34" fmla="*/ 15231073 h 17936173"/>
                    <a:gd name="connsiteX35" fmla="*/ 701676 w 19687507"/>
                    <a:gd name="connsiteY35" fmla="*/ 15097723 h 17936173"/>
                    <a:gd name="connsiteX36" fmla="*/ 606426 w 19687507"/>
                    <a:gd name="connsiteY36" fmla="*/ 14977073 h 17936173"/>
                    <a:gd name="connsiteX37" fmla="*/ 638176 w 19687507"/>
                    <a:gd name="connsiteY37" fmla="*/ 14869123 h 17936173"/>
                    <a:gd name="connsiteX38" fmla="*/ 574676 w 19687507"/>
                    <a:gd name="connsiteY38" fmla="*/ 14767523 h 17936173"/>
                    <a:gd name="connsiteX39" fmla="*/ 479426 w 19687507"/>
                    <a:gd name="connsiteY39" fmla="*/ 14678623 h 17936173"/>
                    <a:gd name="connsiteX40" fmla="*/ 415926 w 19687507"/>
                    <a:gd name="connsiteY40" fmla="*/ 14494473 h 17936173"/>
                    <a:gd name="connsiteX41" fmla="*/ 327026 w 19687507"/>
                    <a:gd name="connsiteY41" fmla="*/ 14564323 h 17936173"/>
                    <a:gd name="connsiteX42" fmla="*/ 257176 w 19687507"/>
                    <a:gd name="connsiteY42" fmla="*/ 14691323 h 17936173"/>
                    <a:gd name="connsiteX43" fmla="*/ 180976 w 19687507"/>
                    <a:gd name="connsiteY43" fmla="*/ 14811973 h 17936173"/>
                    <a:gd name="connsiteX44" fmla="*/ 180976 w 19687507"/>
                    <a:gd name="connsiteY44" fmla="*/ 14983423 h 17936173"/>
                    <a:gd name="connsiteX45" fmla="*/ 73026 w 19687507"/>
                    <a:gd name="connsiteY45" fmla="*/ 15110423 h 17936173"/>
                    <a:gd name="connsiteX46" fmla="*/ 120651 w 19687507"/>
                    <a:gd name="connsiteY46" fmla="*/ 15234249 h 17936173"/>
                    <a:gd name="connsiteX47" fmla="*/ 50801 w 19687507"/>
                    <a:gd name="connsiteY47" fmla="*/ 15373949 h 17936173"/>
                    <a:gd name="connsiteX48" fmla="*/ 0 w 19687507"/>
                    <a:gd name="connsiteY48" fmla="*/ 15221548 h 17936173"/>
                    <a:gd name="connsiteX49" fmla="*/ 22225 w 19687507"/>
                    <a:gd name="connsiteY49" fmla="*/ 15078673 h 17936173"/>
                    <a:gd name="connsiteX50" fmla="*/ 320675 w 19687507"/>
                    <a:gd name="connsiteY50" fmla="*/ 14024573 h 17936173"/>
                    <a:gd name="connsiteX51" fmla="*/ 4689475 w 19687507"/>
                    <a:gd name="connsiteY51" fmla="*/ 14151573 h 17936173"/>
                    <a:gd name="connsiteX52" fmla="*/ 9121775 w 19687507"/>
                    <a:gd name="connsiteY52" fmla="*/ 14189673 h 17936173"/>
                    <a:gd name="connsiteX53" fmla="*/ 8943975 w 19687507"/>
                    <a:gd name="connsiteY53" fmla="*/ 11471873 h 17936173"/>
                    <a:gd name="connsiteX54" fmla="*/ 8766175 w 19687507"/>
                    <a:gd name="connsiteY54" fmla="*/ 10824173 h 17936173"/>
                    <a:gd name="connsiteX55" fmla="*/ 8893175 w 19687507"/>
                    <a:gd name="connsiteY55" fmla="*/ 10519373 h 17936173"/>
                    <a:gd name="connsiteX56" fmla="*/ 9121775 w 19687507"/>
                    <a:gd name="connsiteY56" fmla="*/ 10176473 h 17936173"/>
                    <a:gd name="connsiteX57" fmla="*/ 10048875 w 19687507"/>
                    <a:gd name="connsiteY57" fmla="*/ 9579573 h 17936173"/>
                    <a:gd name="connsiteX58" fmla="*/ 10493375 w 19687507"/>
                    <a:gd name="connsiteY58" fmla="*/ 9477973 h 17936173"/>
                    <a:gd name="connsiteX59" fmla="*/ 10950575 w 19687507"/>
                    <a:gd name="connsiteY59" fmla="*/ 9249373 h 17936173"/>
                    <a:gd name="connsiteX60" fmla="*/ 11280775 w 19687507"/>
                    <a:gd name="connsiteY60" fmla="*/ 9147773 h 17936173"/>
                    <a:gd name="connsiteX61" fmla="*/ 11203906 w 19687507"/>
                    <a:gd name="connsiteY61" fmla="*/ 3195639 h 17936173"/>
                    <a:gd name="connsiteX62" fmla="*/ 18214975 w 19687507"/>
                    <a:gd name="connsiteY62" fmla="*/ 3000973 h 17936173"/>
                    <a:gd name="connsiteX63" fmla="*/ 18074607 w 19687507"/>
                    <a:gd name="connsiteY63" fmla="*/ 0 h 17936173"/>
                    <a:gd name="connsiteX64" fmla="*/ 19681155 w 19687507"/>
                    <a:gd name="connsiteY64" fmla="*/ 941389 h 17936173"/>
                    <a:gd name="connsiteX65" fmla="*/ 19687507 w 19687507"/>
                    <a:gd name="connsiteY65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647826 w 19687507"/>
                    <a:gd name="connsiteY9" fmla="*/ 17605973 h 17936173"/>
                    <a:gd name="connsiteX10" fmla="*/ 1603376 w 19687507"/>
                    <a:gd name="connsiteY10" fmla="*/ 17555173 h 17936173"/>
                    <a:gd name="connsiteX11" fmla="*/ 1736726 w 19687507"/>
                    <a:gd name="connsiteY11" fmla="*/ 17415473 h 17936173"/>
                    <a:gd name="connsiteX12" fmla="*/ 1838326 w 19687507"/>
                    <a:gd name="connsiteY12" fmla="*/ 17332923 h 17936173"/>
                    <a:gd name="connsiteX13" fmla="*/ 1870076 w 19687507"/>
                    <a:gd name="connsiteY13" fmla="*/ 17224973 h 17936173"/>
                    <a:gd name="connsiteX14" fmla="*/ 1838326 w 19687507"/>
                    <a:gd name="connsiteY14" fmla="*/ 17110673 h 17936173"/>
                    <a:gd name="connsiteX15" fmla="*/ 1774826 w 19687507"/>
                    <a:gd name="connsiteY15" fmla="*/ 17009073 h 17936173"/>
                    <a:gd name="connsiteX16" fmla="*/ 1882776 w 19687507"/>
                    <a:gd name="connsiteY16" fmla="*/ 16913823 h 17936173"/>
                    <a:gd name="connsiteX17" fmla="*/ 1908176 w 19687507"/>
                    <a:gd name="connsiteY17" fmla="*/ 16780473 h 17936173"/>
                    <a:gd name="connsiteX18" fmla="*/ 1831976 w 19687507"/>
                    <a:gd name="connsiteY18" fmla="*/ 16647123 h 17936173"/>
                    <a:gd name="connsiteX19" fmla="*/ 1717676 w 19687507"/>
                    <a:gd name="connsiteY19" fmla="*/ 16526473 h 17936173"/>
                    <a:gd name="connsiteX20" fmla="*/ 1685926 w 19687507"/>
                    <a:gd name="connsiteY20" fmla="*/ 16424873 h 17936173"/>
                    <a:gd name="connsiteX21" fmla="*/ 1603376 w 19687507"/>
                    <a:gd name="connsiteY21" fmla="*/ 16335973 h 17936173"/>
                    <a:gd name="connsiteX22" fmla="*/ 1590676 w 19687507"/>
                    <a:gd name="connsiteY22" fmla="*/ 16202623 h 17936173"/>
                    <a:gd name="connsiteX23" fmla="*/ 1514476 w 19687507"/>
                    <a:gd name="connsiteY23" fmla="*/ 15967673 h 17936173"/>
                    <a:gd name="connsiteX24" fmla="*/ 1406526 w 19687507"/>
                    <a:gd name="connsiteY24" fmla="*/ 15783523 h 17936173"/>
                    <a:gd name="connsiteX25" fmla="*/ 1311276 w 19687507"/>
                    <a:gd name="connsiteY25" fmla="*/ 15675573 h 17936173"/>
                    <a:gd name="connsiteX26" fmla="*/ 1279526 w 19687507"/>
                    <a:gd name="connsiteY26" fmla="*/ 15516823 h 17936173"/>
                    <a:gd name="connsiteX27" fmla="*/ 1190626 w 19687507"/>
                    <a:gd name="connsiteY27" fmla="*/ 15593023 h 17936173"/>
                    <a:gd name="connsiteX28" fmla="*/ 1196976 w 19687507"/>
                    <a:gd name="connsiteY28" fmla="*/ 15821623 h 17936173"/>
                    <a:gd name="connsiteX29" fmla="*/ 1177925 w 19687507"/>
                    <a:gd name="connsiteY29" fmla="*/ 15923223 h 17936173"/>
                    <a:gd name="connsiteX30" fmla="*/ 1063626 w 19687507"/>
                    <a:gd name="connsiteY30" fmla="*/ 15847023 h 17936173"/>
                    <a:gd name="connsiteX31" fmla="*/ 1000126 w 19687507"/>
                    <a:gd name="connsiteY31" fmla="*/ 15739073 h 17936173"/>
                    <a:gd name="connsiteX32" fmla="*/ 914401 w 19687507"/>
                    <a:gd name="connsiteY32" fmla="*/ 15675573 h 17936173"/>
                    <a:gd name="connsiteX33" fmla="*/ 911226 w 19687507"/>
                    <a:gd name="connsiteY33" fmla="*/ 15548573 h 17936173"/>
                    <a:gd name="connsiteX34" fmla="*/ 803276 w 19687507"/>
                    <a:gd name="connsiteY34" fmla="*/ 15434273 h 17936173"/>
                    <a:gd name="connsiteX35" fmla="*/ 733426 w 19687507"/>
                    <a:gd name="connsiteY35" fmla="*/ 15231073 h 17936173"/>
                    <a:gd name="connsiteX36" fmla="*/ 701676 w 19687507"/>
                    <a:gd name="connsiteY36" fmla="*/ 15097723 h 17936173"/>
                    <a:gd name="connsiteX37" fmla="*/ 606426 w 19687507"/>
                    <a:gd name="connsiteY37" fmla="*/ 14977073 h 17936173"/>
                    <a:gd name="connsiteX38" fmla="*/ 638176 w 19687507"/>
                    <a:gd name="connsiteY38" fmla="*/ 14869123 h 17936173"/>
                    <a:gd name="connsiteX39" fmla="*/ 574676 w 19687507"/>
                    <a:gd name="connsiteY39" fmla="*/ 14767523 h 17936173"/>
                    <a:gd name="connsiteX40" fmla="*/ 479426 w 19687507"/>
                    <a:gd name="connsiteY40" fmla="*/ 14678623 h 17936173"/>
                    <a:gd name="connsiteX41" fmla="*/ 415926 w 19687507"/>
                    <a:gd name="connsiteY41" fmla="*/ 14494473 h 17936173"/>
                    <a:gd name="connsiteX42" fmla="*/ 327026 w 19687507"/>
                    <a:gd name="connsiteY42" fmla="*/ 14564323 h 17936173"/>
                    <a:gd name="connsiteX43" fmla="*/ 257176 w 19687507"/>
                    <a:gd name="connsiteY43" fmla="*/ 14691323 h 17936173"/>
                    <a:gd name="connsiteX44" fmla="*/ 180976 w 19687507"/>
                    <a:gd name="connsiteY44" fmla="*/ 14811973 h 17936173"/>
                    <a:gd name="connsiteX45" fmla="*/ 180976 w 19687507"/>
                    <a:gd name="connsiteY45" fmla="*/ 14983423 h 17936173"/>
                    <a:gd name="connsiteX46" fmla="*/ 73026 w 19687507"/>
                    <a:gd name="connsiteY46" fmla="*/ 15110423 h 17936173"/>
                    <a:gd name="connsiteX47" fmla="*/ 120651 w 19687507"/>
                    <a:gd name="connsiteY47" fmla="*/ 15234249 h 17936173"/>
                    <a:gd name="connsiteX48" fmla="*/ 50801 w 19687507"/>
                    <a:gd name="connsiteY48" fmla="*/ 15373949 h 17936173"/>
                    <a:gd name="connsiteX49" fmla="*/ 0 w 19687507"/>
                    <a:gd name="connsiteY49" fmla="*/ 15221548 h 17936173"/>
                    <a:gd name="connsiteX50" fmla="*/ 22225 w 19687507"/>
                    <a:gd name="connsiteY50" fmla="*/ 15078673 h 17936173"/>
                    <a:gd name="connsiteX51" fmla="*/ 320675 w 19687507"/>
                    <a:gd name="connsiteY51" fmla="*/ 14024573 h 17936173"/>
                    <a:gd name="connsiteX52" fmla="*/ 4689475 w 19687507"/>
                    <a:gd name="connsiteY52" fmla="*/ 14151573 h 17936173"/>
                    <a:gd name="connsiteX53" fmla="*/ 9121775 w 19687507"/>
                    <a:gd name="connsiteY53" fmla="*/ 14189673 h 17936173"/>
                    <a:gd name="connsiteX54" fmla="*/ 8943975 w 19687507"/>
                    <a:gd name="connsiteY54" fmla="*/ 11471873 h 17936173"/>
                    <a:gd name="connsiteX55" fmla="*/ 8766175 w 19687507"/>
                    <a:gd name="connsiteY55" fmla="*/ 10824173 h 17936173"/>
                    <a:gd name="connsiteX56" fmla="*/ 8893175 w 19687507"/>
                    <a:gd name="connsiteY56" fmla="*/ 10519373 h 17936173"/>
                    <a:gd name="connsiteX57" fmla="*/ 9121775 w 19687507"/>
                    <a:gd name="connsiteY57" fmla="*/ 10176473 h 17936173"/>
                    <a:gd name="connsiteX58" fmla="*/ 10048875 w 19687507"/>
                    <a:gd name="connsiteY58" fmla="*/ 9579573 h 17936173"/>
                    <a:gd name="connsiteX59" fmla="*/ 10493375 w 19687507"/>
                    <a:gd name="connsiteY59" fmla="*/ 9477973 h 17936173"/>
                    <a:gd name="connsiteX60" fmla="*/ 10950575 w 19687507"/>
                    <a:gd name="connsiteY60" fmla="*/ 9249373 h 17936173"/>
                    <a:gd name="connsiteX61" fmla="*/ 11280775 w 19687507"/>
                    <a:gd name="connsiteY61" fmla="*/ 9147773 h 17936173"/>
                    <a:gd name="connsiteX62" fmla="*/ 11203906 w 19687507"/>
                    <a:gd name="connsiteY62" fmla="*/ 3195639 h 17936173"/>
                    <a:gd name="connsiteX63" fmla="*/ 18214975 w 19687507"/>
                    <a:gd name="connsiteY63" fmla="*/ 3000973 h 17936173"/>
                    <a:gd name="connsiteX64" fmla="*/ 18074607 w 19687507"/>
                    <a:gd name="connsiteY64" fmla="*/ 0 h 17936173"/>
                    <a:gd name="connsiteX65" fmla="*/ 19681155 w 19687507"/>
                    <a:gd name="connsiteY65" fmla="*/ 941389 h 17936173"/>
                    <a:gd name="connsiteX66" fmla="*/ 19687507 w 19687507"/>
                    <a:gd name="connsiteY66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11326 w 19687507"/>
                    <a:gd name="connsiteY9" fmla="*/ 17542473 h 17936173"/>
                    <a:gd name="connsiteX10" fmla="*/ 1647826 w 19687507"/>
                    <a:gd name="connsiteY10" fmla="*/ 17605973 h 17936173"/>
                    <a:gd name="connsiteX11" fmla="*/ 1603376 w 19687507"/>
                    <a:gd name="connsiteY11" fmla="*/ 17555173 h 17936173"/>
                    <a:gd name="connsiteX12" fmla="*/ 1736726 w 19687507"/>
                    <a:gd name="connsiteY12" fmla="*/ 17415473 h 17936173"/>
                    <a:gd name="connsiteX13" fmla="*/ 1838326 w 19687507"/>
                    <a:gd name="connsiteY13" fmla="*/ 17332923 h 17936173"/>
                    <a:gd name="connsiteX14" fmla="*/ 1870076 w 19687507"/>
                    <a:gd name="connsiteY14" fmla="*/ 17224973 h 17936173"/>
                    <a:gd name="connsiteX15" fmla="*/ 1838326 w 19687507"/>
                    <a:gd name="connsiteY15" fmla="*/ 17110673 h 17936173"/>
                    <a:gd name="connsiteX16" fmla="*/ 1774826 w 19687507"/>
                    <a:gd name="connsiteY16" fmla="*/ 17009073 h 17936173"/>
                    <a:gd name="connsiteX17" fmla="*/ 1882776 w 19687507"/>
                    <a:gd name="connsiteY17" fmla="*/ 16913823 h 17936173"/>
                    <a:gd name="connsiteX18" fmla="*/ 1908176 w 19687507"/>
                    <a:gd name="connsiteY18" fmla="*/ 16780473 h 17936173"/>
                    <a:gd name="connsiteX19" fmla="*/ 1831976 w 19687507"/>
                    <a:gd name="connsiteY19" fmla="*/ 16647123 h 17936173"/>
                    <a:gd name="connsiteX20" fmla="*/ 1717676 w 19687507"/>
                    <a:gd name="connsiteY20" fmla="*/ 16526473 h 17936173"/>
                    <a:gd name="connsiteX21" fmla="*/ 1685926 w 19687507"/>
                    <a:gd name="connsiteY21" fmla="*/ 16424873 h 17936173"/>
                    <a:gd name="connsiteX22" fmla="*/ 1603376 w 19687507"/>
                    <a:gd name="connsiteY22" fmla="*/ 16335973 h 17936173"/>
                    <a:gd name="connsiteX23" fmla="*/ 1590676 w 19687507"/>
                    <a:gd name="connsiteY23" fmla="*/ 16202623 h 17936173"/>
                    <a:gd name="connsiteX24" fmla="*/ 1514476 w 19687507"/>
                    <a:gd name="connsiteY24" fmla="*/ 15967673 h 17936173"/>
                    <a:gd name="connsiteX25" fmla="*/ 1406526 w 19687507"/>
                    <a:gd name="connsiteY25" fmla="*/ 15783523 h 17936173"/>
                    <a:gd name="connsiteX26" fmla="*/ 1311276 w 19687507"/>
                    <a:gd name="connsiteY26" fmla="*/ 15675573 h 17936173"/>
                    <a:gd name="connsiteX27" fmla="*/ 1279526 w 19687507"/>
                    <a:gd name="connsiteY27" fmla="*/ 15516823 h 17936173"/>
                    <a:gd name="connsiteX28" fmla="*/ 1190626 w 19687507"/>
                    <a:gd name="connsiteY28" fmla="*/ 15593023 h 17936173"/>
                    <a:gd name="connsiteX29" fmla="*/ 1196976 w 19687507"/>
                    <a:gd name="connsiteY29" fmla="*/ 15821623 h 17936173"/>
                    <a:gd name="connsiteX30" fmla="*/ 1177925 w 19687507"/>
                    <a:gd name="connsiteY30" fmla="*/ 15923223 h 17936173"/>
                    <a:gd name="connsiteX31" fmla="*/ 1063626 w 19687507"/>
                    <a:gd name="connsiteY31" fmla="*/ 15847023 h 17936173"/>
                    <a:gd name="connsiteX32" fmla="*/ 1000126 w 19687507"/>
                    <a:gd name="connsiteY32" fmla="*/ 15739073 h 17936173"/>
                    <a:gd name="connsiteX33" fmla="*/ 914401 w 19687507"/>
                    <a:gd name="connsiteY33" fmla="*/ 15675573 h 17936173"/>
                    <a:gd name="connsiteX34" fmla="*/ 911226 w 19687507"/>
                    <a:gd name="connsiteY34" fmla="*/ 15548573 h 17936173"/>
                    <a:gd name="connsiteX35" fmla="*/ 803276 w 19687507"/>
                    <a:gd name="connsiteY35" fmla="*/ 15434273 h 17936173"/>
                    <a:gd name="connsiteX36" fmla="*/ 733426 w 19687507"/>
                    <a:gd name="connsiteY36" fmla="*/ 15231073 h 17936173"/>
                    <a:gd name="connsiteX37" fmla="*/ 701676 w 19687507"/>
                    <a:gd name="connsiteY37" fmla="*/ 15097723 h 17936173"/>
                    <a:gd name="connsiteX38" fmla="*/ 606426 w 19687507"/>
                    <a:gd name="connsiteY38" fmla="*/ 14977073 h 17936173"/>
                    <a:gd name="connsiteX39" fmla="*/ 638176 w 19687507"/>
                    <a:gd name="connsiteY39" fmla="*/ 14869123 h 17936173"/>
                    <a:gd name="connsiteX40" fmla="*/ 574676 w 19687507"/>
                    <a:gd name="connsiteY40" fmla="*/ 14767523 h 17936173"/>
                    <a:gd name="connsiteX41" fmla="*/ 479426 w 19687507"/>
                    <a:gd name="connsiteY41" fmla="*/ 14678623 h 17936173"/>
                    <a:gd name="connsiteX42" fmla="*/ 415926 w 19687507"/>
                    <a:gd name="connsiteY42" fmla="*/ 14494473 h 17936173"/>
                    <a:gd name="connsiteX43" fmla="*/ 327026 w 19687507"/>
                    <a:gd name="connsiteY43" fmla="*/ 14564323 h 17936173"/>
                    <a:gd name="connsiteX44" fmla="*/ 257176 w 19687507"/>
                    <a:gd name="connsiteY44" fmla="*/ 14691323 h 17936173"/>
                    <a:gd name="connsiteX45" fmla="*/ 180976 w 19687507"/>
                    <a:gd name="connsiteY45" fmla="*/ 14811973 h 17936173"/>
                    <a:gd name="connsiteX46" fmla="*/ 180976 w 19687507"/>
                    <a:gd name="connsiteY46" fmla="*/ 14983423 h 17936173"/>
                    <a:gd name="connsiteX47" fmla="*/ 73026 w 19687507"/>
                    <a:gd name="connsiteY47" fmla="*/ 15110423 h 17936173"/>
                    <a:gd name="connsiteX48" fmla="*/ 120651 w 19687507"/>
                    <a:gd name="connsiteY48" fmla="*/ 15234249 h 17936173"/>
                    <a:gd name="connsiteX49" fmla="*/ 50801 w 19687507"/>
                    <a:gd name="connsiteY49" fmla="*/ 15373949 h 17936173"/>
                    <a:gd name="connsiteX50" fmla="*/ 0 w 19687507"/>
                    <a:gd name="connsiteY50" fmla="*/ 15221548 h 17936173"/>
                    <a:gd name="connsiteX51" fmla="*/ 22225 w 19687507"/>
                    <a:gd name="connsiteY51" fmla="*/ 15078673 h 17936173"/>
                    <a:gd name="connsiteX52" fmla="*/ 320675 w 19687507"/>
                    <a:gd name="connsiteY52" fmla="*/ 14024573 h 17936173"/>
                    <a:gd name="connsiteX53" fmla="*/ 4689475 w 19687507"/>
                    <a:gd name="connsiteY53" fmla="*/ 14151573 h 17936173"/>
                    <a:gd name="connsiteX54" fmla="*/ 9121775 w 19687507"/>
                    <a:gd name="connsiteY54" fmla="*/ 14189673 h 17936173"/>
                    <a:gd name="connsiteX55" fmla="*/ 8943975 w 19687507"/>
                    <a:gd name="connsiteY55" fmla="*/ 11471873 h 17936173"/>
                    <a:gd name="connsiteX56" fmla="*/ 8766175 w 19687507"/>
                    <a:gd name="connsiteY56" fmla="*/ 10824173 h 17936173"/>
                    <a:gd name="connsiteX57" fmla="*/ 8893175 w 19687507"/>
                    <a:gd name="connsiteY57" fmla="*/ 10519373 h 17936173"/>
                    <a:gd name="connsiteX58" fmla="*/ 9121775 w 19687507"/>
                    <a:gd name="connsiteY58" fmla="*/ 10176473 h 17936173"/>
                    <a:gd name="connsiteX59" fmla="*/ 10048875 w 19687507"/>
                    <a:gd name="connsiteY59" fmla="*/ 9579573 h 17936173"/>
                    <a:gd name="connsiteX60" fmla="*/ 10493375 w 19687507"/>
                    <a:gd name="connsiteY60" fmla="*/ 9477973 h 17936173"/>
                    <a:gd name="connsiteX61" fmla="*/ 10950575 w 19687507"/>
                    <a:gd name="connsiteY61" fmla="*/ 9249373 h 17936173"/>
                    <a:gd name="connsiteX62" fmla="*/ 11280775 w 19687507"/>
                    <a:gd name="connsiteY62" fmla="*/ 9147773 h 17936173"/>
                    <a:gd name="connsiteX63" fmla="*/ 11203906 w 19687507"/>
                    <a:gd name="connsiteY63" fmla="*/ 3195639 h 17936173"/>
                    <a:gd name="connsiteX64" fmla="*/ 18214975 w 19687507"/>
                    <a:gd name="connsiteY64" fmla="*/ 3000973 h 17936173"/>
                    <a:gd name="connsiteX65" fmla="*/ 18074607 w 19687507"/>
                    <a:gd name="connsiteY65" fmla="*/ 0 h 17936173"/>
                    <a:gd name="connsiteX66" fmla="*/ 19681155 w 19687507"/>
                    <a:gd name="connsiteY66" fmla="*/ 941389 h 17936173"/>
                    <a:gd name="connsiteX67" fmla="*/ 19687507 w 19687507"/>
                    <a:gd name="connsiteY67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74826 w 19687507"/>
                    <a:gd name="connsiteY9" fmla="*/ 17536123 h 17936173"/>
                    <a:gd name="connsiteX10" fmla="*/ 1711326 w 19687507"/>
                    <a:gd name="connsiteY10" fmla="*/ 17542473 h 17936173"/>
                    <a:gd name="connsiteX11" fmla="*/ 1647826 w 19687507"/>
                    <a:gd name="connsiteY11" fmla="*/ 17605973 h 17936173"/>
                    <a:gd name="connsiteX12" fmla="*/ 1603376 w 19687507"/>
                    <a:gd name="connsiteY12" fmla="*/ 17555173 h 17936173"/>
                    <a:gd name="connsiteX13" fmla="*/ 1736726 w 19687507"/>
                    <a:gd name="connsiteY13" fmla="*/ 17415473 h 17936173"/>
                    <a:gd name="connsiteX14" fmla="*/ 1838326 w 19687507"/>
                    <a:gd name="connsiteY14" fmla="*/ 17332923 h 17936173"/>
                    <a:gd name="connsiteX15" fmla="*/ 1870076 w 19687507"/>
                    <a:gd name="connsiteY15" fmla="*/ 17224973 h 17936173"/>
                    <a:gd name="connsiteX16" fmla="*/ 1838326 w 19687507"/>
                    <a:gd name="connsiteY16" fmla="*/ 17110673 h 17936173"/>
                    <a:gd name="connsiteX17" fmla="*/ 1774826 w 19687507"/>
                    <a:gd name="connsiteY17" fmla="*/ 17009073 h 17936173"/>
                    <a:gd name="connsiteX18" fmla="*/ 1882776 w 19687507"/>
                    <a:gd name="connsiteY18" fmla="*/ 16913823 h 17936173"/>
                    <a:gd name="connsiteX19" fmla="*/ 1908176 w 19687507"/>
                    <a:gd name="connsiteY19" fmla="*/ 16780473 h 17936173"/>
                    <a:gd name="connsiteX20" fmla="*/ 1831976 w 19687507"/>
                    <a:gd name="connsiteY20" fmla="*/ 16647123 h 17936173"/>
                    <a:gd name="connsiteX21" fmla="*/ 1717676 w 19687507"/>
                    <a:gd name="connsiteY21" fmla="*/ 16526473 h 17936173"/>
                    <a:gd name="connsiteX22" fmla="*/ 1685926 w 19687507"/>
                    <a:gd name="connsiteY22" fmla="*/ 16424873 h 17936173"/>
                    <a:gd name="connsiteX23" fmla="*/ 1603376 w 19687507"/>
                    <a:gd name="connsiteY23" fmla="*/ 16335973 h 17936173"/>
                    <a:gd name="connsiteX24" fmla="*/ 1590676 w 19687507"/>
                    <a:gd name="connsiteY24" fmla="*/ 16202623 h 17936173"/>
                    <a:gd name="connsiteX25" fmla="*/ 1514476 w 19687507"/>
                    <a:gd name="connsiteY25" fmla="*/ 15967673 h 17936173"/>
                    <a:gd name="connsiteX26" fmla="*/ 1406526 w 19687507"/>
                    <a:gd name="connsiteY26" fmla="*/ 15783523 h 17936173"/>
                    <a:gd name="connsiteX27" fmla="*/ 1311276 w 19687507"/>
                    <a:gd name="connsiteY27" fmla="*/ 15675573 h 17936173"/>
                    <a:gd name="connsiteX28" fmla="*/ 1279526 w 19687507"/>
                    <a:gd name="connsiteY28" fmla="*/ 15516823 h 17936173"/>
                    <a:gd name="connsiteX29" fmla="*/ 1190626 w 19687507"/>
                    <a:gd name="connsiteY29" fmla="*/ 15593023 h 17936173"/>
                    <a:gd name="connsiteX30" fmla="*/ 1196976 w 19687507"/>
                    <a:gd name="connsiteY30" fmla="*/ 15821623 h 17936173"/>
                    <a:gd name="connsiteX31" fmla="*/ 1177925 w 19687507"/>
                    <a:gd name="connsiteY31" fmla="*/ 15923223 h 17936173"/>
                    <a:gd name="connsiteX32" fmla="*/ 1063626 w 19687507"/>
                    <a:gd name="connsiteY32" fmla="*/ 15847023 h 17936173"/>
                    <a:gd name="connsiteX33" fmla="*/ 1000126 w 19687507"/>
                    <a:gd name="connsiteY33" fmla="*/ 15739073 h 17936173"/>
                    <a:gd name="connsiteX34" fmla="*/ 914401 w 19687507"/>
                    <a:gd name="connsiteY34" fmla="*/ 15675573 h 17936173"/>
                    <a:gd name="connsiteX35" fmla="*/ 911226 w 19687507"/>
                    <a:gd name="connsiteY35" fmla="*/ 15548573 h 17936173"/>
                    <a:gd name="connsiteX36" fmla="*/ 803276 w 19687507"/>
                    <a:gd name="connsiteY36" fmla="*/ 15434273 h 17936173"/>
                    <a:gd name="connsiteX37" fmla="*/ 733426 w 19687507"/>
                    <a:gd name="connsiteY37" fmla="*/ 15231073 h 17936173"/>
                    <a:gd name="connsiteX38" fmla="*/ 701676 w 19687507"/>
                    <a:gd name="connsiteY38" fmla="*/ 15097723 h 17936173"/>
                    <a:gd name="connsiteX39" fmla="*/ 606426 w 19687507"/>
                    <a:gd name="connsiteY39" fmla="*/ 14977073 h 17936173"/>
                    <a:gd name="connsiteX40" fmla="*/ 638176 w 19687507"/>
                    <a:gd name="connsiteY40" fmla="*/ 14869123 h 17936173"/>
                    <a:gd name="connsiteX41" fmla="*/ 574676 w 19687507"/>
                    <a:gd name="connsiteY41" fmla="*/ 14767523 h 17936173"/>
                    <a:gd name="connsiteX42" fmla="*/ 479426 w 19687507"/>
                    <a:gd name="connsiteY42" fmla="*/ 14678623 h 17936173"/>
                    <a:gd name="connsiteX43" fmla="*/ 415926 w 19687507"/>
                    <a:gd name="connsiteY43" fmla="*/ 14494473 h 17936173"/>
                    <a:gd name="connsiteX44" fmla="*/ 327026 w 19687507"/>
                    <a:gd name="connsiteY44" fmla="*/ 14564323 h 17936173"/>
                    <a:gd name="connsiteX45" fmla="*/ 257176 w 19687507"/>
                    <a:gd name="connsiteY45" fmla="*/ 14691323 h 17936173"/>
                    <a:gd name="connsiteX46" fmla="*/ 180976 w 19687507"/>
                    <a:gd name="connsiteY46" fmla="*/ 14811973 h 17936173"/>
                    <a:gd name="connsiteX47" fmla="*/ 180976 w 19687507"/>
                    <a:gd name="connsiteY47" fmla="*/ 14983423 h 17936173"/>
                    <a:gd name="connsiteX48" fmla="*/ 73026 w 19687507"/>
                    <a:gd name="connsiteY48" fmla="*/ 15110423 h 17936173"/>
                    <a:gd name="connsiteX49" fmla="*/ 120651 w 19687507"/>
                    <a:gd name="connsiteY49" fmla="*/ 15234249 h 17936173"/>
                    <a:gd name="connsiteX50" fmla="*/ 50801 w 19687507"/>
                    <a:gd name="connsiteY50" fmla="*/ 15373949 h 17936173"/>
                    <a:gd name="connsiteX51" fmla="*/ 0 w 19687507"/>
                    <a:gd name="connsiteY51" fmla="*/ 15221548 h 17936173"/>
                    <a:gd name="connsiteX52" fmla="*/ 22225 w 19687507"/>
                    <a:gd name="connsiteY52" fmla="*/ 15078673 h 17936173"/>
                    <a:gd name="connsiteX53" fmla="*/ 320675 w 19687507"/>
                    <a:gd name="connsiteY53" fmla="*/ 14024573 h 17936173"/>
                    <a:gd name="connsiteX54" fmla="*/ 4689475 w 19687507"/>
                    <a:gd name="connsiteY54" fmla="*/ 14151573 h 17936173"/>
                    <a:gd name="connsiteX55" fmla="*/ 9121775 w 19687507"/>
                    <a:gd name="connsiteY55" fmla="*/ 14189673 h 17936173"/>
                    <a:gd name="connsiteX56" fmla="*/ 8943975 w 19687507"/>
                    <a:gd name="connsiteY56" fmla="*/ 11471873 h 17936173"/>
                    <a:gd name="connsiteX57" fmla="*/ 8766175 w 19687507"/>
                    <a:gd name="connsiteY57" fmla="*/ 10824173 h 17936173"/>
                    <a:gd name="connsiteX58" fmla="*/ 8893175 w 19687507"/>
                    <a:gd name="connsiteY58" fmla="*/ 10519373 h 17936173"/>
                    <a:gd name="connsiteX59" fmla="*/ 9121775 w 19687507"/>
                    <a:gd name="connsiteY59" fmla="*/ 10176473 h 17936173"/>
                    <a:gd name="connsiteX60" fmla="*/ 10048875 w 19687507"/>
                    <a:gd name="connsiteY60" fmla="*/ 9579573 h 17936173"/>
                    <a:gd name="connsiteX61" fmla="*/ 10493375 w 19687507"/>
                    <a:gd name="connsiteY61" fmla="*/ 9477973 h 17936173"/>
                    <a:gd name="connsiteX62" fmla="*/ 10950575 w 19687507"/>
                    <a:gd name="connsiteY62" fmla="*/ 9249373 h 17936173"/>
                    <a:gd name="connsiteX63" fmla="*/ 11280775 w 19687507"/>
                    <a:gd name="connsiteY63" fmla="*/ 9147773 h 17936173"/>
                    <a:gd name="connsiteX64" fmla="*/ 11203906 w 19687507"/>
                    <a:gd name="connsiteY64" fmla="*/ 3195639 h 17936173"/>
                    <a:gd name="connsiteX65" fmla="*/ 18214975 w 19687507"/>
                    <a:gd name="connsiteY65" fmla="*/ 3000973 h 17936173"/>
                    <a:gd name="connsiteX66" fmla="*/ 18074607 w 19687507"/>
                    <a:gd name="connsiteY66" fmla="*/ 0 h 17936173"/>
                    <a:gd name="connsiteX67" fmla="*/ 19681155 w 19687507"/>
                    <a:gd name="connsiteY67" fmla="*/ 941389 h 17936173"/>
                    <a:gd name="connsiteX68" fmla="*/ 19687507 w 19687507"/>
                    <a:gd name="connsiteY68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59973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49426 w 19687507"/>
                    <a:gd name="connsiteY9" fmla="*/ 17618673 h 17936173"/>
                    <a:gd name="connsiteX10" fmla="*/ 1774826 w 19687507"/>
                    <a:gd name="connsiteY10" fmla="*/ 17536123 h 17936173"/>
                    <a:gd name="connsiteX11" fmla="*/ 1711326 w 19687507"/>
                    <a:gd name="connsiteY11" fmla="*/ 17542473 h 17936173"/>
                    <a:gd name="connsiteX12" fmla="*/ 1647826 w 19687507"/>
                    <a:gd name="connsiteY12" fmla="*/ 17605973 h 17936173"/>
                    <a:gd name="connsiteX13" fmla="*/ 1603376 w 19687507"/>
                    <a:gd name="connsiteY13" fmla="*/ 17555173 h 17936173"/>
                    <a:gd name="connsiteX14" fmla="*/ 1736726 w 19687507"/>
                    <a:gd name="connsiteY14" fmla="*/ 17415473 h 17936173"/>
                    <a:gd name="connsiteX15" fmla="*/ 1838326 w 19687507"/>
                    <a:gd name="connsiteY15" fmla="*/ 17332923 h 17936173"/>
                    <a:gd name="connsiteX16" fmla="*/ 1870076 w 19687507"/>
                    <a:gd name="connsiteY16" fmla="*/ 17224973 h 17936173"/>
                    <a:gd name="connsiteX17" fmla="*/ 1838326 w 19687507"/>
                    <a:gd name="connsiteY17" fmla="*/ 17110673 h 17936173"/>
                    <a:gd name="connsiteX18" fmla="*/ 1774826 w 19687507"/>
                    <a:gd name="connsiteY18" fmla="*/ 17009073 h 17936173"/>
                    <a:gd name="connsiteX19" fmla="*/ 1882776 w 19687507"/>
                    <a:gd name="connsiteY19" fmla="*/ 16913823 h 17936173"/>
                    <a:gd name="connsiteX20" fmla="*/ 1908176 w 19687507"/>
                    <a:gd name="connsiteY20" fmla="*/ 16780473 h 17936173"/>
                    <a:gd name="connsiteX21" fmla="*/ 1831976 w 19687507"/>
                    <a:gd name="connsiteY21" fmla="*/ 16647123 h 17936173"/>
                    <a:gd name="connsiteX22" fmla="*/ 1717676 w 19687507"/>
                    <a:gd name="connsiteY22" fmla="*/ 16526473 h 17936173"/>
                    <a:gd name="connsiteX23" fmla="*/ 1685926 w 19687507"/>
                    <a:gd name="connsiteY23" fmla="*/ 16424873 h 17936173"/>
                    <a:gd name="connsiteX24" fmla="*/ 1603376 w 19687507"/>
                    <a:gd name="connsiteY24" fmla="*/ 16335973 h 17936173"/>
                    <a:gd name="connsiteX25" fmla="*/ 1590676 w 19687507"/>
                    <a:gd name="connsiteY25" fmla="*/ 16202623 h 17936173"/>
                    <a:gd name="connsiteX26" fmla="*/ 1514476 w 19687507"/>
                    <a:gd name="connsiteY26" fmla="*/ 15967673 h 17936173"/>
                    <a:gd name="connsiteX27" fmla="*/ 1406526 w 19687507"/>
                    <a:gd name="connsiteY27" fmla="*/ 15783523 h 17936173"/>
                    <a:gd name="connsiteX28" fmla="*/ 1311276 w 19687507"/>
                    <a:gd name="connsiteY28" fmla="*/ 15675573 h 17936173"/>
                    <a:gd name="connsiteX29" fmla="*/ 1279526 w 19687507"/>
                    <a:gd name="connsiteY29" fmla="*/ 15516823 h 17936173"/>
                    <a:gd name="connsiteX30" fmla="*/ 1190626 w 19687507"/>
                    <a:gd name="connsiteY30" fmla="*/ 15593023 h 17936173"/>
                    <a:gd name="connsiteX31" fmla="*/ 1196976 w 19687507"/>
                    <a:gd name="connsiteY31" fmla="*/ 15821623 h 17936173"/>
                    <a:gd name="connsiteX32" fmla="*/ 1177925 w 19687507"/>
                    <a:gd name="connsiteY32" fmla="*/ 15923223 h 17936173"/>
                    <a:gd name="connsiteX33" fmla="*/ 1063626 w 19687507"/>
                    <a:gd name="connsiteY33" fmla="*/ 15847023 h 17936173"/>
                    <a:gd name="connsiteX34" fmla="*/ 1000126 w 19687507"/>
                    <a:gd name="connsiteY34" fmla="*/ 15739073 h 17936173"/>
                    <a:gd name="connsiteX35" fmla="*/ 914401 w 19687507"/>
                    <a:gd name="connsiteY35" fmla="*/ 15675573 h 17936173"/>
                    <a:gd name="connsiteX36" fmla="*/ 911226 w 19687507"/>
                    <a:gd name="connsiteY36" fmla="*/ 15548573 h 17936173"/>
                    <a:gd name="connsiteX37" fmla="*/ 803276 w 19687507"/>
                    <a:gd name="connsiteY37" fmla="*/ 15434273 h 17936173"/>
                    <a:gd name="connsiteX38" fmla="*/ 733426 w 19687507"/>
                    <a:gd name="connsiteY38" fmla="*/ 15231073 h 17936173"/>
                    <a:gd name="connsiteX39" fmla="*/ 701676 w 19687507"/>
                    <a:gd name="connsiteY39" fmla="*/ 15097723 h 17936173"/>
                    <a:gd name="connsiteX40" fmla="*/ 606426 w 19687507"/>
                    <a:gd name="connsiteY40" fmla="*/ 14977073 h 17936173"/>
                    <a:gd name="connsiteX41" fmla="*/ 638176 w 19687507"/>
                    <a:gd name="connsiteY41" fmla="*/ 14869123 h 17936173"/>
                    <a:gd name="connsiteX42" fmla="*/ 574676 w 19687507"/>
                    <a:gd name="connsiteY42" fmla="*/ 14767523 h 17936173"/>
                    <a:gd name="connsiteX43" fmla="*/ 479426 w 19687507"/>
                    <a:gd name="connsiteY43" fmla="*/ 14678623 h 17936173"/>
                    <a:gd name="connsiteX44" fmla="*/ 415926 w 19687507"/>
                    <a:gd name="connsiteY44" fmla="*/ 14494473 h 17936173"/>
                    <a:gd name="connsiteX45" fmla="*/ 327026 w 19687507"/>
                    <a:gd name="connsiteY45" fmla="*/ 14564323 h 17936173"/>
                    <a:gd name="connsiteX46" fmla="*/ 257176 w 19687507"/>
                    <a:gd name="connsiteY46" fmla="*/ 14691323 h 17936173"/>
                    <a:gd name="connsiteX47" fmla="*/ 180976 w 19687507"/>
                    <a:gd name="connsiteY47" fmla="*/ 14811973 h 17936173"/>
                    <a:gd name="connsiteX48" fmla="*/ 180976 w 19687507"/>
                    <a:gd name="connsiteY48" fmla="*/ 14983423 h 17936173"/>
                    <a:gd name="connsiteX49" fmla="*/ 73026 w 19687507"/>
                    <a:gd name="connsiteY49" fmla="*/ 15110423 h 17936173"/>
                    <a:gd name="connsiteX50" fmla="*/ 120651 w 19687507"/>
                    <a:gd name="connsiteY50" fmla="*/ 15234249 h 17936173"/>
                    <a:gd name="connsiteX51" fmla="*/ 50801 w 19687507"/>
                    <a:gd name="connsiteY51" fmla="*/ 15373949 h 17936173"/>
                    <a:gd name="connsiteX52" fmla="*/ 0 w 19687507"/>
                    <a:gd name="connsiteY52" fmla="*/ 15221548 h 17936173"/>
                    <a:gd name="connsiteX53" fmla="*/ 22225 w 19687507"/>
                    <a:gd name="connsiteY53" fmla="*/ 15078673 h 17936173"/>
                    <a:gd name="connsiteX54" fmla="*/ 320675 w 19687507"/>
                    <a:gd name="connsiteY54" fmla="*/ 14024573 h 17936173"/>
                    <a:gd name="connsiteX55" fmla="*/ 4689475 w 19687507"/>
                    <a:gd name="connsiteY55" fmla="*/ 14151573 h 17936173"/>
                    <a:gd name="connsiteX56" fmla="*/ 9121775 w 19687507"/>
                    <a:gd name="connsiteY56" fmla="*/ 14189673 h 17936173"/>
                    <a:gd name="connsiteX57" fmla="*/ 8943975 w 19687507"/>
                    <a:gd name="connsiteY57" fmla="*/ 11471873 h 17936173"/>
                    <a:gd name="connsiteX58" fmla="*/ 8766175 w 19687507"/>
                    <a:gd name="connsiteY58" fmla="*/ 10824173 h 17936173"/>
                    <a:gd name="connsiteX59" fmla="*/ 8893175 w 19687507"/>
                    <a:gd name="connsiteY59" fmla="*/ 10519373 h 17936173"/>
                    <a:gd name="connsiteX60" fmla="*/ 9121775 w 19687507"/>
                    <a:gd name="connsiteY60" fmla="*/ 10176473 h 17936173"/>
                    <a:gd name="connsiteX61" fmla="*/ 10048875 w 19687507"/>
                    <a:gd name="connsiteY61" fmla="*/ 9579573 h 17936173"/>
                    <a:gd name="connsiteX62" fmla="*/ 10493375 w 19687507"/>
                    <a:gd name="connsiteY62" fmla="*/ 9477973 h 17936173"/>
                    <a:gd name="connsiteX63" fmla="*/ 10950575 w 19687507"/>
                    <a:gd name="connsiteY63" fmla="*/ 9249373 h 17936173"/>
                    <a:gd name="connsiteX64" fmla="*/ 11280775 w 19687507"/>
                    <a:gd name="connsiteY64" fmla="*/ 9147773 h 17936173"/>
                    <a:gd name="connsiteX65" fmla="*/ 11203906 w 19687507"/>
                    <a:gd name="connsiteY65" fmla="*/ 3195639 h 17936173"/>
                    <a:gd name="connsiteX66" fmla="*/ 18214975 w 19687507"/>
                    <a:gd name="connsiteY66" fmla="*/ 3000973 h 17936173"/>
                    <a:gd name="connsiteX67" fmla="*/ 18074607 w 19687507"/>
                    <a:gd name="connsiteY67" fmla="*/ 0 h 17936173"/>
                    <a:gd name="connsiteX68" fmla="*/ 19681155 w 19687507"/>
                    <a:gd name="connsiteY68" fmla="*/ 941389 h 17936173"/>
                    <a:gd name="connsiteX69" fmla="*/ 19687507 w 19687507"/>
                    <a:gd name="connsiteY6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67117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9876 w 19687507"/>
                    <a:gd name="connsiteY6" fmla="*/ 17853623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49426 w 19687507"/>
                    <a:gd name="connsiteY9" fmla="*/ 17618673 h 17936173"/>
                    <a:gd name="connsiteX10" fmla="*/ 1774826 w 19687507"/>
                    <a:gd name="connsiteY10" fmla="*/ 17536123 h 17936173"/>
                    <a:gd name="connsiteX11" fmla="*/ 1711326 w 19687507"/>
                    <a:gd name="connsiteY11" fmla="*/ 17542473 h 17936173"/>
                    <a:gd name="connsiteX12" fmla="*/ 1647826 w 19687507"/>
                    <a:gd name="connsiteY12" fmla="*/ 17605973 h 17936173"/>
                    <a:gd name="connsiteX13" fmla="*/ 1603376 w 19687507"/>
                    <a:gd name="connsiteY13" fmla="*/ 17555173 h 17936173"/>
                    <a:gd name="connsiteX14" fmla="*/ 1736726 w 19687507"/>
                    <a:gd name="connsiteY14" fmla="*/ 17415473 h 17936173"/>
                    <a:gd name="connsiteX15" fmla="*/ 1838326 w 19687507"/>
                    <a:gd name="connsiteY15" fmla="*/ 17332923 h 17936173"/>
                    <a:gd name="connsiteX16" fmla="*/ 1870076 w 19687507"/>
                    <a:gd name="connsiteY16" fmla="*/ 17224973 h 17936173"/>
                    <a:gd name="connsiteX17" fmla="*/ 1838326 w 19687507"/>
                    <a:gd name="connsiteY17" fmla="*/ 17110673 h 17936173"/>
                    <a:gd name="connsiteX18" fmla="*/ 1774826 w 19687507"/>
                    <a:gd name="connsiteY18" fmla="*/ 17009073 h 17936173"/>
                    <a:gd name="connsiteX19" fmla="*/ 1882776 w 19687507"/>
                    <a:gd name="connsiteY19" fmla="*/ 16913823 h 17936173"/>
                    <a:gd name="connsiteX20" fmla="*/ 1908176 w 19687507"/>
                    <a:gd name="connsiteY20" fmla="*/ 16780473 h 17936173"/>
                    <a:gd name="connsiteX21" fmla="*/ 1831976 w 19687507"/>
                    <a:gd name="connsiteY21" fmla="*/ 16647123 h 17936173"/>
                    <a:gd name="connsiteX22" fmla="*/ 1717676 w 19687507"/>
                    <a:gd name="connsiteY22" fmla="*/ 16526473 h 17936173"/>
                    <a:gd name="connsiteX23" fmla="*/ 1685926 w 19687507"/>
                    <a:gd name="connsiteY23" fmla="*/ 16424873 h 17936173"/>
                    <a:gd name="connsiteX24" fmla="*/ 1603376 w 19687507"/>
                    <a:gd name="connsiteY24" fmla="*/ 16335973 h 17936173"/>
                    <a:gd name="connsiteX25" fmla="*/ 1590676 w 19687507"/>
                    <a:gd name="connsiteY25" fmla="*/ 16202623 h 17936173"/>
                    <a:gd name="connsiteX26" fmla="*/ 1514476 w 19687507"/>
                    <a:gd name="connsiteY26" fmla="*/ 15967673 h 17936173"/>
                    <a:gd name="connsiteX27" fmla="*/ 1406526 w 19687507"/>
                    <a:gd name="connsiteY27" fmla="*/ 15783523 h 17936173"/>
                    <a:gd name="connsiteX28" fmla="*/ 1311276 w 19687507"/>
                    <a:gd name="connsiteY28" fmla="*/ 15675573 h 17936173"/>
                    <a:gd name="connsiteX29" fmla="*/ 1279526 w 19687507"/>
                    <a:gd name="connsiteY29" fmla="*/ 15516823 h 17936173"/>
                    <a:gd name="connsiteX30" fmla="*/ 1190626 w 19687507"/>
                    <a:gd name="connsiteY30" fmla="*/ 15593023 h 17936173"/>
                    <a:gd name="connsiteX31" fmla="*/ 1196976 w 19687507"/>
                    <a:gd name="connsiteY31" fmla="*/ 15821623 h 17936173"/>
                    <a:gd name="connsiteX32" fmla="*/ 1177925 w 19687507"/>
                    <a:gd name="connsiteY32" fmla="*/ 15923223 h 17936173"/>
                    <a:gd name="connsiteX33" fmla="*/ 1063626 w 19687507"/>
                    <a:gd name="connsiteY33" fmla="*/ 15847023 h 17936173"/>
                    <a:gd name="connsiteX34" fmla="*/ 1000126 w 19687507"/>
                    <a:gd name="connsiteY34" fmla="*/ 15739073 h 17936173"/>
                    <a:gd name="connsiteX35" fmla="*/ 914401 w 19687507"/>
                    <a:gd name="connsiteY35" fmla="*/ 15675573 h 17936173"/>
                    <a:gd name="connsiteX36" fmla="*/ 911226 w 19687507"/>
                    <a:gd name="connsiteY36" fmla="*/ 15548573 h 17936173"/>
                    <a:gd name="connsiteX37" fmla="*/ 803276 w 19687507"/>
                    <a:gd name="connsiteY37" fmla="*/ 15434273 h 17936173"/>
                    <a:gd name="connsiteX38" fmla="*/ 733426 w 19687507"/>
                    <a:gd name="connsiteY38" fmla="*/ 15231073 h 17936173"/>
                    <a:gd name="connsiteX39" fmla="*/ 701676 w 19687507"/>
                    <a:gd name="connsiteY39" fmla="*/ 15097723 h 17936173"/>
                    <a:gd name="connsiteX40" fmla="*/ 606426 w 19687507"/>
                    <a:gd name="connsiteY40" fmla="*/ 14977073 h 17936173"/>
                    <a:gd name="connsiteX41" fmla="*/ 638176 w 19687507"/>
                    <a:gd name="connsiteY41" fmla="*/ 14869123 h 17936173"/>
                    <a:gd name="connsiteX42" fmla="*/ 574676 w 19687507"/>
                    <a:gd name="connsiteY42" fmla="*/ 14767523 h 17936173"/>
                    <a:gd name="connsiteX43" fmla="*/ 479426 w 19687507"/>
                    <a:gd name="connsiteY43" fmla="*/ 14678623 h 17936173"/>
                    <a:gd name="connsiteX44" fmla="*/ 415926 w 19687507"/>
                    <a:gd name="connsiteY44" fmla="*/ 14494473 h 17936173"/>
                    <a:gd name="connsiteX45" fmla="*/ 327026 w 19687507"/>
                    <a:gd name="connsiteY45" fmla="*/ 14564323 h 17936173"/>
                    <a:gd name="connsiteX46" fmla="*/ 257176 w 19687507"/>
                    <a:gd name="connsiteY46" fmla="*/ 14691323 h 17936173"/>
                    <a:gd name="connsiteX47" fmla="*/ 180976 w 19687507"/>
                    <a:gd name="connsiteY47" fmla="*/ 14811973 h 17936173"/>
                    <a:gd name="connsiteX48" fmla="*/ 180976 w 19687507"/>
                    <a:gd name="connsiteY48" fmla="*/ 14983423 h 17936173"/>
                    <a:gd name="connsiteX49" fmla="*/ 73026 w 19687507"/>
                    <a:gd name="connsiteY49" fmla="*/ 15110423 h 17936173"/>
                    <a:gd name="connsiteX50" fmla="*/ 120651 w 19687507"/>
                    <a:gd name="connsiteY50" fmla="*/ 15234249 h 17936173"/>
                    <a:gd name="connsiteX51" fmla="*/ 50801 w 19687507"/>
                    <a:gd name="connsiteY51" fmla="*/ 15373949 h 17936173"/>
                    <a:gd name="connsiteX52" fmla="*/ 0 w 19687507"/>
                    <a:gd name="connsiteY52" fmla="*/ 15221548 h 17936173"/>
                    <a:gd name="connsiteX53" fmla="*/ 22225 w 19687507"/>
                    <a:gd name="connsiteY53" fmla="*/ 15078673 h 17936173"/>
                    <a:gd name="connsiteX54" fmla="*/ 320675 w 19687507"/>
                    <a:gd name="connsiteY54" fmla="*/ 14024573 h 17936173"/>
                    <a:gd name="connsiteX55" fmla="*/ 4689475 w 19687507"/>
                    <a:gd name="connsiteY55" fmla="*/ 14151573 h 17936173"/>
                    <a:gd name="connsiteX56" fmla="*/ 9121775 w 19687507"/>
                    <a:gd name="connsiteY56" fmla="*/ 14189673 h 17936173"/>
                    <a:gd name="connsiteX57" fmla="*/ 8943975 w 19687507"/>
                    <a:gd name="connsiteY57" fmla="*/ 11471873 h 17936173"/>
                    <a:gd name="connsiteX58" fmla="*/ 8766175 w 19687507"/>
                    <a:gd name="connsiteY58" fmla="*/ 10824173 h 17936173"/>
                    <a:gd name="connsiteX59" fmla="*/ 8893175 w 19687507"/>
                    <a:gd name="connsiteY59" fmla="*/ 10519373 h 17936173"/>
                    <a:gd name="connsiteX60" fmla="*/ 9121775 w 19687507"/>
                    <a:gd name="connsiteY60" fmla="*/ 10176473 h 17936173"/>
                    <a:gd name="connsiteX61" fmla="*/ 10048875 w 19687507"/>
                    <a:gd name="connsiteY61" fmla="*/ 9579573 h 17936173"/>
                    <a:gd name="connsiteX62" fmla="*/ 10493375 w 19687507"/>
                    <a:gd name="connsiteY62" fmla="*/ 9477973 h 17936173"/>
                    <a:gd name="connsiteX63" fmla="*/ 10950575 w 19687507"/>
                    <a:gd name="connsiteY63" fmla="*/ 9249373 h 17936173"/>
                    <a:gd name="connsiteX64" fmla="*/ 11280775 w 19687507"/>
                    <a:gd name="connsiteY64" fmla="*/ 9147773 h 17936173"/>
                    <a:gd name="connsiteX65" fmla="*/ 11203906 w 19687507"/>
                    <a:gd name="connsiteY65" fmla="*/ 3195639 h 17936173"/>
                    <a:gd name="connsiteX66" fmla="*/ 18214975 w 19687507"/>
                    <a:gd name="connsiteY66" fmla="*/ 3000973 h 17936173"/>
                    <a:gd name="connsiteX67" fmla="*/ 18074607 w 19687507"/>
                    <a:gd name="connsiteY67" fmla="*/ 0 h 17936173"/>
                    <a:gd name="connsiteX68" fmla="*/ 19681155 w 19687507"/>
                    <a:gd name="connsiteY68" fmla="*/ 941389 h 17936173"/>
                    <a:gd name="connsiteX69" fmla="*/ 19687507 w 19687507"/>
                    <a:gd name="connsiteY6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67117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7495 w 19687507"/>
                    <a:gd name="connsiteY6" fmla="*/ 17865531 h 17936173"/>
                    <a:gd name="connsiteX7" fmla="*/ 1774826 w 19687507"/>
                    <a:gd name="connsiteY7" fmla="*/ 17859973 h 17936173"/>
                    <a:gd name="connsiteX8" fmla="*/ 1793876 w 19687507"/>
                    <a:gd name="connsiteY8" fmla="*/ 17739323 h 17936173"/>
                    <a:gd name="connsiteX9" fmla="*/ 1749426 w 19687507"/>
                    <a:gd name="connsiteY9" fmla="*/ 17618673 h 17936173"/>
                    <a:gd name="connsiteX10" fmla="*/ 1774826 w 19687507"/>
                    <a:gd name="connsiteY10" fmla="*/ 17536123 h 17936173"/>
                    <a:gd name="connsiteX11" fmla="*/ 1711326 w 19687507"/>
                    <a:gd name="connsiteY11" fmla="*/ 17542473 h 17936173"/>
                    <a:gd name="connsiteX12" fmla="*/ 1647826 w 19687507"/>
                    <a:gd name="connsiteY12" fmla="*/ 17605973 h 17936173"/>
                    <a:gd name="connsiteX13" fmla="*/ 1603376 w 19687507"/>
                    <a:gd name="connsiteY13" fmla="*/ 17555173 h 17936173"/>
                    <a:gd name="connsiteX14" fmla="*/ 1736726 w 19687507"/>
                    <a:gd name="connsiteY14" fmla="*/ 17415473 h 17936173"/>
                    <a:gd name="connsiteX15" fmla="*/ 1838326 w 19687507"/>
                    <a:gd name="connsiteY15" fmla="*/ 17332923 h 17936173"/>
                    <a:gd name="connsiteX16" fmla="*/ 1870076 w 19687507"/>
                    <a:gd name="connsiteY16" fmla="*/ 17224973 h 17936173"/>
                    <a:gd name="connsiteX17" fmla="*/ 1838326 w 19687507"/>
                    <a:gd name="connsiteY17" fmla="*/ 17110673 h 17936173"/>
                    <a:gd name="connsiteX18" fmla="*/ 1774826 w 19687507"/>
                    <a:gd name="connsiteY18" fmla="*/ 17009073 h 17936173"/>
                    <a:gd name="connsiteX19" fmla="*/ 1882776 w 19687507"/>
                    <a:gd name="connsiteY19" fmla="*/ 16913823 h 17936173"/>
                    <a:gd name="connsiteX20" fmla="*/ 1908176 w 19687507"/>
                    <a:gd name="connsiteY20" fmla="*/ 16780473 h 17936173"/>
                    <a:gd name="connsiteX21" fmla="*/ 1831976 w 19687507"/>
                    <a:gd name="connsiteY21" fmla="*/ 16647123 h 17936173"/>
                    <a:gd name="connsiteX22" fmla="*/ 1717676 w 19687507"/>
                    <a:gd name="connsiteY22" fmla="*/ 16526473 h 17936173"/>
                    <a:gd name="connsiteX23" fmla="*/ 1685926 w 19687507"/>
                    <a:gd name="connsiteY23" fmla="*/ 16424873 h 17936173"/>
                    <a:gd name="connsiteX24" fmla="*/ 1603376 w 19687507"/>
                    <a:gd name="connsiteY24" fmla="*/ 16335973 h 17936173"/>
                    <a:gd name="connsiteX25" fmla="*/ 1590676 w 19687507"/>
                    <a:gd name="connsiteY25" fmla="*/ 16202623 h 17936173"/>
                    <a:gd name="connsiteX26" fmla="*/ 1514476 w 19687507"/>
                    <a:gd name="connsiteY26" fmla="*/ 15967673 h 17936173"/>
                    <a:gd name="connsiteX27" fmla="*/ 1406526 w 19687507"/>
                    <a:gd name="connsiteY27" fmla="*/ 15783523 h 17936173"/>
                    <a:gd name="connsiteX28" fmla="*/ 1311276 w 19687507"/>
                    <a:gd name="connsiteY28" fmla="*/ 15675573 h 17936173"/>
                    <a:gd name="connsiteX29" fmla="*/ 1279526 w 19687507"/>
                    <a:gd name="connsiteY29" fmla="*/ 15516823 h 17936173"/>
                    <a:gd name="connsiteX30" fmla="*/ 1190626 w 19687507"/>
                    <a:gd name="connsiteY30" fmla="*/ 15593023 h 17936173"/>
                    <a:gd name="connsiteX31" fmla="*/ 1196976 w 19687507"/>
                    <a:gd name="connsiteY31" fmla="*/ 15821623 h 17936173"/>
                    <a:gd name="connsiteX32" fmla="*/ 1177925 w 19687507"/>
                    <a:gd name="connsiteY32" fmla="*/ 15923223 h 17936173"/>
                    <a:gd name="connsiteX33" fmla="*/ 1063626 w 19687507"/>
                    <a:gd name="connsiteY33" fmla="*/ 15847023 h 17936173"/>
                    <a:gd name="connsiteX34" fmla="*/ 1000126 w 19687507"/>
                    <a:gd name="connsiteY34" fmla="*/ 15739073 h 17936173"/>
                    <a:gd name="connsiteX35" fmla="*/ 914401 w 19687507"/>
                    <a:gd name="connsiteY35" fmla="*/ 15675573 h 17936173"/>
                    <a:gd name="connsiteX36" fmla="*/ 911226 w 19687507"/>
                    <a:gd name="connsiteY36" fmla="*/ 15548573 h 17936173"/>
                    <a:gd name="connsiteX37" fmla="*/ 803276 w 19687507"/>
                    <a:gd name="connsiteY37" fmla="*/ 15434273 h 17936173"/>
                    <a:gd name="connsiteX38" fmla="*/ 733426 w 19687507"/>
                    <a:gd name="connsiteY38" fmla="*/ 15231073 h 17936173"/>
                    <a:gd name="connsiteX39" fmla="*/ 701676 w 19687507"/>
                    <a:gd name="connsiteY39" fmla="*/ 15097723 h 17936173"/>
                    <a:gd name="connsiteX40" fmla="*/ 606426 w 19687507"/>
                    <a:gd name="connsiteY40" fmla="*/ 14977073 h 17936173"/>
                    <a:gd name="connsiteX41" fmla="*/ 638176 w 19687507"/>
                    <a:gd name="connsiteY41" fmla="*/ 14869123 h 17936173"/>
                    <a:gd name="connsiteX42" fmla="*/ 574676 w 19687507"/>
                    <a:gd name="connsiteY42" fmla="*/ 14767523 h 17936173"/>
                    <a:gd name="connsiteX43" fmla="*/ 479426 w 19687507"/>
                    <a:gd name="connsiteY43" fmla="*/ 14678623 h 17936173"/>
                    <a:gd name="connsiteX44" fmla="*/ 415926 w 19687507"/>
                    <a:gd name="connsiteY44" fmla="*/ 14494473 h 17936173"/>
                    <a:gd name="connsiteX45" fmla="*/ 327026 w 19687507"/>
                    <a:gd name="connsiteY45" fmla="*/ 14564323 h 17936173"/>
                    <a:gd name="connsiteX46" fmla="*/ 257176 w 19687507"/>
                    <a:gd name="connsiteY46" fmla="*/ 14691323 h 17936173"/>
                    <a:gd name="connsiteX47" fmla="*/ 180976 w 19687507"/>
                    <a:gd name="connsiteY47" fmla="*/ 14811973 h 17936173"/>
                    <a:gd name="connsiteX48" fmla="*/ 180976 w 19687507"/>
                    <a:gd name="connsiteY48" fmla="*/ 14983423 h 17936173"/>
                    <a:gd name="connsiteX49" fmla="*/ 73026 w 19687507"/>
                    <a:gd name="connsiteY49" fmla="*/ 15110423 h 17936173"/>
                    <a:gd name="connsiteX50" fmla="*/ 120651 w 19687507"/>
                    <a:gd name="connsiteY50" fmla="*/ 15234249 h 17936173"/>
                    <a:gd name="connsiteX51" fmla="*/ 50801 w 19687507"/>
                    <a:gd name="connsiteY51" fmla="*/ 15373949 h 17936173"/>
                    <a:gd name="connsiteX52" fmla="*/ 0 w 19687507"/>
                    <a:gd name="connsiteY52" fmla="*/ 15221548 h 17936173"/>
                    <a:gd name="connsiteX53" fmla="*/ 22225 w 19687507"/>
                    <a:gd name="connsiteY53" fmla="*/ 15078673 h 17936173"/>
                    <a:gd name="connsiteX54" fmla="*/ 320675 w 19687507"/>
                    <a:gd name="connsiteY54" fmla="*/ 14024573 h 17936173"/>
                    <a:gd name="connsiteX55" fmla="*/ 4689475 w 19687507"/>
                    <a:gd name="connsiteY55" fmla="*/ 14151573 h 17936173"/>
                    <a:gd name="connsiteX56" fmla="*/ 9121775 w 19687507"/>
                    <a:gd name="connsiteY56" fmla="*/ 14189673 h 17936173"/>
                    <a:gd name="connsiteX57" fmla="*/ 8943975 w 19687507"/>
                    <a:gd name="connsiteY57" fmla="*/ 11471873 h 17936173"/>
                    <a:gd name="connsiteX58" fmla="*/ 8766175 w 19687507"/>
                    <a:gd name="connsiteY58" fmla="*/ 10824173 h 17936173"/>
                    <a:gd name="connsiteX59" fmla="*/ 8893175 w 19687507"/>
                    <a:gd name="connsiteY59" fmla="*/ 10519373 h 17936173"/>
                    <a:gd name="connsiteX60" fmla="*/ 9121775 w 19687507"/>
                    <a:gd name="connsiteY60" fmla="*/ 10176473 h 17936173"/>
                    <a:gd name="connsiteX61" fmla="*/ 10048875 w 19687507"/>
                    <a:gd name="connsiteY61" fmla="*/ 9579573 h 17936173"/>
                    <a:gd name="connsiteX62" fmla="*/ 10493375 w 19687507"/>
                    <a:gd name="connsiteY62" fmla="*/ 9477973 h 17936173"/>
                    <a:gd name="connsiteX63" fmla="*/ 10950575 w 19687507"/>
                    <a:gd name="connsiteY63" fmla="*/ 9249373 h 17936173"/>
                    <a:gd name="connsiteX64" fmla="*/ 11280775 w 19687507"/>
                    <a:gd name="connsiteY64" fmla="*/ 9147773 h 17936173"/>
                    <a:gd name="connsiteX65" fmla="*/ 11203906 w 19687507"/>
                    <a:gd name="connsiteY65" fmla="*/ 3195639 h 17936173"/>
                    <a:gd name="connsiteX66" fmla="*/ 18214975 w 19687507"/>
                    <a:gd name="connsiteY66" fmla="*/ 3000973 h 17936173"/>
                    <a:gd name="connsiteX67" fmla="*/ 18074607 w 19687507"/>
                    <a:gd name="connsiteY67" fmla="*/ 0 h 17936173"/>
                    <a:gd name="connsiteX68" fmla="*/ 19681155 w 19687507"/>
                    <a:gd name="connsiteY68" fmla="*/ 941389 h 17936173"/>
                    <a:gd name="connsiteX69" fmla="*/ 19687507 w 19687507"/>
                    <a:gd name="connsiteY69" fmla="*/ 17936173 h 17936173"/>
                    <a:gd name="connsiteX0" fmla="*/ 19687507 w 19687507"/>
                    <a:gd name="connsiteY0" fmla="*/ 17936173 h 17936173"/>
                    <a:gd name="connsiteX1" fmla="*/ 1323975 w 19687507"/>
                    <a:gd name="connsiteY1" fmla="*/ 17867117 h 17936173"/>
                    <a:gd name="connsiteX2" fmla="*/ 1412876 w 19687507"/>
                    <a:gd name="connsiteY2" fmla="*/ 17732973 h 17936173"/>
                    <a:gd name="connsiteX3" fmla="*/ 1482726 w 19687507"/>
                    <a:gd name="connsiteY3" fmla="*/ 17675823 h 17936173"/>
                    <a:gd name="connsiteX4" fmla="*/ 1558926 w 19687507"/>
                    <a:gd name="connsiteY4" fmla="*/ 17631373 h 17936173"/>
                    <a:gd name="connsiteX5" fmla="*/ 1546226 w 19687507"/>
                    <a:gd name="connsiteY5" fmla="*/ 17758375 h 17936173"/>
                    <a:gd name="connsiteX6" fmla="*/ 1537495 w 19687507"/>
                    <a:gd name="connsiteY6" fmla="*/ 17865531 h 17936173"/>
                    <a:gd name="connsiteX7" fmla="*/ 1767682 w 19687507"/>
                    <a:gd name="connsiteY7" fmla="*/ 17869498 h 17936173"/>
                    <a:gd name="connsiteX8" fmla="*/ 1793876 w 19687507"/>
                    <a:gd name="connsiteY8" fmla="*/ 17739323 h 17936173"/>
                    <a:gd name="connsiteX9" fmla="*/ 1749426 w 19687507"/>
                    <a:gd name="connsiteY9" fmla="*/ 17618673 h 17936173"/>
                    <a:gd name="connsiteX10" fmla="*/ 1774826 w 19687507"/>
                    <a:gd name="connsiteY10" fmla="*/ 17536123 h 17936173"/>
                    <a:gd name="connsiteX11" fmla="*/ 1711326 w 19687507"/>
                    <a:gd name="connsiteY11" fmla="*/ 17542473 h 17936173"/>
                    <a:gd name="connsiteX12" fmla="*/ 1647826 w 19687507"/>
                    <a:gd name="connsiteY12" fmla="*/ 17605973 h 17936173"/>
                    <a:gd name="connsiteX13" fmla="*/ 1603376 w 19687507"/>
                    <a:gd name="connsiteY13" fmla="*/ 17555173 h 17936173"/>
                    <a:gd name="connsiteX14" fmla="*/ 1736726 w 19687507"/>
                    <a:gd name="connsiteY14" fmla="*/ 17415473 h 17936173"/>
                    <a:gd name="connsiteX15" fmla="*/ 1838326 w 19687507"/>
                    <a:gd name="connsiteY15" fmla="*/ 17332923 h 17936173"/>
                    <a:gd name="connsiteX16" fmla="*/ 1870076 w 19687507"/>
                    <a:gd name="connsiteY16" fmla="*/ 17224973 h 17936173"/>
                    <a:gd name="connsiteX17" fmla="*/ 1838326 w 19687507"/>
                    <a:gd name="connsiteY17" fmla="*/ 17110673 h 17936173"/>
                    <a:gd name="connsiteX18" fmla="*/ 1774826 w 19687507"/>
                    <a:gd name="connsiteY18" fmla="*/ 17009073 h 17936173"/>
                    <a:gd name="connsiteX19" fmla="*/ 1882776 w 19687507"/>
                    <a:gd name="connsiteY19" fmla="*/ 16913823 h 17936173"/>
                    <a:gd name="connsiteX20" fmla="*/ 1908176 w 19687507"/>
                    <a:gd name="connsiteY20" fmla="*/ 16780473 h 17936173"/>
                    <a:gd name="connsiteX21" fmla="*/ 1831976 w 19687507"/>
                    <a:gd name="connsiteY21" fmla="*/ 16647123 h 17936173"/>
                    <a:gd name="connsiteX22" fmla="*/ 1717676 w 19687507"/>
                    <a:gd name="connsiteY22" fmla="*/ 16526473 h 17936173"/>
                    <a:gd name="connsiteX23" fmla="*/ 1685926 w 19687507"/>
                    <a:gd name="connsiteY23" fmla="*/ 16424873 h 17936173"/>
                    <a:gd name="connsiteX24" fmla="*/ 1603376 w 19687507"/>
                    <a:gd name="connsiteY24" fmla="*/ 16335973 h 17936173"/>
                    <a:gd name="connsiteX25" fmla="*/ 1590676 w 19687507"/>
                    <a:gd name="connsiteY25" fmla="*/ 16202623 h 17936173"/>
                    <a:gd name="connsiteX26" fmla="*/ 1514476 w 19687507"/>
                    <a:gd name="connsiteY26" fmla="*/ 15967673 h 17936173"/>
                    <a:gd name="connsiteX27" fmla="*/ 1406526 w 19687507"/>
                    <a:gd name="connsiteY27" fmla="*/ 15783523 h 17936173"/>
                    <a:gd name="connsiteX28" fmla="*/ 1311276 w 19687507"/>
                    <a:gd name="connsiteY28" fmla="*/ 15675573 h 17936173"/>
                    <a:gd name="connsiteX29" fmla="*/ 1279526 w 19687507"/>
                    <a:gd name="connsiteY29" fmla="*/ 15516823 h 17936173"/>
                    <a:gd name="connsiteX30" fmla="*/ 1190626 w 19687507"/>
                    <a:gd name="connsiteY30" fmla="*/ 15593023 h 17936173"/>
                    <a:gd name="connsiteX31" fmla="*/ 1196976 w 19687507"/>
                    <a:gd name="connsiteY31" fmla="*/ 15821623 h 17936173"/>
                    <a:gd name="connsiteX32" fmla="*/ 1177925 w 19687507"/>
                    <a:gd name="connsiteY32" fmla="*/ 15923223 h 17936173"/>
                    <a:gd name="connsiteX33" fmla="*/ 1063626 w 19687507"/>
                    <a:gd name="connsiteY33" fmla="*/ 15847023 h 17936173"/>
                    <a:gd name="connsiteX34" fmla="*/ 1000126 w 19687507"/>
                    <a:gd name="connsiteY34" fmla="*/ 15739073 h 17936173"/>
                    <a:gd name="connsiteX35" fmla="*/ 914401 w 19687507"/>
                    <a:gd name="connsiteY35" fmla="*/ 15675573 h 17936173"/>
                    <a:gd name="connsiteX36" fmla="*/ 911226 w 19687507"/>
                    <a:gd name="connsiteY36" fmla="*/ 15548573 h 17936173"/>
                    <a:gd name="connsiteX37" fmla="*/ 803276 w 19687507"/>
                    <a:gd name="connsiteY37" fmla="*/ 15434273 h 17936173"/>
                    <a:gd name="connsiteX38" fmla="*/ 733426 w 19687507"/>
                    <a:gd name="connsiteY38" fmla="*/ 15231073 h 17936173"/>
                    <a:gd name="connsiteX39" fmla="*/ 701676 w 19687507"/>
                    <a:gd name="connsiteY39" fmla="*/ 15097723 h 17936173"/>
                    <a:gd name="connsiteX40" fmla="*/ 606426 w 19687507"/>
                    <a:gd name="connsiteY40" fmla="*/ 14977073 h 17936173"/>
                    <a:gd name="connsiteX41" fmla="*/ 638176 w 19687507"/>
                    <a:gd name="connsiteY41" fmla="*/ 14869123 h 17936173"/>
                    <a:gd name="connsiteX42" fmla="*/ 574676 w 19687507"/>
                    <a:gd name="connsiteY42" fmla="*/ 14767523 h 17936173"/>
                    <a:gd name="connsiteX43" fmla="*/ 479426 w 19687507"/>
                    <a:gd name="connsiteY43" fmla="*/ 14678623 h 17936173"/>
                    <a:gd name="connsiteX44" fmla="*/ 415926 w 19687507"/>
                    <a:gd name="connsiteY44" fmla="*/ 14494473 h 17936173"/>
                    <a:gd name="connsiteX45" fmla="*/ 327026 w 19687507"/>
                    <a:gd name="connsiteY45" fmla="*/ 14564323 h 17936173"/>
                    <a:gd name="connsiteX46" fmla="*/ 257176 w 19687507"/>
                    <a:gd name="connsiteY46" fmla="*/ 14691323 h 17936173"/>
                    <a:gd name="connsiteX47" fmla="*/ 180976 w 19687507"/>
                    <a:gd name="connsiteY47" fmla="*/ 14811973 h 17936173"/>
                    <a:gd name="connsiteX48" fmla="*/ 180976 w 19687507"/>
                    <a:gd name="connsiteY48" fmla="*/ 14983423 h 17936173"/>
                    <a:gd name="connsiteX49" fmla="*/ 73026 w 19687507"/>
                    <a:gd name="connsiteY49" fmla="*/ 15110423 h 17936173"/>
                    <a:gd name="connsiteX50" fmla="*/ 120651 w 19687507"/>
                    <a:gd name="connsiteY50" fmla="*/ 15234249 h 17936173"/>
                    <a:gd name="connsiteX51" fmla="*/ 50801 w 19687507"/>
                    <a:gd name="connsiteY51" fmla="*/ 15373949 h 17936173"/>
                    <a:gd name="connsiteX52" fmla="*/ 0 w 19687507"/>
                    <a:gd name="connsiteY52" fmla="*/ 15221548 h 17936173"/>
                    <a:gd name="connsiteX53" fmla="*/ 22225 w 19687507"/>
                    <a:gd name="connsiteY53" fmla="*/ 15078673 h 17936173"/>
                    <a:gd name="connsiteX54" fmla="*/ 320675 w 19687507"/>
                    <a:gd name="connsiteY54" fmla="*/ 14024573 h 17936173"/>
                    <a:gd name="connsiteX55" fmla="*/ 4689475 w 19687507"/>
                    <a:gd name="connsiteY55" fmla="*/ 14151573 h 17936173"/>
                    <a:gd name="connsiteX56" fmla="*/ 9121775 w 19687507"/>
                    <a:gd name="connsiteY56" fmla="*/ 14189673 h 17936173"/>
                    <a:gd name="connsiteX57" fmla="*/ 8943975 w 19687507"/>
                    <a:gd name="connsiteY57" fmla="*/ 11471873 h 17936173"/>
                    <a:gd name="connsiteX58" fmla="*/ 8766175 w 19687507"/>
                    <a:gd name="connsiteY58" fmla="*/ 10824173 h 17936173"/>
                    <a:gd name="connsiteX59" fmla="*/ 8893175 w 19687507"/>
                    <a:gd name="connsiteY59" fmla="*/ 10519373 h 17936173"/>
                    <a:gd name="connsiteX60" fmla="*/ 9121775 w 19687507"/>
                    <a:gd name="connsiteY60" fmla="*/ 10176473 h 17936173"/>
                    <a:gd name="connsiteX61" fmla="*/ 10048875 w 19687507"/>
                    <a:gd name="connsiteY61" fmla="*/ 9579573 h 17936173"/>
                    <a:gd name="connsiteX62" fmla="*/ 10493375 w 19687507"/>
                    <a:gd name="connsiteY62" fmla="*/ 9477973 h 17936173"/>
                    <a:gd name="connsiteX63" fmla="*/ 10950575 w 19687507"/>
                    <a:gd name="connsiteY63" fmla="*/ 9249373 h 17936173"/>
                    <a:gd name="connsiteX64" fmla="*/ 11280775 w 19687507"/>
                    <a:gd name="connsiteY64" fmla="*/ 9147773 h 17936173"/>
                    <a:gd name="connsiteX65" fmla="*/ 11203906 w 19687507"/>
                    <a:gd name="connsiteY65" fmla="*/ 3195639 h 17936173"/>
                    <a:gd name="connsiteX66" fmla="*/ 18214975 w 19687507"/>
                    <a:gd name="connsiteY66" fmla="*/ 3000973 h 17936173"/>
                    <a:gd name="connsiteX67" fmla="*/ 18074607 w 19687507"/>
                    <a:gd name="connsiteY67" fmla="*/ 0 h 17936173"/>
                    <a:gd name="connsiteX68" fmla="*/ 19681155 w 19687507"/>
                    <a:gd name="connsiteY68" fmla="*/ 941389 h 17936173"/>
                    <a:gd name="connsiteX69" fmla="*/ 19687507 w 19687507"/>
                    <a:gd name="connsiteY69" fmla="*/ 17936173 h 17936173"/>
                    <a:gd name="connsiteX0" fmla="*/ 19694652 w 19694652"/>
                    <a:gd name="connsiteY0" fmla="*/ 17864736 h 17869498"/>
                    <a:gd name="connsiteX1" fmla="*/ 1323975 w 19694652"/>
                    <a:gd name="connsiteY1" fmla="*/ 17867117 h 17869498"/>
                    <a:gd name="connsiteX2" fmla="*/ 1412876 w 19694652"/>
                    <a:gd name="connsiteY2" fmla="*/ 17732973 h 17869498"/>
                    <a:gd name="connsiteX3" fmla="*/ 1482726 w 19694652"/>
                    <a:gd name="connsiteY3" fmla="*/ 17675823 h 17869498"/>
                    <a:gd name="connsiteX4" fmla="*/ 1558926 w 19694652"/>
                    <a:gd name="connsiteY4" fmla="*/ 17631373 h 17869498"/>
                    <a:gd name="connsiteX5" fmla="*/ 1546226 w 19694652"/>
                    <a:gd name="connsiteY5" fmla="*/ 17758375 h 17869498"/>
                    <a:gd name="connsiteX6" fmla="*/ 1537495 w 19694652"/>
                    <a:gd name="connsiteY6" fmla="*/ 17865531 h 17869498"/>
                    <a:gd name="connsiteX7" fmla="*/ 1767682 w 19694652"/>
                    <a:gd name="connsiteY7" fmla="*/ 17869498 h 17869498"/>
                    <a:gd name="connsiteX8" fmla="*/ 1793876 w 19694652"/>
                    <a:gd name="connsiteY8" fmla="*/ 17739323 h 17869498"/>
                    <a:gd name="connsiteX9" fmla="*/ 1749426 w 19694652"/>
                    <a:gd name="connsiteY9" fmla="*/ 17618673 h 17869498"/>
                    <a:gd name="connsiteX10" fmla="*/ 1774826 w 19694652"/>
                    <a:gd name="connsiteY10" fmla="*/ 17536123 h 17869498"/>
                    <a:gd name="connsiteX11" fmla="*/ 1711326 w 19694652"/>
                    <a:gd name="connsiteY11" fmla="*/ 17542473 h 17869498"/>
                    <a:gd name="connsiteX12" fmla="*/ 1647826 w 19694652"/>
                    <a:gd name="connsiteY12" fmla="*/ 17605973 h 17869498"/>
                    <a:gd name="connsiteX13" fmla="*/ 1603376 w 19694652"/>
                    <a:gd name="connsiteY13" fmla="*/ 17555173 h 17869498"/>
                    <a:gd name="connsiteX14" fmla="*/ 1736726 w 19694652"/>
                    <a:gd name="connsiteY14" fmla="*/ 17415473 h 17869498"/>
                    <a:gd name="connsiteX15" fmla="*/ 1838326 w 19694652"/>
                    <a:gd name="connsiteY15" fmla="*/ 17332923 h 17869498"/>
                    <a:gd name="connsiteX16" fmla="*/ 1870076 w 19694652"/>
                    <a:gd name="connsiteY16" fmla="*/ 17224973 h 17869498"/>
                    <a:gd name="connsiteX17" fmla="*/ 1838326 w 19694652"/>
                    <a:gd name="connsiteY17" fmla="*/ 17110673 h 17869498"/>
                    <a:gd name="connsiteX18" fmla="*/ 1774826 w 19694652"/>
                    <a:gd name="connsiteY18" fmla="*/ 17009073 h 17869498"/>
                    <a:gd name="connsiteX19" fmla="*/ 1882776 w 19694652"/>
                    <a:gd name="connsiteY19" fmla="*/ 16913823 h 17869498"/>
                    <a:gd name="connsiteX20" fmla="*/ 1908176 w 19694652"/>
                    <a:gd name="connsiteY20" fmla="*/ 16780473 h 17869498"/>
                    <a:gd name="connsiteX21" fmla="*/ 1831976 w 19694652"/>
                    <a:gd name="connsiteY21" fmla="*/ 16647123 h 17869498"/>
                    <a:gd name="connsiteX22" fmla="*/ 1717676 w 19694652"/>
                    <a:gd name="connsiteY22" fmla="*/ 16526473 h 17869498"/>
                    <a:gd name="connsiteX23" fmla="*/ 1685926 w 19694652"/>
                    <a:gd name="connsiteY23" fmla="*/ 16424873 h 17869498"/>
                    <a:gd name="connsiteX24" fmla="*/ 1603376 w 19694652"/>
                    <a:gd name="connsiteY24" fmla="*/ 16335973 h 17869498"/>
                    <a:gd name="connsiteX25" fmla="*/ 1590676 w 19694652"/>
                    <a:gd name="connsiteY25" fmla="*/ 16202623 h 17869498"/>
                    <a:gd name="connsiteX26" fmla="*/ 1514476 w 19694652"/>
                    <a:gd name="connsiteY26" fmla="*/ 15967673 h 17869498"/>
                    <a:gd name="connsiteX27" fmla="*/ 1406526 w 19694652"/>
                    <a:gd name="connsiteY27" fmla="*/ 15783523 h 17869498"/>
                    <a:gd name="connsiteX28" fmla="*/ 1311276 w 19694652"/>
                    <a:gd name="connsiteY28" fmla="*/ 15675573 h 17869498"/>
                    <a:gd name="connsiteX29" fmla="*/ 1279526 w 19694652"/>
                    <a:gd name="connsiteY29" fmla="*/ 15516823 h 17869498"/>
                    <a:gd name="connsiteX30" fmla="*/ 1190626 w 19694652"/>
                    <a:gd name="connsiteY30" fmla="*/ 15593023 h 17869498"/>
                    <a:gd name="connsiteX31" fmla="*/ 1196976 w 19694652"/>
                    <a:gd name="connsiteY31" fmla="*/ 15821623 h 17869498"/>
                    <a:gd name="connsiteX32" fmla="*/ 1177925 w 19694652"/>
                    <a:gd name="connsiteY32" fmla="*/ 15923223 h 17869498"/>
                    <a:gd name="connsiteX33" fmla="*/ 1063626 w 19694652"/>
                    <a:gd name="connsiteY33" fmla="*/ 15847023 h 17869498"/>
                    <a:gd name="connsiteX34" fmla="*/ 1000126 w 19694652"/>
                    <a:gd name="connsiteY34" fmla="*/ 15739073 h 17869498"/>
                    <a:gd name="connsiteX35" fmla="*/ 914401 w 19694652"/>
                    <a:gd name="connsiteY35" fmla="*/ 15675573 h 17869498"/>
                    <a:gd name="connsiteX36" fmla="*/ 911226 w 19694652"/>
                    <a:gd name="connsiteY36" fmla="*/ 15548573 h 17869498"/>
                    <a:gd name="connsiteX37" fmla="*/ 803276 w 19694652"/>
                    <a:gd name="connsiteY37" fmla="*/ 15434273 h 17869498"/>
                    <a:gd name="connsiteX38" fmla="*/ 733426 w 19694652"/>
                    <a:gd name="connsiteY38" fmla="*/ 15231073 h 17869498"/>
                    <a:gd name="connsiteX39" fmla="*/ 701676 w 19694652"/>
                    <a:gd name="connsiteY39" fmla="*/ 15097723 h 17869498"/>
                    <a:gd name="connsiteX40" fmla="*/ 606426 w 19694652"/>
                    <a:gd name="connsiteY40" fmla="*/ 14977073 h 17869498"/>
                    <a:gd name="connsiteX41" fmla="*/ 638176 w 19694652"/>
                    <a:gd name="connsiteY41" fmla="*/ 14869123 h 17869498"/>
                    <a:gd name="connsiteX42" fmla="*/ 574676 w 19694652"/>
                    <a:gd name="connsiteY42" fmla="*/ 14767523 h 17869498"/>
                    <a:gd name="connsiteX43" fmla="*/ 479426 w 19694652"/>
                    <a:gd name="connsiteY43" fmla="*/ 14678623 h 17869498"/>
                    <a:gd name="connsiteX44" fmla="*/ 415926 w 19694652"/>
                    <a:gd name="connsiteY44" fmla="*/ 14494473 h 17869498"/>
                    <a:gd name="connsiteX45" fmla="*/ 327026 w 19694652"/>
                    <a:gd name="connsiteY45" fmla="*/ 14564323 h 17869498"/>
                    <a:gd name="connsiteX46" fmla="*/ 257176 w 19694652"/>
                    <a:gd name="connsiteY46" fmla="*/ 14691323 h 17869498"/>
                    <a:gd name="connsiteX47" fmla="*/ 180976 w 19694652"/>
                    <a:gd name="connsiteY47" fmla="*/ 14811973 h 17869498"/>
                    <a:gd name="connsiteX48" fmla="*/ 180976 w 19694652"/>
                    <a:gd name="connsiteY48" fmla="*/ 14983423 h 17869498"/>
                    <a:gd name="connsiteX49" fmla="*/ 73026 w 19694652"/>
                    <a:gd name="connsiteY49" fmla="*/ 15110423 h 17869498"/>
                    <a:gd name="connsiteX50" fmla="*/ 120651 w 19694652"/>
                    <a:gd name="connsiteY50" fmla="*/ 15234249 h 17869498"/>
                    <a:gd name="connsiteX51" fmla="*/ 50801 w 19694652"/>
                    <a:gd name="connsiteY51" fmla="*/ 15373949 h 17869498"/>
                    <a:gd name="connsiteX52" fmla="*/ 0 w 19694652"/>
                    <a:gd name="connsiteY52" fmla="*/ 15221548 h 17869498"/>
                    <a:gd name="connsiteX53" fmla="*/ 22225 w 19694652"/>
                    <a:gd name="connsiteY53" fmla="*/ 15078673 h 17869498"/>
                    <a:gd name="connsiteX54" fmla="*/ 320675 w 19694652"/>
                    <a:gd name="connsiteY54" fmla="*/ 14024573 h 17869498"/>
                    <a:gd name="connsiteX55" fmla="*/ 4689475 w 19694652"/>
                    <a:gd name="connsiteY55" fmla="*/ 14151573 h 17869498"/>
                    <a:gd name="connsiteX56" fmla="*/ 9121775 w 19694652"/>
                    <a:gd name="connsiteY56" fmla="*/ 14189673 h 17869498"/>
                    <a:gd name="connsiteX57" fmla="*/ 8943975 w 19694652"/>
                    <a:gd name="connsiteY57" fmla="*/ 11471873 h 17869498"/>
                    <a:gd name="connsiteX58" fmla="*/ 8766175 w 19694652"/>
                    <a:gd name="connsiteY58" fmla="*/ 10824173 h 17869498"/>
                    <a:gd name="connsiteX59" fmla="*/ 8893175 w 19694652"/>
                    <a:gd name="connsiteY59" fmla="*/ 10519373 h 17869498"/>
                    <a:gd name="connsiteX60" fmla="*/ 9121775 w 19694652"/>
                    <a:gd name="connsiteY60" fmla="*/ 10176473 h 17869498"/>
                    <a:gd name="connsiteX61" fmla="*/ 10048875 w 19694652"/>
                    <a:gd name="connsiteY61" fmla="*/ 9579573 h 17869498"/>
                    <a:gd name="connsiteX62" fmla="*/ 10493375 w 19694652"/>
                    <a:gd name="connsiteY62" fmla="*/ 9477973 h 17869498"/>
                    <a:gd name="connsiteX63" fmla="*/ 10950575 w 19694652"/>
                    <a:gd name="connsiteY63" fmla="*/ 9249373 h 17869498"/>
                    <a:gd name="connsiteX64" fmla="*/ 11280775 w 19694652"/>
                    <a:gd name="connsiteY64" fmla="*/ 9147773 h 17869498"/>
                    <a:gd name="connsiteX65" fmla="*/ 11203906 w 19694652"/>
                    <a:gd name="connsiteY65" fmla="*/ 3195639 h 17869498"/>
                    <a:gd name="connsiteX66" fmla="*/ 18214975 w 19694652"/>
                    <a:gd name="connsiteY66" fmla="*/ 3000973 h 17869498"/>
                    <a:gd name="connsiteX67" fmla="*/ 18074607 w 19694652"/>
                    <a:gd name="connsiteY67" fmla="*/ 0 h 17869498"/>
                    <a:gd name="connsiteX68" fmla="*/ 19681155 w 19694652"/>
                    <a:gd name="connsiteY68" fmla="*/ 941389 h 17869498"/>
                    <a:gd name="connsiteX69" fmla="*/ 19694652 w 19694652"/>
                    <a:gd name="connsiteY69" fmla="*/ 17864736 h 17869498"/>
                    <a:gd name="connsiteX0" fmla="*/ 19694652 w 19699940"/>
                    <a:gd name="connsiteY0" fmla="*/ 17864736 h 17869498"/>
                    <a:gd name="connsiteX1" fmla="*/ 1323975 w 19699940"/>
                    <a:gd name="connsiteY1" fmla="*/ 17867117 h 17869498"/>
                    <a:gd name="connsiteX2" fmla="*/ 1412876 w 19699940"/>
                    <a:gd name="connsiteY2" fmla="*/ 17732973 h 17869498"/>
                    <a:gd name="connsiteX3" fmla="*/ 1482726 w 19699940"/>
                    <a:gd name="connsiteY3" fmla="*/ 17675823 h 17869498"/>
                    <a:gd name="connsiteX4" fmla="*/ 1558926 w 19699940"/>
                    <a:gd name="connsiteY4" fmla="*/ 17631373 h 17869498"/>
                    <a:gd name="connsiteX5" fmla="*/ 1546226 w 19699940"/>
                    <a:gd name="connsiteY5" fmla="*/ 17758375 h 17869498"/>
                    <a:gd name="connsiteX6" fmla="*/ 1537495 w 19699940"/>
                    <a:gd name="connsiteY6" fmla="*/ 17865531 h 17869498"/>
                    <a:gd name="connsiteX7" fmla="*/ 1767682 w 19699940"/>
                    <a:gd name="connsiteY7" fmla="*/ 17869498 h 17869498"/>
                    <a:gd name="connsiteX8" fmla="*/ 1793876 w 19699940"/>
                    <a:gd name="connsiteY8" fmla="*/ 17739323 h 17869498"/>
                    <a:gd name="connsiteX9" fmla="*/ 1749426 w 19699940"/>
                    <a:gd name="connsiteY9" fmla="*/ 17618673 h 17869498"/>
                    <a:gd name="connsiteX10" fmla="*/ 1774826 w 19699940"/>
                    <a:gd name="connsiteY10" fmla="*/ 17536123 h 17869498"/>
                    <a:gd name="connsiteX11" fmla="*/ 1711326 w 19699940"/>
                    <a:gd name="connsiteY11" fmla="*/ 17542473 h 17869498"/>
                    <a:gd name="connsiteX12" fmla="*/ 1647826 w 19699940"/>
                    <a:gd name="connsiteY12" fmla="*/ 17605973 h 17869498"/>
                    <a:gd name="connsiteX13" fmla="*/ 1603376 w 19699940"/>
                    <a:gd name="connsiteY13" fmla="*/ 17555173 h 17869498"/>
                    <a:gd name="connsiteX14" fmla="*/ 1736726 w 19699940"/>
                    <a:gd name="connsiteY14" fmla="*/ 17415473 h 17869498"/>
                    <a:gd name="connsiteX15" fmla="*/ 1838326 w 19699940"/>
                    <a:gd name="connsiteY15" fmla="*/ 17332923 h 17869498"/>
                    <a:gd name="connsiteX16" fmla="*/ 1870076 w 19699940"/>
                    <a:gd name="connsiteY16" fmla="*/ 17224973 h 17869498"/>
                    <a:gd name="connsiteX17" fmla="*/ 1838326 w 19699940"/>
                    <a:gd name="connsiteY17" fmla="*/ 17110673 h 17869498"/>
                    <a:gd name="connsiteX18" fmla="*/ 1774826 w 19699940"/>
                    <a:gd name="connsiteY18" fmla="*/ 17009073 h 17869498"/>
                    <a:gd name="connsiteX19" fmla="*/ 1882776 w 19699940"/>
                    <a:gd name="connsiteY19" fmla="*/ 16913823 h 17869498"/>
                    <a:gd name="connsiteX20" fmla="*/ 1908176 w 19699940"/>
                    <a:gd name="connsiteY20" fmla="*/ 16780473 h 17869498"/>
                    <a:gd name="connsiteX21" fmla="*/ 1831976 w 19699940"/>
                    <a:gd name="connsiteY21" fmla="*/ 16647123 h 17869498"/>
                    <a:gd name="connsiteX22" fmla="*/ 1717676 w 19699940"/>
                    <a:gd name="connsiteY22" fmla="*/ 16526473 h 17869498"/>
                    <a:gd name="connsiteX23" fmla="*/ 1685926 w 19699940"/>
                    <a:gd name="connsiteY23" fmla="*/ 16424873 h 17869498"/>
                    <a:gd name="connsiteX24" fmla="*/ 1603376 w 19699940"/>
                    <a:gd name="connsiteY24" fmla="*/ 16335973 h 17869498"/>
                    <a:gd name="connsiteX25" fmla="*/ 1590676 w 19699940"/>
                    <a:gd name="connsiteY25" fmla="*/ 16202623 h 17869498"/>
                    <a:gd name="connsiteX26" fmla="*/ 1514476 w 19699940"/>
                    <a:gd name="connsiteY26" fmla="*/ 15967673 h 17869498"/>
                    <a:gd name="connsiteX27" fmla="*/ 1406526 w 19699940"/>
                    <a:gd name="connsiteY27" fmla="*/ 15783523 h 17869498"/>
                    <a:gd name="connsiteX28" fmla="*/ 1311276 w 19699940"/>
                    <a:gd name="connsiteY28" fmla="*/ 15675573 h 17869498"/>
                    <a:gd name="connsiteX29" fmla="*/ 1279526 w 19699940"/>
                    <a:gd name="connsiteY29" fmla="*/ 15516823 h 17869498"/>
                    <a:gd name="connsiteX30" fmla="*/ 1190626 w 19699940"/>
                    <a:gd name="connsiteY30" fmla="*/ 15593023 h 17869498"/>
                    <a:gd name="connsiteX31" fmla="*/ 1196976 w 19699940"/>
                    <a:gd name="connsiteY31" fmla="*/ 15821623 h 17869498"/>
                    <a:gd name="connsiteX32" fmla="*/ 1177925 w 19699940"/>
                    <a:gd name="connsiteY32" fmla="*/ 15923223 h 17869498"/>
                    <a:gd name="connsiteX33" fmla="*/ 1063626 w 19699940"/>
                    <a:gd name="connsiteY33" fmla="*/ 15847023 h 17869498"/>
                    <a:gd name="connsiteX34" fmla="*/ 1000126 w 19699940"/>
                    <a:gd name="connsiteY34" fmla="*/ 15739073 h 17869498"/>
                    <a:gd name="connsiteX35" fmla="*/ 914401 w 19699940"/>
                    <a:gd name="connsiteY35" fmla="*/ 15675573 h 17869498"/>
                    <a:gd name="connsiteX36" fmla="*/ 911226 w 19699940"/>
                    <a:gd name="connsiteY36" fmla="*/ 15548573 h 17869498"/>
                    <a:gd name="connsiteX37" fmla="*/ 803276 w 19699940"/>
                    <a:gd name="connsiteY37" fmla="*/ 15434273 h 17869498"/>
                    <a:gd name="connsiteX38" fmla="*/ 733426 w 19699940"/>
                    <a:gd name="connsiteY38" fmla="*/ 15231073 h 17869498"/>
                    <a:gd name="connsiteX39" fmla="*/ 701676 w 19699940"/>
                    <a:gd name="connsiteY39" fmla="*/ 15097723 h 17869498"/>
                    <a:gd name="connsiteX40" fmla="*/ 606426 w 19699940"/>
                    <a:gd name="connsiteY40" fmla="*/ 14977073 h 17869498"/>
                    <a:gd name="connsiteX41" fmla="*/ 638176 w 19699940"/>
                    <a:gd name="connsiteY41" fmla="*/ 14869123 h 17869498"/>
                    <a:gd name="connsiteX42" fmla="*/ 574676 w 19699940"/>
                    <a:gd name="connsiteY42" fmla="*/ 14767523 h 17869498"/>
                    <a:gd name="connsiteX43" fmla="*/ 479426 w 19699940"/>
                    <a:gd name="connsiteY43" fmla="*/ 14678623 h 17869498"/>
                    <a:gd name="connsiteX44" fmla="*/ 415926 w 19699940"/>
                    <a:gd name="connsiteY44" fmla="*/ 14494473 h 17869498"/>
                    <a:gd name="connsiteX45" fmla="*/ 327026 w 19699940"/>
                    <a:gd name="connsiteY45" fmla="*/ 14564323 h 17869498"/>
                    <a:gd name="connsiteX46" fmla="*/ 257176 w 19699940"/>
                    <a:gd name="connsiteY46" fmla="*/ 14691323 h 17869498"/>
                    <a:gd name="connsiteX47" fmla="*/ 180976 w 19699940"/>
                    <a:gd name="connsiteY47" fmla="*/ 14811973 h 17869498"/>
                    <a:gd name="connsiteX48" fmla="*/ 180976 w 19699940"/>
                    <a:gd name="connsiteY48" fmla="*/ 14983423 h 17869498"/>
                    <a:gd name="connsiteX49" fmla="*/ 73026 w 19699940"/>
                    <a:gd name="connsiteY49" fmla="*/ 15110423 h 17869498"/>
                    <a:gd name="connsiteX50" fmla="*/ 120651 w 19699940"/>
                    <a:gd name="connsiteY50" fmla="*/ 15234249 h 17869498"/>
                    <a:gd name="connsiteX51" fmla="*/ 50801 w 19699940"/>
                    <a:gd name="connsiteY51" fmla="*/ 15373949 h 17869498"/>
                    <a:gd name="connsiteX52" fmla="*/ 0 w 19699940"/>
                    <a:gd name="connsiteY52" fmla="*/ 15221548 h 17869498"/>
                    <a:gd name="connsiteX53" fmla="*/ 22225 w 19699940"/>
                    <a:gd name="connsiteY53" fmla="*/ 15078673 h 17869498"/>
                    <a:gd name="connsiteX54" fmla="*/ 320675 w 19699940"/>
                    <a:gd name="connsiteY54" fmla="*/ 14024573 h 17869498"/>
                    <a:gd name="connsiteX55" fmla="*/ 4689475 w 19699940"/>
                    <a:gd name="connsiteY55" fmla="*/ 14151573 h 17869498"/>
                    <a:gd name="connsiteX56" fmla="*/ 9121775 w 19699940"/>
                    <a:gd name="connsiteY56" fmla="*/ 14189673 h 17869498"/>
                    <a:gd name="connsiteX57" fmla="*/ 8943975 w 19699940"/>
                    <a:gd name="connsiteY57" fmla="*/ 11471873 h 17869498"/>
                    <a:gd name="connsiteX58" fmla="*/ 8766175 w 19699940"/>
                    <a:gd name="connsiteY58" fmla="*/ 10824173 h 17869498"/>
                    <a:gd name="connsiteX59" fmla="*/ 8893175 w 19699940"/>
                    <a:gd name="connsiteY59" fmla="*/ 10519373 h 17869498"/>
                    <a:gd name="connsiteX60" fmla="*/ 9121775 w 19699940"/>
                    <a:gd name="connsiteY60" fmla="*/ 10176473 h 17869498"/>
                    <a:gd name="connsiteX61" fmla="*/ 10048875 w 19699940"/>
                    <a:gd name="connsiteY61" fmla="*/ 9579573 h 17869498"/>
                    <a:gd name="connsiteX62" fmla="*/ 10493375 w 19699940"/>
                    <a:gd name="connsiteY62" fmla="*/ 9477973 h 17869498"/>
                    <a:gd name="connsiteX63" fmla="*/ 10950575 w 19699940"/>
                    <a:gd name="connsiteY63" fmla="*/ 9249373 h 17869498"/>
                    <a:gd name="connsiteX64" fmla="*/ 11280775 w 19699940"/>
                    <a:gd name="connsiteY64" fmla="*/ 9147773 h 17869498"/>
                    <a:gd name="connsiteX65" fmla="*/ 11203906 w 19699940"/>
                    <a:gd name="connsiteY65" fmla="*/ 3195639 h 17869498"/>
                    <a:gd name="connsiteX66" fmla="*/ 18214975 w 19699940"/>
                    <a:gd name="connsiteY66" fmla="*/ 3000973 h 17869498"/>
                    <a:gd name="connsiteX67" fmla="*/ 18074607 w 19699940"/>
                    <a:gd name="connsiteY67" fmla="*/ 0 h 17869498"/>
                    <a:gd name="connsiteX68" fmla="*/ 19697823 w 19699940"/>
                    <a:gd name="connsiteY68" fmla="*/ 941389 h 17869498"/>
                    <a:gd name="connsiteX69" fmla="*/ 19694652 w 19699940"/>
                    <a:gd name="connsiteY69" fmla="*/ 17864736 h 17869498"/>
                    <a:gd name="connsiteX0" fmla="*/ 19694652 w 19699940"/>
                    <a:gd name="connsiteY0" fmla="*/ 17836161 h 17840923"/>
                    <a:gd name="connsiteX1" fmla="*/ 1323975 w 19699940"/>
                    <a:gd name="connsiteY1" fmla="*/ 17838542 h 17840923"/>
                    <a:gd name="connsiteX2" fmla="*/ 1412876 w 19699940"/>
                    <a:gd name="connsiteY2" fmla="*/ 17704398 h 17840923"/>
                    <a:gd name="connsiteX3" fmla="*/ 1482726 w 19699940"/>
                    <a:gd name="connsiteY3" fmla="*/ 17647248 h 17840923"/>
                    <a:gd name="connsiteX4" fmla="*/ 1558926 w 19699940"/>
                    <a:gd name="connsiteY4" fmla="*/ 17602798 h 17840923"/>
                    <a:gd name="connsiteX5" fmla="*/ 1546226 w 19699940"/>
                    <a:gd name="connsiteY5" fmla="*/ 17729800 h 17840923"/>
                    <a:gd name="connsiteX6" fmla="*/ 1537495 w 19699940"/>
                    <a:gd name="connsiteY6" fmla="*/ 17836956 h 17840923"/>
                    <a:gd name="connsiteX7" fmla="*/ 1767682 w 19699940"/>
                    <a:gd name="connsiteY7" fmla="*/ 17840923 h 17840923"/>
                    <a:gd name="connsiteX8" fmla="*/ 1793876 w 19699940"/>
                    <a:gd name="connsiteY8" fmla="*/ 17710748 h 17840923"/>
                    <a:gd name="connsiteX9" fmla="*/ 1749426 w 19699940"/>
                    <a:gd name="connsiteY9" fmla="*/ 17590098 h 17840923"/>
                    <a:gd name="connsiteX10" fmla="*/ 1774826 w 19699940"/>
                    <a:gd name="connsiteY10" fmla="*/ 17507548 h 17840923"/>
                    <a:gd name="connsiteX11" fmla="*/ 1711326 w 19699940"/>
                    <a:gd name="connsiteY11" fmla="*/ 17513898 h 17840923"/>
                    <a:gd name="connsiteX12" fmla="*/ 1647826 w 19699940"/>
                    <a:gd name="connsiteY12" fmla="*/ 17577398 h 17840923"/>
                    <a:gd name="connsiteX13" fmla="*/ 1603376 w 19699940"/>
                    <a:gd name="connsiteY13" fmla="*/ 17526598 h 17840923"/>
                    <a:gd name="connsiteX14" fmla="*/ 1736726 w 19699940"/>
                    <a:gd name="connsiteY14" fmla="*/ 17386898 h 17840923"/>
                    <a:gd name="connsiteX15" fmla="*/ 1838326 w 19699940"/>
                    <a:gd name="connsiteY15" fmla="*/ 17304348 h 17840923"/>
                    <a:gd name="connsiteX16" fmla="*/ 1870076 w 19699940"/>
                    <a:gd name="connsiteY16" fmla="*/ 17196398 h 17840923"/>
                    <a:gd name="connsiteX17" fmla="*/ 1838326 w 19699940"/>
                    <a:gd name="connsiteY17" fmla="*/ 17082098 h 17840923"/>
                    <a:gd name="connsiteX18" fmla="*/ 1774826 w 19699940"/>
                    <a:gd name="connsiteY18" fmla="*/ 16980498 h 17840923"/>
                    <a:gd name="connsiteX19" fmla="*/ 1882776 w 19699940"/>
                    <a:gd name="connsiteY19" fmla="*/ 16885248 h 17840923"/>
                    <a:gd name="connsiteX20" fmla="*/ 1908176 w 19699940"/>
                    <a:gd name="connsiteY20" fmla="*/ 16751898 h 17840923"/>
                    <a:gd name="connsiteX21" fmla="*/ 1831976 w 19699940"/>
                    <a:gd name="connsiteY21" fmla="*/ 16618548 h 17840923"/>
                    <a:gd name="connsiteX22" fmla="*/ 1717676 w 19699940"/>
                    <a:gd name="connsiteY22" fmla="*/ 16497898 h 17840923"/>
                    <a:gd name="connsiteX23" fmla="*/ 1685926 w 19699940"/>
                    <a:gd name="connsiteY23" fmla="*/ 16396298 h 17840923"/>
                    <a:gd name="connsiteX24" fmla="*/ 1603376 w 19699940"/>
                    <a:gd name="connsiteY24" fmla="*/ 16307398 h 17840923"/>
                    <a:gd name="connsiteX25" fmla="*/ 1590676 w 19699940"/>
                    <a:gd name="connsiteY25" fmla="*/ 16174048 h 17840923"/>
                    <a:gd name="connsiteX26" fmla="*/ 1514476 w 19699940"/>
                    <a:gd name="connsiteY26" fmla="*/ 15939098 h 17840923"/>
                    <a:gd name="connsiteX27" fmla="*/ 1406526 w 19699940"/>
                    <a:gd name="connsiteY27" fmla="*/ 15754948 h 17840923"/>
                    <a:gd name="connsiteX28" fmla="*/ 1311276 w 19699940"/>
                    <a:gd name="connsiteY28" fmla="*/ 15646998 h 17840923"/>
                    <a:gd name="connsiteX29" fmla="*/ 1279526 w 19699940"/>
                    <a:gd name="connsiteY29" fmla="*/ 15488248 h 17840923"/>
                    <a:gd name="connsiteX30" fmla="*/ 1190626 w 19699940"/>
                    <a:gd name="connsiteY30" fmla="*/ 15564448 h 17840923"/>
                    <a:gd name="connsiteX31" fmla="*/ 1196976 w 19699940"/>
                    <a:gd name="connsiteY31" fmla="*/ 15793048 h 17840923"/>
                    <a:gd name="connsiteX32" fmla="*/ 1177925 w 19699940"/>
                    <a:gd name="connsiteY32" fmla="*/ 15894648 h 17840923"/>
                    <a:gd name="connsiteX33" fmla="*/ 1063626 w 19699940"/>
                    <a:gd name="connsiteY33" fmla="*/ 15818448 h 17840923"/>
                    <a:gd name="connsiteX34" fmla="*/ 1000126 w 19699940"/>
                    <a:gd name="connsiteY34" fmla="*/ 15710498 h 17840923"/>
                    <a:gd name="connsiteX35" fmla="*/ 914401 w 19699940"/>
                    <a:gd name="connsiteY35" fmla="*/ 15646998 h 17840923"/>
                    <a:gd name="connsiteX36" fmla="*/ 911226 w 19699940"/>
                    <a:gd name="connsiteY36" fmla="*/ 15519998 h 17840923"/>
                    <a:gd name="connsiteX37" fmla="*/ 803276 w 19699940"/>
                    <a:gd name="connsiteY37" fmla="*/ 15405698 h 17840923"/>
                    <a:gd name="connsiteX38" fmla="*/ 733426 w 19699940"/>
                    <a:gd name="connsiteY38" fmla="*/ 15202498 h 17840923"/>
                    <a:gd name="connsiteX39" fmla="*/ 701676 w 19699940"/>
                    <a:gd name="connsiteY39" fmla="*/ 15069148 h 17840923"/>
                    <a:gd name="connsiteX40" fmla="*/ 606426 w 19699940"/>
                    <a:gd name="connsiteY40" fmla="*/ 14948498 h 17840923"/>
                    <a:gd name="connsiteX41" fmla="*/ 638176 w 19699940"/>
                    <a:gd name="connsiteY41" fmla="*/ 14840548 h 17840923"/>
                    <a:gd name="connsiteX42" fmla="*/ 574676 w 19699940"/>
                    <a:gd name="connsiteY42" fmla="*/ 14738948 h 17840923"/>
                    <a:gd name="connsiteX43" fmla="*/ 479426 w 19699940"/>
                    <a:gd name="connsiteY43" fmla="*/ 14650048 h 17840923"/>
                    <a:gd name="connsiteX44" fmla="*/ 415926 w 19699940"/>
                    <a:gd name="connsiteY44" fmla="*/ 14465898 h 17840923"/>
                    <a:gd name="connsiteX45" fmla="*/ 327026 w 19699940"/>
                    <a:gd name="connsiteY45" fmla="*/ 14535748 h 17840923"/>
                    <a:gd name="connsiteX46" fmla="*/ 257176 w 19699940"/>
                    <a:gd name="connsiteY46" fmla="*/ 14662748 h 17840923"/>
                    <a:gd name="connsiteX47" fmla="*/ 180976 w 19699940"/>
                    <a:gd name="connsiteY47" fmla="*/ 14783398 h 17840923"/>
                    <a:gd name="connsiteX48" fmla="*/ 180976 w 19699940"/>
                    <a:gd name="connsiteY48" fmla="*/ 14954848 h 17840923"/>
                    <a:gd name="connsiteX49" fmla="*/ 73026 w 19699940"/>
                    <a:gd name="connsiteY49" fmla="*/ 15081848 h 17840923"/>
                    <a:gd name="connsiteX50" fmla="*/ 120651 w 19699940"/>
                    <a:gd name="connsiteY50" fmla="*/ 15205674 h 17840923"/>
                    <a:gd name="connsiteX51" fmla="*/ 50801 w 19699940"/>
                    <a:gd name="connsiteY51" fmla="*/ 15345374 h 17840923"/>
                    <a:gd name="connsiteX52" fmla="*/ 0 w 19699940"/>
                    <a:gd name="connsiteY52" fmla="*/ 15192973 h 17840923"/>
                    <a:gd name="connsiteX53" fmla="*/ 22225 w 19699940"/>
                    <a:gd name="connsiteY53" fmla="*/ 15050098 h 17840923"/>
                    <a:gd name="connsiteX54" fmla="*/ 320675 w 19699940"/>
                    <a:gd name="connsiteY54" fmla="*/ 13995998 h 17840923"/>
                    <a:gd name="connsiteX55" fmla="*/ 4689475 w 19699940"/>
                    <a:gd name="connsiteY55" fmla="*/ 14122998 h 17840923"/>
                    <a:gd name="connsiteX56" fmla="*/ 9121775 w 19699940"/>
                    <a:gd name="connsiteY56" fmla="*/ 14161098 h 17840923"/>
                    <a:gd name="connsiteX57" fmla="*/ 8943975 w 19699940"/>
                    <a:gd name="connsiteY57" fmla="*/ 11443298 h 17840923"/>
                    <a:gd name="connsiteX58" fmla="*/ 8766175 w 19699940"/>
                    <a:gd name="connsiteY58" fmla="*/ 10795598 h 17840923"/>
                    <a:gd name="connsiteX59" fmla="*/ 8893175 w 19699940"/>
                    <a:gd name="connsiteY59" fmla="*/ 10490798 h 17840923"/>
                    <a:gd name="connsiteX60" fmla="*/ 9121775 w 19699940"/>
                    <a:gd name="connsiteY60" fmla="*/ 10147898 h 17840923"/>
                    <a:gd name="connsiteX61" fmla="*/ 10048875 w 19699940"/>
                    <a:gd name="connsiteY61" fmla="*/ 9550998 h 17840923"/>
                    <a:gd name="connsiteX62" fmla="*/ 10493375 w 19699940"/>
                    <a:gd name="connsiteY62" fmla="*/ 9449398 h 17840923"/>
                    <a:gd name="connsiteX63" fmla="*/ 10950575 w 19699940"/>
                    <a:gd name="connsiteY63" fmla="*/ 9220798 h 17840923"/>
                    <a:gd name="connsiteX64" fmla="*/ 11280775 w 19699940"/>
                    <a:gd name="connsiteY64" fmla="*/ 9119198 h 17840923"/>
                    <a:gd name="connsiteX65" fmla="*/ 11203906 w 19699940"/>
                    <a:gd name="connsiteY65" fmla="*/ 3167064 h 17840923"/>
                    <a:gd name="connsiteX66" fmla="*/ 18214975 w 19699940"/>
                    <a:gd name="connsiteY66" fmla="*/ 2972398 h 17840923"/>
                    <a:gd name="connsiteX67" fmla="*/ 18076988 w 19699940"/>
                    <a:gd name="connsiteY67" fmla="*/ 0 h 17840923"/>
                    <a:gd name="connsiteX68" fmla="*/ 19697823 w 19699940"/>
                    <a:gd name="connsiteY68" fmla="*/ 912814 h 17840923"/>
                    <a:gd name="connsiteX69" fmla="*/ 19694652 w 19699940"/>
                    <a:gd name="connsiteY69" fmla="*/ 17836161 h 178409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9699940" h="17840923">
                      <a:moveTo>
                        <a:pt x="19694652" y="17836161"/>
                      </a:moveTo>
                      <a:lnTo>
                        <a:pt x="1323975" y="17838542"/>
                      </a:lnTo>
                      <a:lnTo>
                        <a:pt x="1412876" y="17704398"/>
                      </a:lnTo>
                      <a:lnTo>
                        <a:pt x="1482726" y="17647248"/>
                      </a:lnTo>
                      <a:lnTo>
                        <a:pt x="1558926" y="17602798"/>
                      </a:lnTo>
                      <a:lnTo>
                        <a:pt x="1546226" y="17729800"/>
                      </a:lnTo>
                      <a:lnTo>
                        <a:pt x="1537495" y="17836956"/>
                      </a:lnTo>
                      <a:lnTo>
                        <a:pt x="1767682" y="17840923"/>
                      </a:lnTo>
                      <a:lnTo>
                        <a:pt x="1793876" y="17710748"/>
                      </a:lnTo>
                      <a:lnTo>
                        <a:pt x="1749426" y="17590098"/>
                      </a:lnTo>
                      <a:lnTo>
                        <a:pt x="1774826" y="17507548"/>
                      </a:lnTo>
                      <a:lnTo>
                        <a:pt x="1711326" y="17513898"/>
                      </a:lnTo>
                      <a:lnTo>
                        <a:pt x="1647826" y="17577398"/>
                      </a:lnTo>
                      <a:lnTo>
                        <a:pt x="1603376" y="17526598"/>
                      </a:lnTo>
                      <a:lnTo>
                        <a:pt x="1736726" y="17386898"/>
                      </a:lnTo>
                      <a:lnTo>
                        <a:pt x="1838326" y="17304348"/>
                      </a:lnTo>
                      <a:lnTo>
                        <a:pt x="1870076" y="17196398"/>
                      </a:lnTo>
                      <a:lnTo>
                        <a:pt x="1838326" y="17082098"/>
                      </a:lnTo>
                      <a:lnTo>
                        <a:pt x="1774826" y="16980498"/>
                      </a:lnTo>
                      <a:lnTo>
                        <a:pt x="1882776" y="16885248"/>
                      </a:lnTo>
                      <a:lnTo>
                        <a:pt x="1908176" y="16751898"/>
                      </a:lnTo>
                      <a:lnTo>
                        <a:pt x="1831976" y="16618548"/>
                      </a:lnTo>
                      <a:lnTo>
                        <a:pt x="1717676" y="16497898"/>
                      </a:lnTo>
                      <a:lnTo>
                        <a:pt x="1685926" y="16396298"/>
                      </a:lnTo>
                      <a:lnTo>
                        <a:pt x="1603376" y="16307398"/>
                      </a:lnTo>
                      <a:lnTo>
                        <a:pt x="1590676" y="16174048"/>
                      </a:lnTo>
                      <a:lnTo>
                        <a:pt x="1514476" y="15939098"/>
                      </a:lnTo>
                      <a:lnTo>
                        <a:pt x="1406526" y="15754948"/>
                      </a:lnTo>
                      <a:lnTo>
                        <a:pt x="1311276" y="15646998"/>
                      </a:lnTo>
                      <a:lnTo>
                        <a:pt x="1279526" y="15488248"/>
                      </a:lnTo>
                      <a:lnTo>
                        <a:pt x="1190626" y="15564448"/>
                      </a:lnTo>
                      <a:lnTo>
                        <a:pt x="1196976" y="15793048"/>
                      </a:lnTo>
                      <a:lnTo>
                        <a:pt x="1177925" y="15894648"/>
                      </a:lnTo>
                      <a:lnTo>
                        <a:pt x="1063626" y="15818448"/>
                      </a:lnTo>
                      <a:lnTo>
                        <a:pt x="1000126" y="15710498"/>
                      </a:lnTo>
                      <a:lnTo>
                        <a:pt x="914401" y="15646998"/>
                      </a:lnTo>
                      <a:cubicBezTo>
                        <a:pt x="913343" y="15604665"/>
                        <a:pt x="912284" y="15562331"/>
                        <a:pt x="911226" y="15519998"/>
                      </a:cubicBezTo>
                      <a:lnTo>
                        <a:pt x="803276" y="15405698"/>
                      </a:lnTo>
                      <a:lnTo>
                        <a:pt x="733426" y="15202498"/>
                      </a:lnTo>
                      <a:lnTo>
                        <a:pt x="701676" y="15069148"/>
                      </a:lnTo>
                      <a:lnTo>
                        <a:pt x="606426" y="14948498"/>
                      </a:lnTo>
                      <a:lnTo>
                        <a:pt x="638176" y="14840548"/>
                      </a:lnTo>
                      <a:lnTo>
                        <a:pt x="574676" y="14738948"/>
                      </a:lnTo>
                      <a:lnTo>
                        <a:pt x="479426" y="14650048"/>
                      </a:lnTo>
                      <a:lnTo>
                        <a:pt x="415926" y="14465898"/>
                      </a:lnTo>
                      <a:lnTo>
                        <a:pt x="327026" y="14535748"/>
                      </a:lnTo>
                      <a:lnTo>
                        <a:pt x="257176" y="14662748"/>
                      </a:lnTo>
                      <a:lnTo>
                        <a:pt x="180976" y="14783398"/>
                      </a:lnTo>
                      <a:lnTo>
                        <a:pt x="180976" y="14954848"/>
                      </a:lnTo>
                      <a:lnTo>
                        <a:pt x="73026" y="15081848"/>
                      </a:lnTo>
                      <a:lnTo>
                        <a:pt x="120651" y="15205674"/>
                      </a:lnTo>
                      <a:lnTo>
                        <a:pt x="50801" y="15345374"/>
                      </a:lnTo>
                      <a:lnTo>
                        <a:pt x="0" y="15192973"/>
                      </a:lnTo>
                      <a:lnTo>
                        <a:pt x="22225" y="15050098"/>
                      </a:lnTo>
                      <a:lnTo>
                        <a:pt x="320675" y="13995998"/>
                      </a:lnTo>
                      <a:lnTo>
                        <a:pt x="4689475" y="14122998"/>
                      </a:lnTo>
                      <a:lnTo>
                        <a:pt x="9121775" y="14161098"/>
                      </a:lnTo>
                      <a:lnTo>
                        <a:pt x="8943975" y="11443298"/>
                      </a:lnTo>
                      <a:lnTo>
                        <a:pt x="8766175" y="10795598"/>
                      </a:lnTo>
                      <a:lnTo>
                        <a:pt x="8893175" y="10490798"/>
                      </a:lnTo>
                      <a:lnTo>
                        <a:pt x="9121775" y="10147898"/>
                      </a:lnTo>
                      <a:lnTo>
                        <a:pt x="10048875" y="9550998"/>
                      </a:lnTo>
                      <a:lnTo>
                        <a:pt x="10493375" y="9449398"/>
                      </a:lnTo>
                      <a:lnTo>
                        <a:pt x="10950575" y="9220798"/>
                      </a:lnTo>
                      <a:lnTo>
                        <a:pt x="11280775" y="9119198"/>
                      </a:lnTo>
                      <a:lnTo>
                        <a:pt x="11203906" y="3167064"/>
                      </a:lnTo>
                      <a:lnTo>
                        <a:pt x="18214975" y="2972398"/>
                      </a:lnTo>
                      <a:lnTo>
                        <a:pt x="18076988" y="0"/>
                      </a:lnTo>
                      <a:lnTo>
                        <a:pt x="19697823" y="912814"/>
                      </a:lnTo>
                      <a:cubicBezTo>
                        <a:pt x="19699940" y="6577742"/>
                        <a:pt x="19692535" y="12171233"/>
                        <a:pt x="19694652" y="17836161"/>
                      </a:cubicBez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8" name="任意多边形 57"/>
                <p:cNvSpPr/>
                <p:nvPr/>
              </p:nvSpPr>
              <p:spPr>
                <a:xfrm>
                  <a:off x="4622800" y="2071688"/>
                  <a:ext cx="354013" cy="1135062"/>
                </a:xfrm>
                <a:custGeom>
                  <a:avLst/>
                  <a:gdLst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0" fmla="*/ 762000 w 1943100"/>
                    <a:gd name="connsiteY0" fmla="*/ 0 h 1123950"/>
                    <a:gd name="connsiteX1" fmla="*/ 0 w 1943100"/>
                    <a:gd name="connsiteY1" fmla="*/ 1123950 h 1123950"/>
                    <a:gd name="connsiteX2" fmla="*/ 1943100 w 1943100"/>
                    <a:gd name="connsiteY2" fmla="*/ 457200 h 1123950"/>
                    <a:gd name="connsiteX3" fmla="*/ 819150 w 1943100"/>
                    <a:gd name="connsiteY3" fmla="*/ 38100 h 1123950"/>
                    <a:gd name="connsiteX4" fmla="*/ 762000 w 1943100"/>
                    <a:gd name="connsiteY4" fmla="*/ 0 h 1123950"/>
                    <a:gd name="connsiteX0" fmla="*/ 0 w 2651759"/>
                    <a:gd name="connsiteY0" fmla="*/ 3025140 h 3025140"/>
                    <a:gd name="connsiteX1" fmla="*/ 708659 w 2651759"/>
                    <a:gd name="connsiteY1" fmla="*/ 1085850 h 3025140"/>
                    <a:gd name="connsiteX2" fmla="*/ 2651759 w 2651759"/>
                    <a:gd name="connsiteY2" fmla="*/ 419100 h 3025140"/>
                    <a:gd name="connsiteX3" fmla="*/ 1527809 w 2651759"/>
                    <a:gd name="connsiteY3" fmla="*/ 0 h 3025140"/>
                    <a:gd name="connsiteX4" fmla="*/ 0 w 2651759"/>
                    <a:gd name="connsiteY4" fmla="*/ 3025140 h 3025140"/>
                    <a:gd name="connsiteX0" fmla="*/ 0 w 2651759"/>
                    <a:gd name="connsiteY0" fmla="*/ 2606040 h 2606040"/>
                    <a:gd name="connsiteX1" fmla="*/ 708659 w 2651759"/>
                    <a:gd name="connsiteY1" fmla="*/ 666750 h 2606040"/>
                    <a:gd name="connsiteX2" fmla="*/ 2651759 w 2651759"/>
                    <a:gd name="connsiteY2" fmla="*/ 0 h 2606040"/>
                    <a:gd name="connsiteX3" fmla="*/ 2518409 w 2651759"/>
                    <a:gd name="connsiteY3" fmla="*/ 1356360 h 2606040"/>
                    <a:gd name="connsiteX4" fmla="*/ 0 w 2651759"/>
                    <a:gd name="connsiteY4" fmla="*/ 2606040 h 2606040"/>
                    <a:gd name="connsiteX0" fmla="*/ 0 w 2518409"/>
                    <a:gd name="connsiteY0" fmla="*/ 3832860 h 3832860"/>
                    <a:gd name="connsiteX1" fmla="*/ 708659 w 2518409"/>
                    <a:gd name="connsiteY1" fmla="*/ 1893570 h 3832860"/>
                    <a:gd name="connsiteX2" fmla="*/ 1653541 w 2518409"/>
                    <a:gd name="connsiteY2" fmla="*/ 0 h 3832860"/>
                    <a:gd name="connsiteX3" fmla="*/ 2518409 w 2518409"/>
                    <a:gd name="connsiteY3" fmla="*/ 2583180 h 3832860"/>
                    <a:gd name="connsiteX4" fmla="*/ 0 w 2518409"/>
                    <a:gd name="connsiteY4" fmla="*/ 3832860 h 3832860"/>
                    <a:gd name="connsiteX0" fmla="*/ 0 w 2518408"/>
                    <a:gd name="connsiteY0" fmla="*/ 3787140 h 3787140"/>
                    <a:gd name="connsiteX1" fmla="*/ 708658 w 2518408"/>
                    <a:gd name="connsiteY1" fmla="*/ 1893570 h 3787140"/>
                    <a:gd name="connsiteX2" fmla="*/ 1653540 w 2518408"/>
                    <a:gd name="connsiteY2" fmla="*/ 0 h 3787140"/>
                    <a:gd name="connsiteX3" fmla="*/ 2518408 w 2518408"/>
                    <a:gd name="connsiteY3" fmla="*/ 2583180 h 3787140"/>
                    <a:gd name="connsiteX4" fmla="*/ 0 w 2518408"/>
                    <a:gd name="connsiteY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767843 w 2632711"/>
                    <a:gd name="connsiteY2" fmla="*/ 0 h 3787140"/>
                    <a:gd name="connsiteX3" fmla="*/ 2632711 w 2632711"/>
                    <a:gd name="connsiteY3" fmla="*/ 2583180 h 3787140"/>
                    <a:gd name="connsiteX4" fmla="*/ 114303 w 2632711"/>
                    <a:gd name="connsiteY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1767843 w 2632711"/>
                    <a:gd name="connsiteY3" fmla="*/ 0 h 3787140"/>
                    <a:gd name="connsiteX4" fmla="*/ 2632711 w 2632711"/>
                    <a:gd name="connsiteY4" fmla="*/ 2583180 h 3787140"/>
                    <a:gd name="connsiteX5" fmla="*/ 114303 w 2632711"/>
                    <a:gd name="connsiteY5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1767843 w 2632711"/>
                    <a:gd name="connsiteY4" fmla="*/ 0 h 3787140"/>
                    <a:gd name="connsiteX5" fmla="*/ 2632711 w 2632711"/>
                    <a:gd name="connsiteY5" fmla="*/ 2583180 h 3787140"/>
                    <a:gd name="connsiteX6" fmla="*/ 114303 w 2632711"/>
                    <a:gd name="connsiteY6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1767843 w 2632711"/>
                    <a:gd name="connsiteY5" fmla="*/ 0 h 3787140"/>
                    <a:gd name="connsiteX6" fmla="*/ 2632711 w 2632711"/>
                    <a:gd name="connsiteY6" fmla="*/ 2583180 h 3787140"/>
                    <a:gd name="connsiteX7" fmla="*/ 114303 w 2632711"/>
                    <a:gd name="connsiteY7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1767843 w 2632711"/>
                    <a:gd name="connsiteY6" fmla="*/ 0 h 3787140"/>
                    <a:gd name="connsiteX7" fmla="*/ 2632711 w 2632711"/>
                    <a:gd name="connsiteY7" fmla="*/ 2583180 h 3787140"/>
                    <a:gd name="connsiteX8" fmla="*/ 114303 w 2632711"/>
                    <a:gd name="connsiteY8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1767843 w 2632711"/>
                    <a:gd name="connsiteY7" fmla="*/ 0 h 3787140"/>
                    <a:gd name="connsiteX8" fmla="*/ 2632711 w 2632711"/>
                    <a:gd name="connsiteY8" fmla="*/ 2583180 h 3787140"/>
                    <a:gd name="connsiteX9" fmla="*/ 114303 w 2632711"/>
                    <a:gd name="connsiteY9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1767843 w 2632711"/>
                    <a:gd name="connsiteY8" fmla="*/ 0 h 3787140"/>
                    <a:gd name="connsiteX9" fmla="*/ 2632711 w 2632711"/>
                    <a:gd name="connsiteY9" fmla="*/ 2583180 h 3787140"/>
                    <a:gd name="connsiteX10" fmla="*/ 114303 w 2632711"/>
                    <a:gd name="connsiteY10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767843 w 2632711"/>
                    <a:gd name="connsiteY9" fmla="*/ 0 h 3787140"/>
                    <a:gd name="connsiteX10" fmla="*/ 2632711 w 2632711"/>
                    <a:gd name="connsiteY10" fmla="*/ 2583180 h 3787140"/>
                    <a:gd name="connsiteX11" fmla="*/ 114303 w 2632711"/>
                    <a:gd name="connsiteY11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767843 w 2632711"/>
                    <a:gd name="connsiteY10" fmla="*/ 0 h 3787140"/>
                    <a:gd name="connsiteX11" fmla="*/ 2632711 w 2632711"/>
                    <a:gd name="connsiteY11" fmla="*/ 2583180 h 3787140"/>
                    <a:gd name="connsiteX12" fmla="*/ 114303 w 2632711"/>
                    <a:gd name="connsiteY12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767843 w 2632711"/>
                    <a:gd name="connsiteY11" fmla="*/ 0 h 3787140"/>
                    <a:gd name="connsiteX12" fmla="*/ 2632711 w 2632711"/>
                    <a:gd name="connsiteY12" fmla="*/ 2583180 h 3787140"/>
                    <a:gd name="connsiteX13" fmla="*/ 114303 w 2632711"/>
                    <a:gd name="connsiteY13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324627 w 2632711"/>
                    <a:gd name="connsiteY11" fmla="*/ 358343 h 3787140"/>
                    <a:gd name="connsiteX12" fmla="*/ 1767843 w 2632711"/>
                    <a:gd name="connsiteY12" fmla="*/ 0 h 3787140"/>
                    <a:gd name="connsiteX13" fmla="*/ 2632711 w 2632711"/>
                    <a:gd name="connsiteY13" fmla="*/ 2583180 h 3787140"/>
                    <a:gd name="connsiteX14" fmla="*/ 114303 w 2632711"/>
                    <a:gd name="connsiteY14" fmla="*/ 3787140 h 3787140"/>
                    <a:gd name="connsiteX0" fmla="*/ 114303 w 2632711"/>
                    <a:gd name="connsiteY0" fmla="*/ 3787140 h 3787140"/>
                    <a:gd name="connsiteX1" fmla="*/ 0 w 2632711"/>
                    <a:gd name="connsiteY1" fmla="*/ 1375410 h 3787140"/>
                    <a:gd name="connsiteX2" fmla="*/ 196867 w 2632711"/>
                    <a:gd name="connsiteY2" fmla="*/ 1227023 h 3787140"/>
                    <a:gd name="connsiteX3" fmla="*/ 341647 w 2632711"/>
                    <a:gd name="connsiteY3" fmla="*/ 1181303 h 3787140"/>
                    <a:gd name="connsiteX4" fmla="*/ 417847 w 2632711"/>
                    <a:gd name="connsiteY4" fmla="*/ 1044143 h 3787140"/>
                    <a:gd name="connsiteX5" fmla="*/ 524527 w 2632711"/>
                    <a:gd name="connsiteY5" fmla="*/ 1006043 h 3787140"/>
                    <a:gd name="connsiteX6" fmla="*/ 593107 w 2632711"/>
                    <a:gd name="connsiteY6" fmla="*/ 884123 h 3787140"/>
                    <a:gd name="connsiteX7" fmla="*/ 737887 w 2632711"/>
                    <a:gd name="connsiteY7" fmla="*/ 785063 h 3787140"/>
                    <a:gd name="connsiteX8" fmla="*/ 905527 w 2632711"/>
                    <a:gd name="connsiteY8" fmla="*/ 602183 h 3787140"/>
                    <a:gd name="connsiteX9" fmla="*/ 1019827 w 2632711"/>
                    <a:gd name="connsiteY9" fmla="*/ 518363 h 3787140"/>
                    <a:gd name="connsiteX10" fmla="*/ 1187467 w 2632711"/>
                    <a:gd name="connsiteY10" fmla="*/ 449783 h 3787140"/>
                    <a:gd name="connsiteX11" fmla="*/ 1324627 w 2632711"/>
                    <a:gd name="connsiteY11" fmla="*/ 358343 h 3787140"/>
                    <a:gd name="connsiteX12" fmla="*/ 1423687 w 2632711"/>
                    <a:gd name="connsiteY12" fmla="*/ 236423 h 3787140"/>
                    <a:gd name="connsiteX13" fmla="*/ 1767843 w 2632711"/>
                    <a:gd name="connsiteY13" fmla="*/ 0 h 3787140"/>
                    <a:gd name="connsiteX14" fmla="*/ 2632711 w 2632711"/>
                    <a:gd name="connsiteY14" fmla="*/ 2583180 h 3787140"/>
                    <a:gd name="connsiteX15" fmla="*/ 114303 w 2632711"/>
                    <a:gd name="connsiteY15" fmla="*/ 3787140 h 3787140"/>
                    <a:gd name="connsiteX0" fmla="*/ 114303 w 2632711"/>
                    <a:gd name="connsiteY0" fmla="*/ 3817620 h 3817620"/>
                    <a:gd name="connsiteX1" fmla="*/ 0 w 2632711"/>
                    <a:gd name="connsiteY1" fmla="*/ 1405890 h 3817620"/>
                    <a:gd name="connsiteX2" fmla="*/ 196867 w 2632711"/>
                    <a:gd name="connsiteY2" fmla="*/ 1257503 h 3817620"/>
                    <a:gd name="connsiteX3" fmla="*/ 341647 w 2632711"/>
                    <a:gd name="connsiteY3" fmla="*/ 1211783 h 3817620"/>
                    <a:gd name="connsiteX4" fmla="*/ 417847 w 2632711"/>
                    <a:gd name="connsiteY4" fmla="*/ 1074623 h 3817620"/>
                    <a:gd name="connsiteX5" fmla="*/ 524527 w 2632711"/>
                    <a:gd name="connsiteY5" fmla="*/ 1036523 h 3817620"/>
                    <a:gd name="connsiteX6" fmla="*/ 593107 w 2632711"/>
                    <a:gd name="connsiteY6" fmla="*/ 914603 h 3817620"/>
                    <a:gd name="connsiteX7" fmla="*/ 737887 w 2632711"/>
                    <a:gd name="connsiteY7" fmla="*/ 815543 h 3817620"/>
                    <a:gd name="connsiteX8" fmla="*/ 905527 w 2632711"/>
                    <a:gd name="connsiteY8" fmla="*/ 632663 h 3817620"/>
                    <a:gd name="connsiteX9" fmla="*/ 1019827 w 2632711"/>
                    <a:gd name="connsiteY9" fmla="*/ 548843 h 3817620"/>
                    <a:gd name="connsiteX10" fmla="*/ 1187467 w 2632711"/>
                    <a:gd name="connsiteY10" fmla="*/ 480263 h 3817620"/>
                    <a:gd name="connsiteX11" fmla="*/ 1324627 w 2632711"/>
                    <a:gd name="connsiteY11" fmla="*/ 388823 h 3817620"/>
                    <a:gd name="connsiteX12" fmla="*/ 1423687 w 2632711"/>
                    <a:gd name="connsiteY12" fmla="*/ 266903 h 3817620"/>
                    <a:gd name="connsiteX13" fmla="*/ 1752603 w 2632711"/>
                    <a:gd name="connsiteY13" fmla="*/ 0 h 3817620"/>
                    <a:gd name="connsiteX14" fmla="*/ 2632711 w 2632711"/>
                    <a:gd name="connsiteY14" fmla="*/ 2613660 h 3817620"/>
                    <a:gd name="connsiteX15" fmla="*/ 114303 w 2632711"/>
                    <a:gd name="connsiteY15" fmla="*/ 3817620 h 3817620"/>
                    <a:gd name="connsiteX0" fmla="*/ 114303 w 1756411"/>
                    <a:gd name="connsiteY0" fmla="*/ 3817620 h 5652135"/>
                    <a:gd name="connsiteX1" fmla="*/ 0 w 1756411"/>
                    <a:gd name="connsiteY1" fmla="*/ 1405890 h 5652135"/>
                    <a:gd name="connsiteX2" fmla="*/ 196867 w 1756411"/>
                    <a:gd name="connsiteY2" fmla="*/ 1257503 h 5652135"/>
                    <a:gd name="connsiteX3" fmla="*/ 341647 w 1756411"/>
                    <a:gd name="connsiteY3" fmla="*/ 1211783 h 5652135"/>
                    <a:gd name="connsiteX4" fmla="*/ 417847 w 1756411"/>
                    <a:gd name="connsiteY4" fmla="*/ 1074623 h 5652135"/>
                    <a:gd name="connsiteX5" fmla="*/ 524527 w 1756411"/>
                    <a:gd name="connsiteY5" fmla="*/ 1036523 h 5652135"/>
                    <a:gd name="connsiteX6" fmla="*/ 593107 w 1756411"/>
                    <a:gd name="connsiteY6" fmla="*/ 914603 h 5652135"/>
                    <a:gd name="connsiteX7" fmla="*/ 737887 w 1756411"/>
                    <a:gd name="connsiteY7" fmla="*/ 815543 h 5652135"/>
                    <a:gd name="connsiteX8" fmla="*/ 905527 w 1756411"/>
                    <a:gd name="connsiteY8" fmla="*/ 632663 h 5652135"/>
                    <a:gd name="connsiteX9" fmla="*/ 1019827 w 1756411"/>
                    <a:gd name="connsiteY9" fmla="*/ 548843 h 5652135"/>
                    <a:gd name="connsiteX10" fmla="*/ 1187467 w 1756411"/>
                    <a:gd name="connsiteY10" fmla="*/ 480263 h 5652135"/>
                    <a:gd name="connsiteX11" fmla="*/ 1324627 w 1756411"/>
                    <a:gd name="connsiteY11" fmla="*/ 388823 h 5652135"/>
                    <a:gd name="connsiteX12" fmla="*/ 1423687 w 1756411"/>
                    <a:gd name="connsiteY12" fmla="*/ 266903 h 5652135"/>
                    <a:gd name="connsiteX13" fmla="*/ 1752603 w 1756411"/>
                    <a:gd name="connsiteY13" fmla="*/ 0 h 5652135"/>
                    <a:gd name="connsiteX14" fmla="*/ 1756411 w 1756411"/>
                    <a:gd name="connsiteY14" fmla="*/ 5652135 h 5652135"/>
                    <a:gd name="connsiteX15" fmla="*/ 114303 w 1756411"/>
                    <a:gd name="connsiteY15" fmla="*/ 3817620 h 5652135"/>
                    <a:gd name="connsiteX0" fmla="*/ 114303 w 1756411"/>
                    <a:gd name="connsiteY0" fmla="*/ 3817620 h 5652135"/>
                    <a:gd name="connsiteX1" fmla="*/ 0 w 1756411"/>
                    <a:gd name="connsiteY1" fmla="*/ 1405890 h 5652135"/>
                    <a:gd name="connsiteX2" fmla="*/ 196867 w 1756411"/>
                    <a:gd name="connsiteY2" fmla="*/ 1257503 h 5652135"/>
                    <a:gd name="connsiteX3" fmla="*/ 341647 w 1756411"/>
                    <a:gd name="connsiteY3" fmla="*/ 1211783 h 5652135"/>
                    <a:gd name="connsiteX4" fmla="*/ 417847 w 1756411"/>
                    <a:gd name="connsiteY4" fmla="*/ 1074623 h 5652135"/>
                    <a:gd name="connsiteX5" fmla="*/ 524527 w 1756411"/>
                    <a:gd name="connsiteY5" fmla="*/ 1036523 h 5652135"/>
                    <a:gd name="connsiteX6" fmla="*/ 593107 w 1756411"/>
                    <a:gd name="connsiteY6" fmla="*/ 914603 h 5652135"/>
                    <a:gd name="connsiteX7" fmla="*/ 737887 w 1756411"/>
                    <a:gd name="connsiteY7" fmla="*/ 815543 h 5652135"/>
                    <a:gd name="connsiteX8" fmla="*/ 905527 w 1756411"/>
                    <a:gd name="connsiteY8" fmla="*/ 632663 h 5652135"/>
                    <a:gd name="connsiteX9" fmla="*/ 1019827 w 1756411"/>
                    <a:gd name="connsiteY9" fmla="*/ 548843 h 5652135"/>
                    <a:gd name="connsiteX10" fmla="*/ 1187467 w 1756411"/>
                    <a:gd name="connsiteY10" fmla="*/ 480263 h 5652135"/>
                    <a:gd name="connsiteX11" fmla="*/ 1324627 w 1756411"/>
                    <a:gd name="connsiteY11" fmla="*/ 388823 h 5652135"/>
                    <a:gd name="connsiteX12" fmla="*/ 1423687 w 1756411"/>
                    <a:gd name="connsiteY12" fmla="*/ 266903 h 5652135"/>
                    <a:gd name="connsiteX13" fmla="*/ 1752603 w 1756411"/>
                    <a:gd name="connsiteY13" fmla="*/ 0 h 5652135"/>
                    <a:gd name="connsiteX14" fmla="*/ 1756411 w 1756411"/>
                    <a:gd name="connsiteY14" fmla="*/ 5652135 h 5652135"/>
                    <a:gd name="connsiteX15" fmla="*/ 149242 w 1756411"/>
                    <a:gd name="connsiteY15" fmla="*/ 4755083 h 5652135"/>
                    <a:gd name="connsiteX16" fmla="*/ 114303 w 1756411"/>
                    <a:gd name="connsiteY16" fmla="*/ 3817620 h 5652135"/>
                    <a:gd name="connsiteX0" fmla="*/ 114303 w 1768317"/>
                    <a:gd name="connsiteY0" fmla="*/ 3817620 h 5668804"/>
                    <a:gd name="connsiteX1" fmla="*/ 0 w 1768317"/>
                    <a:gd name="connsiteY1" fmla="*/ 1405890 h 5668804"/>
                    <a:gd name="connsiteX2" fmla="*/ 196867 w 1768317"/>
                    <a:gd name="connsiteY2" fmla="*/ 1257503 h 5668804"/>
                    <a:gd name="connsiteX3" fmla="*/ 341647 w 1768317"/>
                    <a:gd name="connsiteY3" fmla="*/ 1211783 h 5668804"/>
                    <a:gd name="connsiteX4" fmla="*/ 417847 w 1768317"/>
                    <a:gd name="connsiteY4" fmla="*/ 1074623 h 5668804"/>
                    <a:gd name="connsiteX5" fmla="*/ 524527 w 1768317"/>
                    <a:gd name="connsiteY5" fmla="*/ 1036523 h 5668804"/>
                    <a:gd name="connsiteX6" fmla="*/ 593107 w 1768317"/>
                    <a:gd name="connsiteY6" fmla="*/ 914603 h 5668804"/>
                    <a:gd name="connsiteX7" fmla="*/ 737887 w 1768317"/>
                    <a:gd name="connsiteY7" fmla="*/ 815543 h 5668804"/>
                    <a:gd name="connsiteX8" fmla="*/ 905527 w 1768317"/>
                    <a:gd name="connsiteY8" fmla="*/ 632663 h 5668804"/>
                    <a:gd name="connsiteX9" fmla="*/ 1019827 w 1768317"/>
                    <a:gd name="connsiteY9" fmla="*/ 548843 h 5668804"/>
                    <a:gd name="connsiteX10" fmla="*/ 1187467 w 1768317"/>
                    <a:gd name="connsiteY10" fmla="*/ 480263 h 5668804"/>
                    <a:gd name="connsiteX11" fmla="*/ 1324627 w 1768317"/>
                    <a:gd name="connsiteY11" fmla="*/ 388823 h 5668804"/>
                    <a:gd name="connsiteX12" fmla="*/ 1423687 w 1768317"/>
                    <a:gd name="connsiteY12" fmla="*/ 266903 h 5668804"/>
                    <a:gd name="connsiteX13" fmla="*/ 1752603 w 1768317"/>
                    <a:gd name="connsiteY13" fmla="*/ 0 h 5668804"/>
                    <a:gd name="connsiteX14" fmla="*/ 1768317 w 1768317"/>
                    <a:gd name="connsiteY14" fmla="*/ 5668804 h 5668804"/>
                    <a:gd name="connsiteX15" fmla="*/ 149242 w 1768317"/>
                    <a:gd name="connsiteY15" fmla="*/ 4755083 h 5668804"/>
                    <a:gd name="connsiteX16" fmla="*/ 114303 w 1768317"/>
                    <a:gd name="connsiteY16" fmla="*/ 3817620 h 5668804"/>
                    <a:gd name="connsiteX0" fmla="*/ 114303 w 1770541"/>
                    <a:gd name="connsiteY0" fmla="*/ 3824764 h 5675948"/>
                    <a:gd name="connsiteX1" fmla="*/ 0 w 1770541"/>
                    <a:gd name="connsiteY1" fmla="*/ 1413034 h 5675948"/>
                    <a:gd name="connsiteX2" fmla="*/ 196867 w 1770541"/>
                    <a:gd name="connsiteY2" fmla="*/ 1264647 h 5675948"/>
                    <a:gd name="connsiteX3" fmla="*/ 341647 w 1770541"/>
                    <a:gd name="connsiteY3" fmla="*/ 1218927 h 5675948"/>
                    <a:gd name="connsiteX4" fmla="*/ 417847 w 1770541"/>
                    <a:gd name="connsiteY4" fmla="*/ 1081767 h 5675948"/>
                    <a:gd name="connsiteX5" fmla="*/ 524527 w 1770541"/>
                    <a:gd name="connsiteY5" fmla="*/ 1043667 h 5675948"/>
                    <a:gd name="connsiteX6" fmla="*/ 593107 w 1770541"/>
                    <a:gd name="connsiteY6" fmla="*/ 921747 h 5675948"/>
                    <a:gd name="connsiteX7" fmla="*/ 737887 w 1770541"/>
                    <a:gd name="connsiteY7" fmla="*/ 822687 h 5675948"/>
                    <a:gd name="connsiteX8" fmla="*/ 905527 w 1770541"/>
                    <a:gd name="connsiteY8" fmla="*/ 639807 h 5675948"/>
                    <a:gd name="connsiteX9" fmla="*/ 1019827 w 1770541"/>
                    <a:gd name="connsiteY9" fmla="*/ 555987 h 5675948"/>
                    <a:gd name="connsiteX10" fmla="*/ 1187467 w 1770541"/>
                    <a:gd name="connsiteY10" fmla="*/ 487407 h 5675948"/>
                    <a:gd name="connsiteX11" fmla="*/ 1324627 w 1770541"/>
                    <a:gd name="connsiteY11" fmla="*/ 395967 h 5675948"/>
                    <a:gd name="connsiteX12" fmla="*/ 1423687 w 1770541"/>
                    <a:gd name="connsiteY12" fmla="*/ 274047 h 5675948"/>
                    <a:gd name="connsiteX13" fmla="*/ 1769272 w 1770541"/>
                    <a:gd name="connsiteY13" fmla="*/ 0 h 5675948"/>
                    <a:gd name="connsiteX14" fmla="*/ 1768317 w 1770541"/>
                    <a:gd name="connsiteY14" fmla="*/ 5675948 h 5675948"/>
                    <a:gd name="connsiteX15" fmla="*/ 149242 w 1770541"/>
                    <a:gd name="connsiteY15" fmla="*/ 4762227 h 5675948"/>
                    <a:gd name="connsiteX16" fmla="*/ 114303 w 1770541"/>
                    <a:gd name="connsiteY16" fmla="*/ 3824764 h 56759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770541" h="5675948">
                      <a:moveTo>
                        <a:pt x="114303" y="3824764"/>
                      </a:moveTo>
                      <a:lnTo>
                        <a:pt x="0" y="1413034"/>
                      </a:lnTo>
                      <a:lnTo>
                        <a:pt x="196867" y="1264647"/>
                      </a:lnTo>
                      <a:lnTo>
                        <a:pt x="341647" y="1218927"/>
                      </a:lnTo>
                      <a:lnTo>
                        <a:pt x="417847" y="1081767"/>
                      </a:lnTo>
                      <a:lnTo>
                        <a:pt x="524527" y="1043667"/>
                      </a:lnTo>
                      <a:lnTo>
                        <a:pt x="593107" y="921747"/>
                      </a:lnTo>
                      <a:lnTo>
                        <a:pt x="737887" y="822687"/>
                      </a:lnTo>
                      <a:lnTo>
                        <a:pt x="905527" y="639807"/>
                      </a:lnTo>
                      <a:lnTo>
                        <a:pt x="1019827" y="555987"/>
                      </a:lnTo>
                      <a:lnTo>
                        <a:pt x="1187467" y="487407"/>
                      </a:lnTo>
                      <a:lnTo>
                        <a:pt x="1324627" y="395967"/>
                      </a:lnTo>
                      <a:lnTo>
                        <a:pt x="1423687" y="274047"/>
                      </a:lnTo>
                      <a:lnTo>
                        <a:pt x="1769272" y="0"/>
                      </a:lnTo>
                      <a:cubicBezTo>
                        <a:pt x="1770541" y="1884045"/>
                        <a:pt x="1767048" y="3791903"/>
                        <a:pt x="1768317" y="5675948"/>
                      </a:cubicBezTo>
                      <a:lnTo>
                        <a:pt x="149242" y="4762227"/>
                      </a:lnTo>
                      <a:lnTo>
                        <a:pt x="114303" y="3824764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grpSp>
              <p:nvGrpSpPr>
                <p:cNvPr id="59" name="组合 58"/>
                <p:cNvGrpSpPr/>
                <p:nvPr/>
              </p:nvGrpSpPr>
              <p:grpSpPr>
                <a:xfrm>
                  <a:off x="728663" y="1189038"/>
                  <a:ext cx="4248150" cy="1692275"/>
                  <a:chOff x="728663" y="1189038"/>
                  <a:chExt cx="4248150" cy="1692275"/>
                </a:xfrm>
              </p:grpSpPr>
              <p:sp>
                <p:nvSpPr>
                  <p:cNvPr id="60" name="任意多边形 59"/>
                  <p:cNvSpPr/>
                  <p:nvPr/>
                </p:nvSpPr>
                <p:spPr>
                  <a:xfrm>
                    <a:off x="2784475" y="1189038"/>
                    <a:ext cx="2192338" cy="1692275"/>
                  </a:xfrm>
                  <a:custGeom>
                    <a:avLst/>
                    <a:gdLst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0" fmla="*/ 762000 w 1943100"/>
                      <a:gd name="connsiteY0" fmla="*/ 0 h 1123950"/>
                      <a:gd name="connsiteX1" fmla="*/ 0 w 1943100"/>
                      <a:gd name="connsiteY1" fmla="*/ 1123950 h 1123950"/>
                      <a:gd name="connsiteX2" fmla="*/ 1943100 w 1943100"/>
                      <a:gd name="connsiteY2" fmla="*/ 457200 h 1123950"/>
                      <a:gd name="connsiteX3" fmla="*/ 819150 w 1943100"/>
                      <a:gd name="connsiteY3" fmla="*/ 38100 h 1123950"/>
                      <a:gd name="connsiteX4" fmla="*/ 762000 w 1943100"/>
                      <a:gd name="connsiteY4" fmla="*/ 0 h 1123950"/>
                      <a:gd name="connsiteX0" fmla="*/ 0 w 2651759"/>
                      <a:gd name="connsiteY0" fmla="*/ 3025140 h 3025140"/>
                      <a:gd name="connsiteX1" fmla="*/ 708659 w 2651759"/>
                      <a:gd name="connsiteY1" fmla="*/ 1085850 h 3025140"/>
                      <a:gd name="connsiteX2" fmla="*/ 2651759 w 2651759"/>
                      <a:gd name="connsiteY2" fmla="*/ 419100 h 3025140"/>
                      <a:gd name="connsiteX3" fmla="*/ 1527809 w 2651759"/>
                      <a:gd name="connsiteY3" fmla="*/ 0 h 3025140"/>
                      <a:gd name="connsiteX4" fmla="*/ 0 w 2651759"/>
                      <a:gd name="connsiteY4" fmla="*/ 3025140 h 3025140"/>
                      <a:gd name="connsiteX0" fmla="*/ 0 w 2651759"/>
                      <a:gd name="connsiteY0" fmla="*/ 2606040 h 2606040"/>
                      <a:gd name="connsiteX1" fmla="*/ 708659 w 2651759"/>
                      <a:gd name="connsiteY1" fmla="*/ 666750 h 2606040"/>
                      <a:gd name="connsiteX2" fmla="*/ 2651759 w 2651759"/>
                      <a:gd name="connsiteY2" fmla="*/ 0 h 2606040"/>
                      <a:gd name="connsiteX3" fmla="*/ 2518409 w 2651759"/>
                      <a:gd name="connsiteY3" fmla="*/ 1356360 h 2606040"/>
                      <a:gd name="connsiteX4" fmla="*/ 0 w 2651759"/>
                      <a:gd name="connsiteY4" fmla="*/ 2606040 h 2606040"/>
                      <a:gd name="connsiteX0" fmla="*/ 0 w 2518409"/>
                      <a:gd name="connsiteY0" fmla="*/ 3832860 h 3832860"/>
                      <a:gd name="connsiteX1" fmla="*/ 708659 w 2518409"/>
                      <a:gd name="connsiteY1" fmla="*/ 1893570 h 3832860"/>
                      <a:gd name="connsiteX2" fmla="*/ 1653541 w 2518409"/>
                      <a:gd name="connsiteY2" fmla="*/ 0 h 3832860"/>
                      <a:gd name="connsiteX3" fmla="*/ 2518409 w 2518409"/>
                      <a:gd name="connsiteY3" fmla="*/ 2583180 h 3832860"/>
                      <a:gd name="connsiteX4" fmla="*/ 0 w 2518409"/>
                      <a:gd name="connsiteY4" fmla="*/ 3832860 h 3832860"/>
                      <a:gd name="connsiteX0" fmla="*/ 0 w 2518408"/>
                      <a:gd name="connsiteY0" fmla="*/ 3787140 h 3787140"/>
                      <a:gd name="connsiteX1" fmla="*/ 708658 w 2518408"/>
                      <a:gd name="connsiteY1" fmla="*/ 1893570 h 3787140"/>
                      <a:gd name="connsiteX2" fmla="*/ 1653540 w 2518408"/>
                      <a:gd name="connsiteY2" fmla="*/ 0 h 3787140"/>
                      <a:gd name="connsiteX3" fmla="*/ 2518408 w 2518408"/>
                      <a:gd name="connsiteY3" fmla="*/ 2583180 h 3787140"/>
                      <a:gd name="connsiteX4" fmla="*/ 0 w 2518408"/>
                      <a:gd name="connsiteY4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767843 w 2632711"/>
                      <a:gd name="connsiteY2" fmla="*/ 0 h 3787140"/>
                      <a:gd name="connsiteX3" fmla="*/ 2632711 w 2632711"/>
                      <a:gd name="connsiteY3" fmla="*/ 2583180 h 3787140"/>
                      <a:gd name="connsiteX4" fmla="*/ 114303 w 2632711"/>
                      <a:gd name="connsiteY4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1767843 w 2632711"/>
                      <a:gd name="connsiteY3" fmla="*/ 0 h 3787140"/>
                      <a:gd name="connsiteX4" fmla="*/ 2632711 w 2632711"/>
                      <a:gd name="connsiteY4" fmla="*/ 2583180 h 3787140"/>
                      <a:gd name="connsiteX5" fmla="*/ 114303 w 2632711"/>
                      <a:gd name="connsiteY5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1767843 w 2632711"/>
                      <a:gd name="connsiteY4" fmla="*/ 0 h 3787140"/>
                      <a:gd name="connsiteX5" fmla="*/ 2632711 w 2632711"/>
                      <a:gd name="connsiteY5" fmla="*/ 2583180 h 3787140"/>
                      <a:gd name="connsiteX6" fmla="*/ 114303 w 2632711"/>
                      <a:gd name="connsiteY6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1767843 w 2632711"/>
                      <a:gd name="connsiteY5" fmla="*/ 0 h 3787140"/>
                      <a:gd name="connsiteX6" fmla="*/ 2632711 w 2632711"/>
                      <a:gd name="connsiteY6" fmla="*/ 2583180 h 3787140"/>
                      <a:gd name="connsiteX7" fmla="*/ 114303 w 2632711"/>
                      <a:gd name="connsiteY7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1767843 w 2632711"/>
                      <a:gd name="connsiteY6" fmla="*/ 0 h 3787140"/>
                      <a:gd name="connsiteX7" fmla="*/ 2632711 w 2632711"/>
                      <a:gd name="connsiteY7" fmla="*/ 2583180 h 3787140"/>
                      <a:gd name="connsiteX8" fmla="*/ 114303 w 2632711"/>
                      <a:gd name="connsiteY8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1767843 w 2632711"/>
                      <a:gd name="connsiteY7" fmla="*/ 0 h 3787140"/>
                      <a:gd name="connsiteX8" fmla="*/ 2632711 w 2632711"/>
                      <a:gd name="connsiteY8" fmla="*/ 2583180 h 3787140"/>
                      <a:gd name="connsiteX9" fmla="*/ 114303 w 2632711"/>
                      <a:gd name="connsiteY9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1767843 w 2632711"/>
                      <a:gd name="connsiteY8" fmla="*/ 0 h 3787140"/>
                      <a:gd name="connsiteX9" fmla="*/ 2632711 w 2632711"/>
                      <a:gd name="connsiteY9" fmla="*/ 2583180 h 3787140"/>
                      <a:gd name="connsiteX10" fmla="*/ 114303 w 2632711"/>
                      <a:gd name="connsiteY10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767843 w 2632711"/>
                      <a:gd name="connsiteY9" fmla="*/ 0 h 3787140"/>
                      <a:gd name="connsiteX10" fmla="*/ 2632711 w 2632711"/>
                      <a:gd name="connsiteY10" fmla="*/ 2583180 h 3787140"/>
                      <a:gd name="connsiteX11" fmla="*/ 114303 w 2632711"/>
                      <a:gd name="connsiteY11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019827 w 2632711"/>
                      <a:gd name="connsiteY9" fmla="*/ 518363 h 3787140"/>
                      <a:gd name="connsiteX10" fmla="*/ 1767843 w 2632711"/>
                      <a:gd name="connsiteY10" fmla="*/ 0 h 3787140"/>
                      <a:gd name="connsiteX11" fmla="*/ 2632711 w 2632711"/>
                      <a:gd name="connsiteY11" fmla="*/ 2583180 h 3787140"/>
                      <a:gd name="connsiteX12" fmla="*/ 114303 w 2632711"/>
                      <a:gd name="connsiteY12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019827 w 2632711"/>
                      <a:gd name="connsiteY9" fmla="*/ 518363 h 3787140"/>
                      <a:gd name="connsiteX10" fmla="*/ 1187467 w 2632711"/>
                      <a:gd name="connsiteY10" fmla="*/ 449783 h 3787140"/>
                      <a:gd name="connsiteX11" fmla="*/ 1767843 w 2632711"/>
                      <a:gd name="connsiteY11" fmla="*/ 0 h 3787140"/>
                      <a:gd name="connsiteX12" fmla="*/ 2632711 w 2632711"/>
                      <a:gd name="connsiteY12" fmla="*/ 2583180 h 3787140"/>
                      <a:gd name="connsiteX13" fmla="*/ 114303 w 2632711"/>
                      <a:gd name="connsiteY13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019827 w 2632711"/>
                      <a:gd name="connsiteY9" fmla="*/ 518363 h 3787140"/>
                      <a:gd name="connsiteX10" fmla="*/ 1187467 w 2632711"/>
                      <a:gd name="connsiteY10" fmla="*/ 449783 h 3787140"/>
                      <a:gd name="connsiteX11" fmla="*/ 1324627 w 2632711"/>
                      <a:gd name="connsiteY11" fmla="*/ 358343 h 3787140"/>
                      <a:gd name="connsiteX12" fmla="*/ 1767843 w 2632711"/>
                      <a:gd name="connsiteY12" fmla="*/ 0 h 3787140"/>
                      <a:gd name="connsiteX13" fmla="*/ 2632711 w 2632711"/>
                      <a:gd name="connsiteY13" fmla="*/ 2583180 h 3787140"/>
                      <a:gd name="connsiteX14" fmla="*/ 114303 w 2632711"/>
                      <a:gd name="connsiteY14" fmla="*/ 3787140 h 3787140"/>
                      <a:gd name="connsiteX0" fmla="*/ 114303 w 2632711"/>
                      <a:gd name="connsiteY0" fmla="*/ 3787140 h 3787140"/>
                      <a:gd name="connsiteX1" fmla="*/ 0 w 2632711"/>
                      <a:gd name="connsiteY1" fmla="*/ 1375410 h 3787140"/>
                      <a:gd name="connsiteX2" fmla="*/ 196867 w 2632711"/>
                      <a:gd name="connsiteY2" fmla="*/ 1227023 h 3787140"/>
                      <a:gd name="connsiteX3" fmla="*/ 341647 w 2632711"/>
                      <a:gd name="connsiteY3" fmla="*/ 1181303 h 3787140"/>
                      <a:gd name="connsiteX4" fmla="*/ 417847 w 2632711"/>
                      <a:gd name="connsiteY4" fmla="*/ 1044143 h 3787140"/>
                      <a:gd name="connsiteX5" fmla="*/ 524527 w 2632711"/>
                      <a:gd name="connsiteY5" fmla="*/ 1006043 h 3787140"/>
                      <a:gd name="connsiteX6" fmla="*/ 593107 w 2632711"/>
                      <a:gd name="connsiteY6" fmla="*/ 884123 h 3787140"/>
                      <a:gd name="connsiteX7" fmla="*/ 737887 w 2632711"/>
                      <a:gd name="connsiteY7" fmla="*/ 785063 h 3787140"/>
                      <a:gd name="connsiteX8" fmla="*/ 905527 w 2632711"/>
                      <a:gd name="connsiteY8" fmla="*/ 602183 h 3787140"/>
                      <a:gd name="connsiteX9" fmla="*/ 1019827 w 2632711"/>
                      <a:gd name="connsiteY9" fmla="*/ 518363 h 3787140"/>
                      <a:gd name="connsiteX10" fmla="*/ 1187467 w 2632711"/>
                      <a:gd name="connsiteY10" fmla="*/ 449783 h 3787140"/>
                      <a:gd name="connsiteX11" fmla="*/ 1324627 w 2632711"/>
                      <a:gd name="connsiteY11" fmla="*/ 358343 h 3787140"/>
                      <a:gd name="connsiteX12" fmla="*/ 1423687 w 2632711"/>
                      <a:gd name="connsiteY12" fmla="*/ 236423 h 3787140"/>
                      <a:gd name="connsiteX13" fmla="*/ 1767843 w 2632711"/>
                      <a:gd name="connsiteY13" fmla="*/ 0 h 3787140"/>
                      <a:gd name="connsiteX14" fmla="*/ 2632711 w 2632711"/>
                      <a:gd name="connsiteY14" fmla="*/ 2583180 h 3787140"/>
                      <a:gd name="connsiteX15" fmla="*/ 114303 w 2632711"/>
                      <a:gd name="connsiteY15" fmla="*/ 3787140 h 3787140"/>
                      <a:gd name="connsiteX0" fmla="*/ 114303 w 2632711"/>
                      <a:gd name="connsiteY0" fmla="*/ 3817620 h 3817620"/>
                      <a:gd name="connsiteX1" fmla="*/ 0 w 2632711"/>
                      <a:gd name="connsiteY1" fmla="*/ 1405890 h 3817620"/>
                      <a:gd name="connsiteX2" fmla="*/ 196867 w 2632711"/>
                      <a:gd name="connsiteY2" fmla="*/ 1257503 h 3817620"/>
                      <a:gd name="connsiteX3" fmla="*/ 341647 w 2632711"/>
                      <a:gd name="connsiteY3" fmla="*/ 1211783 h 3817620"/>
                      <a:gd name="connsiteX4" fmla="*/ 417847 w 2632711"/>
                      <a:gd name="connsiteY4" fmla="*/ 1074623 h 3817620"/>
                      <a:gd name="connsiteX5" fmla="*/ 524527 w 2632711"/>
                      <a:gd name="connsiteY5" fmla="*/ 1036523 h 3817620"/>
                      <a:gd name="connsiteX6" fmla="*/ 593107 w 2632711"/>
                      <a:gd name="connsiteY6" fmla="*/ 914603 h 3817620"/>
                      <a:gd name="connsiteX7" fmla="*/ 737887 w 2632711"/>
                      <a:gd name="connsiteY7" fmla="*/ 815543 h 3817620"/>
                      <a:gd name="connsiteX8" fmla="*/ 905527 w 2632711"/>
                      <a:gd name="connsiteY8" fmla="*/ 632663 h 3817620"/>
                      <a:gd name="connsiteX9" fmla="*/ 1019827 w 2632711"/>
                      <a:gd name="connsiteY9" fmla="*/ 548843 h 3817620"/>
                      <a:gd name="connsiteX10" fmla="*/ 1187467 w 2632711"/>
                      <a:gd name="connsiteY10" fmla="*/ 480263 h 3817620"/>
                      <a:gd name="connsiteX11" fmla="*/ 1324627 w 2632711"/>
                      <a:gd name="connsiteY11" fmla="*/ 388823 h 3817620"/>
                      <a:gd name="connsiteX12" fmla="*/ 1423687 w 2632711"/>
                      <a:gd name="connsiteY12" fmla="*/ 266903 h 3817620"/>
                      <a:gd name="connsiteX13" fmla="*/ 1752603 w 2632711"/>
                      <a:gd name="connsiteY13" fmla="*/ 0 h 3817620"/>
                      <a:gd name="connsiteX14" fmla="*/ 2632711 w 2632711"/>
                      <a:gd name="connsiteY14" fmla="*/ 2613660 h 3817620"/>
                      <a:gd name="connsiteX15" fmla="*/ 114303 w 2632711"/>
                      <a:gd name="connsiteY15" fmla="*/ 3817620 h 3817620"/>
                      <a:gd name="connsiteX0" fmla="*/ 4301492 w 5939792"/>
                      <a:gd name="connsiteY0" fmla="*/ 3817620 h 3817620"/>
                      <a:gd name="connsiteX1" fmla="*/ 4187189 w 5939792"/>
                      <a:gd name="connsiteY1" fmla="*/ 1405890 h 3817620"/>
                      <a:gd name="connsiteX2" fmla="*/ 4384056 w 5939792"/>
                      <a:gd name="connsiteY2" fmla="*/ 1257503 h 3817620"/>
                      <a:gd name="connsiteX3" fmla="*/ 4528836 w 5939792"/>
                      <a:gd name="connsiteY3" fmla="*/ 1211783 h 3817620"/>
                      <a:gd name="connsiteX4" fmla="*/ 4605036 w 5939792"/>
                      <a:gd name="connsiteY4" fmla="*/ 1074623 h 3817620"/>
                      <a:gd name="connsiteX5" fmla="*/ 4711716 w 5939792"/>
                      <a:gd name="connsiteY5" fmla="*/ 1036523 h 3817620"/>
                      <a:gd name="connsiteX6" fmla="*/ 4780296 w 5939792"/>
                      <a:gd name="connsiteY6" fmla="*/ 914603 h 3817620"/>
                      <a:gd name="connsiteX7" fmla="*/ 4925076 w 5939792"/>
                      <a:gd name="connsiteY7" fmla="*/ 815543 h 3817620"/>
                      <a:gd name="connsiteX8" fmla="*/ 5092716 w 5939792"/>
                      <a:gd name="connsiteY8" fmla="*/ 632663 h 3817620"/>
                      <a:gd name="connsiteX9" fmla="*/ 5207016 w 5939792"/>
                      <a:gd name="connsiteY9" fmla="*/ 548843 h 3817620"/>
                      <a:gd name="connsiteX10" fmla="*/ 5374656 w 5939792"/>
                      <a:gd name="connsiteY10" fmla="*/ 480263 h 3817620"/>
                      <a:gd name="connsiteX11" fmla="*/ 5511816 w 5939792"/>
                      <a:gd name="connsiteY11" fmla="*/ 388823 h 3817620"/>
                      <a:gd name="connsiteX12" fmla="*/ 5610876 w 5939792"/>
                      <a:gd name="connsiteY12" fmla="*/ 266903 h 3817620"/>
                      <a:gd name="connsiteX13" fmla="*/ 5939792 w 5939792"/>
                      <a:gd name="connsiteY13" fmla="*/ 0 h 3817620"/>
                      <a:gd name="connsiteX14" fmla="*/ 0 w 5939792"/>
                      <a:gd name="connsiteY14" fmla="*/ 1524000 h 3817620"/>
                      <a:gd name="connsiteX15" fmla="*/ 4301492 w 5939792"/>
                      <a:gd name="connsiteY15" fmla="*/ 3817620 h 3817620"/>
                      <a:gd name="connsiteX0" fmla="*/ 2434592 w 4072892"/>
                      <a:gd name="connsiteY0" fmla="*/ 8275320 h 8275320"/>
                      <a:gd name="connsiteX1" fmla="*/ 2320289 w 4072892"/>
                      <a:gd name="connsiteY1" fmla="*/ 5863590 h 8275320"/>
                      <a:gd name="connsiteX2" fmla="*/ 2517156 w 4072892"/>
                      <a:gd name="connsiteY2" fmla="*/ 5715203 h 8275320"/>
                      <a:gd name="connsiteX3" fmla="*/ 2661936 w 4072892"/>
                      <a:gd name="connsiteY3" fmla="*/ 5669483 h 8275320"/>
                      <a:gd name="connsiteX4" fmla="*/ 2738136 w 4072892"/>
                      <a:gd name="connsiteY4" fmla="*/ 5532323 h 8275320"/>
                      <a:gd name="connsiteX5" fmla="*/ 2844816 w 4072892"/>
                      <a:gd name="connsiteY5" fmla="*/ 5494223 h 8275320"/>
                      <a:gd name="connsiteX6" fmla="*/ 2913396 w 4072892"/>
                      <a:gd name="connsiteY6" fmla="*/ 5372303 h 8275320"/>
                      <a:gd name="connsiteX7" fmla="*/ 3058176 w 4072892"/>
                      <a:gd name="connsiteY7" fmla="*/ 5273243 h 8275320"/>
                      <a:gd name="connsiteX8" fmla="*/ 3225816 w 4072892"/>
                      <a:gd name="connsiteY8" fmla="*/ 5090363 h 8275320"/>
                      <a:gd name="connsiteX9" fmla="*/ 3340116 w 4072892"/>
                      <a:gd name="connsiteY9" fmla="*/ 5006543 h 8275320"/>
                      <a:gd name="connsiteX10" fmla="*/ 3507756 w 4072892"/>
                      <a:gd name="connsiteY10" fmla="*/ 4937963 h 8275320"/>
                      <a:gd name="connsiteX11" fmla="*/ 3644916 w 4072892"/>
                      <a:gd name="connsiteY11" fmla="*/ 4846523 h 8275320"/>
                      <a:gd name="connsiteX12" fmla="*/ 3743976 w 4072892"/>
                      <a:gd name="connsiteY12" fmla="*/ 4724603 h 8275320"/>
                      <a:gd name="connsiteX13" fmla="*/ 4072892 w 4072892"/>
                      <a:gd name="connsiteY13" fmla="*/ 4457700 h 8275320"/>
                      <a:gd name="connsiteX14" fmla="*/ 0 w 4072892"/>
                      <a:gd name="connsiteY14" fmla="*/ 0 h 8275320"/>
                      <a:gd name="connsiteX15" fmla="*/ 2434592 w 4072892"/>
                      <a:gd name="connsiteY15" fmla="*/ 8275320 h 8275320"/>
                      <a:gd name="connsiteX0" fmla="*/ 2434592 w 4114181"/>
                      <a:gd name="connsiteY0" fmla="*/ 8275320 h 8275320"/>
                      <a:gd name="connsiteX1" fmla="*/ 2320289 w 4114181"/>
                      <a:gd name="connsiteY1" fmla="*/ 5863590 h 8275320"/>
                      <a:gd name="connsiteX2" fmla="*/ 2517156 w 4114181"/>
                      <a:gd name="connsiteY2" fmla="*/ 5715203 h 8275320"/>
                      <a:gd name="connsiteX3" fmla="*/ 2661936 w 4114181"/>
                      <a:gd name="connsiteY3" fmla="*/ 5669483 h 8275320"/>
                      <a:gd name="connsiteX4" fmla="*/ 2738136 w 4114181"/>
                      <a:gd name="connsiteY4" fmla="*/ 5532323 h 8275320"/>
                      <a:gd name="connsiteX5" fmla="*/ 2844816 w 4114181"/>
                      <a:gd name="connsiteY5" fmla="*/ 5494223 h 8275320"/>
                      <a:gd name="connsiteX6" fmla="*/ 2913396 w 4114181"/>
                      <a:gd name="connsiteY6" fmla="*/ 5372303 h 8275320"/>
                      <a:gd name="connsiteX7" fmla="*/ 3058176 w 4114181"/>
                      <a:gd name="connsiteY7" fmla="*/ 5273243 h 8275320"/>
                      <a:gd name="connsiteX8" fmla="*/ 3225816 w 4114181"/>
                      <a:gd name="connsiteY8" fmla="*/ 5090363 h 8275320"/>
                      <a:gd name="connsiteX9" fmla="*/ 3340116 w 4114181"/>
                      <a:gd name="connsiteY9" fmla="*/ 5006543 h 8275320"/>
                      <a:gd name="connsiteX10" fmla="*/ 3507756 w 4114181"/>
                      <a:gd name="connsiteY10" fmla="*/ 4937963 h 8275320"/>
                      <a:gd name="connsiteX11" fmla="*/ 3644916 w 4114181"/>
                      <a:gd name="connsiteY11" fmla="*/ 4846523 h 8275320"/>
                      <a:gd name="connsiteX12" fmla="*/ 3743976 w 4114181"/>
                      <a:gd name="connsiteY12" fmla="*/ 4724603 h 8275320"/>
                      <a:gd name="connsiteX13" fmla="*/ 4072892 w 4114181"/>
                      <a:gd name="connsiteY13" fmla="*/ 4457700 h 8275320"/>
                      <a:gd name="connsiteX14" fmla="*/ 4114181 w 4114181"/>
                      <a:gd name="connsiteY14" fmla="*/ 68783 h 8275320"/>
                      <a:gd name="connsiteX15" fmla="*/ 0 w 4114181"/>
                      <a:gd name="connsiteY15" fmla="*/ 0 h 8275320"/>
                      <a:gd name="connsiteX16" fmla="*/ 2434592 w 4114181"/>
                      <a:gd name="connsiteY16" fmla="*/ 8275320 h 8275320"/>
                      <a:gd name="connsiteX0" fmla="*/ 9175736 w 10855325"/>
                      <a:gd name="connsiteY0" fmla="*/ 8275320 h 8526983"/>
                      <a:gd name="connsiteX1" fmla="*/ 9061433 w 10855325"/>
                      <a:gd name="connsiteY1" fmla="*/ 5863590 h 8526983"/>
                      <a:gd name="connsiteX2" fmla="*/ 9258300 w 10855325"/>
                      <a:gd name="connsiteY2" fmla="*/ 5715203 h 8526983"/>
                      <a:gd name="connsiteX3" fmla="*/ 9403080 w 10855325"/>
                      <a:gd name="connsiteY3" fmla="*/ 5669483 h 8526983"/>
                      <a:gd name="connsiteX4" fmla="*/ 9479280 w 10855325"/>
                      <a:gd name="connsiteY4" fmla="*/ 5532323 h 8526983"/>
                      <a:gd name="connsiteX5" fmla="*/ 9585960 w 10855325"/>
                      <a:gd name="connsiteY5" fmla="*/ 5494223 h 8526983"/>
                      <a:gd name="connsiteX6" fmla="*/ 9654540 w 10855325"/>
                      <a:gd name="connsiteY6" fmla="*/ 5372303 h 8526983"/>
                      <a:gd name="connsiteX7" fmla="*/ 9799320 w 10855325"/>
                      <a:gd name="connsiteY7" fmla="*/ 5273243 h 8526983"/>
                      <a:gd name="connsiteX8" fmla="*/ 9966960 w 10855325"/>
                      <a:gd name="connsiteY8" fmla="*/ 5090363 h 8526983"/>
                      <a:gd name="connsiteX9" fmla="*/ 10081260 w 10855325"/>
                      <a:gd name="connsiteY9" fmla="*/ 5006543 h 8526983"/>
                      <a:gd name="connsiteX10" fmla="*/ 10248900 w 10855325"/>
                      <a:gd name="connsiteY10" fmla="*/ 4937963 h 8526983"/>
                      <a:gd name="connsiteX11" fmla="*/ 10386060 w 10855325"/>
                      <a:gd name="connsiteY11" fmla="*/ 4846523 h 8526983"/>
                      <a:gd name="connsiteX12" fmla="*/ 10485120 w 10855325"/>
                      <a:gd name="connsiteY12" fmla="*/ 4724603 h 8526983"/>
                      <a:gd name="connsiteX13" fmla="*/ 10814036 w 10855325"/>
                      <a:gd name="connsiteY13" fmla="*/ 4457700 h 8526983"/>
                      <a:gd name="connsiteX14" fmla="*/ 10855325 w 10855325"/>
                      <a:gd name="connsiteY14" fmla="*/ 68783 h 8526983"/>
                      <a:gd name="connsiteX15" fmla="*/ 6741144 w 10855325"/>
                      <a:gd name="connsiteY15" fmla="*/ 0 h 8526983"/>
                      <a:gd name="connsiteX16" fmla="*/ 0 w 10855325"/>
                      <a:gd name="connsiteY16" fmla="*/ 8526983 h 8526983"/>
                      <a:gd name="connsiteX17" fmla="*/ 9175736 w 10855325"/>
                      <a:gd name="connsiteY17" fmla="*/ 8275320 h 8526983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683994 w 10855325"/>
                      <a:gd name="connsiteY15" fmla="*/ 26467 h 8458200"/>
                      <a:gd name="connsiteX16" fmla="*/ 0 w 10855325"/>
                      <a:gd name="connsiteY16" fmla="*/ 8458200 h 8458200"/>
                      <a:gd name="connsiteX17" fmla="*/ 9175736 w 10855325"/>
                      <a:gd name="connsiteY17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0 w 10855325"/>
                      <a:gd name="connsiteY16" fmla="*/ 8458200 h 8458200"/>
                      <a:gd name="connsiteX17" fmla="*/ 9175736 w 10855325"/>
                      <a:gd name="connsiteY17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0 w 10855325"/>
                      <a:gd name="connsiteY17" fmla="*/ 8458200 h 8458200"/>
                      <a:gd name="connsiteX18" fmla="*/ 9175736 w 10855325"/>
                      <a:gd name="connsiteY18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0 w 10855325"/>
                      <a:gd name="connsiteY18" fmla="*/ 8458200 h 8458200"/>
                      <a:gd name="connsiteX19" fmla="*/ 9175736 w 10855325"/>
                      <a:gd name="connsiteY19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0 w 10855325"/>
                      <a:gd name="connsiteY19" fmla="*/ 8458200 h 8458200"/>
                      <a:gd name="connsiteX20" fmla="*/ 9175736 w 10855325"/>
                      <a:gd name="connsiteY20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0 w 10855325"/>
                      <a:gd name="connsiteY20" fmla="*/ 8458200 h 8458200"/>
                      <a:gd name="connsiteX21" fmla="*/ 9175736 w 10855325"/>
                      <a:gd name="connsiteY21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0 w 10855325"/>
                      <a:gd name="connsiteY21" fmla="*/ 8458200 h 8458200"/>
                      <a:gd name="connsiteX22" fmla="*/ 9175736 w 10855325"/>
                      <a:gd name="connsiteY22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0 w 10855325"/>
                      <a:gd name="connsiteY22" fmla="*/ 8458200 h 8458200"/>
                      <a:gd name="connsiteX23" fmla="*/ 9175736 w 10855325"/>
                      <a:gd name="connsiteY23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0 w 10855325"/>
                      <a:gd name="connsiteY23" fmla="*/ 8458200 h 8458200"/>
                      <a:gd name="connsiteX24" fmla="*/ 9175736 w 10855325"/>
                      <a:gd name="connsiteY24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0 w 10855325"/>
                      <a:gd name="connsiteY24" fmla="*/ 8458200 h 8458200"/>
                      <a:gd name="connsiteX25" fmla="*/ 9175736 w 10855325"/>
                      <a:gd name="connsiteY25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0 w 10855325"/>
                      <a:gd name="connsiteY25" fmla="*/ 8458200 h 8458200"/>
                      <a:gd name="connsiteX26" fmla="*/ 9175736 w 10855325"/>
                      <a:gd name="connsiteY26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5876925 w 10855325"/>
                      <a:gd name="connsiteY25" fmla="*/ 4410074 h 8458200"/>
                      <a:gd name="connsiteX26" fmla="*/ 0 w 10855325"/>
                      <a:gd name="connsiteY26" fmla="*/ 8458200 h 8458200"/>
                      <a:gd name="connsiteX27" fmla="*/ 9175736 w 10855325"/>
                      <a:gd name="connsiteY27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5962650 w 10855325"/>
                      <a:gd name="connsiteY25" fmla="*/ 4276724 h 8458200"/>
                      <a:gd name="connsiteX26" fmla="*/ 5876925 w 10855325"/>
                      <a:gd name="connsiteY26" fmla="*/ 4410074 h 8458200"/>
                      <a:gd name="connsiteX27" fmla="*/ 0 w 10855325"/>
                      <a:gd name="connsiteY27" fmla="*/ 8458200 h 8458200"/>
                      <a:gd name="connsiteX28" fmla="*/ 9175736 w 10855325"/>
                      <a:gd name="connsiteY28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067425 w 10855325"/>
                      <a:gd name="connsiteY25" fmla="*/ 4162424 h 8458200"/>
                      <a:gd name="connsiteX26" fmla="*/ 5962650 w 10855325"/>
                      <a:gd name="connsiteY26" fmla="*/ 4276724 h 8458200"/>
                      <a:gd name="connsiteX27" fmla="*/ 5876925 w 10855325"/>
                      <a:gd name="connsiteY27" fmla="*/ 4410074 h 8458200"/>
                      <a:gd name="connsiteX28" fmla="*/ 0 w 10855325"/>
                      <a:gd name="connsiteY28" fmla="*/ 8458200 h 8458200"/>
                      <a:gd name="connsiteX29" fmla="*/ 9175736 w 10855325"/>
                      <a:gd name="connsiteY29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124575 w 10855325"/>
                      <a:gd name="connsiteY25" fmla="*/ 3943349 h 8458200"/>
                      <a:gd name="connsiteX26" fmla="*/ 6067425 w 10855325"/>
                      <a:gd name="connsiteY26" fmla="*/ 4162424 h 8458200"/>
                      <a:gd name="connsiteX27" fmla="*/ 5962650 w 10855325"/>
                      <a:gd name="connsiteY27" fmla="*/ 4276724 h 8458200"/>
                      <a:gd name="connsiteX28" fmla="*/ 5876925 w 10855325"/>
                      <a:gd name="connsiteY28" fmla="*/ 4410074 h 8458200"/>
                      <a:gd name="connsiteX29" fmla="*/ 0 w 10855325"/>
                      <a:gd name="connsiteY29" fmla="*/ 8458200 h 8458200"/>
                      <a:gd name="connsiteX30" fmla="*/ 9175736 w 10855325"/>
                      <a:gd name="connsiteY30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286500 w 10855325"/>
                      <a:gd name="connsiteY25" fmla="*/ 3695699 h 8458200"/>
                      <a:gd name="connsiteX26" fmla="*/ 6124575 w 10855325"/>
                      <a:gd name="connsiteY26" fmla="*/ 3943349 h 8458200"/>
                      <a:gd name="connsiteX27" fmla="*/ 6067425 w 10855325"/>
                      <a:gd name="connsiteY27" fmla="*/ 4162424 h 8458200"/>
                      <a:gd name="connsiteX28" fmla="*/ 5962650 w 10855325"/>
                      <a:gd name="connsiteY28" fmla="*/ 4276724 h 8458200"/>
                      <a:gd name="connsiteX29" fmla="*/ 5876925 w 10855325"/>
                      <a:gd name="connsiteY29" fmla="*/ 4410074 h 8458200"/>
                      <a:gd name="connsiteX30" fmla="*/ 0 w 10855325"/>
                      <a:gd name="connsiteY30" fmla="*/ 8458200 h 8458200"/>
                      <a:gd name="connsiteX31" fmla="*/ 9175736 w 10855325"/>
                      <a:gd name="connsiteY31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448425 w 10855325"/>
                      <a:gd name="connsiteY25" fmla="*/ 3476624 h 8458200"/>
                      <a:gd name="connsiteX26" fmla="*/ 6286500 w 10855325"/>
                      <a:gd name="connsiteY26" fmla="*/ 3695699 h 8458200"/>
                      <a:gd name="connsiteX27" fmla="*/ 6124575 w 10855325"/>
                      <a:gd name="connsiteY27" fmla="*/ 3943349 h 8458200"/>
                      <a:gd name="connsiteX28" fmla="*/ 6067425 w 10855325"/>
                      <a:gd name="connsiteY28" fmla="*/ 4162424 h 8458200"/>
                      <a:gd name="connsiteX29" fmla="*/ 5962650 w 10855325"/>
                      <a:gd name="connsiteY29" fmla="*/ 4276724 h 8458200"/>
                      <a:gd name="connsiteX30" fmla="*/ 5876925 w 10855325"/>
                      <a:gd name="connsiteY30" fmla="*/ 4410074 h 8458200"/>
                      <a:gd name="connsiteX31" fmla="*/ 0 w 10855325"/>
                      <a:gd name="connsiteY31" fmla="*/ 8458200 h 8458200"/>
                      <a:gd name="connsiteX32" fmla="*/ 9175736 w 10855325"/>
                      <a:gd name="connsiteY32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667500 w 10855325"/>
                      <a:gd name="connsiteY25" fmla="*/ 3228974 h 8458200"/>
                      <a:gd name="connsiteX26" fmla="*/ 6448425 w 10855325"/>
                      <a:gd name="connsiteY26" fmla="*/ 3476624 h 8458200"/>
                      <a:gd name="connsiteX27" fmla="*/ 6286500 w 10855325"/>
                      <a:gd name="connsiteY27" fmla="*/ 3695699 h 8458200"/>
                      <a:gd name="connsiteX28" fmla="*/ 6124575 w 10855325"/>
                      <a:gd name="connsiteY28" fmla="*/ 3943349 h 8458200"/>
                      <a:gd name="connsiteX29" fmla="*/ 6067425 w 10855325"/>
                      <a:gd name="connsiteY29" fmla="*/ 4162424 h 8458200"/>
                      <a:gd name="connsiteX30" fmla="*/ 5962650 w 10855325"/>
                      <a:gd name="connsiteY30" fmla="*/ 4276724 h 8458200"/>
                      <a:gd name="connsiteX31" fmla="*/ 5876925 w 10855325"/>
                      <a:gd name="connsiteY31" fmla="*/ 4410074 h 8458200"/>
                      <a:gd name="connsiteX32" fmla="*/ 0 w 10855325"/>
                      <a:gd name="connsiteY32" fmla="*/ 8458200 h 8458200"/>
                      <a:gd name="connsiteX33" fmla="*/ 9175736 w 10855325"/>
                      <a:gd name="connsiteY33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91325 w 10855325"/>
                      <a:gd name="connsiteY25" fmla="*/ 2895599 h 8458200"/>
                      <a:gd name="connsiteX26" fmla="*/ 6667500 w 10855325"/>
                      <a:gd name="connsiteY26" fmla="*/ 3228974 h 8458200"/>
                      <a:gd name="connsiteX27" fmla="*/ 6448425 w 10855325"/>
                      <a:gd name="connsiteY27" fmla="*/ 3476624 h 8458200"/>
                      <a:gd name="connsiteX28" fmla="*/ 6286500 w 10855325"/>
                      <a:gd name="connsiteY28" fmla="*/ 3695699 h 8458200"/>
                      <a:gd name="connsiteX29" fmla="*/ 6124575 w 10855325"/>
                      <a:gd name="connsiteY29" fmla="*/ 3943349 h 8458200"/>
                      <a:gd name="connsiteX30" fmla="*/ 6067425 w 10855325"/>
                      <a:gd name="connsiteY30" fmla="*/ 4162424 h 8458200"/>
                      <a:gd name="connsiteX31" fmla="*/ 5962650 w 10855325"/>
                      <a:gd name="connsiteY31" fmla="*/ 4276724 h 8458200"/>
                      <a:gd name="connsiteX32" fmla="*/ 5876925 w 10855325"/>
                      <a:gd name="connsiteY32" fmla="*/ 4410074 h 8458200"/>
                      <a:gd name="connsiteX33" fmla="*/ 0 w 10855325"/>
                      <a:gd name="connsiteY33" fmla="*/ 8458200 h 8458200"/>
                      <a:gd name="connsiteX34" fmla="*/ 9175736 w 10855325"/>
                      <a:gd name="connsiteY34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896100 w 10855325"/>
                      <a:gd name="connsiteY25" fmla="*/ 2714624 h 8458200"/>
                      <a:gd name="connsiteX26" fmla="*/ 6791325 w 10855325"/>
                      <a:gd name="connsiteY26" fmla="*/ 2895599 h 8458200"/>
                      <a:gd name="connsiteX27" fmla="*/ 6667500 w 10855325"/>
                      <a:gd name="connsiteY27" fmla="*/ 3228974 h 8458200"/>
                      <a:gd name="connsiteX28" fmla="*/ 6448425 w 10855325"/>
                      <a:gd name="connsiteY28" fmla="*/ 3476624 h 8458200"/>
                      <a:gd name="connsiteX29" fmla="*/ 6286500 w 10855325"/>
                      <a:gd name="connsiteY29" fmla="*/ 3695699 h 8458200"/>
                      <a:gd name="connsiteX30" fmla="*/ 6124575 w 10855325"/>
                      <a:gd name="connsiteY30" fmla="*/ 3943349 h 8458200"/>
                      <a:gd name="connsiteX31" fmla="*/ 6067425 w 10855325"/>
                      <a:gd name="connsiteY31" fmla="*/ 4162424 h 8458200"/>
                      <a:gd name="connsiteX32" fmla="*/ 5962650 w 10855325"/>
                      <a:gd name="connsiteY32" fmla="*/ 4276724 h 8458200"/>
                      <a:gd name="connsiteX33" fmla="*/ 5876925 w 10855325"/>
                      <a:gd name="connsiteY33" fmla="*/ 4410074 h 8458200"/>
                      <a:gd name="connsiteX34" fmla="*/ 0 w 10855325"/>
                      <a:gd name="connsiteY34" fmla="*/ 8458200 h 8458200"/>
                      <a:gd name="connsiteX35" fmla="*/ 9175736 w 10855325"/>
                      <a:gd name="connsiteY35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943725 w 10855325"/>
                      <a:gd name="connsiteY25" fmla="*/ 2543174 h 8458200"/>
                      <a:gd name="connsiteX26" fmla="*/ 6896100 w 10855325"/>
                      <a:gd name="connsiteY26" fmla="*/ 2714624 h 8458200"/>
                      <a:gd name="connsiteX27" fmla="*/ 6791325 w 10855325"/>
                      <a:gd name="connsiteY27" fmla="*/ 2895599 h 8458200"/>
                      <a:gd name="connsiteX28" fmla="*/ 6667500 w 10855325"/>
                      <a:gd name="connsiteY28" fmla="*/ 3228974 h 8458200"/>
                      <a:gd name="connsiteX29" fmla="*/ 6448425 w 10855325"/>
                      <a:gd name="connsiteY29" fmla="*/ 3476624 h 8458200"/>
                      <a:gd name="connsiteX30" fmla="*/ 6286500 w 10855325"/>
                      <a:gd name="connsiteY30" fmla="*/ 3695699 h 8458200"/>
                      <a:gd name="connsiteX31" fmla="*/ 6124575 w 10855325"/>
                      <a:gd name="connsiteY31" fmla="*/ 3943349 h 8458200"/>
                      <a:gd name="connsiteX32" fmla="*/ 6067425 w 10855325"/>
                      <a:gd name="connsiteY32" fmla="*/ 4162424 h 8458200"/>
                      <a:gd name="connsiteX33" fmla="*/ 5962650 w 10855325"/>
                      <a:gd name="connsiteY33" fmla="*/ 4276724 h 8458200"/>
                      <a:gd name="connsiteX34" fmla="*/ 5876925 w 10855325"/>
                      <a:gd name="connsiteY34" fmla="*/ 4410074 h 8458200"/>
                      <a:gd name="connsiteX35" fmla="*/ 0 w 10855325"/>
                      <a:gd name="connsiteY35" fmla="*/ 8458200 h 8458200"/>
                      <a:gd name="connsiteX36" fmla="*/ 9175736 w 10855325"/>
                      <a:gd name="connsiteY36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943725 w 10855325"/>
                      <a:gd name="connsiteY25" fmla="*/ 2333624 h 8458200"/>
                      <a:gd name="connsiteX26" fmla="*/ 6943725 w 10855325"/>
                      <a:gd name="connsiteY26" fmla="*/ 2543174 h 8458200"/>
                      <a:gd name="connsiteX27" fmla="*/ 6896100 w 10855325"/>
                      <a:gd name="connsiteY27" fmla="*/ 2714624 h 8458200"/>
                      <a:gd name="connsiteX28" fmla="*/ 6791325 w 10855325"/>
                      <a:gd name="connsiteY28" fmla="*/ 2895599 h 8458200"/>
                      <a:gd name="connsiteX29" fmla="*/ 6667500 w 10855325"/>
                      <a:gd name="connsiteY29" fmla="*/ 3228974 h 8458200"/>
                      <a:gd name="connsiteX30" fmla="*/ 6448425 w 10855325"/>
                      <a:gd name="connsiteY30" fmla="*/ 3476624 h 8458200"/>
                      <a:gd name="connsiteX31" fmla="*/ 6286500 w 10855325"/>
                      <a:gd name="connsiteY31" fmla="*/ 3695699 h 8458200"/>
                      <a:gd name="connsiteX32" fmla="*/ 6124575 w 10855325"/>
                      <a:gd name="connsiteY32" fmla="*/ 3943349 h 8458200"/>
                      <a:gd name="connsiteX33" fmla="*/ 6067425 w 10855325"/>
                      <a:gd name="connsiteY33" fmla="*/ 4162424 h 8458200"/>
                      <a:gd name="connsiteX34" fmla="*/ 5962650 w 10855325"/>
                      <a:gd name="connsiteY34" fmla="*/ 4276724 h 8458200"/>
                      <a:gd name="connsiteX35" fmla="*/ 5876925 w 10855325"/>
                      <a:gd name="connsiteY35" fmla="*/ 4410074 h 8458200"/>
                      <a:gd name="connsiteX36" fmla="*/ 0 w 10855325"/>
                      <a:gd name="connsiteY36" fmla="*/ 8458200 h 8458200"/>
                      <a:gd name="connsiteX37" fmla="*/ 9175736 w 10855325"/>
                      <a:gd name="connsiteY37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991350 w 10855325"/>
                      <a:gd name="connsiteY25" fmla="*/ 2133599 h 8458200"/>
                      <a:gd name="connsiteX26" fmla="*/ 6943725 w 10855325"/>
                      <a:gd name="connsiteY26" fmla="*/ 2333624 h 8458200"/>
                      <a:gd name="connsiteX27" fmla="*/ 6943725 w 10855325"/>
                      <a:gd name="connsiteY27" fmla="*/ 2543174 h 8458200"/>
                      <a:gd name="connsiteX28" fmla="*/ 6896100 w 10855325"/>
                      <a:gd name="connsiteY28" fmla="*/ 2714624 h 8458200"/>
                      <a:gd name="connsiteX29" fmla="*/ 6791325 w 10855325"/>
                      <a:gd name="connsiteY29" fmla="*/ 2895599 h 8458200"/>
                      <a:gd name="connsiteX30" fmla="*/ 6667500 w 10855325"/>
                      <a:gd name="connsiteY30" fmla="*/ 3228974 h 8458200"/>
                      <a:gd name="connsiteX31" fmla="*/ 6448425 w 10855325"/>
                      <a:gd name="connsiteY31" fmla="*/ 3476624 h 8458200"/>
                      <a:gd name="connsiteX32" fmla="*/ 6286500 w 10855325"/>
                      <a:gd name="connsiteY32" fmla="*/ 3695699 h 8458200"/>
                      <a:gd name="connsiteX33" fmla="*/ 6124575 w 10855325"/>
                      <a:gd name="connsiteY33" fmla="*/ 3943349 h 8458200"/>
                      <a:gd name="connsiteX34" fmla="*/ 6067425 w 10855325"/>
                      <a:gd name="connsiteY34" fmla="*/ 4162424 h 8458200"/>
                      <a:gd name="connsiteX35" fmla="*/ 5962650 w 10855325"/>
                      <a:gd name="connsiteY35" fmla="*/ 4276724 h 8458200"/>
                      <a:gd name="connsiteX36" fmla="*/ 5876925 w 10855325"/>
                      <a:gd name="connsiteY36" fmla="*/ 4410074 h 8458200"/>
                      <a:gd name="connsiteX37" fmla="*/ 0 w 10855325"/>
                      <a:gd name="connsiteY37" fmla="*/ 8458200 h 8458200"/>
                      <a:gd name="connsiteX38" fmla="*/ 9175736 w 10855325"/>
                      <a:gd name="connsiteY38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53225 w 10855325"/>
                      <a:gd name="connsiteY25" fmla="*/ 1628774 h 8458200"/>
                      <a:gd name="connsiteX26" fmla="*/ 6991350 w 10855325"/>
                      <a:gd name="connsiteY26" fmla="*/ 2133599 h 8458200"/>
                      <a:gd name="connsiteX27" fmla="*/ 6943725 w 10855325"/>
                      <a:gd name="connsiteY27" fmla="*/ 2333624 h 8458200"/>
                      <a:gd name="connsiteX28" fmla="*/ 6943725 w 10855325"/>
                      <a:gd name="connsiteY28" fmla="*/ 2543174 h 8458200"/>
                      <a:gd name="connsiteX29" fmla="*/ 6896100 w 10855325"/>
                      <a:gd name="connsiteY29" fmla="*/ 2714624 h 8458200"/>
                      <a:gd name="connsiteX30" fmla="*/ 6791325 w 10855325"/>
                      <a:gd name="connsiteY30" fmla="*/ 2895599 h 8458200"/>
                      <a:gd name="connsiteX31" fmla="*/ 6667500 w 10855325"/>
                      <a:gd name="connsiteY31" fmla="*/ 3228974 h 8458200"/>
                      <a:gd name="connsiteX32" fmla="*/ 6448425 w 10855325"/>
                      <a:gd name="connsiteY32" fmla="*/ 3476624 h 8458200"/>
                      <a:gd name="connsiteX33" fmla="*/ 6286500 w 10855325"/>
                      <a:gd name="connsiteY33" fmla="*/ 3695699 h 8458200"/>
                      <a:gd name="connsiteX34" fmla="*/ 6124575 w 10855325"/>
                      <a:gd name="connsiteY34" fmla="*/ 3943349 h 8458200"/>
                      <a:gd name="connsiteX35" fmla="*/ 6067425 w 10855325"/>
                      <a:gd name="connsiteY35" fmla="*/ 4162424 h 8458200"/>
                      <a:gd name="connsiteX36" fmla="*/ 5962650 w 10855325"/>
                      <a:gd name="connsiteY36" fmla="*/ 4276724 h 8458200"/>
                      <a:gd name="connsiteX37" fmla="*/ 5876925 w 10855325"/>
                      <a:gd name="connsiteY37" fmla="*/ 4410074 h 8458200"/>
                      <a:gd name="connsiteX38" fmla="*/ 0 w 10855325"/>
                      <a:gd name="connsiteY38" fmla="*/ 8458200 h 8458200"/>
                      <a:gd name="connsiteX39" fmla="*/ 9175736 w 10855325"/>
                      <a:gd name="connsiteY39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53225 w 10855325"/>
                      <a:gd name="connsiteY25" fmla="*/ 1628774 h 8458200"/>
                      <a:gd name="connsiteX26" fmla="*/ 6848475 w 10855325"/>
                      <a:gd name="connsiteY26" fmla="*/ 1800224 h 8458200"/>
                      <a:gd name="connsiteX27" fmla="*/ 6991350 w 10855325"/>
                      <a:gd name="connsiteY27" fmla="*/ 2133599 h 8458200"/>
                      <a:gd name="connsiteX28" fmla="*/ 6943725 w 10855325"/>
                      <a:gd name="connsiteY28" fmla="*/ 2333624 h 8458200"/>
                      <a:gd name="connsiteX29" fmla="*/ 6943725 w 10855325"/>
                      <a:gd name="connsiteY29" fmla="*/ 2543174 h 8458200"/>
                      <a:gd name="connsiteX30" fmla="*/ 6896100 w 10855325"/>
                      <a:gd name="connsiteY30" fmla="*/ 2714624 h 8458200"/>
                      <a:gd name="connsiteX31" fmla="*/ 6791325 w 10855325"/>
                      <a:gd name="connsiteY31" fmla="*/ 2895599 h 8458200"/>
                      <a:gd name="connsiteX32" fmla="*/ 6667500 w 10855325"/>
                      <a:gd name="connsiteY32" fmla="*/ 3228974 h 8458200"/>
                      <a:gd name="connsiteX33" fmla="*/ 6448425 w 10855325"/>
                      <a:gd name="connsiteY33" fmla="*/ 3476624 h 8458200"/>
                      <a:gd name="connsiteX34" fmla="*/ 6286500 w 10855325"/>
                      <a:gd name="connsiteY34" fmla="*/ 3695699 h 8458200"/>
                      <a:gd name="connsiteX35" fmla="*/ 6124575 w 10855325"/>
                      <a:gd name="connsiteY35" fmla="*/ 3943349 h 8458200"/>
                      <a:gd name="connsiteX36" fmla="*/ 6067425 w 10855325"/>
                      <a:gd name="connsiteY36" fmla="*/ 4162424 h 8458200"/>
                      <a:gd name="connsiteX37" fmla="*/ 5962650 w 10855325"/>
                      <a:gd name="connsiteY37" fmla="*/ 4276724 h 8458200"/>
                      <a:gd name="connsiteX38" fmla="*/ 5876925 w 10855325"/>
                      <a:gd name="connsiteY38" fmla="*/ 4410074 h 8458200"/>
                      <a:gd name="connsiteX39" fmla="*/ 0 w 10855325"/>
                      <a:gd name="connsiteY39" fmla="*/ 8458200 h 8458200"/>
                      <a:gd name="connsiteX40" fmla="*/ 9175736 w 10855325"/>
                      <a:gd name="connsiteY40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53225 w 10855325"/>
                      <a:gd name="connsiteY25" fmla="*/ 1628774 h 8458200"/>
                      <a:gd name="connsiteX26" fmla="*/ 6848475 w 10855325"/>
                      <a:gd name="connsiteY26" fmla="*/ 1800224 h 8458200"/>
                      <a:gd name="connsiteX27" fmla="*/ 6924675 w 10855325"/>
                      <a:gd name="connsiteY27" fmla="*/ 1924049 h 8458200"/>
                      <a:gd name="connsiteX28" fmla="*/ 6991350 w 10855325"/>
                      <a:gd name="connsiteY28" fmla="*/ 2133599 h 8458200"/>
                      <a:gd name="connsiteX29" fmla="*/ 6943725 w 10855325"/>
                      <a:gd name="connsiteY29" fmla="*/ 2333624 h 8458200"/>
                      <a:gd name="connsiteX30" fmla="*/ 6943725 w 10855325"/>
                      <a:gd name="connsiteY30" fmla="*/ 2543174 h 8458200"/>
                      <a:gd name="connsiteX31" fmla="*/ 6896100 w 10855325"/>
                      <a:gd name="connsiteY31" fmla="*/ 2714624 h 8458200"/>
                      <a:gd name="connsiteX32" fmla="*/ 6791325 w 10855325"/>
                      <a:gd name="connsiteY32" fmla="*/ 2895599 h 8458200"/>
                      <a:gd name="connsiteX33" fmla="*/ 6667500 w 10855325"/>
                      <a:gd name="connsiteY33" fmla="*/ 3228974 h 8458200"/>
                      <a:gd name="connsiteX34" fmla="*/ 6448425 w 10855325"/>
                      <a:gd name="connsiteY34" fmla="*/ 3476624 h 8458200"/>
                      <a:gd name="connsiteX35" fmla="*/ 6286500 w 10855325"/>
                      <a:gd name="connsiteY35" fmla="*/ 3695699 h 8458200"/>
                      <a:gd name="connsiteX36" fmla="*/ 6124575 w 10855325"/>
                      <a:gd name="connsiteY36" fmla="*/ 3943349 h 8458200"/>
                      <a:gd name="connsiteX37" fmla="*/ 6067425 w 10855325"/>
                      <a:gd name="connsiteY37" fmla="*/ 4162424 h 8458200"/>
                      <a:gd name="connsiteX38" fmla="*/ 5962650 w 10855325"/>
                      <a:gd name="connsiteY38" fmla="*/ 4276724 h 8458200"/>
                      <a:gd name="connsiteX39" fmla="*/ 5876925 w 10855325"/>
                      <a:gd name="connsiteY39" fmla="*/ 4410074 h 8458200"/>
                      <a:gd name="connsiteX40" fmla="*/ 0 w 10855325"/>
                      <a:gd name="connsiteY40" fmla="*/ 8458200 h 8458200"/>
                      <a:gd name="connsiteX41" fmla="*/ 9175736 w 10855325"/>
                      <a:gd name="connsiteY41" fmla="*/ 8206537 h 8458200"/>
                      <a:gd name="connsiteX0" fmla="*/ 9175736 w 10855325"/>
                      <a:gd name="connsiteY0" fmla="*/ 8206537 h 8458200"/>
                      <a:gd name="connsiteX1" fmla="*/ 9061433 w 10855325"/>
                      <a:gd name="connsiteY1" fmla="*/ 5794807 h 8458200"/>
                      <a:gd name="connsiteX2" fmla="*/ 9258300 w 10855325"/>
                      <a:gd name="connsiteY2" fmla="*/ 5646420 h 8458200"/>
                      <a:gd name="connsiteX3" fmla="*/ 9403080 w 10855325"/>
                      <a:gd name="connsiteY3" fmla="*/ 5600700 h 8458200"/>
                      <a:gd name="connsiteX4" fmla="*/ 9479280 w 10855325"/>
                      <a:gd name="connsiteY4" fmla="*/ 5463540 h 8458200"/>
                      <a:gd name="connsiteX5" fmla="*/ 9585960 w 10855325"/>
                      <a:gd name="connsiteY5" fmla="*/ 5425440 h 8458200"/>
                      <a:gd name="connsiteX6" fmla="*/ 9654540 w 10855325"/>
                      <a:gd name="connsiteY6" fmla="*/ 5303520 h 8458200"/>
                      <a:gd name="connsiteX7" fmla="*/ 9799320 w 10855325"/>
                      <a:gd name="connsiteY7" fmla="*/ 5204460 h 8458200"/>
                      <a:gd name="connsiteX8" fmla="*/ 9966960 w 10855325"/>
                      <a:gd name="connsiteY8" fmla="*/ 5021580 h 8458200"/>
                      <a:gd name="connsiteX9" fmla="*/ 10081260 w 10855325"/>
                      <a:gd name="connsiteY9" fmla="*/ 4937760 h 8458200"/>
                      <a:gd name="connsiteX10" fmla="*/ 10248900 w 10855325"/>
                      <a:gd name="connsiteY10" fmla="*/ 4869180 h 8458200"/>
                      <a:gd name="connsiteX11" fmla="*/ 10386060 w 10855325"/>
                      <a:gd name="connsiteY11" fmla="*/ 4777740 h 8458200"/>
                      <a:gd name="connsiteX12" fmla="*/ 10485120 w 10855325"/>
                      <a:gd name="connsiteY12" fmla="*/ 4655820 h 8458200"/>
                      <a:gd name="connsiteX13" fmla="*/ 10814036 w 10855325"/>
                      <a:gd name="connsiteY13" fmla="*/ 4388917 h 8458200"/>
                      <a:gd name="connsiteX14" fmla="*/ 10855325 w 10855325"/>
                      <a:gd name="connsiteY14" fmla="*/ 0 h 8458200"/>
                      <a:gd name="connsiteX15" fmla="*/ 6512544 w 10855325"/>
                      <a:gd name="connsiteY15" fmla="*/ 7417 h 8458200"/>
                      <a:gd name="connsiteX16" fmla="*/ 6467475 w 10855325"/>
                      <a:gd name="connsiteY16" fmla="*/ 257174 h 8458200"/>
                      <a:gd name="connsiteX17" fmla="*/ 6515100 w 10855325"/>
                      <a:gd name="connsiteY17" fmla="*/ 438149 h 8458200"/>
                      <a:gd name="connsiteX18" fmla="*/ 6515100 w 10855325"/>
                      <a:gd name="connsiteY18" fmla="*/ 619124 h 8458200"/>
                      <a:gd name="connsiteX19" fmla="*/ 6524625 w 10855325"/>
                      <a:gd name="connsiteY19" fmla="*/ 771524 h 8458200"/>
                      <a:gd name="connsiteX20" fmla="*/ 6534150 w 10855325"/>
                      <a:gd name="connsiteY20" fmla="*/ 990599 h 8458200"/>
                      <a:gd name="connsiteX21" fmla="*/ 6496050 w 10855325"/>
                      <a:gd name="connsiteY21" fmla="*/ 1162049 h 8458200"/>
                      <a:gd name="connsiteX22" fmla="*/ 6448425 w 10855325"/>
                      <a:gd name="connsiteY22" fmla="*/ 1304924 h 8458200"/>
                      <a:gd name="connsiteX23" fmla="*/ 6457950 w 10855325"/>
                      <a:gd name="connsiteY23" fmla="*/ 1428749 h 8458200"/>
                      <a:gd name="connsiteX24" fmla="*/ 6610350 w 10855325"/>
                      <a:gd name="connsiteY24" fmla="*/ 1495424 h 8458200"/>
                      <a:gd name="connsiteX25" fmla="*/ 6753225 w 10855325"/>
                      <a:gd name="connsiteY25" fmla="*/ 1628774 h 8458200"/>
                      <a:gd name="connsiteX26" fmla="*/ 6848475 w 10855325"/>
                      <a:gd name="connsiteY26" fmla="*/ 1800224 h 8458200"/>
                      <a:gd name="connsiteX27" fmla="*/ 6924675 w 10855325"/>
                      <a:gd name="connsiteY27" fmla="*/ 1924049 h 8458200"/>
                      <a:gd name="connsiteX28" fmla="*/ 7000875 w 10855325"/>
                      <a:gd name="connsiteY28" fmla="*/ 2009774 h 8458200"/>
                      <a:gd name="connsiteX29" fmla="*/ 6991350 w 10855325"/>
                      <a:gd name="connsiteY29" fmla="*/ 2133599 h 8458200"/>
                      <a:gd name="connsiteX30" fmla="*/ 6943725 w 10855325"/>
                      <a:gd name="connsiteY30" fmla="*/ 2333624 h 8458200"/>
                      <a:gd name="connsiteX31" fmla="*/ 6943725 w 10855325"/>
                      <a:gd name="connsiteY31" fmla="*/ 2543174 h 8458200"/>
                      <a:gd name="connsiteX32" fmla="*/ 6896100 w 10855325"/>
                      <a:gd name="connsiteY32" fmla="*/ 2714624 h 8458200"/>
                      <a:gd name="connsiteX33" fmla="*/ 6791325 w 10855325"/>
                      <a:gd name="connsiteY33" fmla="*/ 2895599 h 8458200"/>
                      <a:gd name="connsiteX34" fmla="*/ 6667500 w 10855325"/>
                      <a:gd name="connsiteY34" fmla="*/ 3228974 h 8458200"/>
                      <a:gd name="connsiteX35" fmla="*/ 6448425 w 10855325"/>
                      <a:gd name="connsiteY35" fmla="*/ 3476624 h 8458200"/>
                      <a:gd name="connsiteX36" fmla="*/ 6286500 w 10855325"/>
                      <a:gd name="connsiteY36" fmla="*/ 3695699 h 8458200"/>
                      <a:gd name="connsiteX37" fmla="*/ 6124575 w 10855325"/>
                      <a:gd name="connsiteY37" fmla="*/ 3943349 h 8458200"/>
                      <a:gd name="connsiteX38" fmla="*/ 6067425 w 10855325"/>
                      <a:gd name="connsiteY38" fmla="*/ 4162424 h 8458200"/>
                      <a:gd name="connsiteX39" fmla="*/ 5962650 w 10855325"/>
                      <a:gd name="connsiteY39" fmla="*/ 4276724 h 8458200"/>
                      <a:gd name="connsiteX40" fmla="*/ 5876925 w 10855325"/>
                      <a:gd name="connsiteY40" fmla="*/ 4410074 h 8458200"/>
                      <a:gd name="connsiteX41" fmla="*/ 0 w 10855325"/>
                      <a:gd name="connsiteY41" fmla="*/ 8458200 h 8458200"/>
                      <a:gd name="connsiteX42" fmla="*/ 9175736 w 10855325"/>
                      <a:gd name="connsiteY42" fmla="*/ 8206537 h 8458200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0 w 10988675"/>
                      <a:gd name="connsiteY41" fmla="*/ 8429625 h 8429625"/>
                      <a:gd name="connsiteX42" fmla="*/ 9309086 w 10988675"/>
                      <a:gd name="connsiteY42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7625 w 10988675"/>
                      <a:gd name="connsiteY41" fmla="*/ 8343900 h 8429625"/>
                      <a:gd name="connsiteX42" fmla="*/ 0 w 10988675"/>
                      <a:gd name="connsiteY42" fmla="*/ 8429625 h 8429625"/>
                      <a:gd name="connsiteX43" fmla="*/ 9309086 w 10988675"/>
                      <a:gd name="connsiteY43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00025 w 10988675"/>
                      <a:gd name="connsiteY41" fmla="*/ 8267700 h 8429625"/>
                      <a:gd name="connsiteX42" fmla="*/ 47625 w 10988675"/>
                      <a:gd name="connsiteY42" fmla="*/ 8343900 h 8429625"/>
                      <a:gd name="connsiteX43" fmla="*/ 0 w 10988675"/>
                      <a:gd name="connsiteY43" fmla="*/ 8429625 h 8429625"/>
                      <a:gd name="connsiteX44" fmla="*/ 9309086 w 10988675"/>
                      <a:gd name="connsiteY44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33375 w 10988675"/>
                      <a:gd name="connsiteY41" fmla="*/ 8153400 h 8429625"/>
                      <a:gd name="connsiteX42" fmla="*/ 200025 w 10988675"/>
                      <a:gd name="connsiteY42" fmla="*/ 8267700 h 8429625"/>
                      <a:gd name="connsiteX43" fmla="*/ 47625 w 10988675"/>
                      <a:gd name="connsiteY43" fmla="*/ 8343900 h 8429625"/>
                      <a:gd name="connsiteX44" fmla="*/ 0 w 10988675"/>
                      <a:gd name="connsiteY44" fmla="*/ 8429625 h 8429625"/>
                      <a:gd name="connsiteX45" fmla="*/ 9309086 w 10988675"/>
                      <a:gd name="connsiteY45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90525 w 10988675"/>
                      <a:gd name="connsiteY41" fmla="*/ 7981950 h 8429625"/>
                      <a:gd name="connsiteX42" fmla="*/ 333375 w 10988675"/>
                      <a:gd name="connsiteY42" fmla="*/ 8153400 h 8429625"/>
                      <a:gd name="connsiteX43" fmla="*/ 200025 w 10988675"/>
                      <a:gd name="connsiteY43" fmla="*/ 8267700 h 8429625"/>
                      <a:gd name="connsiteX44" fmla="*/ 47625 w 10988675"/>
                      <a:gd name="connsiteY44" fmla="*/ 8343900 h 8429625"/>
                      <a:gd name="connsiteX45" fmla="*/ 0 w 10988675"/>
                      <a:gd name="connsiteY45" fmla="*/ 8429625 h 8429625"/>
                      <a:gd name="connsiteX46" fmla="*/ 9309086 w 10988675"/>
                      <a:gd name="connsiteY46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47675 w 10988675"/>
                      <a:gd name="connsiteY41" fmla="*/ 7829550 h 8429625"/>
                      <a:gd name="connsiteX42" fmla="*/ 390525 w 10988675"/>
                      <a:gd name="connsiteY42" fmla="*/ 7981950 h 8429625"/>
                      <a:gd name="connsiteX43" fmla="*/ 333375 w 10988675"/>
                      <a:gd name="connsiteY43" fmla="*/ 8153400 h 8429625"/>
                      <a:gd name="connsiteX44" fmla="*/ 200025 w 10988675"/>
                      <a:gd name="connsiteY44" fmla="*/ 8267700 h 8429625"/>
                      <a:gd name="connsiteX45" fmla="*/ 47625 w 10988675"/>
                      <a:gd name="connsiteY45" fmla="*/ 8343900 h 8429625"/>
                      <a:gd name="connsiteX46" fmla="*/ 0 w 10988675"/>
                      <a:gd name="connsiteY46" fmla="*/ 8429625 h 8429625"/>
                      <a:gd name="connsiteX47" fmla="*/ 9309086 w 10988675"/>
                      <a:gd name="connsiteY47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81025 w 10988675"/>
                      <a:gd name="connsiteY41" fmla="*/ 7762875 h 8429625"/>
                      <a:gd name="connsiteX42" fmla="*/ 447675 w 10988675"/>
                      <a:gd name="connsiteY42" fmla="*/ 7829550 h 8429625"/>
                      <a:gd name="connsiteX43" fmla="*/ 390525 w 10988675"/>
                      <a:gd name="connsiteY43" fmla="*/ 7981950 h 8429625"/>
                      <a:gd name="connsiteX44" fmla="*/ 333375 w 10988675"/>
                      <a:gd name="connsiteY44" fmla="*/ 8153400 h 8429625"/>
                      <a:gd name="connsiteX45" fmla="*/ 200025 w 10988675"/>
                      <a:gd name="connsiteY45" fmla="*/ 8267700 h 8429625"/>
                      <a:gd name="connsiteX46" fmla="*/ 47625 w 10988675"/>
                      <a:gd name="connsiteY46" fmla="*/ 8343900 h 8429625"/>
                      <a:gd name="connsiteX47" fmla="*/ 0 w 10988675"/>
                      <a:gd name="connsiteY47" fmla="*/ 8429625 h 8429625"/>
                      <a:gd name="connsiteX48" fmla="*/ 9309086 w 10988675"/>
                      <a:gd name="connsiteY48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752475 w 10988675"/>
                      <a:gd name="connsiteY41" fmla="*/ 7753350 h 8429625"/>
                      <a:gd name="connsiteX42" fmla="*/ 581025 w 10988675"/>
                      <a:gd name="connsiteY42" fmla="*/ 7762875 h 8429625"/>
                      <a:gd name="connsiteX43" fmla="*/ 447675 w 10988675"/>
                      <a:gd name="connsiteY43" fmla="*/ 7829550 h 8429625"/>
                      <a:gd name="connsiteX44" fmla="*/ 390525 w 10988675"/>
                      <a:gd name="connsiteY44" fmla="*/ 7981950 h 8429625"/>
                      <a:gd name="connsiteX45" fmla="*/ 333375 w 10988675"/>
                      <a:gd name="connsiteY45" fmla="*/ 8153400 h 8429625"/>
                      <a:gd name="connsiteX46" fmla="*/ 200025 w 10988675"/>
                      <a:gd name="connsiteY46" fmla="*/ 8267700 h 8429625"/>
                      <a:gd name="connsiteX47" fmla="*/ 47625 w 10988675"/>
                      <a:gd name="connsiteY47" fmla="*/ 8343900 h 8429625"/>
                      <a:gd name="connsiteX48" fmla="*/ 0 w 10988675"/>
                      <a:gd name="connsiteY48" fmla="*/ 8429625 h 8429625"/>
                      <a:gd name="connsiteX49" fmla="*/ 9309086 w 10988675"/>
                      <a:gd name="connsiteY49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1028700 w 10988675"/>
                      <a:gd name="connsiteY41" fmla="*/ 7686675 h 8429625"/>
                      <a:gd name="connsiteX42" fmla="*/ 752475 w 10988675"/>
                      <a:gd name="connsiteY42" fmla="*/ 7753350 h 8429625"/>
                      <a:gd name="connsiteX43" fmla="*/ 581025 w 10988675"/>
                      <a:gd name="connsiteY43" fmla="*/ 7762875 h 8429625"/>
                      <a:gd name="connsiteX44" fmla="*/ 447675 w 10988675"/>
                      <a:gd name="connsiteY44" fmla="*/ 7829550 h 8429625"/>
                      <a:gd name="connsiteX45" fmla="*/ 390525 w 10988675"/>
                      <a:gd name="connsiteY45" fmla="*/ 7981950 h 8429625"/>
                      <a:gd name="connsiteX46" fmla="*/ 333375 w 10988675"/>
                      <a:gd name="connsiteY46" fmla="*/ 8153400 h 8429625"/>
                      <a:gd name="connsiteX47" fmla="*/ 200025 w 10988675"/>
                      <a:gd name="connsiteY47" fmla="*/ 8267700 h 8429625"/>
                      <a:gd name="connsiteX48" fmla="*/ 47625 w 10988675"/>
                      <a:gd name="connsiteY48" fmla="*/ 8343900 h 8429625"/>
                      <a:gd name="connsiteX49" fmla="*/ 0 w 10988675"/>
                      <a:gd name="connsiteY49" fmla="*/ 8429625 h 8429625"/>
                      <a:gd name="connsiteX50" fmla="*/ 9309086 w 10988675"/>
                      <a:gd name="connsiteY50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1028700 w 10988675"/>
                      <a:gd name="connsiteY41" fmla="*/ 7686675 h 8429625"/>
                      <a:gd name="connsiteX42" fmla="*/ 752475 w 10988675"/>
                      <a:gd name="connsiteY42" fmla="*/ 7715250 h 8429625"/>
                      <a:gd name="connsiteX43" fmla="*/ 581025 w 10988675"/>
                      <a:gd name="connsiteY43" fmla="*/ 7762875 h 8429625"/>
                      <a:gd name="connsiteX44" fmla="*/ 447675 w 10988675"/>
                      <a:gd name="connsiteY44" fmla="*/ 7829550 h 8429625"/>
                      <a:gd name="connsiteX45" fmla="*/ 390525 w 10988675"/>
                      <a:gd name="connsiteY45" fmla="*/ 7981950 h 8429625"/>
                      <a:gd name="connsiteX46" fmla="*/ 333375 w 10988675"/>
                      <a:gd name="connsiteY46" fmla="*/ 8153400 h 8429625"/>
                      <a:gd name="connsiteX47" fmla="*/ 200025 w 10988675"/>
                      <a:gd name="connsiteY47" fmla="*/ 8267700 h 8429625"/>
                      <a:gd name="connsiteX48" fmla="*/ 47625 w 10988675"/>
                      <a:gd name="connsiteY48" fmla="*/ 8343900 h 8429625"/>
                      <a:gd name="connsiteX49" fmla="*/ 0 w 10988675"/>
                      <a:gd name="connsiteY49" fmla="*/ 8429625 h 8429625"/>
                      <a:gd name="connsiteX50" fmla="*/ 9309086 w 10988675"/>
                      <a:gd name="connsiteY50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1333500 w 10988675"/>
                      <a:gd name="connsiteY41" fmla="*/ 7648575 h 8429625"/>
                      <a:gd name="connsiteX42" fmla="*/ 1028700 w 10988675"/>
                      <a:gd name="connsiteY42" fmla="*/ 7686675 h 8429625"/>
                      <a:gd name="connsiteX43" fmla="*/ 752475 w 10988675"/>
                      <a:gd name="connsiteY43" fmla="*/ 7715250 h 8429625"/>
                      <a:gd name="connsiteX44" fmla="*/ 581025 w 10988675"/>
                      <a:gd name="connsiteY44" fmla="*/ 7762875 h 8429625"/>
                      <a:gd name="connsiteX45" fmla="*/ 447675 w 10988675"/>
                      <a:gd name="connsiteY45" fmla="*/ 7829550 h 8429625"/>
                      <a:gd name="connsiteX46" fmla="*/ 390525 w 10988675"/>
                      <a:gd name="connsiteY46" fmla="*/ 7981950 h 8429625"/>
                      <a:gd name="connsiteX47" fmla="*/ 333375 w 10988675"/>
                      <a:gd name="connsiteY47" fmla="*/ 8153400 h 8429625"/>
                      <a:gd name="connsiteX48" fmla="*/ 200025 w 10988675"/>
                      <a:gd name="connsiteY48" fmla="*/ 8267700 h 8429625"/>
                      <a:gd name="connsiteX49" fmla="*/ 47625 w 10988675"/>
                      <a:gd name="connsiteY49" fmla="*/ 8343900 h 8429625"/>
                      <a:gd name="connsiteX50" fmla="*/ 0 w 10988675"/>
                      <a:gd name="connsiteY50" fmla="*/ 8429625 h 8429625"/>
                      <a:gd name="connsiteX51" fmla="*/ 9309086 w 10988675"/>
                      <a:gd name="connsiteY51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1695450 w 10988675"/>
                      <a:gd name="connsiteY41" fmla="*/ 7572375 h 8429625"/>
                      <a:gd name="connsiteX42" fmla="*/ 1333500 w 10988675"/>
                      <a:gd name="connsiteY42" fmla="*/ 7648575 h 8429625"/>
                      <a:gd name="connsiteX43" fmla="*/ 1028700 w 10988675"/>
                      <a:gd name="connsiteY43" fmla="*/ 7686675 h 8429625"/>
                      <a:gd name="connsiteX44" fmla="*/ 752475 w 10988675"/>
                      <a:gd name="connsiteY44" fmla="*/ 7715250 h 8429625"/>
                      <a:gd name="connsiteX45" fmla="*/ 581025 w 10988675"/>
                      <a:gd name="connsiteY45" fmla="*/ 7762875 h 8429625"/>
                      <a:gd name="connsiteX46" fmla="*/ 447675 w 10988675"/>
                      <a:gd name="connsiteY46" fmla="*/ 7829550 h 8429625"/>
                      <a:gd name="connsiteX47" fmla="*/ 390525 w 10988675"/>
                      <a:gd name="connsiteY47" fmla="*/ 7981950 h 8429625"/>
                      <a:gd name="connsiteX48" fmla="*/ 333375 w 10988675"/>
                      <a:gd name="connsiteY48" fmla="*/ 8153400 h 8429625"/>
                      <a:gd name="connsiteX49" fmla="*/ 200025 w 10988675"/>
                      <a:gd name="connsiteY49" fmla="*/ 8267700 h 8429625"/>
                      <a:gd name="connsiteX50" fmla="*/ 47625 w 10988675"/>
                      <a:gd name="connsiteY50" fmla="*/ 8343900 h 8429625"/>
                      <a:gd name="connsiteX51" fmla="*/ 0 w 10988675"/>
                      <a:gd name="connsiteY51" fmla="*/ 8429625 h 8429625"/>
                      <a:gd name="connsiteX52" fmla="*/ 9309086 w 10988675"/>
                      <a:gd name="connsiteY52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085975 w 10988675"/>
                      <a:gd name="connsiteY41" fmla="*/ 7477125 h 8429625"/>
                      <a:gd name="connsiteX42" fmla="*/ 1695450 w 10988675"/>
                      <a:gd name="connsiteY42" fmla="*/ 7572375 h 8429625"/>
                      <a:gd name="connsiteX43" fmla="*/ 1333500 w 10988675"/>
                      <a:gd name="connsiteY43" fmla="*/ 7648575 h 8429625"/>
                      <a:gd name="connsiteX44" fmla="*/ 1028700 w 10988675"/>
                      <a:gd name="connsiteY44" fmla="*/ 7686675 h 8429625"/>
                      <a:gd name="connsiteX45" fmla="*/ 752475 w 10988675"/>
                      <a:gd name="connsiteY45" fmla="*/ 7715250 h 8429625"/>
                      <a:gd name="connsiteX46" fmla="*/ 581025 w 10988675"/>
                      <a:gd name="connsiteY46" fmla="*/ 7762875 h 8429625"/>
                      <a:gd name="connsiteX47" fmla="*/ 447675 w 10988675"/>
                      <a:gd name="connsiteY47" fmla="*/ 7829550 h 8429625"/>
                      <a:gd name="connsiteX48" fmla="*/ 390525 w 10988675"/>
                      <a:gd name="connsiteY48" fmla="*/ 7981950 h 8429625"/>
                      <a:gd name="connsiteX49" fmla="*/ 333375 w 10988675"/>
                      <a:gd name="connsiteY49" fmla="*/ 8153400 h 8429625"/>
                      <a:gd name="connsiteX50" fmla="*/ 200025 w 10988675"/>
                      <a:gd name="connsiteY50" fmla="*/ 8267700 h 8429625"/>
                      <a:gd name="connsiteX51" fmla="*/ 47625 w 10988675"/>
                      <a:gd name="connsiteY51" fmla="*/ 8343900 h 8429625"/>
                      <a:gd name="connsiteX52" fmla="*/ 0 w 10988675"/>
                      <a:gd name="connsiteY52" fmla="*/ 8429625 h 8429625"/>
                      <a:gd name="connsiteX53" fmla="*/ 9309086 w 10988675"/>
                      <a:gd name="connsiteY53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333625 w 10988675"/>
                      <a:gd name="connsiteY41" fmla="*/ 7419975 h 8429625"/>
                      <a:gd name="connsiteX42" fmla="*/ 2085975 w 10988675"/>
                      <a:gd name="connsiteY42" fmla="*/ 7477125 h 8429625"/>
                      <a:gd name="connsiteX43" fmla="*/ 1695450 w 10988675"/>
                      <a:gd name="connsiteY43" fmla="*/ 7572375 h 8429625"/>
                      <a:gd name="connsiteX44" fmla="*/ 1333500 w 10988675"/>
                      <a:gd name="connsiteY44" fmla="*/ 7648575 h 8429625"/>
                      <a:gd name="connsiteX45" fmla="*/ 1028700 w 10988675"/>
                      <a:gd name="connsiteY45" fmla="*/ 7686675 h 8429625"/>
                      <a:gd name="connsiteX46" fmla="*/ 752475 w 10988675"/>
                      <a:gd name="connsiteY46" fmla="*/ 7715250 h 8429625"/>
                      <a:gd name="connsiteX47" fmla="*/ 581025 w 10988675"/>
                      <a:gd name="connsiteY47" fmla="*/ 7762875 h 8429625"/>
                      <a:gd name="connsiteX48" fmla="*/ 447675 w 10988675"/>
                      <a:gd name="connsiteY48" fmla="*/ 7829550 h 8429625"/>
                      <a:gd name="connsiteX49" fmla="*/ 390525 w 10988675"/>
                      <a:gd name="connsiteY49" fmla="*/ 7981950 h 8429625"/>
                      <a:gd name="connsiteX50" fmla="*/ 333375 w 10988675"/>
                      <a:gd name="connsiteY50" fmla="*/ 8153400 h 8429625"/>
                      <a:gd name="connsiteX51" fmla="*/ 200025 w 10988675"/>
                      <a:gd name="connsiteY51" fmla="*/ 8267700 h 8429625"/>
                      <a:gd name="connsiteX52" fmla="*/ 47625 w 10988675"/>
                      <a:gd name="connsiteY52" fmla="*/ 8343900 h 8429625"/>
                      <a:gd name="connsiteX53" fmla="*/ 0 w 10988675"/>
                      <a:gd name="connsiteY53" fmla="*/ 8429625 h 8429625"/>
                      <a:gd name="connsiteX54" fmla="*/ 9309086 w 10988675"/>
                      <a:gd name="connsiteY54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466975 w 10988675"/>
                      <a:gd name="connsiteY41" fmla="*/ 7324725 h 8429625"/>
                      <a:gd name="connsiteX42" fmla="*/ 2333625 w 10988675"/>
                      <a:gd name="connsiteY42" fmla="*/ 7419975 h 8429625"/>
                      <a:gd name="connsiteX43" fmla="*/ 2085975 w 10988675"/>
                      <a:gd name="connsiteY43" fmla="*/ 7477125 h 8429625"/>
                      <a:gd name="connsiteX44" fmla="*/ 1695450 w 10988675"/>
                      <a:gd name="connsiteY44" fmla="*/ 7572375 h 8429625"/>
                      <a:gd name="connsiteX45" fmla="*/ 1333500 w 10988675"/>
                      <a:gd name="connsiteY45" fmla="*/ 7648575 h 8429625"/>
                      <a:gd name="connsiteX46" fmla="*/ 1028700 w 10988675"/>
                      <a:gd name="connsiteY46" fmla="*/ 7686675 h 8429625"/>
                      <a:gd name="connsiteX47" fmla="*/ 752475 w 10988675"/>
                      <a:gd name="connsiteY47" fmla="*/ 7715250 h 8429625"/>
                      <a:gd name="connsiteX48" fmla="*/ 581025 w 10988675"/>
                      <a:gd name="connsiteY48" fmla="*/ 7762875 h 8429625"/>
                      <a:gd name="connsiteX49" fmla="*/ 447675 w 10988675"/>
                      <a:gd name="connsiteY49" fmla="*/ 7829550 h 8429625"/>
                      <a:gd name="connsiteX50" fmla="*/ 390525 w 10988675"/>
                      <a:gd name="connsiteY50" fmla="*/ 7981950 h 8429625"/>
                      <a:gd name="connsiteX51" fmla="*/ 333375 w 10988675"/>
                      <a:gd name="connsiteY51" fmla="*/ 8153400 h 8429625"/>
                      <a:gd name="connsiteX52" fmla="*/ 200025 w 10988675"/>
                      <a:gd name="connsiteY52" fmla="*/ 8267700 h 8429625"/>
                      <a:gd name="connsiteX53" fmla="*/ 47625 w 10988675"/>
                      <a:gd name="connsiteY53" fmla="*/ 8343900 h 8429625"/>
                      <a:gd name="connsiteX54" fmla="*/ 0 w 10988675"/>
                      <a:gd name="connsiteY54" fmla="*/ 8429625 h 8429625"/>
                      <a:gd name="connsiteX55" fmla="*/ 9309086 w 10988675"/>
                      <a:gd name="connsiteY55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2971800 w 10988675"/>
                      <a:gd name="connsiteY41" fmla="*/ 7105650 h 8429625"/>
                      <a:gd name="connsiteX42" fmla="*/ 2466975 w 10988675"/>
                      <a:gd name="connsiteY42" fmla="*/ 7324725 h 8429625"/>
                      <a:gd name="connsiteX43" fmla="*/ 2333625 w 10988675"/>
                      <a:gd name="connsiteY43" fmla="*/ 7419975 h 8429625"/>
                      <a:gd name="connsiteX44" fmla="*/ 2085975 w 10988675"/>
                      <a:gd name="connsiteY44" fmla="*/ 7477125 h 8429625"/>
                      <a:gd name="connsiteX45" fmla="*/ 1695450 w 10988675"/>
                      <a:gd name="connsiteY45" fmla="*/ 7572375 h 8429625"/>
                      <a:gd name="connsiteX46" fmla="*/ 1333500 w 10988675"/>
                      <a:gd name="connsiteY46" fmla="*/ 7648575 h 8429625"/>
                      <a:gd name="connsiteX47" fmla="*/ 1028700 w 10988675"/>
                      <a:gd name="connsiteY47" fmla="*/ 7686675 h 8429625"/>
                      <a:gd name="connsiteX48" fmla="*/ 752475 w 10988675"/>
                      <a:gd name="connsiteY48" fmla="*/ 7715250 h 8429625"/>
                      <a:gd name="connsiteX49" fmla="*/ 581025 w 10988675"/>
                      <a:gd name="connsiteY49" fmla="*/ 7762875 h 8429625"/>
                      <a:gd name="connsiteX50" fmla="*/ 447675 w 10988675"/>
                      <a:gd name="connsiteY50" fmla="*/ 7829550 h 8429625"/>
                      <a:gd name="connsiteX51" fmla="*/ 390525 w 10988675"/>
                      <a:gd name="connsiteY51" fmla="*/ 7981950 h 8429625"/>
                      <a:gd name="connsiteX52" fmla="*/ 333375 w 10988675"/>
                      <a:gd name="connsiteY52" fmla="*/ 8153400 h 8429625"/>
                      <a:gd name="connsiteX53" fmla="*/ 200025 w 10988675"/>
                      <a:gd name="connsiteY53" fmla="*/ 8267700 h 8429625"/>
                      <a:gd name="connsiteX54" fmla="*/ 47625 w 10988675"/>
                      <a:gd name="connsiteY54" fmla="*/ 8343900 h 8429625"/>
                      <a:gd name="connsiteX55" fmla="*/ 0 w 10988675"/>
                      <a:gd name="connsiteY55" fmla="*/ 8429625 h 8429625"/>
                      <a:gd name="connsiteX56" fmla="*/ 9309086 w 10988675"/>
                      <a:gd name="connsiteY56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409950 w 10988675"/>
                      <a:gd name="connsiteY41" fmla="*/ 6934200 h 8429625"/>
                      <a:gd name="connsiteX42" fmla="*/ 2971800 w 10988675"/>
                      <a:gd name="connsiteY42" fmla="*/ 7105650 h 8429625"/>
                      <a:gd name="connsiteX43" fmla="*/ 2466975 w 10988675"/>
                      <a:gd name="connsiteY43" fmla="*/ 7324725 h 8429625"/>
                      <a:gd name="connsiteX44" fmla="*/ 2333625 w 10988675"/>
                      <a:gd name="connsiteY44" fmla="*/ 7419975 h 8429625"/>
                      <a:gd name="connsiteX45" fmla="*/ 2085975 w 10988675"/>
                      <a:gd name="connsiteY45" fmla="*/ 7477125 h 8429625"/>
                      <a:gd name="connsiteX46" fmla="*/ 1695450 w 10988675"/>
                      <a:gd name="connsiteY46" fmla="*/ 7572375 h 8429625"/>
                      <a:gd name="connsiteX47" fmla="*/ 1333500 w 10988675"/>
                      <a:gd name="connsiteY47" fmla="*/ 7648575 h 8429625"/>
                      <a:gd name="connsiteX48" fmla="*/ 1028700 w 10988675"/>
                      <a:gd name="connsiteY48" fmla="*/ 7686675 h 8429625"/>
                      <a:gd name="connsiteX49" fmla="*/ 752475 w 10988675"/>
                      <a:gd name="connsiteY49" fmla="*/ 7715250 h 8429625"/>
                      <a:gd name="connsiteX50" fmla="*/ 581025 w 10988675"/>
                      <a:gd name="connsiteY50" fmla="*/ 7762875 h 8429625"/>
                      <a:gd name="connsiteX51" fmla="*/ 447675 w 10988675"/>
                      <a:gd name="connsiteY51" fmla="*/ 7829550 h 8429625"/>
                      <a:gd name="connsiteX52" fmla="*/ 390525 w 10988675"/>
                      <a:gd name="connsiteY52" fmla="*/ 7981950 h 8429625"/>
                      <a:gd name="connsiteX53" fmla="*/ 333375 w 10988675"/>
                      <a:gd name="connsiteY53" fmla="*/ 8153400 h 8429625"/>
                      <a:gd name="connsiteX54" fmla="*/ 200025 w 10988675"/>
                      <a:gd name="connsiteY54" fmla="*/ 8267700 h 8429625"/>
                      <a:gd name="connsiteX55" fmla="*/ 47625 w 10988675"/>
                      <a:gd name="connsiteY55" fmla="*/ 8343900 h 8429625"/>
                      <a:gd name="connsiteX56" fmla="*/ 0 w 10988675"/>
                      <a:gd name="connsiteY56" fmla="*/ 8429625 h 8429625"/>
                      <a:gd name="connsiteX57" fmla="*/ 9309086 w 10988675"/>
                      <a:gd name="connsiteY57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552825 w 10988675"/>
                      <a:gd name="connsiteY41" fmla="*/ 6848475 h 8429625"/>
                      <a:gd name="connsiteX42" fmla="*/ 3409950 w 10988675"/>
                      <a:gd name="connsiteY42" fmla="*/ 6934200 h 8429625"/>
                      <a:gd name="connsiteX43" fmla="*/ 2971800 w 10988675"/>
                      <a:gd name="connsiteY43" fmla="*/ 7105650 h 8429625"/>
                      <a:gd name="connsiteX44" fmla="*/ 2466975 w 10988675"/>
                      <a:gd name="connsiteY44" fmla="*/ 7324725 h 8429625"/>
                      <a:gd name="connsiteX45" fmla="*/ 2333625 w 10988675"/>
                      <a:gd name="connsiteY45" fmla="*/ 7419975 h 8429625"/>
                      <a:gd name="connsiteX46" fmla="*/ 2085975 w 10988675"/>
                      <a:gd name="connsiteY46" fmla="*/ 7477125 h 8429625"/>
                      <a:gd name="connsiteX47" fmla="*/ 1695450 w 10988675"/>
                      <a:gd name="connsiteY47" fmla="*/ 7572375 h 8429625"/>
                      <a:gd name="connsiteX48" fmla="*/ 1333500 w 10988675"/>
                      <a:gd name="connsiteY48" fmla="*/ 7648575 h 8429625"/>
                      <a:gd name="connsiteX49" fmla="*/ 1028700 w 10988675"/>
                      <a:gd name="connsiteY49" fmla="*/ 7686675 h 8429625"/>
                      <a:gd name="connsiteX50" fmla="*/ 752475 w 10988675"/>
                      <a:gd name="connsiteY50" fmla="*/ 7715250 h 8429625"/>
                      <a:gd name="connsiteX51" fmla="*/ 581025 w 10988675"/>
                      <a:gd name="connsiteY51" fmla="*/ 7762875 h 8429625"/>
                      <a:gd name="connsiteX52" fmla="*/ 447675 w 10988675"/>
                      <a:gd name="connsiteY52" fmla="*/ 7829550 h 8429625"/>
                      <a:gd name="connsiteX53" fmla="*/ 390525 w 10988675"/>
                      <a:gd name="connsiteY53" fmla="*/ 7981950 h 8429625"/>
                      <a:gd name="connsiteX54" fmla="*/ 333375 w 10988675"/>
                      <a:gd name="connsiteY54" fmla="*/ 8153400 h 8429625"/>
                      <a:gd name="connsiteX55" fmla="*/ 200025 w 10988675"/>
                      <a:gd name="connsiteY55" fmla="*/ 8267700 h 8429625"/>
                      <a:gd name="connsiteX56" fmla="*/ 47625 w 10988675"/>
                      <a:gd name="connsiteY56" fmla="*/ 8343900 h 8429625"/>
                      <a:gd name="connsiteX57" fmla="*/ 0 w 10988675"/>
                      <a:gd name="connsiteY57" fmla="*/ 8429625 h 8429625"/>
                      <a:gd name="connsiteX58" fmla="*/ 9309086 w 10988675"/>
                      <a:gd name="connsiteY58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667125 w 10988675"/>
                      <a:gd name="connsiteY41" fmla="*/ 6610350 h 8429625"/>
                      <a:gd name="connsiteX42" fmla="*/ 3552825 w 10988675"/>
                      <a:gd name="connsiteY42" fmla="*/ 6848475 h 8429625"/>
                      <a:gd name="connsiteX43" fmla="*/ 3409950 w 10988675"/>
                      <a:gd name="connsiteY43" fmla="*/ 6934200 h 8429625"/>
                      <a:gd name="connsiteX44" fmla="*/ 2971800 w 10988675"/>
                      <a:gd name="connsiteY44" fmla="*/ 7105650 h 8429625"/>
                      <a:gd name="connsiteX45" fmla="*/ 2466975 w 10988675"/>
                      <a:gd name="connsiteY45" fmla="*/ 7324725 h 8429625"/>
                      <a:gd name="connsiteX46" fmla="*/ 2333625 w 10988675"/>
                      <a:gd name="connsiteY46" fmla="*/ 7419975 h 8429625"/>
                      <a:gd name="connsiteX47" fmla="*/ 2085975 w 10988675"/>
                      <a:gd name="connsiteY47" fmla="*/ 7477125 h 8429625"/>
                      <a:gd name="connsiteX48" fmla="*/ 1695450 w 10988675"/>
                      <a:gd name="connsiteY48" fmla="*/ 7572375 h 8429625"/>
                      <a:gd name="connsiteX49" fmla="*/ 1333500 w 10988675"/>
                      <a:gd name="connsiteY49" fmla="*/ 7648575 h 8429625"/>
                      <a:gd name="connsiteX50" fmla="*/ 1028700 w 10988675"/>
                      <a:gd name="connsiteY50" fmla="*/ 7686675 h 8429625"/>
                      <a:gd name="connsiteX51" fmla="*/ 752475 w 10988675"/>
                      <a:gd name="connsiteY51" fmla="*/ 7715250 h 8429625"/>
                      <a:gd name="connsiteX52" fmla="*/ 581025 w 10988675"/>
                      <a:gd name="connsiteY52" fmla="*/ 7762875 h 8429625"/>
                      <a:gd name="connsiteX53" fmla="*/ 447675 w 10988675"/>
                      <a:gd name="connsiteY53" fmla="*/ 7829550 h 8429625"/>
                      <a:gd name="connsiteX54" fmla="*/ 390525 w 10988675"/>
                      <a:gd name="connsiteY54" fmla="*/ 7981950 h 8429625"/>
                      <a:gd name="connsiteX55" fmla="*/ 333375 w 10988675"/>
                      <a:gd name="connsiteY55" fmla="*/ 8153400 h 8429625"/>
                      <a:gd name="connsiteX56" fmla="*/ 200025 w 10988675"/>
                      <a:gd name="connsiteY56" fmla="*/ 8267700 h 8429625"/>
                      <a:gd name="connsiteX57" fmla="*/ 47625 w 10988675"/>
                      <a:gd name="connsiteY57" fmla="*/ 8343900 h 8429625"/>
                      <a:gd name="connsiteX58" fmla="*/ 0 w 10988675"/>
                      <a:gd name="connsiteY58" fmla="*/ 8429625 h 8429625"/>
                      <a:gd name="connsiteX59" fmla="*/ 9309086 w 10988675"/>
                      <a:gd name="connsiteY59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3857625 w 10988675"/>
                      <a:gd name="connsiteY41" fmla="*/ 6391275 h 8429625"/>
                      <a:gd name="connsiteX42" fmla="*/ 3667125 w 10988675"/>
                      <a:gd name="connsiteY42" fmla="*/ 6610350 h 8429625"/>
                      <a:gd name="connsiteX43" fmla="*/ 3552825 w 10988675"/>
                      <a:gd name="connsiteY43" fmla="*/ 6848475 h 8429625"/>
                      <a:gd name="connsiteX44" fmla="*/ 3409950 w 10988675"/>
                      <a:gd name="connsiteY44" fmla="*/ 6934200 h 8429625"/>
                      <a:gd name="connsiteX45" fmla="*/ 2971800 w 10988675"/>
                      <a:gd name="connsiteY45" fmla="*/ 7105650 h 8429625"/>
                      <a:gd name="connsiteX46" fmla="*/ 2466975 w 10988675"/>
                      <a:gd name="connsiteY46" fmla="*/ 7324725 h 8429625"/>
                      <a:gd name="connsiteX47" fmla="*/ 2333625 w 10988675"/>
                      <a:gd name="connsiteY47" fmla="*/ 7419975 h 8429625"/>
                      <a:gd name="connsiteX48" fmla="*/ 2085975 w 10988675"/>
                      <a:gd name="connsiteY48" fmla="*/ 7477125 h 8429625"/>
                      <a:gd name="connsiteX49" fmla="*/ 1695450 w 10988675"/>
                      <a:gd name="connsiteY49" fmla="*/ 7572375 h 8429625"/>
                      <a:gd name="connsiteX50" fmla="*/ 1333500 w 10988675"/>
                      <a:gd name="connsiteY50" fmla="*/ 7648575 h 8429625"/>
                      <a:gd name="connsiteX51" fmla="*/ 1028700 w 10988675"/>
                      <a:gd name="connsiteY51" fmla="*/ 7686675 h 8429625"/>
                      <a:gd name="connsiteX52" fmla="*/ 752475 w 10988675"/>
                      <a:gd name="connsiteY52" fmla="*/ 7715250 h 8429625"/>
                      <a:gd name="connsiteX53" fmla="*/ 581025 w 10988675"/>
                      <a:gd name="connsiteY53" fmla="*/ 7762875 h 8429625"/>
                      <a:gd name="connsiteX54" fmla="*/ 447675 w 10988675"/>
                      <a:gd name="connsiteY54" fmla="*/ 7829550 h 8429625"/>
                      <a:gd name="connsiteX55" fmla="*/ 390525 w 10988675"/>
                      <a:gd name="connsiteY55" fmla="*/ 7981950 h 8429625"/>
                      <a:gd name="connsiteX56" fmla="*/ 333375 w 10988675"/>
                      <a:gd name="connsiteY56" fmla="*/ 8153400 h 8429625"/>
                      <a:gd name="connsiteX57" fmla="*/ 200025 w 10988675"/>
                      <a:gd name="connsiteY57" fmla="*/ 8267700 h 8429625"/>
                      <a:gd name="connsiteX58" fmla="*/ 47625 w 10988675"/>
                      <a:gd name="connsiteY58" fmla="*/ 8343900 h 8429625"/>
                      <a:gd name="connsiteX59" fmla="*/ 0 w 10988675"/>
                      <a:gd name="connsiteY59" fmla="*/ 8429625 h 8429625"/>
                      <a:gd name="connsiteX60" fmla="*/ 9309086 w 10988675"/>
                      <a:gd name="connsiteY60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057650 w 10988675"/>
                      <a:gd name="connsiteY41" fmla="*/ 6210300 h 8429625"/>
                      <a:gd name="connsiteX42" fmla="*/ 3857625 w 10988675"/>
                      <a:gd name="connsiteY42" fmla="*/ 6391275 h 8429625"/>
                      <a:gd name="connsiteX43" fmla="*/ 3667125 w 10988675"/>
                      <a:gd name="connsiteY43" fmla="*/ 6610350 h 8429625"/>
                      <a:gd name="connsiteX44" fmla="*/ 3552825 w 10988675"/>
                      <a:gd name="connsiteY44" fmla="*/ 6848475 h 8429625"/>
                      <a:gd name="connsiteX45" fmla="*/ 3409950 w 10988675"/>
                      <a:gd name="connsiteY45" fmla="*/ 6934200 h 8429625"/>
                      <a:gd name="connsiteX46" fmla="*/ 2971800 w 10988675"/>
                      <a:gd name="connsiteY46" fmla="*/ 7105650 h 8429625"/>
                      <a:gd name="connsiteX47" fmla="*/ 2466975 w 10988675"/>
                      <a:gd name="connsiteY47" fmla="*/ 7324725 h 8429625"/>
                      <a:gd name="connsiteX48" fmla="*/ 2333625 w 10988675"/>
                      <a:gd name="connsiteY48" fmla="*/ 7419975 h 8429625"/>
                      <a:gd name="connsiteX49" fmla="*/ 2085975 w 10988675"/>
                      <a:gd name="connsiteY49" fmla="*/ 7477125 h 8429625"/>
                      <a:gd name="connsiteX50" fmla="*/ 1695450 w 10988675"/>
                      <a:gd name="connsiteY50" fmla="*/ 7572375 h 8429625"/>
                      <a:gd name="connsiteX51" fmla="*/ 1333500 w 10988675"/>
                      <a:gd name="connsiteY51" fmla="*/ 7648575 h 8429625"/>
                      <a:gd name="connsiteX52" fmla="*/ 1028700 w 10988675"/>
                      <a:gd name="connsiteY52" fmla="*/ 7686675 h 8429625"/>
                      <a:gd name="connsiteX53" fmla="*/ 752475 w 10988675"/>
                      <a:gd name="connsiteY53" fmla="*/ 7715250 h 8429625"/>
                      <a:gd name="connsiteX54" fmla="*/ 581025 w 10988675"/>
                      <a:gd name="connsiteY54" fmla="*/ 7762875 h 8429625"/>
                      <a:gd name="connsiteX55" fmla="*/ 447675 w 10988675"/>
                      <a:gd name="connsiteY55" fmla="*/ 7829550 h 8429625"/>
                      <a:gd name="connsiteX56" fmla="*/ 390525 w 10988675"/>
                      <a:gd name="connsiteY56" fmla="*/ 7981950 h 8429625"/>
                      <a:gd name="connsiteX57" fmla="*/ 333375 w 10988675"/>
                      <a:gd name="connsiteY57" fmla="*/ 8153400 h 8429625"/>
                      <a:gd name="connsiteX58" fmla="*/ 200025 w 10988675"/>
                      <a:gd name="connsiteY58" fmla="*/ 8267700 h 8429625"/>
                      <a:gd name="connsiteX59" fmla="*/ 47625 w 10988675"/>
                      <a:gd name="connsiteY59" fmla="*/ 8343900 h 8429625"/>
                      <a:gd name="connsiteX60" fmla="*/ 0 w 10988675"/>
                      <a:gd name="connsiteY60" fmla="*/ 8429625 h 8429625"/>
                      <a:gd name="connsiteX61" fmla="*/ 9309086 w 10988675"/>
                      <a:gd name="connsiteY61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191000 w 10988675"/>
                      <a:gd name="connsiteY41" fmla="*/ 6048375 h 8429625"/>
                      <a:gd name="connsiteX42" fmla="*/ 4057650 w 10988675"/>
                      <a:gd name="connsiteY42" fmla="*/ 6210300 h 8429625"/>
                      <a:gd name="connsiteX43" fmla="*/ 3857625 w 10988675"/>
                      <a:gd name="connsiteY43" fmla="*/ 6391275 h 8429625"/>
                      <a:gd name="connsiteX44" fmla="*/ 3667125 w 10988675"/>
                      <a:gd name="connsiteY44" fmla="*/ 6610350 h 8429625"/>
                      <a:gd name="connsiteX45" fmla="*/ 3552825 w 10988675"/>
                      <a:gd name="connsiteY45" fmla="*/ 6848475 h 8429625"/>
                      <a:gd name="connsiteX46" fmla="*/ 3409950 w 10988675"/>
                      <a:gd name="connsiteY46" fmla="*/ 6934200 h 8429625"/>
                      <a:gd name="connsiteX47" fmla="*/ 2971800 w 10988675"/>
                      <a:gd name="connsiteY47" fmla="*/ 7105650 h 8429625"/>
                      <a:gd name="connsiteX48" fmla="*/ 2466975 w 10988675"/>
                      <a:gd name="connsiteY48" fmla="*/ 7324725 h 8429625"/>
                      <a:gd name="connsiteX49" fmla="*/ 2333625 w 10988675"/>
                      <a:gd name="connsiteY49" fmla="*/ 7419975 h 8429625"/>
                      <a:gd name="connsiteX50" fmla="*/ 2085975 w 10988675"/>
                      <a:gd name="connsiteY50" fmla="*/ 7477125 h 8429625"/>
                      <a:gd name="connsiteX51" fmla="*/ 1695450 w 10988675"/>
                      <a:gd name="connsiteY51" fmla="*/ 7572375 h 8429625"/>
                      <a:gd name="connsiteX52" fmla="*/ 1333500 w 10988675"/>
                      <a:gd name="connsiteY52" fmla="*/ 7648575 h 8429625"/>
                      <a:gd name="connsiteX53" fmla="*/ 1028700 w 10988675"/>
                      <a:gd name="connsiteY53" fmla="*/ 7686675 h 8429625"/>
                      <a:gd name="connsiteX54" fmla="*/ 752475 w 10988675"/>
                      <a:gd name="connsiteY54" fmla="*/ 7715250 h 8429625"/>
                      <a:gd name="connsiteX55" fmla="*/ 581025 w 10988675"/>
                      <a:gd name="connsiteY55" fmla="*/ 7762875 h 8429625"/>
                      <a:gd name="connsiteX56" fmla="*/ 447675 w 10988675"/>
                      <a:gd name="connsiteY56" fmla="*/ 7829550 h 8429625"/>
                      <a:gd name="connsiteX57" fmla="*/ 390525 w 10988675"/>
                      <a:gd name="connsiteY57" fmla="*/ 7981950 h 8429625"/>
                      <a:gd name="connsiteX58" fmla="*/ 333375 w 10988675"/>
                      <a:gd name="connsiteY58" fmla="*/ 8153400 h 8429625"/>
                      <a:gd name="connsiteX59" fmla="*/ 200025 w 10988675"/>
                      <a:gd name="connsiteY59" fmla="*/ 8267700 h 8429625"/>
                      <a:gd name="connsiteX60" fmla="*/ 47625 w 10988675"/>
                      <a:gd name="connsiteY60" fmla="*/ 8343900 h 8429625"/>
                      <a:gd name="connsiteX61" fmla="*/ 0 w 10988675"/>
                      <a:gd name="connsiteY61" fmla="*/ 8429625 h 8429625"/>
                      <a:gd name="connsiteX62" fmla="*/ 9309086 w 10988675"/>
                      <a:gd name="connsiteY62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305300 w 10988675"/>
                      <a:gd name="connsiteY41" fmla="*/ 5895975 h 8429625"/>
                      <a:gd name="connsiteX42" fmla="*/ 4191000 w 10988675"/>
                      <a:gd name="connsiteY42" fmla="*/ 6048375 h 8429625"/>
                      <a:gd name="connsiteX43" fmla="*/ 4057650 w 10988675"/>
                      <a:gd name="connsiteY43" fmla="*/ 6210300 h 8429625"/>
                      <a:gd name="connsiteX44" fmla="*/ 3857625 w 10988675"/>
                      <a:gd name="connsiteY44" fmla="*/ 6391275 h 8429625"/>
                      <a:gd name="connsiteX45" fmla="*/ 3667125 w 10988675"/>
                      <a:gd name="connsiteY45" fmla="*/ 6610350 h 8429625"/>
                      <a:gd name="connsiteX46" fmla="*/ 3552825 w 10988675"/>
                      <a:gd name="connsiteY46" fmla="*/ 6848475 h 8429625"/>
                      <a:gd name="connsiteX47" fmla="*/ 3409950 w 10988675"/>
                      <a:gd name="connsiteY47" fmla="*/ 6934200 h 8429625"/>
                      <a:gd name="connsiteX48" fmla="*/ 2971800 w 10988675"/>
                      <a:gd name="connsiteY48" fmla="*/ 7105650 h 8429625"/>
                      <a:gd name="connsiteX49" fmla="*/ 2466975 w 10988675"/>
                      <a:gd name="connsiteY49" fmla="*/ 7324725 h 8429625"/>
                      <a:gd name="connsiteX50" fmla="*/ 2333625 w 10988675"/>
                      <a:gd name="connsiteY50" fmla="*/ 7419975 h 8429625"/>
                      <a:gd name="connsiteX51" fmla="*/ 2085975 w 10988675"/>
                      <a:gd name="connsiteY51" fmla="*/ 7477125 h 8429625"/>
                      <a:gd name="connsiteX52" fmla="*/ 1695450 w 10988675"/>
                      <a:gd name="connsiteY52" fmla="*/ 7572375 h 8429625"/>
                      <a:gd name="connsiteX53" fmla="*/ 1333500 w 10988675"/>
                      <a:gd name="connsiteY53" fmla="*/ 7648575 h 8429625"/>
                      <a:gd name="connsiteX54" fmla="*/ 1028700 w 10988675"/>
                      <a:gd name="connsiteY54" fmla="*/ 7686675 h 8429625"/>
                      <a:gd name="connsiteX55" fmla="*/ 752475 w 10988675"/>
                      <a:gd name="connsiteY55" fmla="*/ 7715250 h 8429625"/>
                      <a:gd name="connsiteX56" fmla="*/ 581025 w 10988675"/>
                      <a:gd name="connsiteY56" fmla="*/ 7762875 h 8429625"/>
                      <a:gd name="connsiteX57" fmla="*/ 447675 w 10988675"/>
                      <a:gd name="connsiteY57" fmla="*/ 7829550 h 8429625"/>
                      <a:gd name="connsiteX58" fmla="*/ 390525 w 10988675"/>
                      <a:gd name="connsiteY58" fmla="*/ 7981950 h 8429625"/>
                      <a:gd name="connsiteX59" fmla="*/ 333375 w 10988675"/>
                      <a:gd name="connsiteY59" fmla="*/ 8153400 h 8429625"/>
                      <a:gd name="connsiteX60" fmla="*/ 200025 w 10988675"/>
                      <a:gd name="connsiteY60" fmla="*/ 8267700 h 8429625"/>
                      <a:gd name="connsiteX61" fmla="*/ 47625 w 10988675"/>
                      <a:gd name="connsiteY61" fmla="*/ 8343900 h 8429625"/>
                      <a:gd name="connsiteX62" fmla="*/ 0 w 10988675"/>
                      <a:gd name="connsiteY62" fmla="*/ 8429625 h 8429625"/>
                      <a:gd name="connsiteX63" fmla="*/ 9309086 w 10988675"/>
                      <a:gd name="connsiteY63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505325 w 10988675"/>
                      <a:gd name="connsiteY41" fmla="*/ 5762625 h 8429625"/>
                      <a:gd name="connsiteX42" fmla="*/ 4305300 w 10988675"/>
                      <a:gd name="connsiteY42" fmla="*/ 5895975 h 8429625"/>
                      <a:gd name="connsiteX43" fmla="*/ 4191000 w 10988675"/>
                      <a:gd name="connsiteY43" fmla="*/ 6048375 h 8429625"/>
                      <a:gd name="connsiteX44" fmla="*/ 4057650 w 10988675"/>
                      <a:gd name="connsiteY44" fmla="*/ 6210300 h 8429625"/>
                      <a:gd name="connsiteX45" fmla="*/ 3857625 w 10988675"/>
                      <a:gd name="connsiteY45" fmla="*/ 6391275 h 8429625"/>
                      <a:gd name="connsiteX46" fmla="*/ 3667125 w 10988675"/>
                      <a:gd name="connsiteY46" fmla="*/ 6610350 h 8429625"/>
                      <a:gd name="connsiteX47" fmla="*/ 3552825 w 10988675"/>
                      <a:gd name="connsiteY47" fmla="*/ 6848475 h 8429625"/>
                      <a:gd name="connsiteX48" fmla="*/ 3409950 w 10988675"/>
                      <a:gd name="connsiteY48" fmla="*/ 6934200 h 8429625"/>
                      <a:gd name="connsiteX49" fmla="*/ 2971800 w 10988675"/>
                      <a:gd name="connsiteY49" fmla="*/ 7105650 h 8429625"/>
                      <a:gd name="connsiteX50" fmla="*/ 2466975 w 10988675"/>
                      <a:gd name="connsiteY50" fmla="*/ 7324725 h 8429625"/>
                      <a:gd name="connsiteX51" fmla="*/ 2333625 w 10988675"/>
                      <a:gd name="connsiteY51" fmla="*/ 7419975 h 8429625"/>
                      <a:gd name="connsiteX52" fmla="*/ 2085975 w 10988675"/>
                      <a:gd name="connsiteY52" fmla="*/ 7477125 h 8429625"/>
                      <a:gd name="connsiteX53" fmla="*/ 1695450 w 10988675"/>
                      <a:gd name="connsiteY53" fmla="*/ 7572375 h 8429625"/>
                      <a:gd name="connsiteX54" fmla="*/ 1333500 w 10988675"/>
                      <a:gd name="connsiteY54" fmla="*/ 7648575 h 8429625"/>
                      <a:gd name="connsiteX55" fmla="*/ 1028700 w 10988675"/>
                      <a:gd name="connsiteY55" fmla="*/ 7686675 h 8429625"/>
                      <a:gd name="connsiteX56" fmla="*/ 752475 w 10988675"/>
                      <a:gd name="connsiteY56" fmla="*/ 7715250 h 8429625"/>
                      <a:gd name="connsiteX57" fmla="*/ 581025 w 10988675"/>
                      <a:gd name="connsiteY57" fmla="*/ 7762875 h 8429625"/>
                      <a:gd name="connsiteX58" fmla="*/ 447675 w 10988675"/>
                      <a:gd name="connsiteY58" fmla="*/ 7829550 h 8429625"/>
                      <a:gd name="connsiteX59" fmla="*/ 390525 w 10988675"/>
                      <a:gd name="connsiteY59" fmla="*/ 7981950 h 8429625"/>
                      <a:gd name="connsiteX60" fmla="*/ 333375 w 10988675"/>
                      <a:gd name="connsiteY60" fmla="*/ 8153400 h 8429625"/>
                      <a:gd name="connsiteX61" fmla="*/ 200025 w 10988675"/>
                      <a:gd name="connsiteY61" fmla="*/ 8267700 h 8429625"/>
                      <a:gd name="connsiteX62" fmla="*/ 47625 w 10988675"/>
                      <a:gd name="connsiteY62" fmla="*/ 8343900 h 8429625"/>
                      <a:gd name="connsiteX63" fmla="*/ 0 w 10988675"/>
                      <a:gd name="connsiteY63" fmla="*/ 8429625 h 8429625"/>
                      <a:gd name="connsiteX64" fmla="*/ 9309086 w 10988675"/>
                      <a:gd name="connsiteY64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4829175 w 10988675"/>
                      <a:gd name="connsiteY41" fmla="*/ 5562600 h 8429625"/>
                      <a:gd name="connsiteX42" fmla="*/ 4505325 w 10988675"/>
                      <a:gd name="connsiteY42" fmla="*/ 5762625 h 8429625"/>
                      <a:gd name="connsiteX43" fmla="*/ 4305300 w 10988675"/>
                      <a:gd name="connsiteY43" fmla="*/ 5895975 h 8429625"/>
                      <a:gd name="connsiteX44" fmla="*/ 4191000 w 10988675"/>
                      <a:gd name="connsiteY44" fmla="*/ 6048375 h 8429625"/>
                      <a:gd name="connsiteX45" fmla="*/ 4057650 w 10988675"/>
                      <a:gd name="connsiteY45" fmla="*/ 6210300 h 8429625"/>
                      <a:gd name="connsiteX46" fmla="*/ 3857625 w 10988675"/>
                      <a:gd name="connsiteY46" fmla="*/ 6391275 h 8429625"/>
                      <a:gd name="connsiteX47" fmla="*/ 3667125 w 10988675"/>
                      <a:gd name="connsiteY47" fmla="*/ 6610350 h 8429625"/>
                      <a:gd name="connsiteX48" fmla="*/ 3552825 w 10988675"/>
                      <a:gd name="connsiteY48" fmla="*/ 6848475 h 8429625"/>
                      <a:gd name="connsiteX49" fmla="*/ 3409950 w 10988675"/>
                      <a:gd name="connsiteY49" fmla="*/ 6934200 h 8429625"/>
                      <a:gd name="connsiteX50" fmla="*/ 2971800 w 10988675"/>
                      <a:gd name="connsiteY50" fmla="*/ 7105650 h 8429625"/>
                      <a:gd name="connsiteX51" fmla="*/ 2466975 w 10988675"/>
                      <a:gd name="connsiteY51" fmla="*/ 7324725 h 8429625"/>
                      <a:gd name="connsiteX52" fmla="*/ 2333625 w 10988675"/>
                      <a:gd name="connsiteY52" fmla="*/ 7419975 h 8429625"/>
                      <a:gd name="connsiteX53" fmla="*/ 2085975 w 10988675"/>
                      <a:gd name="connsiteY53" fmla="*/ 7477125 h 8429625"/>
                      <a:gd name="connsiteX54" fmla="*/ 1695450 w 10988675"/>
                      <a:gd name="connsiteY54" fmla="*/ 7572375 h 8429625"/>
                      <a:gd name="connsiteX55" fmla="*/ 1333500 w 10988675"/>
                      <a:gd name="connsiteY55" fmla="*/ 7648575 h 8429625"/>
                      <a:gd name="connsiteX56" fmla="*/ 1028700 w 10988675"/>
                      <a:gd name="connsiteY56" fmla="*/ 7686675 h 8429625"/>
                      <a:gd name="connsiteX57" fmla="*/ 752475 w 10988675"/>
                      <a:gd name="connsiteY57" fmla="*/ 7715250 h 8429625"/>
                      <a:gd name="connsiteX58" fmla="*/ 581025 w 10988675"/>
                      <a:gd name="connsiteY58" fmla="*/ 7762875 h 8429625"/>
                      <a:gd name="connsiteX59" fmla="*/ 447675 w 10988675"/>
                      <a:gd name="connsiteY59" fmla="*/ 7829550 h 8429625"/>
                      <a:gd name="connsiteX60" fmla="*/ 390525 w 10988675"/>
                      <a:gd name="connsiteY60" fmla="*/ 7981950 h 8429625"/>
                      <a:gd name="connsiteX61" fmla="*/ 333375 w 10988675"/>
                      <a:gd name="connsiteY61" fmla="*/ 8153400 h 8429625"/>
                      <a:gd name="connsiteX62" fmla="*/ 200025 w 10988675"/>
                      <a:gd name="connsiteY62" fmla="*/ 8267700 h 8429625"/>
                      <a:gd name="connsiteX63" fmla="*/ 47625 w 10988675"/>
                      <a:gd name="connsiteY63" fmla="*/ 8343900 h 8429625"/>
                      <a:gd name="connsiteX64" fmla="*/ 0 w 10988675"/>
                      <a:gd name="connsiteY64" fmla="*/ 8429625 h 8429625"/>
                      <a:gd name="connsiteX65" fmla="*/ 9309086 w 10988675"/>
                      <a:gd name="connsiteY65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038725 w 10988675"/>
                      <a:gd name="connsiteY41" fmla="*/ 5429250 h 8429625"/>
                      <a:gd name="connsiteX42" fmla="*/ 4829175 w 10988675"/>
                      <a:gd name="connsiteY42" fmla="*/ 5562600 h 8429625"/>
                      <a:gd name="connsiteX43" fmla="*/ 4505325 w 10988675"/>
                      <a:gd name="connsiteY43" fmla="*/ 5762625 h 8429625"/>
                      <a:gd name="connsiteX44" fmla="*/ 4305300 w 10988675"/>
                      <a:gd name="connsiteY44" fmla="*/ 5895975 h 8429625"/>
                      <a:gd name="connsiteX45" fmla="*/ 4191000 w 10988675"/>
                      <a:gd name="connsiteY45" fmla="*/ 6048375 h 8429625"/>
                      <a:gd name="connsiteX46" fmla="*/ 4057650 w 10988675"/>
                      <a:gd name="connsiteY46" fmla="*/ 6210300 h 8429625"/>
                      <a:gd name="connsiteX47" fmla="*/ 3857625 w 10988675"/>
                      <a:gd name="connsiteY47" fmla="*/ 6391275 h 8429625"/>
                      <a:gd name="connsiteX48" fmla="*/ 3667125 w 10988675"/>
                      <a:gd name="connsiteY48" fmla="*/ 6610350 h 8429625"/>
                      <a:gd name="connsiteX49" fmla="*/ 3552825 w 10988675"/>
                      <a:gd name="connsiteY49" fmla="*/ 6848475 h 8429625"/>
                      <a:gd name="connsiteX50" fmla="*/ 3409950 w 10988675"/>
                      <a:gd name="connsiteY50" fmla="*/ 6934200 h 8429625"/>
                      <a:gd name="connsiteX51" fmla="*/ 2971800 w 10988675"/>
                      <a:gd name="connsiteY51" fmla="*/ 7105650 h 8429625"/>
                      <a:gd name="connsiteX52" fmla="*/ 2466975 w 10988675"/>
                      <a:gd name="connsiteY52" fmla="*/ 7324725 h 8429625"/>
                      <a:gd name="connsiteX53" fmla="*/ 2333625 w 10988675"/>
                      <a:gd name="connsiteY53" fmla="*/ 7419975 h 8429625"/>
                      <a:gd name="connsiteX54" fmla="*/ 2085975 w 10988675"/>
                      <a:gd name="connsiteY54" fmla="*/ 7477125 h 8429625"/>
                      <a:gd name="connsiteX55" fmla="*/ 1695450 w 10988675"/>
                      <a:gd name="connsiteY55" fmla="*/ 7572375 h 8429625"/>
                      <a:gd name="connsiteX56" fmla="*/ 1333500 w 10988675"/>
                      <a:gd name="connsiteY56" fmla="*/ 7648575 h 8429625"/>
                      <a:gd name="connsiteX57" fmla="*/ 1028700 w 10988675"/>
                      <a:gd name="connsiteY57" fmla="*/ 7686675 h 8429625"/>
                      <a:gd name="connsiteX58" fmla="*/ 752475 w 10988675"/>
                      <a:gd name="connsiteY58" fmla="*/ 7715250 h 8429625"/>
                      <a:gd name="connsiteX59" fmla="*/ 581025 w 10988675"/>
                      <a:gd name="connsiteY59" fmla="*/ 7762875 h 8429625"/>
                      <a:gd name="connsiteX60" fmla="*/ 447675 w 10988675"/>
                      <a:gd name="connsiteY60" fmla="*/ 7829550 h 8429625"/>
                      <a:gd name="connsiteX61" fmla="*/ 390525 w 10988675"/>
                      <a:gd name="connsiteY61" fmla="*/ 7981950 h 8429625"/>
                      <a:gd name="connsiteX62" fmla="*/ 333375 w 10988675"/>
                      <a:gd name="connsiteY62" fmla="*/ 8153400 h 8429625"/>
                      <a:gd name="connsiteX63" fmla="*/ 200025 w 10988675"/>
                      <a:gd name="connsiteY63" fmla="*/ 8267700 h 8429625"/>
                      <a:gd name="connsiteX64" fmla="*/ 47625 w 10988675"/>
                      <a:gd name="connsiteY64" fmla="*/ 8343900 h 8429625"/>
                      <a:gd name="connsiteX65" fmla="*/ 0 w 10988675"/>
                      <a:gd name="connsiteY65" fmla="*/ 8429625 h 8429625"/>
                      <a:gd name="connsiteX66" fmla="*/ 9309086 w 10988675"/>
                      <a:gd name="connsiteY66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286375 w 10988675"/>
                      <a:gd name="connsiteY41" fmla="*/ 5305425 h 8429625"/>
                      <a:gd name="connsiteX42" fmla="*/ 5038725 w 10988675"/>
                      <a:gd name="connsiteY42" fmla="*/ 5429250 h 8429625"/>
                      <a:gd name="connsiteX43" fmla="*/ 4829175 w 10988675"/>
                      <a:gd name="connsiteY43" fmla="*/ 5562600 h 8429625"/>
                      <a:gd name="connsiteX44" fmla="*/ 4505325 w 10988675"/>
                      <a:gd name="connsiteY44" fmla="*/ 5762625 h 8429625"/>
                      <a:gd name="connsiteX45" fmla="*/ 4305300 w 10988675"/>
                      <a:gd name="connsiteY45" fmla="*/ 5895975 h 8429625"/>
                      <a:gd name="connsiteX46" fmla="*/ 4191000 w 10988675"/>
                      <a:gd name="connsiteY46" fmla="*/ 6048375 h 8429625"/>
                      <a:gd name="connsiteX47" fmla="*/ 4057650 w 10988675"/>
                      <a:gd name="connsiteY47" fmla="*/ 6210300 h 8429625"/>
                      <a:gd name="connsiteX48" fmla="*/ 3857625 w 10988675"/>
                      <a:gd name="connsiteY48" fmla="*/ 6391275 h 8429625"/>
                      <a:gd name="connsiteX49" fmla="*/ 3667125 w 10988675"/>
                      <a:gd name="connsiteY49" fmla="*/ 6610350 h 8429625"/>
                      <a:gd name="connsiteX50" fmla="*/ 3552825 w 10988675"/>
                      <a:gd name="connsiteY50" fmla="*/ 6848475 h 8429625"/>
                      <a:gd name="connsiteX51" fmla="*/ 3409950 w 10988675"/>
                      <a:gd name="connsiteY51" fmla="*/ 6934200 h 8429625"/>
                      <a:gd name="connsiteX52" fmla="*/ 2971800 w 10988675"/>
                      <a:gd name="connsiteY52" fmla="*/ 7105650 h 8429625"/>
                      <a:gd name="connsiteX53" fmla="*/ 2466975 w 10988675"/>
                      <a:gd name="connsiteY53" fmla="*/ 7324725 h 8429625"/>
                      <a:gd name="connsiteX54" fmla="*/ 2333625 w 10988675"/>
                      <a:gd name="connsiteY54" fmla="*/ 7419975 h 8429625"/>
                      <a:gd name="connsiteX55" fmla="*/ 2085975 w 10988675"/>
                      <a:gd name="connsiteY55" fmla="*/ 7477125 h 8429625"/>
                      <a:gd name="connsiteX56" fmla="*/ 1695450 w 10988675"/>
                      <a:gd name="connsiteY56" fmla="*/ 7572375 h 8429625"/>
                      <a:gd name="connsiteX57" fmla="*/ 1333500 w 10988675"/>
                      <a:gd name="connsiteY57" fmla="*/ 7648575 h 8429625"/>
                      <a:gd name="connsiteX58" fmla="*/ 1028700 w 10988675"/>
                      <a:gd name="connsiteY58" fmla="*/ 7686675 h 8429625"/>
                      <a:gd name="connsiteX59" fmla="*/ 752475 w 10988675"/>
                      <a:gd name="connsiteY59" fmla="*/ 7715250 h 8429625"/>
                      <a:gd name="connsiteX60" fmla="*/ 581025 w 10988675"/>
                      <a:gd name="connsiteY60" fmla="*/ 7762875 h 8429625"/>
                      <a:gd name="connsiteX61" fmla="*/ 447675 w 10988675"/>
                      <a:gd name="connsiteY61" fmla="*/ 7829550 h 8429625"/>
                      <a:gd name="connsiteX62" fmla="*/ 390525 w 10988675"/>
                      <a:gd name="connsiteY62" fmla="*/ 7981950 h 8429625"/>
                      <a:gd name="connsiteX63" fmla="*/ 333375 w 10988675"/>
                      <a:gd name="connsiteY63" fmla="*/ 8153400 h 8429625"/>
                      <a:gd name="connsiteX64" fmla="*/ 200025 w 10988675"/>
                      <a:gd name="connsiteY64" fmla="*/ 8267700 h 8429625"/>
                      <a:gd name="connsiteX65" fmla="*/ 47625 w 10988675"/>
                      <a:gd name="connsiteY65" fmla="*/ 8343900 h 8429625"/>
                      <a:gd name="connsiteX66" fmla="*/ 0 w 10988675"/>
                      <a:gd name="connsiteY66" fmla="*/ 8429625 h 8429625"/>
                      <a:gd name="connsiteX67" fmla="*/ 9309086 w 10988675"/>
                      <a:gd name="connsiteY67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486400 w 10988675"/>
                      <a:gd name="connsiteY41" fmla="*/ 5133975 h 8429625"/>
                      <a:gd name="connsiteX42" fmla="*/ 5286375 w 10988675"/>
                      <a:gd name="connsiteY42" fmla="*/ 5305425 h 8429625"/>
                      <a:gd name="connsiteX43" fmla="*/ 5038725 w 10988675"/>
                      <a:gd name="connsiteY43" fmla="*/ 5429250 h 8429625"/>
                      <a:gd name="connsiteX44" fmla="*/ 4829175 w 10988675"/>
                      <a:gd name="connsiteY44" fmla="*/ 5562600 h 8429625"/>
                      <a:gd name="connsiteX45" fmla="*/ 4505325 w 10988675"/>
                      <a:gd name="connsiteY45" fmla="*/ 5762625 h 8429625"/>
                      <a:gd name="connsiteX46" fmla="*/ 4305300 w 10988675"/>
                      <a:gd name="connsiteY46" fmla="*/ 5895975 h 8429625"/>
                      <a:gd name="connsiteX47" fmla="*/ 4191000 w 10988675"/>
                      <a:gd name="connsiteY47" fmla="*/ 6048375 h 8429625"/>
                      <a:gd name="connsiteX48" fmla="*/ 4057650 w 10988675"/>
                      <a:gd name="connsiteY48" fmla="*/ 6210300 h 8429625"/>
                      <a:gd name="connsiteX49" fmla="*/ 3857625 w 10988675"/>
                      <a:gd name="connsiteY49" fmla="*/ 6391275 h 8429625"/>
                      <a:gd name="connsiteX50" fmla="*/ 3667125 w 10988675"/>
                      <a:gd name="connsiteY50" fmla="*/ 6610350 h 8429625"/>
                      <a:gd name="connsiteX51" fmla="*/ 3552825 w 10988675"/>
                      <a:gd name="connsiteY51" fmla="*/ 6848475 h 8429625"/>
                      <a:gd name="connsiteX52" fmla="*/ 3409950 w 10988675"/>
                      <a:gd name="connsiteY52" fmla="*/ 6934200 h 8429625"/>
                      <a:gd name="connsiteX53" fmla="*/ 2971800 w 10988675"/>
                      <a:gd name="connsiteY53" fmla="*/ 7105650 h 8429625"/>
                      <a:gd name="connsiteX54" fmla="*/ 2466975 w 10988675"/>
                      <a:gd name="connsiteY54" fmla="*/ 7324725 h 8429625"/>
                      <a:gd name="connsiteX55" fmla="*/ 2333625 w 10988675"/>
                      <a:gd name="connsiteY55" fmla="*/ 7419975 h 8429625"/>
                      <a:gd name="connsiteX56" fmla="*/ 2085975 w 10988675"/>
                      <a:gd name="connsiteY56" fmla="*/ 7477125 h 8429625"/>
                      <a:gd name="connsiteX57" fmla="*/ 1695450 w 10988675"/>
                      <a:gd name="connsiteY57" fmla="*/ 7572375 h 8429625"/>
                      <a:gd name="connsiteX58" fmla="*/ 1333500 w 10988675"/>
                      <a:gd name="connsiteY58" fmla="*/ 7648575 h 8429625"/>
                      <a:gd name="connsiteX59" fmla="*/ 1028700 w 10988675"/>
                      <a:gd name="connsiteY59" fmla="*/ 7686675 h 8429625"/>
                      <a:gd name="connsiteX60" fmla="*/ 752475 w 10988675"/>
                      <a:gd name="connsiteY60" fmla="*/ 7715250 h 8429625"/>
                      <a:gd name="connsiteX61" fmla="*/ 581025 w 10988675"/>
                      <a:gd name="connsiteY61" fmla="*/ 7762875 h 8429625"/>
                      <a:gd name="connsiteX62" fmla="*/ 447675 w 10988675"/>
                      <a:gd name="connsiteY62" fmla="*/ 7829550 h 8429625"/>
                      <a:gd name="connsiteX63" fmla="*/ 390525 w 10988675"/>
                      <a:gd name="connsiteY63" fmla="*/ 7981950 h 8429625"/>
                      <a:gd name="connsiteX64" fmla="*/ 333375 w 10988675"/>
                      <a:gd name="connsiteY64" fmla="*/ 8153400 h 8429625"/>
                      <a:gd name="connsiteX65" fmla="*/ 200025 w 10988675"/>
                      <a:gd name="connsiteY65" fmla="*/ 8267700 h 8429625"/>
                      <a:gd name="connsiteX66" fmla="*/ 47625 w 10988675"/>
                      <a:gd name="connsiteY66" fmla="*/ 8343900 h 8429625"/>
                      <a:gd name="connsiteX67" fmla="*/ 0 w 10988675"/>
                      <a:gd name="connsiteY67" fmla="*/ 8429625 h 8429625"/>
                      <a:gd name="connsiteX68" fmla="*/ 9309086 w 10988675"/>
                      <a:gd name="connsiteY68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638800 w 10988675"/>
                      <a:gd name="connsiteY41" fmla="*/ 4924425 h 8429625"/>
                      <a:gd name="connsiteX42" fmla="*/ 5486400 w 10988675"/>
                      <a:gd name="connsiteY42" fmla="*/ 5133975 h 8429625"/>
                      <a:gd name="connsiteX43" fmla="*/ 5286375 w 10988675"/>
                      <a:gd name="connsiteY43" fmla="*/ 5305425 h 8429625"/>
                      <a:gd name="connsiteX44" fmla="*/ 5038725 w 10988675"/>
                      <a:gd name="connsiteY44" fmla="*/ 5429250 h 8429625"/>
                      <a:gd name="connsiteX45" fmla="*/ 4829175 w 10988675"/>
                      <a:gd name="connsiteY45" fmla="*/ 5562600 h 8429625"/>
                      <a:gd name="connsiteX46" fmla="*/ 4505325 w 10988675"/>
                      <a:gd name="connsiteY46" fmla="*/ 5762625 h 8429625"/>
                      <a:gd name="connsiteX47" fmla="*/ 4305300 w 10988675"/>
                      <a:gd name="connsiteY47" fmla="*/ 5895975 h 8429625"/>
                      <a:gd name="connsiteX48" fmla="*/ 4191000 w 10988675"/>
                      <a:gd name="connsiteY48" fmla="*/ 6048375 h 8429625"/>
                      <a:gd name="connsiteX49" fmla="*/ 4057650 w 10988675"/>
                      <a:gd name="connsiteY49" fmla="*/ 6210300 h 8429625"/>
                      <a:gd name="connsiteX50" fmla="*/ 3857625 w 10988675"/>
                      <a:gd name="connsiteY50" fmla="*/ 6391275 h 8429625"/>
                      <a:gd name="connsiteX51" fmla="*/ 3667125 w 10988675"/>
                      <a:gd name="connsiteY51" fmla="*/ 6610350 h 8429625"/>
                      <a:gd name="connsiteX52" fmla="*/ 3552825 w 10988675"/>
                      <a:gd name="connsiteY52" fmla="*/ 6848475 h 8429625"/>
                      <a:gd name="connsiteX53" fmla="*/ 3409950 w 10988675"/>
                      <a:gd name="connsiteY53" fmla="*/ 6934200 h 8429625"/>
                      <a:gd name="connsiteX54" fmla="*/ 2971800 w 10988675"/>
                      <a:gd name="connsiteY54" fmla="*/ 7105650 h 8429625"/>
                      <a:gd name="connsiteX55" fmla="*/ 2466975 w 10988675"/>
                      <a:gd name="connsiteY55" fmla="*/ 7324725 h 8429625"/>
                      <a:gd name="connsiteX56" fmla="*/ 2333625 w 10988675"/>
                      <a:gd name="connsiteY56" fmla="*/ 7419975 h 8429625"/>
                      <a:gd name="connsiteX57" fmla="*/ 2085975 w 10988675"/>
                      <a:gd name="connsiteY57" fmla="*/ 7477125 h 8429625"/>
                      <a:gd name="connsiteX58" fmla="*/ 1695450 w 10988675"/>
                      <a:gd name="connsiteY58" fmla="*/ 7572375 h 8429625"/>
                      <a:gd name="connsiteX59" fmla="*/ 1333500 w 10988675"/>
                      <a:gd name="connsiteY59" fmla="*/ 7648575 h 8429625"/>
                      <a:gd name="connsiteX60" fmla="*/ 1028700 w 10988675"/>
                      <a:gd name="connsiteY60" fmla="*/ 7686675 h 8429625"/>
                      <a:gd name="connsiteX61" fmla="*/ 752475 w 10988675"/>
                      <a:gd name="connsiteY61" fmla="*/ 7715250 h 8429625"/>
                      <a:gd name="connsiteX62" fmla="*/ 581025 w 10988675"/>
                      <a:gd name="connsiteY62" fmla="*/ 7762875 h 8429625"/>
                      <a:gd name="connsiteX63" fmla="*/ 447675 w 10988675"/>
                      <a:gd name="connsiteY63" fmla="*/ 7829550 h 8429625"/>
                      <a:gd name="connsiteX64" fmla="*/ 390525 w 10988675"/>
                      <a:gd name="connsiteY64" fmla="*/ 7981950 h 8429625"/>
                      <a:gd name="connsiteX65" fmla="*/ 333375 w 10988675"/>
                      <a:gd name="connsiteY65" fmla="*/ 8153400 h 8429625"/>
                      <a:gd name="connsiteX66" fmla="*/ 200025 w 10988675"/>
                      <a:gd name="connsiteY66" fmla="*/ 8267700 h 8429625"/>
                      <a:gd name="connsiteX67" fmla="*/ 47625 w 10988675"/>
                      <a:gd name="connsiteY67" fmla="*/ 8343900 h 8429625"/>
                      <a:gd name="connsiteX68" fmla="*/ 0 w 10988675"/>
                      <a:gd name="connsiteY68" fmla="*/ 8429625 h 8429625"/>
                      <a:gd name="connsiteX69" fmla="*/ 9309086 w 10988675"/>
                      <a:gd name="connsiteY69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743575 w 10988675"/>
                      <a:gd name="connsiteY41" fmla="*/ 4714875 h 8429625"/>
                      <a:gd name="connsiteX42" fmla="*/ 5638800 w 10988675"/>
                      <a:gd name="connsiteY42" fmla="*/ 4924425 h 8429625"/>
                      <a:gd name="connsiteX43" fmla="*/ 5486400 w 10988675"/>
                      <a:gd name="connsiteY43" fmla="*/ 5133975 h 8429625"/>
                      <a:gd name="connsiteX44" fmla="*/ 5286375 w 10988675"/>
                      <a:gd name="connsiteY44" fmla="*/ 5305425 h 8429625"/>
                      <a:gd name="connsiteX45" fmla="*/ 5038725 w 10988675"/>
                      <a:gd name="connsiteY45" fmla="*/ 5429250 h 8429625"/>
                      <a:gd name="connsiteX46" fmla="*/ 4829175 w 10988675"/>
                      <a:gd name="connsiteY46" fmla="*/ 5562600 h 8429625"/>
                      <a:gd name="connsiteX47" fmla="*/ 4505325 w 10988675"/>
                      <a:gd name="connsiteY47" fmla="*/ 5762625 h 8429625"/>
                      <a:gd name="connsiteX48" fmla="*/ 4305300 w 10988675"/>
                      <a:gd name="connsiteY48" fmla="*/ 5895975 h 8429625"/>
                      <a:gd name="connsiteX49" fmla="*/ 4191000 w 10988675"/>
                      <a:gd name="connsiteY49" fmla="*/ 6048375 h 8429625"/>
                      <a:gd name="connsiteX50" fmla="*/ 4057650 w 10988675"/>
                      <a:gd name="connsiteY50" fmla="*/ 6210300 h 8429625"/>
                      <a:gd name="connsiteX51" fmla="*/ 3857625 w 10988675"/>
                      <a:gd name="connsiteY51" fmla="*/ 6391275 h 8429625"/>
                      <a:gd name="connsiteX52" fmla="*/ 3667125 w 10988675"/>
                      <a:gd name="connsiteY52" fmla="*/ 6610350 h 8429625"/>
                      <a:gd name="connsiteX53" fmla="*/ 3552825 w 10988675"/>
                      <a:gd name="connsiteY53" fmla="*/ 6848475 h 8429625"/>
                      <a:gd name="connsiteX54" fmla="*/ 3409950 w 10988675"/>
                      <a:gd name="connsiteY54" fmla="*/ 6934200 h 8429625"/>
                      <a:gd name="connsiteX55" fmla="*/ 2971800 w 10988675"/>
                      <a:gd name="connsiteY55" fmla="*/ 7105650 h 8429625"/>
                      <a:gd name="connsiteX56" fmla="*/ 2466975 w 10988675"/>
                      <a:gd name="connsiteY56" fmla="*/ 7324725 h 8429625"/>
                      <a:gd name="connsiteX57" fmla="*/ 2333625 w 10988675"/>
                      <a:gd name="connsiteY57" fmla="*/ 7419975 h 8429625"/>
                      <a:gd name="connsiteX58" fmla="*/ 2085975 w 10988675"/>
                      <a:gd name="connsiteY58" fmla="*/ 7477125 h 8429625"/>
                      <a:gd name="connsiteX59" fmla="*/ 1695450 w 10988675"/>
                      <a:gd name="connsiteY59" fmla="*/ 7572375 h 8429625"/>
                      <a:gd name="connsiteX60" fmla="*/ 1333500 w 10988675"/>
                      <a:gd name="connsiteY60" fmla="*/ 7648575 h 8429625"/>
                      <a:gd name="connsiteX61" fmla="*/ 1028700 w 10988675"/>
                      <a:gd name="connsiteY61" fmla="*/ 7686675 h 8429625"/>
                      <a:gd name="connsiteX62" fmla="*/ 752475 w 10988675"/>
                      <a:gd name="connsiteY62" fmla="*/ 7715250 h 8429625"/>
                      <a:gd name="connsiteX63" fmla="*/ 581025 w 10988675"/>
                      <a:gd name="connsiteY63" fmla="*/ 7762875 h 8429625"/>
                      <a:gd name="connsiteX64" fmla="*/ 447675 w 10988675"/>
                      <a:gd name="connsiteY64" fmla="*/ 7829550 h 8429625"/>
                      <a:gd name="connsiteX65" fmla="*/ 390525 w 10988675"/>
                      <a:gd name="connsiteY65" fmla="*/ 7981950 h 8429625"/>
                      <a:gd name="connsiteX66" fmla="*/ 333375 w 10988675"/>
                      <a:gd name="connsiteY66" fmla="*/ 8153400 h 8429625"/>
                      <a:gd name="connsiteX67" fmla="*/ 200025 w 10988675"/>
                      <a:gd name="connsiteY67" fmla="*/ 8267700 h 8429625"/>
                      <a:gd name="connsiteX68" fmla="*/ 47625 w 10988675"/>
                      <a:gd name="connsiteY68" fmla="*/ 8343900 h 8429625"/>
                      <a:gd name="connsiteX69" fmla="*/ 0 w 10988675"/>
                      <a:gd name="connsiteY69" fmla="*/ 8429625 h 8429625"/>
                      <a:gd name="connsiteX70" fmla="*/ 9309086 w 10988675"/>
                      <a:gd name="connsiteY70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905500 w 10988675"/>
                      <a:gd name="connsiteY41" fmla="*/ 4591050 h 8429625"/>
                      <a:gd name="connsiteX42" fmla="*/ 5743575 w 10988675"/>
                      <a:gd name="connsiteY42" fmla="*/ 4714875 h 8429625"/>
                      <a:gd name="connsiteX43" fmla="*/ 5638800 w 10988675"/>
                      <a:gd name="connsiteY43" fmla="*/ 4924425 h 8429625"/>
                      <a:gd name="connsiteX44" fmla="*/ 5486400 w 10988675"/>
                      <a:gd name="connsiteY44" fmla="*/ 5133975 h 8429625"/>
                      <a:gd name="connsiteX45" fmla="*/ 5286375 w 10988675"/>
                      <a:gd name="connsiteY45" fmla="*/ 5305425 h 8429625"/>
                      <a:gd name="connsiteX46" fmla="*/ 5038725 w 10988675"/>
                      <a:gd name="connsiteY46" fmla="*/ 5429250 h 8429625"/>
                      <a:gd name="connsiteX47" fmla="*/ 4829175 w 10988675"/>
                      <a:gd name="connsiteY47" fmla="*/ 5562600 h 8429625"/>
                      <a:gd name="connsiteX48" fmla="*/ 4505325 w 10988675"/>
                      <a:gd name="connsiteY48" fmla="*/ 5762625 h 8429625"/>
                      <a:gd name="connsiteX49" fmla="*/ 4305300 w 10988675"/>
                      <a:gd name="connsiteY49" fmla="*/ 5895975 h 8429625"/>
                      <a:gd name="connsiteX50" fmla="*/ 4191000 w 10988675"/>
                      <a:gd name="connsiteY50" fmla="*/ 6048375 h 8429625"/>
                      <a:gd name="connsiteX51" fmla="*/ 4057650 w 10988675"/>
                      <a:gd name="connsiteY51" fmla="*/ 6210300 h 8429625"/>
                      <a:gd name="connsiteX52" fmla="*/ 3857625 w 10988675"/>
                      <a:gd name="connsiteY52" fmla="*/ 6391275 h 8429625"/>
                      <a:gd name="connsiteX53" fmla="*/ 3667125 w 10988675"/>
                      <a:gd name="connsiteY53" fmla="*/ 6610350 h 8429625"/>
                      <a:gd name="connsiteX54" fmla="*/ 3552825 w 10988675"/>
                      <a:gd name="connsiteY54" fmla="*/ 6848475 h 8429625"/>
                      <a:gd name="connsiteX55" fmla="*/ 3409950 w 10988675"/>
                      <a:gd name="connsiteY55" fmla="*/ 6934200 h 8429625"/>
                      <a:gd name="connsiteX56" fmla="*/ 2971800 w 10988675"/>
                      <a:gd name="connsiteY56" fmla="*/ 7105650 h 8429625"/>
                      <a:gd name="connsiteX57" fmla="*/ 2466975 w 10988675"/>
                      <a:gd name="connsiteY57" fmla="*/ 7324725 h 8429625"/>
                      <a:gd name="connsiteX58" fmla="*/ 2333625 w 10988675"/>
                      <a:gd name="connsiteY58" fmla="*/ 7419975 h 8429625"/>
                      <a:gd name="connsiteX59" fmla="*/ 2085975 w 10988675"/>
                      <a:gd name="connsiteY59" fmla="*/ 7477125 h 8429625"/>
                      <a:gd name="connsiteX60" fmla="*/ 1695450 w 10988675"/>
                      <a:gd name="connsiteY60" fmla="*/ 7572375 h 8429625"/>
                      <a:gd name="connsiteX61" fmla="*/ 1333500 w 10988675"/>
                      <a:gd name="connsiteY61" fmla="*/ 7648575 h 8429625"/>
                      <a:gd name="connsiteX62" fmla="*/ 1028700 w 10988675"/>
                      <a:gd name="connsiteY62" fmla="*/ 7686675 h 8429625"/>
                      <a:gd name="connsiteX63" fmla="*/ 752475 w 10988675"/>
                      <a:gd name="connsiteY63" fmla="*/ 7715250 h 8429625"/>
                      <a:gd name="connsiteX64" fmla="*/ 581025 w 10988675"/>
                      <a:gd name="connsiteY64" fmla="*/ 7762875 h 8429625"/>
                      <a:gd name="connsiteX65" fmla="*/ 447675 w 10988675"/>
                      <a:gd name="connsiteY65" fmla="*/ 7829550 h 8429625"/>
                      <a:gd name="connsiteX66" fmla="*/ 390525 w 10988675"/>
                      <a:gd name="connsiteY66" fmla="*/ 7981950 h 8429625"/>
                      <a:gd name="connsiteX67" fmla="*/ 333375 w 10988675"/>
                      <a:gd name="connsiteY67" fmla="*/ 8153400 h 8429625"/>
                      <a:gd name="connsiteX68" fmla="*/ 200025 w 10988675"/>
                      <a:gd name="connsiteY68" fmla="*/ 8267700 h 8429625"/>
                      <a:gd name="connsiteX69" fmla="*/ 47625 w 10988675"/>
                      <a:gd name="connsiteY69" fmla="*/ 8343900 h 8429625"/>
                      <a:gd name="connsiteX70" fmla="*/ 0 w 10988675"/>
                      <a:gd name="connsiteY70" fmla="*/ 8429625 h 8429625"/>
                      <a:gd name="connsiteX71" fmla="*/ 9309086 w 10988675"/>
                      <a:gd name="connsiteY71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47386 w 10988675"/>
                      <a:gd name="connsiteY13" fmla="*/ 4388917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905500 w 10988675"/>
                      <a:gd name="connsiteY41" fmla="*/ 4591050 h 8429625"/>
                      <a:gd name="connsiteX42" fmla="*/ 5743575 w 10988675"/>
                      <a:gd name="connsiteY42" fmla="*/ 4714875 h 8429625"/>
                      <a:gd name="connsiteX43" fmla="*/ 5638800 w 10988675"/>
                      <a:gd name="connsiteY43" fmla="*/ 4924425 h 8429625"/>
                      <a:gd name="connsiteX44" fmla="*/ 5486400 w 10988675"/>
                      <a:gd name="connsiteY44" fmla="*/ 5133975 h 8429625"/>
                      <a:gd name="connsiteX45" fmla="*/ 5286375 w 10988675"/>
                      <a:gd name="connsiteY45" fmla="*/ 5305425 h 8429625"/>
                      <a:gd name="connsiteX46" fmla="*/ 5038725 w 10988675"/>
                      <a:gd name="connsiteY46" fmla="*/ 5429250 h 8429625"/>
                      <a:gd name="connsiteX47" fmla="*/ 4829175 w 10988675"/>
                      <a:gd name="connsiteY47" fmla="*/ 5562600 h 8429625"/>
                      <a:gd name="connsiteX48" fmla="*/ 4505325 w 10988675"/>
                      <a:gd name="connsiteY48" fmla="*/ 5762625 h 8429625"/>
                      <a:gd name="connsiteX49" fmla="*/ 4305300 w 10988675"/>
                      <a:gd name="connsiteY49" fmla="*/ 5895975 h 8429625"/>
                      <a:gd name="connsiteX50" fmla="*/ 4191000 w 10988675"/>
                      <a:gd name="connsiteY50" fmla="*/ 6048375 h 8429625"/>
                      <a:gd name="connsiteX51" fmla="*/ 4057650 w 10988675"/>
                      <a:gd name="connsiteY51" fmla="*/ 6210300 h 8429625"/>
                      <a:gd name="connsiteX52" fmla="*/ 3857625 w 10988675"/>
                      <a:gd name="connsiteY52" fmla="*/ 6391275 h 8429625"/>
                      <a:gd name="connsiteX53" fmla="*/ 3667125 w 10988675"/>
                      <a:gd name="connsiteY53" fmla="*/ 6610350 h 8429625"/>
                      <a:gd name="connsiteX54" fmla="*/ 3552825 w 10988675"/>
                      <a:gd name="connsiteY54" fmla="*/ 6848475 h 8429625"/>
                      <a:gd name="connsiteX55" fmla="*/ 3409950 w 10988675"/>
                      <a:gd name="connsiteY55" fmla="*/ 6934200 h 8429625"/>
                      <a:gd name="connsiteX56" fmla="*/ 2971800 w 10988675"/>
                      <a:gd name="connsiteY56" fmla="*/ 7105650 h 8429625"/>
                      <a:gd name="connsiteX57" fmla="*/ 2466975 w 10988675"/>
                      <a:gd name="connsiteY57" fmla="*/ 7324725 h 8429625"/>
                      <a:gd name="connsiteX58" fmla="*/ 2333625 w 10988675"/>
                      <a:gd name="connsiteY58" fmla="*/ 7419975 h 8429625"/>
                      <a:gd name="connsiteX59" fmla="*/ 2085975 w 10988675"/>
                      <a:gd name="connsiteY59" fmla="*/ 7477125 h 8429625"/>
                      <a:gd name="connsiteX60" fmla="*/ 1695450 w 10988675"/>
                      <a:gd name="connsiteY60" fmla="*/ 7572375 h 8429625"/>
                      <a:gd name="connsiteX61" fmla="*/ 1333500 w 10988675"/>
                      <a:gd name="connsiteY61" fmla="*/ 7648575 h 8429625"/>
                      <a:gd name="connsiteX62" fmla="*/ 1028700 w 10988675"/>
                      <a:gd name="connsiteY62" fmla="*/ 7686675 h 8429625"/>
                      <a:gd name="connsiteX63" fmla="*/ 752475 w 10988675"/>
                      <a:gd name="connsiteY63" fmla="*/ 7715250 h 8429625"/>
                      <a:gd name="connsiteX64" fmla="*/ 581025 w 10988675"/>
                      <a:gd name="connsiteY64" fmla="*/ 7762875 h 8429625"/>
                      <a:gd name="connsiteX65" fmla="*/ 447675 w 10988675"/>
                      <a:gd name="connsiteY65" fmla="*/ 7829550 h 8429625"/>
                      <a:gd name="connsiteX66" fmla="*/ 390525 w 10988675"/>
                      <a:gd name="connsiteY66" fmla="*/ 7981950 h 8429625"/>
                      <a:gd name="connsiteX67" fmla="*/ 333375 w 10988675"/>
                      <a:gd name="connsiteY67" fmla="*/ 8153400 h 8429625"/>
                      <a:gd name="connsiteX68" fmla="*/ 200025 w 10988675"/>
                      <a:gd name="connsiteY68" fmla="*/ 8267700 h 8429625"/>
                      <a:gd name="connsiteX69" fmla="*/ 47625 w 10988675"/>
                      <a:gd name="connsiteY69" fmla="*/ 8343900 h 8429625"/>
                      <a:gd name="connsiteX70" fmla="*/ 0 w 10988675"/>
                      <a:gd name="connsiteY70" fmla="*/ 8429625 h 8429625"/>
                      <a:gd name="connsiteX71" fmla="*/ 4743450 w 10988675"/>
                      <a:gd name="connsiteY71" fmla="*/ 8362950 h 8429625"/>
                      <a:gd name="connsiteX72" fmla="*/ 9309086 w 10988675"/>
                      <a:gd name="connsiteY72" fmla="*/ 8206537 h 8429625"/>
                      <a:gd name="connsiteX0" fmla="*/ 9309086 w 10988675"/>
                      <a:gd name="connsiteY0" fmla="*/ 8206537 h 8429625"/>
                      <a:gd name="connsiteX1" fmla="*/ 9194783 w 10988675"/>
                      <a:gd name="connsiteY1" fmla="*/ 5794807 h 8429625"/>
                      <a:gd name="connsiteX2" fmla="*/ 9391650 w 10988675"/>
                      <a:gd name="connsiteY2" fmla="*/ 5646420 h 8429625"/>
                      <a:gd name="connsiteX3" fmla="*/ 9536430 w 10988675"/>
                      <a:gd name="connsiteY3" fmla="*/ 5600700 h 8429625"/>
                      <a:gd name="connsiteX4" fmla="*/ 9612630 w 10988675"/>
                      <a:gd name="connsiteY4" fmla="*/ 5463540 h 8429625"/>
                      <a:gd name="connsiteX5" fmla="*/ 9719310 w 10988675"/>
                      <a:gd name="connsiteY5" fmla="*/ 5425440 h 8429625"/>
                      <a:gd name="connsiteX6" fmla="*/ 9787890 w 10988675"/>
                      <a:gd name="connsiteY6" fmla="*/ 5303520 h 8429625"/>
                      <a:gd name="connsiteX7" fmla="*/ 9932670 w 10988675"/>
                      <a:gd name="connsiteY7" fmla="*/ 5204460 h 8429625"/>
                      <a:gd name="connsiteX8" fmla="*/ 10100310 w 10988675"/>
                      <a:gd name="connsiteY8" fmla="*/ 5021580 h 8429625"/>
                      <a:gd name="connsiteX9" fmla="*/ 10214610 w 10988675"/>
                      <a:gd name="connsiteY9" fmla="*/ 4937760 h 8429625"/>
                      <a:gd name="connsiteX10" fmla="*/ 10382250 w 10988675"/>
                      <a:gd name="connsiteY10" fmla="*/ 4869180 h 8429625"/>
                      <a:gd name="connsiteX11" fmla="*/ 10519410 w 10988675"/>
                      <a:gd name="connsiteY11" fmla="*/ 4777740 h 8429625"/>
                      <a:gd name="connsiteX12" fmla="*/ 10618470 w 10988675"/>
                      <a:gd name="connsiteY12" fmla="*/ 4655820 h 8429625"/>
                      <a:gd name="connsiteX13" fmla="*/ 10964054 w 10988675"/>
                      <a:gd name="connsiteY13" fmla="*/ 4381774 h 8429625"/>
                      <a:gd name="connsiteX14" fmla="*/ 10988675 w 10988675"/>
                      <a:gd name="connsiteY14" fmla="*/ 0 h 8429625"/>
                      <a:gd name="connsiteX15" fmla="*/ 6645894 w 10988675"/>
                      <a:gd name="connsiteY15" fmla="*/ 7417 h 8429625"/>
                      <a:gd name="connsiteX16" fmla="*/ 6600825 w 10988675"/>
                      <a:gd name="connsiteY16" fmla="*/ 257174 h 8429625"/>
                      <a:gd name="connsiteX17" fmla="*/ 6648450 w 10988675"/>
                      <a:gd name="connsiteY17" fmla="*/ 438149 h 8429625"/>
                      <a:gd name="connsiteX18" fmla="*/ 6648450 w 10988675"/>
                      <a:gd name="connsiteY18" fmla="*/ 619124 h 8429625"/>
                      <a:gd name="connsiteX19" fmla="*/ 6657975 w 10988675"/>
                      <a:gd name="connsiteY19" fmla="*/ 771524 h 8429625"/>
                      <a:gd name="connsiteX20" fmla="*/ 6667500 w 10988675"/>
                      <a:gd name="connsiteY20" fmla="*/ 990599 h 8429625"/>
                      <a:gd name="connsiteX21" fmla="*/ 6629400 w 10988675"/>
                      <a:gd name="connsiteY21" fmla="*/ 1162049 h 8429625"/>
                      <a:gd name="connsiteX22" fmla="*/ 6581775 w 10988675"/>
                      <a:gd name="connsiteY22" fmla="*/ 1304924 h 8429625"/>
                      <a:gd name="connsiteX23" fmla="*/ 6591300 w 10988675"/>
                      <a:gd name="connsiteY23" fmla="*/ 1428749 h 8429625"/>
                      <a:gd name="connsiteX24" fmla="*/ 6743700 w 10988675"/>
                      <a:gd name="connsiteY24" fmla="*/ 1495424 h 8429625"/>
                      <a:gd name="connsiteX25" fmla="*/ 6886575 w 10988675"/>
                      <a:gd name="connsiteY25" fmla="*/ 1628774 h 8429625"/>
                      <a:gd name="connsiteX26" fmla="*/ 6981825 w 10988675"/>
                      <a:gd name="connsiteY26" fmla="*/ 1800224 h 8429625"/>
                      <a:gd name="connsiteX27" fmla="*/ 7058025 w 10988675"/>
                      <a:gd name="connsiteY27" fmla="*/ 1924049 h 8429625"/>
                      <a:gd name="connsiteX28" fmla="*/ 7134225 w 10988675"/>
                      <a:gd name="connsiteY28" fmla="*/ 2009774 h 8429625"/>
                      <a:gd name="connsiteX29" fmla="*/ 7124700 w 10988675"/>
                      <a:gd name="connsiteY29" fmla="*/ 2133599 h 8429625"/>
                      <a:gd name="connsiteX30" fmla="*/ 7077075 w 10988675"/>
                      <a:gd name="connsiteY30" fmla="*/ 2333624 h 8429625"/>
                      <a:gd name="connsiteX31" fmla="*/ 7077075 w 10988675"/>
                      <a:gd name="connsiteY31" fmla="*/ 2543174 h 8429625"/>
                      <a:gd name="connsiteX32" fmla="*/ 7029450 w 10988675"/>
                      <a:gd name="connsiteY32" fmla="*/ 2714624 h 8429625"/>
                      <a:gd name="connsiteX33" fmla="*/ 6924675 w 10988675"/>
                      <a:gd name="connsiteY33" fmla="*/ 2895599 h 8429625"/>
                      <a:gd name="connsiteX34" fmla="*/ 6800850 w 10988675"/>
                      <a:gd name="connsiteY34" fmla="*/ 3228974 h 8429625"/>
                      <a:gd name="connsiteX35" fmla="*/ 6581775 w 10988675"/>
                      <a:gd name="connsiteY35" fmla="*/ 3476624 h 8429625"/>
                      <a:gd name="connsiteX36" fmla="*/ 6419850 w 10988675"/>
                      <a:gd name="connsiteY36" fmla="*/ 3695699 h 8429625"/>
                      <a:gd name="connsiteX37" fmla="*/ 6257925 w 10988675"/>
                      <a:gd name="connsiteY37" fmla="*/ 3943349 h 8429625"/>
                      <a:gd name="connsiteX38" fmla="*/ 6200775 w 10988675"/>
                      <a:gd name="connsiteY38" fmla="*/ 4162424 h 8429625"/>
                      <a:gd name="connsiteX39" fmla="*/ 6096000 w 10988675"/>
                      <a:gd name="connsiteY39" fmla="*/ 4276724 h 8429625"/>
                      <a:gd name="connsiteX40" fmla="*/ 6010275 w 10988675"/>
                      <a:gd name="connsiteY40" fmla="*/ 4410074 h 8429625"/>
                      <a:gd name="connsiteX41" fmla="*/ 5905500 w 10988675"/>
                      <a:gd name="connsiteY41" fmla="*/ 4591050 h 8429625"/>
                      <a:gd name="connsiteX42" fmla="*/ 5743575 w 10988675"/>
                      <a:gd name="connsiteY42" fmla="*/ 4714875 h 8429625"/>
                      <a:gd name="connsiteX43" fmla="*/ 5638800 w 10988675"/>
                      <a:gd name="connsiteY43" fmla="*/ 4924425 h 8429625"/>
                      <a:gd name="connsiteX44" fmla="*/ 5486400 w 10988675"/>
                      <a:gd name="connsiteY44" fmla="*/ 5133975 h 8429625"/>
                      <a:gd name="connsiteX45" fmla="*/ 5286375 w 10988675"/>
                      <a:gd name="connsiteY45" fmla="*/ 5305425 h 8429625"/>
                      <a:gd name="connsiteX46" fmla="*/ 5038725 w 10988675"/>
                      <a:gd name="connsiteY46" fmla="*/ 5429250 h 8429625"/>
                      <a:gd name="connsiteX47" fmla="*/ 4829175 w 10988675"/>
                      <a:gd name="connsiteY47" fmla="*/ 5562600 h 8429625"/>
                      <a:gd name="connsiteX48" fmla="*/ 4505325 w 10988675"/>
                      <a:gd name="connsiteY48" fmla="*/ 5762625 h 8429625"/>
                      <a:gd name="connsiteX49" fmla="*/ 4305300 w 10988675"/>
                      <a:gd name="connsiteY49" fmla="*/ 5895975 h 8429625"/>
                      <a:gd name="connsiteX50" fmla="*/ 4191000 w 10988675"/>
                      <a:gd name="connsiteY50" fmla="*/ 6048375 h 8429625"/>
                      <a:gd name="connsiteX51" fmla="*/ 4057650 w 10988675"/>
                      <a:gd name="connsiteY51" fmla="*/ 6210300 h 8429625"/>
                      <a:gd name="connsiteX52" fmla="*/ 3857625 w 10988675"/>
                      <a:gd name="connsiteY52" fmla="*/ 6391275 h 8429625"/>
                      <a:gd name="connsiteX53" fmla="*/ 3667125 w 10988675"/>
                      <a:gd name="connsiteY53" fmla="*/ 6610350 h 8429625"/>
                      <a:gd name="connsiteX54" fmla="*/ 3552825 w 10988675"/>
                      <a:gd name="connsiteY54" fmla="*/ 6848475 h 8429625"/>
                      <a:gd name="connsiteX55" fmla="*/ 3409950 w 10988675"/>
                      <a:gd name="connsiteY55" fmla="*/ 6934200 h 8429625"/>
                      <a:gd name="connsiteX56" fmla="*/ 2971800 w 10988675"/>
                      <a:gd name="connsiteY56" fmla="*/ 7105650 h 8429625"/>
                      <a:gd name="connsiteX57" fmla="*/ 2466975 w 10988675"/>
                      <a:gd name="connsiteY57" fmla="*/ 7324725 h 8429625"/>
                      <a:gd name="connsiteX58" fmla="*/ 2333625 w 10988675"/>
                      <a:gd name="connsiteY58" fmla="*/ 7419975 h 8429625"/>
                      <a:gd name="connsiteX59" fmla="*/ 2085975 w 10988675"/>
                      <a:gd name="connsiteY59" fmla="*/ 7477125 h 8429625"/>
                      <a:gd name="connsiteX60" fmla="*/ 1695450 w 10988675"/>
                      <a:gd name="connsiteY60" fmla="*/ 7572375 h 8429625"/>
                      <a:gd name="connsiteX61" fmla="*/ 1333500 w 10988675"/>
                      <a:gd name="connsiteY61" fmla="*/ 7648575 h 8429625"/>
                      <a:gd name="connsiteX62" fmla="*/ 1028700 w 10988675"/>
                      <a:gd name="connsiteY62" fmla="*/ 7686675 h 8429625"/>
                      <a:gd name="connsiteX63" fmla="*/ 752475 w 10988675"/>
                      <a:gd name="connsiteY63" fmla="*/ 7715250 h 8429625"/>
                      <a:gd name="connsiteX64" fmla="*/ 581025 w 10988675"/>
                      <a:gd name="connsiteY64" fmla="*/ 7762875 h 8429625"/>
                      <a:gd name="connsiteX65" fmla="*/ 447675 w 10988675"/>
                      <a:gd name="connsiteY65" fmla="*/ 7829550 h 8429625"/>
                      <a:gd name="connsiteX66" fmla="*/ 390525 w 10988675"/>
                      <a:gd name="connsiteY66" fmla="*/ 7981950 h 8429625"/>
                      <a:gd name="connsiteX67" fmla="*/ 333375 w 10988675"/>
                      <a:gd name="connsiteY67" fmla="*/ 8153400 h 8429625"/>
                      <a:gd name="connsiteX68" fmla="*/ 200025 w 10988675"/>
                      <a:gd name="connsiteY68" fmla="*/ 8267700 h 8429625"/>
                      <a:gd name="connsiteX69" fmla="*/ 47625 w 10988675"/>
                      <a:gd name="connsiteY69" fmla="*/ 8343900 h 8429625"/>
                      <a:gd name="connsiteX70" fmla="*/ 0 w 10988675"/>
                      <a:gd name="connsiteY70" fmla="*/ 8429625 h 8429625"/>
                      <a:gd name="connsiteX71" fmla="*/ 4743450 w 10988675"/>
                      <a:gd name="connsiteY71" fmla="*/ 8362950 h 8429625"/>
                      <a:gd name="connsiteX72" fmla="*/ 9309086 w 10988675"/>
                      <a:gd name="connsiteY72" fmla="*/ 8206537 h 8429625"/>
                      <a:gd name="connsiteX0" fmla="*/ 9309086 w 10964861"/>
                      <a:gd name="connsiteY0" fmla="*/ 8242256 h 8465344"/>
                      <a:gd name="connsiteX1" fmla="*/ 9194783 w 10964861"/>
                      <a:gd name="connsiteY1" fmla="*/ 5830526 h 8465344"/>
                      <a:gd name="connsiteX2" fmla="*/ 9391650 w 10964861"/>
                      <a:gd name="connsiteY2" fmla="*/ 5682139 h 8465344"/>
                      <a:gd name="connsiteX3" fmla="*/ 9536430 w 10964861"/>
                      <a:gd name="connsiteY3" fmla="*/ 5636419 h 8465344"/>
                      <a:gd name="connsiteX4" fmla="*/ 9612630 w 10964861"/>
                      <a:gd name="connsiteY4" fmla="*/ 5499259 h 8465344"/>
                      <a:gd name="connsiteX5" fmla="*/ 9719310 w 10964861"/>
                      <a:gd name="connsiteY5" fmla="*/ 5461159 h 8465344"/>
                      <a:gd name="connsiteX6" fmla="*/ 9787890 w 10964861"/>
                      <a:gd name="connsiteY6" fmla="*/ 5339239 h 8465344"/>
                      <a:gd name="connsiteX7" fmla="*/ 9932670 w 10964861"/>
                      <a:gd name="connsiteY7" fmla="*/ 5240179 h 8465344"/>
                      <a:gd name="connsiteX8" fmla="*/ 10100310 w 10964861"/>
                      <a:gd name="connsiteY8" fmla="*/ 5057299 h 8465344"/>
                      <a:gd name="connsiteX9" fmla="*/ 10214610 w 10964861"/>
                      <a:gd name="connsiteY9" fmla="*/ 4973479 h 8465344"/>
                      <a:gd name="connsiteX10" fmla="*/ 10382250 w 10964861"/>
                      <a:gd name="connsiteY10" fmla="*/ 4904899 h 8465344"/>
                      <a:gd name="connsiteX11" fmla="*/ 10519410 w 10964861"/>
                      <a:gd name="connsiteY11" fmla="*/ 4813459 h 8465344"/>
                      <a:gd name="connsiteX12" fmla="*/ 10618470 w 10964861"/>
                      <a:gd name="connsiteY12" fmla="*/ 4691539 h 8465344"/>
                      <a:gd name="connsiteX13" fmla="*/ 10964054 w 10964861"/>
                      <a:gd name="connsiteY13" fmla="*/ 4417493 h 8465344"/>
                      <a:gd name="connsiteX14" fmla="*/ 10964861 w 10964861"/>
                      <a:gd name="connsiteY14" fmla="*/ 0 h 8465344"/>
                      <a:gd name="connsiteX15" fmla="*/ 6645894 w 10964861"/>
                      <a:gd name="connsiteY15" fmla="*/ 43136 h 8465344"/>
                      <a:gd name="connsiteX16" fmla="*/ 6600825 w 10964861"/>
                      <a:gd name="connsiteY16" fmla="*/ 292893 h 8465344"/>
                      <a:gd name="connsiteX17" fmla="*/ 6648450 w 10964861"/>
                      <a:gd name="connsiteY17" fmla="*/ 473868 h 8465344"/>
                      <a:gd name="connsiteX18" fmla="*/ 6648450 w 10964861"/>
                      <a:gd name="connsiteY18" fmla="*/ 654843 h 8465344"/>
                      <a:gd name="connsiteX19" fmla="*/ 6657975 w 10964861"/>
                      <a:gd name="connsiteY19" fmla="*/ 807243 h 8465344"/>
                      <a:gd name="connsiteX20" fmla="*/ 6667500 w 10964861"/>
                      <a:gd name="connsiteY20" fmla="*/ 1026318 h 8465344"/>
                      <a:gd name="connsiteX21" fmla="*/ 6629400 w 10964861"/>
                      <a:gd name="connsiteY21" fmla="*/ 1197768 h 8465344"/>
                      <a:gd name="connsiteX22" fmla="*/ 6581775 w 10964861"/>
                      <a:gd name="connsiteY22" fmla="*/ 1340643 h 8465344"/>
                      <a:gd name="connsiteX23" fmla="*/ 6591300 w 10964861"/>
                      <a:gd name="connsiteY23" fmla="*/ 1464468 h 8465344"/>
                      <a:gd name="connsiteX24" fmla="*/ 6743700 w 10964861"/>
                      <a:gd name="connsiteY24" fmla="*/ 1531143 h 8465344"/>
                      <a:gd name="connsiteX25" fmla="*/ 6886575 w 10964861"/>
                      <a:gd name="connsiteY25" fmla="*/ 1664493 h 8465344"/>
                      <a:gd name="connsiteX26" fmla="*/ 6981825 w 10964861"/>
                      <a:gd name="connsiteY26" fmla="*/ 1835943 h 8465344"/>
                      <a:gd name="connsiteX27" fmla="*/ 7058025 w 10964861"/>
                      <a:gd name="connsiteY27" fmla="*/ 1959768 h 8465344"/>
                      <a:gd name="connsiteX28" fmla="*/ 7134225 w 10964861"/>
                      <a:gd name="connsiteY28" fmla="*/ 2045493 h 8465344"/>
                      <a:gd name="connsiteX29" fmla="*/ 7124700 w 10964861"/>
                      <a:gd name="connsiteY29" fmla="*/ 2169318 h 8465344"/>
                      <a:gd name="connsiteX30" fmla="*/ 7077075 w 10964861"/>
                      <a:gd name="connsiteY30" fmla="*/ 2369343 h 8465344"/>
                      <a:gd name="connsiteX31" fmla="*/ 7077075 w 10964861"/>
                      <a:gd name="connsiteY31" fmla="*/ 2578893 h 8465344"/>
                      <a:gd name="connsiteX32" fmla="*/ 7029450 w 10964861"/>
                      <a:gd name="connsiteY32" fmla="*/ 2750343 h 8465344"/>
                      <a:gd name="connsiteX33" fmla="*/ 6924675 w 10964861"/>
                      <a:gd name="connsiteY33" fmla="*/ 2931318 h 8465344"/>
                      <a:gd name="connsiteX34" fmla="*/ 6800850 w 10964861"/>
                      <a:gd name="connsiteY34" fmla="*/ 3264693 h 8465344"/>
                      <a:gd name="connsiteX35" fmla="*/ 6581775 w 10964861"/>
                      <a:gd name="connsiteY35" fmla="*/ 3512343 h 8465344"/>
                      <a:gd name="connsiteX36" fmla="*/ 6419850 w 10964861"/>
                      <a:gd name="connsiteY36" fmla="*/ 3731418 h 8465344"/>
                      <a:gd name="connsiteX37" fmla="*/ 6257925 w 10964861"/>
                      <a:gd name="connsiteY37" fmla="*/ 3979068 h 8465344"/>
                      <a:gd name="connsiteX38" fmla="*/ 6200775 w 10964861"/>
                      <a:gd name="connsiteY38" fmla="*/ 4198143 h 8465344"/>
                      <a:gd name="connsiteX39" fmla="*/ 6096000 w 10964861"/>
                      <a:gd name="connsiteY39" fmla="*/ 4312443 h 8465344"/>
                      <a:gd name="connsiteX40" fmla="*/ 6010275 w 10964861"/>
                      <a:gd name="connsiteY40" fmla="*/ 4445793 h 8465344"/>
                      <a:gd name="connsiteX41" fmla="*/ 5905500 w 10964861"/>
                      <a:gd name="connsiteY41" fmla="*/ 4626769 h 8465344"/>
                      <a:gd name="connsiteX42" fmla="*/ 5743575 w 10964861"/>
                      <a:gd name="connsiteY42" fmla="*/ 4750594 h 8465344"/>
                      <a:gd name="connsiteX43" fmla="*/ 5638800 w 10964861"/>
                      <a:gd name="connsiteY43" fmla="*/ 4960144 h 8465344"/>
                      <a:gd name="connsiteX44" fmla="*/ 5486400 w 10964861"/>
                      <a:gd name="connsiteY44" fmla="*/ 5169694 h 8465344"/>
                      <a:gd name="connsiteX45" fmla="*/ 5286375 w 10964861"/>
                      <a:gd name="connsiteY45" fmla="*/ 5341144 h 8465344"/>
                      <a:gd name="connsiteX46" fmla="*/ 5038725 w 10964861"/>
                      <a:gd name="connsiteY46" fmla="*/ 5464969 h 8465344"/>
                      <a:gd name="connsiteX47" fmla="*/ 4829175 w 10964861"/>
                      <a:gd name="connsiteY47" fmla="*/ 5598319 h 8465344"/>
                      <a:gd name="connsiteX48" fmla="*/ 4505325 w 10964861"/>
                      <a:gd name="connsiteY48" fmla="*/ 5798344 h 8465344"/>
                      <a:gd name="connsiteX49" fmla="*/ 4305300 w 10964861"/>
                      <a:gd name="connsiteY49" fmla="*/ 5931694 h 8465344"/>
                      <a:gd name="connsiteX50" fmla="*/ 4191000 w 10964861"/>
                      <a:gd name="connsiteY50" fmla="*/ 6084094 h 8465344"/>
                      <a:gd name="connsiteX51" fmla="*/ 4057650 w 10964861"/>
                      <a:gd name="connsiteY51" fmla="*/ 6246019 h 8465344"/>
                      <a:gd name="connsiteX52" fmla="*/ 3857625 w 10964861"/>
                      <a:gd name="connsiteY52" fmla="*/ 6426994 h 8465344"/>
                      <a:gd name="connsiteX53" fmla="*/ 3667125 w 10964861"/>
                      <a:gd name="connsiteY53" fmla="*/ 6646069 h 8465344"/>
                      <a:gd name="connsiteX54" fmla="*/ 3552825 w 10964861"/>
                      <a:gd name="connsiteY54" fmla="*/ 6884194 h 8465344"/>
                      <a:gd name="connsiteX55" fmla="*/ 3409950 w 10964861"/>
                      <a:gd name="connsiteY55" fmla="*/ 6969919 h 8465344"/>
                      <a:gd name="connsiteX56" fmla="*/ 2971800 w 10964861"/>
                      <a:gd name="connsiteY56" fmla="*/ 7141369 h 8465344"/>
                      <a:gd name="connsiteX57" fmla="*/ 2466975 w 10964861"/>
                      <a:gd name="connsiteY57" fmla="*/ 7360444 h 8465344"/>
                      <a:gd name="connsiteX58" fmla="*/ 2333625 w 10964861"/>
                      <a:gd name="connsiteY58" fmla="*/ 7455694 h 8465344"/>
                      <a:gd name="connsiteX59" fmla="*/ 2085975 w 10964861"/>
                      <a:gd name="connsiteY59" fmla="*/ 7512844 h 8465344"/>
                      <a:gd name="connsiteX60" fmla="*/ 1695450 w 10964861"/>
                      <a:gd name="connsiteY60" fmla="*/ 7608094 h 8465344"/>
                      <a:gd name="connsiteX61" fmla="*/ 1333500 w 10964861"/>
                      <a:gd name="connsiteY61" fmla="*/ 7684294 h 8465344"/>
                      <a:gd name="connsiteX62" fmla="*/ 1028700 w 10964861"/>
                      <a:gd name="connsiteY62" fmla="*/ 7722394 h 8465344"/>
                      <a:gd name="connsiteX63" fmla="*/ 752475 w 10964861"/>
                      <a:gd name="connsiteY63" fmla="*/ 7750969 h 8465344"/>
                      <a:gd name="connsiteX64" fmla="*/ 581025 w 10964861"/>
                      <a:gd name="connsiteY64" fmla="*/ 7798594 h 8465344"/>
                      <a:gd name="connsiteX65" fmla="*/ 447675 w 10964861"/>
                      <a:gd name="connsiteY65" fmla="*/ 7865269 h 8465344"/>
                      <a:gd name="connsiteX66" fmla="*/ 390525 w 10964861"/>
                      <a:gd name="connsiteY66" fmla="*/ 8017669 h 8465344"/>
                      <a:gd name="connsiteX67" fmla="*/ 333375 w 10964861"/>
                      <a:gd name="connsiteY67" fmla="*/ 8189119 h 8465344"/>
                      <a:gd name="connsiteX68" fmla="*/ 200025 w 10964861"/>
                      <a:gd name="connsiteY68" fmla="*/ 8303419 h 8465344"/>
                      <a:gd name="connsiteX69" fmla="*/ 47625 w 10964861"/>
                      <a:gd name="connsiteY69" fmla="*/ 8379619 h 8465344"/>
                      <a:gd name="connsiteX70" fmla="*/ 0 w 10964861"/>
                      <a:gd name="connsiteY70" fmla="*/ 8465344 h 8465344"/>
                      <a:gd name="connsiteX71" fmla="*/ 4743450 w 10964861"/>
                      <a:gd name="connsiteY71" fmla="*/ 8398669 h 8465344"/>
                      <a:gd name="connsiteX72" fmla="*/ 9309086 w 10964861"/>
                      <a:gd name="connsiteY72" fmla="*/ 8242256 h 8465344"/>
                      <a:gd name="connsiteX0" fmla="*/ 9309086 w 10964861"/>
                      <a:gd name="connsiteY0" fmla="*/ 8244364 h 8467452"/>
                      <a:gd name="connsiteX1" fmla="*/ 9194783 w 10964861"/>
                      <a:gd name="connsiteY1" fmla="*/ 5832634 h 8467452"/>
                      <a:gd name="connsiteX2" fmla="*/ 9391650 w 10964861"/>
                      <a:gd name="connsiteY2" fmla="*/ 5684247 h 8467452"/>
                      <a:gd name="connsiteX3" fmla="*/ 9536430 w 10964861"/>
                      <a:gd name="connsiteY3" fmla="*/ 5638527 h 8467452"/>
                      <a:gd name="connsiteX4" fmla="*/ 9612630 w 10964861"/>
                      <a:gd name="connsiteY4" fmla="*/ 5501367 h 8467452"/>
                      <a:gd name="connsiteX5" fmla="*/ 9719310 w 10964861"/>
                      <a:gd name="connsiteY5" fmla="*/ 5463267 h 8467452"/>
                      <a:gd name="connsiteX6" fmla="*/ 9787890 w 10964861"/>
                      <a:gd name="connsiteY6" fmla="*/ 5341347 h 8467452"/>
                      <a:gd name="connsiteX7" fmla="*/ 9932670 w 10964861"/>
                      <a:gd name="connsiteY7" fmla="*/ 5242287 h 8467452"/>
                      <a:gd name="connsiteX8" fmla="*/ 10100310 w 10964861"/>
                      <a:gd name="connsiteY8" fmla="*/ 5059407 h 8467452"/>
                      <a:gd name="connsiteX9" fmla="*/ 10214610 w 10964861"/>
                      <a:gd name="connsiteY9" fmla="*/ 4975587 h 8467452"/>
                      <a:gd name="connsiteX10" fmla="*/ 10382250 w 10964861"/>
                      <a:gd name="connsiteY10" fmla="*/ 4907007 h 8467452"/>
                      <a:gd name="connsiteX11" fmla="*/ 10519410 w 10964861"/>
                      <a:gd name="connsiteY11" fmla="*/ 4815567 h 8467452"/>
                      <a:gd name="connsiteX12" fmla="*/ 10618470 w 10964861"/>
                      <a:gd name="connsiteY12" fmla="*/ 4693647 h 8467452"/>
                      <a:gd name="connsiteX13" fmla="*/ 10964054 w 10964861"/>
                      <a:gd name="connsiteY13" fmla="*/ 4419601 h 8467452"/>
                      <a:gd name="connsiteX14" fmla="*/ 10964861 w 10964861"/>
                      <a:gd name="connsiteY14" fmla="*/ 2108 h 8467452"/>
                      <a:gd name="connsiteX15" fmla="*/ 6653038 w 10964861"/>
                      <a:gd name="connsiteY15" fmla="*/ 0 h 8467452"/>
                      <a:gd name="connsiteX16" fmla="*/ 6600825 w 10964861"/>
                      <a:gd name="connsiteY16" fmla="*/ 295001 h 8467452"/>
                      <a:gd name="connsiteX17" fmla="*/ 6648450 w 10964861"/>
                      <a:gd name="connsiteY17" fmla="*/ 475976 h 8467452"/>
                      <a:gd name="connsiteX18" fmla="*/ 6648450 w 10964861"/>
                      <a:gd name="connsiteY18" fmla="*/ 656951 h 8467452"/>
                      <a:gd name="connsiteX19" fmla="*/ 6657975 w 10964861"/>
                      <a:gd name="connsiteY19" fmla="*/ 809351 h 8467452"/>
                      <a:gd name="connsiteX20" fmla="*/ 6667500 w 10964861"/>
                      <a:gd name="connsiteY20" fmla="*/ 1028426 h 8467452"/>
                      <a:gd name="connsiteX21" fmla="*/ 6629400 w 10964861"/>
                      <a:gd name="connsiteY21" fmla="*/ 1199876 h 8467452"/>
                      <a:gd name="connsiteX22" fmla="*/ 6581775 w 10964861"/>
                      <a:gd name="connsiteY22" fmla="*/ 1342751 h 8467452"/>
                      <a:gd name="connsiteX23" fmla="*/ 6591300 w 10964861"/>
                      <a:gd name="connsiteY23" fmla="*/ 1466576 h 8467452"/>
                      <a:gd name="connsiteX24" fmla="*/ 6743700 w 10964861"/>
                      <a:gd name="connsiteY24" fmla="*/ 1533251 h 8467452"/>
                      <a:gd name="connsiteX25" fmla="*/ 6886575 w 10964861"/>
                      <a:gd name="connsiteY25" fmla="*/ 1666601 h 8467452"/>
                      <a:gd name="connsiteX26" fmla="*/ 6981825 w 10964861"/>
                      <a:gd name="connsiteY26" fmla="*/ 1838051 h 8467452"/>
                      <a:gd name="connsiteX27" fmla="*/ 7058025 w 10964861"/>
                      <a:gd name="connsiteY27" fmla="*/ 1961876 h 8467452"/>
                      <a:gd name="connsiteX28" fmla="*/ 7134225 w 10964861"/>
                      <a:gd name="connsiteY28" fmla="*/ 2047601 h 8467452"/>
                      <a:gd name="connsiteX29" fmla="*/ 7124700 w 10964861"/>
                      <a:gd name="connsiteY29" fmla="*/ 2171426 h 8467452"/>
                      <a:gd name="connsiteX30" fmla="*/ 7077075 w 10964861"/>
                      <a:gd name="connsiteY30" fmla="*/ 2371451 h 8467452"/>
                      <a:gd name="connsiteX31" fmla="*/ 7077075 w 10964861"/>
                      <a:gd name="connsiteY31" fmla="*/ 2581001 h 8467452"/>
                      <a:gd name="connsiteX32" fmla="*/ 7029450 w 10964861"/>
                      <a:gd name="connsiteY32" fmla="*/ 2752451 h 8467452"/>
                      <a:gd name="connsiteX33" fmla="*/ 6924675 w 10964861"/>
                      <a:gd name="connsiteY33" fmla="*/ 2933426 h 8467452"/>
                      <a:gd name="connsiteX34" fmla="*/ 6800850 w 10964861"/>
                      <a:gd name="connsiteY34" fmla="*/ 3266801 h 8467452"/>
                      <a:gd name="connsiteX35" fmla="*/ 6581775 w 10964861"/>
                      <a:gd name="connsiteY35" fmla="*/ 3514451 h 8467452"/>
                      <a:gd name="connsiteX36" fmla="*/ 6419850 w 10964861"/>
                      <a:gd name="connsiteY36" fmla="*/ 3733526 h 8467452"/>
                      <a:gd name="connsiteX37" fmla="*/ 6257925 w 10964861"/>
                      <a:gd name="connsiteY37" fmla="*/ 3981176 h 8467452"/>
                      <a:gd name="connsiteX38" fmla="*/ 6200775 w 10964861"/>
                      <a:gd name="connsiteY38" fmla="*/ 4200251 h 8467452"/>
                      <a:gd name="connsiteX39" fmla="*/ 6096000 w 10964861"/>
                      <a:gd name="connsiteY39" fmla="*/ 4314551 h 8467452"/>
                      <a:gd name="connsiteX40" fmla="*/ 6010275 w 10964861"/>
                      <a:gd name="connsiteY40" fmla="*/ 4447901 h 8467452"/>
                      <a:gd name="connsiteX41" fmla="*/ 5905500 w 10964861"/>
                      <a:gd name="connsiteY41" fmla="*/ 4628877 h 8467452"/>
                      <a:gd name="connsiteX42" fmla="*/ 5743575 w 10964861"/>
                      <a:gd name="connsiteY42" fmla="*/ 4752702 h 8467452"/>
                      <a:gd name="connsiteX43" fmla="*/ 5638800 w 10964861"/>
                      <a:gd name="connsiteY43" fmla="*/ 4962252 h 8467452"/>
                      <a:gd name="connsiteX44" fmla="*/ 5486400 w 10964861"/>
                      <a:gd name="connsiteY44" fmla="*/ 5171802 h 8467452"/>
                      <a:gd name="connsiteX45" fmla="*/ 5286375 w 10964861"/>
                      <a:gd name="connsiteY45" fmla="*/ 5343252 h 8467452"/>
                      <a:gd name="connsiteX46" fmla="*/ 5038725 w 10964861"/>
                      <a:gd name="connsiteY46" fmla="*/ 5467077 h 8467452"/>
                      <a:gd name="connsiteX47" fmla="*/ 4829175 w 10964861"/>
                      <a:gd name="connsiteY47" fmla="*/ 5600427 h 8467452"/>
                      <a:gd name="connsiteX48" fmla="*/ 4505325 w 10964861"/>
                      <a:gd name="connsiteY48" fmla="*/ 5800452 h 8467452"/>
                      <a:gd name="connsiteX49" fmla="*/ 4305300 w 10964861"/>
                      <a:gd name="connsiteY49" fmla="*/ 5933802 h 8467452"/>
                      <a:gd name="connsiteX50" fmla="*/ 4191000 w 10964861"/>
                      <a:gd name="connsiteY50" fmla="*/ 6086202 h 8467452"/>
                      <a:gd name="connsiteX51" fmla="*/ 4057650 w 10964861"/>
                      <a:gd name="connsiteY51" fmla="*/ 6248127 h 8467452"/>
                      <a:gd name="connsiteX52" fmla="*/ 3857625 w 10964861"/>
                      <a:gd name="connsiteY52" fmla="*/ 6429102 h 8467452"/>
                      <a:gd name="connsiteX53" fmla="*/ 3667125 w 10964861"/>
                      <a:gd name="connsiteY53" fmla="*/ 6648177 h 8467452"/>
                      <a:gd name="connsiteX54" fmla="*/ 3552825 w 10964861"/>
                      <a:gd name="connsiteY54" fmla="*/ 6886302 h 8467452"/>
                      <a:gd name="connsiteX55" fmla="*/ 3409950 w 10964861"/>
                      <a:gd name="connsiteY55" fmla="*/ 6972027 h 8467452"/>
                      <a:gd name="connsiteX56" fmla="*/ 2971800 w 10964861"/>
                      <a:gd name="connsiteY56" fmla="*/ 7143477 h 8467452"/>
                      <a:gd name="connsiteX57" fmla="*/ 2466975 w 10964861"/>
                      <a:gd name="connsiteY57" fmla="*/ 7362552 h 8467452"/>
                      <a:gd name="connsiteX58" fmla="*/ 2333625 w 10964861"/>
                      <a:gd name="connsiteY58" fmla="*/ 7457802 h 8467452"/>
                      <a:gd name="connsiteX59" fmla="*/ 2085975 w 10964861"/>
                      <a:gd name="connsiteY59" fmla="*/ 7514952 h 8467452"/>
                      <a:gd name="connsiteX60" fmla="*/ 1695450 w 10964861"/>
                      <a:gd name="connsiteY60" fmla="*/ 7610202 h 8467452"/>
                      <a:gd name="connsiteX61" fmla="*/ 1333500 w 10964861"/>
                      <a:gd name="connsiteY61" fmla="*/ 7686402 h 8467452"/>
                      <a:gd name="connsiteX62" fmla="*/ 1028700 w 10964861"/>
                      <a:gd name="connsiteY62" fmla="*/ 7724502 h 8467452"/>
                      <a:gd name="connsiteX63" fmla="*/ 752475 w 10964861"/>
                      <a:gd name="connsiteY63" fmla="*/ 7753077 h 8467452"/>
                      <a:gd name="connsiteX64" fmla="*/ 581025 w 10964861"/>
                      <a:gd name="connsiteY64" fmla="*/ 7800702 h 8467452"/>
                      <a:gd name="connsiteX65" fmla="*/ 447675 w 10964861"/>
                      <a:gd name="connsiteY65" fmla="*/ 7867377 h 8467452"/>
                      <a:gd name="connsiteX66" fmla="*/ 390525 w 10964861"/>
                      <a:gd name="connsiteY66" fmla="*/ 8019777 h 8467452"/>
                      <a:gd name="connsiteX67" fmla="*/ 333375 w 10964861"/>
                      <a:gd name="connsiteY67" fmla="*/ 8191227 h 8467452"/>
                      <a:gd name="connsiteX68" fmla="*/ 200025 w 10964861"/>
                      <a:gd name="connsiteY68" fmla="*/ 8305527 h 8467452"/>
                      <a:gd name="connsiteX69" fmla="*/ 47625 w 10964861"/>
                      <a:gd name="connsiteY69" fmla="*/ 8381727 h 8467452"/>
                      <a:gd name="connsiteX70" fmla="*/ 0 w 10964861"/>
                      <a:gd name="connsiteY70" fmla="*/ 8467452 h 8467452"/>
                      <a:gd name="connsiteX71" fmla="*/ 4743450 w 10964861"/>
                      <a:gd name="connsiteY71" fmla="*/ 8400777 h 8467452"/>
                      <a:gd name="connsiteX72" fmla="*/ 9309086 w 10964861"/>
                      <a:gd name="connsiteY72" fmla="*/ 8244364 h 84674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</a:cxnLst>
                    <a:rect l="l" t="t" r="r" b="b"/>
                    <a:pathLst>
                      <a:path w="10964861" h="8467452">
                        <a:moveTo>
                          <a:pt x="9309086" y="8244364"/>
                        </a:moveTo>
                        <a:lnTo>
                          <a:pt x="9194783" y="5832634"/>
                        </a:lnTo>
                        <a:lnTo>
                          <a:pt x="9391650" y="5684247"/>
                        </a:lnTo>
                        <a:lnTo>
                          <a:pt x="9536430" y="5638527"/>
                        </a:lnTo>
                        <a:lnTo>
                          <a:pt x="9612630" y="5501367"/>
                        </a:lnTo>
                        <a:lnTo>
                          <a:pt x="9719310" y="5463267"/>
                        </a:lnTo>
                        <a:lnTo>
                          <a:pt x="9787890" y="5341347"/>
                        </a:lnTo>
                        <a:lnTo>
                          <a:pt x="9932670" y="5242287"/>
                        </a:lnTo>
                        <a:lnTo>
                          <a:pt x="10100310" y="5059407"/>
                        </a:lnTo>
                        <a:lnTo>
                          <a:pt x="10214610" y="4975587"/>
                        </a:lnTo>
                        <a:lnTo>
                          <a:pt x="10382250" y="4907007"/>
                        </a:lnTo>
                        <a:lnTo>
                          <a:pt x="10519410" y="4815567"/>
                        </a:lnTo>
                        <a:lnTo>
                          <a:pt x="10618470" y="4693647"/>
                        </a:lnTo>
                        <a:lnTo>
                          <a:pt x="10964054" y="4419601"/>
                        </a:lnTo>
                        <a:lnTo>
                          <a:pt x="10964861" y="2108"/>
                        </a:lnTo>
                        <a:lnTo>
                          <a:pt x="6653038" y="0"/>
                        </a:lnTo>
                        <a:lnTo>
                          <a:pt x="6600825" y="295001"/>
                        </a:lnTo>
                        <a:lnTo>
                          <a:pt x="6648450" y="475976"/>
                        </a:lnTo>
                        <a:lnTo>
                          <a:pt x="6648450" y="656951"/>
                        </a:lnTo>
                        <a:lnTo>
                          <a:pt x="6657975" y="809351"/>
                        </a:lnTo>
                        <a:lnTo>
                          <a:pt x="6667500" y="1028426"/>
                        </a:lnTo>
                        <a:lnTo>
                          <a:pt x="6629400" y="1199876"/>
                        </a:lnTo>
                        <a:lnTo>
                          <a:pt x="6581775" y="1342751"/>
                        </a:lnTo>
                        <a:lnTo>
                          <a:pt x="6591300" y="1466576"/>
                        </a:lnTo>
                        <a:lnTo>
                          <a:pt x="6743700" y="1533251"/>
                        </a:lnTo>
                        <a:lnTo>
                          <a:pt x="6886575" y="1666601"/>
                        </a:lnTo>
                        <a:lnTo>
                          <a:pt x="6981825" y="1838051"/>
                        </a:lnTo>
                        <a:lnTo>
                          <a:pt x="7058025" y="1961876"/>
                        </a:lnTo>
                        <a:lnTo>
                          <a:pt x="7134225" y="2047601"/>
                        </a:lnTo>
                        <a:lnTo>
                          <a:pt x="7124700" y="2171426"/>
                        </a:lnTo>
                        <a:lnTo>
                          <a:pt x="7077075" y="2371451"/>
                        </a:lnTo>
                        <a:lnTo>
                          <a:pt x="7077075" y="2581001"/>
                        </a:lnTo>
                        <a:lnTo>
                          <a:pt x="7029450" y="2752451"/>
                        </a:lnTo>
                        <a:lnTo>
                          <a:pt x="6924675" y="2933426"/>
                        </a:lnTo>
                        <a:lnTo>
                          <a:pt x="6800850" y="3266801"/>
                        </a:lnTo>
                        <a:lnTo>
                          <a:pt x="6581775" y="3514451"/>
                        </a:lnTo>
                        <a:lnTo>
                          <a:pt x="6419850" y="3733526"/>
                        </a:lnTo>
                        <a:lnTo>
                          <a:pt x="6257925" y="3981176"/>
                        </a:lnTo>
                        <a:lnTo>
                          <a:pt x="6200775" y="4200251"/>
                        </a:lnTo>
                        <a:lnTo>
                          <a:pt x="6096000" y="4314551"/>
                        </a:lnTo>
                        <a:lnTo>
                          <a:pt x="6010275" y="4447901"/>
                        </a:lnTo>
                        <a:lnTo>
                          <a:pt x="5905500" y="4628877"/>
                        </a:lnTo>
                        <a:lnTo>
                          <a:pt x="5743575" y="4752702"/>
                        </a:lnTo>
                        <a:lnTo>
                          <a:pt x="5638800" y="4962252"/>
                        </a:lnTo>
                        <a:lnTo>
                          <a:pt x="5486400" y="5171802"/>
                        </a:lnTo>
                        <a:lnTo>
                          <a:pt x="5286375" y="5343252"/>
                        </a:lnTo>
                        <a:lnTo>
                          <a:pt x="5038725" y="5467077"/>
                        </a:lnTo>
                        <a:lnTo>
                          <a:pt x="4829175" y="5600427"/>
                        </a:lnTo>
                        <a:lnTo>
                          <a:pt x="4505325" y="5800452"/>
                        </a:lnTo>
                        <a:lnTo>
                          <a:pt x="4305300" y="5933802"/>
                        </a:lnTo>
                        <a:lnTo>
                          <a:pt x="4191000" y="6086202"/>
                        </a:lnTo>
                        <a:lnTo>
                          <a:pt x="4057650" y="6248127"/>
                        </a:lnTo>
                        <a:lnTo>
                          <a:pt x="3857625" y="6429102"/>
                        </a:lnTo>
                        <a:lnTo>
                          <a:pt x="3667125" y="6648177"/>
                        </a:lnTo>
                        <a:lnTo>
                          <a:pt x="3552825" y="6886302"/>
                        </a:lnTo>
                        <a:lnTo>
                          <a:pt x="3409950" y="6972027"/>
                        </a:lnTo>
                        <a:lnTo>
                          <a:pt x="2971800" y="7143477"/>
                        </a:lnTo>
                        <a:lnTo>
                          <a:pt x="2466975" y="7362552"/>
                        </a:lnTo>
                        <a:lnTo>
                          <a:pt x="2333625" y="7457802"/>
                        </a:lnTo>
                        <a:lnTo>
                          <a:pt x="2085975" y="7514952"/>
                        </a:lnTo>
                        <a:lnTo>
                          <a:pt x="1695450" y="7610202"/>
                        </a:lnTo>
                        <a:lnTo>
                          <a:pt x="1333500" y="7686402"/>
                        </a:lnTo>
                        <a:lnTo>
                          <a:pt x="1028700" y="7724502"/>
                        </a:lnTo>
                        <a:lnTo>
                          <a:pt x="752475" y="7753077"/>
                        </a:lnTo>
                        <a:lnTo>
                          <a:pt x="581025" y="7800702"/>
                        </a:lnTo>
                        <a:lnTo>
                          <a:pt x="447675" y="7867377"/>
                        </a:lnTo>
                        <a:lnTo>
                          <a:pt x="390525" y="8019777"/>
                        </a:lnTo>
                        <a:lnTo>
                          <a:pt x="333375" y="8191227"/>
                        </a:lnTo>
                        <a:lnTo>
                          <a:pt x="200025" y="8305527"/>
                        </a:lnTo>
                        <a:lnTo>
                          <a:pt x="47625" y="8381727"/>
                        </a:lnTo>
                        <a:lnTo>
                          <a:pt x="0" y="8467452"/>
                        </a:lnTo>
                        <a:lnTo>
                          <a:pt x="4743450" y="8400777"/>
                        </a:lnTo>
                        <a:lnTo>
                          <a:pt x="9309086" y="8244364"/>
                        </a:lnTo>
                        <a:close/>
                      </a:path>
                    </a:pathLst>
                  </a:custGeom>
                  <a:solidFill>
                    <a:srgbClr val="C4B798"/>
                  </a:solidFill>
                  <a:ln w="63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grpSp>
                <p:nvGrpSpPr>
                  <p:cNvPr id="61" name="组合 60"/>
                  <p:cNvGrpSpPr/>
                  <p:nvPr/>
                </p:nvGrpSpPr>
                <p:grpSpPr>
                  <a:xfrm>
                    <a:off x="728663" y="2132013"/>
                    <a:ext cx="1957387" cy="708025"/>
                    <a:chOff x="728663" y="2132013"/>
                    <a:chExt cx="1957387" cy="708025"/>
                  </a:xfrm>
                </p:grpSpPr>
                <p:sp>
                  <p:nvSpPr>
                    <p:cNvPr id="62" name="任意多边形 61"/>
                    <p:cNvSpPr/>
                    <p:nvPr/>
                  </p:nvSpPr>
                  <p:spPr>
                    <a:xfrm>
                      <a:off x="820738" y="2279650"/>
                      <a:ext cx="112712" cy="182563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0 w 1181100"/>
                        <a:gd name="connsiteY0" fmla="*/ 0 h 1357313"/>
                        <a:gd name="connsiteX1" fmla="*/ 50006 w 1181100"/>
                        <a:gd name="connsiteY1" fmla="*/ 1357313 h 1357313"/>
                        <a:gd name="connsiteX2" fmla="*/ 1181100 w 1181100"/>
                        <a:gd name="connsiteY2" fmla="*/ 457200 h 1357313"/>
                        <a:gd name="connsiteX3" fmla="*/ 57150 w 1181100"/>
                        <a:gd name="connsiteY3" fmla="*/ 38100 h 1357313"/>
                        <a:gd name="connsiteX4" fmla="*/ 0 w 1181100"/>
                        <a:gd name="connsiteY4" fmla="*/ 0 h 1357313"/>
                        <a:gd name="connsiteX0" fmla="*/ 0 w 1181100"/>
                        <a:gd name="connsiteY0" fmla="*/ 0 h 1357313"/>
                        <a:gd name="connsiteX1" fmla="*/ 4463 w 1181100"/>
                        <a:gd name="connsiteY1" fmla="*/ 1273026 h 1357313"/>
                        <a:gd name="connsiteX2" fmla="*/ 50006 w 1181100"/>
                        <a:gd name="connsiteY2" fmla="*/ 1357313 h 1357313"/>
                        <a:gd name="connsiteX3" fmla="*/ 1181100 w 1181100"/>
                        <a:gd name="connsiteY3" fmla="*/ 457200 h 1357313"/>
                        <a:gd name="connsiteX4" fmla="*/ 57150 w 1181100"/>
                        <a:gd name="connsiteY4" fmla="*/ 38100 h 1357313"/>
                        <a:gd name="connsiteX5" fmla="*/ 0 w 1181100"/>
                        <a:gd name="connsiteY5" fmla="*/ 0 h 1357313"/>
                        <a:gd name="connsiteX0" fmla="*/ 8384 w 1189484"/>
                        <a:gd name="connsiteY0" fmla="*/ 0 h 1357313"/>
                        <a:gd name="connsiteX1" fmla="*/ 84284 w 1189484"/>
                        <a:gd name="connsiteY1" fmla="*/ 1106338 h 1357313"/>
                        <a:gd name="connsiteX2" fmla="*/ 12847 w 1189484"/>
                        <a:gd name="connsiteY2" fmla="*/ 1273026 h 1357313"/>
                        <a:gd name="connsiteX3" fmla="*/ 58390 w 1189484"/>
                        <a:gd name="connsiteY3" fmla="*/ 1357313 h 1357313"/>
                        <a:gd name="connsiteX4" fmla="*/ 1189484 w 1189484"/>
                        <a:gd name="connsiteY4" fmla="*/ 457200 h 1357313"/>
                        <a:gd name="connsiteX5" fmla="*/ 65534 w 1189484"/>
                        <a:gd name="connsiteY5" fmla="*/ 38100 h 1357313"/>
                        <a:gd name="connsiteX6" fmla="*/ 8384 w 1189484"/>
                        <a:gd name="connsiteY6" fmla="*/ 0 h 1357313"/>
                        <a:gd name="connsiteX0" fmla="*/ 8384 w 1189484"/>
                        <a:gd name="connsiteY0" fmla="*/ 0 h 1357313"/>
                        <a:gd name="connsiteX1" fmla="*/ 84284 w 1189484"/>
                        <a:gd name="connsiteY1" fmla="*/ 1106338 h 1357313"/>
                        <a:gd name="connsiteX2" fmla="*/ 12847 w 1189484"/>
                        <a:gd name="connsiteY2" fmla="*/ 1273026 h 1357313"/>
                        <a:gd name="connsiteX3" fmla="*/ 58390 w 1189484"/>
                        <a:gd name="connsiteY3" fmla="*/ 1357313 h 1357313"/>
                        <a:gd name="connsiteX4" fmla="*/ 1189484 w 1189484"/>
                        <a:gd name="connsiteY4" fmla="*/ 457200 h 1357313"/>
                        <a:gd name="connsiteX5" fmla="*/ 65534 w 1189484"/>
                        <a:gd name="connsiteY5" fmla="*/ 38100 h 1357313"/>
                        <a:gd name="connsiteX6" fmla="*/ 8384 w 1189484"/>
                        <a:gd name="connsiteY6" fmla="*/ 0 h 1357313"/>
                        <a:gd name="connsiteX0" fmla="*/ 8384 w 1189484"/>
                        <a:gd name="connsiteY0" fmla="*/ 0 h 1357313"/>
                        <a:gd name="connsiteX1" fmla="*/ 19990 w 1189484"/>
                        <a:gd name="connsiteY1" fmla="*/ 1149201 h 1357313"/>
                        <a:gd name="connsiteX2" fmla="*/ 12847 w 1189484"/>
                        <a:gd name="connsiteY2" fmla="*/ 1273026 h 1357313"/>
                        <a:gd name="connsiteX3" fmla="*/ 58390 w 1189484"/>
                        <a:gd name="connsiteY3" fmla="*/ 1357313 h 1357313"/>
                        <a:gd name="connsiteX4" fmla="*/ 1189484 w 1189484"/>
                        <a:gd name="connsiteY4" fmla="*/ 457200 h 1357313"/>
                        <a:gd name="connsiteX5" fmla="*/ 65534 w 1189484"/>
                        <a:gd name="connsiteY5" fmla="*/ 38100 h 1357313"/>
                        <a:gd name="connsiteX6" fmla="*/ 8384 w 1189484"/>
                        <a:gd name="connsiteY6" fmla="*/ 0 h 1357313"/>
                        <a:gd name="connsiteX0" fmla="*/ 61765 w 1242865"/>
                        <a:gd name="connsiteY0" fmla="*/ 0 h 1357313"/>
                        <a:gd name="connsiteX1" fmla="*/ 1934 w 1242865"/>
                        <a:gd name="connsiteY1" fmla="*/ 1034901 h 1357313"/>
                        <a:gd name="connsiteX2" fmla="*/ 73371 w 1242865"/>
                        <a:gd name="connsiteY2" fmla="*/ 1149201 h 1357313"/>
                        <a:gd name="connsiteX3" fmla="*/ 66228 w 1242865"/>
                        <a:gd name="connsiteY3" fmla="*/ 1273026 h 1357313"/>
                        <a:gd name="connsiteX4" fmla="*/ 111771 w 1242865"/>
                        <a:gd name="connsiteY4" fmla="*/ 1357313 h 1357313"/>
                        <a:gd name="connsiteX5" fmla="*/ 1242865 w 1242865"/>
                        <a:gd name="connsiteY5" fmla="*/ 457200 h 1357313"/>
                        <a:gd name="connsiteX6" fmla="*/ 118915 w 1242865"/>
                        <a:gd name="connsiteY6" fmla="*/ 38100 h 1357313"/>
                        <a:gd name="connsiteX7" fmla="*/ 61765 w 1242865"/>
                        <a:gd name="connsiteY7" fmla="*/ 0 h 1357313"/>
                        <a:gd name="connsiteX0" fmla="*/ 61765 w 1242865"/>
                        <a:gd name="connsiteY0" fmla="*/ 0 h 1357313"/>
                        <a:gd name="connsiteX1" fmla="*/ 1934 w 1242865"/>
                        <a:gd name="connsiteY1" fmla="*/ 1034901 h 1357313"/>
                        <a:gd name="connsiteX2" fmla="*/ 73371 w 1242865"/>
                        <a:gd name="connsiteY2" fmla="*/ 1149201 h 1357313"/>
                        <a:gd name="connsiteX3" fmla="*/ 66228 w 1242865"/>
                        <a:gd name="connsiteY3" fmla="*/ 1273026 h 1357313"/>
                        <a:gd name="connsiteX4" fmla="*/ 111771 w 1242865"/>
                        <a:gd name="connsiteY4" fmla="*/ 1357313 h 1357313"/>
                        <a:gd name="connsiteX5" fmla="*/ 1242865 w 1242865"/>
                        <a:gd name="connsiteY5" fmla="*/ 457200 h 1357313"/>
                        <a:gd name="connsiteX6" fmla="*/ 118915 w 1242865"/>
                        <a:gd name="connsiteY6" fmla="*/ 38100 h 1357313"/>
                        <a:gd name="connsiteX7" fmla="*/ 61765 w 1242865"/>
                        <a:gd name="connsiteY7" fmla="*/ 0 h 1357313"/>
                        <a:gd name="connsiteX0" fmla="*/ 124571 w 1305671"/>
                        <a:gd name="connsiteY0" fmla="*/ 0 h 1357313"/>
                        <a:gd name="connsiteX1" fmla="*/ 9972 w 1305671"/>
                        <a:gd name="connsiteY1" fmla="*/ 863451 h 1357313"/>
                        <a:gd name="connsiteX2" fmla="*/ 64740 w 1305671"/>
                        <a:gd name="connsiteY2" fmla="*/ 1034901 h 1357313"/>
                        <a:gd name="connsiteX3" fmla="*/ 136177 w 1305671"/>
                        <a:gd name="connsiteY3" fmla="*/ 1149201 h 1357313"/>
                        <a:gd name="connsiteX4" fmla="*/ 129034 w 1305671"/>
                        <a:gd name="connsiteY4" fmla="*/ 1273026 h 1357313"/>
                        <a:gd name="connsiteX5" fmla="*/ 174577 w 1305671"/>
                        <a:gd name="connsiteY5" fmla="*/ 1357313 h 1357313"/>
                        <a:gd name="connsiteX6" fmla="*/ 1305671 w 1305671"/>
                        <a:gd name="connsiteY6" fmla="*/ 457200 h 1357313"/>
                        <a:gd name="connsiteX7" fmla="*/ 181721 w 1305671"/>
                        <a:gd name="connsiteY7" fmla="*/ 38100 h 1357313"/>
                        <a:gd name="connsiteX8" fmla="*/ 124571 w 1305671"/>
                        <a:gd name="connsiteY8" fmla="*/ 0 h 1357313"/>
                        <a:gd name="connsiteX0" fmla="*/ 114599 w 1295699"/>
                        <a:gd name="connsiteY0" fmla="*/ 0 h 1357313"/>
                        <a:gd name="connsiteX1" fmla="*/ 0 w 1295699"/>
                        <a:gd name="connsiteY1" fmla="*/ 863451 h 1357313"/>
                        <a:gd name="connsiteX2" fmla="*/ 54768 w 1295699"/>
                        <a:gd name="connsiteY2" fmla="*/ 1034901 h 1357313"/>
                        <a:gd name="connsiteX3" fmla="*/ 126205 w 1295699"/>
                        <a:gd name="connsiteY3" fmla="*/ 1149201 h 1357313"/>
                        <a:gd name="connsiteX4" fmla="*/ 119062 w 1295699"/>
                        <a:gd name="connsiteY4" fmla="*/ 1273026 h 1357313"/>
                        <a:gd name="connsiteX5" fmla="*/ 164605 w 1295699"/>
                        <a:gd name="connsiteY5" fmla="*/ 1357313 h 1357313"/>
                        <a:gd name="connsiteX6" fmla="*/ 1295699 w 1295699"/>
                        <a:gd name="connsiteY6" fmla="*/ 457200 h 1357313"/>
                        <a:gd name="connsiteX7" fmla="*/ 171749 w 1295699"/>
                        <a:gd name="connsiteY7" fmla="*/ 38100 h 1357313"/>
                        <a:gd name="connsiteX8" fmla="*/ 114599 w 1295699"/>
                        <a:gd name="connsiteY8" fmla="*/ 0 h 1357313"/>
                        <a:gd name="connsiteX0" fmla="*/ 176561 w 1357661"/>
                        <a:gd name="connsiteY0" fmla="*/ 0 h 1357313"/>
                        <a:gd name="connsiteX1" fmla="*/ 19100 w 1357661"/>
                        <a:gd name="connsiteY1" fmla="*/ 722957 h 1357313"/>
                        <a:gd name="connsiteX2" fmla="*/ 61962 w 1357661"/>
                        <a:gd name="connsiteY2" fmla="*/ 863451 h 1357313"/>
                        <a:gd name="connsiteX3" fmla="*/ 116730 w 1357661"/>
                        <a:gd name="connsiteY3" fmla="*/ 1034901 h 1357313"/>
                        <a:gd name="connsiteX4" fmla="*/ 188167 w 1357661"/>
                        <a:gd name="connsiteY4" fmla="*/ 1149201 h 1357313"/>
                        <a:gd name="connsiteX5" fmla="*/ 181024 w 1357661"/>
                        <a:gd name="connsiteY5" fmla="*/ 1273026 h 1357313"/>
                        <a:gd name="connsiteX6" fmla="*/ 226567 w 1357661"/>
                        <a:gd name="connsiteY6" fmla="*/ 1357313 h 1357313"/>
                        <a:gd name="connsiteX7" fmla="*/ 1357661 w 1357661"/>
                        <a:gd name="connsiteY7" fmla="*/ 457200 h 1357313"/>
                        <a:gd name="connsiteX8" fmla="*/ 233711 w 1357661"/>
                        <a:gd name="connsiteY8" fmla="*/ 38100 h 1357313"/>
                        <a:gd name="connsiteX9" fmla="*/ 176561 w 1357661"/>
                        <a:gd name="connsiteY9" fmla="*/ 0 h 1357313"/>
                        <a:gd name="connsiteX0" fmla="*/ 157461 w 1338561"/>
                        <a:gd name="connsiteY0" fmla="*/ 0 h 1357313"/>
                        <a:gd name="connsiteX1" fmla="*/ 0 w 1338561"/>
                        <a:gd name="connsiteY1" fmla="*/ 722957 h 1357313"/>
                        <a:gd name="connsiteX2" fmla="*/ 42862 w 1338561"/>
                        <a:gd name="connsiteY2" fmla="*/ 863451 h 1357313"/>
                        <a:gd name="connsiteX3" fmla="*/ 97630 w 1338561"/>
                        <a:gd name="connsiteY3" fmla="*/ 1034901 h 1357313"/>
                        <a:gd name="connsiteX4" fmla="*/ 169067 w 1338561"/>
                        <a:gd name="connsiteY4" fmla="*/ 1149201 h 1357313"/>
                        <a:gd name="connsiteX5" fmla="*/ 161924 w 1338561"/>
                        <a:gd name="connsiteY5" fmla="*/ 1273026 h 1357313"/>
                        <a:gd name="connsiteX6" fmla="*/ 207467 w 1338561"/>
                        <a:gd name="connsiteY6" fmla="*/ 1357313 h 1357313"/>
                        <a:gd name="connsiteX7" fmla="*/ 1338561 w 1338561"/>
                        <a:gd name="connsiteY7" fmla="*/ 457200 h 1357313"/>
                        <a:gd name="connsiteX8" fmla="*/ 214611 w 1338561"/>
                        <a:gd name="connsiteY8" fmla="*/ 38100 h 1357313"/>
                        <a:gd name="connsiteX9" fmla="*/ 157461 w 1338561"/>
                        <a:gd name="connsiteY9" fmla="*/ 0 h 1357313"/>
                        <a:gd name="connsiteX0" fmla="*/ 25450 w 1432768"/>
                        <a:gd name="connsiteY0" fmla="*/ 573881 h 1319213"/>
                        <a:gd name="connsiteX1" fmla="*/ 94207 w 1432768"/>
                        <a:gd name="connsiteY1" fmla="*/ 684857 h 1319213"/>
                        <a:gd name="connsiteX2" fmla="*/ 137069 w 1432768"/>
                        <a:gd name="connsiteY2" fmla="*/ 825351 h 1319213"/>
                        <a:gd name="connsiteX3" fmla="*/ 191837 w 1432768"/>
                        <a:gd name="connsiteY3" fmla="*/ 996801 h 1319213"/>
                        <a:gd name="connsiteX4" fmla="*/ 263274 w 1432768"/>
                        <a:gd name="connsiteY4" fmla="*/ 1111101 h 1319213"/>
                        <a:gd name="connsiteX5" fmla="*/ 256131 w 1432768"/>
                        <a:gd name="connsiteY5" fmla="*/ 1234926 h 1319213"/>
                        <a:gd name="connsiteX6" fmla="*/ 301674 w 1432768"/>
                        <a:gd name="connsiteY6" fmla="*/ 1319213 h 1319213"/>
                        <a:gd name="connsiteX7" fmla="*/ 1432768 w 1432768"/>
                        <a:gd name="connsiteY7" fmla="*/ 419100 h 1319213"/>
                        <a:gd name="connsiteX8" fmla="*/ 308818 w 1432768"/>
                        <a:gd name="connsiteY8" fmla="*/ 0 h 1319213"/>
                        <a:gd name="connsiteX9" fmla="*/ 25450 w 1432768"/>
                        <a:gd name="connsiteY9" fmla="*/ 573881 h 1319213"/>
                        <a:gd name="connsiteX0" fmla="*/ 0 w 1407318"/>
                        <a:gd name="connsiteY0" fmla="*/ 573881 h 1319213"/>
                        <a:gd name="connsiteX1" fmla="*/ 68757 w 1407318"/>
                        <a:gd name="connsiteY1" fmla="*/ 684857 h 1319213"/>
                        <a:gd name="connsiteX2" fmla="*/ 111619 w 1407318"/>
                        <a:gd name="connsiteY2" fmla="*/ 825351 h 1319213"/>
                        <a:gd name="connsiteX3" fmla="*/ 166387 w 1407318"/>
                        <a:gd name="connsiteY3" fmla="*/ 996801 h 1319213"/>
                        <a:gd name="connsiteX4" fmla="*/ 237824 w 1407318"/>
                        <a:gd name="connsiteY4" fmla="*/ 1111101 h 1319213"/>
                        <a:gd name="connsiteX5" fmla="*/ 230681 w 1407318"/>
                        <a:gd name="connsiteY5" fmla="*/ 1234926 h 1319213"/>
                        <a:gd name="connsiteX6" fmla="*/ 276224 w 1407318"/>
                        <a:gd name="connsiteY6" fmla="*/ 1319213 h 1319213"/>
                        <a:gd name="connsiteX7" fmla="*/ 1407318 w 1407318"/>
                        <a:gd name="connsiteY7" fmla="*/ 419100 h 1319213"/>
                        <a:gd name="connsiteX8" fmla="*/ 283368 w 1407318"/>
                        <a:gd name="connsiteY8" fmla="*/ 0 h 1319213"/>
                        <a:gd name="connsiteX9" fmla="*/ 0 w 1407318"/>
                        <a:gd name="connsiteY9" fmla="*/ 573881 h 1319213"/>
                        <a:gd name="connsiteX0" fmla="*/ 0 w 1407318"/>
                        <a:gd name="connsiteY0" fmla="*/ 154781 h 900113"/>
                        <a:gd name="connsiteX1" fmla="*/ 68757 w 1407318"/>
                        <a:gd name="connsiteY1" fmla="*/ 265757 h 900113"/>
                        <a:gd name="connsiteX2" fmla="*/ 111619 w 1407318"/>
                        <a:gd name="connsiteY2" fmla="*/ 406251 h 900113"/>
                        <a:gd name="connsiteX3" fmla="*/ 166387 w 1407318"/>
                        <a:gd name="connsiteY3" fmla="*/ 577701 h 900113"/>
                        <a:gd name="connsiteX4" fmla="*/ 237824 w 1407318"/>
                        <a:gd name="connsiteY4" fmla="*/ 692001 h 900113"/>
                        <a:gd name="connsiteX5" fmla="*/ 230681 w 1407318"/>
                        <a:gd name="connsiteY5" fmla="*/ 815826 h 900113"/>
                        <a:gd name="connsiteX6" fmla="*/ 276224 w 1407318"/>
                        <a:gd name="connsiteY6" fmla="*/ 900113 h 900113"/>
                        <a:gd name="connsiteX7" fmla="*/ 1407318 w 1407318"/>
                        <a:gd name="connsiteY7" fmla="*/ 0 h 900113"/>
                        <a:gd name="connsiteX8" fmla="*/ 73818 w 1407318"/>
                        <a:gd name="connsiteY8" fmla="*/ 64293 h 900113"/>
                        <a:gd name="connsiteX9" fmla="*/ 0 w 1407318"/>
                        <a:gd name="connsiteY9" fmla="*/ 154781 h 900113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199726 w 1407318"/>
                        <a:gd name="connsiteY8" fmla="*/ 0 h 910581"/>
                        <a:gd name="connsiteX9" fmla="*/ 73818 w 1407318"/>
                        <a:gd name="connsiteY9" fmla="*/ 74761 h 910581"/>
                        <a:gd name="connsiteX10" fmla="*/ 0 w 1407318"/>
                        <a:gd name="connsiteY10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333076 w 1407318"/>
                        <a:gd name="connsiteY8" fmla="*/ 35719 h 910581"/>
                        <a:gd name="connsiteX9" fmla="*/ 199726 w 1407318"/>
                        <a:gd name="connsiteY9" fmla="*/ 0 h 910581"/>
                        <a:gd name="connsiteX10" fmla="*/ 73818 w 1407318"/>
                        <a:gd name="connsiteY10" fmla="*/ 74761 h 910581"/>
                        <a:gd name="connsiteX11" fmla="*/ 0 w 1407318"/>
                        <a:gd name="connsiteY11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423563 w 1407318"/>
                        <a:gd name="connsiteY8" fmla="*/ 2381 h 910581"/>
                        <a:gd name="connsiteX9" fmla="*/ 333076 w 1407318"/>
                        <a:gd name="connsiteY9" fmla="*/ 35719 h 910581"/>
                        <a:gd name="connsiteX10" fmla="*/ 199726 w 1407318"/>
                        <a:gd name="connsiteY10" fmla="*/ 0 h 910581"/>
                        <a:gd name="connsiteX11" fmla="*/ 73818 w 1407318"/>
                        <a:gd name="connsiteY11" fmla="*/ 74761 h 910581"/>
                        <a:gd name="connsiteX12" fmla="*/ 0 w 1407318"/>
                        <a:gd name="connsiteY12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509288 w 1407318"/>
                        <a:gd name="connsiteY8" fmla="*/ 71438 h 910581"/>
                        <a:gd name="connsiteX9" fmla="*/ 423563 w 1407318"/>
                        <a:gd name="connsiteY9" fmla="*/ 2381 h 910581"/>
                        <a:gd name="connsiteX10" fmla="*/ 333076 w 1407318"/>
                        <a:gd name="connsiteY10" fmla="*/ 35719 h 910581"/>
                        <a:gd name="connsiteX11" fmla="*/ 199726 w 1407318"/>
                        <a:gd name="connsiteY11" fmla="*/ 0 h 910581"/>
                        <a:gd name="connsiteX12" fmla="*/ 73818 w 1407318"/>
                        <a:gd name="connsiteY12" fmla="*/ 74761 h 910581"/>
                        <a:gd name="connsiteX13" fmla="*/ 0 w 1407318"/>
                        <a:gd name="connsiteY13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499763 w 1407318"/>
                        <a:gd name="connsiteY8" fmla="*/ 142875 h 910581"/>
                        <a:gd name="connsiteX9" fmla="*/ 509288 w 1407318"/>
                        <a:gd name="connsiteY9" fmla="*/ 71438 h 910581"/>
                        <a:gd name="connsiteX10" fmla="*/ 423563 w 1407318"/>
                        <a:gd name="connsiteY10" fmla="*/ 2381 h 910581"/>
                        <a:gd name="connsiteX11" fmla="*/ 333076 w 1407318"/>
                        <a:gd name="connsiteY11" fmla="*/ 35719 h 910581"/>
                        <a:gd name="connsiteX12" fmla="*/ 199726 w 1407318"/>
                        <a:gd name="connsiteY12" fmla="*/ 0 h 910581"/>
                        <a:gd name="connsiteX13" fmla="*/ 73818 w 1407318"/>
                        <a:gd name="connsiteY13" fmla="*/ 74761 h 910581"/>
                        <a:gd name="connsiteX14" fmla="*/ 0 w 1407318"/>
                        <a:gd name="connsiteY14" fmla="*/ 165249 h 910581"/>
                        <a:gd name="connsiteX0" fmla="*/ 0 w 1407318"/>
                        <a:gd name="connsiteY0" fmla="*/ 165249 h 910581"/>
                        <a:gd name="connsiteX1" fmla="*/ 68757 w 1407318"/>
                        <a:gd name="connsiteY1" fmla="*/ 276225 h 910581"/>
                        <a:gd name="connsiteX2" fmla="*/ 111619 w 1407318"/>
                        <a:gd name="connsiteY2" fmla="*/ 416719 h 910581"/>
                        <a:gd name="connsiteX3" fmla="*/ 166387 w 1407318"/>
                        <a:gd name="connsiteY3" fmla="*/ 588169 h 910581"/>
                        <a:gd name="connsiteX4" fmla="*/ 237824 w 1407318"/>
                        <a:gd name="connsiteY4" fmla="*/ 702469 h 910581"/>
                        <a:gd name="connsiteX5" fmla="*/ 230681 w 1407318"/>
                        <a:gd name="connsiteY5" fmla="*/ 826294 h 910581"/>
                        <a:gd name="connsiteX6" fmla="*/ 276224 w 1407318"/>
                        <a:gd name="connsiteY6" fmla="*/ 910581 h 910581"/>
                        <a:gd name="connsiteX7" fmla="*/ 1407318 w 1407318"/>
                        <a:gd name="connsiteY7" fmla="*/ 10468 h 910581"/>
                        <a:gd name="connsiteX8" fmla="*/ 568819 w 1407318"/>
                        <a:gd name="connsiteY8" fmla="*/ 280988 h 910581"/>
                        <a:gd name="connsiteX9" fmla="*/ 499763 w 1407318"/>
                        <a:gd name="connsiteY9" fmla="*/ 142875 h 910581"/>
                        <a:gd name="connsiteX10" fmla="*/ 509288 w 1407318"/>
                        <a:gd name="connsiteY10" fmla="*/ 71438 h 910581"/>
                        <a:gd name="connsiteX11" fmla="*/ 423563 w 1407318"/>
                        <a:gd name="connsiteY11" fmla="*/ 2381 h 910581"/>
                        <a:gd name="connsiteX12" fmla="*/ 333076 w 1407318"/>
                        <a:gd name="connsiteY12" fmla="*/ 35719 h 910581"/>
                        <a:gd name="connsiteX13" fmla="*/ 199726 w 1407318"/>
                        <a:gd name="connsiteY13" fmla="*/ 0 h 910581"/>
                        <a:gd name="connsiteX14" fmla="*/ 73818 w 1407318"/>
                        <a:gd name="connsiteY14" fmla="*/ 74761 h 910581"/>
                        <a:gd name="connsiteX15" fmla="*/ 0 w 1407318"/>
                        <a:gd name="connsiteY15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497681 w 568819"/>
                        <a:gd name="connsiteY7" fmla="*/ 348606 h 910581"/>
                        <a:gd name="connsiteX8" fmla="*/ 568819 w 568819"/>
                        <a:gd name="connsiteY8" fmla="*/ 280988 h 910581"/>
                        <a:gd name="connsiteX9" fmla="*/ 499763 w 568819"/>
                        <a:gd name="connsiteY9" fmla="*/ 142875 h 910581"/>
                        <a:gd name="connsiteX10" fmla="*/ 509288 w 568819"/>
                        <a:gd name="connsiteY10" fmla="*/ 71438 h 910581"/>
                        <a:gd name="connsiteX11" fmla="*/ 423563 w 568819"/>
                        <a:gd name="connsiteY11" fmla="*/ 2381 h 910581"/>
                        <a:gd name="connsiteX12" fmla="*/ 333076 w 568819"/>
                        <a:gd name="connsiteY12" fmla="*/ 35719 h 910581"/>
                        <a:gd name="connsiteX13" fmla="*/ 199726 w 568819"/>
                        <a:gd name="connsiteY13" fmla="*/ 0 h 910581"/>
                        <a:gd name="connsiteX14" fmla="*/ 73818 w 568819"/>
                        <a:gd name="connsiteY14" fmla="*/ 74761 h 910581"/>
                        <a:gd name="connsiteX15" fmla="*/ 0 w 568819"/>
                        <a:gd name="connsiteY15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497681 w 568819"/>
                        <a:gd name="connsiteY8" fmla="*/ 348606 h 910581"/>
                        <a:gd name="connsiteX9" fmla="*/ 568819 w 568819"/>
                        <a:gd name="connsiteY9" fmla="*/ 280988 h 910581"/>
                        <a:gd name="connsiteX10" fmla="*/ 499763 w 568819"/>
                        <a:gd name="connsiteY10" fmla="*/ 142875 h 910581"/>
                        <a:gd name="connsiteX11" fmla="*/ 509288 w 568819"/>
                        <a:gd name="connsiteY11" fmla="*/ 71438 h 910581"/>
                        <a:gd name="connsiteX12" fmla="*/ 423563 w 568819"/>
                        <a:gd name="connsiteY12" fmla="*/ 2381 h 910581"/>
                        <a:gd name="connsiteX13" fmla="*/ 333076 w 568819"/>
                        <a:gd name="connsiteY13" fmla="*/ 35719 h 910581"/>
                        <a:gd name="connsiteX14" fmla="*/ 199726 w 568819"/>
                        <a:gd name="connsiteY14" fmla="*/ 0 h 910581"/>
                        <a:gd name="connsiteX15" fmla="*/ 73818 w 568819"/>
                        <a:gd name="connsiteY15" fmla="*/ 74761 h 910581"/>
                        <a:gd name="connsiteX16" fmla="*/ 0 w 568819"/>
                        <a:gd name="connsiteY16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97681 w 568819"/>
                        <a:gd name="connsiteY9" fmla="*/ 348606 h 910581"/>
                        <a:gd name="connsiteX10" fmla="*/ 568819 w 568819"/>
                        <a:gd name="connsiteY10" fmla="*/ 280988 h 910581"/>
                        <a:gd name="connsiteX11" fmla="*/ 499763 w 568819"/>
                        <a:gd name="connsiteY11" fmla="*/ 142875 h 910581"/>
                        <a:gd name="connsiteX12" fmla="*/ 509288 w 568819"/>
                        <a:gd name="connsiteY12" fmla="*/ 71438 h 910581"/>
                        <a:gd name="connsiteX13" fmla="*/ 423563 w 568819"/>
                        <a:gd name="connsiteY13" fmla="*/ 2381 h 910581"/>
                        <a:gd name="connsiteX14" fmla="*/ 333076 w 568819"/>
                        <a:gd name="connsiteY14" fmla="*/ 35719 h 910581"/>
                        <a:gd name="connsiteX15" fmla="*/ 199726 w 568819"/>
                        <a:gd name="connsiteY15" fmla="*/ 0 h 910581"/>
                        <a:gd name="connsiteX16" fmla="*/ 73818 w 568819"/>
                        <a:gd name="connsiteY16" fmla="*/ 74761 h 910581"/>
                        <a:gd name="connsiteX17" fmla="*/ 0 w 568819"/>
                        <a:gd name="connsiteY17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97681 w 568819"/>
                        <a:gd name="connsiteY10" fmla="*/ 348606 h 910581"/>
                        <a:gd name="connsiteX11" fmla="*/ 568819 w 568819"/>
                        <a:gd name="connsiteY11" fmla="*/ 280988 h 910581"/>
                        <a:gd name="connsiteX12" fmla="*/ 499763 w 568819"/>
                        <a:gd name="connsiteY12" fmla="*/ 142875 h 910581"/>
                        <a:gd name="connsiteX13" fmla="*/ 509288 w 568819"/>
                        <a:gd name="connsiteY13" fmla="*/ 71438 h 910581"/>
                        <a:gd name="connsiteX14" fmla="*/ 423563 w 568819"/>
                        <a:gd name="connsiteY14" fmla="*/ 2381 h 910581"/>
                        <a:gd name="connsiteX15" fmla="*/ 333076 w 568819"/>
                        <a:gd name="connsiteY15" fmla="*/ 35719 h 910581"/>
                        <a:gd name="connsiteX16" fmla="*/ 199726 w 568819"/>
                        <a:gd name="connsiteY16" fmla="*/ 0 h 910581"/>
                        <a:gd name="connsiteX17" fmla="*/ 73818 w 568819"/>
                        <a:gd name="connsiteY17" fmla="*/ 74761 h 910581"/>
                        <a:gd name="connsiteX18" fmla="*/ 0 w 568819"/>
                        <a:gd name="connsiteY18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497681 w 568819"/>
                        <a:gd name="connsiteY11" fmla="*/ 348606 h 910581"/>
                        <a:gd name="connsiteX12" fmla="*/ 568819 w 568819"/>
                        <a:gd name="connsiteY12" fmla="*/ 280988 h 910581"/>
                        <a:gd name="connsiteX13" fmla="*/ 499763 w 568819"/>
                        <a:gd name="connsiteY13" fmla="*/ 142875 h 910581"/>
                        <a:gd name="connsiteX14" fmla="*/ 509288 w 568819"/>
                        <a:gd name="connsiteY14" fmla="*/ 71438 h 910581"/>
                        <a:gd name="connsiteX15" fmla="*/ 423563 w 568819"/>
                        <a:gd name="connsiteY15" fmla="*/ 2381 h 910581"/>
                        <a:gd name="connsiteX16" fmla="*/ 333076 w 568819"/>
                        <a:gd name="connsiteY16" fmla="*/ 35719 h 910581"/>
                        <a:gd name="connsiteX17" fmla="*/ 199726 w 568819"/>
                        <a:gd name="connsiteY17" fmla="*/ 0 h 910581"/>
                        <a:gd name="connsiteX18" fmla="*/ 73818 w 568819"/>
                        <a:gd name="connsiteY18" fmla="*/ 74761 h 910581"/>
                        <a:gd name="connsiteX19" fmla="*/ 0 w 568819"/>
                        <a:gd name="connsiteY19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514052 w 568819"/>
                        <a:gd name="connsiteY11" fmla="*/ 542925 h 910581"/>
                        <a:gd name="connsiteX12" fmla="*/ 497681 w 568819"/>
                        <a:gd name="connsiteY12" fmla="*/ 348606 h 910581"/>
                        <a:gd name="connsiteX13" fmla="*/ 568819 w 568819"/>
                        <a:gd name="connsiteY13" fmla="*/ 280988 h 910581"/>
                        <a:gd name="connsiteX14" fmla="*/ 499763 w 568819"/>
                        <a:gd name="connsiteY14" fmla="*/ 142875 h 910581"/>
                        <a:gd name="connsiteX15" fmla="*/ 509288 w 568819"/>
                        <a:gd name="connsiteY15" fmla="*/ 71438 h 910581"/>
                        <a:gd name="connsiteX16" fmla="*/ 423563 w 568819"/>
                        <a:gd name="connsiteY16" fmla="*/ 2381 h 910581"/>
                        <a:gd name="connsiteX17" fmla="*/ 333076 w 568819"/>
                        <a:gd name="connsiteY17" fmla="*/ 35719 h 910581"/>
                        <a:gd name="connsiteX18" fmla="*/ 199726 w 568819"/>
                        <a:gd name="connsiteY18" fmla="*/ 0 h 910581"/>
                        <a:gd name="connsiteX19" fmla="*/ 73818 w 568819"/>
                        <a:gd name="connsiteY19" fmla="*/ 74761 h 910581"/>
                        <a:gd name="connsiteX20" fmla="*/ 0 w 568819"/>
                        <a:gd name="connsiteY20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514052 w 568819"/>
                        <a:gd name="connsiteY11" fmla="*/ 542925 h 910581"/>
                        <a:gd name="connsiteX12" fmla="*/ 480714 w 568819"/>
                        <a:gd name="connsiteY12" fmla="*/ 452438 h 910581"/>
                        <a:gd name="connsiteX13" fmla="*/ 497681 w 568819"/>
                        <a:gd name="connsiteY13" fmla="*/ 348606 h 910581"/>
                        <a:gd name="connsiteX14" fmla="*/ 568819 w 568819"/>
                        <a:gd name="connsiteY14" fmla="*/ 280988 h 910581"/>
                        <a:gd name="connsiteX15" fmla="*/ 499763 w 568819"/>
                        <a:gd name="connsiteY15" fmla="*/ 142875 h 910581"/>
                        <a:gd name="connsiteX16" fmla="*/ 509288 w 568819"/>
                        <a:gd name="connsiteY16" fmla="*/ 71438 h 910581"/>
                        <a:gd name="connsiteX17" fmla="*/ 423563 w 568819"/>
                        <a:gd name="connsiteY17" fmla="*/ 2381 h 910581"/>
                        <a:gd name="connsiteX18" fmla="*/ 333076 w 568819"/>
                        <a:gd name="connsiteY18" fmla="*/ 35719 h 910581"/>
                        <a:gd name="connsiteX19" fmla="*/ 199726 w 568819"/>
                        <a:gd name="connsiteY19" fmla="*/ 0 h 910581"/>
                        <a:gd name="connsiteX20" fmla="*/ 73818 w 568819"/>
                        <a:gd name="connsiteY20" fmla="*/ 74761 h 910581"/>
                        <a:gd name="connsiteX21" fmla="*/ 0 w 568819"/>
                        <a:gd name="connsiteY21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276225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514052 w 568819"/>
                        <a:gd name="connsiteY11" fmla="*/ 542925 h 910581"/>
                        <a:gd name="connsiteX12" fmla="*/ 480714 w 568819"/>
                        <a:gd name="connsiteY12" fmla="*/ 452438 h 910581"/>
                        <a:gd name="connsiteX13" fmla="*/ 497681 w 568819"/>
                        <a:gd name="connsiteY13" fmla="*/ 348606 h 910581"/>
                        <a:gd name="connsiteX14" fmla="*/ 568819 w 568819"/>
                        <a:gd name="connsiteY14" fmla="*/ 280988 h 910581"/>
                        <a:gd name="connsiteX15" fmla="*/ 499763 w 568819"/>
                        <a:gd name="connsiteY15" fmla="*/ 142875 h 910581"/>
                        <a:gd name="connsiteX16" fmla="*/ 509288 w 568819"/>
                        <a:gd name="connsiteY16" fmla="*/ 71438 h 910581"/>
                        <a:gd name="connsiteX17" fmla="*/ 423563 w 568819"/>
                        <a:gd name="connsiteY17" fmla="*/ 2381 h 910581"/>
                        <a:gd name="connsiteX18" fmla="*/ 333076 w 568819"/>
                        <a:gd name="connsiteY18" fmla="*/ 35719 h 910581"/>
                        <a:gd name="connsiteX19" fmla="*/ 199726 w 568819"/>
                        <a:gd name="connsiteY19" fmla="*/ 0 h 910581"/>
                        <a:gd name="connsiteX20" fmla="*/ 73818 w 568819"/>
                        <a:gd name="connsiteY20" fmla="*/ 74761 h 910581"/>
                        <a:gd name="connsiteX21" fmla="*/ 0 w 568819"/>
                        <a:gd name="connsiteY21" fmla="*/ 165249 h 910581"/>
                        <a:gd name="connsiteX0" fmla="*/ 0 w 568819"/>
                        <a:gd name="connsiteY0" fmla="*/ 165249 h 910581"/>
                        <a:gd name="connsiteX1" fmla="*/ 68757 w 568819"/>
                        <a:gd name="connsiteY1" fmla="*/ 309563 h 910581"/>
                        <a:gd name="connsiteX2" fmla="*/ 111619 w 568819"/>
                        <a:gd name="connsiteY2" fmla="*/ 416719 h 910581"/>
                        <a:gd name="connsiteX3" fmla="*/ 166387 w 568819"/>
                        <a:gd name="connsiteY3" fmla="*/ 588169 h 910581"/>
                        <a:gd name="connsiteX4" fmla="*/ 237824 w 568819"/>
                        <a:gd name="connsiteY4" fmla="*/ 702469 h 910581"/>
                        <a:gd name="connsiteX5" fmla="*/ 230681 w 568819"/>
                        <a:gd name="connsiteY5" fmla="*/ 826294 h 910581"/>
                        <a:gd name="connsiteX6" fmla="*/ 276224 w 568819"/>
                        <a:gd name="connsiteY6" fmla="*/ 910581 h 910581"/>
                        <a:gd name="connsiteX7" fmla="*/ 347364 w 568819"/>
                        <a:gd name="connsiteY7" fmla="*/ 854869 h 910581"/>
                        <a:gd name="connsiteX8" fmla="*/ 383083 w 568819"/>
                        <a:gd name="connsiteY8" fmla="*/ 823913 h 910581"/>
                        <a:gd name="connsiteX9" fmla="*/ 425945 w 568819"/>
                        <a:gd name="connsiteY9" fmla="*/ 709613 h 910581"/>
                        <a:gd name="connsiteX10" fmla="*/ 475952 w 568819"/>
                        <a:gd name="connsiteY10" fmla="*/ 604838 h 910581"/>
                        <a:gd name="connsiteX11" fmla="*/ 514052 w 568819"/>
                        <a:gd name="connsiteY11" fmla="*/ 542925 h 910581"/>
                        <a:gd name="connsiteX12" fmla="*/ 480714 w 568819"/>
                        <a:gd name="connsiteY12" fmla="*/ 452438 h 910581"/>
                        <a:gd name="connsiteX13" fmla="*/ 497681 w 568819"/>
                        <a:gd name="connsiteY13" fmla="*/ 348606 h 910581"/>
                        <a:gd name="connsiteX14" fmla="*/ 568819 w 568819"/>
                        <a:gd name="connsiteY14" fmla="*/ 280988 h 910581"/>
                        <a:gd name="connsiteX15" fmla="*/ 499763 w 568819"/>
                        <a:gd name="connsiteY15" fmla="*/ 142875 h 910581"/>
                        <a:gd name="connsiteX16" fmla="*/ 509288 w 568819"/>
                        <a:gd name="connsiteY16" fmla="*/ 71438 h 910581"/>
                        <a:gd name="connsiteX17" fmla="*/ 423563 w 568819"/>
                        <a:gd name="connsiteY17" fmla="*/ 2381 h 910581"/>
                        <a:gd name="connsiteX18" fmla="*/ 333076 w 568819"/>
                        <a:gd name="connsiteY18" fmla="*/ 35719 h 910581"/>
                        <a:gd name="connsiteX19" fmla="*/ 199726 w 568819"/>
                        <a:gd name="connsiteY19" fmla="*/ 0 h 910581"/>
                        <a:gd name="connsiteX20" fmla="*/ 73818 w 568819"/>
                        <a:gd name="connsiteY20" fmla="*/ 74761 h 910581"/>
                        <a:gd name="connsiteX21" fmla="*/ 0 w 568819"/>
                        <a:gd name="connsiteY21" fmla="*/ 165249 h 910581"/>
                        <a:gd name="connsiteX0" fmla="*/ 0 w 568819"/>
                        <a:gd name="connsiteY0" fmla="*/ 165249 h 910581"/>
                        <a:gd name="connsiteX1" fmla="*/ 11608 w 568819"/>
                        <a:gd name="connsiteY1" fmla="*/ 250031 h 910581"/>
                        <a:gd name="connsiteX2" fmla="*/ 68757 w 568819"/>
                        <a:gd name="connsiteY2" fmla="*/ 309563 h 910581"/>
                        <a:gd name="connsiteX3" fmla="*/ 111619 w 568819"/>
                        <a:gd name="connsiteY3" fmla="*/ 416719 h 910581"/>
                        <a:gd name="connsiteX4" fmla="*/ 166387 w 568819"/>
                        <a:gd name="connsiteY4" fmla="*/ 588169 h 910581"/>
                        <a:gd name="connsiteX5" fmla="*/ 237824 w 568819"/>
                        <a:gd name="connsiteY5" fmla="*/ 702469 h 910581"/>
                        <a:gd name="connsiteX6" fmla="*/ 230681 w 568819"/>
                        <a:gd name="connsiteY6" fmla="*/ 826294 h 910581"/>
                        <a:gd name="connsiteX7" fmla="*/ 276224 w 568819"/>
                        <a:gd name="connsiteY7" fmla="*/ 910581 h 910581"/>
                        <a:gd name="connsiteX8" fmla="*/ 347364 w 568819"/>
                        <a:gd name="connsiteY8" fmla="*/ 854869 h 910581"/>
                        <a:gd name="connsiteX9" fmla="*/ 383083 w 568819"/>
                        <a:gd name="connsiteY9" fmla="*/ 823913 h 910581"/>
                        <a:gd name="connsiteX10" fmla="*/ 425945 w 568819"/>
                        <a:gd name="connsiteY10" fmla="*/ 709613 h 910581"/>
                        <a:gd name="connsiteX11" fmla="*/ 475952 w 568819"/>
                        <a:gd name="connsiteY11" fmla="*/ 604838 h 910581"/>
                        <a:gd name="connsiteX12" fmla="*/ 514052 w 568819"/>
                        <a:gd name="connsiteY12" fmla="*/ 542925 h 910581"/>
                        <a:gd name="connsiteX13" fmla="*/ 480714 w 568819"/>
                        <a:gd name="connsiteY13" fmla="*/ 452438 h 910581"/>
                        <a:gd name="connsiteX14" fmla="*/ 497681 w 568819"/>
                        <a:gd name="connsiteY14" fmla="*/ 348606 h 910581"/>
                        <a:gd name="connsiteX15" fmla="*/ 568819 w 568819"/>
                        <a:gd name="connsiteY15" fmla="*/ 280988 h 910581"/>
                        <a:gd name="connsiteX16" fmla="*/ 499763 w 568819"/>
                        <a:gd name="connsiteY16" fmla="*/ 142875 h 910581"/>
                        <a:gd name="connsiteX17" fmla="*/ 509288 w 568819"/>
                        <a:gd name="connsiteY17" fmla="*/ 71438 h 910581"/>
                        <a:gd name="connsiteX18" fmla="*/ 423563 w 568819"/>
                        <a:gd name="connsiteY18" fmla="*/ 2381 h 910581"/>
                        <a:gd name="connsiteX19" fmla="*/ 333076 w 568819"/>
                        <a:gd name="connsiteY19" fmla="*/ 35719 h 910581"/>
                        <a:gd name="connsiteX20" fmla="*/ 199726 w 568819"/>
                        <a:gd name="connsiteY20" fmla="*/ 0 h 910581"/>
                        <a:gd name="connsiteX21" fmla="*/ 73818 w 568819"/>
                        <a:gd name="connsiteY21" fmla="*/ 74761 h 910581"/>
                        <a:gd name="connsiteX22" fmla="*/ 0 w 568819"/>
                        <a:gd name="connsiteY22" fmla="*/ 165249 h 9105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568819" h="910581">
                          <a:moveTo>
                            <a:pt x="0" y="165249"/>
                          </a:moveTo>
                          <a:lnTo>
                            <a:pt x="11608" y="250031"/>
                          </a:lnTo>
                          <a:lnTo>
                            <a:pt x="68757" y="309563"/>
                          </a:lnTo>
                          <a:lnTo>
                            <a:pt x="111619" y="416719"/>
                          </a:lnTo>
                          <a:lnTo>
                            <a:pt x="166387" y="588169"/>
                          </a:lnTo>
                          <a:lnTo>
                            <a:pt x="237824" y="702469"/>
                          </a:lnTo>
                          <a:lnTo>
                            <a:pt x="230681" y="826294"/>
                          </a:lnTo>
                          <a:lnTo>
                            <a:pt x="276224" y="910581"/>
                          </a:lnTo>
                          <a:lnTo>
                            <a:pt x="347364" y="854869"/>
                          </a:lnTo>
                          <a:lnTo>
                            <a:pt x="383083" y="823913"/>
                          </a:lnTo>
                          <a:lnTo>
                            <a:pt x="425945" y="709613"/>
                          </a:lnTo>
                          <a:lnTo>
                            <a:pt x="475952" y="604838"/>
                          </a:lnTo>
                          <a:lnTo>
                            <a:pt x="514052" y="542925"/>
                          </a:lnTo>
                          <a:lnTo>
                            <a:pt x="480714" y="452438"/>
                          </a:lnTo>
                          <a:lnTo>
                            <a:pt x="497681" y="348606"/>
                          </a:lnTo>
                          <a:lnTo>
                            <a:pt x="568819" y="280988"/>
                          </a:lnTo>
                          <a:lnTo>
                            <a:pt x="499763" y="142875"/>
                          </a:lnTo>
                          <a:lnTo>
                            <a:pt x="509288" y="71438"/>
                          </a:lnTo>
                          <a:lnTo>
                            <a:pt x="423563" y="2381"/>
                          </a:lnTo>
                          <a:lnTo>
                            <a:pt x="333076" y="35719"/>
                          </a:lnTo>
                          <a:lnTo>
                            <a:pt x="199726" y="0"/>
                          </a:lnTo>
                          <a:lnTo>
                            <a:pt x="73818" y="74761"/>
                          </a:lnTo>
                          <a:lnTo>
                            <a:pt x="0" y="165249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63" name="任意多边形 62"/>
                    <p:cNvSpPr/>
                    <p:nvPr/>
                  </p:nvSpPr>
                  <p:spPr>
                    <a:xfrm>
                      <a:off x="728663" y="2740025"/>
                      <a:ext cx="120650" cy="100013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728662 w 1943100"/>
                        <a:gd name="connsiteY0" fmla="*/ 504825 h 1085850"/>
                        <a:gd name="connsiteX1" fmla="*/ 0 w 1943100"/>
                        <a:gd name="connsiteY1" fmla="*/ 1085850 h 1085850"/>
                        <a:gd name="connsiteX2" fmla="*/ 1943100 w 1943100"/>
                        <a:gd name="connsiteY2" fmla="*/ 419100 h 1085850"/>
                        <a:gd name="connsiteX3" fmla="*/ 819150 w 1943100"/>
                        <a:gd name="connsiteY3" fmla="*/ 0 h 1085850"/>
                        <a:gd name="connsiteX4" fmla="*/ 728662 w 1943100"/>
                        <a:gd name="connsiteY4" fmla="*/ 504825 h 1085850"/>
                        <a:gd name="connsiteX0" fmla="*/ 728662 w 1943100"/>
                        <a:gd name="connsiteY0" fmla="*/ 85725 h 666750"/>
                        <a:gd name="connsiteX1" fmla="*/ 0 w 1943100"/>
                        <a:gd name="connsiteY1" fmla="*/ 666750 h 666750"/>
                        <a:gd name="connsiteX2" fmla="*/ 1943100 w 1943100"/>
                        <a:gd name="connsiteY2" fmla="*/ 0 h 666750"/>
                        <a:gd name="connsiteX3" fmla="*/ 790575 w 1943100"/>
                        <a:gd name="connsiteY3" fmla="*/ 78581 h 666750"/>
                        <a:gd name="connsiteX4" fmla="*/ 728662 w 1943100"/>
                        <a:gd name="connsiteY4" fmla="*/ 85725 h 666750"/>
                        <a:gd name="connsiteX0" fmla="*/ 728662 w 1943100"/>
                        <a:gd name="connsiteY0" fmla="*/ 85725 h 666750"/>
                        <a:gd name="connsiteX1" fmla="*/ 0 w 1943100"/>
                        <a:gd name="connsiteY1" fmla="*/ 666750 h 666750"/>
                        <a:gd name="connsiteX2" fmla="*/ 1943100 w 1943100"/>
                        <a:gd name="connsiteY2" fmla="*/ 0 h 666750"/>
                        <a:gd name="connsiteX3" fmla="*/ 847797 w 1943100"/>
                        <a:gd name="connsiteY3" fmla="*/ 111199 h 666750"/>
                        <a:gd name="connsiteX4" fmla="*/ 790575 w 1943100"/>
                        <a:gd name="connsiteY4" fmla="*/ 78581 h 666750"/>
                        <a:gd name="connsiteX5" fmla="*/ 728662 w 1943100"/>
                        <a:gd name="connsiteY5" fmla="*/ 85725 h 666750"/>
                        <a:gd name="connsiteX0" fmla="*/ 728662 w 1943100"/>
                        <a:gd name="connsiteY0" fmla="*/ 85725 h 666750"/>
                        <a:gd name="connsiteX1" fmla="*/ 0 w 1943100"/>
                        <a:gd name="connsiteY1" fmla="*/ 666750 h 666750"/>
                        <a:gd name="connsiteX2" fmla="*/ 1943100 w 1943100"/>
                        <a:gd name="connsiteY2" fmla="*/ 0 h 666750"/>
                        <a:gd name="connsiteX3" fmla="*/ 952572 w 1943100"/>
                        <a:gd name="connsiteY3" fmla="*/ 115962 h 666750"/>
                        <a:gd name="connsiteX4" fmla="*/ 847797 w 1943100"/>
                        <a:gd name="connsiteY4" fmla="*/ 111199 h 666750"/>
                        <a:gd name="connsiteX5" fmla="*/ 790575 w 1943100"/>
                        <a:gd name="connsiteY5" fmla="*/ 78581 h 666750"/>
                        <a:gd name="connsiteX6" fmla="*/ 728662 w 1943100"/>
                        <a:gd name="connsiteY6" fmla="*/ 85725 h 666750"/>
                        <a:gd name="connsiteX0" fmla="*/ 728662 w 1943100"/>
                        <a:gd name="connsiteY0" fmla="*/ 85725 h 666750"/>
                        <a:gd name="connsiteX1" fmla="*/ 0 w 1943100"/>
                        <a:gd name="connsiteY1" fmla="*/ 666750 h 666750"/>
                        <a:gd name="connsiteX2" fmla="*/ 1943100 w 1943100"/>
                        <a:gd name="connsiteY2" fmla="*/ 0 h 666750"/>
                        <a:gd name="connsiteX3" fmla="*/ 1064491 w 1943100"/>
                        <a:gd name="connsiteY3" fmla="*/ 20712 h 666750"/>
                        <a:gd name="connsiteX4" fmla="*/ 952572 w 1943100"/>
                        <a:gd name="connsiteY4" fmla="*/ 115962 h 666750"/>
                        <a:gd name="connsiteX5" fmla="*/ 847797 w 1943100"/>
                        <a:gd name="connsiteY5" fmla="*/ 111199 h 666750"/>
                        <a:gd name="connsiteX6" fmla="*/ 790575 w 1943100"/>
                        <a:gd name="connsiteY6" fmla="*/ 78581 h 666750"/>
                        <a:gd name="connsiteX7" fmla="*/ 728662 w 1943100"/>
                        <a:gd name="connsiteY7" fmla="*/ 85725 h 666750"/>
                        <a:gd name="connsiteX0" fmla="*/ 728662 w 1943100"/>
                        <a:gd name="connsiteY0" fmla="*/ 131688 h 712713"/>
                        <a:gd name="connsiteX1" fmla="*/ 0 w 1943100"/>
                        <a:gd name="connsiteY1" fmla="*/ 712713 h 712713"/>
                        <a:gd name="connsiteX2" fmla="*/ 1943100 w 1943100"/>
                        <a:gd name="connsiteY2" fmla="*/ 45963 h 712713"/>
                        <a:gd name="connsiteX3" fmla="*/ 1135929 w 1943100"/>
                        <a:gd name="connsiteY3" fmla="*/ 0 h 712713"/>
                        <a:gd name="connsiteX4" fmla="*/ 1064491 w 1943100"/>
                        <a:gd name="connsiteY4" fmla="*/ 66675 h 712713"/>
                        <a:gd name="connsiteX5" fmla="*/ 952572 w 1943100"/>
                        <a:gd name="connsiteY5" fmla="*/ 161925 h 712713"/>
                        <a:gd name="connsiteX6" fmla="*/ 847797 w 1943100"/>
                        <a:gd name="connsiteY6" fmla="*/ 157162 h 712713"/>
                        <a:gd name="connsiteX7" fmla="*/ 790575 w 1943100"/>
                        <a:gd name="connsiteY7" fmla="*/ 124544 h 712713"/>
                        <a:gd name="connsiteX8" fmla="*/ 728662 w 1943100"/>
                        <a:gd name="connsiteY8" fmla="*/ 131688 h 712713"/>
                        <a:gd name="connsiteX0" fmla="*/ 728662 w 1943100"/>
                        <a:gd name="connsiteY0" fmla="*/ 169787 h 750812"/>
                        <a:gd name="connsiteX1" fmla="*/ 0 w 1943100"/>
                        <a:gd name="connsiteY1" fmla="*/ 750812 h 750812"/>
                        <a:gd name="connsiteX2" fmla="*/ 1943100 w 1943100"/>
                        <a:gd name="connsiteY2" fmla="*/ 84062 h 750812"/>
                        <a:gd name="connsiteX3" fmla="*/ 1240704 w 1943100"/>
                        <a:gd name="connsiteY3" fmla="*/ 0 h 750812"/>
                        <a:gd name="connsiteX4" fmla="*/ 1135929 w 1943100"/>
                        <a:gd name="connsiteY4" fmla="*/ 38099 h 750812"/>
                        <a:gd name="connsiteX5" fmla="*/ 1064491 w 1943100"/>
                        <a:gd name="connsiteY5" fmla="*/ 104774 h 750812"/>
                        <a:gd name="connsiteX6" fmla="*/ 952572 w 1943100"/>
                        <a:gd name="connsiteY6" fmla="*/ 200024 h 750812"/>
                        <a:gd name="connsiteX7" fmla="*/ 847797 w 1943100"/>
                        <a:gd name="connsiteY7" fmla="*/ 195261 h 750812"/>
                        <a:gd name="connsiteX8" fmla="*/ 790575 w 1943100"/>
                        <a:gd name="connsiteY8" fmla="*/ 162643 h 750812"/>
                        <a:gd name="connsiteX9" fmla="*/ 728662 w 1943100"/>
                        <a:gd name="connsiteY9" fmla="*/ 169787 h 750812"/>
                        <a:gd name="connsiteX0" fmla="*/ 728662 w 1943100"/>
                        <a:gd name="connsiteY0" fmla="*/ 169787 h 750812"/>
                        <a:gd name="connsiteX1" fmla="*/ 0 w 1943100"/>
                        <a:gd name="connsiteY1" fmla="*/ 750812 h 750812"/>
                        <a:gd name="connsiteX2" fmla="*/ 1943100 w 1943100"/>
                        <a:gd name="connsiteY2" fmla="*/ 84062 h 750812"/>
                        <a:gd name="connsiteX3" fmla="*/ 1293091 w 1943100"/>
                        <a:gd name="connsiteY3" fmla="*/ 16669 h 750812"/>
                        <a:gd name="connsiteX4" fmla="*/ 1240704 w 1943100"/>
                        <a:gd name="connsiteY4" fmla="*/ 0 h 750812"/>
                        <a:gd name="connsiteX5" fmla="*/ 1135929 w 1943100"/>
                        <a:gd name="connsiteY5" fmla="*/ 38099 h 750812"/>
                        <a:gd name="connsiteX6" fmla="*/ 1064491 w 1943100"/>
                        <a:gd name="connsiteY6" fmla="*/ 104774 h 750812"/>
                        <a:gd name="connsiteX7" fmla="*/ 952572 w 1943100"/>
                        <a:gd name="connsiteY7" fmla="*/ 200024 h 750812"/>
                        <a:gd name="connsiteX8" fmla="*/ 847797 w 1943100"/>
                        <a:gd name="connsiteY8" fmla="*/ 195261 h 750812"/>
                        <a:gd name="connsiteX9" fmla="*/ 790575 w 1943100"/>
                        <a:gd name="connsiteY9" fmla="*/ 162643 h 750812"/>
                        <a:gd name="connsiteX10" fmla="*/ 728662 w 1943100"/>
                        <a:gd name="connsiteY10" fmla="*/ 169787 h 750812"/>
                        <a:gd name="connsiteX0" fmla="*/ 728662 w 1943100"/>
                        <a:gd name="connsiteY0" fmla="*/ 169787 h 750812"/>
                        <a:gd name="connsiteX1" fmla="*/ 0 w 1943100"/>
                        <a:gd name="connsiteY1" fmla="*/ 750812 h 750812"/>
                        <a:gd name="connsiteX2" fmla="*/ 1943100 w 1943100"/>
                        <a:gd name="connsiteY2" fmla="*/ 84062 h 750812"/>
                        <a:gd name="connsiteX3" fmla="*/ 1331191 w 1943100"/>
                        <a:gd name="connsiteY3" fmla="*/ 116681 h 750812"/>
                        <a:gd name="connsiteX4" fmla="*/ 1293091 w 1943100"/>
                        <a:gd name="connsiteY4" fmla="*/ 16669 h 750812"/>
                        <a:gd name="connsiteX5" fmla="*/ 1240704 w 1943100"/>
                        <a:gd name="connsiteY5" fmla="*/ 0 h 750812"/>
                        <a:gd name="connsiteX6" fmla="*/ 1135929 w 1943100"/>
                        <a:gd name="connsiteY6" fmla="*/ 38099 h 750812"/>
                        <a:gd name="connsiteX7" fmla="*/ 1064491 w 1943100"/>
                        <a:gd name="connsiteY7" fmla="*/ 104774 h 750812"/>
                        <a:gd name="connsiteX8" fmla="*/ 952572 w 1943100"/>
                        <a:gd name="connsiteY8" fmla="*/ 200024 h 750812"/>
                        <a:gd name="connsiteX9" fmla="*/ 847797 w 1943100"/>
                        <a:gd name="connsiteY9" fmla="*/ 195261 h 750812"/>
                        <a:gd name="connsiteX10" fmla="*/ 790575 w 1943100"/>
                        <a:gd name="connsiteY10" fmla="*/ 162643 h 750812"/>
                        <a:gd name="connsiteX11" fmla="*/ 728662 w 1943100"/>
                        <a:gd name="connsiteY11" fmla="*/ 169787 h 750812"/>
                        <a:gd name="connsiteX0" fmla="*/ 728662 w 1331191"/>
                        <a:gd name="connsiteY0" fmla="*/ 169787 h 750812"/>
                        <a:gd name="connsiteX1" fmla="*/ 0 w 1331191"/>
                        <a:gd name="connsiteY1" fmla="*/ 750812 h 750812"/>
                        <a:gd name="connsiteX2" fmla="*/ 1243012 w 1331191"/>
                        <a:gd name="connsiteY2" fmla="*/ 191218 h 750812"/>
                        <a:gd name="connsiteX3" fmla="*/ 1331191 w 1331191"/>
                        <a:gd name="connsiteY3" fmla="*/ 116681 h 750812"/>
                        <a:gd name="connsiteX4" fmla="*/ 1293091 w 1331191"/>
                        <a:gd name="connsiteY4" fmla="*/ 16669 h 750812"/>
                        <a:gd name="connsiteX5" fmla="*/ 1240704 w 1331191"/>
                        <a:gd name="connsiteY5" fmla="*/ 0 h 750812"/>
                        <a:gd name="connsiteX6" fmla="*/ 1135929 w 1331191"/>
                        <a:gd name="connsiteY6" fmla="*/ 38099 h 750812"/>
                        <a:gd name="connsiteX7" fmla="*/ 1064491 w 1331191"/>
                        <a:gd name="connsiteY7" fmla="*/ 104774 h 750812"/>
                        <a:gd name="connsiteX8" fmla="*/ 952572 w 1331191"/>
                        <a:gd name="connsiteY8" fmla="*/ 200024 h 750812"/>
                        <a:gd name="connsiteX9" fmla="*/ 847797 w 1331191"/>
                        <a:gd name="connsiteY9" fmla="*/ 195261 h 750812"/>
                        <a:gd name="connsiteX10" fmla="*/ 790575 w 1331191"/>
                        <a:gd name="connsiteY10" fmla="*/ 162643 h 750812"/>
                        <a:gd name="connsiteX11" fmla="*/ 728662 w 1331191"/>
                        <a:gd name="connsiteY11" fmla="*/ 169787 h 750812"/>
                        <a:gd name="connsiteX0" fmla="*/ 728662 w 1331191"/>
                        <a:gd name="connsiteY0" fmla="*/ 169787 h 750812"/>
                        <a:gd name="connsiteX1" fmla="*/ 0 w 1331191"/>
                        <a:gd name="connsiteY1" fmla="*/ 750812 h 750812"/>
                        <a:gd name="connsiteX2" fmla="*/ 1157361 w 1331191"/>
                        <a:gd name="connsiteY2" fmla="*/ 366712 h 750812"/>
                        <a:gd name="connsiteX3" fmla="*/ 1243012 w 1331191"/>
                        <a:gd name="connsiteY3" fmla="*/ 191218 h 750812"/>
                        <a:gd name="connsiteX4" fmla="*/ 1331191 w 1331191"/>
                        <a:gd name="connsiteY4" fmla="*/ 116681 h 750812"/>
                        <a:gd name="connsiteX5" fmla="*/ 1293091 w 1331191"/>
                        <a:gd name="connsiteY5" fmla="*/ 16669 h 750812"/>
                        <a:gd name="connsiteX6" fmla="*/ 1240704 w 1331191"/>
                        <a:gd name="connsiteY6" fmla="*/ 0 h 750812"/>
                        <a:gd name="connsiteX7" fmla="*/ 1135929 w 1331191"/>
                        <a:gd name="connsiteY7" fmla="*/ 38099 h 750812"/>
                        <a:gd name="connsiteX8" fmla="*/ 1064491 w 1331191"/>
                        <a:gd name="connsiteY8" fmla="*/ 104774 h 750812"/>
                        <a:gd name="connsiteX9" fmla="*/ 952572 w 1331191"/>
                        <a:gd name="connsiteY9" fmla="*/ 200024 h 750812"/>
                        <a:gd name="connsiteX10" fmla="*/ 847797 w 1331191"/>
                        <a:gd name="connsiteY10" fmla="*/ 195261 h 750812"/>
                        <a:gd name="connsiteX11" fmla="*/ 790575 w 1331191"/>
                        <a:gd name="connsiteY11" fmla="*/ 162643 h 750812"/>
                        <a:gd name="connsiteX12" fmla="*/ 728662 w 1331191"/>
                        <a:gd name="connsiteY12" fmla="*/ 169787 h 750812"/>
                        <a:gd name="connsiteX0" fmla="*/ 728662 w 1331191"/>
                        <a:gd name="connsiteY0" fmla="*/ 169787 h 750812"/>
                        <a:gd name="connsiteX1" fmla="*/ 0 w 1331191"/>
                        <a:gd name="connsiteY1" fmla="*/ 750812 h 750812"/>
                        <a:gd name="connsiteX2" fmla="*/ 1157361 w 1331191"/>
                        <a:gd name="connsiteY2" fmla="*/ 366712 h 750812"/>
                        <a:gd name="connsiteX3" fmla="*/ 1231180 w 1331191"/>
                        <a:gd name="connsiteY3" fmla="*/ 304800 h 750812"/>
                        <a:gd name="connsiteX4" fmla="*/ 1243012 w 1331191"/>
                        <a:gd name="connsiteY4" fmla="*/ 191218 h 750812"/>
                        <a:gd name="connsiteX5" fmla="*/ 1331191 w 1331191"/>
                        <a:gd name="connsiteY5" fmla="*/ 116681 h 750812"/>
                        <a:gd name="connsiteX6" fmla="*/ 1293091 w 1331191"/>
                        <a:gd name="connsiteY6" fmla="*/ 16669 h 750812"/>
                        <a:gd name="connsiteX7" fmla="*/ 1240704 w 1331191"/>
                        <a:gd name="connsiteY7" fmla="*/ 0 h 750812"/>
                        <a:gd name="connsiteX8" fmla="*/ 1135929 w 1331191"/>
                        <a:gd name="connsiteY8" fmla="*/ 38099 h 750812"/>
                        <a:gd name="connsiteX9" fmla="*/ 1064491 w 1331191"/>
                        <a:gd name="connsiteY9" fmla="*/ 104774 h 750812"/>
                        <a:gd name="connsiteX10" fmla="*/ 952572 w 1331191"/>
                        <a:gd name="connsiteY10" fmla="*/ 200024 h 750812"/>
                        <a:gd name="connsiteX11" fmla="*/ 847797 w 1331191"/>
                        <a:gd name="connsiteY11" fmla="*/ 195261 h 750812"/>
                        <a:gd name="connsiteX12" fmla="*/ 790575 w 1331191"/>
                        <a:gd name="connsiteY12" fmla="*/ 162643 h 750812"/>
                        <a:gd name="connsiteX13" fmla="*/ 728662 w 1331191"/>
                        <a:gd name="connsiteY13" fmla="*/ 169787 h 750812"/>
                        <a:gd name="connsiteX0" fmla="*/ 728662 w 1331191"/>
                        <a:gd name="connsiteY0" fmla="*/ 169787 h 750812"/>
                        <a:gd name="connsiteX1" fmla="*/ 0 w 1331191"/>
                        <a:gd name="connsiteY1" fmla="*/ 750812 h 750812"/>
                        <a:gd name="connsiteX2" fmla="*/ 1104973 w 1331191"/>
                        <a:gd name="connsiteY2" fmla="*/ 497681 h 750812"/>
                        <a:gd name="connsiteX3" fmla="*/ 1157361 w 1331191"/>
                        <a:gd name="connsiteY3" fmla="*/ 366712 h 750812"/>
                        <a:gd name="connsiteX4" fmla="*/ 1231180 w 1331191"/>
                        <a:gd name="connsiteY4" fmla="*/ 304800 h 750812"/>
                        <a:gd name="connsiteX5" fmla="*/ 1243012 w 1331191"/>
                        <a:gd name="connsiteY5" fmla="*/ 191218 h 750812"/>
                        <a:gd name="connsiteX6" fmla="*/ 1331191 w 1331191"/>
                        <a:gd name="connsiteY6" fmla="*/ 116681 h 750812"/>
                        <a:gd name="connsiteX7" fmla="*/ 1293091 w 1331191"/>
                        <a:gd name="connsiteY7" fmla="*/ 16669 h 750812"/>
                        <a:gd name="connsiteX8" fmla="*/ 1240704 w 1331191"/>
                        <a:gd name="connsiteY8" fmla="*/ 0 h 750812"/>
                        <a:gd name="connsiteX9" fmla="*/ 1135929 w 1331191"/>
                        <a:gd name="connsiteY9" fmla="*/ 38099 h 750812"/>
                        <a:gd name="connsiteX10" fmla="*/ 1064491 w 1331191"/>
                        <a:gd name="connsiteY10" fmla="*/ 104774 h 750812"/>
                        <a:gd name="connsiteX11" fmla="*/ 952572 w 1331191"/>
                        <a:gd name="connsiteY11" fmla="*/ 200024 h 750812"/>
                        <a:gd name="connsiteX12" fmla="*/ 847797 w 1331191"/>
                        <a:gd name="connsiteY12" fmla="*/ 195261 h 750812"/>
                        <a:gd name="connsiteX13" fmla="*/ 790575 w 1331191"/>
                        <a:gd name="connsiteY13" fmla="*/ 162643 h 750812"/>
                        <a:gd name="connsiteX14" fmla="*/ 728662 w 1331191"/>
                        <a:gd name="connsiteY14" fmla="*/ 169787 h 750812"/>
                        <a:gd name="connsiteX0" fmla="*/ 0 w 602529"/>
                        <a:gd name="connsiteY0" fmla="*/ 169787 h 497681"/>
                        <a:gd name="connsiteX1" fmla="*/ 304800 w 602529"/>
                        <a:gd name="connsiteY1" fmla="*/ 474587 h 497681"/>
                        <a:gd name="connsiteX2" fmla="*/ 376311 w 602529"/>
                        <a:gd name="connsiteY2" fmla="*/ 497681 h 497681"/>
                        <a:gd name="connsiteX3" fmla="*/ 428699 w 602529"/>
                        <a:gd name="connsiteY3" fmla="*/ 366712 h 497681"/>
                        <a:gd name="connsiteX4" fmla="*/ 502518 w 602529"/>
                        <a:gd name="connsiteY4" fmla="*/ 304800 h 497681"/>
                        <a:gd name="connsiteX5" fmla="*/ 514350 w 602529"/>
                        <a:gd name="connsiteY5" fmla="*/ 191218 h 497681"/>
                        <a:gd name="connsiteX6" fmla="*/ 602529 w 602529"/>
                        <a:gd name="connsiteY6" fmla="*/ 116681 h 497681"/>
                        <a:gd name="connsiteX7" fmla="*/ 564429 w 602529"/>
                        <a:gd name="connsiteY7" fmla="*/ 16669 h 497681"/>
                        <a:gd name="connsiteX8" fmla="*/ 512042 w 602529"/>
                        <a:gd name="connsiteY8" fmla="*/ 0 h 497681"/>
                        <a:gd name="connsiteX9" fmla="*/ 407267 w 602529"/>
                        <a:gd name="connsiteY9" fmla="*/ 38099 h 497681"/>
                        <a:gd name="connsiteX10" fmla="*/ 335829 w 602529"/>
                        <a:gd name="connsiteY10" fmla="*/ 104774 h 497681"/>
                        <a:gd name="connsiteX11" fmla="*/ 223910 w 602529"/>
                        <a:gd name="connsiteY11" fmla="*/ 200024 h 497681"/>
                        <a:gd name="connsiteX12" fmla="*/ 119135 w 602529"/>
                        <a:gd name="connsiteY12" fmla="*/ 195261 h 497681"/>
                        <a:gd name="connsiteX13" fmla="*/ 61913 w 602529"/>
                        <a:gd name="connsiteY13" fmla="*/ 162643 h 497681"/>
                        <a:gd name="connsiteX14" fmla="*/ 0 w 602529"/>
                        <a:gd name="connsiteY14" fmla="*/ 169787 h 497681"/>
                        <a:gd name="connsiteX0" fmla="*/ 2307 w 604836"/>
                        <a:gd name="connsiteY0" fmla="*/ 169787 h 497681"/>
                        <a:gd name="connsiteX1" fmla="*/ 0 w 604836"/>
                        <a:gd name="connsiteY1" fmla="*/ 302420 h 497681"/>
                        <a:gd name="connsiteX2" fmla="*/ 307107 w 604836"/>
                        <a:gd name="connsiteY2" fmla="*/ 474587 h 497681"/>
                        <a:gd name="connsiteX3" fmla="*/ 378618 w 604836"/>
                        <a:gd name="connsiteY3" fmla="*/ 497681 h 497681"/>
                        <a:gd name="connsiteX4" fmla="*/ 431006 w 604836"/>
                        <a:gd name="connsiteY4" fmla="*/ 366712 h 497681"/>
                        <a:gd name="connsiteX5" fmla="*/ 504825 w 604836"/>
                        <a:gd name="connsiteY5" fmla="*/ 304800 h 497681"/>
                        <a:gd name="connsiteX6" fmla="*/ 516657 w 604836"/>
                        <a:gd name="connsiteY6" fmla="*/ 191218 h 497681"/>
                        <a:gd name="connsiteX7" fmla="*/ 604836 w 604836"/>
                        <a:gd name="connsiteY7" fmla="*/ 116681 h 497681"/>
                        <a:gd name="connsiteX8" fmla="*/ 566736 w 604836"/>
                        <a:gd name="connsiteY8" fmla="*/ 16669 h 497681"/>
                        <a:gd name="connsiteX9" fmla="*/ 514349 w 604836"/>
                        <a:gd name="connsiteY9" fmla="*/ 0 h 497681"/>
                        <a:gd name="connsiteX10" fmla="*/ 409574 w 604836"/>
                        <a:gd name="connsiteY10" fmla="*/ 38099 h 497681"/>
                        <a:gd name="connsiteX11" fmla="*/ 338136 w 604836"/>
                        <a:gd name="connsiteY11" fmla="*/ 104774 h 497681"/>
                        <a:gd name="connsiteX12" fmla="*/ 226217 w 604836"/>
                        <a:gd name="connsiteY12" fmla="*/ 200024 h 497681"/>
                        <a:gd name="connsiteX13" fmla="*/ 121442 w 604836"/>
                        <a:gd name="connsiteY13" fmla="*/ 195261 h 497681"/>
                        <a:gd name="connsiteX14" fmla="*/ 64220 w 604836"/>
                        <a:gd name="connsiteY14" fmla="*/ 162643 h 497681"/>
                        <a:gd name="connsiteX15" fmla="*/ 2307 w 604836"/>
                        <a:gd name="connsiteY15" fmla="*/ 169787 h 497681"/>
                        <a:gd name="connsiteX0" fmla="*/ 2307 w 604836"/>
                        <a:gd name="connsiteY0" fmla="*/ 169787 h 497681"/>
                        <a:gd name="connsiteX1" fmla="*/ 0 w 604836"/>
                        <a:gd name="connsiteY1" fmla="*/ 302420 h 497681"/>
                        <a:gd name="connsiteX2" fmla="*/ 95250 w 604836"/>
                        <a:gd name="connsiteY2" fmla="*/ 338138 h 497681"/>
                        <a:gd name="connsiteX3" fmla="*/ 307107 w 604836"/>
                        <a:gd name="connsiteY3" fmla="*/ 474587 h 497681"/>
                        <a:gd name="connsiteX4" fmla="*/ 378618 w 604836"/>
                        <a:gd name="connsiteY4" fmla="*/ 497681 h 497681"/>
                        <a:gd name="connsiteX5" fmla="*/ 431006 w 604836"/>
                        <a:gd name="connsiteY5" fmla="*/ 366712 h 497681"/>
                        <a:gd name="connsiteX6" fmla="*/ 504825 w 604836"/>
                        <a:gd name="connsiteY6" fmla="*/ 304800 h 497681"/>
                        <a:gd name="connsiteX7" fmla="*/ 516657 w 604836"/>
                        <a:gd name="connsiteY7" fmla="*/ 191218 h 497681"/>
                        <a:gd name="connsiteX8" fmla="*/ 604836 w 604836"/>
                        <a:gd name="connsiteY8" fmla="*/ 116681 h 497681"/>
                        <a:gd name="connsiteX9" fmla="*/ 566736 w 604836"/>
                        <a:gd name="connsiteY9" fmla="*/ 16669 h 497681"/>
                        <a:gd name="connsiteX10" fmla="*/ 514349 w 604836"/>
                        <a:gd name="connsiteY10" fmla="*/ 0 h 497681"/>
                        <a:gd name="connsiteX11" fmla="*/ 409574 w 604836"/>
                        <a:gd name="connsiteY11" fmla="*/ 38099 h 497681"/>
                        <a:gd name="connsiteX12" fmla="*/ 338136 w 604836"/>
                        <a:gd name="connsiteY12" fmla="*/ 104774 h 497681"/>
                        <a:gd name="connsiteX13" fmla="*/ 226217 w 604836"/>
                        <a:gd name="connsiteY13" fmla="*/ 200024 h 497681"/>
                        <a:gd name="connsiteX14" fmla="*/ 121442 w 604836"/>
                        <a:gd name="connsiteY14" fmla="*/ 195261 h 497681"/>
                        <a:gd name="connsiteX15" fmla="*/ 64220 w 604836"/>
                        <a:gd name="connsiteY15" fmla="*/ 162643 h 497681"/>
                        <a:gd name="connsiteX16" fmla="*/ 2307 w 604836"/>
                        <a:gd name="connsiteY16" fmla="*/ 169787 h 497681"/>
                        <a:gd name="connsiteX0" fmla="*/ 2307 w 604836"/>
                        <a:gd name="connsiteY0" fmla="*/ 169787 h 497681"/>
                        <a:gd name="connsiteX1" fmla="*/ 0 w 604836"/>
                        <a:gd name="connsiteY1" fmla="*/ 302420 h 497681"/>
                        <a:gd name="connsiteX2" fmla="*/ 95250 w 604836"/>
                        <a:gd name="connsiteY2" fmla="*/ 338138 h 497681"/>
                        <a:gd name="connsiteX3" fmla="*/ 185737 w 604836"/>
                        <a:gd name="connsiteY3" fmla="*/ 354807 h 497681"/>
                        <a:gd name="connsiteX4" fmla="*/ 307107 w 604836"/>
                        <a:gd name="connsiteY4" fmla="*/ 474587 h 497681"/>
                        <a:gd name="connsiteX5" fmla="*/ 378618 w 604836"/>
                        <a:gd name="connsiteY5" fmla="*/ 497681 h 497681"/>
                        <a:gd name="connsiteX6" fmla="*/ 431006 w 604836"/>
                        <a:gd name="connsiteY6" fmla="*/ 366712 h 497681"/>
                        <a:gd name="connsiteX7" fmla="*/ 504825 w 604836"/>
                        <a:gd name="connsiteY7" fmla="*/ 304800 h 497681"/>
                        <a:gd name="connsiteX8" fmla="*/ 516657 w 604836"/>
                        <a:gd name="connsiteY8" fmla="*/ 191218 h 497681"/>
                        <a:gd name="connsiteX9" fmla="*/ 604836 w 604836"/>
                        <a:gd name="connsiteY9" fmla="*/ 116681 h 497681"/>
                        <a:gd name="connsiteX10" fmla="*/ 566736 w 604836"/>
                        <a:gd name="connsiteY10" fmla="*/ 16669 h 497681"/>
                        <a:gd name="connsiteX11" fmla="*/ 514349 w 604836"/>
                        <a:gd name="connsiteY11" fmla="*/ 0 h 497681"/>
                        <a:gd name="connsiteX12" fmla="*/ 409574 w 604836"/>
                        <a:gd name="connsiteY12" fmla="*/ 38099 h 497681"/>
                        <a:gd name="connsiteX13" fmla="*/ 338136 w 604836"/>
                        <a:gd name="connsiteY13" fmla="*/ 104774 h 497681"/>
                        <a:gd name="connsiteX14" fmla="*/ 226217 w 604836"/>
                        <a:gd name="connsiteY14" fmla="*/ 200024 h 497681"/>
                        <a:gd name="connsiteX15" fmla="*/ 121442 w 604836"/>
                        <a:gd name="connsiteY15" fmla="*/ 195261 h 497681"/>
                        <a:gd name="connsiteX16" fmla="*/ 64220 w 604836"/>
                        <a:gd name="connsiteY16" fmla="*/ 162643 h 497681"/>
                        <a:gd name="connsiteX17" fmla="*/ 2307 w 604836"/>
                        <a:gd name="connsiteY17" fmla="*/ 169787 h 497681"/>
                        <a:gd name="connsiteX0" fmla="*/ 2307 w 604836"/>
                        <a:gd name="connsiteY0" fmla="*/ 169787 h 497681"/>
                        <a:gd name="connsiteX1" fmla="*/ 0 w 604836"/>
                        <a:gd name="connsiteY1" fmla="*/ 302420 h 497681"/>
                        <a:gd name="connsiteX2" fmla="*/ 95250 w 604836"/>
                        <a:gd name="connsiteY2" fmla="*/ 338138 h 497681"/>
                        <a:gd name="connsiteX3" fmla="*/ 185737 w 604836"/>
                        <a:gd name="connsiteY3" fmla="*/ 354807 h 497681"/>
                        <a:gd name="connsiteX4" fmla="*/ 259556 w 604836"/>
                        <a:gd name="connsiteY4" fmla="*/ 392907 h 497681"/>
                        <a:gd name="connsiteX5" fmla="*/ 307107 w 604836"/>
                        <a:gd name="connsiteY5" fmla="*/ 474587 h 497681"/>
                        <a:gd name="connsiteX6" fmla="*/ 378618 w 604836"/>
                        <a:gd name="connsiteY6" fmla="*/ 497681 h 497681"/>
                        <a:gd name="connsiteX7" fmla="*/ 431006 w 604836"/>
                        <a:gd name="connsiteY7" fmla="*/ 366712 h 497681"/>
                        <a:gd name="connsiteX8" fmla="*/ 504825 w 604836"/>
                        <a:gd name="connsiteY8" fmla="*/ 304800 h 497681"/>
                        <a:gd name="connsiteX9" fmla="*/ 516657 w 604836"/>
                        <a:gd name="connsiteY9" fmla="*/ 191218 h 497681"/>
                        <a:gd name="connsiteX10" fmla="*/ 604836 w 604836"/>
                        <a:gd name="connsiteY10" fmla="*/ 116681 h 497681"/>
                        <a:gd name="connsiteX11" fmla="*/ 566736 w 604836"/>
                        <a:gd name="connsiteY11" fmla="*/ 16669 h 497681"/>
                        <a:gd name="connsiteX12" fmla="*/ 514349 w 604836"/>
                        <a:gd name="connsiteY12" fmla="*/ 0 h 497681"/>
                        <a:gd name="connsiteX13" fmla="*/ 409574 w 604836"/>
                        <a:gd name="connsiteY13" fmla="*/ 38099 h 497681"/>
                        <a:gd name="connsiteX14" fmla="*/ 338136 w 604836"/>
                        <a:gd name="connsiteY14" fmla="*/ 104774 h 497681"/>
                        <a:gd name="connsiteX15" fmla="*/ 226217 w 604836"/>
                        <a:gd name="connsiteY15" fmla="*/ 200024 h 497681"/>
                        <a:gd name="connsiteX16" fmla="*/ 121442 w 604836"/>
                        <a:gd name="connsiteY16" fmla="*/ 195261 h 497681"/>
                        <a:gd name="connsiteX17" fmla="*/ 64220 w 604836"/>
                        <a:gd name="connsiteY17" fmla="*/ 162643 h 497681"/>
                        <a:gd name="connsiteX18" fmla="*/ 2307 w 604836"/>
                        <a:gd name="connsiteY18" fmla="*/ 169787 h 4976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604836" h="497681">
                          <a:moveTo>
                            <a:pt x="2307" y="169787"/>
                          </a:moveTo>
                          <a:lnTo>
                            <a:pt x="0" y="302420"/>
                          </a:lnTo>
                          <a:lnTo>
                            <a:pt x="95250" y="338138"/>
                          </a:lnTo>
                          <a:lnTo>
                            <a:pt x="185737" y="354807"/>
                          </a:lnTo>
                          <a:lnTo>
                            <a:pt x="259556" y="392907"/>
                          </a:lnTo>
                          <a:lnTo>
                            <a:pt x="307107" y="474587"/>
                          </a:lnTo>
                          <a:lnTo>
                            <a:pt x="378618" y="497681"/>
                          </a:lnTo>
                          <a:lnTo>
                            <a:pt x="431006" y="366712"/>
                          </a:lnTo>
                          <a:lnTo>
                            <a:pt x="504825" y="304800"/>
                          </a:lnTo>
                          <a:lnTo>
                            <a:pt x="516657" y="191218"/>
                          </a:lnTo>
                          <a:lnTo>
                            <a:pt x="604836" y="116681"/>
                          </a:lnTo>
                          <a:lnTo>
                            <a:pt x="566736" y="16669"/>
                          </a:lnTo>
                          <a:lnTo>
                            <a:pt x="514349" y="0"/>
                          </a:lnTo>
                          <a:lnTo>
                            <a:pt x="409574" y="38099"/>
                          </a:lnTo>
                          <a:lnTo>
                            <a:pt x="338136" y="104774"/>
                          </a:lnTo>
                          <a:lnTo>
                            <a:pt x="226217" y="200024"/>
                          </a:lnTo>
                          <a:lnTo>
                            <a:pt x="121442" y="195261"/>
                          </a:lnTo>
                          <a:lnTo>
                            <a:pt x="64220" y="162643"/>
                          </a:lnTo>
                          <a:lnTo>
                            <a:pt x="2307" y="169787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64" name="任意多边形 63"/>
                    <p:cNvSpPr/>
                    <p:nvPr/>
                  </p:nvSpPr>
                  <p:spPr>
                    <a:xfrm>
                      <a:off x="1079500" y="2590800"/>
                      <a:ext cx="96838" cy="90488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728662 w 1943100"/>
                        <a:gd name="connsiteY0" fmla="*/ 369094 h 1085850"/>
                        <a:gd name="connsiteX1" fmla="*/ 0 w 1943100"/>
                        <a:gd name="connsiteY1" fmla="*/ 1085850 h 1085850"/>
                        <a:gd name="connsiteX2" fmla="*/ 1943100 w 1943100"/>
                        <a:gd name="connsiteY2" fmla="*/ 419100 h 1085850"/>
                        <a:gd name="connsiteX3" fmla="*/ 819150 w 1943100"/>
                        <a:gd name="connsiteY3" fmla="*/ 0 h 1085850"/>
                        <a:gd name="connsiteX4" fmla="*/ 728662 w 1943100"/>
                        <a:gd name="connsiteY4" fmla="*/ 369094 h 1085850"/>
                        <a:gd name="connsiteX0" fmla="*/ 728662 w 1943100"/>
                        <a:gd name="connsiteY0" fmla="*/ 59532 h 776288"/>
                        <a:gd name="connsiteX1" fmla="*/ 0 w 1943100"/>
                        <a:gd name="connsiteY1" fmla="*/ 776288 h 776288"/>
                        <a:gd name="connsiteX2" fmla="*/ 1943100 w 1943100"/>
                        <a:gd name="connsiteY2" fmla="*/ 109538 h 776288"/>
                        <a:gd name="connsiteX3" fmla="*/ 838200 w 1943100"/>
                        <a:gd name="connsiteY3" fmla="*/ 0 h 776288"/>
                        <a:gd name="connsiteX4" fmla="*/ 728662 w 1943100"/>
                        <a:gd name="connsiteY4" fmla="*/ 59532 h 776288"/>
                        <a:gd name="connsiteX0" fmla="*/ 728662 w 1166812"/>
                        <a:gd name="connsiteY0" fmla="*/ 59532 h 776288"/>
                        <a:gd name="connsiteX1" fmla="*/ 0 w 1166812"/>
                        <a:gd name="connsiteY1" fmla="*/ 776288 h 776288"/>
                        <a:gd name="connsiteX2" fmla="*/ 1166812 w 1166812"/>
                        <a:gd name="connsiteY2" fmla="*/ 180976 h 776288"/>
                        <a:gd name="connsiteX3" fmla="*/ 838200 w 1166812"/>
                        <a:gd name="connsiteY3" fmla="*/ 0 h 776288"/>
                        <a:gd name="connsiteX4" fmla="*/ 728662 w 1166812"/>
                        <a:gd name="connsiteY4" fmla="*/ 59532 h 776288"/>
                        <a:gd name="connsiteX0" fmla="*/ 728662 w 1166812"/>
                        <a:gd name="connsiteY0" fmla="*/ 59532 h 776288"/>
                        <a:gd name="connsiteX1" fmla="*/ 0 w 1166812"/>
                        <a:gd name="connsiteY1" fmla="*/ 776288 h 776288"/>
                        <a:gd name="connsiteX2" fmla="*/ 1166812 w 1166812"/>
                        <a:gd name="connsiteY2" fmla="*/ 180976 h 776288"/>
                        <a:gd name="connsiteX3" fmla="*/ 990697 w 1166812"/>
                        <a:gd name="connsiteY3" fmla="*/ 64517 h 776288"/>
                        <a:gd name="connsiteX4" fmla="*/ 838200 w 1166812"/>
                        <a:gd name="connsiteY4" fmla="*/ 0 h 776288"/>
                        <a:gd name="connsiteX5" fmla="*/ 728662 w 1166812"/>
                        <a:gd name="connsiteY5" fmla="*/ 59532 h 776288"/>
                        <a:gd name="connsiteX0" fmla="*/ 728662 w 1166910"/>
                        <a:gd name="connsiteY0" fmla="*/ 59532 h 776288"/>
                        <a:gd name="connsiteX1" fmla="*/ 0 w 1166910"/>
                        <a:gd name="connsiteY1" fmla="*/ 776288 h 776288"/>
                        <a:gd name="connsiteX2" fmla="*/ 1166910 w 1166910"/>
                        <a:gd name="connsiteY2" fmla="*/ 319311 h 776288"/>
                        <a:gd name="connsiteX3" fmla="*/ 1166812 w 1166910"/>
                        <a:gd name="connsiteY3" fmla="*/ 180976 h 776288"/>
                        <a:gd name="connsiteX4" fmla="*/ 990697 w 1166910"/>
                        <a:gd name="connsiteY4" fmla="*/ 64517 h 776288"/>
                        <a:gd name="connsiteX5" fmla="*/ 838200 w 1166910"/>
                        <a:gd name="connsiteY5" fmla="*/ 0 h 776288"/>
                        <a:gd name="connsiteX6" fmla="*/ 728662 w 1166910"/>
                        <a:gd name="connsiteY6" fmla="*/ 59532 h 776288"/>
                        <a:gd name="connsiteX0" fmla="*/ 47624 w 485872"/>
                        <a:gd name="connsiteY0" fmla="*/ 59532 h 319311"/>
                        <a:gd name="connsiteX1" fmla="*/ 0 w 485872"/>
                        <a:gd name="connsiteY1" fmla="*/ 273844 h 319311"/>
                        <a:gd name="connsiteX2" fmla="*/ 485872 w 485872"/>
                        <a:gd name="connsiteY2" fmla="*/ 319311 h 319311"/>
                        <a:gd name="connsiteX3" fmla="*/ 485774 w 485872"/>
                        <a:gd name="connsiteY3" fmla="*/ 180976 h 319311"/>
                        <a:gd name="connsiteX4" fmla="*/ 309659 w 485872"/>
                        <a:gd name="connsiteY4" fmla="*/ 64517 h 319311"/>
                        <a:gd name="connsiteX5" fmla="*/ 157162 w 485872"/>
                        <a:gd name="connsiteY5" fmla="*/ 0 h 319311"/>
                        <a:gd name="connsiteX6" fmla="*/ 47624 w 485872"/>
                        <a:gd name="connsiteY6" fmla="*/ 59532 h 319311"/>
                        <a:gd name="connsiteX0" fmla="*/ 47624 w 485872"/>
                        <a:gd name="connsiteY0" fmla="*/ 59532 h 319311"/>
                        <a:gd name="connsiteX1" fmla="*/ 2478 w 485872"/>
                        <a:gd name="connsiteY1" fmla="*/ 150243 h 319311"/>
                        <a:gd name="connsiteX2" fmla="*/ 0 w 485872"/>
                        <a:gd name="connsiteY2" fmla="*/ 273844 h 319311"/>
                        <a:gd name="connsiteX3" fmla="*/ 485872 w 485872"/>
                        <a:gd name="connsiteY3" fmla="*/ 319311 h 319311"/>
                        <a:gd name="connsiteX4" fmla="*/ 485774 w 485872"/>
                        <a:gd name="connsiteY4" fmla="*/ 180976 h 319311"/>
                        <a:gd name="connsiteX5" fmla="*/ 309659 w 485872"/>
                        <a:gd name="connsiteY5" fmla="*/ 64517 h 319311"/>
                        <a:gd name="connsiteX6" fmla="*/ 157162 w 485872"/>
                        <a:gd name="connsiteY6" fmla="*/ 0 h 319311"/>
                        <a:gd name="connsiteX7" fmla="*/ 47624 w 485872"/>
                        <a:gd name="connsiteY7" fmla="*/ 59532 h 319311"/>
                        <a:gd name="connsiteX0" fmla="*/ 47624 w 485872"/>
                        <a:gd name="connsiteY0" fmla="*/ 59532 h 381225"/>
                        <a:gd name="connsiteX1" fmla="*/ 2478 w 485872"/>
                        <a:gd name="connsiteY1" fmla="*/ 150243 h 381225"/>
                        <a:gd name="connsiteX2" fmla="*/ 0 w 485872"/>
                        <a:gd name="connsiteY2" fmla="*/ 273844 h 381225"/>
                        <a:gd name="connsiteX3" fmla="*/ 88203 w 485872"/>
                        <a:gd name="connsiteY3" fmla="*/ 381225 h 381225"/>
                        <a:gd name="connsiteX4" fmla="*/ 485872 w 485872"/>
                        <a:gd name="connsiteY4" fmla="*/ 319311 h 381225"/>
                        <a:gd name="connsiteX5" fmla="*/ 485774 w 485872"/>
                        <a:gd name="connsiteY5" fmla="*/ 180976 h 381225"/>
                        <a:gd name="connsiteX6" fmla="*/ 309659 w 485872"/>
                        <a:gd name="connsiteY6" fmla="*/ 64517 h 381225"/>
                        <a:gd name="connsiteX7" fmla="*/ 157162 w 485872"/>
                        <a:gd name="connsiteY7" fmla="*/ 0 h 381225"/>
                        <a:gd name="connsiteX8" fmla="*/ 47624 w 485872"/>
                        <a:gd name="connsiteY8" fmla="*/ 59532 h 381225"/>
                        <a:gd name="connsiteX0" fmla="*/ 47624 w 485872"/>
                        <a:gd name="connsiteY0" fmla="*/ 59532 h 447900"/>
                        <a:gd name="connsiteX1" fmla="*/ 2478 w 485872"/>
                        <a:gd name="connsiteY1" fmla="*/ 150243 h 447900"/>
                        <a:gd name="connsiteX2" fmla="*/ 0 w 485872"/>
                        <a:gd name="connsiteY2" fmla="*/ 273844 h 447900"/>
                        <a:gd name="connsiteX3" fmla="*/ 88203 w 485872"/>
                        <a:gd name="connsiteY3" fmla="*/ 381225 h 447900"/>
                        <a:gd name="connsiteX4" fmla="*/ 183453 w 485872"/>
                        <a:gd name="connsiteY4" fmla="*/ 447900 h 447900"/>
                        <a:gd name="connsiteX5" fmla="*/ 485872 w 485872"/>
                        <a:gd name="connsiteY5" fmla="*/ 319311 h 447900"/>
                        <a:gd name="connsiteX6" fmla="*/ 485774 w 485872"/>
                        <a:gd name="connsiteY6" fmla="*/ 180976 h 447900"/>
                        <a:gd name="connsiteX7" fmla="*/ 309659 w 485872"/>
                        <a:gd name="connsiteY7" fmla="*/ 64517 h 447900"/>
                        <a:gd name="connsiteX8" fmla="*/ 157162 w 485872"/>
                        <a:gd name="connsiteY8" fmla="*/ 0 h 447900"/>
                        <a:gd name="connsiteX9" fmla="*/ 47624 w 485872"/>
                        <a:gd name="connsiteY9" fmla="*/ 59532 h 447900"/>
                        <a:gd name="connsiteX0" fmla="*/ 47624 w 485872"/>
                        <a:gd name="connsiteY0" fmla="*/ 59532 h 447900"/>
                        <a:gd name="connsiteX1" fmla="*/ 2478 w 485872"/>
                        <a:gd name="connsiteY1" fmla="*/ 150243 h 447900"/>
                        <a:gd name="connsiteX2" fmla="*/ 0 w 485872"/>
                        <a:gd name="connsiteY2" fmla="*/ 273844 h 447900"/>
                        <a:gd name="connsiteX3" fmla="*/ 88203 w 485872"/>
                        <a:gd name="connsiteY3" fmla="*/ 381225 h 447900"/>
                        <a:gd name="connsiteX4" fmla="*/ 183453 w 485872"/>
                        <a:gd name="connsiteY4" fmla="*/ 447900 h 447900"/>
                        <a:gd name="connsiteX5" fmla="*/ 269178 w 485872"/>
                        <a:gd name="connsiteY5" fmla="*/ 433611 h 447900"/>
                        <a:gd name="connsiteX6" fmla="*/ 485872 w 485872"/>
                        <a:gd name="connsiteY6" fmla="*/ 319311 h 447900"/>
                        <a:gd name="connsiteX7" fmla="*/ 485774 w 485872"/>
                        <a:gd name="connsiteY7" fmla="*/ 180976 h 447900"/>
                        <a:gd name="connsiteX8" fmla="*/ 309659 w 485872"/>
                        <a:gd name="connsiteY8" fmla="*/ 64517 h 447900"/>
                        <a:gd name="connsiteX9" fmla="*/ 157162 w 485872"/>
                        <a:gd name="connsiteY9" fmla="*/ 0 h 447900"/>
                        <a:gd name="connsiteX10" fmla="*/ 47624 w 485872"/>
                        <a:gd name="connsiteY10" fmla="*/ 59532 h 447900"/>
                        <a:gd name="connsiteX0" fmla="*/ 47624 w 485872"/>
                        <a:gd name="connsiteY0" fmla="*/ 59532 h 447900"/>
                        <a:gd name="connsiteX1" fmla="*/ 2478 w 485872"/>
                        <a:gd name="connsiteY1" fmla="*/ 150243 h 447900"/>
                        <a:gd name="connsiteX2" fmla="*/ 0 w 485872"/>
                        <a:gd name="connsiteY2" fmla="*/ 273844 h 447900"/>
                        <a:gd name="connsiteX3" fmla="*/ 88203 w 485872"/>
                        <a:gd name="connsiteY3" fmla="*/ 381225 h 447900"/>
                        <a:gd name="connsiteX4" fmla="*/ 183453 w 485872"/>
                        <a:gd name="connsiteY4" fmla="*/ 447900 h 447900"/>
                        <a:gd name="connsiteX5" fmla="*/ 269178 w 485872"/>
                        <a:gd name="connsiteY5" fmla="*/ 433611 h 447900"/>
                        <a:gd name="connsiteX6" fmla="*/ 350141 w 485872"/>
                        <a:gd name="connsiteY6" fmla="*/ 426467 h 447900"/>
                        <a:gd name="connsiteX7" fmla="*/ 485872 w 485872"/>
                        <a:gd name="connsiteY7" fmla="*/ 319311 h 447900"/>
                        <a:gd name="connsiteX8" fmla="*/ 485774 w 485872"/>
                        <a:gd name="connsiteY8" fmla="*/ 180976 h 447900"/>
                        <a:gd name="connsiteX9" fmla="*/ 309659 w 485872"/>
                        <a:gd name="connsiteY9" fmla="*/ 64517 h 447900"/>
                        <a:gd name="connsiteX10" fmla="*/ 157162 w 485872"/>
                        <a:gd name="connsiteY10" fmla="*/ 0 h 447900"/>
                        <a:gd name="connsiteX11" fmla="*/ 47624 w 485872"/>
                        <a:gd name="connsiteY11" fmla="*/ 59532 h 447900"/>
                        <a:gd name="connsiteX0" fmla="*/ 47624 w 485872"/>
                        <a:gd name="connsiteY0" fmla="*/ 59532 h 447900"/>
                        <a:gd name="connsiteX1" fmla="*/ 2478 w 485872"/>
                        <a:gd name="connsiteY1" fmla="*/ 150243 h 447900"/>
                        <a:gd name="connsiteX2" fmla="*/ 0 w 485872"/>
                        <a:gd name="connsiteY2" fmla="*/ 273844 h 447900"/>
                        <a:gd name="connsiteX3" fmla="*/ 88203 w 485872"/>
                        <a:gd name="connsiteY3" fmla="*/ 381225 h 447900"/>
                        <a:gd name="connsiteX4" fmla="*/ 183453 w 485872"/>
                        <a:gd name="connsiteY4" fmla="*/ 447900 h 447900"/>
                        <a:gd name="connsiteX5" fmla="*/ 269178 w 485872"/>
                        <a:gd name="connsiteY5" fmla="*/ 433611 h 447900"/>
                        <a:gd name="connsiteX6" fmla="*/ 350141 w 485872"/>
                        <a:gd name="connsiteY6" fmla="*/ 426467 h 447900"/>
                        <a:gd name="connsiteX7" fmla="*/ 400147 w 485872"/>
                        <a:gd name="connsiteY7" fmla="*/ 362174 h 447900"/>
                        <a:gd name="connsiteX8" fmla="*/ 485872 w 485872"/>
                        <a:gd name="connsiteY8" fmla="*/ 319311 h 447900"/>
                        <a:gd name="connsiteX9" fmla="*/ 485774 w 485872"/>
                        <a:gd name="connsiteY9" fmla="*/ 180976 h 447900"/>
                        <a:gd name="connsiteX10" fmla="*/ 309659 w 485872"/>
                        <a:gd name="connsiteY10" fmla="*/ 64517 h 447900"/>
                        <a:gd name="connsiteX11" fmla="*/ 157162 w 485872"/>
                        <a:gd name="connsiteY11" fmla="*/ 0 h 447900"/>
                        <a:gd name="connsiteX12" fmla="*/ 47624 w 485872"/>
                        <a:gd name="connsiteY12" fmla="*/ 59532 h 447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485872" h="447900">
                          <a:moveTo>
                            <a:pt x="47624" y="59532"/>
                          </a:moveTo>
                          <a:lnTo>
                            <a:pt x="2478" y="150243"/>
                          </a:lnTo>
                          <a:lnTo>
                            <a:pt x="0" y="273844"/>
                          </a:lnTo>
                          <a:lnTo>
                            <a:pt x="88203" y="381225"/>
                          </a:lnTo>
                          <a:lnTo>
                            <a:pt x="183453" y="447900"/>
                          </a:lnTo>
                          <a:lnTo>
                            <a:pt x="269178" y="433611"/>
                          </a:lnTo>
                          <a:lnTo>
                            <a:pt x="350141" y="426467"/>
                          </a:lnTo>
                          <a:lnTo>
                            <a:pt x="400147" y="362174"/>
                          </a:lnTo>
                          <a:lnTo>
                            <a:pt x="485872" y="319311"/>
                          </a:lnTo>
                          <a:cubicBezTo>
                            <a:pt x="485839" y="273199"/>
                            <a:pt x="485807" y="227088"/>
                            <a:pt x="485774" y="180976"/>
                          </a:cubicBezTo>
                          <a:lnTo>
                            <a:pt x="309659" y="64517"/>
                          </a:lnTo>
                          <a:lnTo>
                            <a:pt x="157162" y="0"/>
                          </a:lnTo>
                          <a:lnTo>
                            <a:pt x="47624" y="59532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65" name="任意多边形 64"/>
                    <p:cNvSpPr/>
                    <p:nvPr/>
                  </p:nvSpPr>
                  <p:spPr>
                    <a:xfrm>
                      <a:off x="2238375" y="2376488"/>
                      <a:ext cx="280988" cy="323850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762000 w 1943100"/>
                        <a:gd name="connsiteY0" fmla="*/ 29848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762000 w 1943100"/>
                        <a:gd name="connsiteY4" fmla="*/ 29848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820903 w 1943100"/>
                        <a:gd name="connsiteY4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865111 w 1943100"/>
                        <a:gd name="connsiteY4" fmla="*/ 654795 h 1422439"/>
                        <a:gd name="connsiteX5" fmla="*/ 820903 w 1943100"/>
                        <a:gd name="connsiteY5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938038 w 1943100"/>
                        <a:gd name="connsiteY4" fmla="*/ 587477 h 1422439"/>
                        <a:gd name="connsiteX5" fmla="*/ 865111 w 1943100"/>
                        <a:gd name="connsiteY5" fmla="*/ 654795 h 1422439"/>
                        <a:gd name="connsiteX6" fmla="*/ 820903 w 1943100"/>
                        <a:gd name="connsiteY6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968892 w 1943100"/>
                        <a:gd name="connsiteY4" fmla="*/ 483695 h 1422439"/>
                        <a:gd name="connsiteX5" fmla="*/ 938038 w 1943100"/>
                        <a:gd name="connsiteY5" fmla="*/ 587477 h 1422439"/>
                        <a:gd name="connsiteX6" fmla="*/ 865111 w 1943100"/>
                        <a:gd name="connsiteY6" fmla="*/ 654795 h 1422439"/>
                        <a:gd name="connsiteX7" fmla="*/ 820903 w 1943100"/>
                        <a:gd name="connsiteY7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044625 w 1943100"/>
                        <a:gd name="connsiteY4" fmla="*/ 402353 h 1422439"/>
                        <a:gd name="connsiteX5" fmla="*/ 968892 w 1943100"/>
                        <a:gd name="connsiteY5" fmla="*/ 483695 h 1422439"/>
                        <a:gd name="connsiteX6" fmla="*/ 938038 w 1943100"/>
                        <a:gd name="connsiteY6" fmla="*/ 587477 h 1422439"/>
                        <a:gd name="connsiteX7" fmla="*/ 865111 w 1943100"/>
                        <a:gd name="connsiteY7" fmla="*/ 654795 h 1422439"/>
                        <a:gd name="connsiteX8" fmla="*/ 820903 w 1943100"/>
                        <a:gd name="connsiteY8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064259 w 1943100"/>
                        <a:gd name="connsiteY4" fmla="*/ 284547 h 1422439"/>
                        <a:gd name="connsiteX5" fmla="*/ 1044625 w 1943100"/>
                        <a:gd name="connsiteY5" fmla="*/ 402353 h 1422439"/>
                        <a:gd name="connsiteX6" fmla="*/ 968892 w 1943100"/>
                        <a:gd name="connsiteY6" fmla="*/ 483695 h 1422439"/>
                        <a:gd name="connsiteX7" fmla="*/ 938038 w 1943100"/>
                        <a:gd name="connsiteY7" fmla="*/ 587477 h 1422439"/>
                        <a:gd name="connsiteX8" fmla="*/ 865111 w 1943100"/>
                        <a:gd name="connsiteY8" fmla="*/ 654795 h 1422439"/>
                        <a:gd name="connsiteX9" fmla="*/ 820903 w 1943100"/>
                        <a:gd name="connsiteY9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103528 w 1943100"/>
                        <a:gd name="connsiteY4" fmla="*/ 177960 h 1422439"/>
                        <a:gd name="connsiteX5" fmla="*/ 1064259 w 1943100"/>
                        <a:gd name="connsiteY5" fmla="*/ 284547 h 1422439"/>
                        <a:gd name="connsiteX6" fmla="*/ 1044625 w 1943100"/>
                        <a:gd name="connsiteY6" fmla="*/ 402353 h 1422439"/>
                        <a:gd name="connsiteX7" fmla="*/ 968892 w 1943100"/>
                        <a:gd name="connsiteY7" fmla="*/ 483695 h 1422439"/>
                        <a:gd name="connsiteX8" fmla="*/ 938038 w 1943100"/>
                        <a:gd name="connsiteY8" fmla="*/ 587477 h 1422439"/>
                        <a:gd name="connsiteX9" fmla="*/ 865111 w 1943100"/>
                        <a:gd name="connsiteY9" fmla="*/ 654795 h 1422439"/>
                        <a:gd name="connsiteX10" fmla="*/ 820903 w 1943100"/>
                        <a:gd name="connsiteY10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123162 w 1943100"/>
                        <a:gd name="connsiteY4" fmla="*/ 85398 h 1422439"/>
                        <a:gd name="connsiteX5" fmla="*/ 1103528 w 1943100"/>
                        <a:gd name="connsiteY5" fmla="*/ 177960 h 1422439"/>
                        <a:gd name="connsiteX6" fmla="*/ 1064259 w 1943100"/>
                        <a:gd name="connsiteY6" fmla="*/ 284547 h 1422439"/>
                        <a:gd name="connsiteX7" fmla="*/ 1044625 w 1943100"/>
                        <a:gd name="connsiteY7" fmla="*/ 402353 h 1422439"/>
                        <a:gd name="connsiteX8" fmla="*/ 968892 w 1943100"/>
                        <a:gd name="connsiteY8" fmla="*/ 483695 h 1422439"/>
                        <a:gd name="connsiteX9" fmla="*/ 938038 w 1943100"/>
                        <a:gd name="connsiteY9" fmla="*/ 587477 h 1422439"/>
                        <a:gd name="connsiteX10" fmla="*/ 865111 w 1943100"/>
                        <a:gd name="connsiteY10" fmla="*/ 654795 h 1422439"/>
                        <a:gd name="connsiteX11" fmla="*/ 820903 w 1943100"/>
                        <a:gd name="connsiteY11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354887 w 1943100"/>
                        <a:gd name="connsiteY3" fmla="*/ 0 h 1422439"/>
                        <a:gd name="connsiteX4" fmla="*/ 1226944 w 1943100"/>
                        <a:gd name="connsiteY4" fmla="*/ 29300 h 1422439"/>
                        <a:gd name="connsiteX5" fmla="*/ 1123162 w 1943100"/>
                        <a:gd name="connsiteY5" fmla="*/ 85398 h 1422439"/>
                        <a:gd name="connsiteX6" fmla="*/ 1103528 w 1943100"/>
                        <a:gd name="connsiteY6" fmla="*/ 177960 h 1422439"/>
                        <a:gd name="connsiteX7" fmla="*/ 1064259 w 1943100"/>
                        <a:gd name="connsiteY7" fmla="*/ 284547 h 1422439"/>
                        <a:gd name="connsiteX8" fmla="*/ 1044625 w 1943100"/>
                        <a:gd name="connsiteY8" fmla="*/ 402353 h 1422439"/>
                        <a:gd name="connsiteX9" fmla="*/ 968892 w 1943100"/>
                        <a:gd name="connsiteY9" fmla="*/ 483695 h 1422439"/>
                        <a:gd name="connsiteX10" fmla="*/ 938038 w 1943100"/>
                        <a:gd name="connsiteY10" fmla="*/ 587477 h 1422439"/>
                        <a:gd name="connsiteX11" fmla="*/ 865111 w 1943100"/>
                        <a:gd name="connsiteY11" fmla="*/ 654795 h 1422439"/>
                        <a:gd name="connsiteX12" fmla="*/ 820903 w 1943100"/>
                        <a:gd name="connsiteY12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440117 w 1943100"/>
                        <a:gd name="connsiteY3" fmla="*/ 85398 h 1422439"/>
                        <a:gd name="connsiteX4" fmla="*/ 1354887 w 1943100"/>
                        <a:gd name="connsiteY4" fmla="*/ 0 h 1422439"/>
                        <a:gd name="connsiteX5" fmla="*/ 1226944 w 1943100"/>
                        <a:gd name="connsiteY5" fmla="*/ 29300 h 1422439"/>
                        <a:gd name="connsiteX6" fmla="*/ 1123162 w 1943100"/>
                        <a:gd name="connsiteY6" fmla="*/ 85398 h 1422439"/>
                        <a:gd name="connsiteX7" fmla="*/ 1103528 w 1943100"/>
                        <a:gd name="connsiteY7" fmla="*/ 177960 h 1422439"/>
                        <a:gd name="connsiteX8" fmla="*/ 1064259 w 1943100"/>
                        <a:gd name="connsiteY8" fmla="*/ 284547 h 1422439"/>
                        <a:gd name="connsiteX9" fmla="*/ 1044625 w 1943100"/>
                        <a:gd name="connsiteY9" fmla="*/ 402353 h 1422439"/>
                        <a:gd name="connsiteX10" fmla="*/ 968892 w 1943100"/>
                        <a:gd name="connsiteY10" fmla="*/ 483695 h 1422439"/>
                        <a:gd name="connsiteX11" fmla="*/ 938038 w 1943100"/>
                        <a:gd name="connsiteY11" fmla="*/ 587477 h 1422439"/>
                        <a:gd name="connsiteX12" fmla="*/ 865111 w 1943100"/>
                        <a:gd name="connsiteY12" fmla="*/ 654795 h 1422439"/>
                        <a:gd name="connsiteX13" fmla="*/ 820903 w 1943100"/>
                        <a:gd name="connsiteY13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476581 w 1943100"/>
                        <a:gd name="connsiteY3" fmla="*/ 225644 h 1422439"/>
                        <a:gd name="connsiteX4" fmla="*/ 1440117 w 1943100"/>
                        <a:gd name="connsiteY4" fmla="*/ 85398 h 1422439"/>
                        <a:gd name="connsiteX5" fmla="*/ 1354887 w 1943100"/>
                        <a:gd name="connsiteY5" fmla="*/ 0 h 1422439"/>
                        <a:gd name="connsiteX6" fmla="*/ 1226944 w 1943100"/>
                        <a:gd name="connsiteY6" fmla="*/ 29300 h 1422439"/>
                        <a:gd name="connsiteX7" fmla="*/ 1123162 w 1943100"/>
                        <a:gd name="connsiteY7" fmla="*/ 85398 h 1422439"/>
                        <a:gd name="connsiteX8" fmla="*/ 1103528 w 1943100"/>
                        <a:gd name="connsiteY8" fmla="*/ 177960 h 1422439"/>
                        <a:gd name="connsiteX9" fmla="*/ 1064259 w 1943100"/>
                        <a:gd name="connsiteY9" fmla="*/ 284547 h 1422439"/>
                        <a:gd name="connsiteX10" fmla="*/ 1044625 w 1943100"/>
                        <a:gd name="connsiteY10" fmla="*/ 402353 h 1422439"/>
                        <a:gd name="connsiteX11" fmla="*/ 968892 w 1943100"/>
                        <a:gd name="connsiteY11" fmla="*/ 483695 h 1422439"/>
                        <a:gd name="connsiteX12" fmla="*/ 938038 w 1943100"/>
                        <a:gd name="connsiteY12" fmla="*/ 587477 h 1422439"/>
                        <a:gd name="connsiteX13" fmla="*/ 865111 w 1943100"/>
                        <a:gd name="connsiteY13" fmla="*/ 654795 h 1422439"/>
                        <a:gd name="connsiteX14" fmla="*/ 820903 w 1943100"/>
                        <a:gd name="connsiteY14" fmla="*/ 744469 h 1422439"/>
                        <a:gd name="connsiteX0" fmla="*/ 820903 w 1943100"/>
                        <a:gd name="connsiteY0" fmla="*/ 744469 h 1422439"/>
                        <a:gd name="connsiteX1" fmla="*/ 0 w 1943100"/>
                        <a:gd name="connsiteY1" fmla="*/ 1422439 h 1422439"/>
                        <a:gd name="connsiteX2" fmla="*/ 1943100 w 1943100"/>
                        <a:gd name="connsiteY2" fmla="*/ 755689 h 1422439"/>
                        <a:gd name="connsiteX3" fmla="*/ 1473776 w 1943100"/>
                        <a:gd name="connsiteY3" fmla="*/ 472476 h 1422439"/>
                        <a:gd name="connsiteX4" fmla="*/ 1476581 w 1943100"/>
                        <a:gd name="connsiteY4" fmla="*/ 225644 h 1422439"/>
                        <a:gd name="connsiteX5" fmla="*/ 1440117 w 1943100"/>
                        <a:gd name="connsiteY5" fmla="*/ 85398 h 1422439"/>
                        <a:gd name="connsiteX6" fmla="*/ 1354887 w 1943100"/>
                        <a:gd name="connsiteY6" fmla="*/ 0 h 1422439"/>
                        <a:gd name="connsiteX7" fmla="*/ 1226944 w 1943100"/>
                        <a:gd name="connsiteY7" fmla="*/ 29300 h 1422439"/>
                        <a:gd name="connsiteX8" fmla="*/ 1123162 w 1943100"/>
                        <a:gd name="connsiteY8" fmla="*/ 85398 h 1422439"/>
                        <a:gd name="connsiteX9" fmla="*/ 1103528 w 1943100"/>
                        <a:gd name="connsiteY9" fmla="*/ 177960 h 1422439"/>
                        <a:gd name="connsiteX10" fmla="*/ 1064259 w 1943100"/>
                        <a:gd name="connsiteY10" fmla="*/ 284547 h 1422439"/>
                        <a:gd name="connsiteX11" fmla="*/ 1044625 w 1943100"/>
                        <a:gd name="connsiteY11" fmla="*/ 402353 h 1422439"/>
                        <a:gd name="connsiteX12" fmla="*/ 968892 w 1943100"/>
                        <a:gd name="connsiteY12" fmla="*/ 483695 h 1422439"/>
                        <a:gd name="connsiteX13" fmla="*/ 938038 w 1943100"/>
                        <a:gd name="connsiteY13" fmla="*/ 587477 h 1422439"/>
                        <a:gd name="connsiteX14" fmla="*/ 865111 w 1943100"/>
                        <a:gd name="connsiteY14" fmla="*/ 654795 h 1422439"/>
                        <a:gd name="connsiteX15" fmla="*/ 820903 w 1943100"/>
                        <a:gd name="connsiteY15" fmla="*/ 744469 h 1422439"/>
                        <a:gd name="connsiteX0" fmla="*/ 820903 w 1476581"/>
                        <a:gd name="connsiteY0" fmla="*/ 744469 h 1422439"/>
                        <a:gd name="connsiteX1" fmla="*/ 0 w 1476581"/>
                        <a:gd name="connsiteY1" fmla="*/ 1422439 h 1422439"/>
                        <a:gd name="connsiteX2" fmla="*/ 1410168 w 1476581"/>
                        <a:gd name="connsiteY2" fmla="*/ 643493 h 1422439"/>
                        <a:gd name="connsiteX3" fmla="*/ 1473776 w 1476581"/>
                        <a:gd name="connsiteY3" fmla="*/ 472476 h 1422439"/>
                        <a:gd name="connsiteX4" fmla="*/ 1476581 w 1476581"/>
                        <a:gd name="connsiteY4" fmla="*/ 225644 h 1422439"/>
                        <a:gd name="connsiteX5" fmla="*/ 1440117 w 1476581"/>
                        <a:gd name="connsiteY5" fmla="*/ 85398 h 1422439"/>
                        <a:gd name="connsiteX6" fmla="*/ 1354887 w 1476581"/>
                        <a:gd name="connsiteY6" fmla="*/ 0 h 1422439"/>
                        <a:gd name="connsiteX7" fmla="*/ 1226944 w 1476581"/>
                        <a:gd name="connsiteY7" fmla="*/ 29300 h 1422439"/>
                        <a:gd name="connsiteX8" fmla="*/ 1123162 w 1476581"/>
                        <a:gd name="connsiteY8" fmla="*/ 85398 h 1422439"/>
                        <a:gd name="connsiteX9" fmla="*/ 1103528 w 1476581"/>
                        <a:gd name="connsiteY9" fmla="*/ 177960 h 1422439"/>
                        <a:gd name="connsiteX10" fmla="*/ 1064259 w 1476581"/>
                        <a:gd name="connsiteY10" fmla="*/ 284547 h 1422439"/>
                        <a:gd name="connsiteX11" fmla="*/ 1044625 w 1476581"/>
                        <a:gd name="connsiteY11" fmla="*/ 402353 h 1422439"/>
                        <a:gd name="connsiteX12" fmla="*/ 968892 w 1476581"/>
                        <a:gd name="connsiteY12" fmla="*/ 483695 h 1422439"/>
                        <a:gd name="connsiteX13" fmla="*/ 938038 w 1476581"/>
                        <a:gd name="connsiteY13" fmla="*/ 587477 h 1422439"/>
                        <a:gd name="connsiteX14" fmla="*/ 865111 w 1476581"/>
                        <a:gd name="connsiteY14" fmla="*/ 654795 h 1422439"/>
                        <a:gd name="connsiteX15" fmla="*/ 820903 w 1476581"/>
                        <a:gd name="connsiteY15" fmla="*/ 744469 h 1422439"/>
                        <a:gd name="connsiteX0" fmla="*/ 820903 w 1476581"/>
                        <a:gd name="connsiteY0" fmla="*/ 744469 h 1422439"/>
                        <a:gd name="connsiteX1" fmla="*/ 0 w 1476581"/>
                        <a:gd name="connsiteY1" fmla="*/ 1422439 h 1422439"/>
                        <a:gd name="connsiteX2" fmla="*/ 1403654 w 1476581"/>
                        <a:gd name="connsiteY2" fmla="*/ 733332 h 1422439"/>
                        <a:gd name="connsiteX3" fmla="*/ 1410168 w 1476581"/>
                        <a:gd name="connsiteY3" fmla="*/ 643493 h 1422439"/>
                        <a:gd name="connsiteX4" fmla="*/ 1473776 w 1476581"/>
                        <a:gd name="connsiteY4" fmla="*/ 472476 h 1422439"/>
                        <a:gd name="connsiteX5" fmla="*/ 1476581 w 1476581"/>
                        <a:gd name="connsiteY5" fmla="*/ 225644 h 1422439"/>
                        <a:gd name="connsiteX6" fmla="*/ 1440117 w 1476581"/>
                        <a:gd name="connsiteY6" fmla="*/ 85398 h 1422439"/>
                        <a:gd name="connsiteX7" fmla="*/ 1354887 w 1476581"/>
                        <a:gd name="connsiteY7" fmla="*/ 0 h 1422439"/>
                        <a:gd name="connsiteX8" fmla="*/ 1226944 w 1476581"/>
                        <a:gd name="connsiteY8" fmla="*/ 29300 h 1422439"/>
                        <a:gd name="connsiteX9" fmla="*/ 1123162 w 1476581"/>
                        <a:gd name="connsiteY9" fmla="*/ 85398 h 1422439"/>
                        <a:gd name="connsiteX10" fmla="*/ 1103528 w 1476581"/>
                        <a:gd name="connsiteY10" fmla="*/ 177960 h 1422439"/>
                        <a:gd name="connsiteX11" fmla="*/ 1064259 w 1476581"/>
                        <a:gd name="connsiteY11" fmla="*/ 284547 h 1422439"/>
                        <a:gd name="connsiteX12" fmla="*/ 1044625 w 1476581"/>
                        <a:gd name="connsiteY12" fmla="*/ 402353 h 1422439"/>
                        <a:gd name="connsiteX13" fmla="*/ 968892 w 1476581"/>
                        <a:gd name="connsiteY13" fmla="*/ 483695 h 1422439"/>
                        <a:gd name="connsiteX14" fmla="*/ 938038 w 1476581"/>
                        <a:gd name="connsiteY14" fmla="*/ 587477 h 1422439"/>
                        <a:gd name="connsiteX15" fmla="*/ 865111 w 1476581"/>
                        <a:gd name="connsiteY15" fmla="*/ 654795 h 1422439"/>
                        <a:gd name="connsiteX16" fmla="*/ 820903 w 1476581"/>
                        <a:gd name="connsiteY16" fmla="*/ 744469 h 1422439"/>
                        <a:gd name="connsiteX0" fmla="*/ 820903 w 1476581"/>
                        <a:gd name="connsiteY0" fmla="*/ 744469 h 1422439"/>
                        <a:gd name="connsiteX1" fmla="*/ 0 w 1476581"/>
                        <a:gd name="connsiteY1" fmla="*/ 1422439 h 1422439"/>
                        <a:gd name="connsiteX2" fmla="*/ 1442923 w 1476581"/>
                        <a:gd name="connsiteY2" fmla="*/ 806260 h 1422439"/>
                        <a:gd name="connsiteX3" fmla="*/ 1403654 w 1476581"/>
                        <a:gd name="connsiteY3" fmla="*/ 733332 h 1422439"/>
                        <a:gd name="connsiteX4" fmla="*/ 1410168 w 1476581"/>
                        <a:gd name="connsiteY4" fmla="*/ 643493 h 1422439"/>
                        <a:gd name="connsiteX5" fmla="*/ 1473776 w 1476581"/>
                        <a:gd name="connsiteY5" fmla="*/ 472476 h 1422439"/>
                        <a:gd name="connsiteX6" fmla="*/ 1476581 w 1476581"/>
                        <a:gd name="connsiteY6" fmla="*/ 225644 h 1422439"/>
                        <a:gd name="connsiteX7" fmla="*/ 1440117 w 1476581"/>
                        <a:gd name="connsiteY7" fmla="*/ 85398 h 1422439"/>
                        <a:gd name="connsiteX8" fmla="*/ 1354887 w 1476581"/>
                        <a:gd name="connsiteY8" fmla="*/ 0 h 1422439"/>
                        <a:gd name="connsiteX9" fmla="*/ 1226944 w 1476581"/>
                        <a:gd name="connsiteY9" fmla="*/ 29300 h 1422439"/>
                        <a:gd name="connsiteX10" fmla="*/ 1123162 w 1476581"/>
                        <a:gd name="connsiteY10" fmla="*/ 85398 h 1422439"/>
                        <a:gd name="connsiteX11" fmla="*/ 1103528 w 1476581"/>
                        <a:gd name="connsiteY11" fmla="*/ 177960 h 1422439"/>
                        <a:gd name="connsiteX12" fmla="*/ 1064259 w 1476581"/>
                        <a:gd name="connsiteY12" fmla="*/ 284547 h 1422439"/>
                        <a:gd name="connsiteX13" fmla="*/ 1044625 w 1476581"/>
                        <a:gd name="connsiteY13" fmla="*/ 402353 h 1422439"/>
                        <a:gd name="connsiteX14" fmla="*/ 968892 w 1476581"/>
                        <a:gd name="connsiteY14" fmla="*/ 483695 h 1422439"/>
                        <a:gd name="connsiteX15" fmla="*/ 938038 w 1476581"/>
                        <a:gd name="connsiteY15" fmla="*/ 587477 h 1422439"/>
                        <a:gd name="connsiteX16" fmla="*/ 865111 w 1476581"/>
                        <a:gd name="connsiteY16" fmla="*/ 654795 h 1422439"/>
                        <a:gd name="connsiteX17" fmla="*/ 820903 w 1476581"/>
                        <a:gd name="connsiteY17" fmla="*/ 744469 h 1422439"/>
                        <a:gd name="connsiteX0" fmla="*/ 750780 w 1406458"/>
                        <a:gd name="connsiteY0" fmla="*/ 744469 h 1576709"/>
                        <a:gd name="connsiteX1" fmla="*/ 0 w 1406458"/>
                        <a:gd name="connsiteY1" fmla="*/ 1576709 h 1576709"/>
                        <a:gd name="connsiteX2" fmla="*/ 1372800 w 1406458"/>
                        <a:gd name="connsiteY2" fmla="*/ 806260 h 1576709"/>
                        <a:gd name="connsiteX3" fmla="*/ 1333531 w 1406458"/>
                        <a:gd name="connsiteY3" fmla="*/ 733332 h 1576709"/>
                        <a:gd name="connsiteX4" fmla="*/ 1340045 w 1406458"/>
                        <a:gd name="connsiteY4" fmla="*/ 643493 h 1576709"/>
                        <a:gd name="connsiteX5" fmla="*/ 1403653 w 1406458"/>
                        <a:gd name="connsiteY5" fmla="*/ 472476 h 1576709"/>
                        <a:gd name="connsiteX6" fmla="*/ 1406458 w 1406458"/>
                        <a:gd name="connsiteY6" fmla="*/ 225644 h 1576709"/>
                        <a:gd name="connsiteX7" fmla="*/ 1369994 w 1406458"/>
                        <a:gd name="connsiteY7" fmla="*/ 85398 h 1576709"/>
                        <a:gd name="connsiteX8" fmla="*/ 1284764 w 1406458"/>
                        <a:gd name="connsiteY8" fmla="*/ 0 h 1576709"/>
                        <a:gd name="connsiteX9" fmla="*/ 1156821 w 1406458"/>
                        <a:gd name="connsiteY9" fmla="*/ 29300 h 1576709"/>
                        <a:gd name="connsiteX10" fmla="*/ 1053039 w 1406458"/>
                        <a:gd name="connsiteY10" fmla="*/ 85398 h 1576709"/>
                        <a:gd name="connsiteX11" fmla="*/ 1033405 w 1406458"/>
                        <a:gd name="connsiteY11" fmla="*/ 177960 h 1576709"/>
                        <a:gd name="connsiteX12" fmla="*/ 994136 w 1406458"/>
                        <a:gd name="connsiteY12" fmla="*/ 284547 h 1576709"/>
                        <a:gd name="connsiteX13" fmla="*/ 974502 w 1406458"/>
                        <a:gd name="connsiteY13" fmla="*/ 402353 h 1576709"/>
                        <a:gd name="connsiteX14" fmla="*/ 898769 w 1406458"/>
                        <a:gd name="connsiteY14" fmla="*/ 483695 h 1576709"/>
                        <a:gd name="connsiteX15" fmla="*/ 867915 w 1406458"/>
                        <a:gd name="connsiteY15" fmla="*/ 587477 h 1576709"/>
                        <a:gd name="connsiteX16" fmla="*/ 794988 w 1406458"/>
                        <a:gd name="connsiteY16" fmla="*/ 654795 h 1576709"/>
                        <a:gd name="connsiteX17" fmla="*/ 750780 w 1406458"/>
                        <a:gd name="connsiteY17" fmla="*/ 744469 h 1576709"/>
                        <a:gd name="connsiteX0" fmla="*/ 750780 w 1406458"/>
                        <a:gd name="connsiteY0" fmla="*/ 744469 h 1580414"/>
                        <a:gd name="connsiteX1" fmla="*/ 0 w 1406458"/>
                        <a:gd name="connsiteY1" fmla="*/ 1576709 h 1580414"/>
                        <a:gd name="connsiteX2" fmla="*/ 144249 w 1406458"/>
                        <a:gd name="connsiteY2" fmla="*/ 1580414 h 1580414"/>
                        <a:gd name="connsiteX3" fmla="*/ 1372800 w 1406458"/>
                        <a:gd name="connsiteY3" fmla="*/ 806260 h 1580414"/>
                        <a:gd name="connsiteX4" fmla="*/ 1333531 w 1406458"/>
                        <a:gd name="connsiteY4" fmla="*/ 733332 h 1580414"/>
                        <a:gd name="connsiteX5" fmla="*/ 1340045 w 1406458"/>
                        <a:gd name="connsiteY5" fmla="*/ 643493 h 1580414"/>
                        <a:gd name="connsiteX6" fmla="*/ 1403653 w 1406458"/>
                        <a:gd name="connsiteY6" fmla="*/ 472476 h 1580414"/>
                        <a:gd name="connsiteX7" fmla="*/ 1406458 w 1406458"/>
                        <a:gd name="connsiteY7" fmla="*/ 225644 h 1580414"/>
                        <a:gd name="connsiteX8" fmla="*/ 1369994 w 1406458"/>
                        <a:gd name="connsiteY8" fmla="*/ 85398 h 1580414"/>
                        <a:gd name="connsiteX9" fmla="*/ 1284764 w 1406458"/>
                        <a:gd name="connsiteY9" fmla="*/ 0 h 1580414"/>
                        <a:gd name="connsiteX10" fmla="*/ 1156821 w 1406458"/>
                        <a:gd name="connsiteY10" fmla="*/ 29300 h 1580414"/>
                        <a:gd name="connsiteX11" fmla="*/ 1053039 w 1406458"/>
                        <a:gd name="connsiteY11" fmla="*/ 85398 h 1580414"/>
                        <a:gd name="connsiteX12" fmla="*/ 1033405 w 1406458"/>
                        <a:gd name="connsiteY12" fmla="*/ 177960 h 1580414"/>
                        <a:gd name="connsiteX13" fmla="*/ 994136 w 1406458"/>
                        <a:gd name="connsiteY13" fmla="*/ 284547 h 1580414"/>
                        <a:gd name="connsiteX14" fmla="*/ 974502 w 1406458"/>
                        <a:gd name="connsiteY14" fmla="*/ 402353 h 1580414"/>
                        <a:gd name="connsiteX15" fmla="*/ 898769 w 1406458"/>
                        <a:gd name="connsiteY15" fmla="*/ 483695 h 1580414"/>
                        <a:gd name="connsiteX16" fmla="*/ 867915 w 1406458"/>
                        <a:gd name="connsiteY16" fmla="*/ 587477 h 1580414"/>
                        <a:gd name="connsiteX17" fmla="*/ 794988 w 1406458"/>
                        <a:gd name="connsiteY17" fmla="*/ 654795 h 1580414"/>
                        <a:gd name="connsiteX18" fmla="*/ 750780 w 1406458"/>
                        <a:gd name="connsiteY18" fmla="*/ 744469 h 1580414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1372800 w 1406458"/>
                        <a:gd name="connsiteY4" fmla="*/ 806260 h 1625292"/>
                        <a:gd name="connsiteX5" fmla="*/ 1333531 w 1406458"/>
                        <a:gd name="connsiteY5" fmla="*/ 733332 h 1625292"/>
                        <a:gd name="connsiteX6" fmla="*/ 1340045 w 1406458"/>
                        <a:gd name="connsiteY6" fmla="*/ 643493 h 1625292"/>
                        <a:gd name="connsiteX7" fmla="*/ 1403653 w 1406458"/>
                        <a:gd name="connsiteY7" fmla="*/ 472476 h 1625292"/>
                        <a:gd name="connsiteX8" fmla="*/ 1406458 w 1406458"/>
                        <a:gd name="connsiteY8" fmla="*/ 225644 h 1625292"/>
                        <a:gd name="connsiteX9" fmla="*/ 1369994 w 1406458"/>
                        <a:gd name="connsiteY9" fmla="*/ 85398 h 1625292"/>
                        <a:gd name="connsiteX10" fmla="*/ 1284764 w 1406458"/>
                        <a:gd name="connsiteY10" fmla="*/ 0 h 1625292"/>
                        <a:gd name="connsiteX11" fmla="*/ 1156821 w 1406458"/>
                        <a:gd name="connsiteY11" fmla="*/ 29300 h 1625292"/>
                        <a:gd name="connsiteX12" fmla="*/ 1053039 w 1406458"/>
                        <a:gd name="connsiteY12" fmla="*/ 85398 h 1625292"/>
                        <a:gd name="connsiteX13" fmla="*/ 1033405 w 1406458"/>
                        <a:gd name="connsiteY13" fmla="*/ 177960 h 1625292"/>
                        <a:gd name="connsiteX14" fmla="*/ 994136 w 1406458"/>
                        <a:gd name="connsiteY14" fmla="*/ 284547 h 1625292"/>
                        <a:gd name="connsiteX15" fmla="*/ 974502 w 1406458"/>
                        <a:gd name="connsiteY15" fmla="*/ 402353 h 1625292"/>
                        <a:gd name="connsiteX16" fmla="*/ 898769 w 1406458"/>
                        <a:gd name="connsiteY16" fmla="*/ 483695 h 1625292"/>
                        <a:gd name="connsiteX17" fmla="*/ 867915 w 1406458"/>
                        <a:gd name="connsiteY17" fmla="*/ 587477 h 1625292"/>
                        <a:gd name="connsiteX18" fmla="*/ 794988 w 1406458"/>
                        <a:gd name="connsiteY18" fmla="*/ 654795 h 1625292"/>
                        <a:gd name="connsiteX19" fmla="*/ 750780 w 1406458"/>
                        <a:gd name="connsiteY19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1372800 w 1406458"/>
                        <a:gd name="connsiteY5" fmla="*/ 806260 h 1625292"/>
                        <a:gd name="connsiteX6" fmla="*/ 1333531 w 1406458"/>
                        <a:gd name="connsiteY6" fmla="*/ 733332 h 1625292"/>
                        <a:gd name="connsiteX7" fmla="*/ 1340045 w 1406458"/>
                        <a:gd name="connsiteY7" fmla="*/ 643493 h 1625292"/>
                        <a:gd name="connsiteX8" fmla="*/ 1403653 w 1406458"/>
                        <a:gd name="connsiteY8" fmla="*/ 472476 h 1625292"/>
                        <a:gd name="connsiteX9" fmla="*/ 1406458 w 1406458"/>
                        <a:gd name="connsiteY9" fmla="*/ 225644 h 1625292"/>
                        <a:gd name="connsiteX10" fmla="*/ 1369994 w 1406458"/>
                        <a:gd name="connsiteY10" fmla="*/ 85398 h 1625292"/>
                        <a:gd name="connsiteX11" fmla="*/ 1284764 w 1406458"/>
                        <a:gd name="connsiteY11" fmla="*/ 0 h 1625292"/>
                        <a:gd name="connsiteX12" fmla="*/ 1156821 w 1406458"/>
                        <a:gd name="connsiteY12" fmla="*/ 29300 h 1625292"/>
                        <a:gd name="connsiteX13" fmla="*/ 1053039 w 1406458"/>
                        <a:gd name="connsiteY13" fmla="*/ 85398 h 1625292"/>
                        <a:gd name="connsiteX14" fmla="*/ 1033405 w 1406458"/>
                        <a:gd name="connsiteY14" fmla="*/ 177960 h 1625292"/>
                        <a:gd name="connsiteX15" fmla="*/ 994136 w 1406458"/>
                        <a:gd name="connsiteY15" fmla="*/ 284547 h 1625292"/>
                        <a:gd name="connsiteX16" fmla="*/ 974502 w 1406458"/>
                        <a:gd name="connsiteY16" fmla="*/ 402353 h 1625292"/>
                        <a:gd name="connsiteX17" fmla="*/ 898769 w 1406458"/>
                        <a:gd name="connsiteY17" fmla="*/ 483695 h 1625292"/>
                        <a:gd name="connsiteX18" fmla="*/ 867915 w 1406458"/>
                        <a:gd name="connsiteY18" fmla="*/ 587477 h 1625292"/>
                        <a:gd name="connsiteX19" fmla="*/ 794988 w 1406458"/>
                        <a:gd name="connsiteY19" fmla="*/ 654795 h 1625292"/>
                        <a:gd name="connsiteX20" fmla="*/ 750780 w 1406458"/>
                        <a:gd name="connsiteY20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1372800 w 1406458"/>
                        <a:gd name="connsiteY6" fmla="*/ 806260 h 1625292"/>
                        <a:gd name="connsiteX7" fmla="*/ 1333531 w 1406458"/>
                        <a:gd name="connsiteY7" fmla="*/ 733332 h 1625292"/>
                        <a:gd name="connsiteX8" fmla="*/ 1340045 w 1406458"/>
                        <a:gd name="connsiteY8" fmla="*/ 643493 h 1625292"/>
                        <a:gd name="connsiteX9" fmla="*/ 1403653 w 1406458"/>
                        <a:gd name="connsiteY9" fmla="*/ 472476 h 1625292"/>
                        <a:gd name="connsiteX10" fmla="*/ 1406458 w 1406458"/>
                        <a:gd name="connsiteY10" fmla="*/ 225644 h 1625292"/>
                        <a:gd name="connsiteX11" fmla="*/ 1369994 w 1406458"/>
                        <a:gd name="connsiteY11" fmla="*/ 85398 h 1625292"/>
                        <a:gd name="connsiteX12" fmla="*/ 1284764 w 1406458"/>
                        <a:gd name="connsiteY12" fmla="*/ 0 h 1625292"/>
                        <a:gd name="connsiteX13" fmla="*/ 1156821 w 1406458"/>
                        <a:gd name="connsiteY13" fmla="*/ 29300 h 1625292"/>
                        <a:gd name="connsiteX14" fmla="*/ 1053039 w 1406458"/>
                        <a:gd name="connsiteY14" fmla="*/ 85398 h 1625292"/>
                        <a:gd name="connsiteX15" fmla="*/ 1033405 w 1406458"/>
                        <a:gd name="connsiteY15" fmla="*/ 177960 h 1625292"/>
                        <a:gd name="connsiteX16" fmla="*/ 994136 w 1406458"/>
                        <a:gd name="connsiteY16" fmla="*/ 284547 h 1625292"/>
                        <a:gd name="connsiteX17" fmla="*/ 974502 w 1406458"/>
                        <a:gd name="connsiteY17" fmla="*/ 402353 h 1625292"/>
                        <a:gd name="connsiteX18" fmla="*/ 898769 w 1406458"/>
                        <a:gd name="connsiteY18" fmla="*/ 483695 h 1625292"/>
                        <a:gd name="connsiteX19" fmla="*/ 867915 w 1406458"/>
                        <a:gd name="connsiteY19" fmla="*/ 587477 h 1625292"/>
                        <a:gd name="connsiteX20" fmla="*/ 794988 w 1406458"/>
                        <a:gd name="connsiteY20" fmla="*/ 654795 h 1625292"/>
                        <a:gd name="connsiteX21" fmla="*/ 750780 w 1406458"/>
                        <a:gd name="connsiteY21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1372800 w 1406458"/>
                        <a:gd name="connsiteY7" fmla="*/ 806260 h 1625292"/>
                        <a:gd name="connsiteX8" fmla="*/ 1333531 w 1406458"/>
                        <a:gd name="connsiteY8" fmla="*/ 733332 h 1625292"/>
                        <a:gd name="connsiteX9" fmla="*/ 1340045 w 1406458"/>
                        <a:gd name="connsiteY9" fmla="*/ 643493 h 1625292"/>
                        <a:gd name="connsiteX10" fmla="*/ 1403653 w 1406458"/>
                        <a:gd name="connsiteY10" fmla="*/ 472476 h 1625292"/>
                        <a:gd name="connsiteX11" fmla="*/ 1406458 w 1406458"/>
                        <a:gd name="connsiteY11" fmla="*/ 225644 h 1625292"/>
                        <a:gd name="connsiteX12" fmla="*/ 1369994 w 1406458"/>
                        <a:gd name="connsiteY12" fmla="*/ 85398 h 1625292"/>
                        <a:gd name="connsiteX13" fmla="*/ 1284764 w 1406458"/>
                        <a:gd name="connsiteY13" fmla="*/ 0 h 1625292"/>
                        <a:gd name="connsiteX14" fmla="*/ 1156821 w 1406458"/>
                        <a:gd name="connsiteY14" fmla="*/ 29300 h 1625292"/>
                        <a:gd name="connsiteX15" fmla="*/ 1053039 w 1406458"/>
                        <a:gd name="connsiteY15" fmla="*/ 85398 h 1625292"/>
                        <a:gd name="connsiteX16" fmla="*/ 1033405 w 1406458"/>
                        <a:gd name="connsiteY16" fmla="*/ 177960 h 1625292"/>
                        <a:gd name="connsiteX17" fmla="*/ 994136 w 1406458"/>
                        <a:gd name="connsiteY17" fmla="*/ 284547 h 1625292"/>
                        <a:gd name="connsiteX18" fmla="*/ 974502 w 1406458"/>
                        <a:gd name="connsiteY18" fmla="*/ 402353 h 1625292"/>
                        <a:gd name="connsiteX19" fmla="*/ 898769 w 1406458"/>
                        <a:gd name="connsiteY19" fmla="*/ 483695 h 1625292"/>
                        <a:gd name="connsiteX20" fmla="*/ 867915 w 1406458"/>
                        <a:gd name="connsiteY20" fmla="*/ 587477 h 1625292"/>
                        <a:gd name="connsiteX21" fmla="*/ 794988 w 1406458"/>
                        <a:gd name="connsiteY21" fmla="*/ 654795 h 1625292"/>
                        <a:gd name="connsiteX22" fmla="*/ 750780 w 1406458"/>
                        <a:gd name="connsiteY22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1372800 w 1406458"/>
                        <a:gd name="connsiteY8" fmla="*/ 806260 h 1625292"/>
                        <a:gd name="connsiteX9" fmla="*/ 1333531 w 1406458"/>
                        <a:gd name="connsiteY9" fmla="*/ 733332 h 1625292"/>
                        <a:gd name="connsiteX10" fmla="*/ 1340045 w 1406458"/>
                        <a:gd name="connsiteY10" fmla="*/ 643493 h 1625292"/>
                        <a:gd name="connsiteX11" fmla="*/ 1403653 w 1406458"/>
                        <a:gd name="connsiteY11" fmla="*/ 472476 h 1625292"/>
                        <a:gd name="connsiteX12" fmla="*/ 1406458 w 1406458"/>
                        <a:gd name="connsiteY12" fmla="*/ 225644 h 1625292"/>
                        <a:gd name="connsiteX13" fmla="*/ 1369994 w 1406458"/>
                        <a:gd name="connsiteY13" fmla="*/ 85398 h 1625292"/>
                        <a:gd name="connsiteX14" fmla="*/ 1284764 w 1406458"/>
                        <a:gd name="connsiteY14" fmla="*/ 0 h 1625292"/>
                        <a:gd name="connsiteX15" fmla="*/ 1156821 w 1406458"/>
                        <a:gd name="connsiteY15" fmla="*/ 29300 h 1625292"/>
                        <a:gd name="connsiteX16" fmla="*/ 1053039 w 1406458"/>
                        <a:gd name="connsiteY16" fmla="*/ 85398 h 1625292"/>
                        <a:gd name="connsiteX17" fmla="*/ 1033405 w 1406458"/>
                        <a:gd name="connsiteY17" fmla="*/ 177960 h 1625292"/>
                        <a:gd name="connsiteX18" fmla="*/ 994136 w 1406458"/>
                        <a:gd name="connsiteY18" fmla="*/ 284547 h 1625292"/>
                        <a:gd name="connsiteX19" fmla="*/ 974502 w 1406458"/>
                        <a:gd name="connsiteY19" fmla="*/ 402353 h 1625292"/>
                        <a:gd name="connsiteX20" fmla="*/ 898769 w 1406458"/>
                        <a:gd name="connsiteY20" fmla="*/ 483695 h 1625292"/>
                        <a:gd name="connsiteX21" fmla="*/ 867915 w 1406458"/>
                        <a:gd name="connsiteY21" fmla="*/ 587477 h 1625292"/>
                        <a:gd name="connsiteX22" fmla="*/ 794988 w 1406458"/>
                        <a:gd name="connsiteY22" fmla="*/ 654795 h 1625292"/>
                        <a:gd name="connsiteX23" fmla="*/ 750780 w 1406458"/>
                        <a:gd name="connsiteY23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876330 w 1406458"/>
                        <a:gd name="connsiteY8" fmla="*/ 1257849 h 1625292"/>
                        <a:gd name="connsiteX9" fmla="*/ 1372800 w 1406458"/>
                        <a:gd name="connsiteY9" fmla="*/ 806260 h 1625292"/>
                        <a:gd name="connsiteX10" fmla="*/ 1333531 w 1406458"/>
                        <a:gd name="connsiteY10" fmla="*/ 733332 h 1625292"/>
                        <a:gd name="connsiteX11" fmla="*/ 1340045 w 1406458"/>
                        <a:gd name="connsiteY11" fmla="*/ 643493 h 1625292"/>
                        <a:gd name="connsiteX12" fmla="*/ 1403653 w 1406458"/>
                        <a:gd name="connsiteY12" fmla="*/ 472476 h 1625292"/>
                        <a:gd name="connsiteX13" fmla="*/ 1406458 w 1406458"/>
                        <a:gd name="connsiteY13" fmla="*/ 225644 h 1625292"/>
                        <a:gd name="connsiteX14" fmla="*/ 1369994 w 1406458"/>
                        <a:gd name="connsiteY14" fmla="*/ 85398 h 1625292"/>
                        <a:gd name="connsiteX15" fmla="*/ 1284764 w 1406458"/>
                        <a:gd name="connsiteY15" fmla="*/ 0 h 1625292"/>
                        <a:gd name="connsiteX16" fmla="*/ 1156821 w 1406458"/>
                        <a:gd name="connsiteY16" fmla="*/ 29300 h 1625292"/>
                        <a:gd name="connsiteX17" fmla="*/ 1053039 w 1406458"/>
                        <a:gd name="connsiteY17" fmla="*/ 85398 h 1625292"/>
                        <a:gd name="connsiteX18" fmla="*/ 1033405 w 1406458"/>
                        <a:gd name="connsiteY18" fmla="*/ 177960 h 1625292"/>
                        <a:gd name="connsiteX19" fmla="*/ 994136 w 1406458"/>
                        <a:gd name="connsiteY19" fmla="*/ 284547 h 1625292"/>
                        <a:gd name="connsiteX20" fmla="*/ 974502 w 1406458"/>
                        <a:gd name="connsiteY20" fmla="*/ 402353 h 1625292"/>
                        <a:gd name="connsiteX21" fmla="*/ 898769 w 1406458"/>
                        <a:gd name="connsiteY21" fmla="*/ 483695 h 1625292"/>
                        <a:gd name="connsiteX22" fmla="*/ 867915 w 1406458"/>
                        <a:gd name="connsiteY22" fmla="*/ 587477 h 1625292"/>
                        <a:gd name="connsiteX23" fmla="*/ 794988 w 1406458"/>
                        <a:gd name="connsiteY23" fmla="*/ 654795 h 1625292"/>
                        <a:gd name="connsiteX24" fmla="*/ 750780 w 1406458"/>
                        <a:gd name="connsiteY24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876330 w 1406458"/>
                        <a:gd name="connsiteY8" fmla="*/ 1257849 h 1625292"/>
                        <a:gd name="connsiteX9" fmla="*/ 1019380 w 1406458"/>
                        <a:gd name="connsiteY9" fmla="*/ 1238215 h 1625292"/>
                        <a:gd name="connsiteX10" fmla="*/ 1372800 w 1406458"/>
                        <a:gd name="connsiteY10" fmla="*/ 806260 h 1625292"/>
                        <a:gd name="connsiteX11" fmla="*/ 1333531 w 1406458"/>
                        <a:gd name="connsiteY11" fmla="*/ 733332 h 1625292"/>
                        <a:gd name="connsiteX12" fmla="*/ 1340045 w 1406458"/>
                        <a:gd name="connsiteY12" fmla="*/ 643493 h 1625292"/>
                        <a:gd name="connsiteX13" fmla="*/ 1403653 w 1406458"/>
                        <a:gd name="connsiteY13" fmla="*/ 472476 h 1625292"/>
                        <a:gd name="connsiteX14" fmla="*/ 1406458 w 1406458"/>
                        <a:gd name="connsiteY14" fmla="*/ 225644 h 1625292"/>
                        <a:gd name="connsiteX15" fmla="*/ 1369994 w 1406458"/>
                        <a:gd name="connsiteY15" fmla="*/ 85398 h 1625292"/>
                        <a:gd name="connsiteX16" fmla="*/ 1284764 w 1406458"/>
                        <a:gd name="connsiteY16" fmla="*/ 0 h 1625292"/>
                        <a:gd name="connsiteX17" fmla="*/ 1156821 w 1406458"/>
                        <a:gd name="connsiteY17" fmla="*/ 29300 h 1625292"/>
                        <a:gd name="connsiteX18" fmla="*/ 1053039 w 1406458"/>
                        <a:gd name="connsiteY18" fmla="*/ 85398 h 1625292"/>
                        <a:gd name="connsiteX19" fmla="*/ 1033405 w 1406458"/>
                        <a:gd name="connsiteY19" fmla="*/ 177960 h 1625292"/>
                        <a:gd name="connsiteX20" fmla="*/ 994136 w 1406458"/>
                        <a:gd name="connsiteY20" fmla="*/ 284547 h 1625292"/>
                        <a:gd name="connsiteX21" fmla="*/ 974502 w 1406458"/>
                        <a:gd name="connsiteY21" fmla="*/ 402353 h 1625292"/>
                        <a:gd name="connsiteX22" fmla="*/ 898769 w 1406458"/>
                        <a:gd name="connsiteY22" fmla="*/ 483695 h 1625292"/>
                        <a:gd name="connsiteX23" fmla="*/ 867915 w 1406458"/>
                        <a:gd name="connsiteY23" fmla="*/ 587477 h 1625292"/>
                        <a:gd name="connsiteX24" fmla="*/ 794988 w 1406458"/>
                        <a:gd name="connsiteY24" fmla="*/ 654795 h 1625292"/>
                        <a:gd name="connsiteX25" fmla="*/ 750780 w 1406458"/>
                        <a:gd name="connsiteY25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876330 w 1406458"/>
                        <a:gd name="connsiteY8" fmla="*/ 1257849 h 1625292"/>
                        <a:gd name="connsiteX9" fmla="*/ 1019380 w 1406458"/>
                        <a:gd name="connsiteY9" fmla="*/ 1238215 h 1625292"/>
                        <a:gd name="connsiteX10" fmla="*/ 1168040 w 1406458"/>
                        <a:gd name="connsiteY10" fmla="*/ 1221385 h 1625292"/>
                        <a:gd name="connsiteX11" fmla="*/ 1372800 w 1406458"/>
                        <a:gd name="connsiteY11" fmla="*/ 806260 h 1625292"/>
                        <a:gd name="connsiteX12" fmla="*/ 1333531 w 1406458"/>
                        <a:gd name="connsiteY12" fmla="*/ 733332 h 1625292"/>
                        <a:gd name="connsiteX13" fmla="*/ 1340045 w 1406458"/>
                        <a:gd name="connsiteY13" fmla="*/ 643493 h 1625292"/>
                        <a:gd name="connsiteX14" fmla="*/ 1403653 w 1406458"/>
                        <a:gd name="connsiteY14" fmla="*/ 472476 h 1625292"/>
                        <a:gd name="connsiteX15" fmla="*/ 1406458 w 1406458"/>
                        <a:gd name="connsiteY15" fmla="*/ 225644 h 1625292"/>
                        <a:gd name="connsiteX16" fmla="*/ 1369994 w 1406458"/>
                        <a:gd name="connsiteY16" fmla="*/ 85398 h 1625292"/>
                        <a:gd name="connsiteX17" fmla="*/ 1284764 w 1406458"/>
                        <a:gd name="connsiteY17" fmla="*/ 0 h 1625292"/>
                        <a:gd name="connsiteX18" fmla="*/ 1156821 w 1406458"/>
                        <a:gd name="connsiteY18" fmla="*/ 29300 h 1625292"/>
                        <a:gd name="connsiteX19" fmla="*/ 1053039 w 1406458"/>
                        <a:gd name="connsiteY19" fmla="*/ 85398 h 1625292"/>
                        <a:gd name="connsiteX20" fmla="*/ 1033405 w 1406458"/>
                        <a:gd name="connsiteY20" fmla="*/ 177960 h 1625292"/>
                        <a:gd name="connsiteX21" fmla="*/ 994136 w 1406458"/>
                        <a:gd name="connsiteY21" fmla="*/ 284547 h 1625292"/>
                        <a:gd name="connsiteX22" fmla="*/ 974502 w 1406458"/>
                        <a:gd name="connsiteY22" fmla="*/ 402353 h 1625292"/>
                        <a:gd name="connsiteX23" fmla="*/ 898769 w 1406458"/>
                        <a:gd name="connsiteY23" fmla="*/ 483695 h 1625292"/>
                        <a:gd name="connsiteX24" fmla="*/ 867915 w 1406458"/>
                        <a:gd name="connsiteY24" fmla="*/ 587477 h 1625292"/>
                        <a:gd name="connsiteX25" fmla="*/ 794988 w 1406458"/>
                        <a:gd name="connsiteY25" fmla="*/ 654795 h 1625292"/>
                        <a:gd name="connsiteX26" fmla="*/ 750780 w 1406458"/>
                        <a:gd name="connsiteY26" fmla="*/ 744469 h 1625292"/>
                        <a:gd name="connsiteX0" fmla="*/ 750780 w 1406458"/>
                        <a:gd name="connsiteY0" fmla="*/ 744469 h 1625292"/>
                        <a:gd name="connsiteX1" fmla="*/ 0 w 1406458"/>
                        <a:gd name="connsiteY1" fmla="*/ 1576709 h 1625292"/>
                        <a:gd name="connsiteX2" fmla="*/ 144249 w 1406458"/>
                        <a:gd name="connsiteY2" fmla="*/ 1580414 h 1625292"/>
                        <a:gd name="connsiteX3" fmla="*/ 273275 w 1406458"/>
                        <a:gd name="connsiteY3" fmla="*/ 1625292 h 1625292"/>
                        <a:gd name="connsiteX4" fmla="*/ 388276 w 1406458"/>
                        <a:gd name="connsiteY4" fmla="*/ 1611267 h 1625292"/>
                        <a:gd name="connsiteX5" fmla="*/ 528521 w 1406458"/>
                        <a:gd name="connsiteY5" fmla="*/ 1465412 h 1625292"/>
                        <a:gd name="connsiteX6" fmla="*/ 593034 w 1406458"/>
                        <a:gd name="connsiteY6" fmla="*/ 1364435 h 1625292"/>
                        <a:gd name="connsiteX7" fmla="*/ 719255 w 1406458"/>
                        <a:gd name="connsiteY7" fmla="*/ 1336386 h 1625292"/>
                        <a:gd name="connsiteX8" fmla="*/ 876330 w 1406458"/>
                        <a:gd name="connsiteY8" fmla="*/ 1257849 h 1625292"/>
                        <a:gd name="connsiteX9" fmla="*/ 1019380 w 1406458"/>
                        <a:gd name="connsiteY9" fmla="*/ 1238215 h 1625292"/>
                        <a:gd name="connsiteX10" fmla="*/ 1168040 w 1406458"/>
                        <a:gd name="connsiteY10" fmla="*/ 1221385 h 1625292"/>
                        <a:gd name="connsiteX11" fmla="*/ 1232553 w 1406458"/>
                        <a:gd name="connsiteY11" fmla="*/ 1072725 h 1625292"/>
                        <a:gd name="connsiteX12" fmla="*/ 1372800 w 1406458"/>
                        <a:gd name="connsiteY12" fmla="*/ 806260 h 1625292"/>
                        <a:gd name="connsiteX13" fmla="*/ 1333531 w 1406458"/>
                        <a:gd name="connsiteY13" fmla="*/ 733332 h 1625292"/>
                        <a:gd name="connsiteX14" fmla="*/ 1340045 w 1406458"/>
                        <a:gd name="connsiteY14" fmla="*/ 643493 h 1625292"/>
                        <a:gd name="connsiteX15" fmla="*/ 1403653 w 1406458"/>
                        <a:gd name="connsiteY15" fmla="*/ 472476 h 1625292"/>
                        <a:gd name="connsiteX16" fmla="*/ 1406458 w 1406458"/>
                        <a:gd name="connsiteY16" fmla="*/ 225644 h 1625292"/>
                        <a:gd name="connsiteX17" fmla="*/ 1369994 w 1406458"/>
                        <a:gd name="connsiteY17" fmla="*/ 85398 h 1625292"/>
                        <a:gd name="connsiteX18" fmla="*/ 1284764 w 1406458"/>
                        <a:gd name="connsiteY18" fmla="*/ 0 h 1625292"/>
                        <a:gd name="connsiteX19" fmla="*/ 1156821 w 1406458"/>
                        <a:gd name="connsiteY19" fmla="*/ 29300 h 1625292"/>
                        <a:gd name="connsiteX20" fmla="*/ 1053039 w 1406458"/>
                        <a:gd name="connsiteY20" fmla="*/ 85398 h 1625292"/>
                        <a:gd name="connsiteX21" fmla="*/ 1033405 w 1406458"/>
                        <a:gd name="connsiteY21" fmla="*/ 177960 h 1625292"/>
                        <a:gd name="connsiteX22" fmla="*/ 994136 w 1406458"/>
                        <a:gd name="connsiteY22" fmla="*/ 284547 h 1625292"/>
                        <a:gd name="connsiteX23" fmla="*/ 974502 w 1406458"/>
                        <a:gd name="connsiteY23" fmla="*/ 402353 h 1625292"/>
                        <a:gd name="connsiteX24" fmla="*/ 898769 w 1406458"/>
                        <a:gd name="connsiteY24" fmla="*/ 483695 h 1625292"/>
                        <a:gd name="connsiteX25" fmla="*/ 867915 w 1406458"/>
                        <a:gd name="connsiteY25" fmla="*/ 587477 h 1625292"/>
                        <a:gd name="connsiteX26" fmla="*/ 794988 w 1406458"/>
                        <a:gd name="connsiteY26" fmla="*/ 654795 h 1625292"/>
                        <a:gd name="connsiteX27" fmla="*/ 750780 w 1406458"/>
                        <a:gd name="connsiteY27" fmla="*/ 744469 h 1625292"/>
                        <a:gd name="connsiteX0" fmla="*/ 750780 w 1406458"/>
                        <a:gd name="connsiteY0" fmla="*/ 744469 h 1625292"/>
                        <a:gd name="connsiteX1" fmla="*/ 32053 w 1406458"/>
                        <a:gd name="connsiteY1" fmla="*/ 1504681 h 1625292"/>
                        <a:gd name="connsiteX2" fmla="*/ 0 w 1406458"/>
                        <a:gd name="connsiteY2" fmla="*/ 1576709 h 1625292"/>
                        <a:gd name="connsiteX3" fmla="*/ 144249 w 1406458"/>
                        <a:gd name="connsiteY3" fmla="*/ 1580414 h 1625292"/>
                        <a:gd name="connsiteX4" fmla="*/ 273275 w 1406458"/>
                        <a:gd name="connsiteY4" fmla="*/ 1625292 h 1625292"/>
                        <a:gd name="connsiteX5" fmla="*/ 388276 w 1406458"/>
                        <a:gd name="connsiteY5" fmla="*/ 1611267 h 1625292"/>
                        <a:gd name="connsiteX6" fmla="*/ 528521 w 1406458"/>
                        <a:gd name="connsiteY6" fmla="*/ 1465412 h 1625292"/>
                        <a:gd name="connsiteX7" fmla="*/ 593034 w 1406458"/>
                        <a:gd name="connsiteY7" fmla="*/ 1364435 h 1625292"/>
                        <a:gd name="connsiteX8" fmla="*/ 719255 w 1406458"/>
                        <a:gd name="connsiteY8" fmla="*/ 1336386 h 1625292"/>
                        <a:gd name="connsiteX9" fmla="*/ 876330 w 1406458"/>
                        <a:gd name="connsiteY9" fmla="*/ 1257849 h 1625292"/>
                        <a:gd name="connsiteX10" fmla="*/ 1019380 w 1406458"/>
                        <a:gd name="connsiteY10" fmla="*/ 1238215 h 1625292"/>
                        <a:gd name="connsiteX11" fmla="*/ 1168040 w 1406458"/>
                        <a:gd name="connsiteY11" fmla="*/ 1221385 h 1625292"/>
                        <a:gd name="connsiteX12" fmla="*/ 1232553 w 1406458"/>
                        <a:gd name="connsiteY12" fmla="*/ 1072725 h 1625292"/>
                        <a:gd name="connsiteX13" fmla="*/ 1372800 w 1406458"/>
                        <a:gd name="connsiteY13" fmla="*/ 806260 h 1625292"/>
                        <a:gd name="connsiteX14" fmla="*/ 1333531 w 1406458"/>
                        <a:gd name="connsiteY14" fmla="*/ 733332 h 1625292"/>
                        <a:gd name="connsiteX15" fmla="*/ 1340045 w 1406458"/>
                        <a:gd name="connsiteY15" fmla="*/ 643493 h 1625292"/>
                        <a:gd name="connsiteX16" fmla="*/ 1403653 w 1406458"/>
                        <a:gd name="connsiteY16" fmla="*/ 472476 h 1625292"/>
                        <a:gd name="connsiteX17" fmla="*/ 1406458 w 1406458"/>
                        <a:gd name="connsiteY17" fmla="*/ 225644 h 1625292"/>
                        <a:gd name="connsiteX18" fmla="*/ 1369994 w 1406458"/>
                        <a:gd name="connsiteY18" fmla="*/ 85398 h 1625292"/>
                        <a:gd name="connsiteX19" fmla="*/ 1284764 w 1406458"/>
                        <a:gd name="connsiteY19" fmla="*/ 0 h 1625292"/>
                        <a:gd name="connsiteX20" fmla="*/ 1156821 w 1406458"/>
                        <a:gd name="connsiteY20" fmla="*/ 29300 h 1625292"/>
                        <a:gd name="connsiteX21" fmla="*/ 1053039 w 1406458"/>
                        <a:gd name="connsiteY21" fmla="*/ 85398 h 1625292"/>
                        <a:gd name="connsiteX22" fmla="*/ 1033405 w 1406458"/>
                        <a:gd name="connsiteY22" fmla="*/ 177960 h 1625292"/>
                        <a:gd name="connsiteX23" fmla="*/ 994136 w 1406458"/>
                        <a:gd name="connsiteY23" fmla="*/ 284547 h 1625292"/>
                        <a:gd name="connsiteX24" fmla="*/ 974502 w 1406458"/>
                        <a:gd name="connsiteY24" fmla="*/ 402353 h 1625292"/>
                        <a:gd name="connsiteX25" fmla="*/ 898769 w 1406458"/>
                        <a:gd name="connsiteY25" fmla="*/ 483695 h 1625292"/>
                        <a:gd name="connsiteX26" fmla="*/ 867915 w 1406458"/>
                        <a:gd name="connsiteY26" fmla="*/ 587477 h 1625292"/>
                        <a:gd name="connsiteX27" fmla="*/ 794988 w 1406458"/>
                        <a:gd name="connsiteY27" fmla="*/ 654795 h 1625292"/>
                        <a:gd name="connsiteX28" fmla="*/ 750780 w 1406458"/>
                        <a:gd name="connsiteY28" fmla="*/ 744469 h 1625292"/>
                        <a:gd name="connsiteX0" fmla="*/ 750780 w 1406458"/>
                        <a:gd name="connsiteY0" fmla="*/ 744469 h 1625292"/>
                        <a:gd name="connsiteX1" fmla="*/ 141444 w 1406458"/>
                        <a:gd name="connsiteY1" fmla="*/ 1510291 h 1625292"/>
                        <a:gd name="connsiteX2" fmla="*/ 32053 w 1406458"/>
                        <a:gd name="connsiteY2" fmla="*/ 1504681 h 1625292"/>
                        <a:gd name="connsiteX3" fmla="*/ 0 w 1406458"/>
                        <a:gd name="connsiteY3" fmla="*/ 1576709 h 1625292"/>
                        <a:gd name="connsiteX4" fmla="*/ 144249 w 1406458"/>
                        <a:gd name="connsiteY4" fmla="*/ 1580414 h 1625292"/>
                        <a:gd name="connsiteX5" fmla="*/ 273275 w 1406458"/>
                        <a:gd name="connsiteY5" fmla="*/ 1625292 h 1625292"/>
                        <a:gd name="connsiteX6" fmla="*/ 388276 w 1406458"/>
                        <a:gd name="connsiteY6" fmla="*/ 1611267 h 1625292"/>
                        <a:gd name="connsiteX7" fmla="*/ 528521 w 1406458"/>
                        <a:gd name="connsiteY7" fmla="*/ 1465412 h 1625292"/>
                        <a:gd name="connsiteX8" fmla="*/ 593034 w 1406458"/>
                        <a:gd name="connsiteY8" fmla="*/ 1364435 h 1625292"/>
                        <a:gd name="connsiteX9" fmla="*/ 719255 w 1406458"/>
                        <a:gd name="connsiteY9" fmla="*/ 1336386 h 1625292"/>
                        <a:gd name="connsiteX10" fmla="*/ 876330 w 1406458"/>
                        <a:gd name="connsiteY10" fmla="*/ 1257849 h 1625292"/>
                        <a:gd name="connsiteX11" fmla="*/ 1019380 w 1406458"/>
                        <a:gd name="connsiteY11" fmla="*/ 1238215 h 1625292"/>
                        <a:gd name="connsiteX12" fmla="*/ 1168040 w 1406458"/>
                        <a:gd name="connsiteY12" fmla="*/ 1221385 h 1625292"/>
                        <a:gd name="connsiteX13" fmla="*/ 1232553 w 1406458"/>
                        <a:gd name="connsiteY13" fmla="*/ 1072725 h 1625292"/>
                        <a:gd name="connsiteX14" fmla="*/ 1372800 w 1406458"/>
                        <a:gd name="connsiteY14" fmla="*/ 806260 h 1625292"/>
                        <a:gd name="connsiteX15" fmla="*/ 1333531 w 1406458"/>
                        <a:gd name="connsiteY15" fmla="*/ 733332 h 1625292"/>
                        <a:gd name="connsiteX16" fmla="*/ 1340045 w 1406458"/>
                        <a:gd name="connsiteY16" fmla="*/ 643493 h 1625292"/>
                        <a:gd name="connsiteX17" fmla="*/ 1403653 w 1406458"/>
                        <a:gd name="connsiteY17" fmla="*/ 472476 h 1625292"/>
                        <a:gd name="connsiteX18" fmla="*/ 1406458 w 1406458"/>
                        <a:gd name="connsiteY18" fmla="*/ 225644 h 1625292"/>
                        <a:gd name="connsiteX19" fmla="*/ 1369994 w 1406458"/>
                        <a:gd name="connsiteY19" fmla="*/ 85398 h 1625292"/>
                        <a:gd name="connsiteX20" fmla="*/ 1284764 w 1406458"/>
                        <a:gd name="connsiteY20" fmla="*/ 0 h 1625292"/>
                        <a:gd name="connsiteX21" fmla="*/ 1156821 w 1406458"/>
                        <a:gd name="connsiteY21" fmla="*/ 29300 h 1625292"/>
                        <a:gd name="connsiteX22" fmla="*/ 1053039 w 1406458"/>
                        <a:gd name="connsiteY22" fmla="*/ 85398 h 1625292"/>
                        <a:gd name="connsiteX23" fmla="*/ 1033405 w 1406458"/>
                        <a:gd name="connsiteY23" fmla="*/ 177960 h 1625292"/>
                        <a:gd name="connsiteX24" fmla="*/ 994136 w 1406458"/>
                        <a:gd name="connsiteY24" fmla="*/ 284547 h 1625292"/>
                        <a:gd name="connsiteX25" fmla="*/ 974502 w 1406458"/>
                        <a:gd name="connsiteY25" fmla="*/ 402353 h 1625292"/>
                        <a:gd name="connsiteX26" fmla="*/ 898769 w 1406458"/>
                        <a:gd name="connsiteY26" fmla="*/ 483695 h 1625292"/>
                        <a:gd name="connsiteX27" fmla="*/ 867915 w 1406458"/>
                        <a:gd name="connsiteY27" fmla="*/ 587477 h 1625292"/>
                        <a:gd name="connsiteX28" fmla="*/ 794988 w 1406458"/>
                        <a:gd name="connsiteY28" fmla="*/ 654795 h 1625292"/>
                        <a:gd name="connsiteX29" fmla="*/ 750780 w 1406458"/>
                        <a:gd name="connsiteY29" fmla="*/ 744469 h 1625292"/>
                        <a:gd name="connsiteX0" fmla="*/ 750780 w 1406458"/>
                        <a:gd name="connsiteY0" fmla="*/ 744469 h 1625292"/>
                        <a:gd name="connsiteX1" fmla="*/ 315348 w 1406458"/>
                        <a:gd name="connsiteY1" fmla="*/ 1440168 h 1625292"/>
                        <a:gd name="connsiteX2" fmla="*/ 141444 w 1406458"/>
                        <a:gd name="connsiteY2" fmla="*/ 1510291 h 1625292"/>
                        <a:gd name="connsiteX3" fmla="*/ 32053 w 1406458"/>
                        <a:gd name="connsiteY3" fmla="*/ 1504681 h 1625292"/>
                        <a:gd name="connsiteX4" fmla="*/ 0 w 1406458"/>
                        <a:gd name="connsiteY4" fmla="*/ 1576709 h 1625292"/>
                        <a:gd name="connsiteX5" fmla="*/ 144249 w 1406458"/>
                        <a:gd name="connsiteY5" fmla="*/ 1580414 h 1625292"/>
                        <a:gd name="connsiteX6" fmla="*/ 273275 w 1406458"/>
                        <a:gd name="connsiteY6" fmla="*/ 1625292 h 1625292"/>
                        <a:gd name="connsiteX7" fmla="*/ 388276 w 1406458"/>
                        <a:gd name="connsiteY7" fmla="*/ 1611267 h 1625292"/>
                        <a:gd name="connsiteX8" fmla="*/ 528521 w 1406458"/>
                        <a:gd name="connsiteY8" fmla="*/ 1465412 h 1625292"/>
                        <a:gd name="connsiteX9" fmla="*/ 593034 w 1406458"/>
                        <a:gd name="connsiteY9" fmla="*/ 1364435 h 1625292"/>
                        <a:gd name="connsiteX10" fmla="*/ 719255 w 1406458"/>
                        <a:gd name="connsiteY10" fmla="*/ 1336386 h 1625292"/>
                        <a:gd name="connsiteX11" fmla="*/ 876330 w 1406458"/>
                        <a:gd name="connsiteY11" fmla="*/ 1257849 h 1625292"/>
                        <a:gd name="connsiteX12" fmla="*/ 1019380 w 1406458"/>
                        <a:gd name="connsiteY12" fmla="*/ 1238215 h 1625292"/>
                        <a:gd name="connsiteX13" fmla="*/ 1168040 w 1406458"/>
                        <a:gd name="connsiteY13" fmla="*/ 1221385 h 1625292"/>
                        <a:gd name="connsiteX14" fmla="*/ 1232553 w 1406458"/>
                        <a:gd name="connsiteY14" fmla="*/ 1072725 h 1625292"/>
                        <a:gd name="connsiteX15" fmla="*/ 1372800 w 1406458"/>
                        <a:gd name="connsiteY15" fmla="*/ 806260 h 1625292"/>
                        <a:gd name="connsiteX16" fmla="*/ 1333531 w 1406458"/>
                        <a:gd name="connsiteY16" fmla="*/ 733332 h 1625292"/>
                        <a:gd name="connsiteX17" fmla="*/ 1340045 w 1406458"/>
                        <a:gd name="connsiteY17" fmla="*/ 643493 h 1625292"/>
                        <a:gd name="connsiteX18" fmla="*/ 1403653 w 1406458"/>
                        <a:gd name="connsiteY18" fmla="*/ 472476 h 1625292"/>
                        <a:gd name="connsiteX19" fmla="*/ 1406458 w 1406458"/>
                        <a:gd name="connsiteY19" fmla="*/ 225644 h 1625292"/>
                        <a:gd name="connsiteX20" fmla="*/ 1369994 w 1406458"/>
                        <a:gd name="connsiteY20" fmla="*/ 85398 h 1625292"/>
                        <a:gd name="connsiteX21" fmla="*/ 1284764 w 1406458"/>
                        <a:gd name="connsiteY21" fmla="*/ 0 h 1625292"/>
                        <a:gd name="connsiteX22" fmla="*/ 1156821 w 1406458"/>
                        <a:gd name="connsiteY22" fmla="*/ 29300 h 1625292"/>
                        <a:gd name="connsiteX23" fmla="*/ 1053039 w 1406458"/>
                        <a:gd name="connsiteY23" fmla="*/ 85398 h 1625292"/>
                        <a:gd name="connsiteX24" fmla="*/ 1033405 w 1406458"/>
                        <a:gd name="connsiteY24" fmla="*/ 177960 h 1625292"/>
                        <a:gd name="connsiteX25" fmla="*/ 994136 w 1406458"/>
                        <a:gd name="connsiteY25" fmla="*/ 284547 h 1625292"/>
                        <a:gd name="connsiteX26" fmla="*/ 974502 w 1406458"/>
                        <a:gd name="connsiteY26" fmla="*/ 402353 h 1625292"/>
                        <a:gd name="connsiteX27" fmla="*/ 898769 w 1406458"/>
                        <a:gd name="connsiteY27" fmla="*/ 483695 h 1625292"/>
                        <a:gd name="connsiteX28" fmla="*/ 867915 w 1406458"/>
                        <a:gd name="connsiteY28" fmla="*/ 587477 h 1625292"/>
                        <a:gd name="connsiteX29" fmla="*/ 794988 w 1406458"/>
                        <a:gd name="connsiteY29" fmla="*/ 654795 h 1625292"/>
                        <a:gd name="connsiteX30" fmla="*/ 750780 w 1406458"/>
                        <a:gd name="connsiteY30" fmla="*/ 744469 h 1625292"/>
                        <a:gd name="connsiteX0" fmla="*/ 750780 w 1406458"/>
                        <a:gd name="connsiteY0" fmla="*/ 744469 h 1625292"/>
                        <a:gd name="connsiteX1" fmla="*/ 492058 w 1406458"/>
                        <a:gd name="connsiteY1" fmla="*/ 1316752 h 1625292"/>
                        <a:gd name="connsiteX2" fmla="*/ 315348 w 1406458"/>
                        <a:gd name="connsiteY2" fmla="*/ 1440168 h 1625292"/>
                        <a:gd name="connsiteX3" fmla="*/ 141444 w 1406458"/>
                        <a:gd name="connsiteY3" fmla="*/ 1510291 h 1625292"/>
                        <a:gd name="connsiteX4" fmla="*/ 32053 w 1406458"/>
                        <a:gd name="connsiteY4" fmla="*/ 1504681 h 1625292"/>
                        <a:gd name="connsiteX5" fmla="*/ 0 w 1406458"/>
                        <a:gd name="connsiteY5" fmla="*/ 1576709 h 1625292"/>
                        <a:gd name="connsiteX6" fmla="*/ 144249 w 1406458"/>
                        <a:gd name="connsiteY6" fmla="*/ 1580414 h 1625292"/>
                        <a:gd name="connsiteX7" fmla="*/ 273275 w 1406458"/>
                        <a:gd name="connsiteY7" fmla="*/ 1625292 h 1625292"/>
                        <a:gd name="connsiteX8" fmla="*/ 388276 w 1406458"/>
                        <a:gd name="connsiteY8" fmla="*/ 1611267 h 1625292"/>
                        <a:gd name="connsiteX9" fmla="*/ 528521 w 1406458"/>
                        <a:gd name="connsiteY9" fmla="*/ 1465412 h 1625292"/>
                        <a:gd name="connsiteX10" fmla="*/ 593034 w 1406458"/>
                        <a:gd name="connsiteY10" fmla="*/ 1364435 h 1625292"/>
                        <a:gd name="connsiteX11" fmla="*/ 719255 w 1406458"/>
                        <a:gd name="connsiteY11" fmla="*/ 1336386 h 1625292"/>
                        <a:gd name="connsiteX12" fmla="*/ 876330 w 1406458"/>
                        <a:gd name="connsiteY12" fmla="*/ 1257849 h 1625292"/>
                        <a:gd name="connsiteX13" fmla="*/ 1019380 w 1406458"/>
                        <a:gd name="connsiteY13" fmla="*/ 1238215 h 1625292"/>
                        <a:gd name="connsiteX14" fmla="*/ 1168040 w 1406458"/>
                        <a:gd name="connsiteY14" fmla="*/ 1221385 h 1625292"/>
                        <a:gd name="connsiteX15" fmla="*/ 1232553 w 1406458"/>
                        <a:gd name="connsiteY15" fmla="*/ 1072725 h 1625292"/>
                        <a:gd name="connsiteX16" fmla="*/ 1372800 w 1406458"/>
                        <a:gd name="connsiteY16" fmla="*/ 806260 h 1625292"/>
                        <a:gd name="connsiteX17" fmla="*/ 1333531 w 1406458"/>
                        <a:gd name="connsiteY17" fmla="*/ 733332 h 1625292"/>
                        <a:gd name="connsiteX18" fmla="*/ 1340045 w 1406458"/>
                        <a:gd name="connsiteY18" fmla="*/ 643493 h 1625292"/>
                        <a:gd name="connsiteX19" fmla="*/ 1403653 w 1406458"/>
                        <a:gd name="connsiteY19" fmla="*/ 472476 h 1625292"/>
                        <a:gd name="connsiteX20" fmla="*/ 1406458 w 1406458"/>
                        <a:gd name="connsiteY20" fmla="*/ 225644 h 1625292"/>
                        <a:gd name="connsiteX21" fmla="*/ 1369994 w 1406458"/>
                        <a:gd name="connsiteY21" fmla="*/ 85398 h 1625292"/>
                        <a:gd name="connsiteX22" fmla="*/ 1284764 w 1406458"/>
                        <a:gd name="connsiteY22" fmla="*/ 0 h 1625292"/>
                        <a:gd name="connsiteX23" fmla="*/ 1156821 w 1406458"/>
                        <a:gd name="connsiteY23" fmla="*/ 29300 h 1625292"/>
                        <a:gd name="connsiteX24" fmla="*/ 1053039 w 1406458"/>
                        <a:gd name="connsiteY24" fmla="*/ 85398 h 1625292"/>
                        <a:gd name="connsiteX25" fmla="*/ 1033405 w 1406458"/>
                        <a:gd name="connsiteY25" fmla="*/ 177960 h 1625292"/>
                        <a:gd name="connsiteX26" fmla="*/ 994136 w 1406458"/>
                        <a:gd name="connsiteY26" fmla="*/ 284547 h 1625292"/>
                        <a:gd name="connsiteX27" fmla="*/ 974502 w 1406458"/>
                        <a:gd name="connsiteY27" fmla="*/ 402353 h 1625292"/>
                        <a:gd name="connsiteX28" fmla="*/ 898769 w 1406458"/>
                        <a:gd name="connsiteY28" fmla="*/ 483695 h 1625292"/>
                        <a:gd name="connsiteX29" fmla="*/ 867915 w 1406458"/>
                        <a:gd name="connsiteY29" fmla="*/ 587477 h 1625292"/>
                        <a:gd name="connsiteX30" fmla="*/ 794988 w 1406458"/>
                        <a:gd name="connsiteY30" fmla="*/ 654795 h 1625292"/>
                        <a:gd name="connsiteX31" fmla="*/ 750780 w 1406458"/>
                        <a:gd name="connsiteY31" fmla="*/ 744469 h 1625292"/>
                        <a:gd name="connsiteX0" fmla="*/ 750780 w 1406458"/>
                        <a:gd name="connsiteY0" fmla="*/ 744469 h 1625292"/>
                        <a:gd name="connsiteX1" fmla="*/ 618278 w 1406458"/>
                        <a:gd name="connsiteY1" fmla="*/ 1187726 h 1625292"/>
                        <a:gd name="connsiteX2" fmla="*/ 492058 w 1406458"/>
                        <a:gd name="connsiteY2" fmla="*/ 1316752 h 1625292"/>
                        <a:gd name="connsiteX3" fmla="*/ 315348 w 1406458"/>
                        <a:gd name="connsiteY3" fmla="*/ 1440168 h 1625292"/>
                        <a:gd name="connsiteX4" fmla="*/ 141444 w 1406458"/>
                        <a:gd name="connsiteY4" fmla="*/ 1510291 h 1625292"/>
                        <a:gd name="connsiteX5" fmla="*/ 32053 w 1406458"/>
                        <a:gd name="connsiteY5" fmla="*/ 1504681 h 1625292"/>
                        <a:gd name="connsiteX6" fmla="*/ 0 w 1406458"/>
                        <a:gd name="connsiteY6" fmla="*/ 1576709 h 1625292"/>
                        <a:gd name="connsiteX7" fmla="*/ 144249 w 1406458"/>
                        <a:gd name="connsiteY7" fmla="*/ 1580414 h 1625292"/>
                        <a:gd name="connsiteX8" fmla="*/ 273275 w 1406458"/>
                        <a:gd name="connsiteY8" fmla="*/ 1625292 h 1625292"/>
                        <a:gd name="connsiteX9" fmla="*/ 388276 w 1406458"/>
                        <a:gd name="connsiteY9" fmla="*/ 1611267 h 1625292"/>
                        <a:gd name="connsiteX10" fmla="*/ 528521 w 1406458"/>
                        <a:gd name="connsiteY10" fmla="*/ 1465412 h 1625292"/>
                        <a:gd name="connsiteX11" fmla="*/ 593034 w 1406458"/>
                        <a:gd name="connsiteY11" fmla="*/ 1364435 h 1625292"/>
                        <a:gd name="connsiteX12" fmla="*/ 719255 w 1406458"/>
                        <a:gd name="connsiteY12" fmla="*/ 1336386 h 1625292"/>
                        <a:gd name="connsiteX13" fmla="*/ 876330 w 1406458"/>
                        <a:gd name="connsiteY13" fmla="*/ 1257849 h 1625292"/>
                        <a:gd name="connsiteX14" fmla="*/ 1019380 w 1406458"/>
                        <a:gd name="connsiteY14" fmla="*/ 1238215 h 1625292"/>
                        <a:gd name="connsiteX15" fmla="*/ 1168040 w 1406458"/>
                        <a:gd name="connsiteY15" fmla="*/ 1221385 h 1625292"/>
                        <a:gd name="connsiteX16" fmla="*/ 1232553 w 1406458"/>
                        <a:gd name="connsiteY16" fmla="*/ 1072725 h 1625292"/>
                        <a:gd name="connsiteX17" fmla="*/ 1372800 w 1406458"/>
                        <a:gd name="connsiteY17" fmla="*/ 806260 h 1625292"/>
                        <a:gd name="connsiteX18" fmla="*/ 1333531 w 1406458"/>
                        <a:gd name="connsiteY18" fmla="*/ 733332 h 1625292"/>
                        <a:gd name="connsiteX19" fmla="*/ 1340045 w 1406458"/>
                        <a:gd name="connsiteY19" fmla="*/ 643493 h 1625292"/>
                        <a:gd name="connsiteX20" fmla="*/ 1403653 w 1406458"/>
                        <a:gd name="connsiteY20" fmla="*/ 472476 h 1625292"/>
                        <a:gd name="connsiteX21" fmla="*/ 1406458 w 1406458"/>
                        <a:gd name="connsiteY21" fmla="*/ 225644 h 1625292"/>
                        <a:gd name="connsiteX22" fmla="*/ 1369994 w 1406458"/>
                        <a:gd name="connsiteY22" fmla="*/ 85398 h 1625292"/>
                        <a:gd name="connsiteX23" fmla="*/ 1284764 w 1406458"/>
                        <a:gd name="connsiteY23" fmla="*/ 0 h 1625292"/>
                        <a:gd name="connsiteX24" fmla="*/ 1156821 w 1406458"/>
                        <a:gd name="connsiteY24" fmla="*/ 29300 h 1625292"/>
                        <a:gd name="connsiteX25" fmla="*/ 1053039 w 1406458"/>
                        <a:gd name="connsiteY25" fmla="*/ 85398 h 1625292"/>
                        <a:gd name="connsiteX26" fmla="*/ 1033405 w 1406458"/>
                        <a:gd name="connsiteY26" fmla="*/ 177960 h 1625292"/>
                        <a:gd name="connsiteX27" fmla="*/ 994136 w 1406458"/>
                        <a:gd name="connsiteY27" fmla="*/ 284547 h 1625292"/>
                        <a:gd name="connsiteX28" fmla="*/ 974502 w 1406458"/>
                        <a:gd name="connsiteY28" fmla="*/ 402353 h 1625292"/>
                        <a:gd name="connsiteX29" fmla="*/ 898769 w 1406458"/>
                        <a:gd name="connsiteY29" fmla="*/ 483695 h 1625292"/>
                        <a:gd name="connsiteX30" fmla="*/ 867915 w 1406458"/>
                        <a:gd name="connsiteY30" fmla="*/ 587477 h 1625292"/>
                        <a:gd name="connsiteX31" fmla="*/ 794988 w 1406458"/>
                        <a:gd name="connsiteY31" fmla="*/ 654795 h 1625292"/>
                        <a:gd name="connsiteX32" fmla="*/ 750780 w 1406458"/>
                        <a:gd name="connsiteY32" fmla="*/ 744469 h 1625292"/>
                        <a:gd name="connsiteX0" fmla="*/ 750780 w 1406458"/>
                        <a:gd name="connsiteY0" fmla="*/ 744469 h 1625292"/>
                        <a:gd name="connsiteX1" fmla="*/ 618278 w 1406458"/>
                        <a:gd name="connsiteY1" fmla="*/ 1058700 h 1625292"/>
                        <a:gd name="connsiteX2" fmla="*/ 618278 w 1406458"/>
                        <a:gd name="connsiteY2" fmla="*/ 1187726 h 1625292"/>
                        <a:gd name="connsiteX3" fmla="*/ 492058 w 1406458"/>
                        <a:gd name="connsiteY3" fmla="*/ 1316752 h 1625292"/>
                        <a:gd name="connsiteX4" fmla="*/ 315348 w 1406458"/>
                        <a:gd name="connsiteY4" fmla="*/ 1440168 h 1625292"/>
                        <a:gd name="connsiteX5" fmla="*/ 141444 w 1406458"/>
                        <a:gd name="connsiteY5" fmla="*/ 1510291 h 1625292"/>
                        <a:gd name="connsiteX6" fmla="*/ 32053 w 1406458"/>
                        <a:gd name="connsiteY6" fmla="*/ 1504681 h 1625292"/>
                        <a:gd name="connsiteX7" fmla="*/ 0 w 1406458"/>
                        <a:gd name="connsiteY7" fmla="*/ 1576709 h 1625292"/>
                        <a:gd name="connsiteX8" fmla="*/ 144249 w 1406458"/>
                        <a:gd name="connsiteY8" fmla="*/ 1580414 h 1625292"/>
                        <a:gd name="connsiteX9" fmla="*/ 273275 w 1406458"/>
                        <a:gd name="connsiteY9" fmla="*/ 1625292 h 1625292"/>
                        <a:gd name="connsiteX10" fmla="*/ 388276 w 1406458"/>
                        <a:gd name="connsiteY10" fmla="*/ 1611267 h 1625292"/>
                        <a:gd name="connsiteX11" fmla="*/ 528521 w 1406458"/>
                        <a:gd name="connsiteY11" fmla="*/ 1465412 h 1625292"/>
                        <a:gd name="connsiteX12" fmla="*/ 593034 w 1406458"/>
                        <a:gd name="connsiteY12" fmla="*/ 1364435 h 1625292"/>
                        <a:gd name="connsiteX13" fmla="*/ 719255 w 1406458"/>
                        <a:gd name="connsiteY13" fmla="*/ 1336386 h 1625292"/>
                        <a:gd name="connsiteX14" fmla="*/ 876330 w 1406458"/>
                        <a:gd name="connsiteY14" fmla="*/ 1257849 h 1625292"/>
                        <a:gd name="connsiteX15" fmla="*/ 1019380 w 1406458"/>
                        <a:gd name="connsiteY15" fmla="*/ 1238215 h 1625292"/>
                        <a:gd name="connsiteX16" fmla="*/ 1168040 w 1406458"/>
                        <a:gd name="connsiteY16" fmla="*/ 1221385 h 1625292"/>
                        <a:gd name="connsiteX17" fmla="*/ 1232553 w 1406458"/>
                        <a:gd name="connsiteY17" fmla="*/ 1072725 h 1625292"/>
                        <a:gd name="connsiteX18" fmla="*/ 1372800 w 1406458"/>
                        <a:gd name="connsiteY18" fmla="*/ 806260 h 1625292"/>
                        <a:gd name="connsiteX19" fmla="*/ 1333531 w 1406458"/>
                        <a:gd name="connsiteY19" fmla="*/ 733332 h 1625292"/>
                        <a:gd name="connsiteX20" fmla="*/ 1340045 w 1406458"/>
                        <a:gd name="connsiteY20" fmla="*/ 643493 h 1625292"/>
                        <a:gd name="connsiteX21" fmla="*/ 1403653 w 1406458"/>
                        <a:gd name="connsiteY21" fmla="*/ 472476 h 1625292"/>
                        <a:gd name="connsiteX22" fmla="*/ 1406458 w 1406458"/>
                        <a:gd name="connsiteY22" fmla="*/ 225644 h 1625292"/>
                        <a:gd name="connsiteX23" fmla="*/ 1369994 w 1406458"/>
                        <a:gd name="connsiteY23" fmla="*/ 85398 h 1625292"/>
                        <a:gd name="connsiteX24" fmla="*/ 1284764 w 1406458"/>
                        <a:gd name="connsiteY24" fmla="*/ 0 h 1625292"/>
                        <a:gd name="connsiteX25" fmla="*/ 1156821 w 1406458"/>
                        <a:gd name="connsiteY25" fmla="*/ 29300 h 1625292"/>
                        <a:gd name="connsiteX26" fmla="*/ 1053039 w 1406458"/>
                        <a:gd name="connsiteY26" fmla="*/ 85398 h 1625292"/>
                        <a:gd name="connsiteX27" fmla="*/ 1033405 w 1406458"/>
                        <a:gd name="connsiteY27" fmla="*/ 177960 h 1625292"/>
                        <a:gd name="connsiteX28" fmla="*/ 994136 w 1406458"/>
                        <a:gd name="connsiteY28" fmla="*/ 284547 h 1625292"/>
                        <a:gd name="connsiteX29" fmla="*/ 974502 w 1406458"/>
                        <a:gd name="connsiteY29" fmla="*/ 402353 h 1625292"/>
                        <a:gd name="connsiteX30" fmla="*/ 898769 w 1406458"/>
                        <a:gd name="connsiteY30" fmla="*/ 483695 h 1625292"/>
                        <a:gd name="connsiteX31" fmla="*/ 867915 w 1406458"/>
                        <a:gd name="connsiteY31" fmla="*/ 587477 h 1625292"/>
                        <a:gd name="connsiteX32" fmla="*/ 794988 w 1406458"/>
                        <a:gd name="connsiteY32" fmla="*/ 654795 h 1625292"/>
                        <a:gd name="connsiteX33" fmla="*/ 750780 w 1406458"/>
                        <a:gd name="connsiteY33" fmla="*/ 744469 h 1625292"/>
                        <a:gd name="connsiteX0" fmla="*/ 750780 w 1406458"/>
                        <a:gd name="connsiteY0" fmla="*/ 744469 h 1625292"/>
                        <a:gd name="connsiteX1" fmla="*/ 699621 w 1406458"/>
                        <a:gd name="connsiteY1" fmla="*/ 918455 h 1625292"/>
                        <a:gd name="connsiteX2" fmla="*/ 618278 w 1406458"/>
                        <a:gd name="connsiteY2" fmla="*/ 1058700 h 1625292"/>
                        <a:gd name="connsiteX3" fmla="*/ 618278 w 1406458"/>
                        <a:gd name="connsiteY3" fmla="*/ 1187726 h 1625292"/>
                        <a:gd name="connsiteX4" fmla="*/ 492058 w 1406458"/>
                        <a:gd name="connsiteY4" fmla="*/ 1316752 h 1625292"/>
                        <a:gd name="connsiteX5" fmla="*/ 315348 w 1406458"/>
                        <a:gd name="connsiteY5" fmla="*/ 1440168 h 1625292"/>
                        <a:gd name="connsiteX6" fmla="*/ 141444 w 1406458"/>
                        <a:gd name="connsiteY6" fmla="*/ 1510291 h 1625292"/>
                        <a:gd name="connsiteX7" fmla="*/ 32053 w 1406458"/>
                        <a:gd name="connsiteY7" fmla="*/ 1504681 h 1625292"/>
                        <a:gd name="connsiteX8" fmla="*/ 0 w 1406458"/>
                        <a:gd name="connsiteY8" fmla="*/ 1576709 h 1625292"/>
                        <a:gd name="connsiteX9" fmla="*/ 144249 w 1406458"/>
                        <a:gd name="connsiteY9" fmla="*/ 1580414 h 1625292"/>
                        <a:gd name="connsiteX10" fmla="*/ 273275 w 1406458"/>
                        <a:gd name="connsiteY10" fmla="*/ 1625292 h 1625292"/>
                        <a:gd name="connsiteX11" fmla="*/ 388276 w 1406458"/>
                        <a:gd name="connsiteY11" fmla="*/ 1611267 h 1625292"/>
                        <a:gd name="connsiteX12" fmla="*/ 528521 w 1406458"/>
                        <a:gd name="connsiteY12" fmla="*/ 1465412 h 1625292"/>
                        <a:gd name="connsiteX13" fmla="*/ 593034 w 1406458"/>
                        <a:gd name="connsiteY13" fmla="*/ 1364435 h 1625292"/>
                        <a:gd name="connsiteX14" fmla="*/ 719255 w 1406458"/>
                        <a:gd name="connsiteY14" fmla="*/ 1336386 h 1625292"/>
                        <a:gd name="connsiteX15" fmla="*/ 876330 w 1406458"/>
                        <a:gd name="connsiteY15" fmla="*/ 1257849 h 1625292"/>
                        <a:gd name="connsiteX16" fmla="*/ 1019380 w 1406458"/>
                        <a:gd name="connsiteY16" fmla="*/ 1238215 h 1625292"/>
                        <a:gd name="connsiteX17" fmla="*/ 1168040 w 1406458"/>
                        <a:gd name="connsiteY17" fmla="*/ 1221385 h 1625292"/>
                        <a:gd name="connsiteX18" fmla="*/ 1232553 w 1406458"/>
                        <a:gd name="connsiteY18" fmla="*/ 1072725 h 1625292"/>
                        <a:gd name="connsiteX19" fmla="*/ 1372800 w 1406458"/>
                        <a:gd name="connsiteY19" fmla="*/ 806260 h 1625292"/>
                        <a:gd name="connsiteX20" fmla="*/ 1333531 w 1406458"/>
                        <a:gd name="connsiteY20" fmla="*/ 733332 h 1625292"/>
                        <a:gd name="connsiteX21" fmla="*/ 1340045 w 1406458"/>
                        <a:gd name="connsiteY21" fmla="*/ 643493 h 1625292"/>
                        <a:gd name="connsiteX22" fmla="*/ 1403653 w 1406458"/>
                        <a:gd name="connsiteY22" fmla="*/ 472476 h 1625292"/>
                        <a:gd name="connsiteX23" fmla="*/ 1406458 w 1406458"/>
                        <a:gd name="connsiteY23" fmla="*/ 225644 h 1625292"/>
                        <a:gd name="connsiteX24" fmla="*/ 1369994 w 1406458"/>
                        <a:gd name="connsiteY24" fmla="*/ 85398 h 1625292"/>
                        <a:gd name="connsiteX25" fmla="*/ 1284764 w 1406458"/>
                        <a:gd name="connsiteY25" fmla="*/ 0 h 1625292"/>
                        <a:gd name="connsiteX26" fmla="*/ 1156821 w 1406458"/>
                        <a:gd name="connsiteY26" fmla="*/ 29300 h 1625292"/>
                        <a:gd name="connsiteX27" fmla="*/ 1053039 w 1406458"/>
                        <a:gd name="connsiteY27" fmla="*/ 85398 h 1625292"/>
                        <a:gd name="connsiteX28" fmla="*/ 1033405 w 1406458"/>
                        <a:gd name="connsiteY28" fmla="*/ 177960 h 1625292"/>
                        <a:gd name="connsiteX29" fmla="*/ 994136 w 1406458"/>
                        <a:gd name="connsiteY29" fmla="*/ 284547 h 1625292"/>
                        <a:gd name="connsiteX30" fmla="*/ 974502 w 1406458"/>
                        <a:gd name="connsiteY30" fmla="*/ 402353 h 1625292"/>
                        <a:gd name="connsiteX31" fmla="*/ 898769 w 1406458"/>
                        <a:gd name="connsiteY31" fmla="*/ 483695 h 1625292"/>
                        <a:gd name="connsiteX32" fmla="*/ 867915 w 1406458"/>
                        <a:gd name="connsiteY32" fmla="*/ 587477 h 1625292"/>
                        <a:gd name="connsiteX33" fmla="*/ 794988 w 1406458"/>
                        <a:gd name="connsiteY33" fmla="*/ 654795 h 1625292"/>
                        <a:gd name="connsiteX34" fmla="*/ 750780 w 1406458"/>
                        <a:gd name="connsiteY34" fmla="*/ 744469 h 1625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</a:cxnLst>
                      <a:rect l="l" t="t" r="r" b="b"/>
                      <a:pathLst>
                        <a:path w="1406458" h="1625292">
                          <a:moveTo>
                            <a:pt x="750780" y="744469"/>
                          </a:moveTo>
                          <a:lnTo>
                            <a:pt x="699621" y="918455"/>
                          </a:lnTo>
                          <a:lnTo>
                            <a:pt x="618278" y="1058700"/>
                          </a:lnTo>
                          <a:lnTo>
                            <a:pt x="618278" y="1187726"/>
                          </a:lnTo>
                          <a:lnTo>
                            <a:pt x="492058" y="1316752"/>
                          </a:lnTo>
                          <a:lnTo>
                            <a:pt x="315348" y="1440168"/>
                          </a:lnTo>
                          <a:lnTo>
                            <a:pt x="141444" y="1510291"/>
                          </a:lnTo>
                          <a:lnTo>
                            <a:pt x="32053" y="1504681"/>
                          </a:lnTo>
                          <a:lnTo>
                            <a:pt x="0" y="1576709"/>
                          </a:lnTo>
                          <a:lnTo>
                            <a:pt x="144249" y="1580414"/>
                          </a:lnTo>
                          <a:lnTo>
                            <a:pt x="273275" y="1625292"/>
                          </a:lnTo>
                          <a:lnTo>
                            <a:pt x="388276" y="1611267"/>
                          </a:lnTo>
                          <a:lnTo>
                            <a:pt x="528521" y="1465412"/>
                          </a:lnTo>
                          <a:lnTo>
                            <a:pt x="593034" y="1364435"/>
                          </a:lnTo>
                          <a:lnTo>
                            <a:pt x="719255" y="1336386"/>
                          </a:lnTo>
                          <a:lnTo>
                            <a:pt x="876330" y="1257849"/>
                          </a:lnTo>
                          <a:lnTo>
                            <a:pt x="1019380" y="1238215"/>
                          </a:lnTo>
                          <a:lnTo>
                            <a:pt x="1168040" y="1221385"/>
                          </a:lnTo>
                          <a:lnTo>
                            <a:pt x="1232553" y="1072725"/>
                          </a:lnTo>
                          <a:lnTo>
                            <a:pt x="1372800" y="806260"/>
                          </a:lnTo>
                          <a:lnTo>
                            <a:pt x="1333531" y="733332"/>
                          </a:lnTo>
                          <a:lnTo>
                            <a:pt x="1340045" y="643493"/>
                          </a:lnTo>
                          <a:lnTo>
                            <a:pt x="1403653" y="472476"/>
                          </a:lnTo>
                          <a:lnTo>
                            <a:pt x="1406458" y="225644"/>
                          </a:lnTo>
                          <a:lnTo>
                            <a:pt x="1369994" y="85398"/>
                          </a:lnTo>
                          <a:lnTo>
                            <a:pt x="1284764" y="0"/>
                          </a:lnTo>
                          <a:lnTo>
                            <a:pt x="1156821" y="29300"/>
                          </a:lnTo>
                          <a:lnTo>
                            <a:pt x="1053039" y="85398"/>
                          </a:lnTo>
                          <a:lnTo>
                            <a:pt x="1033405" y="177960"/>
                          </a:lnTo>
                          <a:lnTo>
                            <a:pt x="994136" y="284547"/>
                          </a:lnTo>
                          <a:lnTo>
                            <a:pt x="974502" y="402353"/>
                          </a:lnTo>
                          <a:lnTo>
                            <a:pt x="898769" y="483695"/>
                          </a:lnTo>
                          <a:lnTo>
                            <a:pt x="867915" y="587477"/>
                          </a:lnTo>
                          <a:lnTo>
                            <a:pt x="794988" y="654795"/>
                          </a:lnTo>
                          <a:lnTo>
                            <a:pt x="750780" y="744469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66" name="任意多边形 65"/>
                    <p:cNvSpPr/>
                    <p:nvPr/>
                  </p:nvSpPr>
                  <p:spPr>
                    <a:xfrm>
                      <a:off x="2500313" y="2132013"/>
                      <a:ext cx="185737" cy="198437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531997 w 1713097"/>
                        <a:gd name="connsiteY0" fmla="*/ 0 h 980900"/>
                        <a:gd name="connsiteX1" fmla="*/ 0 w 1713097"/>
                        <a:gd name="connsiteY1" fmla="*/ 980900 h 980900"/>
                        <a:gd name="connsiteX2" fmla="*/ 1713097 w 1713097"/>
                        <a:gd name="connsiteY2" fmla="*/ 457200 h 980900"/>
                        <a:gd name="connsiteX3" fmla="*/ 589147 w 1713097"/>
                        <a:gd name="connsiteY3" fmla="*/ 38100 h 980900"/>
                        <a:gd name="connsiteX4" fmla="*/ 531997 w 1713097"/>
                        <a:gd name="connsiteY4" fmla="*/ 0 h 980900"/>
                        <a:gd name="connsiteX0" fmla="*/ 532914 w 1714014"/>
                        <a:gd name="connsiteY0" fmla="*/ 0 h 980900"/>
                        <a:gd name="connsiteX1" fmla="*/ 0 w 1714014"/>
                        <a:gd name="connsiteY1" fmla="*/ 895170 h 980900"/>
                        <a:gd name="connsiteX2" fmla="*/ 917 w 1714014"/>
                        <a:gd name="connsiteY2" fmla="*/ 980900 h 980900"/>
                        <a:gd name="connsiteX3" fmla="*/ 1714014 w 1714014"/>
                        <a:gd name="connsiteY3" fmla="*/ 457200 h 980900"/>
                        <a:gd name="connsiteX4" fmla="*/ 590064 w 1714014"/>
                        <a:gd name="connsiteY4" fmla="*/ 38100 h 980900"/>
                        <a:gd name="connsiteX5" fmla="*/ 532914 w 1714014"/>
                        <a:gd name="connsiteY5" fmla="*/ 0 h 980900"/>
                        <a:gd name="connsiteX0" fmla="*/ 532914 w 1714014"/>
                        <a:gd name="connsiteY0" fmla="*/ 0 h 980900"/>
                        <a:gd name="connsiteX1" fmla="*/ 75732 w 1714014"/>
                        <a:gd name="connsiteY1" fmla="*/ 813827 h 980900"/>
                        <a:gd name="connsiteX2" fmla="*/ 0 w 1714014"/>
                        <a:gd name="connsiteY2" fmla="*/ 895170 h 980900"/>
                        <a:gd name="connsiteX3" fmla="*/ 917 w 1714014"/>
                        <a:gd name="connsiteY3" fmla="*/ 980900 h 980900"/>
                        <a:gd name="connsiteX4" fmla="*/ 1714014 w 1714014"/>
                        <a:gd name="connsiteY4" fmla="*/ 457200 h 980900"/>
                        <a:gd name="connsiteX5" fmla="*/ 590064 w 1714014"/>
                        <a:gd name="connsiteY5" fmla="*/ 38100 h 980900"/>
                        <a:gd name="connsiteX6" fmla="*/ 532914 w 1714014"/>
                        <a:gd name="connsiteY6" fmla="*/ 0 h 980900"/>
                        <a:gd name="connsiteX0" fmla="*/ 532914 w 1714014"/>
                        <a:gd name="connsiteY0" fmla="*/ 0 h 980900"/>
                        <a:gd name="connsiteX1" fmla="*/ 89757 w 1714014"/>
                        <a:gd name="connsiteY1" fmla="*/ 729680 h 980900"/>
                        <a:gd name="connsiteX2" fmla="*/ 75732 w 1714014"/>
                        <a:gd name="connsiteY2" fmla="*/ 813827 h 980900"/>
                        <a:gd name="connsiteX3" fmla="*/ 0 w 1714014"/>
                        <a:gd name="connsiteY3" fmla="*/ 895170 h 980900"/>
                        <a:gd name="connsiteX4" fmla="*/ 917 w 1714014"/>
                        <a:gd name="connsiteY4" fmla="*/ 980900 h 980900"/>
                        <a:gd name="connsiteX5" fmla="*/ 1714014 w 1714014"/>
                        <a:gd name="connsiteY5" fmla="*/ 457200 h 980900"/>
                        <a:gd name="connsiteX6" fmla="*/ 590064 w 1714014"/>
                        <a:gd name="connsiteY6" fmla="*/ 38100 h 980900"/>
                        <a:gd name="connsiteX7" fmla="*/ 532914 w 1714014"/>
                        <a:gd name="connsiteY7" fmla="*/ 0 h 980900"/>
                        <a:gd name="connsiteX0" fmla="*/ 532914 w 1714014"/>
                        <a:gd name="connsiteY0" fmla="*/ 0 h 980900"/>
                        <a:gd name="connsiteX1" fmla="*/ 98171 w 1714014"/>
                        <a:gd name="connsiteY1" fmla="*/ 625899 h 980900"/>
                        <a:gd name="connsiteX2" fmla="*/ 89757 w 1714014"/>
                        <a:gd name="connsiteY2" fmla="*/ 729680 h 980900"/>
                        <a:gd name="connsiteX3" fmla="*/ 75732 w 1714014"/>
                        <a:gd name="connsiteY3" fmla="*/ 813827 h 980900"/>
                        <a:gd name="connsiteX4" fmla="*/ 0 w 1714014"/>
                        <a:gd name="connsiteY4" fmla="*/ 895170 h 980900"/>
                        <a:gd name="connsiteX5" fmla="*/ 917 w 1714014"/>
                        <a:gd name="connsiteY5" fmla="*/ 980900 h 980900"/>
                        <a:gd name="connsiteX6" fmla="*/ 1714014 w 1714014"/>
                        <a:gd name="connsiteY6" fmla="*/ 457200 h 980900"/>
                        <a:gd name="connsiteX7" fmla="*/ 590064 w 1714014"/>
                        <a:gd name="connsiteY7" fmla="*/ 38100 h 980900"/>
                        <a:gd name="connsiteX8" fmla="*/ 532914 w 1714014"/>
                        <a:gd name="connsiteY8" fmla="*/ 0 h 980900"/>
                        <a:gd name="connsiteX0" fmla="*/ 532914 w 1714014"/>
                        <a:gd name="connsiteY0" fmla="*/ 0 h 980900"/>
                        <a:gd name="connsiteX1" fmla="*/ 173904 w 1714014"/>
                        <a:gd name="connsiteY1" fmla="*/ 510897 h 980900"/>
                        <a:gd name="connsiteX2" fmla="*/ 98171 w 1714014"/>
                        <a:gd name="connsiteY2" fmla="*/ 625899 h 980900"/>
                        <a:gd name="connsiteX3" fmla="*/ 89757 w 1714014"/>
                        <a:gd name="connsiteY3" fmla="*/ 729680 h 980900"/>
                        <a:gd name="connsiteX4" fmla="*/ 75732 w 1714014"/>
                        <a:gd name="connsiteY4" fmla="*/ 813827 h 980900"/>
                        <a:gd name="connsiteX5" fmla="*/ 0 w 1714014"/>
                        <a:gd name="connsiteY5" fmla="*/ 895170 h 980900"/>
                        <a:gd name="connsiteX6" fmla="*/ 917 w 1714014"/>
                        <a:gd name="connsiteY6" fmla="*/ 980900 h 980900"/>
                        <a:gd name="connsiteX7" fmla="*/ 1714014 w 1714014"/>
                        <a:gd name="connsiteY7" fmla="*/ 457200 h 980900"/>
                        <a:gd name="connsiteX8" fmla="*/ 590064 w 1714014"/>
                        <a:gd name="connsiteY8" fmla="*/ 38100 h 980900"/>
                        <a:gd name="connsiteX9" fmla="*/ 532914 w 1714014"/>
                        <a:gd name="connsiteY9" fmla="*/ 0 h 980900"/>
                        <a:gd name="connsiteX0" fmla="*/ 532914 w 1714014"/>
                        <a:gd name="connsiteY0" fmla="*/ 0 h 980900"/>
                        <a:gd name="connsiteX1" fmla="*/ 272076 w 1714014"/>
                        <a:gd name="connsiteY1" fmla="*/ 440775 h 980900"/>
                        <a:gd name="connsiteX2" fmla="*/ 173904 w 1714014"/>
                        <a:gd name="connsiteY2" fmla="*/ 510897 h 980900"/>
                        <a:gd name="connsiteX3" fmla="*/ 98171 w 1714014"/>
                        <a:gd name="connsiteY3" fmla="*/ 625899 h 980900"/>
                        <a:gd name="connsiteX4" fmla="*/ 89757 w 1714014"/>
                        <a:gd name="connsiteY4" fmla="*/ 729680 h 980900"/>
                        <a:gd name="connsiteX5" fmla="*/ 75732 w 1714014"/>
                        <a:gd name="connsiteY5" fmla="*/ 813827 h 980900"/>
                        <a:gd name="connsiteX6" fmla="*/ 0 w 1714014"/>
                        <a:gd name="connsiteY6" fmla="*/ 895170 h 980900"/>
                        <a:gd name="connsiteX7" fmla="*/ 917 w 1714014"/>
                        <a:gd name="connsiteY7" fmla="*/ 980900 h 980900"/>
                        <a:gd name="connsiteX8" fmla="*/ 1714014 w 1714014"/>
                        <a:gd name="connsiteY8" fmla="*/ 457200 h 980900"/>
                        <a:gd name="connsiteX9" fmla="*/ 590064 w 1714014"/>
                        <a:gd name="connsiteY9" fmla="*/ 38100 h 980900"/>
                        <a:gd name="connsiteX10" fmla="*/ 532914 w 1714014"/>
                        <a:gd name="connsiteY10" fmla="*/ 0 h 980900"/>
                        <a:gd name="connsiteX0" fmla="*/ 532914 w 1714014"/>
                        <a:gd name="connsiteY0" fmla="*/ 0 h 980900"/>
                        <a:gd name="connsiteX1" fmla="*/ 364638 w 1714014"/>
                        <a:gd name="connsiteY1" fmla="*/ 437970 h 980900"/>
                        <a:gd name="connsiteX2" fmla="*/ 272076 w 1714014"/>
                        <a:gd name="connsiteY2" fmla="*/ 440775 h 980900"/>
                        <a:gd name="connsiteX3" fmla="*/ 173904 w 1714014"/>
                        <a:gd name="connsiteY3" fmla="*/ 510897 h 980900"/>
                        <a:gd name="connsiteX4" fmla="*/ 98171 w 1714014"/>
                        <a:gd name="connsiteY4" fmla="*/ 625899 h 980900"/>
                        <a:gd name="connsiteX5" fmla="*/ 89757 w 1714014"/>
                        <a:gd name="connsiteY5" fmla="*/ 729680 h 980900"/>
                        <a:gd name="connsiteX6" fmla="*/ 75732 w 1714014"/>
                        <a:gd name="connsiteY6" fmla="*/ 813827 h 980900"/>
                        <a:gd name="connsiteX7" fmla="*/ 0 w 1714014"/>
                        <a:gd name="connsiteY7" fmla="*/ 895170 h 980900"/>
                        <a:gd name="connsiteX8" fmla="*/ 917 w 1714014"/>
                        <a:gd name="connsiteY8" fmla="*/ 980900 h 980900"/>
                        <a:gd name="connsiteX9" fmla="*/ 1714014 w 1714014"/>
                        <a:gd name="connsiteY9" fmla="*/ 457200 h 980900"/>
                        <a:gd name="connsiteX10" fmla="*/ 590064 w 1714014"/>
                        <a:gd name="connsiteY10" fmla="*/ 38100 h 980900"/>
                        <a:gd name="connsiteX11" fmla="*/ 532914 w 1714014"/>
                        <a:gd name="connsiteY11" fmla="*/ 0 h 980900"/>
                        <a:gd name="connsiteX0" fmla="*/ 532914 w 1714014"/>
                        <a:gd name="connsiteY0" fmla="*/ 0 h 980900"/>
                        <a:gd name="connsiteX1" fmla="*/ 423541 w 1714014"/>
                        <a:gd name="connsiteY1" fmla="*/ 370652 h 980900"/>
                        <a:gd name="connsiteX2" fmla="*/ 364638 w 1714014"/>
                        <a:gd name="connsiteY2" fmla="*/ 437970 h 980900"/>
                        <a:gd name="connsiteX3" fmla="*/ 272076 w 1714014"/>
                        <a:gd name="connsiteY3" fmla="*/ 440775 h 980900"/>
                        <a:gd name="connsiteX4" fmla="*/ 173904 w 1714014"/>
                        <a:gd name="connsiteY4" fmla="*/ 510897 h 980900"/>
                        <a:gd name="connsiteX5" fmla="*/ 98171 w 1714014"/>
                        <a:gd name="connsiteY5" fmla="*/ 625899 h 980900"/>
                        <a:gd name="connsiteX6" fmla="*/ 89757 w 1714014"/>
                        <a:gd name="connsiteY6" fmla="*/ 729680 h 980900"/>
                        <a:gd name="connsiteX7" fmla="*/ 75732 w 1714014"/>
                        <a:gd name="connsiteY7" fmla="*/ 813827 h 980900"/>
                        <a:gd name="connsiteX8" fmla="*/ 0 w 1714014"/>
                        <a:gd name="connsiteY8" fmla="*/ 895170 h 980900"/>
                        <a:gd name="connsiteX9" fmla="*/ 917 w 1714014"/>
                        <a:gd name="connsiteY9" fmla="*/ 980900 h 980900"/>
                        <a:gd name="connsiteX10" fmla="*/ 1714014 w 1714014"/>
                        <a:gd name="connsiteY10" fmla="*/ 457200 h 980900"/>
                        <a:gd name="connsiteX11" fmla="*/ 590064 w 1714014"/>
                        <a:gd name="connsiteY11" fmla="*/ 38100 h 980900"/>
                        <a:gd name="connsiteX12" fmla="*/ 532914 w 1714014"/>
                        <a:gd name="connsiteY12" fmla="*/ 0 h 980900"/>
                        <a:gd name="connsiteX0" fmla="*/ 532914 w 1714014"/>
                        <a:gd name="connsiteY0" fmla="*/ 0 h 980900"/>
                        <a:gd name="connsiteX1" fmla="*/ 577811 w 1714014"/>
                        <a:gd name="connsiteY1" fmla="*/ 311749 h 980900"/>
                        <a:gd name="connsiteX2" fmla="*/ 423541 w 1714014"/>
                        <a:gd name="connsiteY2" fmla="*/ 370652 h 980900"/>
                        <a:gd name="connsiteX3" fmla="*/ 364638 w 1714014"/>
                        <a:gd name="connsiteY3" fmla="*/ 437970 h 980900"/>
                        <a:gd name="connsiteX4" fmla="*/ 272076 w 1714014"/>
                        <a:gd name="connsiteY4" fmla="*/ 440775 h 980900"/>
                        <a:gd name="connsiteX5" fmla="*/ 173904 w 1714014"/>
                        <a:gd name="connsiteY5" fmla="*/ 510897 h 980900"/>
                        <a:gd name="connsiteX6" fmla="*/ 98171 w 1714014"/>
                        <a:gd name="connsiteY6" fmla="*/ 625899 h 980900"/>
                        <a:gd name="connsiteX7" fmla="*/ 89757 w 1714014"/>
                        <a:gd name="connsiteY7" fmla="*/ 729680 h 980900"/>
                        <a:gd name="connsiteX8" fmla="*/ 75732 w 1714014"/>
                        <a:gd name="connsiteY8" fmla="*/ 813827 h 980900"/>
                        <a:gd name="connsiteX9" fmla="*/ 0 w 1714014"/>
                        <a:gd name="connsiteY9" fmla="*/ 895170 h 980900"/>
                        <a:gd name="connsiteX10" fmla="*/ 917 w 1714014"/>
                        <a:gd name="connsiteY10" fmla="*/ 980900 h 980900"/>
                        <a:gd name="connsiteX11" fmla="*/ 1714014 w 1714014"/>
                        <a:gd name="connsiteY11" fmla="*/ 457200 h 980900"/>
                        <a:gd name="connsiteX12" fmla="*/ 590064 w 1714014"/>
                        <a:gd name="connsiteY12" fmla="*/ 38100 h 980900"/>
                        <a:gd name="connsiteX13" fmla="*/ 532914 w 1714014"/>
                        <a:gd name="connsiteY13" fmla="*/ 0 h 980900"/>
                        <a:gd name="connsiteX0" fmla="*/ 650720 w 1714014"/>
                        <a:gd name="connsiteY0" fmla="*/ 329343 h 942800"/>
                        <a:gd name="connsiteX1" fmla="*/ 577811 w 1714014"/>
                        <a:gd name="connsiteY1" fmla="*/ 273649 h 942800"/>
                        <a:gd name="connsiteX2" fmla="*/ 423541 w 1714014"/>
                        <a:gd name="connsiteY2" fmla="*/ 332552 h 942800"/>
                        <a:gd name="connsiteX3" fmla="*/ 364638 w 1714014"/>
                        <a:gd name="connsiteY3" fmla="*/ 399870 h 942800"/>
                        <a:gd name="connsiteX4" fmla="*/ 272076 w 1714014"/>
                        <a:gd name="connsiteY4" fmla="*/ 402675 h 942800"/>
                        <a:gd name="connsiteX5" fmla="*/ 173904 w 1714014"/>
                        <a:gd name="connsiteY5" fmla="*/ 472797 h 942800"/>
                        <a:gd name="connsiteX6" fmla="*/ 98171 w 1714014"/>
                        <a:gd name="connsiteY6" fmla="*/ 587799 h 942800"/>
                        <a:gd name="connsiteX7" fmla="*/ 89757 w 1714014"/>
                        <a:gd name="connsiteY7" fmla="*/ 691580 h 942800"/>
                        <a:gd name="connsiteX8" fmla="*/ 75732 w 1714014"/>
                        <a:gd name="connsiteY8" fmla="*/ 775727 h 942800"/>
                        <a:gd name="connsiteX9" fmla="*/ 0 w 1714014"/>
                        <a:gd name="connsiteY9" fmla="*/ 857070 h 942800"/>
                        <a:gd name="connsiteX10" fmla="*/ 917 w 1714014"/>
                        <a:gd name="connsiteY10" fmla="*/ 942800 h 942800"/>
                        <a:gd name="connsiteX11" fmla="*/ 1714014 w 1714014"/>
                        <a:gd name="connsiteY11" fmla="*/ 419100 h 942800"/>
                        <a:gd name="connsiteX12" fmla="*/ 590064 w 1714014"/>
                        <a:gd name="connsiteY12" fmla="*/ 0 h 942800"/>
                        <a:gd name="connsiteX13" fmla="*/ 650720 w 1714014"/>
                        <a:gd name="connsiteY13" fmla="*/ 329343 h 942800"/>
                        <a:gd name="connsiteX0" fmla="*/ 650720 w 1714014"/>
                        <a:gd name="connsiteY0" fmla="*/ 329343 h 942800"/>
                        <a:gd name="connsiteX1" fmla="*/ 577811 w 1714014"/>
                        <a:gd name="connsiteY1" fmla="*/ 273649 h 942800"/>
                        <a:gd name="connsiteX2" fmla="*/ 423541 w 1714014"/>
                        <a:gd name="connsiteY2" fmla="*/ 332552 h 942800"/>
                        <a:gd name="connsiteX3" fmla="*/ 364638 w 1714014"/>
                        <a:gd name="connsiteY3" fmla="*/ 399870 h 942800"/>
                        <a:gd name="connsiteX4" fmla="*/ 272076 w 1714014"/>
                        <a:gd name="connsiteY4" fmla="*/ 402675 h 942800"/>
                        <a:gd name="connsiteX5" fmla="*/ 173904 w 1714014"/>
                        <a:gd name="connsiteY5" fmla="*/ 472797 h 942800"/>
                        <a:gd name="connsiteX6" fmla="*/ 98171 w 1714014"/>
                        <a:gd name="connsiteY6" fmla="*/ 587799 h 942800"/>
                        <a:gd name="connsiteX7" fmla="*/ 89757 w 1714014"/>
                        <a:gd name="connsiteY7" fmla="*/ 691580 h 942800"/>
                        <a:gd name="connsiteX8" fmla="*/ 75732 w 1714014"/>
                        <a:gd name="connsiteY8" fmla="*/ 775727 h 942800"/>
                        <a:gd name="connsiteX9" fmla="*/ 0 w 1714014"/>
                        <a:gd name="connsiteY9" fmla="*/ 857070 h 942800"/>
                        <a:gd name="connsiteX10" fmla="*/ 917 w 1714014"/>
                        <a:gd name="connsiteY10" fmla="*/ 942800 h 942800"/>
                        <a:gd name="connsiteX11" fmla="*/ 1714014 w 1714014"/>
                        <a:gd name="connsiteY11" fmla="*/ 419100 h 942800"/>
                        <a:gd name="connsiteX12" fmla="*/ 590064 w 1714014"/>
                        <a:gd name="connsiteY12" fmla="*/ 0 h 942800"/>
                        <a:gd name="connsiteX13" fmla="*/ 704032 w 1714014"/>
                        <a:gd name="connsiteY13" fmla="*/ 284868 h 942800"/>
                        <a:gd name="connsiteX14" fmla="*/ 650720 w 1714014"/>
                        <a:gd name="connsiteY14" fmla="*/ 329343 h 942800"/>
                        <a:gd name="connsiteX0" fmla="*/ 650720 w 1714014"/>
                        <a:gd name="connsiteY0" fmla="*/ 116170 h 729627"/>
                        <a:gd name="connsiteX1" fmla="*/ 577811 w 1714014"/>
                        <a:gd name="connsiteY1" fmla="*/ 60476 h 729627"/>
                        <a:gd name="connsiteX2" fmla="*/ 423541 w 1714014"/>
                        <a:gd name="connsiteY2" fmla="*/ 119379 h 729627"/>
                        <a:gd name="connsiteX3" fmla="*/ 364638 w 1714014"/>
                        <a:gd name="connsiteY3" fmla="*/ 186697 h 729627"/>
                        <a:gd name="connsiteX4" fmla="*/ 272076 w 1714014"/>
                        <a:gd name="connsiteY4" fmla="*/ 189502 h 729627"/>
                        <a:gd name="connsiteX5" fmla="*/ 173904 w 1714014"/>
                        <a:gd name="connsiteY5" fmla="*/ 259624 h 729627"/>
                        <a:gd name="connsiteX6" fmla="*/ 98171 w 1714014"/>
                        <a:gd name="connsiteY6" fmla="*/ 374626 h 729627"/>
                        <a:gd name="connsiteX7" fmla="*/ 89757 w 1714014"/>
                        <a:gd name="connsiteY7" fmla="*/ 478407 h 729627"/>
                        <a:gd name="connsiteX8" fmla="*/ 75732 w 1714014"/>
                        <a:gd name="connsiteY8" fmla="*/ 562554 h 729627"/>
                        <a:gd name="connsiteX9" fmla="*/ 0 w 1714014"/>
                        <a:gd name="connsiteY9" fmla="*/ 643897 h 729627"/>
                        <a:gd name="connsiteX10" fmla="*/ 917 w 1714014"/>
                        <a:gd name="connsiteY10" fmla="*/ 729627 h 729627"/>
                        <a:gd name="connsiteX11" fmla="*/ 1714014 w 1714014"/>
                        <a:gd name="connsiteY11" fmla="*/ 205927 h 729627"/>
                        <a:gd name="connsiteX12" fmla="*/ 730310 w 1714014"/>
                        <a:gd name="connsiteY12" fmla="*/ 0 h 729627"/>
                        <a:gd name="connsiteX13" fmla="*/ 704032 w 1714014"/>
                        <a:gd name="connsiteY13" fmla="*/ 71695 h 729627"/>
                        <a:gd name="connsiteX14" fmla="*/ 650720 w 1714014"/>
                        <a:gd name="connsiteY14" fmla="*/ 116170 h 729627"/>
                        <a:gd name="connsiteX0" fmla="*/ 650720 w 1714014"/>
                        <a:gd name="connsiteY0" fmla="*/ 238013 h 851470"/>
                        <a:gd name="connsiteX1" fmla="*/ 577811 w 1714014"/>
                        <a:gd name="connsiteY1" fmla="*/ 182319 h 851470"/>
                        <a:gd name="connsiteX2" fmla="*/ 423541 w 1714014"/>
                        <a:gd name="connsiteY2" fmla="*/ 241222 h 851470"/>
                        <a:gd name="connsiteX3" fmla="*/ 364638 w 1714014"/>
                        <a:gd name="connsiteY3" fmla="*/ 308540 h 851470"/>
                        <a:gd name="connsiteX4" fmla="*/ 272076 w 1714014"/>
                        <a:gd name="connsiteY4" fmla="*/ 311345 h 851470"/>
                        <a:gd name="connsiteX5" fmla="*/ 173904 w 1714014"/>
                        <a:gd name="connsiteY5" fmla="*/ 381467 h 851470"/>
                        <a:gd name="connsiteX6" fmla="*/ 98171 w 1714014"/>
                        <a:gd name="connsiteY6" fmla="*/ 496469 h 851470"/>
                        <a:gd name="connsiteX7" fmla="*/ 89757 w 1714014"/>
                        <a:gd name="connsiteY7" fmla="*/ 600250 h 851470"/>
                        <a:gd name="connsiteX8" fmla="*/ 75732 w 1714014"/>
                        <a:gd name="connsiteY8" fmla="*/ 684397 h 851470"/>
                        <a:gd name="connsiteX9" fmla="*/ 0 w 1714014"/>
                        <a:gd name="connsiteY9" fmla="*/ 765740 h 851470"/>
                        <a:gd name="connsiteX10" fmla="*/ 917 w 1714014"/>
                        <a:gd name="connsiteY10" fmla="*/ 851470 h 851470"/>
                        <a:gd name="connsiteX11" fmla="*/ 1714014 w 1714014"/>
                        <a:gd name="connsiteY11" fmla="*/ 327770 h 851470"/>
                        <a:gd name="connsiteX12" fmla="*/ 768544 w 1714014"/>
                        <a:gd name="connsiteY12" fmla="*/ 0 h 851470"/>
                        <a:gd name="connsiteX13" fmla="*/ 730310 w 1714014"/>
                        <a:gd name="connsiteY13" fmla="*/ 121843 h 851470"/>
                        <a:gd name="connsiteX14" fmla="*/ 704032 w 1714014"/>
                        <a:gd name="connsiteY14" fmla="*/ 193538 h 851470"/>
                        <a:gd name="connsiteX15" fmla="*/ 650720 w 1714014"/>
                        <a:gd name="connsiteY15" fmla="*/ 238013 h 851470"/>
                        <a:gd name="connsiteX0" fmla="*/ 650720 w 1714014"/>
                        <a:gd name="connsiteY0" fmla="*/ 238013 h 851470"/>
                        <a:gd name="connsiteX1" fmla="*/ 577811 w 1714014"/>
                        <a:gd name="connsiteY1" fmla="*/ 182319 h 851470"/>
                        <a:gd name="connsiteX2" fmla="*/ 423541 w 1714014"/>
                        <a:gd name="connsiteY2" fmla="*/ 241222 h 851470"/>
                        <a:gd name="connsiteX3" fmla="*/ 364638 w 1714014"/>
                        <a:gd name="connsiteY3" fmla="*/ 308540 h 851470"/>
                        <a:gd name="connsiteX4" fmla="*/ 272076 w 1714014"/>
                        <a:gd name="connsiteY4" fmla="*/ 311345 h 851470"/>
                        <a:gd name="connsiteX5" fmla="*/ 173904 w 1714014"/>
                        <a:gd name="connsiteY5" fmla="*/ 381467 h 851470"/>
                        <a:gd name="connsiteX6" fmla="*/ 98171 w 1714014"/>
                        <a:gd name="connsiteY6" fmla="*/ 496469 h 851470"/>
                        <a:gd name="connsiteX7" fmla="*/ 89757 w 1714014"/>
                        <a:gd name="connsiteY7" fmla="*/ 600250 h 851470"/>
                        <a:gd name="connsiteX8" fmla="*/ 75732 w 1714014"/>
                        <a:gd name="connsiteY8" fmla="*/ 684397 h 851470"/>
                        <a:gd name="connsiteX9" fmla="*/ 0 w 1714014"/>
                        <a:gd name="connsiteY9" fmla="*/ 765740 h 851470"/>
                        <a:gd name="connsiteX10" fmla="*/ 917 w 1714014"/>
                        <a:gd name="connsiteY10" fmla="*/ 851470 h 851470"/>
                        <a:gd name="connsiteX11" fmla="*/ 1714014 w 1714014"/>
                        <a:gd name="connsiteY11" fmla="*/ 327770 h 851470"/>
                        <a:gd name="connsiteX12" fmla="*/ 701227 w 1714014"/>
                        <a:gd name="connsiteY12" fmla="*/ 2805 h 851470"/>
                        <a:gd name="connsiteX13" fmla="*/ 768544 w 1714014"/>
                        <a:gd name="connsiteY13" fmla="*/ 0 h 851470"/>
                        <a:gd name="connsiteX14" fmla="*/ 730310 w 1714014"/>
                        <a:gd name="connsiteY14" fmla="*/ 121843 h 851470"/>
                        <a:gd name="connsiteX15" fmla="*/ 704032 w 1714014"/>
                        <a:gd name="connsiteY15" fmla="*/ 193538 h 851470"/>
                        <a:gd name="connsiteX16" fmla="*/ 650720 w 1714014"/>
                        <a:gd name="connsiteY16" fmla="*/ 238013 h 851470"/>
                        <a:gd name="connsiteX0" fmla="*/ 650720 w 1714014"/>
                        <a:gd name="connsiteY0" fmla="*/ 285697 h 899154"/>
                        <a:gd name="connsiteX1" fmla="*/ 577811 w 1714014"/>
                        <a:gd name="connsiteY1" fmla="*/ 230003 h 899154"/>
                        <a:gd name="connsiteX2" fmla="*/ 423541 w 1714014"/>
                        <a:gd name="connsiteY2" fmla="*/ 288906 h 899154"/>
                        <a:gd name="connsiteX3" fmla="*/ 364638 w 1714014"/>
                        <a:gd name="connsiteY3" fmla="*/ 356224 h 899154"/>
                        <a:gd name="connsiteX4" fmla="*/ 272076 w 1714014"/>
                        <a:gd name="connsiteY4" fmla="*/ 359029 h 899154"/>
                        <a:gd name="connsiteX5" fmla="*/ 173904 w 1714014"/>
                        <a:gd name="connsiteY5" fmla="*/ 429151 h 899154"/>
                        <a:gd name="connsiteX6" fmla="*/ 98171 w 1714014"/>
                        <a:gd name="connsiteY6" fmla="*/ 544153 h 899154"/>
                        <a:gd name="connsiteX7" fmla="*/ 89757 w 1714014"/>
                        <a:gd name="connsiteY7" fmla="*/ 647934 h 899154"/>
                        <a:gd name="connsiteX8" fmla="*/ 75732 w 1714014"/>
                        <a:gd name="connsiteY8" fmla="*/ 732081 h 899154"/>
                        <a:gd name="connsiteX9" fmla="*/ 0 w 1714014"/>
                        <a:gd name="connsiteY9" fmla="*/ 813424 h 899154"/>
                        <a:gd name="connsiteX10" fmla="*/ 917 w 1714014"/>
                        <a:gd name="connsiteY10" fmla="*/ 899154 h 899154"/>
                        <a:gd name="connsiteX11" fmla="*/ 1714014 w 1714014"/>
                        <a:gd name="connsiteY11" fmla="*/ 375454 h 899154"/>
                        <a:gd name="connsiteX12" fmla="*/ 701227 w 1714014"/>
                        <a:gd name="connsiteY12" fmla="*/ 0 h 899154"/>
                        <a:gd name="connsiteX13" fmla="*/ 701227 w 1714014"/>
                        <a:gd name="connsiteY13" fmla="*/ 50489 h 899154"/>
                        <a:gd name="connsiteX14" fmla="*/ 768544 w 1714014"/>
                        <a:gd name="connsiteY14" fmla="*/ 47684 h 899154"/>
                        <a:gd name="connsiteX15" fmla="*/ 730310 w 1714014"/>
                        <a:gd name="connsiteY15" fmla="*/ 169527 h 899154"/>
                        <a:gd name="connsiteX16" fmla="*/ 704032 w 1714014"/>
                        <a:gd name="connsiteY16" fmla="*/ 241222 h 899154"/>
                        <a:gd name="connsiteX17" fmla="*/ 650720 w 1714014"/>
                        <a:gd name="connsiteY17" fmla="*/ 285697 h 899154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754520 w 1714014"/>
                        <a:gd name="connsiteY12" fmla="*/ 0 h 988911"/>
                        <a:gd name="connsiteX13" fmla="*/ 701227 w 1714014"/>
                        <a:gd name="connsiteY13" fmla="*/ 89757 h 988911"/>
                        <a:gd name="connsiteX14" fmla="*/ 701227 w 1714014"/>
                        <a:gd name="connsiteY14" fmla="*/ 140246 h 988911"/>
                        <a:gd name="connsiteX15" fmla="*/ 768544 w 1714014"/>
                        <a:gd name="connsiteY15" fmla="*/ 137441 h 988911"/>
                        <a:gd name="connsiteX16" fmla="*/ 730310 w 1714014"/>
                        <a:gd name="connsiteY16" fmla="*/ 259284 h 988911"/>
                        <a:gd name="connsiteX17" fmla="*/ 704032 w 1714014"/>
                        <a:gd name="connsiteY17" fmla="*/ 330979 h 988911"/>
                        <a:gd name="connsiteX18" fmla="*/ 650720 w 1714014"/>
                        <a:gd name="connsiteY18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810618 w 1714014"/>
                        <a:gd name="connsiteY12" fmla="*/ 16831 h 988911"/>
                        <a:gd name="connsiteX13" fmla="*/ 754520 w 1714014"/>
                        <a:gd name="connsiteY13" fmla="*/ 0 h 988911"/>
                        <a:gd name="connsiteX14" fmla="*/ 701227 w 1714014"/>
                        <a:gd name="connsiteY14" fmla="*/ 89757 h 988911"/>
                        <a:gd name="connsiteX15" fmla="*/ 701227 w 1714014"/>
                        <a:gd name="connsiteY15" fmla="*/ 140246 h 988911"/>
                        <a:gd name="connsiteX16" fmla="*/ 768544 w 1714014"/>
                        <a:gd name="connsiteY16" fmla="*/ 137441 h 988911"/>
                        <a:gd name="connsiteX17" fmla="*/ 730310 w 1714014"/>
                        <a:gd name="connsiteY17" fmla="*/ 259284 h 988911"/>
                        <a:gd name="connsiteX18" fmla="*/ 704032 w 1714014"/>
                        <a:gd name="connsiteY18" fmla="*/ 330979 h 988911"/>
                        <a:gd name="connsiteX19" fmla="*/ 650720 w 1714014"/>
                        <a:gd name="connsiteY19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793789 w 1714014"/>
                        <a:gd name="connsiteY12" fmla="*/ 109393 h 988911"/>
                        <a:gd name="connsiteX13" fmla="*/ 810618 w 1714014"/>
                        <a:gd name="connsiteY13" fmla="*/ 16831 h 988911"/>
                        <a:gd name="connsiteX14" fmla="*/ 754520 w 1714014"/>
                        <a:gd name="connsiteY14" fmla="*/ 0 h 988911"/>
                        <a:gd name="connsiteX15" fmla="*/ 701227 w 1714014"/>
                        <a:gd name="connsiteY15" fmla="*/ 89757 h 988911"/>
                        <a:gd name="connsiteX16" fmla="*/ 701227 w 1714014"/>
                        <a:gd name="connsiteY16" fmla="*/ 140246 h 988911"/>
                        <a:gd name="connsiteX17" fmla="*/ 768544 w 1714014"/>
                        <a:gd name="connsiteY17" fmla="*/ 137441 h 988911"/>
                        <a:gd name="connsiteX18" fmla="*/ 730310 w 1714014"/>
                        <a:gd name="connsiteY18" fmla="*/ 259284 h 988911"/>
                        <a:gd name="connsiteX19" fmla="*/ 704032 w 1714014"/>
                        <a:gd name="connsiteY19" fmla="*/ 330979 h 988911"/>
                        <a:gd name="connsiteX20" fmla="*/ 650720 w 1714014"/>
                        <a:gd name="connsiteY20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877936 w 1714014"/>
                        <a:gd name="connsiteY12" fmla="*/ 106588 h 988911"/>
                        <a:gd name="connsiteX13" fmla="*/ 793789 w 1714014"/>
                        <a:gd name="connsiteY13" fmla="*/ 109393 h 988911"/>
                        <a:gd name="connsiteX14" fmla="*/ 810618 w 1714014"/>
                        <a:gd name="connsiteY14" fmla="*/ 16831 h 988911"/>
                        <a:gd name="connsiteX15" fmla="*/ 754520 w 1714014"/>
                        <a:gd name="connsiteY15" fmla="*/ 0 h 988911"/>
                        <a:gd name="connsiteX16" fmla="*/ 701227 w 1714014"/>
                        <a:gd name="connsiteY16" fmla="*/ 89757 h 988911"/>
                        <a:gd name="connsiteX17" fmla="*/ 701227 w 1714014"/>
                        <a:gd name="connsiteY17" fmla="*/ 140246 h 988911"/>
                        <a:gd name="connsiteX18" fmla="*/ 768544 w 1714014"/>
                        <a:gd name="connsiteY18" fmla="*/ 137441 h 988911"/>
                        <a:gd name="connsiteX19" fmla="*/ 730310 w 1714014"/>
                        <a:gd name="connsiteY19" fmla="*/ 259284 h 988911"/>
                        <a:gd name="connsiteX20" fmla="*/ 704032 w 1714014"/>
                        <a:gd name="connsiteY20" fmla="*/ 330979 h 988911"/>
                        <a:gd name="connsiteX21" fmla="*/ 650720 w 1714014"/>
                        <a:gd name="connsiteY21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925619 w 1714014"/>
                        <a:gd name="connsiteY12" fmla="*/ 185125 h 988911"/>
                        <a:gd name="connsiteX13" fmla="*/ 877936 w 1714014"/>
                        <a:gd name="connsiteY13" fmla="*/ 106588 h 988911"/>
                        <a:gd name="connsiteX14" fmla="*/ 793789 w 1714014"/>
                        <a:gd name="connsiteY14" fmla="*/ 109393 h 988911"/>
                        <a:gd name="connsiteX15" fmla="*/ 810618 w 1714014"/>
                        <a:gd name="connsiteY15" fmla="*/ 16831 h 988911"/>
                        <a:gd name="connsiteX16" fmla="*/ 754520 w 1714014"/>
                        <a:gd name="connsiteY16" fmla="*/ 0 h 988911"/>
                        <a:gd name="connsiteX17" fmla="*/ 701227 w 1714014"/>
                        <a:gd name="connsiteY17" fmla="*/ 89757 h 988911"/>
                        <a:gd name="connsiteX18" fmla="*/ 701227 w 1714014"/>
                        <a:gd name="connsiteY18" fmla="*/ 140246 h 988911"/>
                        <a:gd name="connsiteX19" fmla="*/ 768544 w 1714014"/>
                        <a:gd name="connsiteY19" fmla="*/ 137441 h 988911"/>
                        <a:gd name="connsiteX20" fmla="*/ 730310 w 1714014"/>
                        <a:gd name="connsiteY20" fmla="*/ 259284 h 988911"/>
                        <a:gd name="connsiteX21" fmla="*/ 704032 w 1714014"/>
                        <a:gd name="connsiteY21" fmla="*/ 330979 h 988911"/>
                        <a:gd name="connsiteX22" fmla="*/ 650720 w 1714014"/>
                        <a:gd name="connsiteY22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911595 w 1714014"/>
                        <a:gd name="connsiteY12" fmla="*/ 283297 h 988911"/>
                        <a:gd name="connsiteX13" fmla="*/ 925619 w 1714014"/>
                        <a:gd name="connsiteY13" fmla="*/ 185125 h 988911"/>
                        <a:gd name="connsiteX14" fmla="*/ 877936 w 1714014"/>
                        <a:gd name="connsiteY14" fmla="*/ 106588 h 988911"/>
                        <a:gd name="connsiteX15" fmla="*/ 793789 w 1714014"/>
                        <a:gd name="connsiteY15" fmla="*/ 109393 h 988911"/>
                        <a:gd name="connsiteX16" fmla="*/ 810618 w 1714014"/>
                        <a:gd name="connsiteY16" fmla="*/ 16831 h 988911"/>
                        <a:gd name="connsiteX17" fmla="*/ 754520 w 1714014"/>
                        <a:gd name="connsiteY17" fmla="*/ 0 h 988911"/>
                        <a:gd name="connsiteX18" fmla="*/ 701227 w 1714014"/>
                        <a:gd name="connsiteY18" fmla="*/ 89757 h 988911"/>
                        <a:gd name="connsiteX19" fmla="*/ 701227 w 1714014"/>
                        <a:gd name="connsiteY19" fmla="*/ 140246 h 988911"/>
                        <a:gd name="connsiteX20" fmla="*/ 768544 w 1714014"/>
                        <a:gd name="connsiteY20" fmla="*/ 137441 h 988911"/>
                        <a:gd name="connsiteX21" fmla="*/ 730310 w 1714014"/>
                        <a:gd name="connsiteY21" fmla="*/ 259284 h 988911"/>
                        <a:gd name="connsiteX22" fmla="*/ 704032 w 1714014"/>
                        <a:gd name="connsiteY22" fmla="*/ 330979 h 988911"/>
                        <a:gd name="connsiteX23" fmla="*/ 650720 w 1714014"/>
                        <a:gd name="connsiteY23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835862 w 1714014"/>
                        <a:gd name="connsiteY12" fmla="*/ 353420 h 988911"/>
                        <a:gd name="connsiteX13" fmla="*/ 911595 w 1714014"/>
                        <a:gd name="connsiteY13" fmla="*/ 283297 h 988911"/>
                        <a:gd name="connsiteX14" fmla="*/ 925619 w 1714014"/>
                        <a:gd name="connsiteY14" fmla="*/ 185125 h 988911"/>
                        <a:gd name="connsiteX15" fmla="*/ 877936 w 1714014"/>
                        <a:gd name="connsiteY15" fmla="*/ 106588 h 988911"/>
                        <a:gd name="connsiteX16" fmla="*/ 793789 w 1714014"/>
                        <a:gd name="connsiteY16" fmla="*/ 109393 h 988911"/>
                        <a:gd name="connsiteX17" fmla="*/ 810618 w 1714014"/>
                        <a:gd name="connsiteY17" fmla="*/ 16831 h 988911"/>
                        <a:gd name="connsiteX18" fmla="*/ 754520 w 1714014"/>
                        <a:gd name="connsiteY18" fmla="*/ 0 h 988911"/>
                        <a:gd name="connsiteX19" fmla="*/ 701227 w 1714014"/>
                        <a:gd name="connsiteY19" fmla="*/ 89757 h 988911"/>
                        <a:gd name="connsiteX20" fmla="*/ 701227 w 1714014"/>
                        <a:gd name="connsiteY20" fmla="*/ 140246 h 988911"/>
                        <a:gd name="connsiteX21" fmla="*/ 768544 w 1714014"/>
                        <a:gd name="connsiteY21" fmla="*/ 137441 h 988911"/>
                        <a:gd name="connsiteX22" fmla="*/ 730310 w 1714014"/>
                        <a:gd name="connsiteY22" fmla="*/ 259284 h 988911"/>
                        <a:gd name="connsiteX23" fmla="*/ 704032 w 1714014"/>
                        <a:gd name="connsiteY23" fmla="*/ 330979 h 988911"/>
                        <a:gd name="connsiteX24" fmla="*/ 650720 w 1714014"/>
                        <a:gd name="connsiteY24" fmla="*/ 375454 h 988911"/>
                        <a:gd name="connsiteX0" fmla="*/ 650720 w 1714014"/>
                        <a:gd name="connsiteY0" fmla="*/ 375454 h 988911"/>
                        <a:gd name="connsiteX1" fmla="*/ 577811 w 1714014"/>
                        <a:gd name="connsiteY1" fmla="*/ 319760 h 988911"/>
                        <a:gd name="connsiteX2" fmla="*/ 423541 w 1714014"/>
                        <a:gd name="connsiteY2" fmla="*/ 378663 h 988911"/>
                        <a:gd name="connsiteX3" fmla="*/ 364638 w 1714014"/>
                        <a:gd name="connsiteY3" fmla="*/ 445981 h 988911"/>
                        <a:gd name="connsiteX4" fmla="*/ 272076 w 1714014"/>
                        <a:gd name="connsiteY4" fmla="*/ 448786 h 988911"/>
                        <a:gd name="connsiteX5" fmla="*/ 173904 w 1714014"/>
                        <a:gd name="connsiteY5" fmla="*/ 518908 h 988911"/>
                        <a:gd name="connsiteX6" fmla="*/ 98171 w 1714014"/>
                        <a:gd name="connsiteY6" fmla="*/ 633910 h 988911"/>
                        <a:gd name="connsiteX7" fmla="*/ 89757 w 1714014"/>
                        <a:gd name="connsiteY7" fmla="*/ 737691 h 988911"/>
                        <a:gd name="connsiteX8" fmla="*/ 75732 w 1714014"/>
                        <a:gd name="connsiteY8" fmla="*/ 821838 h 988911"/>
                        <a:gd name="connsiteX9" fmla="*/ 0 w 1714014"/>
                        <a:gd name="connsiteY9" fmla="*/ 903181 h 988911"/>
                        <a:gd name="connsiteX10" fmla="*/ 917 w 1714014"/>
                        <a:gd name="connsiteY10" fmla="*/ 988911 h 988911"/>
                        <a:gd name="connsiteX11" fmla="*/ 1714014 w 1714014"/>
                        <a:gd name="connsiteY11" fmla="*/ 465211 h 988911"/>
                        <a:gd name="connsiteX12" fmla="*/ 861106 w 1714014"/>
                        <a:gd name="connsiteY12" fmla="*/ 443177 h 988911"/>
                        <a:gd name="connsiteX13" fmla="*/ 835862 w 1714014"/>
                        <a:gd name="connsiteY13" fmla="*/ 353420 h 988911"/>
                        <a:gd name="connsiteX14" fmla="*/ 911595 w 1714014"/>
                        <a:gd name="connsiteY14" fmla="*/ 283297 h 988911"/>
                        <a:gd name="connsiteX15" fmla="*/ 925619 w 1714014"/>
                        <a:gd name="connsiteY15" fmla="*/ 185125 h 988911"/>
                        <a:gd name="connsiteX16" fmla="*/ 877936 w 1714014"/>
                        <a:gd name="connsiteY16" fmla="*/ 106588 h 988911"/>
                        <a:gd name="connsiteX17" fmla="*/ 793789 w 1714014"/>
                        <a:gd name="connsiteY17" fmla="*/ 109393 h 988911"/>
                        <a:gd name="connsiteX18" fmla="*/ 810618 w 1714014"/>
                        <a:gd name="connsiteY18" fmla="*/ 16831 h 988911"/>
                        <a:gd name="connsiteX19" fmla="*/ 754520 w 1714014"/>
                        <a:gd name="connsiteY19" fmla="*/ 0 h 988911"/>
                        <a:gd name="connsiteX20" fmla="*/ 701227 w 1714014"/>
                        <a:gd name="connsiteY20" fmla="*/ 89757 h 988911"/>
                        <a:gd name="connsiteX21" fmla="*/ 701227 w 1714014"/>
                        <a:gd name="connsiteY21" fmla="*/ 140246 h 988911"/>
                        <a:gd name="connsiteX22" fmla="*/ 768544 w 1714014"/>
                        <a:gd name="connsiteY22" fmla="*/ 137441 h 988911"/>
                        <a:gd name="connsiteX23" fmla="*/ 730310 w 1714014"/>
                        <a:gd name="connsiteY23" fmla="*/ 259284 h 988911"/>
                        <a:gd name="connsiteX24" fmla="*/ 704032 w 1714014"/>
                        <a:gd name="connsiteY24" fmla="*/ 330979 h 988911"/>
                        <a:gd name="connsiteX25" fmla="*/ 650720 w 1714014"/>
                        <a:gd name="connsiteY25" fmla="*/ 375454 h 988911"/>
                        <a:gd name="connsiteX0" fmla="*/ 650720 w 925619"/>
                        <a:gd name="connsiteY0" fmla="*/ 375454 h 988911"/>
                        <a:gd name="connsiteX1" fmla="*/ 577811 w 925619"/>
                        <a:gd name="connsiteY1" fmla="*/ 319760 h 988911"/>
                        <a:gd name="connsiteX2" fmla="*/ 423541 w 925619"/>
                        <a:gd name="connsiteY2" fmla="*/ 378663 h 988911"/>
                        <a:gd name="connsiteX3" fmla="*/ 364638 w 925619"/>
                        <a:gd name="connsiteY3" fmla="*/ 445981 h 988911"/>
                        <a:gd name="connsiteX4" fmla="*/ 272076 w 925619"/>
                        <a:gd name="connsiteY4" fmla="*/ 448786 h 988911"/>
                        <a:gd name="connsiteX5" fmla="*/ 173904 w 925619"/>
                        <a:gd name="connsiteY5" fmla="*/ 518908 h 988911"/>
                        <a:gd name="connsiteX6" fmla="*/ 98171 w 925619"/>
                        <a:gd name="connsiteY6" fmla="*/ 633910 h 988911"/>
                        <a:gd name="connsiteX7" fmla="*/ 89757 w 925619"/>
                        <a:gd name="connsiteY7" fmla="*/ 737691 h 988911"/>
                        <a:gd name="connsiteX8" fmla="*/ 75732 w 925619"/>
                        <a:gd name="connsiteY8" fmla="*/ 821838 h 988911"/>
                        <a:gd name="connsiteX9" fmla="*/ 0 w 925619"/>
                        <a:gd name="connsiteY9" fmla="*/ 903181 h 988911"/>
                        <a:gd name="connsiteX10" fmla="*/ 917 w 925619"/>
                        <a:gd name="connsiteY10" fmla="*/ 988911 h 988911"/>
                        <a:gd name="connsiteX11" fmla="*/ 830468 w 925619"/>
                        <a:gd name="connsiteY11" fmla="*/ 518504 h 988911"/>
                        <a:gd name="connsiteX12" fmla="*/ 861106 w 925619"/>
                        <a:gd name="connsiteY12" fmla="*/ 443177 h 988911"/>
                        <a:gd name="connsiteX13" fmla="*/ 835862 w 925619"/>
                        <a:gd name="connsiteY13" fmla="*/ 353420 h 988911"/>
                        <a:gd name="connsiteX14" fmla="*/ 911595 w 925619"/>
                        <a:gd name="connsiteY14" fmla="*/ 283297 h 988911"/>
                        <a:gd name="connsiteX15" fmla="*/ 925619 w 925619"/>
                        <a:gd name="connsiteY15" fmla="*/ 185125 h 988911"/>
                        <a:gd name="connsiteX16" fmla="*/ 877936 w 925619"/>
                        <a:gd name="connsiteY16" fmla="*/ 106588 h 988911"/>
                        <a:gd name="connsiteX17" fmla="*/ 793789 w 925619"/>
                        <a:gd name="connsiteY17" fmla="*/ 109393 h 988911"/>
                        <a:gd name="connsiteX18" fmla="*/ 810618 w 925619"/>
                        <a:gd name="connsiteY18" fmla="*/ 16831 h 988911"/>
                        <a:gd name="connsiteX19" fmla="*/ 754520 w 925619"/>
                        <a:gd name="connsiteY19" fmla="*/ 0 h 988911"/>
                        <a:gd name="connsiteX20" fmla="*/ 701227 w 925619"/>
                        <a:gd name="connsiteY20" fmla="*/ 89757 h 988911"/>
                        <a:gd name="connsiteX21" fmla="*/ 701227 w 925619"/>
                        <a:gd name="connsiteY21" fmla="*/ 140246 h 988911"/>
                        <a:gd name="connsiteX22" fmla="*/ 768544 w 925619"/>
                        <a:gd name="connsiteY22" fmla="*/ 137441 h 988911"/>
                        <a:gd name="connsiteX23" fmla="*/ 730310 w 925619"/>
                        <a:gd name="connsiteY23" fmla="*/ 259284 h 988911"/>
                        <a:gd name="connsiteX24" fmla="*/ 704032 w 925619"/>
                        <a:gd name="connsiteY24" fmla="*/ 330979 h 988911"/>
                        <a:gd name="connsiteX25" fmla="*/ 650720 w 925619"/>
                        <a:gd name="connsiteY25" fmla="*/ 375454 h 988911"/>
                        <a:gd name="connsiteX0" fmla="*/ 650720 w 925619"/>
                        <a:gd name="connsiteY0" fmla="*/ 375454 h 988911"/>
                        <a:gd name="connsiteX1" fmla="*/ 577811 w 925619"/>
                        <a:gd name="connsiteY1" fmla="*/ 319760 h 988911"/>
                        <a:gd name="connsiteX2" fmla="*/ 423541 w 925619"/>
                        <a:gd name="connsiteY2" fmla="*/ 378663 h 988911"/>
                        <a:gd name="connsiteX3" fmla="*/ 364638 w 925619"/>
                        <a:gd name="connsiteY3" fmla="*/ 445981 h 988911"/>
                        <a:gd name="connsiteX4" fmla="*/ 272076 w 925619"/>
                        <a:gd name="connsiteY4" fmla="*/ 448786 h 988911"/>
                        <a:gd name="connsiteX5" fmla="*/ 173904 w 925619"/>
                        <a:gd name="connsiteY5" fmla="*/ 518908 h 988911"/>
                        <a:gd name="connsiteX6" fmla="*/ 98171 w 925619"/>
                        <a:gd name="connsiteY6" fmla="*/ 633910 h 988911"/>
                        <a:gd name="connsiteX7" fmla="*/ 89757 w 925619"/>
                        <a:gd name="connsiteY7" fmla="*/ 737691 h 988911"/>
                        <a:gd name="connsiteX8" fmla="*/ 75732 w 925619"/>
                        <a:gd name="connsiteY8" fmla="*/ 821838 h 988911"/>
                        <a:gd name="connsiteX9" fmla="*/ 0 w 925619"/>
                        <a:gd name="connsiteY9" fmla="*/ 903181 h 988911"/>
                        <a:gd name="connsiteX10" fmla="*/ 917 w 925619"/>
                        <a:gd name="connsiteY10" fmla="*/ 988911 h 988911"/>
                        <a:gd name="connsiteX11" fmla="*/ 84148 w 925619"/>
                        <a:gd name="connsiteY11" fmla="*/ 973304 h 988911"/>
                        <a:gd name="connsiteX12" fmla="*/ 830468 w 925619"/>
                        <a:gd name="connsiteY12" fmla="*/ 518504 h 988911"/>
                        <a:gd name="connsiteX13" fmla="*/ 861106 w 925619"/>
                        <a:gd name="connsiteY13" fmla="*/ 443177 h 988911"/>
                        <a:gd name="connsiteX14" fmla="*/ 835862 w 925619"/>
                        <a:gd name="connsiteY14" fmla="*/ 353420 h 988911"/>
                        <a:gd name="connsiteX15" fmla="*/ 911595 w 925619"/>
                        <a:gd name="connsiteY15" fmla="*/ 283297 h 988911"/>
                        <a:gd name="connsiteX16" fmla="*/ 925619 w 925619"/>
                        <a:gd name="connsiteY16" fmla="*/ 185125 h 988911"/>
                        <a:gd name="connsiteX17" fmla="*/ 877936 w 925619"/>
                        <a:gd name="connsiteY17" fmla="*/ 106588 h 988911"/>
                        <a:gd name="connsiteX18" fmla="*/ 793789 w 925619"/>
                        <a:gd name="connsiteY18" fmla="*/ 109393 h 988911"/>
                        <a:gd name="connsiteX19" fmla="*/ 810618 w 925619"/>
                        <a:gd name="connsiteY19" fmla="*/ 16831 h 988911"/>
                        <a:gd name="connsiteX20" fmla="*/ 754520 w 925619"/>
                        <a:gd name="connsiteY20" fmla="*/ 0 h 988911"/>
                        <a:gd name="connsiteX21" fmla="*/ 701227 w 925619"/>
                        <a:gd name="connsiteY21" fmla="*/ 89757 h 988911"/>
                        <a:gd name="connsiteX22" fmla="*/ 701227 w 925619"/>
                        <a:gd name="connsiteY22" fmla="*/ 140246 h 988911"/>
                        <a:gd name="connsiteX23" fmla="*/ 768544 w 925619"/>
                        <a:gd name="connsiteY23" fmla="*/ 137441 h 988911"/>
                        <a:gd name="connsiteX24" fmla="*/ 730310 w 925619"/>
                        <a:gd name="connsiteY24" fmla="*/ 259284 h 988911"/>
                        <a:gd name="connsiteX25" fmla="*/ 704032 w 925619"/>
                        <a:gd name="connsiteY25" fmla="*/ 330979 h 988911"/>
                        <a:gd name="connsiteX26" fmla="*/ 650720 w 925619"/>
                        <a:gd name="connsiteY26" fmla="*/ 375454 h 988911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830468 w 925619"/>
                        <a:gd name="connsiteY13" fmla="*/ 518504 h 998549"/>
                        <a:gd name="connsiteX14" fmla="*/ 861106 w 925619"/>
                        <a:gd name="connsiteY14" fmla="*/ 443177 h 998549"/>
                        <a:gd name="connsiteX15" fmla="*/ 835862 w 925619"/>
                        <a:gd name="connsiteY15" fmla="*/ 353420 h 998549"/>
                        <a:gd name="connsiteX16" fmla="*/ 911595 w 925619"/>
                        <a:gd name="connsiteY16" fmla="*/ 283297 h 998549"/>
                        <a:gd name="connsiteX17" fmla="*/ 925619 w 925619"/>
                        <a:gd name="connsiteY17" fmla="*/ 185125 h 998549"/>
                        <a:gd name="connsiteX18" fmla="*/ 877936 w 925619"/>
                        <a:gd name="connsiteY18" fmla="*/ 106588 h 998549"/>
                        <a:gd name="connsiteX19" fmla="*/ 793789 w 925619"/>
                        <a:gd name="connsiteY19" fmla="*/ 109393 h 998549"/>
                        <a:gd name="connsiteX20" fmla="*/ 810618 w 925619"/>
                        <a:gd name="connsiteY20" fmla="*/ 16831 h 998549"/>
                        <a:gd name="connsiteX21" fmla="*/ 754520 w 925619"/>
                        <a:gd name="connsiteY21" fmla="*/ 0 h 998549"/>
                        <a:gd name="connsiteX22" fmla="*/ 701227 w 925619"/>
                        <a:gd name="connsiteY22" fmla="*/ 89757 h 998549"/>
                        <a:gd name="connsiteX23" fmla="*/ 701227 w 925619"/>
                        <a:gd name="connsiteY23" fmla="*/ 140246 h 998549"/>
                        <a:gd name="connsiteX24" fmla="*/ 768544 w 925619"/>
                        <a:gd name="connsiteY24" fmla="*/ 137441 h 998549"/>
                        <a:gd name="connsiteX25" fmla="*/ 730310 w 925619"/>
                        <a:gd name="connsiteY25" fmla="*/ 259284 h 998549"/>
                        <a:gd name="connsiteX26" fmla="*/ 704032 w 925619"/>
                        <a:gd name="connsiteY26" fmla="*/ 330979 h 998549"/>
                        <a:gd name="connsiteX27" fmla="*/ 650720 w 925619"/>
                        <a:gd name="connsiteY27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830468 w 925619"/>
                        <a:gd name="connsiteY14" fmla="*/ 518504 h 998549"/>
                        <a:gd name="connsiteX15" fmla="*/ 861106 w 925619"/>
                        <a:gd name="connsiteY15" fmla="*/ 443177 h 998549"/>
                        <a:gd name="connsiteX16" fmla="*/ 835862 w 925619"/>
                        <a:gd name="connsiteY16" fmla="*/ 353420 h 998549"/>
                        <a:gd name="connsiteX17" fmla="*/ 911595 w 925619"/>
                        <a:gd name="connsiteY17" fmla="*/ 283297 h 998549"/>
                        <a:gd name="connsiteX18" fmla="*/ 925619 w 925619"/>
                        <a:gd name="connsiteY18" fmla="*/ 185125 h 998549"/>
                        <a:gd name="connsiteX19" fmla="*/ 877936 w 925619"/>
                        <a:gd name="connsiteY19" fmla="*/ 106588 h 998549"/>
                        <a:gd name="connsiteX20" fmla="*/ 793789 w 925619"/>
                        <a:gd name="connsiteY20" fmla="*/ 109393 h 998549"/>
                        <a:gd name="connsiteX21" fmla="*/ 810618 w 925619"/>
                        <a:gd name="connsiteY21" fmla="*/ 16831 h 998549"/>
                        <a:gd name="connsiteX22" fmla="*/ 754520 w 925619"/>
                        <a:gd name="connsiteY22" fmla="*/ 0 h 998549"/>
                        <a:gd name="connsiteX23" fmla="*/ 701227 w 925619"/>
                        <a:gd name="connsiteY23" fmla="*/ 89757 h 998549"/>
                        <a:gd name="connsiteX24" fmla="*/ 701227 w 925619"/>
                        <a:gd name="connsiteY24" fmla="*/ 140246 h 998549"/>
                        <a:gd name="connsiteX25" fmla="*/ 768544 w 925619"/>
                        <a:gd name="connsiteY25" fmla="*/ 137441 h 998549"/>
                        <a:gd name="connsiteX26" fmla="*/ 730310 w 925619"/>
                        <a:gd name="connsiteY26" fmla="*/ 259284 h 998549"/>
                        <a:gd name="connsiteX27" fmla="*/ 704032 w 925619"/>
                        <a:gd name="connsiteY27" fmla="*/ 330979 h 998549"/>
                        <a:gd name="connsiteX28" fmla="*/ 650720 w 925619"/>
                        <a:gd name="connsiteY28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830468 w 925619"/>
                        <a:gd name="connsiteY15" fmla="*/ 518504 h 998549"/>
                        <a:gd name="connsiteX16" fmla="*/ 861106 w 925619"/>
                        <a:gd name="connsiteY16" fmla="*/ 443177 h 998549"/>
                        <a:gd name="connsiteX17" fmla="*/ 835862 w 925619"/>
                        <a:gd name="connsiteY17" fmla="*/ 353420 h 998549"/>
                        <a:gd name="connsiteX18" fmla="*/ 911595 w 925619"/>
                        <a:gd name="connsiteY18" fmla="*/ 283297 h 998549"/>
                        <a:gd name="connsiteX19" fmla="*/ 925619 w 925619"/>
                        <a:gd name="connsiteY19" fmla="*/ 185125 h 998549"/>
                        <a:gd name="connsiteX20" fmla="*/ 877936 w 925619"/>
                        <a:gd name="connsiteY20" fmla="*/ 106588 h 998549"/>
                        <a:gd name="connsiteX21" fmla="*/ 793789 w 925619"/>
                        <a:gd name="connsiteY21" fmla="*/ 109393 h 998549"/>
                        <a:gd name="connsiteX22" fmla="*/ 810618 w 925619"/>
                        <a:gd name="connsiteY22" fmla="*/ 16831 h 998549"/>
                        <a:gd name="connsiteX23" fmla="*/ 754520 w 925619"/>
                        <a:gd name="connsiteY23" fmla="*/ 0 h 998549"/>
                        <a:gd name="connsiteX24" fmla="*/ 701227 w 925619"/>
                        <a:gd name="connsiteY24" fmla="*/ 89757 h 998549"/>
                        <a:gd name="connsiteX25" fmla="*/ 701227 w 925619"/>
                        <a:gd name="connsiteY25" fmla="*/ 140246 h 998549"/>
                        <a:gd name="connsiteX26" fmla="*/ 768544 w 925619"/>
                        <a:gd name="connsiteY26" fmla="*/ 137441 h 998549"/>
                        <a:gd name="connsiteX27" fmla="*/ 730310 w 925619"/>
                        <a:gd name="connsiteY27" fmla="*/ 259284 h 998549"/>
                        <a:gd name="connsiteX28" fmla="*/ 704032 w 925619"/>
                        <a:gd name="connsiteY28" fmla="*/ 330979 h 998549"/>
                        <a:gd name="connsiteX29" fmla="*/ 650720 w 925619"/>
                        <a:gd name="connsiteY29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830468 w 925619"/>
                        <a:gd name="connsiteY16" fmla="*/ 518504 h 998549"/>
                        <a:gd name="connsiteX17" fmla="*/ 861106 w 925619"/>
                        <a:gd name="connsiteY17" fmla="*/ 443177 h 998549"/>
                        <a:gd name="connsiteX18" fmla="*/ 835862 w 925619"/>
                        <a:gd name="connsiteY18" fmla="*/ 353420 h 998549"/>
                        <a:gd name="connsiteX19" fmla="*/ 911595 w 925619"/>
                        <a:gd name="connsiteY19" fmla="*/ 283297 h 998549"/>
                        <a:gd name="connsiteX20" fmla="*/ 925619 w 925619"/>
                        <a:gd name="connsiteY20" fmla="*/ 185125 h 998549"/>
                        <a:gd name="connsiteX21" fmla="*/ 877936 w 925619"/>
                        <a:gd name="connsiteY21" fmla="*/ 106588 h 998549"/>
                        <a:gd name="connsiteX22" fmla="*/ 793789 w 925619"/>
                        <a:gd name="connsiteY22" fmla="*/ 109393 h 998549"/>
                        <a:gd name="connsiteX23" fmla="*/ 810618 w 925619"/>
                        <a:gd name="connsiteY23" fmla="*/ 16831 h 998549"/>
                        <a:gd name="connsiteX24" fmla="*/ 754520 w 925619"/>
                        <a:gd name="connsiteY24" fmla="*/ 0 h 998549"/>
                        <a:gd name="connsiteX25" fmla="*/ 701227 w 925619"/>
                        <a:gd name="connsiteY25" fmla="*/ 89757 h 998549"/>
                        <a:gd name="connsiteX26" fmla="*/ 701227 w 925619"/>
                        <a:gd name="connsiteY26" fmla="*/ 140246 h 998549"/>
                        <a:gd name="connsiteX27" fmla="*/ 768544 w 925619"/>
                        <a:gd name="connsiteY27" fmla="*/ 137441 h 998549"/>
                        <a:gd name="connsiteX28" fmla="*/ 730310 w 925619"/>
                        <a:gd name="connsiteY28" fmla="*/ 259284 h 998549"/>
                        <a:gd name="connsiteX29" fmla="*/ 704032 w 925619"/>
                        <a:gd name="connsiteY29" fmla="*/ 330979 h 998549"/>
                        <a:gd name="connsiteX30" fmla="*/ 650720 w 925619"/>
                        <a:gd name="connsiteY30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830468 w 925619"/>
                        <a:gd name="connsiteY17" fmla="*/ 518504 h 998549"/>
                        <a:gd name="connsiteX18" fmla="*/ 861106 w 925619"/>
                        <a:gd name="connsiteY18" fmla="*/ 443177 h 998549"/>
                        <a:gd name="connsiteX19" fmla="*/ 835862 w 925619"/>
                        <a:gd name="connsiteY19" fmla="*/ 353420 h 998549"/>
                        <a:gd name="connsiteX20" fmla="*/ 911595 w 925619"/>
                        <a:gd name="connsiteY20" fmla="*/ 283297 h 998549"/>
                        <a:gd name="connsiteX21" fmla="*/ 925619 w 925619"/>
                        <a:gd name="connsiteY21" fmla="*/ 185125 h 998549"/>
                        <a:gd name="connsiteX22" fmla="*/ 877936 w 925619"/>
                        <a:gd name="connsiteY22" fmla="*/ 106588 h 998549"/>
                        <a:gd name="connsiteX23" fmla="*/ 793789 w 925619"/>
                        <a:gd name="connsiteY23" fmla="*/ 109393 h 998549"/>
                        <a:gd name="connsiteX24" fmla="*/ 810618 w 925619"/>
                        <a:gd name="connsiteY24" fmla="*/ 16831 h 998549"/>
                        <a:gd name="connsiteX25" fmla="*/ 754520 w 925619"/>
                        <a:gd name="connsiteY25" fmla="*/ 0 h 998549"/>
                        <a:gd name="connsiteX26" fmla="*/ 701227 w 925619"/>
                        <a:gd name="connsiteY26" fmla="*/ 89757 h 998549"/>
                        <a:gd name="connsiteX27" fmla="*/ 701227 w 925619"/>
                        <a:gd name="connsiteY27" fmla="*/ 140246 h 998549"/>
                        <a:gd name="connsiteX28" fmla="*/ 768544 w 925619"/>
                        <a:gd name="connsiteY28" fmla="*/ 137441 h 998549"/>
                        <a:gd name="connsiteX29" fmla="*/ 730310 w 925619"/>
                        <a:gd name="connsiteY29" fmla="*/ 259284 h 998549"/>
                        <a:gd name="connsiteX30" fmla="*/ 704032 w 925619"/>
                        <a:gd name="connsiteY30" fmla="*/ 330979 h 998549"/>
                        <a:gd name="connsiteX31" fmla="*/ 650720 w 925619"/>
                        <a:gd name="connsiteY31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572202 w 925619"/>
                        <a:gd name="connsiteY17" fmla="*/ 768546 h 998549"/>
                        <a:gd name="connsiteX18" fmla="*/ 830468 w 925619"/>
                        <a:gd name="connsiteY18" fmla="*/ 518504 h 998549"/>
                        <a:gd name="connsiteX19" fmla="*/ 861106 w 925619"/>
                        <a:gd name="connsiteY19" fmla="*/ 443177 h 998549"/>
                        <a:gd name="connsiteX20" fmla="*/ 835862 w 925619"/>
                        <a:gd name="connsiteY20" fmla="*/ 353420 h 998549"/>
                        <a:gd name="connsiteX21" fmla="*/ 911595 w 925619"/>
                        <a:gd name="connsiteY21" fmla="*/ 283297 h 998549"/>
                        <a:gd name="connsiteX22" fmla="*/ 925619 w 925619"/>
                        <a:gd name="connsiteY22" fmla="*/ 185125 h 998549"/>
                        <a:gd name="connsiteX23" fmla="*/ 877936 w 925619"/>
                        <a:gd name="connsiteY23" fmla="*/ 106588 h 998549"/>
                        <a:gd name="connsiteX24" fmla="*/ 793789 w 925619"/>
                        <a:gd name="connsiteY24" fmla="*/ 109393 h 998549"/>
                        <a:gd name="connsiteX25" fmla="*/ 810618 w 925619"/>
                        <a:gd name="connsiteY25" fmla="*/ 16831 h 998549"/>
                        <a:gd name="connsiteX26" fmla="*/ 754520 w 925619"/>
                        <a:gd name="connsiteY26" fmla="*/ 0 h 998549"/>
                        <a:gd name="connsiteX27" fmla="*/ 701227 w 925619"/>
                        <a:gd name="connsiteY27" fmla="*/ 89757 h 998549"/>
                        <a:gd name="connsiteX28" fmla="*/ 701227 w 925619"/>
                        <a:gd name="connsiteY28" fmla="*/ 140246 h 998549"/>
                        <a:gd name="connsiteX29" fmla="*/ 768544 w 925619"/>
                        <a:gd name="connsiteY29" fmla="*/ 137441 h 998549"/>
                        <a:gd name="connsiteX30" fmla="*/ 730310 w 925619"/>
                        <a:gd name="connsiteY30" fmla="*/ 259284 h 998549"/>
                        <a:gd name="connsiteX31" fmla="*/ 704032 w 925619"/>
                        <a:gd name="connsiteY31" fmla="*/ 330979 h 998549"/>
                        <a:gd name="connsiteX32" fmla="*/ 650720 w 925619"/>
                        <a:gd name="connsiteY32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572202 w 925619"/>
                        <a:gd name="connsiteY17" fmla="*/ 768546 h 998549"/>
                        <a:gd name="connsiteX18" fmla="*/ 670374 w 925619"/>
                        <a:gd name="connsiteY18" fmla="*/ 743302 h 998549"/>
                        <a:gd name="connsiteX19" fmla="*/ 830468 w 925619"/>
                        <a:gd name="connsiteY19" fmla="*/ 518504 h 998549"/>
                        <a:gd name="connsiteX20" fmla="*/ 861106 w 925619"/>
                        <a:gd name="connsiteY20" fmla="*/ 443177 h 998549"/>
                        <a:gd name="connsiteX21" fmla="*/ 835862 w 925619"/>
                        <a:gd name="connsiteY21" fmla="*/ 353420 h 998549"/>
                        <a:gd name="connsiteX22" fmla="*/ 911595 w 925619"/>
                        <a:gd name="connsiteY22" fmla="*/ 283297 h 998549"/>
                        <a:gd name="connsiteX23" fmla="*/ 925619 w 925619"/>
                        <a:gd name="connsiteY23" fmla="*/ 185125 h 998549"/>
                        <a:gd name="connsiteX24" fmla="*/ 877936 w 925619"/>
                        <a:gd name="connsiteY24" fmla="*/ 106588 h 998549"/>
                        <a:gd name="connsiteX25" fmla="*/ 793789 w 925619"/>
                        <a:gd name="connsiteY25" fmla="*/ 109393 h 998549"/>
                        <a:gd name="connsiteX26" fmla="*/ 810618 w 925619"/>
                        <a:gd name="connsiteY26" fmla="*/ 16831 h 998549"/>
                        <a:gd name="connsiteX27" fmla="*/ 754520 w 925619"/>
                        <a:gd name="connsiteY27" fmla="*/ 0 h 998549"/>
                        <a:gd name="connsiteX28" fmla="*/ 701227 w 925619"/>
                        <a:gd name="connsiteY28" fmla="*/ 89757 h 998549"/>
                        <a:gd name="connsiteX29" fmla="*/ 701227 w 925619"/>
                        <a:gd name="connsiteY29" fmla="*/ 140246 h 998549"/>
                        <a:gd name="connsiteX30" fmla="*/ 768544 w 925619"/>
                        <a:gd name="connsiteY30" fmla="*/ 137441 h 998549"/>
                        <a:gd name="connsiteX31" fmla="*/ 730310 w 925619"/>
                        <a:gd name="connsiteY31" fmla="*/ 259284 h 998549"/>
                        <a:gd name="connsiteX32" fmla="*/ 704032 w 925619"/>
                        <a:gd name="connsiteY32" fmla="*/ 330979 h 998549"/>
                        <a:gd name="connsiteX33" fmla="*/ 650720 w 925619"/>
                        <a:gd name="connsiteY33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572202 w 925619"/>
                        <a:gd name="connsiteY17" fmla="*/ 768546 h 998549"/>
                        <a:gd name="connsiteX18" fmla="*/ 670374 w 925619"/>
                        <a:gd name="connsiteY18" fmla="*/ 743302 h 998549"/>
                        <a:gd name="connsiteX19" fmla="*/ 785375 w 925619"/>
                        <a:gd name="connsiteY19" fmla="*/ 681594 h 998549"/>
                        <a:gd name="connsiteX20" fmla="*/ 830468 w 925619"/>
                        <a:gd name="connsiteY20" fmla="*/ 518504 h 998549"/>
                        <a:gd name="connsiteX21" fmla="*/ 861106 w 925619"/>
                        <a:gd name="connsiteY21" fmla="*/ 443177 h 998549"/>
                        <a:gd name="connsiteX22" fmla="*/ 835862 w 925619"/>
                        <a:gd name="connsiteY22" fmla="*/ 353420 h 998549"/>
                        <a:gd name="connsiteX23" fmla="*/ 911595 w 925619"/>
                        <a:gd name="connsiteY23" fmla="*/ 283297 h 998549"/>
                        <a:gd name="connsiteX24" fmla="*/ 925619 w 925619"/>
                        <a:gd name="connsiteY24" fmla="*/ 185125 h 998549"/>
                        <a:gd name="connsiteX25" fmla="*/ 877936 w 925619"/>
                        <a:gd name="connsiteY25" fmla="*/ 106588 h 998549"/>
                        <a:gd name="connsiteX26" fmla="*/ 793789 w 925619"/>
                        <a:gd name="connsiteY26" fmla="*/ 109393 h 998549"/>
                        <a:gd name="connsiteX27" fmla="*/ 810618 w 925619"/>
                        <a:gd name="connsiteY27" fmla="*/ 16831 h 998549"/>
                        <a:gd name="connsiteX28" fmla="*/ 754520 w 925619"/>
                        <a:gd name="connsiteY28" fmla="*/ 0 h 998549"/>
                        <a:gd name="connsiteX29" fmla="*/ 701227 w 925619"/>
                        <a:gd name="connsiteY29" fmla="*/ 89757 h 998549"/>
                        <a:gd name="connsiteX30" fmla="*/ 701227 w 925619"/>
                        <a:gd name="connsiteY30" fmla="*/ 140246 h 998549"/>
                        <a:gd name="connsiteX31" fmla="*/ 768544 w 925619"/>
                        <a:gd name="connsiteY31" fmla="*/ 137441 h 998549"/>
                        <a:gd name="connsiteX32" fmla="*/ 730310 w 925619"/>
                        <a:gd name="connsiteY32" fmla="*/ 259284 h 998549"/>
                        <a:gd name="connsiteX33" fmla="*/ 704032 w 925619"/>
                        <a:gd name="connsiteY33" fmla="*/ 330979 h 998549"/>
                        <a:gd name="connsiteX34" fmla="*/ 650720 w 925619"/>
                        <a:gd name="connsiteY34" fmla="*/ 375454 h 998549"/>
                        <a:gd name="connsiteX0" fmla="*/ 650720 w 925619"/>
                        <a:gd name="connsiteY0" fmla="*/ 375454 h 998549"/>
                        <a:gd name="connsiteX1" fmla="*/ 577811 w 925619"/>
                        <a:gd name="connsiteY1" fmla="*/ 319760 h 998549"/>
                        <a:gd name="connsiteX2" fmla="*/ 423541 w 925619"/>
                        <a:gd name="connsiteY2" fmla="*/ 378663 h 998549"/>
                        <a:gd name="connsiteX3" fmla="*/ 364638 w 925619"/>
                        <a:gd name="connsiteY3" fmla="*/ 445981 h 998549"/>
                        <a:gd name="connsiteX4" fmla="*/ 272076 w 925619"/>
                        <a:gd name="connsiteY4" fmla="*/ 448786 h 998549"/>
                        <a:gd name="connsiteX5" fmla="*/ 173904 w 925619"/>
                        <a:gd name="connsiteY5" fmla="*/ 518908 h 998549"/>
                        <a:gd name="connsiteX6" fmla="*/ 98171 w 925619"/>
                        <a:gd name="connsiteY6" fmla="*/ 633910 h 998549"/>
                        <a:gd name="connsiteX7" fmla="*/ 89757 w 925619"/>
                        <a:gd name="connsiteY7" fmla="*/ 737691 h 998549"/>
                        <a:gd name="connsiteX8" fmla="*/ 75732 w 925619"/>
                        <a:gd name="connsiteY8" fmla="*/ 821838 h 998549"/>
                        <a:gd name="connsiteX9" fmla="*/ 0 w 925619"/>
                        <a:gd name="connsiteY9" fmla="*/ 903181 h 998549"/>
                        <a:gd name="connsiteX10" fmla="*/ 917 w 925619"/>
                        <a:gd name="connsiteY10" fmla="*/ 988911 h 998549"/>
                        <a:gd name="connsiteX11" fmla="*/ 84148 w 925619"/>
                        <a:gd name="connsiteY11" fmla="*/ 973304 h 998549"/>
                        <a:gd name="connsiteX12" fmla="*/ 218783 w 925619"/>
                        <a:gd name="connsiteY12" fmla="*/ 998549 h 998549"/>
                        <a:gd name="connsiteX13" fmla="*/ 277687 w 925619"/>
                        <a:gd name="connsiteY13" fmla="*/ 897572 h 998549"/>
                        <a:gd name="connsiteX14" fmla="*/ 353419 w 925619"/>
                        <a:gd name="connsiteY14" fmla="*/ 841474 h 998549"/>
                        <a:gd name="connsiteX15" fmla="*/ 440371 w 925619"/>
                        <a:gd name="connsiteY15" fmla="*/ 852693 h 998549"/>
                        <a:gd name="connsiteX16" fmla="*/ 530128 w 925619"/>
                        <a:gd name="connsiteY16" fmla="*/ 816230 h 998549"/>
                        <a:gd name="connsiteX17" fmla="*/ 572202 w 925619"/>
                        <a:gd name="connsiteY17" fmla="*/ 768546 h 998549"/>
                        <a:gd name="connsiteX18" fmla="*/ 670374 w 925619"/>
                        <a:gd name="connsiteY18" fmla="*/ 743302 h 998549"/>
                        <a:gd name="connsiteX19" fmla="*/ 785375 w 925619"/>
                        <a:gd name="connsiteY19" fmla="*/ 681594 h 998549"/>
                        <a:gd name="connsiteX20" fmla="*/ 835863 w 925619"/>
                        <a:gd name="connsiteY20" fmla="*/ 608666 h 998549"/>
                        <a:gd name="connsiteX21" fmla="*/ 830468 w 925619"/>
                        <a:gd name="connsiteY21" fmla="*/ 518504 h 998549"/>
                        <a:gd name="connsiteX22" fmla="*/ 861106 w 925619"/>
                        <a:gd name="connsiteY22" fmla="*/ 443177 h 998549"/>
                        <a:gd name="connsiteX23" fmla="*/ 835862 w 925619"/>
                        <a:gd name="connsiteY23" fmla="*/ 353420 h 998549"/>
                        <a:gd name="connsiteX24" fmla="*/ 911595 w 925619"/>
                        <a:gd name="connsiteY24" fmla="*/ 283297 h 998549"/>
                        <a:gd name="connsiteX25" fmla="*/ 925619 w 925619"/>
                        <a:gd name="connsiteY25" fmla="*/ 185125 h 998549"/>
                        <a:gd name="connsiteX26" fmla="*/ 877936 w 925619"/>
                        <a:gd name="connsiteY26" fmla="*/ 106588 h 998549"/>
                        <a:gd name="connsiteX27" fmla="*/ 793789 w 925619"/>
                        <a:gd name="connsiteY27" fmla="*/ 109393 h 998549"/>
                        <a:gd name="connsiteX28" fmla="*/ 810618 w 925619"/>
                        <a:gd name="connsiteY28" fmla="*/ 16831 h 998549"/>
                        <a:gd name="connsiteX29" fmla="*/ 754520 w 925619"/>
                        <a:gd name="connsiteY29" fmla="*/ 0 h 998549"/>
                        <a:gd name="connsiteX30" fmla="*/ 701227 w 925619"/>
                        <a:gd name="connsiteY30" fmla="*/ 89757 h 998549"/>
                        <a:gd name="connsiteX31" fmla="*/ 701227 w 925619"/>
                        <a:gd name="connsiteY31" fmla="*/ 140246 h 998549"/>
                        <a:gd name="connsiteX32" fmla="*/ 768544 w 925619"/>
                        <a:gd name="connsiteY32" fmla="*/ 137441 h 998549"/>
                        <a:gd name="connsiteX33" fmla="*/ 730310 w 925619"/>
                        <a:gd name="connsiteY33" fmla="*/ 259284 h 998549"/>
                        <a:gd name="connsiteX34" fmla="*/ 704032 w 925619"/>
                        <a:gd name="connsiteY34" fmla="*/ 330979 h 998549"/>
                        <a:gd name="connsiteX35" fmla="*/ 650720 w 925619"/>
                        <a:gd name="connsiteY35" fmla="*/ 375454 h 9985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</a:cxnLst>
                      <a:rect l="l" t="t" r="r" b="b"/>
                      <a:pathLst>
                        <a:path w="925619" h="998549">
                          <a:moveTo>
                            <a:pt x="650720" y="375454"/>
                          </a:moveTo>
                          <a:lnTo>
                            <a:pt x="577811" y="319760"/>
                          </a:lnTo>
                          <a:lnTo>
                            <a:pt x="423541" y="378663"/>
                          </a:lnTo>
                          <a:lnTo>
                            <a:pt x="364638" y="445981"/>
                          </a:lnTo>
                          <a:lnTo>
                            <a:pt x="272076" y="448786"/>
                          </a:lnTo>
                          <a:lnTo>
                            <a:pt x="173904" y="518908"/>
                          </a:lnTo>
                          <a:lnTo>
                            <a:pt x="98171" y="633910"/>
                          </a:lnTo>
                          <a:lnTo>
                            <a:pt x="89757" y="737691"/>
                          </a:lnTo>
                          <a:lnTo>
                            <a:pt x="75732" y="821838"/>
                          </a:lnTo>
                          <a:lnTo>
                            <a:pt x="0" y="903181"/>
                          </a:lnTo>
                          <a:cubicBezTo>
                            <a:pt x="306" y="931758"/>
                            <a:pt x="611" y="960334"/>
                            <a:pt x="917" y="988911"/>
                          </a:cubicBezTo>
                          <a:lnTo>
                            <a:pt x="84148" y="973304"/>
                          </a:lnTo>
                          <a:lnTo>
                            <a:pt x="218783" y="998549"/>
                          </a:lnTo>
                          <a:lnTo>
                            <a:pt x="277687" y="897572"/>
                          </a:lnTo>
                          <a:lnTo>
                            <a:pt x="353419" y="841474"/>
                          </a:lnTo>
                          <a:lnTo>
                            <a:pt x="440371" y="852693"/>
                          </a:lnTo>
                          <a:lnTo>
                            <a:pt x="530128" y="816230"/>
                          </a:lnTo>
                          <a:lnTo>
                            <a:pt x="572202" y="768546"/>
                          </a:lnTo>
                          <a:lnTo>
                            <a:pt x="670374" y="743302"/>
                          </a:lnTo>
                          <a:lnTo>
                            <a:pt x="785375" y="681594"/>
                          </a:lnTo>
                          <a:lnTo>
                            <a:pt x="835863" y="608666"/>
                          </a:lnTo>
                          <a:lnTo>
                            <a:pt x="830468" y="518504"/>
                          </a:lnTo>
                          <a:lnTo>
                            <a:pt x="861106" y="443177"/>
                          </a:lnTo>
                          <a:lnTo>
                            <a:pt x="835862" y="353420"/>
                          </a:lnTo>
                          <a:lnTo>
                            <a:pt x="911595" y="283297"/>
                          </a:lnTo>
                          <a:lnTo>
                            <a:pt x="925619" y="185125"/>
                          </a:lnTo>
                          <a:lnTo>
                            <a:pt x="877936" y="106588"/>
                          </a:lnTo>
                          <a:lnTo>
                            <a:pt x="793789" y="109393"/>
                          </a:lnTo>
                          <a:lnTo>
                            <a:pt x="810618" y="16831"/>
                          </a:lnTo>
                          <a:lnTo>
                            <a:pt x="754520" y="0"/>
                          </a:lnTo>
                          <a:lnTo>
                            <a:pt x="701227" y="89757"/>
                          </a:lnTo>
                          <a:lnTo>
                            <a:pt x="701227" y="140246"/>
                          </a:lnTo>
                          <a:lnTo>
                            <a:pt x="768544" y="137441"/>
                          </a:lnTo>
                          <a:lnTo>
                            <a:pt x="730310" y="259284"/>
                          </a:lnTo>
                          <a:lnTo>
                            <a:pt x="704032" y="330979"/>
                          </a:lnTo>
                          <a:lnTo>
                            <a:pt x="650720" y="375454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67" name="任意多边形 66"/>
                    <p:cNvSpPr/>
                    <p:nvPr/>
                  </p:nvSpPr>
                  <p:spPr>
                    <a:xfrm>
                      <a:off x="1693863" y="2628900"/>
                      <a:ext cx="193675" cy="211138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474587 w 1943100"/>
                        <a:gd name="connsiteY2" fmla="*/ 1116558 h 1123950"/>
                        <a:gd name="connsiteX3" fmla="*/ 1943100 w 1943100"/>
                        <a:gd name="connsiteY3" fmla="*/ 457200 h 1123950"/>
                        <a:gd name="connsiteX4" fmla="*/ 819150 w 1943100"/>
                        <a:gd name="connsiteY4" fmla="*/ 38100 h 1123950"/>
                        <a:gd name="connsiteX5" fmla="*/ 762000 w 1943100"/>
                        <a:gd name="connsiteY5" fmla="*/ 0 h 1123950"/>
                        <a:gd name="connsiteX0" fmla="*/ 762000 w 1943100"/>
                        <a:gd name="connsiteY0" fmla="*/ 0 h 1178471"/>
                        <a:gd name="connsiteX1" fmla="*/ 0 w 1943100"/>
                        <a:gd name="connsiteY1" fmla="*/ 1123950 h 1178471"/>
                        <a:gd name="connsiteX2" fmla="*/ 474587 w 1943100"/>
                        <a:gd name="connsiteY2" fmla="*/ 1116558 h 1178471"/>
                        <a:gd name="connsiteX3" fmla="*/ 653180 w 1943100"/>
                        <a:gd name="connsiteY3" fmla="*/ 1178471 h 1178471"/>
                        <a:gd name="connsiteX4" fmla="*/ 1943100 w 1943100"/>
                        <a:gd name="connsiteY4" fmla="*/ 457200 h 1178471"/>
                        <a:gd name="connsiteX5" fmla="*/ 819150 w 1943100"/>
                        <a:gd name="connsiteY5" fmla="*/ 38100 h 1178471"/>
                        <a:gd name="connsiteX6" fmla="*/ 762000 w 1943100"/>
                        <a:gd name="connsiteY6" fmla="*/ 0 h 1178471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1943100 w 1943100"/>
                        <a:gd name="connsiteY5" fmla="*/ 457200 h 1233239"/>
                        <a:gd name="connsiteX6" fmla="*/ 819150 w 1943100"/>
                        <a:gd name="connsiteY6" fmla="*/ 38100 h 1233239"/>
                        <a:gd name="connsiteX7" fmla="*/ 762000 w 1943100"/>
                        <a:gd name="connsiteY7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943100 w 1943100"/>
                        <a:gd name="connsiteY6" fmla="*/ 457200 h 1233239"/>
                        <a:gd name="connsiteX7" fmla="*/ 819150 w 1943100"/>
                        <a:gd name="connsiteY7" fmla="*/ 38100 h 1233239"/>
                        <a:gd name="connsiteX8" fmla="*/ 762000 w 1943100"/>
                        <a:gd name="connsiteY8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943100 w 1943100"/>
                        <a:gd name="connsiteY7" fmla="*/ 457200 h 1233239"/>
                        <a:gd name="connsiteX8" fmla="*/ 819150 w 1943100"/>
                        <a:gd name="connsiteY8" fmla="*/ 38100 h 1233239"/>
                        <a:gd name="connsiteX9" fmla="*/ 762000 w 1943100"/>
                        <a:gd name="connsiteY9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943100 w 1943100"/>
                        <a:gd name="connsiteY8" fmla="*/ 457200 h 1233239"/>
                        <a:gd name="connsiteX9" fmla="*/ 819150 w 1943100"/>
                        <a:gd name="connsiteY9" fmla="*/ 38100 h 1233239"/>
                        <a:gd name="connsiteX10" fmla="*/ 762000 w 1943100"/>
                        <a:gd name="connsiteY10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943100 w 1943100"/>
                        <a:gd name="connsiteY9" fmla="*/ 457200 h 1233239"/>
                        <a:gd name="connsiteX10" fmla="*/ 819150 w 1943100"/>
                        <a:gd name="connsiteY10" fmla="*/ 38100 h 1233239"/>
                        <a:gd name="connsiteX11" fmla="*/ 762000 w 1943100"/>
                        <a:gd name="connsiteY11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131812 w 1943100"/>
                        <a:gd name="connsiteY9" fmla="*/ 816521 h 1233239"/>
                        <a:gd name="connsiteX10" fmla="*/ 1943100 w 1943100"/>
                        <a:gd name="connsiteY10" fmla="*/ 457200 h 1233239"/>
                        <a:gd name="connsiteX11" fmla="*/ 819150 w 1943100"/>
                        <a:gd name="connsiteY11" fmla="*/ 38100 h 1233239"/>
                        <a:gd name="connsiteX12" fmla="*/ 762000 w 1943100"/>
                        <a:gd name="connsiteY12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131812 w 1943100"/>
                        <a:gd name="connsiteY9" fmla="*/ 816521 h 1233239"/>
                        <a:gd name="connsiteX10" fmla="*/ 1177055 w 1943100"/>
                        <a:gd name="connsiteY10" fmla="*/ 768896 h 1233239"/>
                        <a:gd name="connsiteX11" fmla="*/ 1943100 w 1943100"/>
                        <a:gd name="connsiteY11" fmla="*/ 457200 h 1233239"/>
                        <a:gd name="connsiteX12" fmla="*/ 819150 w 1943100"/>
                        <a:gd name="connsiteY12" fmla="*/ 38100 h 1233239"/>
                        <a:gd name="connsiteX13" fmla="*/ 762000 w 1943100"/>
                        <a:gd name="connsiteY13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131812 w 1943100"/>
                        <a:gd name="connsiteY9" fmla="*/ 816521 h 1233239"/>
                        <a:gd name="connsiteX10" fmla="*/ 1177055 w 1943100"/>
                        <a:gd name="connsiteY10" fmla="*/ 768896 h 1233239"/>
                        <a:gd name="connsiteX11" fmla="*/ 1165149 w 1943100"/>
                        <a:gd name="connsiteY11" fmla="*/ 659358 h 1233239"/>
                        <a:gd name="connsiteX12" fmla="*/ 1943100 w 1943100"/>
                        <a:gd name="connsiteY12" fmla="*/ 457200 h 1233239"/>
                        <a:gd name="connsiteX13" fmla="*/ 819150 w 1943100"/>
                        <a:gd name="connsiteY13" fmla="*/ 38100 h 1233239"/>
                        <a:gd name="connsiteX14" fmla="*/ 762000 w 1943100"/>
                        <a:gd name="connsiteY14" fmla="*/ 0 h 1233239"/>
                        <a:gd name="connsiteX0" fmla="*/ 762000 w 1943100"/>
                        <a:gd name="connsiteY0" fmla="*/ 0 h 1233239"/>
                        <a:gd name="connsiteX1" fmla="*/ 0 w 1943100"/>
                        <a:gd name="connsiteY1" fmla="*/ 1123950 h 1233239"/>
                        <a:gd name="connsiteX2" fmla="*/ 474587 w 1943100"/>
                        <a:gd name="connsiteY2" fmla="*/ 1116558 h 1233239"/>
                        <a:gd name="connsiteX3" fmla="*/ 653180 w 1943100"/>
                        <a:gd name="connsiteY3" fmla="*/ 1178471 h 1233239"/>
                        <a:gd name="connsiteX4" fmla="*/ 736524 w 1943100"/>
                        <a:gd name="connsiteY4" fmla="*/ 1233239 h 1233239"/>
                        <a:gd name="connsiteX5" fmla="*/ 884162 w 1943100"/>
                        <a:gd name="connsiteY5" fmla="*/ 1130846 h 1233239"/>
                        <a:gd name="connsiteX6" fmla="*/ 1024655 w 1943100"/>
                        <a:gd name="connsiteY6" fmla="*/ 1095127 h 1233239"/>
                        <a:gd name="connsiteX7" fmla="*/ 1096093 w 1943100"/>
                        <a:gd name="connsiteY7" fmla="*/ 978446 h 1233239"/>
                        <a:gd name="connsiteX8" fmla="*/ 1165149 w 1943100"/>
                        <a:gd name="connsiteY8" fmla="*/ 923677 h 1233239"/>
                        <a:gd name="connsiteX9" fmla="*/ 1131812 w 1943100"/>
                        <a:gd name="connsiteY9" fmla="*/ 816521 h 1233239"/>
                        <a:gd name="connsiteX10" fmla="*/ 1177055 w 1943100"/>
                        <a:gd name="connsiteY10" fmla="*/ 768896 h 1233239"/>
                        <a:gd name="connsiteX11" fmla="*/ 1165149 w 1943100"/>
                        <a:gd name="connsiteY11" fmla="*/ 659358 h 1233239"/>
                        <a:gd name="connsiteX12" fmla="*/ 1191343 w 1943100"/>
                        <a:gd name="connsiteY12" fmla="*/ 587921 h 1233239"/>
                        <a:gd name="connsiteX13" fmla="*/ 1943100 w 1943100"/>
                        <a:gd name="connsiteY13" fmla="*/ 457200 h 1233239"/>
                        <a:gd name="connsiteX14" fmla="*/ 819150 w 1943100"/>
                        <a:gd name="connsiteY14" fmla="*/ 38100 h 1233239"/>
                        <a:gd name="connsiteX15" fmla="*/ 762000 w 1943100"/>
                        <a:gd name="connsiteY15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819150 w 1191343"/>
                        <a:gd name="connsiteY14" fmla="*/ 38100 h 1233239"/>
                        <a:gd name="connsiteX15" fmla="*/ 762000 w 1191343"/>
                        <a:gd name="connsiteY15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819150 w 1191343"/>
                        <a:gd name="connsiteY15" fmla="*/ 38100 h 1233239"/>
                        <a:gd name="connsiteX16" fmla="*/ 762000 w 1191343"/>
                        <a:gd name="connsiteY16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819150 w 1191343"/>
                        <a:gd name="connsiteY16" fmla="*/ 38100 h 1233239"/>
                        <a:gd name="connsiteX17" fmla="*/ 762000 w 1191343"/>
                        <a:gd name="connsiteY17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819150 w 1191343"/>
                        <a:gd name="connsiteY17" fmla="*/ 38100 h 1233239"/>
                        <a:gd name="connsiteX18" fmla="*/ 762000 w 1191343"/>
                        <a:gd name="connsiteY18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819150 w 1191343"/>
                        <a:gd name="connsiteY18" fmla="*/ 38100 h 1233239"/>
                        <a:gd name="connsiteX19" fmla="*/ 762000 w 1191343"/>
                        <a:gd name="connsiteY19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871538 w 1191343"/>
                        <a:gd name="connsiteY18" fmla="*/ 254794 h 1233239"/>
                        <a:gd name="connsiteX19" fmla="*/ 762000 w 1191343"/>
                        <a:gd name="connsiteY19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946075 w 1191343"/>
                        <a:gd name="connsiteY18" fmla="*/ 268833 h 1233239"/>
                        <a:gd name="connsiteX19" fmla="*/ 871538 w 1191343"/>
                        <a:gd name="connsiteY19" fmla="*/ 254794 h 1233239"/>
                        <a:gd name="connsiteX20" fmla="*/ 762000 w 1191343"/>
                        <a:gd name="connsiteY20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1015131 w 1191343"/>
                        <a:gd name="connsiteY18" fmla="*/ 287883 h 1233239"/>
                        <a:gd name="connsiteX19" fmla="*/ 946075 w 1191343"/>
                        <a:gd name="connsiteY19" fmla="*/ 268833 h 1233239"/>
                        <a:gd name="connsiteX20" fmla="*/ 871538 w 1191343"/>
                        <a:gd name="connsiteY20" fmla="*/ 254794 h 1233239"/>
                        <a:gd name="connsiteX21" fmla="*/ 762000 w 1191343"/>
                        <a:gd name="connsiteY21" fmla="*/ 0 h 1233239"/>
                        <a:gd name="connsiteX0" fmla="*/ 762000 w 1191343"/>
                        <a:gd name="connsiteY0" fmla="*/ 0 h 1233239"/>
                        <a:gd name="connsiteX1" fmla="*/ 0 w 1191343"/>
                        <a:gd name="connsiteY1" fmla="*/ 1123950 h 1233239"/>
                        <a:gd name="connsiteX2" fmla="*/ 474587 w 1191343"/>
                        <a:gd name="connsiteY2" fmla="*/ 1116558 h 1233239"/>
                        <a:gd name="connsiteX3" fmla="*/ 653180 w 1191343"/>
                        <a:gd name="connsiteY3" fmla="*/ 1178471 h 1233239"/>
                        <a:gd name="connsiteX4" fmla="*/ 736524 w 1191343"/>
                        <a:gd name="connsiteY4" fmla="*/ 1233239 h 1233239"/>
                        <a:gd name="connsiteX5" fmla="*/ 884162 w 1191343"/>
                        <a:gd name="connsiteY5" fmla="*/ 1130846 h 1233239"/>
                        <a:gd name="connsiteX6" fmla="*/ 1024655 w 1191343"/>
                        <a:gd name="connsiteY6" fmla="*/ 1095127 h 1233239"/>
                        <a:gd name="connsiteX7" fmla="*/ 1096093 w 1191343"/>
                        <a:gd name="connsiteY7" fmla="*/ 978446 h 1233239"/>
                        <a:gd name="connsiteX8" fmla="*/ 1165149 w 1191343"/>
                        <a:gd name="connsiteY8" fmla="*/ 923677 h 1233239"/>
                        <a:gd name="connsiteX9" fmla="*/ 1131812 w 1191343"/>
                        <a:gd name="connsiteY9" fmla="*/ 816521 h 1233239"/>
                        <a:gd name="connsiteX10" fmla="*/ 1177055 w 1191343"/>
                        <a:gd name="connsiteY10" fmla="*/ 768896 h 1233239"/>
                        <a:gd name="connsiteX11" fmla="*/ 1165149 w 1191343"/>
                        <a:gd name="connsiteY11" fmla="*/ 659358 h 1233239"/>
                        <a:gd name="connsiteX12" fmla="*/ 1191343 w 1191343"/>
                        <a:gd name="connsiteY12" fmla="*/ 587921 h 1233239"/>
                        <a:gd name="connsiteX13" fmla="*/ 1109662 w 1191343"/>
                        <a:gd name="connsiteY13" fmla="*/ 495300 h 1233239"/>
                        <a:gd name="connsiteX14" fmla="*/ 1105619 w 1191343"/>
                        <a:gd name="connsiteY14" fmla="*/ 375989 h 1233239"/>
                        <a:gd name="connsiteX15" fmla="*/ 1072281 w 1191343"/>
                        <a:gd name="connsiteY15" fmla="*/ 280739 h 1233239"/>
                        <a:gd name="connsiteX16" fmla="*/ 1115144 w 1191343"/>
                        <a:gd name="connsiteY16" fmla="*/ 242639 h 1233239"/>
                        <a:gd name="connsiteX17" fmla="*/ 1115144 w 1191343"/>
                        <a:gd name="connsiteY17" fmla="*/ 175964 h 1233239"/>
                        <a:gd name="connsiteX18" fmla="*/ 1057994 w 1191343"/>
                        <a:gd name="connsiteY18" fmla="*/ 187871 h 1233239"/>
                        <a:gd name="connsiteX19" fmla="*/ 1015131 w 1191343"/>
                        <a:gd name="connsiteY19" fmla="*/ 287883 h 1233239"/>
                        <a:gd name="connsiteX20" fmla="*/ 946075 w 1191343"/>
                        <a:gd name="connsiteY20" fmla="*/ 268833 h 1233239"/>
                        <a:gd name="connsiteX21" fmla="*/ 871538 w 1191343"/>
                        <a:gd name="connsiteY21" fmla="*/ 254794 h 1233239"/>
                        <a:gd name="connsiteX22" fmla="*/ 762000 w 1191343"/>
                        <a:gd name="connsiteY22" fmla="*/ 0 h 1233239"/>
                        <a:gd name="connsiteX0" fmla="*/ 504825 w 1191343"/>
                        <a:gd name="connsiteY0" fmla="*/ 31205 h 1057275"/>
                        <a:gd name="connsiteX1" fmla="*/ 0 w 1191343"/>
                        <a:gd name="connsiteY1" fmla="*/ 947986 h 1057275"/>
                        <a:gd name="connsiteX2" fmla="*/ 474587 w 1191343"/>
                        <a:gd name="connsiteY2" fmla="*/ 940594 h 1057275"/>
                        <a:gd name="connsiteX3" fmla="*/ 653180 w 1191343"/>
                        <a:gd name="connsiteY3" fmla="*/ 1002507 h 1057275"/>
                        <a:gd name="connsiteX4" fmla="*/ 736524 w 1191343"/>
                        <a:gd name="connsiteY4" fmla="*/ 1057275 h 1057275"/>
                        <a:gd name="connsiteX5" fmla="*/ 884162 w 1191343"/>
                        <a:gd name="connsiteY5" fmla="*/ 954882 h 1057275"/>
                        <a:gd name="connsiteX6" fmla="*/ 1024655 w 1191343"/>
                        <a:gd name="connsiteY6" fmla="*/ 919163 h 1057275"/>
                        <a:gd name="connsiteX7" fmla="*/ 1096093 w 1191343"/>
                        <a:gd name="connsiteY7" fmla="*/ 802482 h 1057275"/>
                        <a:gd name="connsiteX8" fmla="*/ 1165149 w 1191343"/>
                        <a:gd name="connsiteY8" fmla="*/ 747713 h 1057275"/>
                        <a:gd name="connsiteX9" fmla="*/ 1131812 w 1191343"/>
                        <a:gd name="connsiteY9" fmla="*/ 640557 h 1057275"/>
                        <a:gd name="connsiteX10" fmla="*/ 1177055 w 1191343"/>
                        <a:gd name="connsiteY10" fmla="*/ 592932 h 1057275"/>
                        <a:gd name="connsiteX11" fmla="*/ 1165149 w 1191343"/>
                        <a:gd name="connsiteY11" fmla="*/ 483394 h 1057275"/>
                        <a:gd name="connsiteX12" fmla="*/ 1191343 w 1191343"/>
                        <a:gd name="connsiteY12" fmla="*/ 411957 h 1057275"/>
                        <a:gd name="connsiteX13" fmla="*/ 1109662 w 1191343"/>
                        <a:gd name="connsiteY13" fmla="*/ 319336 h 1057275"/>
                        <a:gd name="connsiteX14" fmla="*/ 1105619 w 1191343"/>
                        <a:gd name="connsiteY14" fmla="*/ 200025 h 1057275"/>
                        <a:gd name="connsiteX15" fmla="*/ 1072281 w 1191343"/>
                        <a:gd name="connsiteY15" fmla="*/ 104775 h 1057275"/>
                        <a:gd name="connsiteX16" fmla="*/ 1115144 w 1191343"/>
                        <a:gd name="connsiteY16" fmla="*/ 66675 h 1057275"/>
                        <a:gd name="connsiteX17" fmla="*/ 1115144 w 1191343"/>
                        <a:gd name="connsiteY17" fmla="*/ 0 h 1057275"/>
                        <a:gd name="connsiteX18" fmla="*/ 1057994 w 1191343"/>
                        <a:gd name="connsiteY18" fmla="*/ 11907 h 1057275"/>
                        <a:gd name="connsiteX19" fmla="*/ 1015131 w 1191343"/>
                        <a:gd name="connsiteY19" fmla="*/ 111919 h 1057275"/>
                        <a:gd name="connsiteX20" fmla="*/ 946075 w 1191343"/>
                        <a:gd name="connsiteY20" fmla="*/ 92869 h 1057275"/>
                        <a:gd name="connsiteX21" fmla="*/ 871538 w 1191343"/>
                        <a:gd name="connsiteY21" fmla="*/ 78830 h 1057275"/>
                        <a:gd name="connsiteX22" fmla="*/ 504825 w 1191343"/>
                        <a:gd name="connsiteY22" fmla="*/ 31205 h 1057275"/>
                        <a:gd name="connsiteX0" fmla="*/ 504825 w 1191343"/>
                        <a:gd name="connsiteY0" fmla="*/ 31205 h 1057275"/>
                        <a:gd name="connsiteX1" fmla="*/ 0 w 1191343"/>
                        <a:gd name="connsiteY1" fmla="*/ 947986 h 1057275"/>
                        <a:gd name="connsiteX2" fmla="*/ 474587 w 1191343"/>
                        <a:gd name="connsiteY2" fmla="*/ 940594 h 1057275"/>
                        <a:gd name="connsiteX3" fmla="*/ 653180 w 1191343"/>
                        <a:gd name="connsiteY3" fmla="*/ 1002507 h 1057275"/>
                        <a:gd name="connsiteX4" fmla="*/ 736524 w 1191343"/>
                        <a:gd name="connsiteY4" fmla="*/ 1057275 h 1057275"/>
                        <a:gd name="connsiteX5" fmla="*/ 884162 w 1191343"/>
                        <a:gd name="connsiteY5" fmla="*/ 954882 h 1057275"/>
                        <a:gd name="connsiteX6" fmla="*/ 1024655 w 1191343"/>
                        <a:gd name="connsiteY6" fmla="*/ 919163 h 1057275"/>
                        <a:gd name="connsiteX7" fmla="*/ 1096093 w 1191343"/>
                        <a:gd name="connsiteY7" fmla="*/ 802482 h 1057275"/>
                        <a:gd name="connsiteX8" fmla="*/ 1165149 w 1191343"/>
                        <a:gd name="connsiteY8" fmla="*/ 747713 h 1057275"/>
                        <a:gd name="connsiteX9" fmla="*/ 1131812 w 1191343"/>
                        <a:gd name="connsiteY9" fmla="*/ 640557 h 1057275"/>
                        <a:gd name="connsiteX10" fmla="*/ 1177055 w 1191343"/>
                        <a:gd name="connsiteY10" fmla="*/ 592932 h 1057275"/>
                        <a:gd name="connsiteX11" fmla="*/ 1165149 w 1191343"/>
                        <a:gd name="connsiteY11" fmla="*/ 483394 h 1057275"/>
                        <a:gd name="connsiteX12" fmla="*/ 1191343 w 1191343"/>
                        <a:gd name="connsiteY12" fmla="*/ 411957 h 1057275"/>
                        <a:gd name="connsiteX13" fmla="*/ 1109662 w 1191343"/>
                        <a:gd name="connsiteY13" fmla="*/ 319336 h 1057275"/>
                        <a:gd name="connsiteX14" fmla="*/ 1105619 w 1191343"/>
                        <a:gd name="connsiteY14" fmla="*/ 200025 h 1057275"/>
                        <a:gd name="connsiteX15" fmla="*/ 1072281 w 1191343"/>
                        <a:gd name="connsiteY15" fmla="*/ 104775 h 1057275"/>
                        <a:gd name="connsiteX16" fmla="*/ 1115144 w 1191343"/>
                        <a:gd name="connsiteY16" fmla="*/ 66675 h 1057275"/>
                        <a:gd name="connsiteX17" fmla="*/ 1115144 w 1191343"/>
                        <a:gd name="connsiteY17" fmla="*/ 0 h 1057275"/>
                        <a:gd name="connsiteX18" fmla="*/ 1057994 w 1191343"/>
                        <a:gd name="connsiteY18" fmla="*/ 11907 h 1057275"/>
                        <a:gd name="connsiteX19" fmla="*/ 1015131 w 1191343"/>
                        <a:gd name="connsiteY19" fmla="*/ 111919 h 1057275"/>
                        <a:gd name="connsiteX20" fmla="*/ 946075 w 1191343"/>
                        <a:gd name="connsiteY20" fmla="*/ 92869 h 1057275"/>
                        <a:gd name="connsiteX21" fmla="*/ 871538 w 1191343"/>
                        <a:gd name="connsiteY21" fmla="*/ 78830 h 1057275"/>
                        <a:gd name="connsiteX22" fmla="*/ 636513 w 1191343"/>
                        <a:gd name="connsiteY22" fmla="*/ 40482 h 1057275"/>
                        <a:gd name="connsiteX23" fmla="*/ 504825 w 1191343"/>
                        <a:gd name="connsiteY23" fmla="*/ 31205 h 1057275"/>
                        <a:gd name="connsiteX0" fmla="*/ 504825 w 1191343"/>
                        <a:gd name="connsiteY0" fmla="*/ 31205 h 1057275"/>
                        <a:gd name="connsiteX1" fmla="*/ 0 w 1191343"/>
                        <a:gd name="connsiteY1" fmla="*/ 947986 h 1057275"/>
                        <a:gd name="connsiteX2" fmla="*/ 474587 w 1191343"/>
                        <a:gd name="connsiteY2" fmla="*/ 940594 h 1057275"/>
                        <a:gd name="connsiteX3" fmla="*/ 653180 w 1191343"/>
                        <a:gd name="connsiteY3" fmla="*/ 1002507 h 1057275"/>
                        <a:gd name="connsiteX4" fmla="*/ 736524 w 1191343"/>
                        <a:gd name="connsiteY4" fmla="*/ 1057275 h 1057275"/>
                        <a:gd name="connsiteX5" fmla="*/ 884162 w 1191343"/>
                        <a:gd name="connsiteY5" fmla="*/ 954882 h 1057275"/>
                        <a:gd name="connsiteX6" fmla="*/ 1024655 w 1191343"/>
                        <a:gd name="connsiteY6" fmla="*/ 919163 h 1057275"/>
                        <a:gd name="connsiteX7" fmla="*/ 1096093 w 1191343"/>
                        <a:gd name="connsiteY7" fmla="*/ 802482 h 1057275"/>
                        <a:gd name="connsiteX8" fmla="*/ 1165149 w 1191343"/>
                        <a:gd name="connsiteY8" fmla="*/ 747713 h 1057275"/>
                        <a:gd name="connsiteX9" fmla="*/ 1131812 w 1191343"/>
                        <a:gd name="connsiteY9" fmla="*/ 640557 h 1057275"/>
                        <a:gd name="connsiteX10" fmla="*/ 1177055 w 1191343"/>
                        <a:gd name="connsiteY10" fmla="*/ 592932 h 1057275"/>
                        <a:gd name="connsiteX11" fmla="*/ 1165149 w 1191343"/>
                        <a:gd name="connsiteY11" fmla="*/ 483394 h 1057275"/>
                        <a:gd name="connsiteX12" fmla="*/ 1191343 w 1191343"/>
                        <a:gd name="connsiteY12" fmla="*/ 411957 h 1057275"/>
                        <a:gd name="connsiteX13" fmla="*/ 1109662 w 1191343"/>
                        <a:gd name="connsiteY13" fmla="*/ 319336 h 1057275"/>
                        <a:gd name="connsiteX14" fmla="*/ 1105619 w 1191343"/>
                        <a:gd name="connsiteY14" fmla="*/ 200025 h 1057275"/>
                        <a:gd name="connsiteX15" fmla="*/ 1072281 w 1191343"/>
                        <a:gd name="connsiteY15" fmla="*/ 104775 h 1057275"/>
                        <a:gd name="connsiteX16" fmla="*/ 1115144 w 1191343"/>
                        <a:gd name="connsiteY16" fmla="*/ 66675 h 1057275"/>
                        <a:gd name="connsiteX17" fmla="*/ 1115144 w 1191343"/>
                        <a:gd name="connsiteY17" fmla="*/ 0 h 1057275"/>
                        <a:gd name="connsiteX18" fmla="*/ 1057994 w 1191343"/>
                        <a:gd name="connsiteY18" fmla="*/ 11907 h 1057275"/>
                        <a:gd name="connsiteX19" fmla="*/ 1015131 w 1191343"/>
                        <a:gd name="connsiteY19" fmla="*/ 111919 h 1057275"/>
                        <a:gd name="connsiteX20" fmla="*/ 946075 w 1191343"/>
                        <a:gd name="connsiteY20" fmla="*/ 92869 h 1057275"/>
                        <a:gd name="connsiteX21" fmla="*/ 871538 w 1191343"/>
                        <a:gd name="connsiteY21" fmla="*/ 78830 h 1057275"/>
                        <a:gd name="connsiteX22" fmla="*/ 719856 w 1191343"/>
                        <a:gd name="connsiteY22" fmla="*/ 83344 h 1057275"/>
                        <a:gd name="connsiteX23" fmla="*/ 636513 w 1191343"/>
                        <a:gd name="connsiteY23" fmla="*/ 40482 h 1057275"/>
                        <a:gd name="connsiteX24" fmla="*/ 504825 w 1191343"/>
                        <a:gd name="connsiteY24" fmla="*/ 31205 h 1057275"/>
                        <a:gd name="connsiteX0" fmla="*/ 504825 w 1191343"/>
                        <a:gd name="connsiteY0" fmla="*/ 31205 h 1057275"/>
                        <a:gd name="connsiteX1" fmla="*/ 257894 w 1191343"/>
                        <a:gd name="connsiteY1" fmla="*/ 369094 h 1057275"/>
                        <a:gd name="connsiteX2" fmla="*/ 0 w 1191343"/>
                        <a:gd name="connsiteY2" fmla="*/ 947986 h 1057275"/>
                        <a:gd name="connsiteX3" fmla="*/ 474587 w 1191343"/>
                        <a:gd name="connsiteY3" fmla="*/ 940594 h 1057275"/>
                        <a:gd name="connsiteX4" fmla="*/ 653180 w 1191343"/>
                        <a:gd name="connsiteY4" fmla="*/ 1002507 h 1057275"/>
                        <a:gd name="connsiteX5" fmla="*/ 736524 w 1191343"/>
                        <a:gd name="connsiteY5" fmla="*/ 1057275 h 1057275"/>
                        <a:gd name="connsiteX6" fmla="*/ 884162 w 1191343"/>
                        <a:gd name="connsiteY6" fmla="*/ 954882 h 1057275"/>
                        <a:gd name="connsiteX7" fmla="*/ 1024655 w 1191343"/>
                        <a:gd name="connsiteY7" fmla="*/ 919163 h 1057275"/>
                        <a:gd name="connsiteX8" fmla="*/ 1096093 w 1191343"/>
                        <a:gd name="connsiteY8" fmla="*/ 802482 h 1057275"/>
                        <a:gd name="connsiteX9" fmla="*/ 1165149 w 1191343"/>
                        <a:gd name="connsiteY9" fmla="*/ 747713 h 1057275"/>
                        <a:gd name="connsiteX10" fmla="*/ 1131812 w 1191343"/>
                        <a:gd name="connsiteY10" fmla="*/ 640557 h 1057275"/>
                        <a:gd name="connsiteX11" fmla="*/ 1177055 w 1191343"/>
                        <a:gd name="connsiteY11" fmla="*/ 592932 h 1057275"/>
                        <a:gd name="connsiteX12" fmla="*/ 1165149 w 1191343"/>
                        <a:gd name="connsiteY12" fmla="*/ 483394 h 1057275"/>
                        <a:gd name="connsiteX13" fmla="*/ 1191343 w 1191343"/>
                        <a:gd name="connsiteY13" fmla="*/ 411957 h 1057275"/>
                        <a:gd name="connsiteX14" fmla="*/ 1109662 w 1191343"/>
                        <a:gd name="connsiteY14" fmla="*/ 319336 h 1057275"/>
                        <a:gd name="connsiteX15" fmla="*/ 1105619 w 1191343"/>
                        <a:gd name="connsiteY15" fmla="*/ 200025 h 1057275"/>
                        <a:gd name="connsiteX16" fmla="*/ 1072281 w 1191343"/>
                        <a:gd name="connsiteY16" fmla="*/ 104775 h 1057275"/>
                        <a:gd name="connsiteX17" fmla="*/ 1115144 w 1191343"/>
                        <a:gd name="connsiteY17" fmla="*/ 66675 h 1057275"/>
                        <a:gd name="connsiteX18" fmla="*/ 1115144 w 1191343"/>
                        <a:gd name="connsiteY18" fmla="*/ 0 h 1057275"/>
                        <a:gd name="connsiteX19" fmla="*/ 1057994 w 1191343"/>
                        <a:gd name="connsiteY19" fmla="*/ 11907 h 1057275"/>
                        <a:gd name="connsiteX20" fmla="*/ 1015131 w 1191343"/>
                        <a:gd name="connsiteY20" fmla="*/ 111919 h 1057275"/>
                        <a:gd name="connsiteX21" fmla="*/ 946075 w 1191343"/>
                        <a:gd name="connsiteY21" fmla="*/ 92869 h 1057275"/>
                        <a:gd name="connsiteX22" fmla="*/ 871538 w 1191343"/>
                        <a:gd name="connsiteY22" fmla="*/ 78830 h 1057275"/>
                        <a:gd name="connsiteX23" fmla="*/ 719856 w 1191343"/>
                        <a:gd name="connsiteY23" fmla="*/ 83344 h 1057275"/>
                        <a:gd name="connsiteX24" fmla="*/ 636513 w 1191343"/>
                        <a:gd name="connsiteY24" fmla="*/ 40482 h 1057275"/>
                        <a:gd name="connsiteX25" fmla="*/ 504825 w 1191343"/>
                        <a:gd name="connsiteY25" fmla="*/ 31205 h 1057275"/>
                        <a:gd name="connsiteX0" fmla="*/ 504825 w 1191343"/>
                        <a:gd name="connsiteY0" fmla="*/ 31205 h 1057275"/>
                        <a:gd name="connsiteX1" fmla="*/ 346000 w 1191343"/>
                        <a:gd name="connsiteY1" fmla="*/ 323850 h 1057275"/>
                        <a:gd name="connsiteX2" fmla="*/ 257894 w 1191343"/>
                        <a:gd name="connsiteY2" fmla="*/ 369094 h 1057275"/>
                        <a:gd name="connsiteX3" fmla="*/ 0 w 1191343"/>
                        <a:gd name="connsiteY3" fmla="*/ 947986 h 1057275"/>
                        <a:gd name="connsiteX4" fmla="*/ 474587 w 1191343"/>
                        <a:gd name="connsiteY4" fmla="*/ 940594 h 1057275"/>
                        <a:gd name="connsiteX5" fmla="*/ 653180 w 1191343"/>
                        <a:gd name="connsiteY5" fmla="*/ 1002507 h 1057275"/>
                        <a:gd name="connsiteX6" fmla="*/ 736524 w 1191343"/>
                        <a:gd name="connsiteY6" fmla="*/ 1057275 h 1057275"/>
                        <a:gd name="connsiteX7" fmla="*/ 884162 w 1191343"/>
                        <a:gd name="connsiteY7" fmla="*/ 954882 h 1057275"/>
                        <a:gd name="connsiteX8" fmla="*/ 1024655 w 1191343"/>
                        <a:gd name="connsiteY8" fmla="*/ 919163 h 1057275"/>
                        <a:gd name="connsiteX9" fmla="*/ 1096093 w 1191343"/>
                        <a:gd name="connsiteY9" fmla="*/ 802482 h 1057275"/>
                        <a:gd name="connsiteX10" fmla="*/ 1165149 w 1191343"/>
                        <a:gd name="connsiteY10" fmla="*/ 747713 h 1057275"/>
                        <a:gd name="connsiteX11" fmla="*/ 1131812 w 1191343"/>
                        <a:gd name="connsiteY11" fmla="*/ 640557 h 1057275"/>
                        <a:gd name="connsiteX12" fmla="*/ 1177055 w 1191343"/>
                        <a:gd name="connsiteY12" fmla="*/ 592932 h 1057275"/>
                        <a:gd name="connsiteX13" fmla="*/ 1165149 w 1191343"/>
                        <a:gd name="connsiteY13" fmla="*/ 483394 h 1057275"/>
                        <a:gd name="connsiteX14" fmla="*/ 1191343 w 1191343"/>
                        <a:gd name="connsiteY14" fmla="*/ 411957 h 1057275"/>
                        <a:gd name="connsiteX15" fmla="*/ 1109662 w 1191343"/>
                        <a:gd name="connsiteY15" fmla="*/ 319336 h 1057275"/>
                        <a:gd name="connsiteX16" fmla="*/ 1105619 w 1191343"/>
                        <a:gd name="connsiteY16" fmla="*/ 200025 h 1057275"/>
                        <a:gd name="connsiteX17" fmla="*/ 1072281 w 1191343"/>
                        <a:gd name="connsiteY17" fmla="*/ 104775 h 1057275"/>
                        <a:gd name="connsiteX18" fmla="*/ 1115144 w 1191343"/>
                        <a:gd name="connsiteY18" fmla="*/ 66675 h 1057275"/>
                        <a:gd name="connsiteX19" fmla="*/ 1115144 w 1191343"/>
                        <a:gd name="connsiteY19" fmla="*/ 0 h 1057275"/>
                        <a:gd name="connsiteX20" fmla="*/ 1057994 w 1191343"/>
                        <a:gd name="connsiteY20" fmla="*/ 11907 h 1057275"/>
                        <a:gd name="connsiteX21" fmla="*/ 1015131 w 1191343"/>
                        <a:gd name="connsiteY21" fmla="*/ 111919 h 1057275"/>
                        <a:gd name="connsiteX22" fmla="*/ 946075 w 1191343"/>
                        <a:gd name="connsiteY22" fmla="*/ 92869 h 1057275"/>
                        <a:gd name="connsiteX23" fmla="*/ 871538 w 1191343"/>
                        <a:gd name="connsiteY23" fmla="*/ 78830 h 1057275"/>
                        <a:gd name="connsiteX24" fmla="*/ 719856 w 1191343"/>
                        <a:gd name="connsiteY24" fmla="*/ 83344 h 1057275"/>
                        <a:gd name="connsiteX25" fmla="*/ 636513 w 1191343"/>
                        <a:gd name="connsiteY25" fmla="*/ 40482 h 1057275"/>
                        <a:gd name="connsiteX26" fmla="*/ 504825 w 1191343"/>
                        <a:gd name="connsiteY26" fmla="*/ 31205 h 1057275"/>
                        <a:gd name="connsiteX0" fmla="*/ 504825 w 1191343"/>
                        <a:gd name="connsiteY0" fmla="*/ 31205 h 1057275"/>
                        <a:gd name="connsiteX1" fmla="*/ 460300 w 1191343"/>
                        <a:gd name="connsiteY1" fmla="*/ 245269 h 1057275"/>
                        <a:gd name="connsiteX2" fmla="*/ 346000 w 1191343"/>
                        <a:gd name="connsiteY2" fmla="*/ 323850 h 1057275"/>
                        <a:gd name="connsiteX3" fmla="*/ 257894 w 1191343"/>
                        <a:gd name="connsiteY3" fmla="*/ 369094 h 1057275"/>
                        <a:gd name="connsiteX4" fmla="*/ 0 w 1191343"/>
                        <a:gd name="connsiteY4" fmla="*/ 947986 h 1057275"/>
                        <a:gd name="connsiteX5" fmla="*/ 474587 w 1191343"/>
                        <a:gd name="connsiteY5" fmla="*/ 940594 h 1057275"/>
                        <a:gd name="connsiteX6" fmla="*/ 653180 w 1191343"/>
                        <a:gd name="connsiteY6" fmla="*/ 1002507 h 1057275"/>
                        <a:gd name="connsiteX7" fmla="*/ 736524 w 1191343"/>
                        <a:gd name="connsiteY7" fmla="*/ 1057275 h 1057275"/>
                        <a:gd name="connsiteX8" fmla="*/ 884162 w 1191343"/>
                        <a:gd name="connsiteY8" fmla="*/ 954882 h 1057275"/>
                        <a:gd name="connsiteX9" fmla="*/ 1024655 w 1191343"/>
                        <a:gd name="connsiteY9" fmla="*/ 919163 h 1057275"/>
                        <a:gd name="connsiteX10" fmla="*/ 1096093 w 1191343"/>
                        <a:gd name="connsiteY10" fmla="*/ 802482 h 1057275"/>
                        <a:gd name="connsiteX11" fmla="*/ 1165149 w 1191343"/>
                        <a:gd name="connsiteY11" fmla="*/ 747713 h 1057275"/>
                        <a:gd name="connsiteX12" fmla="*/ 1131812 w 1191343"/>
                        <a:gd name="connsiteY12" fmla="*/ 640557 h 1057275"/>
                        <a:gd name="connsiteX13" fmla="*/ 1177055 w 1191343"/>
                        <a:gd name="connsiteY13" fmla="*/ 592932 h 1057275"/>
                        <a:gd name="connsiteX14" fmla="*/ 1165149 w 1191343"/>
                        <a:gd name="connsiteY14" fmla="*/ 483394 h 1057275"/>
                        <a:gd name="connsiteX15" fmla="*/ 1191343 w 1191343"/>
                        <a:gd name="connsiteY15" fmla="*/ 411957 h 1057275"/>
                        <a:gd name="connsiteX16" fmla="*/ 1109662 w 1191343"/>
                        <a:gd name="connsiteY16" fmla="*/ 319336 h 1057275"/>
                        <a:gd name="connsiteX17" fmla="*/ 1105619 w 1191343"/>
                        <a:gd name="connsiteY17" fmla="*/ 200025 h 1057275"/>
                        <a:gd name="connsiteX18" fmla="*/ 1072281 w 1191343"/>
                        <a:gd name="connsiteY18" fmla="*/ 104775 h 1057275"/>
                        <a:gd name="connsiteX19" fmla="*/ 1115144 w 1191343"/>
                        <a:gd name="connsiteY19" fmla="*/ 66675 h 1057275"/>
                        <a:gd name="connsiteX20" fmla="*/ 1115144 w 1191343"/>
                        <a:gd name="connsiteY20" fmla="*/ 0 h 1057275"/>
                        <a:gd name="connsiteX21" fmla="*/ 1057994 w 1191343"/>
                        <a:gd name="connsiteY21" fmla="*/ 11907 h 1057275"/>
                        <a:gd name="connsiteX22" fmla="*/ 1015131 w 1191343"/>
                        <a:gd name="connsiteY22" fmla="*/ 111919 h 1057275"/>
                        <a:gd name="connsiteX23" fmla="*/ 946075 w 1191343"/>
                        <a:gd name="connsiteY23" fmla="*/ 92869 h 1057275"/>
                        <a:gd name="connsiteX24" fmla="*/ 871538 w 1191343"/>
                        <a:gd name="connsiteY24" fmla="*/ 78830 h 1057275"/>
                        <a:gd name="connsiteX25" fmla="*/ 719856 w 1191343"/>
                        <a:gd name="connsiteY25" fmla="*/ 83344 h 1057275"/>
                        <a:gd name="connsiteX26" fmla="*/ 636513 w 1191343"/>
                        <a:gd name="connsiteY26" fmla="*/ 40482 h 1057275"/>
                        <a:gd name="connsiteX27" fmla="*/ 504825 w 1191343"/>
                        <a:gd name="connsiteY27" fmla="*/ 31205 h 1057275"/>
                        <a:gd name="connsiteX0" fmla="*/ 504825 w 1191343"/>
                        <a:gd name="connsiteY0" fmla="*/ 31205 h 1057275"/>
                        <a:gd name="connsiteX1" fmla="*/ 472206 w 1191343"/>
                        <a:gd name="connsiteY1" fmla="*/ 164307 h 1057275"/>
                        <a:gd name="connsiteX2" fmla="*/ 460300 w 1191343"/>
                        <a:gd name="connsiteY2" fmla="*/ 245269 h 1057275"/>
                        <a:gd name="connsiteX3" fmla="*/ 346000 w 1191343"/>
                        <a:gd name="connsiteY3" fmla="*/ 323850 h 1057275"/>
                        <a:gd name="connsiteX4" fmla="*/ 257894 w 1191343"/>
                        <a:gd name="connsiteY4" fmla="*/ 369094 h 1057275"/>
                        <a:gd name="connsiteX5" fmla="*/ 0 w 1191343"/>
                        <a:gd name="connsiteY5" fmla="*/ 947986 h 1057275"/>
                        <a:gd name="connsiteX6" fmla="*/ 474587 w 1191343"/>
                        <a:gd name="connsiteY6" fmla="*/ 940594 h 1057275"/>
                        <a:gd name="connsiteX7" fmla="*/ 653180 w 1191343"/>
                        <a:gd name="connsiteY7" fmla="*/ 1002507 h 1057275"/>
                        <a:gd name="connsiteX8" fmla="*/ 736524 w 1191343"/>
                        <a:gd name="connsiteY8" fmla="*/ 1057275 h 1057275"/>
                        <a:gd name="connsiteX9" fmla="*/ 884162 w 1191343"/>
                        <a:gd name="connsiteY9" fmla="*/ 954882 h 1057275"/>
                        <a:gd name="connsiteX10" fmla="*/ 1024655 w 1191343"/>
                        <a:gd name="connsiteY10" fmla="*/ 919163 h 1057275"/>
                        <a:gd name="connsiteX11" fmla="*/ 1096093 w 1191343"/>
                        <a:gd name="connsiteY11" fmla="*/ 802482 h 1057275"/>
                        <a:gd name="connsiteX12" fmla="*/ 1165149 w 1191343"/>
                        <a:gd name="connsiteY12" fmla="*/ 747713 h 1057275"/>
                        <a:gd name="connsiteX13" fmla="*/ 1131812 w 1191343"/>
                        <a:gd name="connsiteY13" fmla="*/ 640557 h 1057275"/>
                        <a:gd name="connsiteX14" fmla="*/ 1177055 w 1191343"/>
                        <a:gd name="connsiteY14" fmla="*/ 592932 h 1057275"/>
                        <a:gd name="connsiteX15" fmla="*/ 1165149 w 1191343"/>
                        <a:gd name="connsiteY15" fmla="*/ 483394 h 1057275"/>
                        <a:gd name="connsiteX16" fmla="*/ 1191343 w 1191343"/>
                        <a:gd name="connsiteY16" fmla="*/ 411957 h 1057275"/>
                        <a:gd name="connsiteX17" fmla="*/ 1109662 w 1191343"/>
                        <a:gd name="connsiteY17" fmla="*/ 319336 h 1057275"/>
                        <a:gd name="connsiteX18" fmla="*/ 1105619 w 1191343"/>
                        <a:gd name="connsiteY18" fmla="*/ 200025 h 1057275"/>
                        <a:gd name="connsiteX19" fmla="*/ 1072281 w 1191343"/>
                        <a:gd name="connsiteY19" fmla="*/ 104775 h 1057275"/>
                        <a:gd name="connsiteX20" fmla="*/ 1115144 w 1191343"/>
                        <a:gd name="connsiteY20" fmla="*/ 66675 h 1057275"/>
                        <a:gd name="connsiteX21" fmla="*/ 1115144 w 1191343"/>
                        <a:gd name="connsiteY21" fmla="*/ 0 h 1057275"/>
                        <a:gd name="connsiteX22" fmla="*/ 1057994 w 1191343"/>
                        <a:gd name="connsiteY22" fmla="*/ 11907 h 1057275"/>
                        <a:gd name="connsiteX23" fmla="*/ 1015131 w 1191343"/>
                        <a:gd name="connsiteY23" fmla="*/ 111919 h 1057275"/>
                        <a:gd name="connsiteX24" fmla="*/ 946075 w 1191343"/>
                        <a:gd name="connsiteY24" fmla="*/ 92869 h 1057275"/>
                        <a:gd name="connsiteX25" fmla="*/ 871538 w 1191343"/>
                        <a:gd name="connsiteY25" fmla="*/ 78830 h 1057275"/>
                        <a:gd name="connsiteX26" fmla="*/ 719856 w 1191343"/>
                        <a:gd name="connsiteY26" fmla="*/ 83344 h 1057275"/>
                        <a:gd name="connsiteX27" fmla="*/ 636513 w 1191343"/>
                        <a:gd name="connsiteY27" fmla="*/ 40482 h 1057275"/>
                        <a:gd name="connsiteX28" fmla="*/ 504825 w 1191343"/>
                        <a:gd name="connsiteY28" fmla="*/ 31205 h 1057275"/>
                        <a:gd name="connsiteX0" fmla="*/ 504825 w 1191343"/>
                        <a:gd name="connsiteY0" fmla="*/ 31205 h 1057275"/>
                        <a:gd name="connsiteX1" fmla="*/ 479350 w 1191343"/>
                        <a:gd name="connsiteY1" fmla="*/ 64294 h 1057275"/>
                        <a:gd name="connsiteX2" fmla="*/ 472206 w 1191343"/>
                        <a:gd name="connsiteY2" fmla="*/ 164307 h 1057275"/>
                        <a:gd name="connsiteX3" fmla="*/ 460300 w 1191343"/>
                        <a:gd name="connsiteY3" fmla="*/ 245269 h 1057275"/>
                        <a:gd name="connsiteX4" fmla="*/ 346000 w 1191343"/>
                        <a:gd name="connsiteY4" fmla="*/ 323850 h 1057275"/>
                        <a:gd name="connsiteX5" fmla="*/ 257894 w 1191343"/>
                        <a:gd name="connsiteY5" fmla="*/ 369094 h 1057275"/>
                        <a:gd name="connsiteX6" fmla="*/ 0 w 1191343"/>
                        <a:gd name="connsiteY6" fmla="*/ 947986 h 1057275"/>
                        <a:gd name="connsiteX7" fmla="*/ 474587 w 1191343"/>
                        <a:gd name="connsiteY7" fmla="*/ 940594 h 1057275"/>
                        <a:gd name="connsiteX8" fmla="*/ 653180 w 1191343"/>
                        <a:gd name="connsiteY8" fmla="*/ 1002507 h 1057275"/>
                        <a:gd name="connsiteX9" fmla="*/ 736524 w 1191343"/>
                        <a:gd name="connsiteY9" fmla="*/ 1057275 h 1057275"/>
                        <a:gd name="connsiteX10" fmla="*/ 884162 w 1191343"/>
                        <a:gd name="connsiteY10" fmla="*/ 954882 h 1057275"/>
                        <a:gd name="connsiteX11" fmla="*/ 1024655 w 1191343"/>
                        <a:gd name="connsiteY11" fmla="*/ 919163 h 1057275"/>
                        <a:gd name="connsiteX12" fmla="*/ 1096093 w 1191343"/>
                        <a:gd name="connsiteY12" fmla="*/ 802482 h 1057275"/>
                        <a:gd name="connsiteX13" fmla="*/ 1165149 w 1191343"/>
                        <a:gd name="connsiteY13" fmla="*/ 747713 h 1057275"/>
                        <a:gd name="connsiteX14" fmla="*/ 1131812 w 1191343"/>
                        <a:gd name="connsiteY14" fmla="*/ 640557 h 1057275"/>
                        <a:gd name="connsiteX15" fmla="*/ 1177055 w 1191343"/>
                        <a:gd name="connsiteY15" fmla="*/ 592932 h 1057275"/>
                        <a:gd name="connsiteX16" fmla="*/ 1165149 w 1191343"/>
                        <a:gd name="connsiteY16" fmla="*/ 483394 h 1057275"/>
                        <a:gd name="connsiteX17" fmla="*/ 1191343 w 1191343"/>
                        <a:gd name="connsiteY17" fmla="*/ 411957 h 1057275"/>
                        <a:gd name="connsiteX18" fmla="*/ 1109662 w 1191343"/>
                        <a:gd name="connsiteY18" fmla="*/ 319336 h 1057275"/>
                        <a:gd name="connsiteX19" fmla="*/ 1105619 w 1191343"/>
                        <a:gd name="connsiteY19" fmla="*/ 200025 h 1057275"/>
                        <a:gd name="connsiteX20" fmla="*/ 1072281 w 1191343"/>
                        <a:gd name="connsiteY20" fmla="*/ 104775 h 1057275"/>
                        <a:gd name="connsiteX21" fmla="*/ 1115144 w 1191343"/>
                        <a:gd name="connsiteY21" fmla="*/ 66675 h 1057275"/>
                        <a:gd name="connsiteX22" fmla="*/ 1115144 w 1191343"/>
                        <a:gd name="connsiteY22" fmla="*/ 0 h 1057275"/>
                        <a:gd name="connsiteX23" fmla="*/ 1057994 w 1191343"/>
                        <a:gd name="connsiteY23" fmla="*/ 11907 h 1057275"/>
                        <a:gd name="connsiteX24" fmla="*/ 1015131 w 1191343"/>
                        <a:gd name="connsiteY24" fmla="*/ 111919 h 1057275"/>
                        <a:gd name="connsiteX25" fmla="*/ 946075 w 1191343"/>
                        <a:gd name="connsiteY25" fmla="*/ 92869 h 1057275"/>
                        <a:gd name="connsiteX26" fmla="*/ 871538 w 1191343"/>
                        <a:gd name="connsiteY26" fmla="*/ 78830 h 1057275"/>
                        <a:gd name="connsiteX27" fmla="*/ 719856 w 1191343"/>
                        <a:gd name="connsiteY27" fmla="*/ 83344 h 1057275"/>
                        <a:gd name="connsiteX28" fmla="*/ 636513 w 1191343"/>
                        <a:gd name="connsiteY28" fmla="*/ 40482 h 1057275"/>
                        <a:gd name="connsiteX29" fmla="*/ 504825 w 1191343"/>
                        <a:gd name="connsiteY29" fmla="*/ 31205 h 1057275"/>
                        <a:gd name="connsiteX0" fmla="*/ 504825 w 1191343"/>
                        <a:gd name="connsiteY0" fmla="*/ 31205 h 1057275"/>
                        <a:gd name="connsiteX1" fmla="*/ 479350 w 1191343"/>
                        <a:gd name="connsiteY1" fmla="*/ 64294 h 1057275"/>
                        <a:gd name="connsiteX2" fmla="*/ 472206 w 1191343"/>
                        <a:gd name="connsiteY2" fmla="*/ 164307 h 1057275"/>
                        <a:gd name="connsiteX3" fmla="*/ 460300 w 1191343"/>
                        <a:gd name="connsiteY3" fmla="*/ 245269 h 1057275"/>
                        <a:gd name="connsiteX4" fmla="*/ 346000 w 1191343"/>
                        <a:gd name="connsiteY4" fmla="*/ 323850 h 1057275"/>
                        <a:gd name="connsiteX5" fmla="*/ 257894 w 1191343"/>
                        <a:gd name="connsiteY5" fmla="*/ 369094 h 1057275"/>
                        <a:gd name="connsiteX6" fmla="*/ 226938 w 1191343"/>
                        <a:gd name="connsiteY6" fmla="*/ 550069 h 1057275"/>
                        <a:gd name="connsiteX7" fmla="*/ 0 w 1191343"/>
                        <a:gd name="connsiteY7" fmla="*/ 947986 h 1057275"/>
                        <a:gd name="connsiteX8" fmla="*/ 474587 w 1191343"/>
                        <a:gd name="connsiteY8" fmla="*/ 940594 h 1057275"/>
                        <a:gd name="connsiteX9" fmla="*/ 653180 w 1191343"/>
                        <a:gd name="connsiteY9" fmla="*/ 1002507 h 1057275"/>
                        <a:gd name="connsiteX10" fmla="*/ 736524 w 1191343"/>
                        <a:gd name="connsiteY10" fmla="*/ 1057275 h 1057275"/>
                        <a:gd name="connsiteX11" fmla="*/ 884162 w 1191343"/>
                        <a:gd name="connsiteY11" fmla="*/ 954882 h 1057275"/>
                        <a:gd name="connsiteX12" fmla="*/ 1024655 w 1191343"/>
                        <a:gd name="connsiteY12" fmla="*/ 919163 h 1057275"/>
                        <a:gd name="connsiteX13" fmla="*/ 1096093 w 1191343"/>
                        <a:gd name="connsiteY13" fmla="*/ 802482 h 1057275"/>
                        <a:gd name="connsiteX14" fmla="*/ 1165149 w 1191343"/>
                        <a:gd name="connsiteY14" fmla="*/ 747713 h 1057275"/>
                        <a:gd name="connsiteX15" fmla="*/ 1131812 w 1191343"/>
                        <a:gd name="connsiteY15" fmla="*/ 640557 h 1057275"/>
                        <a:gd name="connsiteX16" fmla="*/ 1177055 w 1191343"/>
                        <a:gd name="connsiteY16" fmla="*/ 592932 h 1057275"/>
                        <a:gd name="connsiteX17" fmla="*/ 1165149 w 1191343"/>
                        <a:gd name="connsiteY17" fmla="*/ 483394 h 1057275"/>
                        <a:gd name="connsiteX18" fmla="*/ 1191343 w 1191343"/>
                        <a:gd name="connsiteY18" fmla="*/ 411957 h 1057275"/>
                        <a:gd name="connsiteX19" fmla="*/ 1109662 w 1191343"/>
                        <a:gd name="connsiteY19" fmla="*/ 319336 h 1057275"/>
                        <a:gd name="connsiteX20" fmla="*/ 1105619 w 1191343"/>
                        <a:gd name="connsiteY20" fmla="*/ 200025 h 1057275"/>
                        <a:gd name="connsiteX21" fmla="*/ 1072281 w 1191343"/>
                        <a:gd name="connsiteY21" fmla="*/ 104775 h 1057275"/>
                        <a:gd name="connsiteX22" fmla="*/ 1115144 w 1191343"/>
                        <a:gd name="connsiteY22" fmla="*/ 66675 h 1057275"/>
                        <a:gd name="connsiteX23" fmla="*/ 1115144 w 1191343"/>
                        <a:gd name="connsiteY23" fmla="*/ 0 h 1057275"/>
                        <a:gd name="connsiteX24" fmla="*/ 1057994 w 1191343"/>
                        <a:gd name="connsiteY24" fmla="*/ 11907 h 1057275"/>
                        <a:gd name="connsiteX25" fmla="*/ 1015131 w 1191343"/>
                        <a:gd name="connsiteY25" fmla="*/ 111919 h 1057275"/>
                        <a:gd name="connsiteX26" fmla="*/ 946075 w 1191343"/>
                        <a:gd name="connsiteY26" fmla="*/ 92869 h 1057275"/>
                        <a:gd name="connsiteX27" fmla="*/ 871538 w 1191343"/>
                        <a:gd name="connsiteY27" fmla="*/ 78830 h 1057275"/>
                        <a:gd name="connsiteX28" fmla="*/ 719856 w 1191343"/>
                        <a:gd name="connsiteY28" fmla="*/ 83344 h 1057275"/>
                        <a:gd name="connsiteX29" fmla="*/ 636513 w 1191343"/>
                        <a:gd name="connsiteY29" fmla="*/ 40482 h 1057275"/>
                        <a:gd name="connsiteX30" fmla="*/ 504825 w 1191343"/>
                        <a:gd name="connsiteY30" fmla="*/ 31205 h 1057275"/>
                        <a:gd name="connsiteX0" fmla="*/ 504825 w 1191343"/>
                        <a:gd name="connsiteY0" fmla="*/ 31205 h 1057275"/>
                        <a:gd name="connsiteX1" fmla="*/ 479350 w 1191343"/>
                        <a:gd name="connsiteY1" fmla="*/ 64294 h 1057275"/>
                        <a:gd name="connsiteX2" fmla="*/ 472206 w 1191343"/>
                        <a:gd name="connsiteY2" fmla="*/ 164307 h 1057275"/>
                        <a:gd name="connsiteX3" fmla="*/ 460300 w 1191343"/>
                        <a:gd name="connsiteY3" fmla="*/ 245269 h 1057275"/>
                        <a:gd name="connsiteX4" fmla="*/ 346000 w 1191343"/>
                        <a:gd name="connsiteY4" fmla="*/ 323850 h 1057275"/>
                        <a:gd name="connsiteX5" fmla="*/ 257894 w 1191343"/>
                        <a:gd name="connsiteY5" fmla="*/ 369094 h 1057275"/>
                        <a:gd name="connsiteX6" fmla="*/ 226938 w 1191343"/>
                        <a:gd name="connsiteY6" fmla="*/ 550069 h 1057275"/>
                        <a:gd name="connsiteX7" fmla="*/ 250750 w 1191343"/>
                        <a:gd name="connsiteY7" fmla="*/ 671513 h 1057275"/>
                        <a:gd name="connsiteX8" fmla="*/ 0 w 1191343"/>
                        <a:gd name="connsiteY8" fmla="*/ 947986 h 1057275"/>
                        <a:gd name="connsiteX9" fmla="*/ 474587 w 1191343"/>
                        <a:gd name="connsiteY9" fmla="*/ 940594 h 1057275"/>
                        <a:gd name="connsiteX10" fmla="*/ 653180 w 1191343"/>
                        <a:gd name="connsiteY10" fmla="*/ 1002507 h 1057275"/>
                        <a:gd name="connsiteX11" fmla="*/ 736524 w 1191343"/>
                        <a:gd name="connsiteY11" fmla="*/ 1057275 h 1057275"/>
                        <a:gd name="connsiteX12" fmla="*/ 884162 w 1191343"/>
                        <a:gd name="connsiteY12" fmla="*/ 954882 h 1057275"/>
                        <a:gd name="connsiteX13" fmla="*/ 1024655 w 1191343"/>
                        <a:gd name="connsiteY13" fmla="*/ 919163 h 1057275"/>
                        <a:gd name="connsiteX14" fmla="*/ 1096093 w 1191343"/>
                        <a:gd name="connsiteY14" fmla="*/ 802482 h 1057275"/>
                        <a:gd name="connsiteX15" fmla="*/ 1165149 w 1191343"/>
                        <a:gd name="connsiteY15" fmla="*/ 747713 h 1057275"/>
                        <a:gd name="connsiteX16" fmla="*/ 1131812 w 1191343"/>
                        <a:gd name="connsiteY16" fmla="*/ 640557 h 1057275"/>
                        <a:gd name="connsiteX17" fmla="*/ 1177055 w 1191343"/>
                        <a:gd name="connsiteY17" fmla="*/ 592932 h 1057275"/>
                        <a:gd name="connsiteX18" fmla="*/ 1165149 w 1191343"/>
                        <a:gd name="connsiteY18" fmla="*/ 483394 h 1057275"/>
                        <a:gd name="connsiteX19" fmla="*/ 1191343 w 1191343"/>
                        <a:gd name="connsiteY19" fmla="*/ 411957 h 1057275"/>
                        <a:gd name="connsiteX20" fmla="*/ 1109662 w 1191343"/>
                        <a:gd name="connsiteY20" fmla="*/ 319336 h 1057275"/>
                        <a:gd name="connsiteX21" fmla="*/ 1105619 w 1191343"/>
                        <a:gd name="connsiteY21" fmla="*/ 200025 h 1057275"/>
                        <a:gd name="connsiteX22" fmla="*/ 1072281 w 1191343"/>
                        <a:gd name="connsiteY22" fmla="*/ 104775 h 1057275"/>
                        <a:gd name="connsiteX23" fmla="*/ 1115144 w 1191343"/>
                        <a:gd name="connsiteY23" fmla="*/ 66675 h 1057275"/>
                        <a:gd name="connsiteX24" fmla="*/ 1115144 w 1191343"/>
                        <a:gd name="connsiteY24" fmla="*/ 0 h 1057275"/>
                        <a:gd name="connsiteX25" fmla="*/ 1057994 w 1191343"/>
                        <a:gd name="connsiteY25" fmla="*/ 11907 h 1057275"/>
                        <a:gd name="connsiteX26" fmla="*/ 1015131 w 1191343"/>
                        <a:gd name="connsiteY26" fmla="*/ 111919 h 1057275"/>
                        <a:gd name="connsiteX27" fmla="*/ 946075 w 1191343"/>
                        <a:gd name="connsiteY27" fmla="*/ 92869 h 1057275"/>
                        <a:gd name="connsiteX28" fmla="*/ 871538 w 1191343"/>
                        <a:gd name="connsiteY28" fmla="*/ 78830 h 1057275"/>
                        <a:gd name="connsiteX29" fmla="*/ 719856 w 1191343"/>
                        <a:gd name="connsiteY29" fmla="*/ 83344 h 1057275"/>
                        <a:gd name="connsiteX30" fmla="*/ 636513 w 1191343"/>
                        <a:gd name="connsiteY30" fmla="*/ 40482 h 1057275"/>
                        <a:gd name="connsiteX31" fmla="*/ 504825 w 1191343"/>
                        <a:gd name="connsiteY31" fmla="*/ 31205 h 1057275"/>
                        <a:gd name="connsiteX0" fmla="*/ 504825 w 1191343"/>
                        <a:gd name="connsiteY0" fmla="*/ 31205 h 1057275"/>
                        <a:gd name="connsiteX1" fmla="*/ 479350 w 1191343"/>
                        <a:gd name="connsiteY1" fmla="*/ 64294 h 1057275"/>
                        <a:gd name="connsiteX2" fmla="*/ 472206 w 1191343"/>
                        <a:gd name="connsiteY2" fmla="*/ 164307 h 1057275"/>
                        <a:gd name="connsiteX3" fmla="*/ 460300 w 1191343"/>
                        <a:gd name="connsiteY3" fmla="*/ 245269 h 1057275"/>
                        <a:gd name="connsiteX4" fmla="*/ 346000 w 1191343"/>
                        <a:gd name="connsiteY4" fmla="*/ 323850 h 1057275"/>
                        <a:gd name="connsiteX5" fmla="*/ 257894 w 1191343"/>
                        <a:gd name="connsiteY5" fmla="*/ 369094 h 1057275"/>
                        <a:gd name="connsiteX6" fmla="*/ 226938 w 1191343"/>
                        <a:gd name="connsiteY6" fmla="*/ 550069 h 1057275"/>
                        <a:gd name="connsiteX7" fmla="*/ 250750 w 1191343"/>
                        <a:gd name="connsiteY7" fmla="*/ 671513 h 1057275"/>
                        <a:gd name="connsiteX8" fmla="*/ 300756 w 1191343"/>
                        <a:gd name="connsiteY8" fmla="*/ 781050 h 1057275"/>
                        <a:gd name="connsiteX9" fmla="*/ 0 w 1191343"/>
                        <a:gd name="connsiteY9" fmla="*/ 947986 h 1057275"/>
                        <a:gd name="connsiteX10" fmla="*/ 474587 w 1191343"/>
                        <a:gd name="connsiteY10" fmla="*/ 940594 h 1057275"/>
                        <a:gd name="connsiteX11" fmla="*/ 653180 w 1191343"/>
                        <a:gd name="connsiteY11" fmla="*/ 1002507 h 1057275"/>
                        <a:gd name="connsiteX12" fmla="*/ 736524 w 1191343"/>
                        <a:gd name="connsiteY12" fmla="*/ 1057275 h 1057275"/>
                        <a:gd name="connsiteX13" fmla="*/ 884162 w 1191343"/>
                        <a:gd name="connsiteY13" fmla="*/ 954882 h 1057275"/>
                        <a:gd name="connsiteX14" fmla="*/ 1024655 w 1191343"/>
                        <a:gd name="connsiteY14" fmla="*/ 919163 h 1057275"/>
                        <a:gd name="connsiteX15" fmla="*/ 1096093 w 1191343"/>
                        <a:gd name="connsiteY15" fmla="*/ 802482 h 1057275"/>
                        <a:gd name="connsiteX16" fmla="*/ 1165149 w 1191343"/>
                        <a:gd name="connsiteY16" fmla="*/ 747713 h 1057275"/>
                        <a:gd name="connsiteX17" fmla="*/ 1131812 w 1191343"/>
                        <a:gd name="connsiteY17" fmla="*/ 640557 h 1057275"/>
                        <a:gd name="connsiteX18" fmla="*/ 1177055 w 1191343"/>
                        <a:gd name="connsiteY18" fmla="*/ 592932 h 1057275"/>
                        <a:gd name="connsiteX19" fmla="*/ 1165149 w 1191343"/>
                        <a:gd name="connsiteY19" fmla="*/ 483394 h 1057275"/>
                        <a:gd name="connsiteX20" fmla="*/ 1191343 w 1191343"/>
                        <a:gd name="connsiteY20" fmla="*/ 411957 h 1057275"/>
                        <a:gd name="connsiteX21" fmla="*/ 1109662 w 1191343"/>
                        <a:gd name="connsiteY21" fmla="*/ 319336 h 1057275"/>
                        <a:gd name="connsiteX22" fmla="*/ 1105619 w 1191343"/>
                        <a:gd name="connsiteY22" fmla="*/ 200025 h 1057275"/>
                        <a:gd name="connsiteX23" fmla="*/ 1072281 w 1191343"/>
                        <a:gd name="connsiteY23" fmla="*/ 104775 h 1057275"/>
                        <a:gd name="connsiteX24" fmla="*/ 1115144 w 1191343"/>
                        <a:gd name="connsiteY24" fmla="*/ 66675 h 1057275"/>
                        <a:gd name="connsiteX25" fmla="*/ 1115144 w 1191343"/>
                        <a:gd name="connsiteY25" fmla="*/ 0 h 1057275"/>
                        <a:gd name="connsiteX26" fmla="*/ 1057994 w 1191343"/>
                        <a:gd name="connsiteY26" fmla="*/ 11907 h 1057275"/>
                        <a:gd name="connsiteX27" fmla="*/ 1015131 w 1191343"/>
                        <a:gd name="connsiteY27" fmla="*/ 111919 h 1057275"/>
                        <a:gd name="connsiteX28" fmla="*/ 946075 w 1191343"/>
                        <a:gd name="connsiteY28" fmla="*/ 92869 h 1057275"/>
                        <a:gd name="connsiteX29" fmla="*/ 871538 w 1191343"/>
                        <a:gd name="connsiteY29" fmla="*/ 78830 h 1057275"/>
                        <a:gd name="connsiteX30" fmla="*/ 719856 w 1191343"/>
                        <a:gd name="connsiteY30" fmla="*/ 83344 h 1057275"/>
                        <a:gd name="connsiteX31" fmla="*/ 636513 w 1191343"/>
                        <a:gd name="connsiteY31" fmla="*/ 40482 h 1057275"/>
                        <a:gd name="connsiteX32" fmla="*/ 504825 w 1191343"/>
                        <a:gd name="connsiteY32" fmla="*/ 31205 h 1057275"/>
                        <a:gd name="connsiteX0" fmla="*/ 277887 w 964405"/>
                        <a:gd name="connsiteY0" fmla="*/ 31205 h 1057275"/>
                        <a:gd name="connsiteX1" fmla="*/ 252412 w 964405"/>
                        <a:gd name="connsiteY1" fmla="*/ 64294 h 1057275"/>
                        <a:gd name="connsiteX2" fmla="*/ 245268 w 964405"/>
                        <a:gd name="connsiteY2" fmla="*/ 164307 h 1057275"/>
                        <a:gd name="connsiteX3" fmla="*/ 233362 w 964405"/>
                        <a:gd name="connsiteY3" fmla="*/ 245269 h 1057275"/>
                        <a:gd name="connsiteX4" fmla="*/ 119062 w 964405"/>
                        <a:gd name="connsiteY4" fmla="*/ 323850 h 1057275"/>
                        <a:gd name="connsiteX5" fmla="*/ 30956 w 964405"/>
                        <a:gd name="connsiteY5" fmla="*/ 369094 h 1057275"/>
                        <a:gd name="connsiteX6" fmla="*/ 0 w 964405"/>
                        <a:gd name="connsiteY6" fmla="*/ 550069 h 1057275"/>
                        <a:gd name="connsiteX7" fmla="*/ 23812 w 964405"/>
                        <a:gd name="connsiteY7" fmla="*/ 671513 h 1057275"/>
                        <a:gd name="connsiteX8" fmla="*/ 73818 w 964405"/>
                        <a:gd name="connsiteY8" fmla="*/ 781050 h 1057275"/>
                        <a:gd name="connsiteX9" fmla="*/ 132630 w 964405"/>
                        <a:gd name="connsiteY9" fmla="*/ 807492 h 1057275"/>
                        <a:gd name="connsiteX10" fmla="*/ 247649 w 964405"/>
                        <a:gd name="connsiteY10" fmla="*/ 940594 h 1057275"/>
                        <a:gd name="connsiteX11" fmla="*/ 426242 w 964405"/>
                        <a:gd name="connsiteY11" fmla="*/ 1002507 h 1057275"/>
                        <a:gd name="connsiteX12" fmla="*/ 509586 w 964405"/>
                        <a:gd name="connsiteY12" fmla="*/ 1057275 h 1057275"/>
                        <a:gd name="connsiteX13" fmla="*/ 657224 w 964405"/>
                        <a:gd name="connsiteY13" fmla="*/ 954882 h 1057275"/>
                        <a:gd name="connsiteX14" fmla="*/ 797717 w 964405"/>
                        <a:gd name="connsiteY14" fmla="*/ 919163 h 1057275"/>
                        <a:gd name="connsiteX15" fmla="*/ 869155 w 964405"/>
                        <a:gd name="connsiteY15" fmla="*/ 802482 h 1057275"/>
                        <a:gd name="connsiteX16" fmla="*/ 938211 w 964405"/>
                        <a:gd name="connsiteY16" fmla="*/ 747713 h 1057275"/>
                        <a:gd name="connsiteX17" fmla="*/ 904874 w 964405"/>
                        <a:gd name="connsiteY17" fmla="*/ 640557 h 1057275"/>
                        <a:gd name="connsiteX18" fmla="*/ 950117 w 964405"/>
                        <a:gd name="connsiteY18" fmla="*/ 592932 h 1057275"/>
                        <a:gd name="connsiteX19" fmla="*/ 938211 w 964405"/>
                        <a:gd name="connsiteY19" fmla="*/ 483394 h 1057275"/>
                        <a:gd name="connsiteX20" fmla="*/ 964405 w 964405"/>
                        <a:gd name="connsiteY20" fmla="*/ 411957 h 1057275"/>
                        <a:gd name="connsiteX21" fmla="*/ 882724 w 964405"/>
                        <a:gd name="connsiteY21" fmla="*/ 319336 h 1057275"/>
                        <a:gd name="connsiteX22" fmla="*/ 878681 w 964405"/>
                        <a:gd name="connsiteY22" fmla="*/ 200025 h 1057275"/>
                        <a:gd name="connsiteX23" fmla="*/ 845343 w 964405"/>
                        <a:gd name="connsiteY23" fmla="*/ 104775 h 1057275"/>
                        <a:gd name="connsiteX24" fmla="*/ 888206 w 964405"/>
                        <a:gd name="connsiteY24" fmla="*/ 66675 h 1057275"/>
                        <a:gd name="connsiteX25" fmla="*/ 888206 w 964405"/>
                        <a:gd name="connsiteY25" fmla="*/ 0 h 1057275"/>
                        <a:gd name="connsiteX26" fmla="*/ 831056 w 964405"/>
                        <a:gd name="connsiteY26" fmla="*/ 11907 h 1057275"/>
                        <a:gd name="connsiteX27" fmla="*/ 788193 w 964405"/>
                        <a:gd name="connsiteY27" fmla="*/ 111919 h 1057275"/>
                        <a:gd name="connsiteX28" fmla="*/ 719137 w 964405"/>
                        <a:gd name="connsiteY28" fmla="*/ 92869 h 1057275"/>
                        <a:gd name="connsiteX29" fmla="*/ 644600 w 964405"/>
                        <a:gd name="connsiteY29" fmla="*/ 78830 h 1057275"/>
                        <a:gd name="connsiteX30" fmla="*/ 492918 w 964405"/>
                        <a:gd name="connsiteY30" fmla="*/ 83344 h 1057275"/>
                        <a:gd name="connsiteX31" fmla="*/ 409575 w 964405"/>
                        <a:gd name="connsiteY31" fmla="*/ 40482 h 1057275"/>
                        <a:gd name="connsiteX32" fmla="*/ 277887 w 964405"/>
                        <a:gd name="connsiteY32" fmla="*/ 31205 h 1057275"/>
                        <a:gd name="connsiteX0" fmla="*/ 277887 w 964405"/>
                        <a:gd name="connsiteY0" fmla="*/ 31205 h 1057275"/>
                        <a:gd name="connsiteX1" fmla="*/ 252412 w 964405"/>
                        <a:gd name="connsiteY1" fmla="*/ 64294 h 1057275"/>
                        <a:gd name="connsiteX2" fmla="*/ 245268 w 964405"/>
                        <a:gd name="connsiteY2" fmla="*/ 164307 h 1057275"/>
                        <a:gd name="connsiteX3" fmla="*/ 233362 w 964405"/>
                        <a:gd name="connsiteY3" fmla="*/ 245269 h 1057275"/>
                        <a:gd name="connsiteX4" fmla="*/ 119062 w 964405"/>
                        <a:gd name="connsiteY4" fmla="*/ 323850 h 1057275"/>
                        <a:gd name="connsiteX5" fmla="*/ 30956 w 964405"/>
                        <a:gd name="connsiteY5" fmla="*/ 369094 h 1057275"/>
                        <a:gd name="connsiteX6" fmla="*/ 0 w 964405"/>
                        <a:gd name="connsiteY6" fmla="*/ 550069 h 1057275"/>
                        <a:gd name="connsiteX7" fmla="*/ 23812 w 964405"/>
                        <a:gd name="connsiteY7" fmla="*/ 671513 h 1057275"/>
                        <a:gd name="connsiteX8" fmla="*/ 73818 w 964405"/>
                        <a:gd name="connsiteY8" fmla="*/ 781050 h 1057275"/>
                        <a:gd name="connsiteX9" fmla="*/ 132630 w 964405"/>
                        <a:gd name="connsiteY9" fmla="*/ 807492 h 1057275"/>
                        <a:gd name="connsiteX10" fmla="*/ 183356 w 964405"/>
                        <a:gd name="connsiteY10" fmla="*/ 904875 h 1057275"/>
                        <a:gd name="connsiteX11" fmla="*/ 247649 w 964405"/>
                        <a:gd name="connsiteY11" fmla="*/ 940594 h 1057275"/>
                        <a:gd name="connsiteX12" fmla="*/ 426242 w 964405"/>
                        <a:gd name="connsiteY12" fmla="*/ 1002507 h 1057275"/>
                        <a:gd name="connsiteX13" fmla="*/ 509586 w 964405"/>
                        <a:gd name="connsiteY13" fmla="*/ 1057275 h 1057275"/>
                        <a:gd name="connsiteX14" fmla="*/ 657224 w 964405"/>
                        <a:gd name="connsiteY14" fmla="*/ 954882 h 1057275"/>
                        <a:gd name="connsiteX15" fmla="*/ 797717 w 964405"/>
                        <a:gd name="connsiteY15" fmla="*/ 919163 h 1057275"/>
                        <a:gd name="connsiteX16" fmla="*/ 869155 w 964405"/>
                        <a:gd name="connsiteY16" fmla="*/ 802482 h 1057275"/>
                        <a:gd name="connsiteX17" fmla="*/ 938211 w 964405"/>
                        <a:gd name="connsiteY17" fmla="*/ 747713 h 1057275"/>
                        <a:gd name="connsiteX18" fmla="*/ 904874 w 964405"/>
                        <a:gd name="connsiteY18" fmla="*/ 640557 h 1057275"/>
                        <a:gd name="connsiteX19" fmla="*/ 950117 w 964405"/>
                        <a:gd name="connsiteY19" fmla="*/ 592932 h 1057275"/>
                        <a:gd name="connsiteX20" fmla="*/ 938211 w 964405"/>
                        <a:gd name="connsiteY20" fmla="*/ 483394 h 1057275"/>
                        <a:gd name="connsiteX21" fmla="*/ 964405 w 964405"/>
                        <a:gd name="connsiteY21" fmla="*/ 411957 h 1057275"/>
                        <a:gd name="connsiteX22" fmla="*/ 882724 w 964405"/>
                        <a:gd name="connsiteY22" fmla="*/ 319336 h 1057275"/>
                        <a:gd name="connsiteX23" fmla="*/ 878681 w 964405"/>
                        <a:gd name="connsiteY23" fmla="*/ 200025 h 1057275"/>
                        <a:gd name="connsiteX24" fmla="*/ 845343 w 964405"/>
                        <a:gd name="connsiteY24" fmla="*/ 104775 h 1057275"/>
                        <a:gd name="connsiteX25" fmla="*/ 888206 w 964405"/>
                        <a:gd name="connsiteY25" fmla="*/ 66675 h 1057275"/>
                        <a:gd name="connsiteX26" fmla="*/ 888206 w 964405"/>
                        <a:gd name="connsiteY26" fmla="*/ 0 h 1057275"/>
                        <a:gd name="connsiteX27" fmla="*/ 831056 w 964405"/>
                        <a:gd name="connsiteY27" fmla="*/ 11907 h 1057275"/>
                        <a:gd name="connsiteX28" fmla="*/ 788193 w 964405"/>
                        <a:gd name="connsiteY28" fmla="*/ 111919 h 1057275"/>
                        <a:gd name="connsiteX29" fmla="*/ 719137 w 964405"/>
                        <a:gd name="connsiteY29" fmla="*/ 92869 h 1057275"/>
                        <a:gd name="connsiteX30" fmla="*/ 644600 w 964405"/>
                        <a:gd name="connsiteY30" fmla="*/ 78830 h 1057275"/>
                        <a:gd name="connsiteX31" fmla="*/ 492918 w 964405"/>
                        <a:gd name="connsiteY31" fmla="*/ 83344 h 1057275"/>
                        <a:gd name="connsiteX32" fmla="*/ 409575 w 964405"/>
                        <a:gd name="connsiteY32" fmla="*/ 40482 h 1057275"/>
                        <a:gd name="connsiteX33" fmla="*/ 277887 w 964405"/>
                        <a:gd name="connsiteY33" fmla="*/ 31205 h 10572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</a:cxnLst>
                      <a:rect l="l" t="t" r="r" b="b"/>
                      <a:pathLst>
                        <a:path w="964405" h="1057275">
                          <a:moveTo>
                            <a:pt x="277887" y="31205"/>
                          </a:moveTo>
                          <a:lnTo>
                            <a:pt x="252412" y="64294"/>
                          </a:lnTo>
                          <a:lnTo>
                            <a:pt x="245268" y="164307"/>
                          </a:lnTo>
                          <a:lnTo>
                            <a:pt x="233362" y="245269"/>
                          </a:lnTo>
                          <a:lnTo>
                            <a:pt x="119062" y="323850"/>
                          </a:lnTo>
                          <a:lnTo>
                            <a:pt x="30956" y="369094"/>
                          </a:lnTo>
                          <a:lnTo>
                            <a:pt x="0" y="550069"/>
                          </a:lnTo>
                          <a:lnTo>
                            <a:pt x="23812" y="671513"/>
                          </a:lnTo>
                          <a:lnTo>
                            <a:pt x="73818" y="781050"/>
                          </a:lnTo>
                          <a:lnTo>
                            <a:pt x="132630" y="807492"/>
                          </a:lnTo>
                          <a:lnTo>
                            <a:pt x="183356" y="904875"/>
                          </a:lnTo>
                          <a:lnTo>
                            <a:pt x="247649" y="940594"/>
                          </a:lnTo>
                          <a:lnTo>
                            <a:pt x="426242" y="1002507"/>
                          </a:lnTo>
                          <a:lnTo>
                            <a:pt x="509586" y="1057275"/>
                          </a:lnTo>
                          <a:lnTo>
                            <a:pt x="657224" y="954882"/>
                          </a:lnTo>
                          <a:lnTo>
                            <a:pt x="797717" y="919163"/>
                          </a:lnTo>
                          <a:lnTo>
                            <a:pt x="869155" y="802482"/>
                          </a:lnTo>
                          <a:lnTo>
                            <a:pt x="938211" y="747713"/>
                          </a:lnTo>
                          <a:lnTo>
                            <a:pt x="904874" y="640557"/>
                          </a:lnTo>
                          <a:lnTo>
                            <a:pt x="950117" y="592932"/>
                          </a:lnTo>
                          <a:lnTo>
                            <a:pt x="938211" y="483394"/>
                          </a:lnTo>
                          <a:lnTo>
                            <a:pt x="964405" y="411957"/>
                          </a:lnTo>
                          <a:lnTo>
                            <a:pt x="882724" y="319336"/>
                          </a:lnTo>
                          <a:lnTo>
                            <a:pt x="878681" y="200025"/>
                          </a:lnTo>
                          <a:lnTo>
                            <a:pt x="845343" y="104775"/>
                          </a:lnTo>
                          <a:lnTo>
                            <a:pt x="888206" y="66675"/>
                          </a:lnTo>
                          <a:lnTo>
                            <a:pt x="888206" y="0"/>
                          </a:lnTo>
                          <a:lnTo>
                            <a:pt x="831056" y="11907"/>
                          </a:lnTo>
                          <a:lnTo>
                            <a:pt x="788193" y="111919"/>
                          </a:lnTo>
                          <a:lnTo>
                            <a:pt x="719137" y="92869"/>
                          </a:lnTo>
                          <a:lnTo>
                            <a:pt x="644600" y="78830"/>
                          </a:lnTo>
                          <a:lnTo>
                            <a:pt x="492918" y="83344"/>
                          </a:lnTo>
                          <a:lnTo>
                            <a:pt x="409575" y="40482"/>
                          </a:lnTo>
                          <a:lnTo>
                            <a:pt x="277887" y="31205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  <p:sp>
                  <p:nvSpPr>
                    <p:cNvPr id="68" name="任意多边形 67"/>
                    <p:cNvSpPr/>
                    <p:nvPr/>
                  </p:nvSpPr>
                  <p:spPr>
                    <a:xfrm>
                      <a:off x="1255713" y="2432050"/>
                      <a:ext cx="331787" cy="271463"/>
                    </a:xfrm>
                    <a:custGeom>
                      <a:avLst/>
                      <a:gdLst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0" fmla="*/ 762000 w 1943100"/>
                        <a:gd name="connsiteY0" fmla="*/ 0 h 1123950"/>
                        <a:gd name="connsiteX1" fmla="*/ 0 w 1943100"/>
                        <a:gd name="connsiteY1" fmla="*/ 1123950 h 1123950"/>
                        <a:gd name="connsiteX2" fmla="*/ 1943100 w 1943100"/>
                        <a:gd name="connsiteY2" fmla="*/ 457200 h 1123950"/>
                        <a:gd name="connsiteX3" fmla="*/ 819150 w 1943100"/>
                        <a:gd name="connsiteY3" fmla="*/ 38100 h 1123950"/>
                        <a:gd name="connsiteX4" fmla="*/ 762000 w 1943100"/>
                        <a:gd name="connsiteY4" fmla="*/ 0 h 1123950"/>
                        <a:gd name="connsiteX0" fmla="*/ 1000003 w 2181103"/>
                        <a:gd name="connsiteY0" fmla="*/ 0 h 1123950"/>
                        <a:gd name="connsiteX1" fmla="*/ 0 w 2181103"/>
                        <a:gd name="connsiteY1" fmla="*/ 597148 h 1123950"/>
                        <a:gd name="connsiteX2" fmla="*/ 238003 w 2181103"/>
                        <a:gd name="connsiteY2" fmla="*/ 1123950 h 1123950"/>
                        <a:gd name="connsiteX3" fmla="*/ 2181103 w 2181103"/>
                        <a:gd name="connsiteY3" fmla="*/ 457200 h 1123950"/>
                        <a:gd name="connsiteX4" fmla="*/ 1057153 w 2181103"/>
                        <a:gd name="connsiteY4" fmla="*/ 38100 h 1123950"/>
                        <a:gd name="connsiteX5" fmla="*/ 1000003 w 2181103"/>
                        <a:gd name="connsiteY5" fmla="*/ 0 h 1123950"/>
                        <a:gd name="connsiteX0" fmla="*/ 1000003 w 2181103"/>
                        <a:gd name="connsiteY0" fmla="*/ 0 h 1123950"/>
                        <a:gd name="connsiteX1" fmla="*/ 28576 w 2181103"/>
                        <a:gd name="connsiteY1" fmla="*/ 530473 h 1123950"/>
                        <a:gd name="connsiteX2" fmla="*/ 0 w 2181103"/>
                        <a:gd name="connsiteY2" fmla="*/ 597148 h 1123950"/>
                        <a:gd name="connsiteX3" fmla="*/ 238003 w 2181103"/>
                        <a:gd name="connsiteY3" fmla="*/ 1123950 h 1123950"/>
                        <a:gd name="connsiteX4" fmla="*/ 2181103 w 2181103"/>
                        <a:gd name="connsiteY4" fmla="*/ 457200 h 1123950"/>
                        <a:gd name="connsiteX5" fmla="*/ 1057153 w 2181103"/>
                        <a:gd name="connsiteY5" fmla="*/ 38100 h 1123950"/>
                        <a:gd name="connsiteX6" fmla="*/ 1000003 w 2181103"/>
                        <a:gd name="connsiteY6" fmla="*/ 0 h 1123950"/>
                        <a:gd name="connsiteX0" fmla="*/ 1000003 w 2181103"/>
                        <a:gd name="connsiteY0" fmla="*/ 0 h 1123950"/>
                        <a:gd name="connsiteX1" fmla="*/ 185739 w 2181103"/>
                        <a:gd name="connsiteY1" fmla="*/ 497135 h 1123950"/>
                        <a:gd name="connsiteX2" fmla="*/ 28576 w 2181103"/>
                        <a:gd name="connsiteY2" fmla="*/ 530473 h 1123950"/>
                        <a:gd name="connsiteX3" fmla="*/ 0 w 2181103"/>
                        <a:gd name="connsiteY3" fmla="*/ 597148 h 1123950"/>
                        <a:gd name="connsiteX4" fmla="*/ 238003 w 2181103"/>
                        <a:gd name="connsiteY4" fmla="*/ 1123950 h 1123950"/>
                        <a:gd name="connsiteX5" fmla="*/ 2181103 w 2181103"/>
                        <a:gd name="connsiteY5" fmla="*/ 457200 h 1123950"/>
                        <a:gd name="connsiteX6" fmla="*/ 1057153 w 2181103"/>
                        <a:gd name="connsiteY6" fmla="*/ 38100 h 1123950"/>
                        <a:gd name="connsiteX7" fmla="*/ 1000003 w 2181103"/>
                        <a:gd name="connsiteY7" fmla="*/ 0 h 1123950"/>
                        <a:gd name="connsiteX0" fmla="*/ 1000003 w 2181103"/>
                        <a:gd name="connsiteY0" fmla="*/ 0 h 1123950"/>
                        <a:gd name="connsiteX1" fmla="*/ 185739 w 2181103"/>
                        <a:gd name="connsiteY1" fmla="*/ 497135 h 1123950"/>
                        <a:gd name="connsiteX2" fmla="*/ 28576 w 2181103"/>
                        <a:gd name="connsiteY2" fmla="*/ 530473 h 1123950"/>
                        <a:gd name="connsiteX3" fmla="*/ 0 w 2181103"/>
                        <a:gd name="connsiteY3" fmla="*/ 597148 h 1123950"/>
                        <a:gd name="connsiteX4" fmla="*/ 109539 w 2181103"/>
                        <a:gd name="connsiteY4" fmla="*/ 744785 h 1123950"/>
                        <a:gd name="connsiteX5" fmla="*/ 238003 w 2181103"/>
                        <a:gd name="connsiteY5" fmla="*/ 1123950 h 1123950"/>
                        <a:gd name="connsiteX6" fmla="*/ 2181103 w 2181103"/>
                        <a:gd name="connsiteY6" fmla="*/ 457200 h 1123950"/>
                        <a:gd name="connsiteX7" fmla="*/ 1057153 w 2181103"/>
                        <a:gd name="connsiteY7" fmla="*/ 38100 h 1123950"/>
                        <a:gd name="connsiteX8" fmla="*/ 1000003 w 2181103"/>
                        <a:gd name="connsiteY8" fmla="*/ 0 h 1123950"/>
                        <a:gd name="connsiteX0" fmla="*/ 1000003 w 2181103"/>
                        <a:gd name="connsiteY0" fmla="*/ 0 h 1123950"/>
                        <a:gd name="connsiteX1" fmla="*/ 185739 w 2181103"/>
                        <a:gd name="connsiteY1" fmla="*/ 497135 h 1123950"/>
                        <a:gd name="connsiteX2" fmla="*/ 28576 w 2181103"/>
                        <a:gd name="connsiteY2" fmla="*/ 530473 h 1123950"/>
                        <a:gd name="connsiteX3" fmla="*/ 0 w 2181103"/>
                        <a:gd name="connsiteY3" fmla="*/ 597148 h 1123950"/>
                        <a:gd name="connsiteX4" fmla="*/ 109539 w 2181103"/>
                        <a:gd name="connsiteY4" fmla="*/ 744785 h 1123950"/>
                        <a:gd name="connsiteX5" fmla="*/ 142876 w 2181103"/>
                        <a:gd name="connsiteY5" fmla="*/ 904329 h 1123950"/>
                        <a:gd name="connsiteX6" fmla="*/ 238003 w 2181103"/>
                        <a:gd name="connsiteY6" fmla="*/ 1123950 h 1123950"/>
                        <a:gd name="connsiteX7" fmla="*/ 2181103 w 2181103"/>
                        <a:gd name="connsiteY7" fmla="*/ 457200 h 1123950"/>
                        <a:gd name="connsiteX8" fmla="*/ 1057153 w 2181103"/>
                        <a:gd name="connsiteY8" fmla="*/ 38100 h 1123950"/>
                        <a:gd name="connsiteX9" fmla="*/ 1000003 w 2181103"/>
                        <a:gd name="connsiteY9" fmla="*/ 0 h 1123950"/>
                        <a:gd name="connsiteX0" fmla="*/ 1000003 w 2181103"/>
                        <a:gd name="connsiteY0" fmla="*/ 0 h 1081087"/>
                        <a:gd name="connsiteX1" fmla="*/ 185739 w 2181103"/>
                        <a:gd name="connsiteY1" fmla="*/ 497135 h 1081087"/>
                        <a:gd name="connsiteX2" fmla="*/ 28576 w 2181103"/>
                        <a:gd name="connsiteY2" fmla="*/ 530473 h 1081087"/>
                        <a:gd name="connsiteX3" fmla="*/ 0 w 2181103"/>
                        <a:gd name="connsiteY3" fmla="*/ 597148 h 1081087"/>
                        <a:gd name="connsiteX4" fmla="*/ 109539 w 2181103"/>
                        <a:gd name="connsiteY4" fmla="*/ 744785 h 1081087"/>
                        <a:gd name="connsiteX5" fmla="*/ 142876 w 2181103"/>
                        <a:gd name="connsiteY5" fmla="*/ 904329 h 1081087"/>
                        <a:gd name="connsiteX6" fmla="*/ 240384 w 2181103"/>
                        <a:gd name="connsiteY6" fmla="*/ 1081087 h 1081087"/>
                        <a:gd name="connsiteX7" fmla="*/ 2181103 w 2181103"/>
                        <a:gd name="connsiteY7" fmla="*/ 457200 h 1081087"/>
                        <a:gd name="connsiteX8" fmla="*/ 1057153 w 2181103"/>
                        <a:gd name="connsiteY8" fmla="*/ 38100 h 1081087"/>
                        <a:gd name="connsiteX9" fmla="*/ 1000003 w 2181103"/>
                        <a:gd name="connsiteY9" fmla="*/ 0 h 1081087"/>
                        <a:gd name="connsiteX0" fmla="*/ 1000003 w 2181103"/>
                        <a:gd name="connsiteY0" fmla="*/ 0 h 1237705"/>
                        <a:gd name="connsiteX1" fmla="*/ 185739 w 2181103"/>
                        <a:gd name="connsiteY1" fmla="*/ 497135 h 1237705"/>
                        <a:gd name="connsiteX2" fmla="*/ 28576 w 2181103"/>
                        <a:gd name="connsiteY2" fmla="*/ 530473 h 1237705"/>
                        <a:gd name="connsiteX3" fmla="*/ 0 w 2181103"/>
                        <a:gd name="connsiteY3" fmla="*/ 597148 h 1237705"/>
                        <a:gd name="connsiteX4" fmla="*/ 109539 w 2181103"/>
                        <a:gd name="connsiteY4" fmla="*/ 744785 h 1237705"/>
                        <a:gd name="connsiteX5" fmla="*/ 142876 w 2181103"/>
                        <a:gd name="connsiteY5" fmla="*/ 904329 h 1237705"/>
                        <a:gd name="connsiteX6" fmla="*/ 240384 w 2181103"/>
                        <a:gd name="connsiteY6" fmla="*/ 1081087 h 1237705"/>
                        <a:gd name="connsiteX7" fmla="*/ 340520 w 2181103"/>
                        <a:gd name="connsiteY7" fmla="*/ 1237705 h 1237705"/>
                        <a:gd name="connsiteX8" fmla="*/ 2181103 w 2181103"/>
                        <a:gd name="connsiteY8" fmla="*/ 457200 h 1237705"/>
                        <a:gd name="connsiteX9" fmla="*/ 1057153 w 2181103"/>
                        <a:gd name="connsiteY9" fmla="*/ 38100 h 1237705"/>
                        <a:gd name="connsiteX10" fmla="*/ 1000003 w 2181103"/>
                        <a:gd name="connsiteY10" fmla="*/ 0 h 1237705"/>
                        <a:gd name="connsiteX0" fmla="*/ 1000003 w 2181103"/>
                        <a:gd name="connsiteY0" fmla="*/ 0 h 1347243"/>
                        <a:gd name="connsiteX1" fmla="*/ 185739 w 2181103"/>
                        <a:gd name="connsiteY1" fmla="*/ 497135 h 1347243"/>
                        <a:gd name="connsiteX2" fmla="*/ 28576 w 2181103"/>
                        <a:gd name="connsiteY2" fmla="*/ 530473 h 1347243"/>
                        <a:gd name="connsiteX3" fmla="*/ 0 w 2181103"/>
                        <a:gd name="connsiteY3" fmla="*/ 597148 h 1347243"/>
                        <a:gd name="connsiteX4" fmla="*/ 109539 w 2181103"/>
                        <a:gd name="connsiteY4" fmla="*/ 744785 h 1347243"/>
                        <a:gd name="connsiteX5" fmla="*/ 142876 w 2181103"/>
                        <a:gd name="connsiteY5" fmla="*/ 904329 h 1347243"/>
                        <a:gd name="connsiteX6" fmla="*/ 240384 w 2181103"/>
                        <a:gd name="connsiteY6" fmla="*/ 1081087 h 1347243"/>
                        <a:gd name="connsiteX7" fmla="*/ 340520 w 2181103"/>
                        <a:gd name="connsiteY7" fmla="*/ 1237705 h 1347243"/>
                        <a:gd name="connsiteX8" fmla="*/ 400051 w 2181103"/>
                        <a:gd name="connsiteY8" fmla="*/ 1347243 h 1347243"/>
                        <a:gd name="connsiteX9" fmla="*/ 2181103 w 2181103"/>
                        <a:gd name="connsiteY9" fmla="*/ 457200 h 1347243"/>
                        <a:gd name="connsiteX10" fmla="*/ 1057153 w 2181103"/>
                        <a:gd name="connsiteY10" fmla="*/ 38100 h 1347243"/>
                        <a:gd name="connsiteX11" fmla="*/ 1000003 w 2181103"/>
                        <a:gd name="connsiteY11" fmla="*/ 0 h 1347243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2181103 w 2181103"/>
                        <a:gd name="connsiteY10" fmla="*/ 457200 h 1413918"/>
                        <a:gd name="connsiteX11" fmla="*/ 1057153 w 2181103"/>
                        <a:gd name="connsiteY11" fmla="*/ 38100 h 1413918"/>
                        <a:gd name="connsiteX12" fmla="*/ 1000003 w 2181103"/>
                        <a:gd name="connsiteY12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2181103 w 2181103"/>
                        <a:gd name="connsiteY11" fmla="*/ 457200 h 1413918"/>
                        <a:gd name="connsiteX12" fmla="*/ 1057153 w 2181103"/>
                        <a:gd name="connsiteY12" fmla="*/ 38100 h 1413918"/>
                        <a:gd name="connsiteX13" fmla="*/ 1000003 w 2181103"/>
                        <a:gd name="connsiteY13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2181103 w 2181103"/>
                        <a:gd name="connsiteY12" fmla="*/ 457200 h 1413918"/>
                        <a:gd name="connsiteX13" fmla="*/ 1057153 w 2181103"/>
                        <a:gd name="connsiteY13" fmla="*/ 38100 h 1413918"/>
                        <a:gd name="connsiteX14" fmla="*/ 1000003 w 2181103"/>
                        <a:gd name="connsiteY14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2181103 w 2181103"/>
                        <a:gd name="connsiteY13" fmla="*/ 457200 h 1413918"/>
                        <a:gd name="connsiteX14" fmla="*/ 1057153 w 2181103"/>
                        <a:gd name="connsiteY14" fmla="*/ 38100 h 1413918"/>
                        <a:gd name="connsiteX15" fmla="*/ 1000003 w 2181103"/>
                        <a:gd name="connsiteY15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866776 w 2181103"/>
                        <a:gd name="connsiteY13" fmla="*/ 1235323 h 1413918"/>
                        <a:gd name="connsiteX14" fmla="*/ 2181103 w 2181103"/>
                        <a:gd name="connsiteY14" fmla="*/ 457200 h 1413918"/>
                        <a:gd name="connsiteX15" fmla="*/ 1057153 w 2181103"/>
                        <a:gd name="connsiteY15" fmla="*/ 38100 h 1413918"/>
                        <a:gd name="connsiteX16" fmla="*/ 1000003 w 2181103"/>
                        <a:gd name="connsiteY16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866776 w 2181103"/>
                        <a:gd name="connsiteY13" fmla="*/ 1235323 h 1413918"/>
                        <a:gd name="connsiteX14" fmla="*/ 947739 w 2181103"/>
                        <a:gd name="connsiteY14" fmla="*/ 1116260 h 1413918"/>
                        <a:gd name="connsiteX15" fmla="*/ 2181103 w 2181103"/>
                        <a:gd name="connsiteY15" fmla="*/ 457200 h 1413918"/>
                        <a:gd name="connsiteX16" fmla="*/ 1057153 w 2181103"/>
                        <a:gd name="connsiteY16" fmla="*/ 38100 h 1413918"/>
                        <a:gd name="connsiteX17" fmla="*/ 1000003 w 2181103"/>
                        <a:gd name="connsiteY17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866776 w 2181103"/>
                        <a:gd name="connsiteY13" fmla="*/ 1235323 h 1413918"/>
                        <a:gd name="connsiteX14" fmla="*/ 947739 w 2181103"/>
                        <a:gd name="connsiteY14" fmla="*/ 1116260 h 1413918"/>
                        <a:gd name="connsiteX15" fmla="*/ 1016795 w 2181103"/>
                        <a:gd name="connsiteY15" fmla="*/ 1040060 h 1413918"/>
                        <a:gd name="connsiteX16" fmla="*/ 2181103 w 2181103"/>
                        <a:gd name="connsiteY16" fmla="*/ 457200 h 1413918"/>
                        <a:gd name="connsiteX17" fmla="*/ 1057153 w 2181103"/>
                        <a:gd name="connsiteY17" fmla="*/ 38100 h 1413918"/>
                        <a:gd name="connsiteX18" fmla="*/ 1000003 w 2181103"/>
                        <a:gd name="connsiteY18" fmla="*/ 0 h 1413918"/>
                        <a:gd name="connsiteX0" fmla="*/ 1000003 w 2181103"/>
                        <a:gd name="connsiteY0" fmla="*/ 0 h 1413918"/>
                        <a:gd name="connsiteX1" fmla="*/ 185739 w 2181103"/>
                        <a:gd name="connsiteY1" fmla="*/ 497135 h 1413918"/>
                        <a:gd name="connsiteX2" fmla="*/ 28576 w 2181103"/>
                        <a:gd name="connsiteY2" fmla="*/ 530473 h 1413918"/>
                        <a:gd name="connsiteX3" fmla="*/ 0 w 2181103"/>
                        <a:gd name="connsiteY3" fmla="*/ 597148 h 1413918"/>
                        <a:gd name="connsiteX4" fmla="*/ 109539 w 2181103"/>
                        <a:gd name="connsiteY4" fmla="*/ 744785 h 1413918"/>
                        <a:gd name="connsiteX5" fmla="*/ 142876 w 2181103"/>
                        <a:gd name="connsiteY5" fmla="*/ 904329 h 1413918"/>
                        <a:gd name="connsiteX6" fmla="*/ 240384 w 2181103"/>
                        <a:gd name="connsiteY6" fmla="*/ 1081087 h 1413918"/>
                        <a:gd name="connsiteX7" fmla="*/ 340520 w 2181103"/>
                        <a:gd name="connsiteY7" fmla="*/ 1237705 h 1413918"/>
                        <a:gd name="connsiteX8" fmla="*/ 400051 w 2181103"/>
                        <a:gd name="connsiteY8" fmla="*/ 1347243 h 1413918"/>
                        <a:gd name="connsiteX9" fmla="*/ 438151 w 2181103"/>
                        <a:gd name="connsiteY9" fmla="*/ 1413918 h 1413918"/>
                        <a:gd name="connsiteX10" fmla="*/ 554833 w 2181103"/>
                        <a:gd name="connsiteY10" fmla="*/ 1402010 h 1413918"/>
                        <a:gd name="connsiteX11" fmla="*/ 669133 w 2181103"/>
                        <a:gd name="connsiteY11" fmla="*/ 1340098 h 1413918"/>
                        <a:gd name="connsiteX12" fmla="*/ 754858 w 2181103"/>
                        <a:gd name="connsiteY12" fmla="*/ 1349623 h 1413918"/>
                        <a:gd name="connsiteX13" fmla="*/ 866776 w 2181103"/>
                        <a:gd name="connsiteY13" fmla="*/ 1235323 h 1413918"/>
                        <a:gd name="connsiteX14" fmla="*/ 947739 w 2181103"/>
                        <a:gd name="connsiteY14" fmla="*/ 1116260 h 1413918"/>
                        <a:gd name="connsiteX15" fmla="*/ 1016795 w 2181103"/>
                        <a:gd name="connsiteY15" fmla="*/ 1040060 h 1413918"/>
                        <a:gd name="connsiteX16" fmla="*/ 1052514 w 2181103"/>
                        <a:gd name="connsiteY16" fmla="*/ 890042 h 1413918"/>
                        <a:gd name="connsiteX17" fmla="*/ 2181103 w 2181103"/>
                        <a:gd name="connsiteY17" fmla="*/ 457200 h 1413918"/>
                        <a:gd name="connsiteX18" fmla="*/ 1057153 w 2181103"/>
                        <a:gd name="connsiteY18" fmla="*/ 38100 h 1413918"/>
                        <a:gd name="connsiteX19" fmla="*/ 1000003 w 2181103"/>
                        <a:gd name="connsiteY19" fmla="*/ 0 h 1413918"/>
                        <a:gd name="connsiteX0" fmla="*/ 1000003 w 2181103"/>
                        <a:gd name="connsiteY0" fmla="*/ 0 h 1413918"/>
                        <a:gd name="connsiteX1" fmla="*/ 307183 w 2181103"/>
                        <a:gd name="connsiteY1" fmla="*/ 513804 h 1413918"/>
                        <a:gd name="connsiteX2" fmla="*/ 185739 w 2181103"/>
                        <a:gd name="connsiteY2" fmla="*/ 497135 h 1413918"/>
                        <a:gd name="connsiteX3" fmla="*/ 28576 w 2181103"/>
                        <a:gd name="connsiteY3" fmla="*/ 530473 h 1413918"/>
                        <a:gd name="connsiteX4" fmla="*/ 0 w 2181103"/>
                        <a:gd name="connsiteY4" fmla="*/ 597148 h 1413918"/>
                        <a:gd name="connsiteX5" fmla="*/ 109539 w 2181103"/>
                        <a:gd name="connsiteY5" fmla="*/ 744785 h 1413918"/>
                        <a:gd name="connsiteX6" fmla="*/ 142876 w 2181103"/>
                        <a:gd name="connsiteY6" fmla="*/ 904329 h 1413918"/>
                        <a:gd name="connsiteX7" fmla="*/ 240384 w 2181103"/>
                        <a:gd name="connsiteY7" fmla="*/ 1081087 h 1413918"/>
                        <a:gd name="connsiteX8" fmla="*/ 340520 w 2181103"/>
                        <a:gd name="connsiteY8" fmla="*/ 1237705 h 1413918"/>
                        <a:gd name="connsiteX9" fmla="*/ 400051 w 2181103"/>
                        <a:gd name="connsiteY9" fmla="*/ 1347243 h 1413918"/>
                        <a:gd name="connsiteX10" fmla="*/ 438151 w 2181103"/>
                        <a:gd name="connsiteY10" fmla="*/ 1413918 h 1413918"/>
                        <a:gd name="connsiteX11" fmla="*/ 554833 w 2181103"/>
                        <a:gd name="connsiteY11" fmla="*/ 1402010 h 1413918"/>
                        <a:gd name="connsiteX12" fmla="*/ 669133 w 2181103"/>
                        <a:gd name="connsiteY12" fmla="*/ 1340098 h 1413918"/>
                        <a:gd name="connsiteX13" fmla="*/ 754858 w 2181103"/>
                        <a:gd name="connsiteY13" fmla="*/ 1349623 h 1413918"/>
                        <a:gd name="connsiteX14" fmla="*/ 866776 w 2181103"/>
                        <a:gd name="connsiteY14" fmla="*/ 1235323 h 1413918"/>
                        <a:gd name="connsiteX15" fmla="*/ 947739 w 2181103"/>
                        <a:gd name="connsiteY15" fmla="*/ 1116260 h 1413918"/>
                        <a:gd name="connsiteX16" fmla="*/ 1016795 w 2181103"/>
                        <a:gd name="connsiteY16" fmla="*/ 1040060 h 1413918"/>
                        <a:gd name="connsiteX17" fmla="*/ 1052514 w 2181103"/>
                        <a:gd name="connsiteY17" fmla="*/ 890042 h 1413918"/>
                        <a:gd name="connsiteX18" fmla="*/ 2181103 w 2181103"/>
                        <a:gd name="connsiteY18" fmla="*/ 457200 h 1413918"/>
                        <a:gd name="connsiteX19" fmla="*/ 1057153 w 2181103"/>
                        <a:gd name="connsiteY19" fmla="*/ 38100 h 1413918"/>
                        <a:gd name="connsiteX20" fmla="*/ 1000003 w 2181103"/>
                        <a:gd name="connsiteY20" fmla="*/ 0 h 1413918"/>
                        <a:gd name="connsiteX0" fmla="*/ 1000003 w 2181103"/>
                        <a:gd name="connsiteY0" fmla="*/ 0 h 1413918"/>
                        <a:gd name="connsiteX1" fmla="*/ 438151 w 2181103"/>
                        <a:gd name="connsiteY1" fmla="*/ 492373 h 1413918"/>
                        <a:gd name="connsiteX2" fmla="*/ 307183 w 2181103"/>
                        <a:gd name="connsiteY2" fmla="*/ 513804 h 1413918"/>
                        <a:gd name="connsiteX3" fmla="*/ 185739 w 2181103"/>
                        <a:gd name="connsiteY3" fmla="*/ 497135 h 1413918"/>
                        <a:gd name="connsiteX4" fmla="*/ 28576 w 2181103"/>
                        <a:gd name="connsiteY4" fmla="*/ 530473 h 1413918"/>
                        <a:gd name="connsiteX5" fmla="*/ 0 w 2181103"/>
                        <a:gd name="connsiteY5" fmla="*/ 597148 h 1413918"/>
                        <a:gd name="connsiteX6" fmla="*/ 109539 w 2181103"/>
                        <a:gd name="connsiteY6" fmla="*/ 744785 h 1413918"/>
                        <a:gd name="connsiteX7" fmla="*/ 142876 w 2181103"/>
                        <a:gd name="connsiteY7" fmla="*/ 904329 h 1413918"/>
                        <a:gd name="connsiteX8" fmla="*/ 240384 w 2181103"/>
                        <a:gd name="connsiteY8" fmla="*/ 1081087 h 1413918"/>
                        <a:gd name="connsiteX9" fmla="*/ 340520 w 2181103"/>
                        <a:gd name="connsiteY9" fmla="*/ 1237705 h 1413918"/>
                        <a:gd name="connsiteX10" fmla="*/ 400051 w 2181103"/>
                        <a:gd name="connsiteY10" fmla="*/ 1347243 h 1413918"/>
                        <a:gd name="connsiteX11" fmla="*/ 438151 w 2181103"/>
                        <a:gd name="connsiteY11" fmla="*/ 1413918 h 1413918"/>
                        <a:gd name="connsiteX12" fmla="*/ 554833 w 2181103"/>
                        <a:gd name="connsiteY12" fmla="*/ 1402010 h 1413918"/>
                        <a:gd name="connsiteX13" fmla="*/ 669133 w 2181103"/>
                        <a:gd name="connsiteY13" fmla="*/ 1340098 h 1413918"/>
                        <a:gd name="connsiteX14" fmla="*/ 754858 w 2181103"/>
                        <a:gd name="connsiteY14" fmla="*/ 1349623 h 1413918"/>
                        <a:gd name="connsiteX15" fmla="*/ 866776 w 2181103"/>
                        <a:gd name="connsiteY15" fmla="*/ 1235323 h 1413918"/>
                        <a:gd name="connsiteX16" fmla="*/ 947739 w 2181103"/>
                        <a:gd name="connsiteY16" fmla="*/ 1116260 h 1413918"/>
                        <a:gd name="connsiteX17" fmla="*/ 1016795 w 2181103"/>
                        <a:gd name="connsiteY17" fmla="*/ 1040060 h 1413918"/>
                        <a:gd name="connsiteX18" fmla="*/ 1052514 w 2181103"/>
                        <a:gd name="connsiteY18" fmla="*/ 890042 h 1413918"/>
                        <a:gd name="connsiteX19" fmla="*/ 2181103 w 2181103"/>
                        <a:gd name="connsiteY19" fmla="*/ 457200 h 1413918"/>
                        <a:gd name="connsiteX20" fmla="*/ 1057153 w 2181103"/>
                        <a:gd name="connsiteY20" fmla="*/ 38100 h 1413918"/>
                        <a:gd name="connsiteX21" fmla="*/ 1000003 w 2181103"/>
                        <a:gd name="connsiteY21" fmla="*/ 0 h 1413918"/>
                        <a:gd name="connsiteX0" fmla="*/ 1000003 w 2181103"/>
                        <a:gd name="connsiteY0" fmla="*/ 0 h 1413918"/>
                        <a:gd name="connsiteX1" fmla="*/ 535783 w 2181103"/>
                        <a:gd name="connsiteY1" fmla="*/ 449510 h 1413918"/>
                        <a:gd name="connsiteX2" fmla="*/ 438151 w 2181103"/>
                        <a:gd name="connsiteY2" fmla="*/ 492373 h 1413918"/>
                        <a:gd name="connsiteX3" fmla="*/ 307183 w 2181103"/>
                        <a:gd name="connsiteY3" fmla="*/ 513804 h 1413918"/>
                        <a:gd name="connsiteX4" fmla="*/ 185739 w 2181103"/>
                        <a:gd name="connsiteY4" fmla="*/ 497135 h 1413918"/>
                        <a:gd name="connsiteX5" fmla="*/ 28576 w 2181103"/>
                        <a:gd name="connsiteY5" fmla="*/ 530473 h 1413918"/>
                        <a:gd name="connsiteX6" fmla="*/ 0 w 2181103"/>
                        <a:gd name="connsiteY6" fmla="*/ 597148 h 1413918"/>
                        <a:gd name="connsiteX7" fmla="*/ 109539 w 2181103"/>
                        <a:gd name="connsiteY7" fmla="*/ 744785 h 1413918"/>
                        <a:gd name="connsiteX8" fmla="*/ 142876 w 2181103"/>
                        <a:gd name="connsiteY8" fmla="*/ 904329 h 1413918"/>
                        <a:gd name="connsiteX9" fmla="*/ 240384 w 2181103"/>
                        <a:gd name="connsiteY9" fmla="*/ 1081087 h 1413918"/>
                        <a:gd name="connsiteX10" fmla="*/ 340520 w 2181103"/>
                        <a:gd name="connsiteY10" fmla="*/ 1237705 h 1413918"/>
                        <a:gd name="connsiteX11" fmla="*/ 400051 w 2181103"/>
                        <a:gd name="connsiteY11" fmla="*/ 1347243 h 1413918"/>
                        <a:gd name="connsiteX12" fmla="*/ 438151 w 2181103"/>
                        <a:gd name="connsiteY12" fmla="*/ 1413918 h 1413918"/>
                        <a:gd name="connsiteX13" fmla="*/ 554833 w 2181103"/>
                        <a:gd name="connsiteY13" fmla="*/ 1402010 h 1413918"/>
                        <a:gd name="connsiteX14" fmla="*/ 669133 w 2181103"/>
                        <a:gd name="connsiteY14" fmla="*/ 1340098 h 1413918"/>
                        <a:gd name="connsiteX15" fmla="*/ 754858 w 2181103"/>
                        <a:gd name="connsiteY15" fmla="*/ 1349623 h 1413918"/>
                        <a:gd name="connsiteX16" fmla="*/ 866776 w 2181103"/>
                        <a:gd name="connsiteY16" fmla="*/ 1235323 h 1413918"/>
                        <a:gd name="connsiteX17" fmla="*/ 947739 w 2181103"/>
                        <a:gd name="connsiteY17" fmla="*/ 1116260 h 1413918"/>
                        <a:gd name="connsiteX18" fmla="*/ 1016795 w 2181103"/>
                        <a:gd name="connsiteY18" fmla="*/ 1040060 h 1413918"/>
                        <a:gd name="connsiteX19" fmla="*/ 1052514 w 2181103"/>
                        <a:gd name="connsiteY19" fmla="*/ 890042 h 1413918"/>
                        <a:gd name="connsiteX20" fmla="*/ 2181103 w 2181103"/>
                        <a:gd name="connsiteY20" fmla="*/ 457200 h 1413918"/>
                        <a:gd name="connsiteX21" fmla="*/ 1057153 w 2181103"/>
                        <a:gd name="connsiteY21" fmla="*/ 38100 h 1413918"/>
                        <a:gd name="connsiteX22" fmla="*/ 1000003 w 2181103"/>
                        <a:gd name="connsiteY22" fmla="*/ 0 h 1413918"/>
                        <a:gd name="connsiteX0" fmla="*/ 1000003 w 2181103"/>
                        <a:gd name="connsiteY0" fmla="*/ 0 h 1413918"/>
                        <a:gd name="connsiteX1" fmla="*/ 673895 w 2181103"/>
                        <a:gd name="connsiteY1" fmla="*/ 459035 h 1413918"/>
                        <a:gd name="connsiteX2" fmla="*/ 535783 w 2181103"/>
                        <a:gd name="connsiteY2" fmla="*/ 449510 h 1413918"/>
                        <a:gd name="connsiteX3" fmla="*/ 438151 w 2181103"/>
                        <a:gd name="connsiteY3" fmla="*/ 492373 h 1413918"/>
                        <a:gd name="connsiteX4" fmla="*/ 307183 w 2181103"/>
                        <a:gd name="connsiteY4" fmla="*/ 513804 h 1413918"/>
                        <a:gd name="connsiteX5" fmla="*/ 185739 w 2181103"/>
                        <a:gd name="connsiteY5" fmla="*/ 497135 h 1413918"/>
                        <a:gd name="connsiteX6" fmla="*/ 28576 w 2181103"/>
                        <a:gd name="connsiteY6" fmla="*/ 530473 h 1413918"/>
                        <a:gd name="connsiteX7" fmla="*/ 0 w 2181103"/>
                        <a:gd name="connsiteY7" fmla="*/ 597148 h 1413918"/>
                        <a:gd name="connsiteX8" fmla="*/ 109539 w 2181103"/>
                        <a:gd name="connsiteY8" fmla="*/ 744785 h 1413918"/>
                        <a:gd name="connsiteX9" fmla="*/ 142876 w 2181103"/>
                        <a:gd name="connsiteY9" fmla="*/ 904329 h 1413918"/>
                        <a:gd name="connsiteX10" fmla="*/ 240384 w 2181103"/>
                        <a:gd name="connsiteY10" fmla="*/ 1081087 h 1413918"/>
                        <a:gd name="connsiteX11" fmla="*/ 340520 w 2181103"/>
                        <a:gd name="connsiteY11" fmla="*/ 1237705 h 1413918"/>
                        <a:gd name="connsiteX12" fmla="*/ 400051 w 2181103"/>
                        <a:gd name="connsiteY12" fmla="*/ 1347243 h 1413918"/>
                        <a:gd name="connsiteX13" fmla="*/ 438151 w 2181103"/>
                        <a:gd name="connsiteY13" fmla="*/ 1413918 h 1413918"/>
                        <a:gd name="connsiteX14" fmla="*/ 554833 w 2181103"/>
                        <a:gd name="connsiteY14" fmla="*/ 1402010 h 1413918"/>
                        <a:gd name="connsiteX15" fmla="*/ 669133 w 2181103"/>
                        <a:gd name="connsiteY15" fmla="*/ 1340098 h 1413918"/>
                        <a:gd name="connsiteX16" fmla="*/ 754858 w 2181103"/>
                        <a:gd name="connsiteY16" fmla="*/ 1349623 h 1413918"/>
                        <a:gd name="connsiteX17" fmla="*/ 866776 w 2181103"/>
                        <a:gd name="connsiteY17" fmla="*/ 1235323 h 1413918"/>
                        <a:gd name="connsiteX18" fmla="*/ 947739 w 2181103"/>
                        <a:gd name="connsiteY18" fmla="*/ 1116260 h 1413918"/>
                        <a:gd name="connsiteX19" fmla="*/ 1016795 w 2181103"/>
                        <a:gd name="connsiteY19" fmla="*/ 1040060 h 1413918"/>
                        <a:gd name="connsiteX20" fmla="*/ 1052514 w 2181103"/>
                        <a:gd name="connsiteY20" fmla="*/ 890042 h 1413918"/>
                        <a:gd name="connsiteX21" fmla="*/ 2181103 w 2181103"/>
                        <a:gd name="connsiteY21" fmla="*/ 457200 h 1413918"/>
                        <a:gd name="connsiteX22" fmla="*/ 1057153 w 2181103"/>
                        <a:gd name="connsiteY22" fmla="*/ 38100 h 1413918"/>
                        <a:gd name="connsiteX23" fmla="*/ 1000003 w 2181103"/>
                        <a:gd name="connsiteY23" fmla="*/ 0 h 1413918"/>
                        <a:gd name="connsiteX0" fmla="*/ 1000003 w 2181103"/>
                        <a:gd name="connsiteY0" fmla="*/ 0 h 1413918"/>
                        <a:gd name="connsiteX1" fmla="*/ 745333 w 2181103"/>
                        <a:gd name="connsiteY1" fmla="*/ 409029 h 1413918"/>
                        <a:gd name="connsiteX2" fmla="*/ 673895 w 2181103"/>
                        <a:gd name="connsiteY2" fmla="*/ 459035 h 1413918"/>
                        <a:gd name="connsiteX3" fmla="*/ 535783 w 2181103"/>
                        <a:gd name="connsiteY3" fmla="*/ 449510 h 1413918"/>
                        <a:gd name="connsiteX4" fmla="*/ 438151 w 2181103"/>
                        <a:gd name="connsiteY4" fmla="*/ 492373 h 1413918"/>
                        <a:gd name="connsiteX5" fmla="*/ 307183 w 2181103"/>
                        <a:gd name="connsiteY5" fmla="*/ 513804 h 1413918"/>
                        <a:gd name="connsiteX6" fmla="*/ 185739 w 2181103"/>
                        <a:gd name="connsiteY6" fmla="*/ 497135 h 1413918"/>
                        <a:gd name="connsiteX7" fmla="*/ 28576 w 2181103"/>
                        <a:gd name="connsiteY7" fmla="*/ 530473 h 1413918"/>
                        <a:gd name="connsiteX8" fmla="*/ 0 w 2181103"/>
                        <a:gd name="connsiteY8" fmla="*/ 597148 h 1413918"/>
                        <a:gd name="connsiteX9" fmla="*/ 109539 w 2181103"/>
                        <a:gd name="connsiteY9" fmla="*/ 744785 h 1413918"/>
                        <a:gd name="connsiteX10" fmla="*/ 142876 w 2181103"/>
                        <a:gd name="connsiteY10" fmla="*/ 904329 h 1413918"/>
                        <a:gd name="connsiteX11" fmla="*/ 240384 w 2181103"/>
                        <a:gd name="connsiteY11" fmla="*/ 1081087 h 1413918"/>
                        <a:gd name="connsiteX12" fmla="*/ 340520 w 2181103"/>
                        <a:gd name="connsiteY12" fmla="*/ 1237705 h 1413918"/>
                        <a:gd name="connsiteX13" fmla="*/ 400051 w 2181103"/>
                        <a:gd name="connsiteY13" fmla="*/ 1347243 h 1413918"/>
                        <a:gd name="connsiteX14" fmla="*/ 438151 w 2181103"/>
                        <a:gd name="connsiteY14" fmla="*/ 1413918 h 1413918"/>
                        <a:gd name="connsiteX15" fmla="*/ 554833 w 2181103"/>
                        <a:gd name="connsiteY15" fmla="*/ 1402010 h 1413918"/>
                        <a:gd name="connsiteX16" fmla="*/ 669133 w 2181103"/>
                        <a:gd name="connsiteY16" fmla="*/ 1340098 h 1413918"/>
                        <a:gd name="connsiteX17" fmla="*/ 754858 w 2181103"/>
                        <a:gd name="connsiteY17" fmla="*/ 1349623 h 1413918"/>
                        <a:gd name="connsiteX18" fmla="*/ 866776 w 2181103"/>
                        <a:gd name="connsiteY18" fmla="*/ 1235323 h 1413918"/>
                        <a:gd name="connsiteX19" fmla="*/ 947739 w 2181103"/>
                        <a:gd name="connsiteY19" fmla="*/ 1116260 h 1413918"/>
                        <a:gd name="connsiteX20" fmla="*/ 1016795 w 2181103"/>
                        <a:gd name="connsiteY20" fmla="*/ 1040060 h 1413918"/>
                        <a:gd name="connsiteX21" fmla="*/ 1052514 w 2181103"/>
                        <a:gd name="connsiteY21" fmla="*/ 890042 h 1413918"/>
                        <a:gd name="connsiteX22" fmla="*/ 2181103 w 2181103"/>
                        <a:gd name="connsiteY22" fmla="*/ 457200 h 1413918"/>
                        <a:gd name="connsiteX23" fmla="*/ 1057153 w 2181103"/>
                        <a:gd name="connsiteY23" fmla="*/ 38100 h 1413918"/>
                        <a:gd name="connsiteX24" fmla="*/ 1000003 w 2181103"/>
                        <a:gd name="connsiteY24" fmla="*/ 0 h 1413918"/>
                        <a:gd name="connsiteX0" fmla="*/ 1000003 w 2181103"/>
                        <a:gd name="connsiteY0" fmla="*/ 0 h 1413918"/>
                        <a:gd name="connsiteX1" fmla="*/ 838201 w 2181103"/>
                        <a:gd name="connsiteY1" fmla="*/ 401885 h 1413918"/>
                        <a:gd name="connsiteX2" fmla="*/ 745333 w 2181103"/>
                        <a:gd name="connsiteY2" fmla="*/ 409029 h 1413918"/>
                        <a:gd name="connsiteX3" fmla="*/ 673895 w 2181103"/>
                        <a:gd name="connsiteY3" fmla="*/ 459035 h 1413918"/>
                        <a:gd name="connsiteX4" fmla="*/ 535783 w 2181103"/>
                        <a:gd name="connsiteY4" fmla="*/ 449510 h 1413918"/>
                        <a:gd name="connsiteX5" fmla="*/ 438151 w 2181103"/>
                        <a:gd name="connsiteY5" fmla="*/ 492373 h 1413918"/>
                        <a:gd name="connsiteX6" fmla="*/ 307183 w 2181103"/>
                        <a:gd name="connsiteY6" fmla="*/ 513804 h 1413918"/>
                        <a:gd name="connsiteX7" fmla="*/ 185739 w 2181103"/>
                        <a:gd name="connsiteY7" fmla="*/ 497135 h 1413918"/>
                        <a:gd name="connsiteX8" fmla="*/ 28576 w 2181103"/>
                        <a:gd name="connsiteY8" fmla="*/ 530473 h 1413918"/>
                        <a:gd name="connsiteX9" fmla="*/ 0 w 2181103"/>
                        <a:gd name="connsiteY9" fmla="*/ 597148 h 1413918"/>
                        <a:gd name="connsiteX10" fmla="*/ 109539 w 2181103"/>
                        <a:gd name="connsiteY10" fmla="*/ 744785 h 1413918"/>
                        <a:gd name="connsiteX11" fmla="*/ 142876 w 2181103"/>
                        <a:gd name="connsiteY11" fmla="*/ 904329 h 1413918"/>
                        <a:gd name="connsiteX12" fmla="*/ 240384 w 2181103"/>
                        <a:gd name="connsiteY12" fmla="*/ 1081087 h 1413918"/>
                        <a:gd name="connsiteX13" fmla="*/ 340520 w 2181103"/>
                        <a:gd name="connsiteY13" fmla="*/ 1237705 h 1413918"/>
                        <a:gd name="connsiteX14" fmla="*/ 400051 w 2181103"/>
                        <a:gd name="connsiteY14" fmla="*/ 1347243 h 1413918"/>
                        <a:gd name="connsiteX15" fmla="*/ 438151 w 2181103"/>
                        <a:gd name="connsiteY15" fmla="*/ 1413918 h 1413918"/>
                        <a:gd name="connsiteX16" fmla="*/ 554833 w 2181103"/>
                        <a:gd name="connsiteY16" fmla="*/ 1402010 h 1413918"/>
                        <a:gd name="connsiteX17" fmla="*/ 669133 w 2181103"/>
                        <a:gd name="connsiteY17" fmla="*/ 1340098 h 1413918"/>
                        <a:gd name="connsiteX18" fmla="*/ 754858 w 2181103"/>
                        <a:gd name="connsiteY18" fmla="*/ 1349623 h 1413918"/>
                        <a:gd name="connsiteX19" fmla="*/ 866776 w 2181103"/>
                        <a:gd name="connsiteY19" fmla="*/ 1235323 h 1413918"/>
                        <a:gd name="connsiteX20" fmla="*/ 947739 w 2181103"/>
                        <a:gd name="connsiteY20" fmla="*/ 1116260 h 1413918"/>
                        <a:gd name="connsiteX21" fmla="*/ 1016795 w 2181103"/>
                        <a:gd name="connsiteY21" fmla="*/ 1040060 h 1413918"/>
                        <a:gd name="connsiteX22" fmla="*/ 1052514 w 2181103"/>
                        <a:gd name="connsiteY22" fmla="*/ 890042 h 1413918"/>
                        <a:gd name="connsiteX23" fmla="*/ 2181103 w 2181103"/>
                        <a:gd name="connsiteY23" fmla="*/ 457200 h 1413918"/>
                        <a:gd name="connsiteX24" fmla="*/ 1057153 w 2181103"/>
                        <a:gd name="connsiteY24" fmla="*/ 38100 h 1413918"/>
                        <a:gd name="connsiteX25" fmla="*/ 1000003 w 2181103"/>
                        <a:gd name="connsiteY25" fmla="*/ 0 h 1413918"/>
                        <a:gd name="connsiteX0" fmla="*/ 1000003 w 2181103"/>
                        <a:gd name="connsiteY0" fmla="*/ 0 h 1413918"/>
                        <a:gd name="connsiteX1" fmla="*/ 962026 w 2181103"/>
                        <a:gd name="connsiteY1" fmla="*/ 292348 h 1413918"/>
                        <a:gd name="connsiteX2" fmla="*/ 838201 w 2181103"/>
                        <a:gd name="connsiteY2" fmla="*/ 401885 h 1413918"/>
                        <a:gd name="connsiteX3" fmla="*/ 745333 w 2181103"/>
                        <a:gd name="connsiteY3" fmla="*/ 409029 h 1413918"/>
                        <a:gd name="connsiteX4" fmla="*/ 673895 w 2181103"/>
                        <a:gd name="connsiteY4" fmla="*/ 459035 h 1413918"/>
                        <a:gd name="connsiteX5" fmla="*/ 535783 w 2181103"/>
                        <a:gd name="connsiteY5" fmla="*/ 449510 h 1413918"/>
                        <a:gd name="connsiteX6" fmla="*/ 438151 w 2181103"/>
                        <a:gd name="connsiteY6" fmla="*/ 492373 h 1413918"/>
                        <a:gd name="connsiteX7" fmla="*/ 307183 w 2181103"/>
                        <a:gd name="connsiteY7" fmla="*/ 513804 h 1413918"/>
                        <a:gd name="connsiteX8" fmla="*/ 185739 w 2181103"/>
                        <a:gd name="connsiteY8" fmla="*/ 497135 h 1413918"/>
                        <a:gd name="connsiteX9" fmla="*/ 28576 w 2181103"/>
                        <a:gd name="connsiteY9" fmla="*/ 530473 h 1413918"/>
                        <a:gd name="connsiteX10" fmla="*/ 0 w 2181103"/>
                        <a:gd name="connsiteY10" fmla="*/ 597148 h 1413918"/>
                        <a:gd name="connsiteX11" fmla="*/ 109539 w 2181103"/>
                        <a:gd name="connsiteY11" fmla="*/ 744785 h 1413918"/>
                        <a:gd name="connsiteX12" fmla="*/ 142876 w 2181103"/>
                        <a:gd name="connsiteY12" fmla="*/ 904329 h 1413918"/>
                        <a:gd name="connsiteX13" fmla="*/ 240384 w 2181103"/>
                        <a:gd name="connsiteY13" fmla="*/ 1081087 h 1413918"/>
                        <a:gd name="connsiteX14" fmla="*/ 340520 w 2181103"/>
                        <a:gd name="connsiteY14" fmla="*/ 1237705 h 1413918"/>
                        <a:gd name="connsiteX15" fmla="*/ 400051 w 2181103"/>
                        <a:gd name="connsiteY15" fmla="*/ 1347243 h 1413918"/>
                        <a:gd name="connsiteX16" fmla="*/ 438151 w 2181103"/>
                        <a:gd name="connsiteY16" fmla="*/ 1413918 h 1413918"/>
                        <a:gd name="connsiteX17" fmla="*/ 554833 w 2181103"/>
                        <a:gd name="connsiteY17" fmla="*/ 1402010 h 1413918"/>
                        <a:gd name="connsiteX18" fmla="*/ 669133 w 2181103"/>
                        <a:gd name="connsiteY18" fmla="*/ 1340098 h 1413918"/>
                        <a:gd name="connsiteX19" fmla="*/ 754858 w 2181103"/>
                        <a:gd name="connsiteY19" fmla="*/ 1349623 h 1413918"/>
                        <a:gd name="connsiteX20" fmla="*/ 866776 w 2181103"/>
                        <a:gd name="connsiteY20" fmla="*/ 1235323 h 1413918"/>
                        <a:gd name="connsiteX21" fmla="*/ 947739 w 2181103"/>
                        <a:gd name="connsiteY21" fmla="*/ 1116260 h 1413918"/>
                        <a:gd name="connsiteX22" fmla="*/ 1016795 w 2181103"/>
                        <a:gd name="connsiteY22" fmla="*/ 1040060 h 1413918"/>
                        <a:gd name="connsiteX23" fmla="*/ 1052514 w 2181103"/>
                        <a:gd name="connsiteY23" fmla="*/ 890042 h 1413918"/>
                        <a:gd name="connsiteX24" fmla="*/ 2181103 w 2181103"/>
                        <a:gd name="connsiteY24" fmla="*/ 457200 h 1413918"/>
                        <a:gd name="connsiteX25" fmla="*/ 1057153 w 2181103"/>
                        <a:gd name="connsiteY25" fmla="*/ 38100 h 1413918"/>
                        <a:gd name="connsiteX26" fmla="*/ 1000003 w 2181103"/>
                        <a:gd name="connsiteY26" fmla="*/ 0 h 1413918"/>
                        <a:gd name="connsiteX0" fmla="*/ 1000003 w 2181103"/>
                        <a:gd name="connsiteY0" fmla="*/ 0 h 1413918"/>
                        <a:gd name="connsiteX1" fmla="*/ 1028701 w 2181103"/>
                        <a:gd name="connsiteY1" fmla="*/ 197098 h 1413918"/>
                        <a:gd name="connsiteX2" fmla="*/ 962026 w 2181103"/>
                        <a:gd name="connsiteY2" fmla="*/ 292348 h 1413918"/>
                        <a:gd name="connsiteX3" fmla="*/ 838201 w 2181103"/>
                        <a:gd name="connsiteY3" fmla="*/ 401885 h 1413918"/>
                        <a:gd name="connsiteX4" fmla="*/ 745333 w 2181103"/>
                        <a:gd name="connsiteY4" fmla="*/ 409029 h 1413918"/>
                        <a:gd name="connsiteX5" fmla="*/ 673895 w 2181103"/>
                        <a:gd name="connsiteY5" fmla="*/ 459035 h 1413918"/>
                        <a:gd name="connsiteX6" fmla="*/ 535783 w 2181103"/>
                        <a:gd name="connsiteY6" fmla="*/ 449510 h 1413918"/>
                        <a:gd name="connsiteX7" fmla="*/ 438151 w 2181103"/>
                        <a:gd name="connsiteY7" fmla="*/ 492373 h 1413918"/>
                        <a:gd name="connsiteX8" fmla="*/ 307183 w 2181103"/>
                        <a:gd name="connsiteY8" fmla="*/ 513804 h 1413918"/>
                        <a:gd name="connsiteX9" fmla="*/ 185739 w 2181103"/>
                        <a:gd name="connsiteY9" fmla="*/ 497135 h 1413918"/>
                        <a:gd name="connsiteX10" fmla="*/ 28576 w 2181103"/>
                        <a:gd name="connsiteY10" fmla="*/ 530473 h 1413918"/>
                        <a:gd name="connsiteX11" fmla="*/ 0 w 2181103"/>
                        <a:gd name="connsiteY11" fmla="*/ 597148 h 1413918"/>
                        <a:gd name="connsiteX12" fmla="*/ 109539 w 2181103"/>
                        <a:gd name="connsiteY12" fmla="*/ 744785 h 1413918"/>
                        <a:gd name="connsiteX13" fmla="*/ 142876 w 2181103"/>
                        <a:gd name="connsiteY13" fmla="*/ 904329 h 1413918"/>
                        <a:gd name="connsiteX14" fmla="*/ 240384 w 2181103"/>
                        <a:gd name="connsiteY14" fmla="*/ 1081087 h 1413918"/>
                        <a:gd name="connsiteX15" fmla="*/ 340520 w 2181103"/>
                        <a:gd name="connsiteY15" fmla="*/ 1237705 h 1413918"/>
                        <a:gd name="connsiteX16" fmla="*/ 400051 w 2181103"/>
                        <a:gd name="connsiteY16" fmla="*/ 1347243 h 1413918"/>
                        <a:gd name="connsiteX17" fmla="*/ 438151 w 2181103"/>
                        <a:gd name="connsiteY17" fmla="*/ 1413918 h 1413918"/>
                        <a:gd name="connsiteX18" fmla="*/ 554833 w 2181103"/>
                        <a:gd name="connsiteY18" fmla="*/ 1402010 h 1413918"/>
                        <a:gd name="connsiteX19" fmla="*/ 669133 w 2181103"/>
                        <a:gd name="connsiteY19" fmla="*/ 1340098 h 1413918"/>
                        <a:gd name="connsiteX20" fmla="*/ 754858 w 2181103"/>
                        <a:gd name="connsiteY20" fmla="*/ 1349623 h 1413918"/>
                        <a:gd name="connsiteX21" fmla="*/ 866776 w 2181103"/>
                        <a:gd name="connsiteY21" fmla="*/ 1235323 h 1413918"/>
                        <a:gd name="connsiteX22" fmla="*/ 947739 w 2181103"/>
                        <a:gd name="connsiteY22" fmla="*/ 1116260 h 1413918"/>
                        <a:gd name="connsiteX23" fmla="*/ 1016795 w 2181103"/>
                        <a:gd name="connsiteY23" fmla="*/ 1040060 h 1413918"/>
                        <a:gd name="connsiteX24" fmla="*/ 1052514 w 2181103"/>
                        <a:gd name="connsiteY24" fmla="*/ 890042 h 1413918"/>
                        <a:gd name="connsiteX25" fmla="*/ 2181103 w 2181103"/>
                        <a:gd name="connsiteY25" fmla="*/ 457200 h 1413918"/>
                        <a:gd name="connsiteX26" fmla="*/ 1057153 w 2181103"/>
                        <a:gd name="connsiteY26" fmla="*/ 38100 h 1413918"/>
                        <a:gd name="connsiteX27" fmla="*/ 1000003 w 2181103"/>
                        <a:gd name="connsiteY27" fmla="*/ 0 h 1413918"/>
                        <a:gd name="connsiteX0" fmla="*/ 1123828 w 2181103"/>
                        <a:gd name="connsiteY0" fmla="*/ 104775 h 1375818"/>
                        <a:gd name="connsiteX1" fmla="*/ 1028701 w 2181103"/>
                        <a:gd name="connsiteY1" fmla="*/ 158998 h 1375818"/>
                        <a:gd name="connsiteX2" fmla="*/ 962026 w 2181103"/>
                        <a:gd name="connsiteY2" fmla="*/ 254248 h 1375818"/>
                        <a:gd name="connsiteX3" fmla="*/ 838201 w 2181103"/>
                        <a:gd name="connsiteY3" fmla="*/ 363785 h 1375818"/>
                        <a:gd name="connsiteX4" fmla="*/ 745333 w 2181103"/>
                        <a:gd name="connsiteY4" fmla="*/ 370929 h 1375818"/>
                        <a:gd name="connsiteX5" fmla="*/ 673895 w 2181103"/>
                        <a:gd name="connsiteY5" fmla="*/ 420935 h 1375818"/>
                        <a:gd name="connsiteX6" fmla="*/ 535783 w 2181103"/>
                        <a:gd name="connsiteY6" fmla="*/ 411410 h 1375818"/>
                        <a:gd name="connsiteX7" fmla="*/ 438151 w 2181103"/>
                        <a:gd name="connsiteY7" fmla="*/ 454273 h 1375818"/>
                        <a:gd name="connsiteX8" fmla="*/ 307183 w 2181103"/>
                        <a:gd name="connsiteY8" fmla="*/ 475704 h 1375818"/>
                        <a:gd name="connsiteX9" fmla="*/ 185739 w 2181103"/>
                        <a:gd name="connsiteY9" fmla="*/ 459035 h 1375818"/>
                        <a:gd name="connsiteX10" fmla="*/ 28576 w 2181103"/>
                        <a:gd name="connsiteY10" fmla="*/ 492373 h 1375818"/>
                        <a:gd name="connsiteX11" fmla="*/ 0 w 2181103"/>
                        <a:gd name="connsiteY11" fmla="*/ 559048 h 1375818"/>
                        <a:gd name="connsiteX12" fmla="*/ 109539 w 2181103"/>
                        <a:gd name="connsiteY12" fmla="*/ 706685 h 1375818"/>
                        <a:gd name="connsiteX13" fmla="*/ 142876 w 2181103"/>
                        <a:gd name="connsiteY13" fmla="*/ 866229 h 1375818"/>
                        <a:gd name="connsiteX14" fmla="*/ 240384 w 2181103"/>
                        <a:gd name="connsiteY14" fmla="*/ 1042987 h 1375818"/>
                        <a:gd name="connsiteX15" fmla="*/ 340520 w 2181103"/>
                        <a:gd name="connsiteY15" fmla="*/ 1199605 h 1375818"/>
                        <a:gd name="connsiteX16" fmla="*/ 400051 w 2181103"/>
                        <a:gd name="connsiteY16" fmla="*/ 1309143 h 1375818"/>
                        <a:gd name="connsiteX17" fmla="*/ 438151 w 2181103"/>
                        <a:gd name="connsiteY17" fmla="*/ 1375818 h 1375818"/>
                        <a:gd name="connsiteX18" fmla="*/ 554833 w 2181103"/>
                        <a:gd name="connsiteY18" fmla="*/ 1363910 h 1375818"/>
                        <a:gd name="connsiteX19" fmla="*/ 669133 w 2181103"/>
                        <a:gd name="connsiteY19" fmla="*/ 1301998 h 1375818"/>
                        <a:gd name="connsiteX20" fmla="*/ 754858 w 2181103"/>
                        <a:gd name="connsiteY20" fmla="*/ 1311523 h 1375818"/>
                        <a:gd name="connsiteX21" fmla="*/ 866776 w 2181103"/>
                        <a:gd name="connsiteY21" fmla="*/ 1197223 h 1375818"/>
                        <a:gd name="connsiteX22" fmla="*/ 947739 w 2181103"/>
                        <a:gd name="connsiteY22" fmla="*/ 1078160 h 1375818"/>
                        <a:gd name="connsiteX23" fmla="*/ 1016795 w 2181103"/>
                        <a:gd name="connsiteY23" fmla="*/ 1001960 h 1375818"/>
                        <a:gd name="connsiteX24" fmla="*/ 1052514 w 2181103"/>
                        <a:gd name="connsiteY24" fmla="*/ 851942 h 1375818"/>
                        <a:gd name="connsiteX25" fmla="*/ 2181103 w 2181103"/>
                        <a:gd name="connsiteY25" fmla="*/ 419100 h 1375818"/>
                        <a:gd name="connsiteX26" fmla="*/ 1057153 w 2181103"/>
                        <a:gd name="connsiteY26" fmla="*/ 0 h 1375818"/>
                        <a:gd name="connsiteX27" fmla="*/ 1123828 w 2181103"/>
                        <a:gd name="connsiteY27" fmla="*/ 104775 h 1375818"/>
                        <a:gd name="connsiteX0" fmla="*/ 1123828 w 2181103"/>
                        <a:gd name="connsiteY0" fmla="*/ 47625 h 1318668"/>
                        <a:gd name="connsiteX1" fmla="*/ 1028701 w 2181103"/>
                        <a:gd name="connsiteY1" fmla="*/ 101848 h 1318668"/>
                        <a:gd name="connsiteX2" fmla="*/ 962026 w 2181103"/>
                        <a:gd name="connsiteY2" fmla="*/ 197098 h 1318668"/>
                        <a:gd name="connsiteX3" fmla="*/ 838201 w 2181103"/>
                        <a:gd name="connsiteY3" fmla="*/ 306635 h 1318668"/>
                        <a:gd name="connsiteX4" fmla="*/ 745333 w 2181103"/>
                        <a:gd name="connsiteY4" fmla="*/ 313779 h 1318668"/>
                        <a:gd name="connsiteX5" fmla="*/ 673895 w 2181103"/>
                        <a:gd name="connsiteY5" fmla="*/ 363785 h 1318668"/>
                        <a:gd name="connsiteX6" fmla="*/ 535783 w 2181103"/>
                        <a:gd name="connsiteY6" fmla="*/ 354260 h 1318668"/>
                        <a:gd name="connsiteX7" fmla="*/ 438151 w 2181103"/>
                        <a:gd name="connsiteY7" fmla="*/ 397123 h 1318668"/>
                        <a:gd name="connsiteX8" fmla="*/ 307183 w 2181103"/>
                        <a:gd name="connsiteY8" fmla="*/ 418554 h 1318668"/>
                        <a:gd name="connsiteX9" fmla="*/ 185739 w 2181103"/>
                        <a:gd name="connsiteY9" fmla="*/ 401885 h 1318668"/>
                        <a:gd name="connsiteX10" fmla="*/ 28576 w 2181103"/>
                        <a:gd name="connsiteY10" fmla="*/ 435223 h 1318668"/>
                        <a:gd name="connsiteX11" fmla="*/ 0 w 2181103"/>
                        <a:gd name="connsiteY11" fmla="*/ 501898 h 1318668"/>
                        <a:gd name="connsiteX12" fmla="*/ 109539 w 2181103"/>
                        <a:gd name="connsiteY12" fmla="*/ 649535 h 1318668"/>
                        <a:gd name="connsiteX13" fmla="*/ 142876 w 2181103"/>
                        <a:gd name="connsiteY13" fmla="*/ 809079 h 1318668"/>
                        <a:gd name="connsiteX14" fmla="*/ 240384 w 2181103"/>
                        <a:gd name="connsiteY14" fmla="*/ 985837 h 1318668"/>
                        <a:gd name="connsiteX15" fmla="*/ 340520 w 2181103"/>
                        <a:gd name="connsiteY15" fmla="*/ 1142455 h 1318668"/>
                        <a:gd name="connsiteX16" fmla="*/ 400051 w 2181103"/>
                        <a:gd name="connsiteY16" fmla="*/ 1251993 h 1318668"/>
                        <a:gd name="connsiteX17" fmla="*/ 438151 w 2181103"/>
                        <a:gd name="connsiteY17" fmla="*/ 1318668 h 1318668"/>
                        <a:gd name="connsiteX18" fmla="*/ 554833 w 2181103"/>
                        <a:gd name="connsiteY18" fmla="*/ 1306760 h 1318668"/>
                        <a:gd name="connsiteX19" fmla="*/ 669133 w 2181103"/>
                        <a:gd name="connsiteY19" fmla="*/ 1244848 h 1318668"/>
                        <a:gd name="connsiteX20" fmla="*/ 754858 w 2181103"/>
                        <a:gd name="connsiteY20" fmla="*/ 1254373 h 1318668"/>
                        <a:gd name="connsiteX21" fmla="*/ 866776 w 2181103"/>
                        <a:gd name="connsiteY21" fmla="*/ 1140073 h 1318668"/>
                        <a:gd name="connsiteX22" fmla="*/ 947739 w 2181103"/>
                        <a:gd name="connsiteY22" fmla="*/ 1021010 h 1318668"/>
                        <a:gd name="connsiteX23" fmla="*/ 1016795 w 2181103"/>
                        <a:gd name="connsiteY23" fmla="*/ 944810 h 1318668"/>
                        <a:gd name="connsiteX24" fmla="*/ 1052514 w 2181103"/>
                        <a:gd name="connsiteY24" fmla="*/ 794792 h 1318668"/>
                        <a:gd name="connsiteX25" fmla="*/ 2181103 w 2181103"/>
                        <a:gd name="connsiteY25" fmla="*/ 361950 h 1318668"/>
                        <a:gd name="connsiteX26" fmla="*/ 1226222 w 2181103"/>
                        <a:gd name="connsiteY26" fmla="*/ 0 h 1318668"/>
                        <a:gd name="connsiteX27" fmla="*/ 1123828 w 2181103"/>
                        <a:gd name="connsiteY27" fmla="*/ 47625 h 1318668"/>
                        <a:gd name="connsiteX0" fmla="*/ 1123828 w 2181103"/>
                        <a:gd name="connsiteY0" fmla="*/ 57696 h 1328739"/>
                        <a:gd name="connsiteX1" fmla="*/ 1028701 w 2181103"/>
                        <a:gd name="connsiteY1" fmla="*/ 111919 h 1328739"/>
                        <a:gd name="connsiteX2" fmla="*/ 962026 w 2181103"/>
                        <a:gd name="connsiteY2" fmla="*/ 207169 h 1328739"/>
                        <a:gd name="connsiteX3" fmla="*/ 838201 w 2181103"/>
                        <a:gd name="connsiteY3" fmla="*/ 316706 h 1328739"/>
                        <a:gd name="connsiteX4" fmla="*/ 745333 w 2181103"/>
                        <a:gd name="connsiteY4" fmla="*/ 323850 h 1328739"/>
                        <a:gd name="connsiteX5" fmla="*/ 673895 w 2181103"/>
                        <a:gd name="connsiteY5" fmla="*/ 373856 h 1328739"/>
                        <a:gd name="connsiteX6" fmla="*/ 535783 w 2181103"/>
                        <a:gd name="connsiteY6" fmla="*/ 364331 h 1328739"/>
                        <a:gd name="connsiteX7" fmla="*/ 438151 w 2181103"/>
                        <a:gd name="connsiteY7" fmla="*/ 407194 h 1328739"/>
                        <a:gd name="connsiteX8" fmla="*/ 307183 w 2181103"/>
                        <a:gd name="connsiteY8" fmla="*/ 428625 h 1328739"/>
                        <a:gd name="connsiteX9" fmla="*/ 185739 w 2181103"/>
                        <a:gd name="connsiteY9" fmla="*/ 411956 h 1328739"/>
                        <a:gd name="connsiteX10" fmla="*/ 28576 w 2181103"/>
                        <a:gd name="connsiteY10" fmla="*/ 445294 h 1328739"/>
                        <a:gd name="connsiteX11" fmla="*/ 0 w 2181103"/>
                        <a:gd name="connsiteY11" fmla="*/ 511969 h 1328739"/>
                        <a:gd name="connsiteX12" fmla="*/ 109539 w 2181103"/>
                        <a:gd name="connsiteY12" fmla="*/ 659606 h 1328739"/>
                        <a:gd name="connsiteX13" fmla="*/ 142876 w 2181103"/>
                        <a:gd name="connsiteY13" fmla="*/ 819150 h 1328739"/>
                        <a:gd name="connsiteX14" fmla="*/ 240384 w 2181103"/>
                        <a:gd name="connsiteY14" fmla="*/ 995908 h 1328739"/>
                        <a:gd name="connsiteX15" fmla="*/ 340520 w 2181103"/>
                        <a:gd name="connsiteY15" fmla="*/ 1152526 h 1328739"/>
                        <a:gd name="connsiteX16" fmla="*/ 400051 w 2181103"/>
                        <a:gd name="connsiteY16" fmla="*/ 1262064 h 1328739"/>
                        <a:gd name="connsiteX17" fmla="*/ 438151 w 2181103"/>
                        <a:gd name="connsiteY17" fmla="*/ 1328739 h 1328739"/>
                        <a:gd name="connsiteX18" fmla="*/ 554833 w 2181103"/>
                        <a:gd name="connsiteY18" fmla="*/ 1316831 h 1328739"/>
                        <a:gd name="connsiteX19" fmla="*/ 669133 w 2181103"/>
                        <a:gd name="connsiteY19" fmla="*/ 1254919 h 1328739"/>
                        <a:gd name="connsiteX20" fmla="*/ 754858 w 2181103"/>
                        <a:gd name="connsiteY20" fmla="*/ 1264444 h 1328739"/>
                        <a:gd name="connsiteX21" fmla="*/ 866776 w 2181103"/>
                        <a:gd name="connsiteY21" fmla="*/ 1150144 h 1328739"/>
                        <a:gd name="connsiteX22" fmla="*/ 947739 w 2181103"/>
                        <a:gd name="connsiteY22" fmla="*/ 1031081 h 1328739"/>
                        <a:gd name="connsiteX23" fmla="*/ 1016795 w 2181103"/>
                        <a:gd name="connsiteY23" fmla="*/ 954881 h 1328739"/>
                        <a:gd name="connsiteX24" fmla="*/ 1052514 w 2181103"/>
                        <a:gd name="connsiteY24" fmla="*/ 804863 h 1328739"/>
                        <a:gd name="connsiteX25" fmla="*/ 2181103 w 2181103"/>
                        <a:gd name="connsiteY25" fmla="*/ 372021 h 1328739"/>
                        <a:gd name="connsiteX26" fmla="*/ 1333501 w 2181103"/>
                        <a:gd name="connsiteY26" fmla="*/ 0 h 1328739"/>
                        <a:gd name="connsiteX27" fmla="*/ 1226222 w 2181103"/>
                        <a:gd name="connsiteY27" fmla="*/ 10071 h 1328739"/>
                        <a:gd name="connsiteX28" fmla="*/ 1123828 w 2181103"/>
                        <a:gd name="connsiteY28" fmla="*/ 57696 h 1328739"/>
                        <a:gd name="connsiteX0" fmla="*/ 1123828 w 2181103"/>
                        <a:gd name="connsiteY0" fmla="*/ 57696 h 1328739"/>
                        <a:gd name="connsiteX1" fmla="*/ 1028701 w 2181103"/>
                        <a:gd name="connsiteY1" fmla="*/ 111919 h 1328739"/>
                        <a:gd name="connsiteX2" fmla="*/ 962026 w 2181103"/>
                        <a:gd name="connsiteY2" fmla="*/ 207169 h 1328739"/>
                        <a:gd name="connsiteX3" fmla="*/ 838201 w 2181103"/>
                        <a:gd name="connsiteY3" fmla="*/ 316706 h 1328739"/>
                        <a:gd name="connsiteX4" fmla="*/ 745333 w 2181103"/>
                        <a:gd name="connsiteY4" fmla="*/ 323850 h 1328739"/>
                        <a:gd name="connsiteX5" fmla="*/ 673895 w 2181103"/>
                        <a:gd name="connsiteY5" fmla="*/ 373856 h 1328739"/>
                        <a:gd name="connsiteX6" fmla="*/ 535783 w 2181103"/>
                        <a:gd name="connsiteY6" fmla="*/ 364331 h 1328739"/>
                        <a:gd name="connsiteX7" fmla="*/ 438151 w 2181103"/>
                        <a:gd name="connsiteY7" fmla="*/ 407194 h 1328739"/>
                        <a:gd name="connsiteX8" fmla="*/ 307183 w 2181103"/>
                        <a:gd name="connsiteY8" fmla="*/ 428625 h 1328739"/>
                        <a:gd name="connsiteX9" fmla="*/ 185739 w 2181103"/>
                        <a:gd name="connsiteY9" fmla="*/ 411956 h 1328739"/>
                        <a:gd name="connsiteX10" fmla="*/ 28576 w 2181103"/>
                        <a:gd name="connsiteY10" fmla="*/ 445294 h 1328739"/>
                        <a:gd name="connsiteX11" fmla="*/ 0 w 2181103"/>
                        <a:gd name="connsiteY11" fmla="*/ 511969 h 1328739"/>
                        <a:gd name="connsiteX12" fmla="*/ 109539 w 2181103"/>
                        <a:gd name="connsiteY12" fmla="*/ 659606 h 1328739"/>
                        <a:gd name="connsiteX13" fmla="*/ 142876 w 2181103"/>
                        <a:gd name="connsiteY13" fmla="*/ 819150 h 1328739"/>
                        <a:gd name="connsiteX14" fmla="*/ 240384 w 2181103"/>
                        <a:gd name="connsiteY14" fmla="*/ 995908 h 1328739"/>
                        <a:gd name="connsiteX15" fmla="*/ 340520 w 2181103"/>
                        <a:gd name="connsiteY15" fmla="*/ 1152526 h 1328739"/>
                        <a:gd name="connsiteX16" fmla="*/ 400051 w 2181103"/>
                        <a:gd name="connsiteY16" fmla="*/ 1262064 h 1328739"/>
                        <a:gd name="connsiteX17" fmla="*/ 438151 w 2181103"/>
                        <a:gd name="connsiteY17" fmla="*/ 1328739 h 1328739"/>
                        <a:gd name="connsiteX18" fmla="*/ 554833 w 2181103"/>
                        <a:gd name="connsiteY18" fmla="*/ 1316831 h 1328739"/>
                        <a:gd name="connsiteX19" fmla="*/ 669133 w 2181103"/>
                        <a:gd name="connsiteY19" fmla="*/ 1254919 h 1328739"/>
                        <a:gd name="connsiteX20" fmla="*/ 754858 w 2181103"/>
                        <a:gd name="connsiteY20" fmla="*/ 1264444 h 1328739"/>
                        <a:gd name="connsiteX21" fmla="*/ 866776 w 2181103"/>
                        <a:gd name="connsiteY21" fmla="*/ 1150144 h 1328739"/>
                        <a:gd name="connsiteX22" fmla="*/ 947739 w 2181103"/>
                        <a:gd name="connsiteY22" fmla="*/ 1031081 h 1328739"/>
                        <a:gd name="connsiteX23" fmla="*/ 1016795 w 2181103"/>
                        <a:gd name="connsiteY23" fmla="*/ 954881 h 1328739"/>
                        <a:gd name="connsiteX24" fmla="*/ 1052514 w 2181103"/>
                        <a:gd name="connsiteY24" fmla="*/ 804863 h 1328739"/>
                        <a:gd name="connsiteX25" fmla="*/ 2181103 w 2181103"/>
                        <a:gd name="connsiteY25" fmla="*/ 372021 h 1328739"/>
                        <a:gd name="connsiteX26" fmla="*/ 1462089 w 2181103"/>
                        <a:gd name="connsiteY26" fmla="*/ 30957 h 1328739"/>
                        <a:gd name="connsiteX27" fmla="*/ 1333501 w 2181103"/>
                        <a:gd name="connsiteY27" fmla="*/ 0 h 1328739"/>
                        <a:gd name="connsiteX28" fmla="*/ 1226222 w 2181103"/>
                        <a:gd name="connsiteY28" fmla="*/ 10071 h 1328739"/>
                        <a:gd name="connsiteX29" fmla="*/ 1123828 w 2181103"/>
                        <a:gd name="connsiteY29" fmla="*/ 57696 h 1328739"/>
                        <a:gd name="connsiteX0" fmla="*/ 1123828 w 2181103"/>
                        <a:gd name="connsiteY0" fmla="*/ 62457 h 1333500"/>
                        <a:gd name="connsiteX1" fmla="*/ 1028701 w 2181103"/>
                        <a:gd name="connsiteY1" fmla="*/ 116680 h 1333500"/>
                        <a:gd name="connsiteX2" fmla="*/ 962026 w 2181103"/>
                        <a:gd name="connsiteY2" fmla="*/ 211930 h 1333500"/>
                        <a:gd name="connsiteX3" fmla="*/ 838201 w 2181103"/>
                        <a:gd name="connsiteY3" fmla="*/ 321467 h 1333500"/>
                        <a:gd name="connsiteX4" fmla="*/ 745333 w 2181103"/>
                        <a:gd name="connsiteY4" fmla="*/ 328611 h 1333500"/>
                        <a:gd name="connsiteX5" fmla="*/ 673895 w 2181103"/>
                        <a:gd name="connsiteY5" fmla="*/ 378617 h 1333500"/>
                        <a:gd name="connsiteX6" fmla="*/ 535783 w 2181103"/>
                        <a:gd name="connsiteY6" fmla="*/ 369092 h 1333500"/>
                        <a:gd name="connsiteX7" fmla="*/ 438151 w 2181103"/>
                        <a:gd name="connsiteY7" fmla="*/ 411955 h 1333500"/>
                        <a:gd name="connsiteX8" fmla="*/ 307183 w 2181103"/>
                        <a:gd name="connsiteY8" fmla="*/ 433386 h 1333500"/>
                        <a:gd name="connsiteX9" fmla="*/ 185739 w 2181103"/>
                        <a:gd name="connsiteY9" fmla="*/ 416717 h 1333500"/>
                        <a:gd name="connsiteX10" fmla="*/ 28576 w 2181103"/>
                        <a:gd name="connsiteY10" fmla="*/ 450055 h 1333500"/>
                        <a:gd name="connsiteX11" fmla="*/ 0 w 2181103"/>
                        <a:gd name="connsiteY11" fmla="*/ 516730 h 1333500"/>
                        <a:gd name="connsiteX12" fmla="*/ 109539 w 2181103"/>
                        <a:gd name="connsiteY12" fmla="*/ 664367 h 1333500"/>
                        <a:gd name="connsiteX13" fmla="*/ 142876 w 2181103"/>
                        <a:gd name="connsiteY13" fmla="*/ 823911 h 1333500"/>
                        <a:gd name="connsiteX14" fmla="*/ 240384 w 2181103"/>
                        <a:gd name="connsiteY14" fmla="*/ 1000669 h 1333500"/>
                        <a:gd name="connsiteX15" fmla="*/ 340520 w 2181103"/>
                        <a:gd name="connsiteY15" fmla="*/ 1157287 h 1333500"/>
                        <a:gd name="connsiteX16" fmla="*/ 400051 w 2181103"/>
                        <a:gd name="connsiteY16" fmla="*/ 1266825 h 1333500"/>
                        <a:gd name="connsiteX17" fmla="*/ 438151 w 2181103"/>
                        <a:gd name="connsiteY17" fmla="*/ 1333500 h 1333500"/>
                        <a:gd name="connsiteX18" fmla="*/ 554833 w 2181103"/>
                        <a:gd name="connsiteY18" fmla="*/ 1321592 h 1333500"/>
                        <a:gd name="connsiteX19" fmla="*/ 669133 w 2181103"/>
                        <a:gd name="connsiteY19" fmla="*/ 1259680 h 1333500"/>
                        <a:gd name="connsiteX20" fmla="*/ 754858 w 2181103"/>
                        <a:gd name="connsiteY20" fmla="*/ 1269205 h 1333500"/>
                        <a:gd name="connsiteX21" fmla="*/ 866776 w 2181103"/>
                        <a:gd name="connsiteY21" fmla="*/ 1154905 h 1333500"/>
                        <a:gd name="connsiteX22" fmla="*/ 947739 w 2181103"/>
                        <a:gd name="connsiteY22" fmla="*/ 1035842 h 1333500"/>
                        <a:gd name="connsiteX23" fmla="*/ 1016795 w 2181103"/>
                        <a:gd name="connsiteY23" fmla="*/ 959642 h 1333500"/>
                        <a:gd name="connsiteX24" fmla="*/ 1052514 w 2181103"/>
                        <a:gd name="connsiteY24" fmla="*/ 809624 h 1333500"/>
                        <a:gd name="connsiteX25" fmla="*/ 2181103 w 2181103"/>
                        <a:gd name="connsiteY25" fmla="*/ 376782 h 1333500"/>
                        <a:gd name="connsiteX26" fmla="*/ 1550195 w 2181103"/>
                        <a:gd name="connsiteY26" fmla="*/ 0 h 1333500"/>
                        <a:gd name="connsiteX27" fmla="*/ 1462089 w 2181103"/>
                        <a:gd name="connsiteY27" fmla="*/ 35718 h 1333500"/>
                        <a:gd name="connsiteX28" fmla="*/ 1333501 w 2181103"/>
                        <a:gd name="connsiteY28" fmla="*/ 4761 h 1333500"/>
                        <a:gd name="connsiteX29" fmla="*/ 1226222 w 2181103"/>
                        <a:gd name="connsiteY29" fmla="*/ 14832 h 1333500"/>
                        <a:gd name="connsiteX30" fmla="*/ 1123828 w 2181103"/>
                        <a:gd name="connsiteY30" fmla="*/ 62457 h 1333500"/>
                        <a:gd name="connsiteX0" fmla="*/ 1123828 w 2181103"/>
                        <a:gd name="connsiteY0" fmla="*/ 86270 h 1357313"/>
                        <a:gd name="connsiteX1" fmla="*/ 1028701 w 2181103"/>
                        <a:gd name="connsiteY1" fmla="*/ 140493 h 1357313"/>
                        <a:gd name="connsiteX2" fmla="*/ 962026 w 2181103"/>
                        <a:gd name="connsiteY2" fmla="*/ 235743 h 1357313"/>
                        <a:gd name="connsiteX3" fmla="*/ 838201 w 2181103"/>
                        <a:gd name="connsiteY3" fmla="*/ 345280 h 1357313"/>
                        <a:gd name="connsiteX4" fmla="*/ 745333 w 2181103"/>
                        <a:gd name="connsiteY4" fmla="*/ 352424 h 1357313"/>
                        <a:gd name="connsiteX5" fmla="*/ 673895 w 2181103"/>
                        <a:gd name="connsiteY5" fmla="*/ 402430 h 1357313"/>
                        <a:gd name="connsiteX6" fmla="*/ 535783 w 2181103"/>
                        <a:gd name="connsiteY6" fmla="*/ 392905 h 1357313"/>
                        <a:gd name="connsiteX7" fmla="*/ 438151 w 2181103"/>
                        <a:gd name="connsiteY7" fmla="*/ 435768 h 1357313"/>
                        <a:gd name="connsiteX8" fmla="*/ 307183 w 2181103"/>
                        <a:gd name="connsiteY8" fmla="*/ 457199 h 1357313"/>
                        <a:gd name="connsiteX9" fmla="*/ 185739 w 2181103"/>
                        <a:gd name="connsiteY9" fmla="*/ 440530 h 1357313"/>
                        <a:gd name="connsiteX10" fmla="*/ 28576 w 2181103"/>
                        <a:gd name="connsiteY10" fmla="*/ 473868 h 1357313"/>
                        <a:gd name="connsiteX11" fmla="*/ 0 w 2181103"/>
                        <a:gd name="connsiteY11" fmla="*/ 540543 h 1357313"/>
                        <a:gd name="connsiteX12" fmla="*/ 109539 w 2181103"/>
                        <a:gd name="connsiteY12" fmla="*/ 688180 h 1357313"/>
                        <a:gd name="connsiteX13" fmla="*/ 142876 w 2181103"/>
                        <a:gd name="connsiteY13" fmla="*/ 847724 h 1357313"/>
                        <a:gd name="connsiteX14" fmla="*/ 240384 w 2181103"/>
                        <a:gd name="connsiteY14" fmla="*/ 1024482 h 1357313"/>
                        <a:gd name="connsiteX15" fmla="*/ 340520 w 2181103"/>
                        <a:gd name="connsiteY15" fmla="*/ 1181100 h 1357313"/>
                        <a:gd name="connsiteX16" fmla="*/ 400051 w 2181103"/>
                        <a:gd name="connsiteY16" fmla="*/ 1290638 h 1357313"/>
                        <a:gd name="connsiteX17" fmla="*/ 438151 w 2181103"/>
                        <a:gd name="connsiteY17" fmla="*/ 1357313 h 1357313"/>
                        <a:gd name="connsiteX18" fmla="*/ 554833 w 2181103"/>
                        <a:gd name="connsiteY18" fmla="*/ 1345405 h 1357313"/>
                        <a:gd name="connsiteX19" fmla="*/ 669133 w 2181103"/>
                        <a:gd name="connsiteY19" fmla="*/ 1283493 h 1357313"/>
                        <a:gd name="connsiteX20" fmla="*/ 754858 w 2181103"/>
                        <a:gd name="connsiteY20" fmla="*/ 1293018 h 1357313"/>
                        <a:gd name="connsiteX21" fmla="*/ 866776 w 2181103"/>
                        <a:gd name="connsiteY21" fmla="*/ 1178718 h 1357313"/>
                        <a:gd name="connsiteX22" fmla="*/ 947739 w 2181103"/>
                        <a:gd name="connsiteY22" fmla="*/ 1059655 h 1357313"/>
                        <a:gd name="connsiteX23" fmla="*/ 1016795 w 2181103"/>
                        <a:gd name="connsiteY23" fmla="*/ 983455 h 1357313"/>
                        <a:gd name="connsiteX24" fmla="*/ 1052514 w 2181103"/>
                        <a:gd name="connsiteY24" fmla="*/ 833437 h 1357313"/>
                        <a:gd name="connsiteX25" fmla="*/ 2181103 w 2181103"/>
                        <a:gd name="connsiteY25" fmla="*/ 400595 h 1357313"/>
                        <a:gd name="connsiteX26" fmla="*/ 1609726 w 2181103"/>
                        <a:gd name="connsiteY26" fmla="*/ 0 h 1357313"/>
                        <a:gd name="connsiteX27" fmla="*/ 1550195 w 2181103"/>
                        <a:gd name="connsiteY27" fmla="*/ 23813 h 1357313"/>
                        <a:gd name="connsiteX28" fmla="*/ 1462089 w 2181103"/>
                        <a:gd name="connsiteY28" fmla="*/ 59531 h 1357313"/>
                        <a:gd name="connsiteX29" fmla="*/ 1333501 w 2181103"/>
                        <a:gd name="connsiteY29" fmla="*/ 28574 h 1357313"/>
                        <a:gd name="connsiteX30" fmla="*/ 1226222 w 2181103"/>
                        <a:gd name="connsiteY30" fmla="*/ 38645 h 1357313"/>
                        <a:gd name="connsiteX31" fmla="*/ 1123828 w 2181103"/>
                        <a:gd name="connsiteY31" fmla="*/ 86270 h 1357313"/>
                        <a:gd name="connsiteX0" fmla="*/ 1123828 w 2181103"/>
                        <a:gd name="connsiteY0" fmla="*/ 86270 h 1357313"/>
                        <a:gd name="connsiteX1" fmla="*/ 1028701 w 2181103"/>
                        <a:gd name="connsiteY1" fmla="*/ 140493 h 1357313"/>
                        <a:gd name="connsiteX2" fmla="*/ 962026 w 2181103"/>
                        <a:gd name="connsiteY2" fmla="*/ 235743 h 1357313"/>
                        <a:gd name="connsiteX3" fmla="*/ 838201 w 2181103"/>
                        <a:gd name="connsiteY3" fmla="*/ 345280 h 1357313"/>
                        <a:gd name="connsiteX4" fmla="*/ 745333 w 2181103"/>
                        <a:gd name="connsiteY4" fmla="*/ 352424 h 1357313"/>
                        <a:gd name="connsiteX5" fmla="*/ 673895 w 2181103"/>
                        <a:gd name="connsiteY5" fmla="*/ 402430 h 1357313"/>
                        <a:gd name="connsiteX6" fmla="*/ 535783 w 2181103"/>
                        <a:gd name="connsiteY6" fmla="*/ 392905 h 1357313"/>
                        <a:gd name="connsiteX7" fmla="*/ 438151 w 2181103"/>
                        <a:gd name="connsiteY7" fmla="*/ 435768 h 1357313"/>
                        <a:gd name="connsiteX8" fmla="*/ 307183 w 2181103"/>
                        <a:gd name="connsiteY8" fmla="*/ 457199 h 1357313"/>
                        <a:gd name="connsiteX9" fmla="*/ 185739 w 2181103"/>
                        <a:gd name="connsiteY9" fmla="*/ 440530 h 1357313"/>
                        <a:gd name="connsiteX10" fmla="*/ 28576 w 2181103"/>
                        <a:gd name="connsiteY10" fmla="*/ 473868 h 1357313"/>
                        <a:gd name="connsiteX11" fmla="*/ 0 w 2181103"/>
                        <a:gd name="connsiteY11" fmla="*/ 540543 h 1357313"/>
                        <a:gd name="connsiteX12" fmla="*/ 109539 w 2181103"/>
                        <a:gd name="connsiteY12" fmla="*/ 688180 h 1357313"/>
                        <a:gd name="connsiteX13" fmla="*/ 142876 w 2181103"/>
                        <a:gd name="connsiteY13" fmla="*/ 847724 h 1357313"/>
                        <a:gd name="connsiteX14" fmla="*/ 240384 w 2181103"/>
                        <a:gd name="connsiteY14" fmla="*/ 1024482 h 1357313"/>
                        <a:gd name="connsiteX15" fmla="*/ 340520 w 2181103"/>
                        <a:gd name="connsiteY15" fmla="*/ 1181100 h 1357313"/>
                        <a:gd name="connsiteX16" fmla="*/ 400051 w 2181103"/>
                        <a:gd name="connsiteY16" fmla="*/ 1290638 h 1357313"/>
                        <a:gd name="connsiteX17" fmla="*/ 438151 w 2181103"/>
                        <a:gd name="connsiteY17" fmla="*/ 1357313 h 1357313"/>
                        <a:gd name="connsiteX18" fmla="*/ 554833 w 2181103"/>
                        <a:gd name="connsiteY18" fmla="*/ 1345405 h 1357313"/>
                        <a:gd name="connsiteX19" fmla="*/ 669133 w 2181103"/>
                        <a:gd name="connsiteY19" fmla="*/ 1283493 h 1357313"/>
                        <a:gd name="connsiteX20" fmla="*/ 754858 w 2181103"/>
                        <a:gd name="connsiteY20" fmla="*/ 1293018 h 1357313"/>
                        <a:gd name="connsiteX21" fmla="*/ 866776 w 2181103"/>
                        <a:gd name="connsiteY21" fmla="*/ 1178718 h 1357313"/>
                        <a:gd name="connsiteX22" fmla="*/ 947739 w 2181103"/>
                        <a:gd name="connsiteY22" fmla="*/ 1059655 h 1357313"/>
                        <a:gd name="connsiteX23" fmla="*/ 1016795 w 2181103"/>
                        <a:gd name="connsiteY23" fmla="*/ 983455 h 1357313"/>
                        <a:gd name="connsiteX24" fmla="*/ 1052514 w 2181103"/>
                        <a:gd name="connsiteY24" fmla="*/ 833437 h 1357313"/>
                        <a:gd name="connsiteX25" fmla="*/ 2181103 w 2181103"/>
                        <a:gd name="connsiteY25" fmla="*/ 400595 h 1357313"/>
                        <a:gd name="connsiteX26" fmla="*/ 1657351 w 2181103"/>
                        <a:gd name="connsiteY26" fmla="*/ 69057 h 1357313"/>
                        <a:gd name="connsiteX27" fmla="*/ 1609726 w 2181103"/>
                        <a:gd name="connsiteY27" fmla="*/ 0 h 1357313"/>
                        <a:gd name="connsiteX28" fmla="*/ 1550195 w 2181103"/>
                        <a:gd name="connsiteY28" fmla="*/ 23813 h 1357313"/>
                        <a:gd name="connsiteX29" fmla="*/ 1462089 w 2181103"/>
                        <a:gd name="connsiteY29" fmla="*/ 59531 h 1357313"/>
                        <a:gd name="connsiteX30" fmla="*/ 1333501 w 2181103"/>
                        <a:gd name="connsiteY30" fmla="*/ 28574 h 1357313"/>
                        <a:gd name="connsiteX31" fmla="*/ 1226222 w 2181103"/>
                        <a:gd name="connsiteY31" fmla="*/ 38645 h 1357313"/>
                        <a:gd name="connsiteX32" fmla="*/ 1123828 w 2181103"/>
                        <a:gd name="connsiteY32" fmla="*/ 86270 h 1357313"/>
                        <a:gd name="connsiteX0" fmla="*/ 1123828 w 2181103"/>
                        <a:gd name="connsiteY0" fmla="*/ 86270 h 1357313"/>
                        <a:gd name="connsiteX1" fmla="*/ 1028701 w 2181103"/>
                        <a:gd name="connsiteY1" fmla="*/ 140493 h 1357313"/>
                        <a:gd name="connsiteX2" fmla="*/ 962026 w 2181103"/>
                        <a:gd name="connsiteY2" fmla="*/ 235743 h 1357313"/>
                        <a:gd name="connsiteX3" fmla="*/ 838201 w 2181103"/>
                        <a:gd name="connsiteY3" fmla="*/ 345280 h 1357313"/>
                        <a:gd name="connsiteX4" fmla="*/ 745333 w 2181103"/>
                        <a:gd name="connsiteY4" fmla="*/ 352424 h 1357313"/>
                        <a:gd name="connsiteX5" fmla="*/ 673895 w 2181103"/>
                        <a:gd name="connsiteY5" fmla="*/ 402430 h 1357313"/>
                        <a:gd name="connsiteX6" fmla="*/ 535783 w 2181103"/>
                        <a:gd name="connsiteY6" fmla="*/ 392905 h 1357313"/>
                        <a:gd name="connsiteX7" fmla="*/ 438151 w 2181103"/>
                        <a:gd name="connsiteY7" fmla="*/ 435768 h 1357313"/>
                        <a:gd name="connsiteX8" fmla="*/ 307183 w 2181103"/>
                        <a:gd name="connsiteY8" fmla="*/ 457199 h 1357313"/>
                        <a:gd name="connsiteX9" fmla="*/ 185739 w 2181103"/>
                        <a:gd name="connsiteY9" fmla="*/ 440530 h 1357313"/>
                        <a:gd name="connsiteX10" fmla="*/ 28576 w 2181103"/>
                        <a:gd name="connsiteY10" fmla="*/ 473868 h 1357313"/>
                        <a:gd name="connsiteX11" fmla="*/ 0 w 2181103"/>
                        <a:gd name="connsiteY11" fmla="*/ 540543 h 1357313"/>
                        <a:gd name="connsiteX12" fmla="*/ 109539 w 2181103"/>
                        <a:gd name="connsiteY12" fmla="*/ 688180 h 1357313"/>
                        <a:gd name="connsiteX13" fmla="*/ 142876 w 2181103"/>
                        <a:gd name="connsiteY13" fmla="*/ 847724 h 1357313"/>
                        <a:gd name="connsiteX14" fmla="*/ 240384 w 2181103"/>
                        <a:gd name="connsiteY14" fmla="*/ 1024482 h 1357313"/>
                        <a:gd name="connsiteX15" fmla="*/ 340520 w 2181103"/>
                        <a:gd name="connsiteY15" fmla="*/ 1181100 h 1357313"/>
                        <a:gd name="connsiteX16" fmla="*/ 400051 w 2181103"/>
                        <a:gd name="connsiteY16" fmla="*/ 1290638 h 1357313"/>
                        <a:gd name="connsiteX17" fmla="*/ 438151 w 2181103"/>
                        <a:gd name="connsiteY17" fmla="*/ 1357313 h 1357313"/>
                        <a:gd name="connsiteX18" fmla="*/ 554833 w 2181103"/>
                        <a:gd name="connsiteY18" fmla="*/ 1345405 h 1357313"/>
                        <a:gd name="connsiteX19" fmla="*/ 669133 w 2181103"/>
                        <a:gd name="connsiteY19" fmla="*/ 1283493 h 1357313"/>
                        <a:gd name="connsiteX20" fmla="*/ 754858 w 2181103"/>
                        <a:gd name="connsiteY20" fmla="*/ 1293018 h 1357313"/>
                        <a:gd name="connsiteX21" fmla="*/ 866776 w 2181103"/>
                        <a:gd name="connsiteY21" fmla="*/ 1178718 h 1357313"/>
                        <a:gd name="connsiteX22" fmla="*/ 947739 w 2181103"/>
                        <a:gd name="connsiteY22" fmla="*/ 1059655 h 1357313"/>
                        <a:gd name="connsiteX23" fmla="*/ 1016795 w 2181103"/>
                        <a:gd name="connsiteY23" fmla="*/ 983455 h 1357313"/>
                        <a:gd name="connsiteX24" fmla="*/ 1052514 w 2181103"/>
                        <a:gd name="connsiteY24" fmla="*/ 833437 h 1357313"/>
                        <a:gd name="connsiteX25" fmla="*/ 2181103 w 2181103"/>
                        <a:gd name="connsiteY25" fmla="*/ 400595 h 1357313"/>
                        <a:gd name="connsiteX26" fmla="*/ 1633539 w 2181103"/>
                        <a:gd name="connsiteY26" fmla="*/ 166689 h 1357313"/>
                        <a:gd name="connsiteX27" fmla="*/ 1657351 w 2181103"/>
                        <a:gd name="connsiteY27" fmla="*/ 69057 h 1357313"/>
                        <a:gd name="connsiteX28" fmla="*/ 1609726 w 2181103"/>
                        <a:gd name="connsiteY28" fmla="*/ 0 h 1357313"/>
                        <a:gd name="connsiteX29" fmla="*/ 1550195 w 2181103"/>
                        <a:gd name="connsiteY29" fmla="*/ 23813 h 1357313"/>
                        <a:gd name="connsiteX30" fmla="*/ 1462089 w 2181103"/>
                        <a:gd name="connsiteY30" fmla="*/ 59531 h 1357313"/>
                        <a:gd name="connsiteX31" fmla="*/ 1333501 w 2181103"/>
                        <a:gd name="connsiteY31" fmla="*/ 28574 h 1357313"/>
                        <a:gd name="connsiteX32" fmla="*/ 1226222 w 2181103"/>
                        <a:gd name="connsiteY32" fmla="*/ 38645 h 1357313"/>
                        <a:gd name="connsiteX33" fmla="*/ 1123828 w 2181103"/>
                        <a:gd name="connsiteY33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523878 w 1657351"/>
                        <a:gd name="connsiteY25" fmla="*/ 198189 h 1357313"/>
                        <a:gd name="connsiteX26" fmla="*/ 1633539 w 1657351"/>
                        <a:gd name="connsiteY26" fmla="*/ 166689 h 1357313"/>
                        <a:gd name="connsiteX27" fmla="*/ 1657351 w 1657351"/>
                        <a:gd name="connsiteY27" fmla="*/ 69057 h 1357313"/>
                        <a:gd name="connsiteX28" fmla="*/ 1609726 w 1657351"/>
                        <a:gd name="connsiteY28" fmla="*/ 0 h 1357313"/>
                        <a:gd name="connsiteX29" fmla="*/ 1550195 w 1657351"/>
                        <a:gd name="connsiteY29" fmla="*/ 23813 h 1357313"/>
                        <a:gd name="connsiteX30" fmla="*/ 1462089 w 1657351"/>
                        <a:gd name="connsiteY30" fmla="*/ 59531 h 1357313"/>
                        <a:gd name="connsiteX31" fmla="*/ 1333501 w 1657351"/>
                        <a:gd name="connsiteY31" fmla="*/ 28574 h 1357313"/>
                        <a:gd name="connsiteX32" fmla="*/ 1226222 w 1657351"/>
                        <a:gd name="connsiteY32" fmla="*/ 38645 h 1357313"/>
                        <a:gd name="connsiteX33" fmla="*/ 1123828 w 1657351"/>
                        <a:gd name="connsiteY33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188245 w 1657351"/>
                        <a:gd name="connsiteY25" fmla="*/ 490539 h 1357313"/>
                        <a:gd name="connsiteX26" fmla="*/ 1523878 w 1657351"/>
                        <a:gd name="connsiteY26" fmla="*/ 198189 h 1357313"/>
                        <a:gd name="connsiteX27" fmla="*/ 1633539 w 1657351"/>
                        <a:gd name="connsiteY27" fmla="*/ 166689 h 1357313"/>
                        <a:gd name="connsiteX28" fmla="*/ 1657351 w 1657351"/>
                        <a:gd name="connsiteY28" fmla="*/ 69057 h 1357313"/>
                        <a:gd name="connsiteX29" fmla="*/ 1609726 w 1657351"/>
                        <a:gd name="connsiteY29" fmla="*/ 0 h 1357313"/>
                        <a:gd name="connsiteX30" fmla="*/ 1550195 w 1657351"/>
                        <a:gd name="connsiteY30" fmla="*/ 23813 h 1357313"/>
                        <a:gd name="connsiteX31" fmla="*/ 1462089 w 1657351"/>
                        <a:gd name="connsiteY31" fmla="*/ 59531 h 1357313"/>
                        <a:gd name="connsiteX32" fmla="*/ 1333501 w 1657351"/>
                        <a:gd name="connsiteY32" fmla="*/ 28574 h 1357313"/>
                        <a:gd name="connsiteX33" fmla="*/ 1226222 w 1657351"/>
                        <a:gd name="connsiteY33" fmla="*/ 38645 h 1357313"/>
                        <a:gd name="connsiteX34" fmla="*/ 1123828 w 1657351"/>
                        <a:gd name="connsiteY34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188245 w 1657351"/>
                        <a:gd name="connsiteY25" fmla="*/ 490539 h 1357313"/>
                        <a:gd name="connsiteX26" fmla="*/ 1293020 w 1657351"/>
                        <a:gd name="connsiteY26" fmla="*/ 400051 h 1357313"/>
                        <a:gd name="connsiteX27" fmla="*/ 1523878 w 1657351"/>
                        <a:gd name="connsiteY27" fmla="*/ 198189 h 1357313"/>
                        <a:gd name="connsiteX28" fmla="*/ 1633539 w 1657351"/>
                        <a:gd name="connsiteY28" fmla="*/ 166689 h 1357313"/>
                        <a:gd name="connsiteX29" fmla="*/ 1657351 w 1657351"/>
                        <a:gd name="connsiteY29" fmla="*/ 69057 h 1357313"/>
                        <a:gd name="connsiteX30" fmla="*/ 1609726 w 1657351"/>
                        <a:gd name="connsiteY30" fmla="*/ 0 h 1357313"/>
                        <a:gd name="connsiteX31" fmla="*/ 1550195 w 1657351"/>
                        <a:gd name="connsiteY31" fmla="*/ 23813 h 1357313"/>
                        <a:gd name="connsiteX32" fmla="*/ 1462089 w 1657351"/>
                        <a:gd name="connsiteY32" fmla="*/ 59531 h 1357313"/>
                        <a:gd name="connsiteX33" fmla="*/ 1333501 w 1657351"/>
                        <a:gd name="connsiteY33" fmla="*/ 28574 h 1357313"/>
                        <a:gd name="connsiteX34" fmla="*/ 1226222 w 1657351"/>
                        <a:gd name="connsiteY34" fmla="*/ 38645 h 1357313"/>
                        <a:gd name="connsiteX35" fmla="*/ 1123828 w 1657351"/>
                        <a:gd name="connsiteY35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188245 w 1657351"/>
                        <a:gd name="connsiteY25" fmla="*/ 490539 h 1357313"/>
                        <a:gd name="connsiteX26" fmla="*/ 1293020 w 1657351"/>
                        <a:gd name="connsiteY26" fmla="*/ 400051 h 1357313"/>
                        <a:gd name="connsiteX27" fmla="*/ 1371601 w 1657351"/>
                        <a:gd name="connsiteY27" fmla="*/ 309564 h 1357313"/>
                        <a:gd name="connsiteX28" fmla="*/ 1523878 w 1657351"/>
                        <a:gd name="connsiteY28" fmla="*/ 198189 h 1357313"/>
                        <a:gd name="connsiteX29" fmla="*/ 1633539 w 1657351"/>
                        <a:gd name="connsiteY29" fmla="*/ 166689 h 1357313"/>
                        <a:gd name="connsiteX30" fmla="*/ 1657351 w 1657351"/>
                        <a:gd name="connsiteY30" fmla="*/ 69057 h 1357313"/>
                        <a:gd name="connsiteX31" fmla="*/ 1609726 w 1657351"/>
                        <a:gd name="connsiteY31" fmla="*/ 0 h 1357313"/>
                        <a:gd name="connsiteX32" fmla="*/ 1550195 w 1657351"/>
                        <a:gd name="connsiteY32" fmla="*/ 23813 h 1357313"/>
                        <a:gd name="connsiteX33" fmla="*/ 1462089 w 1657351"/>
                        <a:gd name="connsiteY33" fmla="*/ 59531 h 1357313"/>
                        <a:gd name="connsiteX34" fmla="*/ 1333501 w 1657351"/>
                        <a:gd name="connsiteY34" fmla="*/ 28574 h 1357313"/>
                        <a:gd name="connsiteX35" fmla="*/ 1226222 w 1657351"/>
                        <a:gd name="connsiteY35" fmla="*/ 38645 h 1357313"/>
                        <a:gd name="connsiteX36" fmla="*/ 1123828 w 1657351"/>
                        <a:gd name="connsiteY36" fmla="*/ 86270 h 1357313"/>
                        <a:gd name="connsiteX0" fmla="*/ 1123828 w 1657351"/>
                        <a:gd name="connsiteY0" fmla="*/ 86270 h 1357313"/>
                        <a:gd name="connsiteX1" fmla="*/ 1028701 w 1657351"/>
                        <a:gd name="connsiteY1" fmla="*/ 140493 h 1357313"/>
                        <a:gd name="connsiteX2" fmla="*/ 962026 w 1657351"/>
                        <a:gd name="connsiteY2" fmla="*/ 235743 h 1357313"/>
                        <a:gd name="connsiteX3" fmla="*/ 838201 w 1657351"/>
                        <a:gd name="connsiteY3" fmla="*/ 345280 h 1357313"/>
                        <a:gd name="connsiteX4" fmla="*/ 745333 w 1657351"/>
                        <a:gd name="connsiteY4" fmla="*/ 352424 h 1357313"/>
                        <a:gd name="connsiteX5" fmla="*/ 673895 w 1657351"/>
                        <a:gd name="connsiteY5" fmla="*/ 402430 h 1357313"/>
                        <a:gd name="connsiteX6" fmla="*/ 535783 w 1657351"/>
                        <a:gd name="connsiteY6" fmla="*/ 392905 h 1357313"/>
                        <a:gd name="connsiteX7" fmla="*/ 438151 w 1657351"/>
                        <a:gd name="connsiteY7" fmla="*/ 435768 h 1357313"/>
                        <a:gd name="connsiteX8" fmla="*/ 307183 w 1657351"/>
                        <a:gd name="connsiteY8" fmla="*/ 457199 h 1357313"/>
                        <a:gd name="connsiteX9" fmla="*/ 185739 w 1657351"/>
                        <a:gd name="connsiteY9" fmla="*/ 440530 h 1357313"/>
                        <a:gd name="connsiteX10" fmla="*/ 28576 w 1657351"/>
                        <a:gd name="connsiteY10" fmla="*/ 473868 h 1357313"/>
                        <a:gd name="connsiteX11" fmla="*/ 0 w 1657351"/>
                        <a:gd name="connsiteY11" fmla="*/ 540543 h 1357313"/>
                        <a:gd name="connsiteX12" fmla="*/ 109539 w 1657351"/>
                        <a:gd name="connsiteY12" fmla="*/ 688180 h 1357313"/>
                        <a:gd name="connsiteX13" fmla="*/ 142876 w 1657351"/>
                        <a:gd name="connsiteY13" fmla="*/ 847724 h 1357313"/>
                        <a:gd name="connsiteX14" fmla="*/ 240384 w 1657351"/>
                        <a:gd name="connsiteY14" fmla="*/ 1024482 h 1357313"/>
                        <a:gd name="connsiteX15" fmla="*/ 340520 w 1657351"/>
                        <a:gd name="connsiteY15" fmla="*/ 1181100 h 1357313"/>
                        <a:gd name="connsiteX16" fmla="*/ 400051 w 1657351"/>
                        <a:gd name="connsiteY16" fmla="*/ 1290638 h 1357313"/>
                        <a:gd name="connsiteX17" fmla="*/ 438151 w 1657351"/>
                        <a:gd name="connsiteY17" fmla="*/ 1357313 h 1357313"/>
                        <a:gd name="connsiteX18" fmla="*/ 554833 w 1657351"/>
                        <a:gd name="connsiteY18" fmla="*/ 1345405 h 1357313"/>
                        <a:gd name="connsiteX19" fmla="*/ 669133 w 1657351"/>
                        <a:gd name="connsiteY19" fmla="*/ 1283493 h 1357313"/>
                        <a:gd name="connsiteX20" fmla="*/ 754858 w 1657351"/>
                        <a:gd name="connsiteY20" fmla="*/ 1293018 h 1357313"/>
                        <a:gd name="connsiteX21" fmla="*/ 866776 w 1657351"/>
                        <a:gd name="connsiteY21" fmla="*/ 1178718 h 1357313"/>
                        <a:gd name="connsiteX22" fmla="*/ 947739 w 1657351"/>
                        <a:gd name="connsiteY22" fmla="*/ 1059655 h 1357313"/>
                        <a:gd name="connsiteX23" fmla="*/ 1016795 w 1657351"/>
                        <a:gd name="connsiteY23" fmla="*/ 983455 h 1357313"/>
                        <a:gd name="connsiteX24" fmla="*/ 1052514 w 1657351"/>
                        <a:gd name="connsiteY24" fmla="*/ 833437 h 1357313"/>
                        <a:gd name="connsiteX25" fmla="*/ 1154908 w 1657351"/>
                        <a:gd name="connsiteY25" fmla="*/ 645320 h 1357313"/>
                        <a:gd name="connsiteX26" fmla="*/ 1188245 w 1657351"/>
                        <a:gd name="connsiteY26" fmla="*/ 490539 h 1357313"/>
                        <a:gd name="connsiteX27" fmla="*/ 1293020 w 1657351"/>
                        <a:gd name="connsiteY27" fmla="*/ 400051 h 1357313"/>
                        <a:gd name="connsiteX28" fmla="*/ 1371601 w 1657351"/>
                        <a:gd name="connsiteY28" fmla="*/ 309564 h 1357313"/>
                        <a:gd name="connsiteX29" fmla="*/ 1523878 w 1657351"/>
                        <a:gd name="connsiteY29" fmla="*/ 198189 h 1357313"/>
                        <a:gd name="connsiteX30" fmla="*/ 1633539 w 1657351"/>
                        <a:gd name="connsiteY30" fmla="*/ 166689 h 1357313"/>
                        <a:gd name="connsiteX31" fmla="*/ 1657351 w 1657351"/>
                        <a:gd name="connsiteY31" fmla="*/ 69057 h 1357313"/>
                        <a:gd name="connsiteX32" fmla="*/ 1609726 w 1657351"/>
                        <a:gd name="connsiteY32" fmla="*/ 0 h 1357313"/>
                        <a:gd name="connsiteX33" fmla="*/ 1550195 w 1657351"/>
                        <a:gd name="connsiteY33" fmla="*/ 23813 h 1357313"/>
                        <a:gd name="connsiteX34" fmla="*/ 1462089 w 1657351"/>
                        <a:gd name="connsiteY34" fmla="*/ 59531 h 1357313"/>
                        <a:gd name="connsiteX35" fmla="*/ 1333501 w 1657351"/>
                        <a:gd name="connsiteY35" fmla="*/ 28574 h 1357313"/>
                        <a:gd name="connsiteX36" fmla="*/ 1226222 w 1657351"/>
                        <a:gd name="connsiteY36" fmla="*/ 38645 h 1357313"/>
                        <a:gd name="connsiteX37" fmla="*/ 1123828 w 1657351"/>
                        <a:gd name="connsiteY37" fmla="*/ 86270 h 13573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</a:cxnLst>
                      <a:rect l="l" t="t" r="r" b="b"/>
                      <a:pathLst>
                        <a:path w="1657351" h="1357313">
                          <a:moveTo>
                            <a:pt x="1123828" y="86270"/>
                          </a:moveTo>
                          <a:lnTo>
                            <a:pt x="1028701" y="140493"/>
                          </a:lnTo>
                          <a:lnTo>
                            <a:pt x="962026" y="235743"/>
                          </a:lnTo>
                          <a:lnTo>
                            <a:pt x="838201" y="345280"/>
                          </a:lnTo>
                          <a:lnTo>
                            <a:pt x="745333" y="352424"/>
                          </a:lnTo>
                          <a:lnTo>
                            <a:pt x="673895" y="402430"/>
                          </a:lnTo>
                          <a:lnTo>
                            <a:pt x="535783" y="392905"/>
                          </a:lnTo>
                          <a:lnTo>
                            <a:pt x="438151" y="435768"/>
                          </a:lnTo>
                          <a:lnTo>
                            <a:pt x="307183" y="457199"/>
                          </a:lnTo>
                          <a:lnTo>
                            <a:pt x="185739" y="440530"/>
                          </a:lnTo>
                          <a:lnTo>
                            <a:pt x="28576" y="473868"/>
                          </a:lnTo>
                          <a:lnTo>
                            <a:pt x="0" y="540543"/>
                          </a:lnTo>
                          <a:lnTo>
                            <a:pt x="109539" y="688180"/>
                          </a:lnTo>
                          <a:lnTo>
                            <a:pt x="142876" y="847724"/>
                          </a:lnTo>
                          <a:lnTo>
                            <a:pt x="240384" y="1024482"/>
                          </a:lnTo>
                          <a:lnTo>
                            <a:pt x="340520" y="1181100"/>
                          </a:lnTo>
                          <a:lnTo>
                            <a:pt x="400051" y="1290638"/>
                          </a:lnTo>
                          <a:lnTo>
                            <a:pt x="438151" y="1357313"/>
                          </a:lnTo>
                          <a:lnTo>
                            <a:pt x="554833" y="1345405"/>
                          </a:lnTo>
                          <a:lnTo>
                            <a:pt x="669133" y="1283493"/>
                          </a:lnTo>
                          <a:lnTo>
                            <a:pt x="754858" y="1293018"/>
                          </a:lnTo>
                          <a:lnTo>
                            <a:pt x="866776" y="1178718"/>
                          </a:lnTo>
                          <a:lnTo>
                            <a:pt x="947739" y="1059655"/>
                          </a:lnTo>
                          <a:lnTo>
                            <a:pt x="1016795" y="983455"/>
                          </a:lnTo>
                          <a:lnTo>
                            <a:pt x="1052514" y="833437"/>
                          </a:lnTo>
                          <a:lnTo>
                            <a:pt x="1154908" y="645320"/>
                          </a:lnTo>
                          <a:lnTo>
                            <a:pt x="1188245" y="490539"/>
                          </a:lnTo>
                          <a:lnTo>
                            <a:pt x="1293020" y="400051"/>
                          </a:lnTo>
                          <a:lnTo>
                            <a:pt x="1371601" y="309564"/>
                          </a:lnTo>
                          <a:lnTo>
                            <a:pt x="1523878" y="198189"/>
                          </a:lnTo>
                          <a:lnTo>
                            <a:pt x="1633539" y="166689"/>
                          </a:lnTo>
                          <a:lnTo>
                            <a:pt x="1657351" y="69057"/>
                          </a:lnTo>
                          <a:lnTo>
                            <a:pt x="1609726" y="0"/>
                          </a:lnTo>
                          <a:lnTo>
                            <a:pt x="1550195" y="23813"/>
                          </a:lnTo>
                          <a:lnTo>
                            <a:pt x="1462089" y="59531"/>
                          </a:lnTo>
                          <a:lnTo>
                            <a:pt x="1333501" y="28574"/>
                          </a:lnTo>
                          <a:lnTo>
                            <a:pt x="1226222" y="38645"/>
                          </a:lnTo>
                          <a:lnTo>
                            <a:pt x="1123828" y="86270"/>
                          </a:lnTo>
                          <a:close/>
                        </a:path>
                      </a:pathLst>
                    </a:custGeom>
                    <a:solidFill>
                      <a:srgbClr val="C4B798"/>
                    </a:solidFill>
                    <a:ln w="6350" cmpd="sng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ffectLst>
                      <a:outerShdw dist="28398" dir="6993903" algn="ctr" rotWithShape="0">
                        <a:srgbClr val="B2B2B2">
                          <a:alpha val="50000"/>
                        </a:srgbClr>
                      </a:outerShdw>
                    </a:effectLst>
                  </p:spPr>
                  <p:txBody>
                    <a:bodyPr/>
                    <a:lstStyle/>
                    <a:p>
                      <a:endParaRPr lang="zh-CN" altLang="en-US" kern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70" name="Oval 25"/>
            <p:cNvSpPr>
              <a:spLocks noChangeArrowheads="1"/>
            </p:cNvSpPr>
            <p:nvPr/>
          </p:nvSpPr>
          <p:spPr bwMode="gray">
            <a:xfrm>
              <a:off x="2702820" y="3127501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71" name="圆角矩形 70"/>
            <p:cNvSpPr/>
            <p:nvPr/>
          </p:nvSpPr>
          <p:spPr>
            <a:xfrm>
              <a:off x="1347583" y="2881313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>
                  <a:solidFill>
                    <a:sysClr val="windowText" lastClr="000000"/>
                  </a:solidFill>
                </a:rPr>
                <a:t>El-Aaiún</a:t>
              </a:r>
              <a:endParaRPr lang="lt-LT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72" name="肘形连接符 205"/>
            <p:cNvCxnSpPr>
              <a:stCxn id="70" idx="0"/>
              <a:endCxn id="71" idx="3"/>
            </p:cNvCxnSpPr>
            <p:nvPr/>
          </p:nvCxnSpPr>
          <p:spPr>
            <a:xfrm rot="16200000" flipV="1">
              <a:off x="2536680" y="2921735"/>
              <a:ext cx="102172" cy="309359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3" name="Oval 25"/>
            <p:cNvSpPr>
              <a:spLocks noChangeArrowheads="1"/>
            </p:cNvSpPr>
            <p:nvPr/>
          </p:nvSpPr>
          <p:spPr bwMode="gray">
            <a:xfrm>
              <a:off x="3293370" y="3260851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74" name="圆角矩形 73"/>
            <p:cNvSpPr/>
            <p:nvPr/>
          </p:nvSpPr>
          <p:spPr>
            <a:xfrm>
              <a:off x="3603972" y="3746153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>
                  <a:solidFill>
                    <a:sysClr val="windowText" lastClr="000000"/>
                  </a:solidFill>
                </a:rPr>
                <a:t>Smara</a:t>
              </a:r>
              <a:endParaRPr lang="lt-LT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75" name="肘形连接符 205"/>
            <p:cNvCxnSpPr>
              <a:stCxn id="73" idx="4"/>
              <a:endCxn id="74" idx="1"/>
            </p:cNvCxnSpPr>
            <p:nvPr/>
          </p:nvCxnSpPr>
          <p:spPr>
            <a:xfrm rot="16200000" flipH="1">
              <a:off x="3193449" y="3479645"/>
              <a:ext cx="550069" cy="270977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6" name="Oval 25"/>
            <p:cNvSpPr>
              <a:spLocks noChangeArrowheads="1"/>
            </p:cNvSpPr>
            <p:nvPr/>
          </p:nvSpPr>
          <p:spPr bwMode="gray">
            <a:xfrm>
              <a:off x="2217045" y="3575176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77" name="圆角矩形 76"/>
            <p:cNvSpPr/>
            <p:nvPr/>
          </p:nvSpPr>
          <p:spPr>
            <a:xfrm>
              <a:off x="933450" y="3366393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>
                  <a:solidFill>
                    <a:sysClr val="windowText" lastClr="000000"/>
                  </a:solidFill>
                </a:rPr>
                <a:t>Cape Bojador</a:t>
              </a:r>
              <a:endParaRPr lang="lt-LT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78" name="肘形连接符 205"/>
            <p:cNvCxnSpPr>
              <a:stCxn id="76" idx="0"/>
              <a:endCxn id="77" idx="3"/>
            </p:cNvCxnSpPr>
            <p:nvPr/>
          </p:nvCxnSpPr>
          <p:spPr>
            <a:xfrm rot="16200000" flipV="1">
              <a:off x="2105429" y="3423934"/>
              <a:ext cx="64767" cy="237717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9" name="Oval 25"/>
            <p:cNvSpPr>
              <a:spLocks noChangeArrowheads="1"/>
            </p:cNvSpPr>
            <p:nvPr/>
          </p:nvSpPr>
          <p:spPr bwMode="gray">
            <a:xfrm>
              <a:off x="1540770" y="4670551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80" name="圆角矩形 79"/>
            <p:cNvSpPr/>
            <p:nvPr/>
          </p:nvSpPr>
          <p:spPr>
            <a:xfrm>
              <a:off x="700230" y="4149923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>
                  <a:solidFill>
                    <a:sysClr val="windowText" lastClr="000000"/>
                  </a:solidFill>
                </a:rPr>
                <a:t>Ad-Dakhla</a:t>
              </a:r>
              <a:endParaRPr lang="lt-LT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1" name="肘形连接符 205"/>
            <p:cNvCxnSpPr>
              <a:stCxn id="79" idx="2"/>
              <a:endCxn id="80" idx="2"/>
            </p:cNvCxnSpPr>
            <p:nvPr/>
          </p:nvCxnSpPr>
          <p:spPr>
            <a:xfrm rot="10800000">
              <a:off x="1242982" y="4437956"/>
              <a:ext cx="297788" cy="27222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82" name="Oval 25"/>
            <p:cNvSpPr>
              <a:spLocks noChangeArrowheads="1"/>
            </p:cNvSpPr>
            <p:nvPr/>
          </p:nvSpPr>
          <p:spPr bwMode="gray">
            <a:xfrm>
              <a:off x="3683895" y="3117976"/>
              <a:ext cx="79249" cy="7924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83" name="圆角矩形 82"/>
            <p:cNvSpPr/>
            <p:nvPr/>
          </p:nvSpPr>
          <p:spPr>
            <a:xfrm>
              <a:off x="2519363" y="2432050"/>
              <a:ext cx="1085503" cy="28803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>
                  <a:solidFill>
                    <a:sysClr val="windowText" lastClr="000000"/>
                  </a:solidFill>
                </a:rPr>
                <a:t>Hawza</a:t>
              </a:r>
              <a:endParaRPr lang="lt-LT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4" name="肘形连接符 205"/>
            <p:cNvCxnSpPr>
              <a:stCxn id="82" idx="0"/>
              <a:endCxn id="83" idx="3"/>
            </p:cNvCxnSpPr>
            <p:nvPr/>
          </p:nvCxnSpPr>
          <p:spPr>
            <a:xfrm rot="16200000" flipV="1">
              <a:off x="3393238" y="2787694"/>
              <a:ext cx="541910" cy="118654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3" name="矩形 2"/>
            <p:cNvSpPr/>
            <p:nvPr/>
          </p:nvSpPr>
          <p:spPr>
            <a:xfrm>
              <a:off x="3782412" y="1665843"/>
              <a:ext cx="1017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Morocco</a:t>
              </a:r>
              <a:endParaRPr lang="zh-CN" altLang="en-US" b="1" dirty="0"/>
            </a:p>
          </p:txBody>
        </p:sp>
        <p:sp>
          <p:nvSpPr>
            <p:cNvPr id="39" name="矩形 38"/>
            <p:cNvSpPr/>
            <p:nvPr/>
          </p:nvSpPr>
          <p:spPr>
            <a:xfrm>
              <a:off x="3287112" y="5313918"/>
              <a:ext cx="12468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Mauritania</a:t>
              </a:r>
              <a:endParaRPr lang="zh-CN" altLang="en-US" b="1" dirty="0"/>
            </a:p>
          </p:txBody>
        </p:sp>
        <p:sp>
          <p:nvSpPr>
            <p:cNvPr id="40" name="矩形 39"/>
            <p:cNvSpPr/>
            <p:nvPr/>
          </p:nvSpPr>
          <p:spPr>
            <a:xfrm>
              <a:off x="4068162" y="2323068"/>
              <a:ext cx="8538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Algeria</a:t>
              </a:r>
              <a:endParaRPr lang="zh-CN" altLang="en-US" b="1" dirty="0"/>
            </a:p>
          </p:txBody>
        </p:sp>
        <p:sp>
          <p:nvSpPr>
            <p:cNvPr id="41" name="矩形 40"/>
            <p:cNvSpPr/>
            <p:nvPr/>
          </p:nvSpPr>
          <p:spPr>
            <a:xfrm>
              <a:off x="728663" y="1762681"/>
              <a:ext cx="15780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chemeClr val="accent1"/>
                  </a:solidFill>
                </a:rPr>
                <a:t>Atlantic Ocean</a:t>
              </a:r>
              <a:endParaRPr lang="zh-CN" altLang="en-US" b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384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179</Words>
  <Application>Microsoft Office PowerPoint</Application>
  <PresentationFormat>全屏显示(4:3)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Outline map with Cities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54</cp:revision>
  <dcterms:created xsi:type="dcterms:W3CDTF">2016-05-15T02:42:52Z</dcterms:created>
  <dcterms:modified xsi:type="dcterms:W3CDTF">2018-01-18T12:02:38Z</dcterms:modified>
</cp:coreProperties>
</file>