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277" r:id="rId3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348" y="-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2018/2/6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2018/2/6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Mu Continent Map</a:t>
            </a:r>
            <a:endParaRPr lang="en-US" altLang="zh-CN" dirty="0"/>
          </a:p>
        </p:txBody>
      </p:sp>
      <p:grpSp>
        <p:nvGrpSpPr>
          <p:cNvPr id="126" name="组合 125"/>
          <p:cNvGrpSpPr/>
          <p:nvPr/>
        </p:nvGrpSpPr>
        <p:grpSpPr>
          <a:xfrm>
            <a:off x="1944529" y="1031362"/>
            <a:ext cx="5261638" cy="3894415"/>
            <a:chOff x="1194427" y="1339210"/>
            <a:chExt cx="6909556" cy="5114126"/>
          </a:xfrm>
        </p:grpSpPr>
        <p:sp>
          <p:nvSpPr>
            <p:cNvPr id="127" name="矩形 126"/>
            <p:cNvSpPr/>
            <p:nvPr/>
          </p:nvSpPr>
          <p:spPr>
            <a:xfrm>
              <a:off x="1200150" y="1341438"/>
              <a:ext cx="6900863" cy="511189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8" name="Freeform 6"/>
            <p:cNvSpPr>
              <a:spLocks/>
            </p:cNvSpPr>
            <p:nvPr/>
          </p:nvSpPr>
          <p:spPr bwMode="auto">
            <a:xfrm>
              <a:off x="2314575" y="3090863"/>
              <a:ext cx="3619500" cy="2089150"/>
            </a:xfrm>
            <a:custGeom>
              <a:avLst/>
              <a:gdLst>
                <a:gd name="T0" fmla="*/ 200 w 2280"/>
                <a:gd name="T1" fmla="*/ 566 h 1316"/>
                <a:gd name="T2" fmla="*/ 356 w 2280"/>
                <a:gd name="T3" fmla="*/ 669 h 1316"/>
                <a:gd name="T4" fmla="*/ 438 w 2280"/>
                <a:gd name="T5" fmla="*/ 731 h 1316"/>
                <a:gd name="T6" fmla="*/ 512 w 2280"/>
                <a:gd name="T7" fmla="*/ 767 h 1316"/>
                <a:gd name="T8" fmla="*/ 577 w 2280"/>
                <a:gd name="T9" fmla="*/ 851 h 1316"/>
                <a:gd name="T10" fmla="*/ 615 w 2280"/>
                <a:gd name="T11" fmla="*/ 962 h 1316"/>
                <a:gd name="T12" fmla="*/ 710 w 2280"/>
                <a:gd name="T13" fmla="*/ 1011 h 1316"/>
                <a:gd name="T14" fmla="*/ 761 w 2280"/>
                <a:gd name="T15" fmla="*/ 1083 h 1316"/>
                <a:gd name="T16" fmla="*/ 894 w 2280"/>
                <a:gd name="T17" fmla="*/ 1103 h 1316"/>
                <a:gd name="T18" fmla="*/ 956 w 2280"/>
                <a:gd name="T19" fmla="*/ 1059 h 1316"/>
                <a:gd name="T20" fmla="*/ 1052 w 2280"/>
                <a:gd name="T21" fmla="*/ 1104 h 1316"/>
                <a:gd name="T22" fmla="*/ 1157 w 2280"/>
                <a:gd name="T23" fmla="*/ 1055 h 1316"/>
                <a:gd name="T24" fmla="*/ 1221 w 2280"/>
                <a:gd name="T25" fmla="*/ 1112 h 1316"/>
                <a:gd name="T26" fmla="*/ 1226 w 2280"/>
                <a:gd name="T27" fmla="*/ 1188 h 1316"/>
                <a:gd name="T28" fmla="*/ 1334 w 2280"/>
                <a:gd name="T29" fmla="*/ 1208 h 1316"/>
                <a:gd name="T30" fmla="*/ 1446 w 2280"/>
                <a:gd name="T31" fmla="*/ 1173 h 1316"/>
                <a:gd name="T32" fmla="*/ 1479 w 2280"/>
                <a:gd name="T33" fmla="*/ 1131 h 1316"/>
                <a:gd name="T34" fmla="*/ 1499 w 2280"/>
                <a:gd name="T35" fmla="*/ 1022 h 1316"/>
                <a:gd name="T36" fmla="*/ 1623 w 2280"/>
                <a:gd name="T37" fmla="*/ 1011 h 1316"/>
                <a:gd name="T38" fmla="*/ 1677 w 2280"/>
                <a:gd name="T39" fmla="*/ 939 h 1316"/>
                <a:gd name="T40" fmla="*/ 1736 w 2280"/>
                <a:gd name="T41" fmla="*/ 1041 h 1316"/>
                <a:gd name="T42" fmla="*/ 1839 w 2280"/>
                <a:gd name="T43" fmla="*/ 1113 h 1316"/>
                <a:gd name="T44" fmla="*/ 1904 w 2280"/>
                <a:gd name="T45" fmla="*/ 1191 h 1316"/>
                <a:gd name="T46" fmla="*/ 2021 w 2280"/>
                <a:gd name="T47" fmla="*/ 1226 h 1316"/>
                <a:gd name="T48" fmla="*/ 2142 w 2280"/>
                <a:gd name="T49" fmla="*/ 1295 h 1316"/>
                <a:gd name="T50" fmla="*/ 2280 w 2280"/>
                <a:gd name="T51" fmla="*/ 1278 h 1316"/>
                <a:gd name="T52" fmla="*/ 2198 w 2280"/>
                <a:gd name="T53" fmla="*/ 1197 h 1316"/>
                <a:gd name="T54" fmla="*/ 2084 w 2280"/>
                <a:gd name="T55" fmla="*/ 1125 h 1316"/>
                <a:gd name="T56" fmla="*/ 2031 w 2280"/>
                <a:gd name="T57" fmla="*/ 969 h 1316"/>
                <a:gd name="T58" fmla="*/ 2027 w 2280"/>
                <a:gd name="T59" fmla="*/ 794 h 1316"/>
                <a:gd name="T60" fmla="*/ 2043 w 2280"/>
                <a:gd name="T61" fmla="*/ 654 h 1316"/>
                <a:gd name="T62" fmla="*/ 1998 w 2280"/>
                <a:gd name="T63" fmla="*/ 560 h 1316"/>
                <a:gd name="T64" fmla="*/ 1886 w 2280"/>
                <a:gd name="T65" fmla="*/ 467 h 1316"/>
                <a:gd name="T66" fmla="*/ 1829 w 2280"/>
                <a:gd name="T67" fmla="*/ 362 h 1316"/>
                <a:gd name="T68" fmla="*/ 1739 w 2280"/>
                <a:gd name="T69" fmla="*/ 279 h 1316"/>
                <a:gd name="T70" fmla="*/ 1671 w 2280"/>
                <a:gd name="T71" fmla="*/ 203 h 1316"/>
                <a:gd name="T72" fmla="*/ 1610 w 2280"/>
                <a:gd name="T73" fmla="*/ 95 h 1316"/>
                <a:gd name="T74" fmla="*/ 1502 w 2280"/>
                <a:gd name="T75" fmla="*/ 68 h 1316"/>
                <a:gd name="T76" fmla="*/ 1404 w 2280"/>
                <a:gd name="T77" fmla="*/ 41 h 1316"/>
                <a:gd name="T78" fmla="*/ 1304 w 2280"/>
                <a:gd name="T79" fmla="*/ 11 h 1316"/>
                <a:gd name="T80" fmla="*/ 1200 w 2280"/>
                <a:gd name="T81" fmla="*/ 84 h 1316"/>
                <a:gd name="T82" fmla="*/ 1068 w 2280"/>
                <a:gd name="T83" fmla="*/ 77 h 1316"/>
                <a:gd name="T84" fmla="*/ 947 w 2280"/>
                <a:gd name="T85" fmla="*/ 38 h 1316"/>
                <a:gd name="T86" fmla="*/ 840 w 2280"/>
                <a:gd name="T87" fmla="*/ 20 h 1316"/>
                <a:gd name="T88" fmla="*/ 749 w 2280"/>
                <a:gd name="T89" fmla="*/ 39 h 1316"/>
                <a:gd name="T90" fmla="*/ 690 w 2280"/>
                <a:gd name="T91" fmla="*/ 125 h 1316"/>
                <a:gd name="T92" fmla="*/ 666 w 2280"/>
                <a:gd name="T93" fmla="*/ 219 h 1316"/>
                <a:gd name="T94" fmla="*/ 588 w 2280"/>
                <a:gd name="T95" fmla="*/ 162 h 1316"/>
                <a:gd name="T96" fmla="*/ 477 w 2280"/>
                <a:gd name="T97" fmla="*/ 189 h 1316"/>
                <a:gd name="T98" fmla="*/ 372 w 2280"/>
                <a:gd name="T99" fmla="*/ 231 h 1316"/>
                <a:gd name="T100" fmla="*/ 270 w 2280"/>
                <a:gd name="T101" fmla="*/ 165 h 1316"/>
                <a:gd name="T102" fmla="*/ 183 w 2280"/>
                <a:gd name="T103" fmla="*/ 156 h 1316"/>
                <a:gd name="T104" fmla="*/ 78 w 2280"/>
                <a:gd name="T105" fmla="*/ 227 h 1316"/>
                <a:gd name="T106" fmla="*/ 63 w 2280"/>
                <a:gd name="T107" fmla="*/ 342 h 1316"/>
                <a:gd name="T108" fmla="*/ 0 w 2280"/>
                <a:gd name="T109" fmla="*/ 449 h 1316"/>
                <a:gd name="T110" fmla="*/ 50 w 2280"/>
                <a:gd name="T111" fmla="*/ 534 h 1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80" h="1316">
                  <a:moveTo>
                    <a:pt x="77" y="560"/>
                  </a:moveTo>
                  <a:lnTo>
                    <a:pt x="105" y="555"/>
                  </a:lnTo>
                  <a:lnTo>
                    <a:pt x="141" y="555"/>
                  </a:lnTo>
                  <a:lnTo>
                    <a:pt x="170" y="557"/>
                  </a:lnTo>
                  <a:lnTo>
                    <a:pt x="200" y="566"/>
                  </a:lnTo>
                  <a:lnTo>
                    <a:pt x="230" y="581"/>
                  </a:lnTo>
                  <a:lnTo>
                    <a:pt x="264" y="600"/>
                  </a:lnTo>
                  <a:lnTo>
                    <a:pt x="293" y="620"/>
                  </a:lnTo>
                  <a:lnTo>
                    <a:pt x="324" y="642"/>
                  </a:lnTo>
                  <a:lnTo>
                    <a:pt x="356" y="669"/>
                  </a:lnTo>
                  <a:lnTo>
                    <a:pt x="374" y="690"/>
                  </a:lnTo>
                  <a:lnTo>
                    <a:pt x="387" y="711"/>
                  </a:lnTo>
                  <a:lnTo>
                    <a:pt x="396" y="728"/>
                  </a:lnTo>
                  <a:lnTo>
                    <a:pt x="420" y="725"/>
                  </a:lnTo>
                  <a:lnTo>
                    <a:pt x="438" y="731"/>
                  </a:lnTo>
                  <a:lnTo>
                    <a:pt x="443" y="749"/>
                  </a:lnTo>
                  <a:lnTo>
                    <a:pt x="440" y="761"/>
                  </a:lnTo>
                  <a:lnTo>
                    <a:pt x="465" y="771"/>
                  </a:lnTo>
                  <a:lnTo>
                    <a:pt x="486" y="765"/>
                  </a:lnTo>
                  <a:lnTo>
                    <a:pt x="512" y="767"/>
                  </a:lnTo>
                  <a:lnTo>
                    <a:pt x="513" y="785"/>
                  </a:lnTo>
                  <a:lnTo>
                    <a:pt x="524" y="807"/>
                  </a:lnTo>
                  <a:lnTo>
                    <a:pt x="540" y="815"/>
                  </a:lnTo>
                  <a:lnTo>
                    <a:pt x="557" y="837"/>
                  </a:lnTo>
                  <a:lnTo>
                    <a:pt x="577" y="851"/>
                  </a:lnTo>
                  <a:lnTo>
                    <a:pt x="588" y="870"/>
                  </a:lnTo>
                  <a:lnTo>
                    <a:pt x="590" y="888"/>
                  </a:lnTo>
                  <a:lnTo>
                    <a:pt x="603" y="914"/>
                  </a:lnTo>
                  <a:lnTo>
                    <a:pt x="611" y="942"/>
                  </a:lnTo>
                  <a:lnTo>
                    <a:pt x="615" y="962"/>
                  </a:lnTo>
                  <a:lnTo>
                    <a:pt x="624" y="986"/>
                  </a:lnTo>
                  <a:lnTo>
                    <a:pt x="650" y="993"/>
                  </a:lnTo>
                  <a:lnTo>
                    <a:pt x="672" y="996"/>
                  </a:lnTo>
                  <a:lnTo>
                    <a:pt x="696" y="987"/>
                  </a:lnTo>
                  <a:lnTo>
                    <a:pt x="710" y="1011"/>
                  </a:lnTo>
                  <a:lnTo>
                    <a:pt x="720" y="1029"/>
                  </a:lnTo>
                  <a:lnTo>
                    <a:pt x="728" y="1043"/>
                  </a:lnTo>
                  <a:lnTo>
                    <a:pt x="741" y="1059"/>
                  </a:lnTo>
                  <a:lnTo>
                    <a:pt x="749" y="1070"/>
                  </a:lnTo>
                  <a:lnTo>
                    <a:pt x="761" y="1083"/>
                  </a:lnTo>
                  <a:lnTo>
                    <a:pt x="780" y="1091"/>
                  </a:lnTo>
                  <a:lnTo>
                    <a:pt x="809" y="1097"/>
                  </a:lnTo>
                  <a:lnTo>
                    <a:pt x="837" y="1101"/>
                  </a:lnTo>
                  <a:lnTo>
                    <a:pt x="867" y="1100"/>
                  </a:lnTo>
                  <a:lnTo>
                    <a:pt x="894" y="1103"/>
                  </a:lnTo>
                  <a:lnTo>
                    <a:pt x="897" y="1082"/>
                  </a:lnTo>
                  <a:lnTo>
                    <a:pt x="897" y="1059"/>
                  </a:lnTo>
                  <a:lnTo>
                    <a:pt x="920" y="1049"/>
                  </a:lnTo>
                  <a:lnTo>
                    <a:pt x="939" y="1052"/>
                  </a:lnTo>
                  <a:lnTo>
                    <a:pt x="956" y="1059"/>
                  </a:lnTo>
                  <a:lnTo>
                    <a:pt x="968" y="1076"/>
                  </a:lnTo>
                  <a:lnTo>
                    <a:pt x="995" y="1083"/>
                  </a:lnTo>
                  <a:lnTo>
                    <a:pt x="998" y="1101"/>
                  </a:lnTo>
                  <a:lnTo>
                    <a:pt x="1020" y="1113"/>
                  </a:lnTo>
                  <a:lnTo>
                    <a:pt x="1052" y="1104"/>
                  </a:lnTo>
                  <a:lnTo>
                    <a:pt x="1064" y="1085"/>
                  </a:lnTo>
                  <a:lnTo>
                    <a:pt x="1076" y="1061"/>
                  </a:lnTo>
                  <a:lnTo>
                    <a:pt x="1098" y="1052"/>
                  </a:lnTo>
                  <a:lnTo>
                    <a:pt x="1127" y="1053"/>
                  </a:lnTo>
                  <a:lnTo>
                    <a:pt x="1157" y="1055"/>
                  </a:lnTo>
                  <a:lnTo>
                    <a:pt x="1181" y="1073"/>
                  </a:lnTo>
                  <a:lnTo>
                    <a:pt x="1205" y="1085"/>
                  </a:lnTo>
                  <a:lnTo>
                    <a:pt x="1223" y="1083"/>
                  </a:lnTo>
                  <a:lnTo>
                    <a:pt x="1239" y="1101"/>
                  </a:lnTo>
                  <a:lnTo>
                    <a:pt x="1221" y="1112"/>
                  </a:lnTo>
                  <a:lnTo>
                    <a:pt x="1197" y="1119"/>
                  </a:lnTo>
                  <a:lnTo>
                    <a:pt x="1187" y="1139"/>
                  </a:lnTo>
                  <a:lnTo>
                    <a:pt x="1205" y="1149"/>
                  </a:lnTo>
                  <a:lnTo>
                    <a:pt x="1221" y="1172"/>
                  </a:lnTo>
                  <a:lnTo>
                    <a:pt x="1226" y="1188"/>
                  </a:lnTo>
                  <a:lnTo>
                    <a:pt x="1239" y="1205"/>
                  </a:lnTo>
                  <a:lnTo>
                    <a:pt x="1256" y="1223"/>
                  </a:lnTo>
                  <a:lnTo>
                    <a:pt x="1277" y="1223"/>
                  </a:lnTo>
                  <a:lnTo>
                    <a:pt x="1301" y="1212"/>
                  </a:lnTo>
                  <a:lnTo>
                    <a:pt x="1334" y="1208"/>
                  </a:lnTo>
                  <a:lnTo>
                    <a:pt x="1361" y="1205"/>
                  </a:lnTo>
                  <a:lnTo>
                    <a:pt x="1392" y="1200"/>
                  </a:lnTo>
                  <a:lnTo>
                    <a:pt x="1416" y="1191"/>
                  </a:lnTo>
                  <a:lnTo>
                    <a:pt x="1433" y="1184"/>
                  </a:lnTo>
                  <a:lnTo>
                    <a:pt x="1446" y="1173"/>
                  </a:lnTo>
                  <a:lnTo>
                    <a:pt x="1436" y="1157"/>
                  </a:lnTo>
                  <a:lnTo>
                    <a:pt x="1428" y="1140"/>
                  </a:lnTo>
                  <a:lnTo>
                    <a:pt x="1442" y="1130"/>
                  </a:lnTo>
                  <a:lnTo>
                    <a:pt x="1461" y="1130"/>
                  </a:lnTo>
                  <a:lnTo>
                    <a:pt x="1479" y="1131"/>
                  </a:lnTo>
                  <a:lnTo>
                    <a:pt x="1490" y="1106"/>
                  </a:lnTo>
                  <a:lnTo>
                    <a:pt x="1484" y="1079"/>
                  </a:lnTo>
                  <a:lnTo>
                    <a:pt x="1481" y="1058"/>
                  </a:lnTo>
                  <a:lnTo>
                    <a:pt x="1484" y="1041"/>
                  </a:lnTo>
                  <a:lnTo>
                    <a:pt x="1499" y="1022"/>
                  </a:lnTo>
                  <a:lnTo>
                    <a:pt x="1524" y="1025"/>
                  </a:lnTo>
                  <a:lnTo>
                    <a:pt x="1550" y="1035"/>
                  </a:lnTo>
                  <a:lnTo>
                    <a:pt x="1572" y="1037"/>
                  </a:lnTo>
                  <a:lnTo>
                    <a:pt x="1595" y="1029"/>
                  </a:lnTo>
                  <a:lnTo>
                    <a:pt x="1623" y="1011"/>
                  </a:lnTo>
                  <a:lnTo>
                    <a:pt x="1647" y="993"/>
                  </a:lnTo>
                  <a:lnTo>
                    <a:pt x="1659" y="981"/>
                  </a:lnTo>
                  <a:lnTo>
                    <a:pt x="1649" y="957"/>
                  </a:lnTo>
                  <a:lnTo>
                    <a:pt x="1653" y="942"/>
                  </a:lnTo>
                  <a:lnTo>
                    <a:pt x="1677" y="939"/>
                  </a:lnTo>
                  <a:lnTo>
                    <a:pt x="1694" y="957"/>
                  </a:lnTo>
                  <a:lnTo>
                    <a:pt x="1712" y="969"/>
                  </a:lnTo>
                  <a:lnTo>
                    <a:pt x="1718" y="996"/>
                  </a:lnTo>
                  <a:lnTo>
                    <a:pt x="1724" y="1017"/>
                  </a:lnTo>
                  <a:lnTo>
                    <a:pt x="1736" y="1041"/>
                  </a:lnTo>
                  <a:lnTo>
                    <a:pt x="1757" y="1053"/>
                  </a:lnTo>
                  <a:lnTo>
                    <a:pt x="1787" y="1055"/>
                  </a:lnTo>
                  <a:lnTo>
                    <a:pt x="1806" y="1076"/>
                  </a:lnTo>
                  <a:lnTo>
                    <a:pt x="1826" y="1098"/>
                  </a:lnTo>
                  <a:lnTo>
                    <a:pt x="1839" y="1113"/>
                  </a:lnTo>
                  <a:lnTo>
                    <a:pt x="1860" y="1124"/>
                  </a:lnTo>
                  <a:lnTo>
                    <a:pt x="1869" y="1146"/>
                  </a:lnTo>
                  <a:lnTo>
                    <a:pt x="1877" y="1164"/>
                  </a:lnTo>
                  <a:lnTo>
                    <a:pt x="1890" y="1179"/>
                  </a:lnTo>
                  <a:lnTo>
                    <a:pt x="1904" y="1191"/>
                  </a:lnTo>
                  <a:lnTo>
                    <a:pt x="1925" y="1191"/>
                  </a:lnTo>
                  <a:lnTo>
                    <a:pt x="1953" y="1190"/>
                  </a:lnTo>
                  <a:lnTo>
                    <a:pt x="1977" y="1199"/>
                  </a:lnTo>
                  <a:lnTo>
                    <a:pt x="1997" y="1211"/>
                  </a:lnTo>
                  <a:lnTo>
                    <a:pt x="2021" y="1226"/>
                  </a:lnTo>
                  <a:lnTo>
                    <a:pt x="2042" y="1248"/>
                  </a:lnTo>
                  <a:lnTo>
                    <a:pt x="2070" y="1262"/>
                  </a:lnTo>
                  <a:lnTo>
                    <a:pt x="2097" y="1274"/>
                  </a:lnTo>
                  <a:lnTo>
                    <a:pt x="2121" y="1287"/>
                  </a:lnTo>
                  <a:lnTo>
                    <a:pt x="2142" y="1295"/>
                  </a:lnTo>
                  <a:lnTo>
                    <a:pt x="2186" y="1316"/>
                  </a:lnTo>
                  <a:lnTo>
                    <a:pt x="2211" y="1316"/>
                  </a:lnTo>
                  <a:lnTo>
                    <a:pt x="2238" y="1313"/>
                  </a:lnTo>
                  <a:lnTo>
                    <a:pt x="2262" y="1299"/>
                  </a:lnTo>
                  <a:lnTo>
                    <a:pt x="2280" y="1278"/>
                  </a:lnTo>
                  <a:lnTo>
                    <a:pt x="2276" y="1254"/>
                  </a:lnTo>
                  <a:lnTo>
                    <a:pt x="2255" y="1230"/>
                  </a:lnTo>
                  <a:lnTo>
                    <a:pt x="2241" y="1209"/>
                  </a:lnTo>
                  <a:lnTo>
                    <a:pt x="2223" y="1197"/>
                  </a:lnTo>
                  <a:lnTo>
                    <a:pt x="2198" y="1197"/>
                  </a:lnTo>
                  <a:lnTo>
                    <a:pt x="2184" y="1176"/>
                  </a:lnTo>
                  <a:lnTo>
                    <a:pt x="2166" y="1155"/>
                  </a:lnTo>
                  <a:lnTo>
                    <a:pt x="2141" y="1145"/>
                  </a:lnTo>
                  <a:lnTo>
                    <a:pt x="2106" y="1136"/>
                  </a:lnTo>
                  <a:lnTo>
                    <a:pt x="2084" y="1125"/>
                  </a:lnTo>
                  <a:lnTo>
                    <a:pt x="2051" y="1067"/>
                  </a:lnTo>
                  <a:lnTo>
                    <a:pt x="2031" y="1049"/>
                  </a:lnTo>
                  <a:lnTo>
                    <a:pt x="2045" y="1034"/>
                  </a:lnTo>
                  <a:lnTo>
                    <a:pt x="2042" y="1002"/>
                  </a:lnTo>
                  <a:lnTo>
                    <a:pt x="2031" y="969"/>
                  </a:lnTo>
                  <a:lnTo>
                    <a:pt x="2030" y="939"/>
                  </a:lnTo>
                  <a:lnTo>
                    <a:pt x="2025" y="905"/>
                  </a:lnTo>
                  <a:lnTo>
                    <a:pt x="2027" y="870"/>
                  </a:lnTo>
                  <a:lnTo>
                    <a:pt x="2025" y="830"/>
                  </a:lnTo>
                  <a:lnTo>
                    <a:pt x="2027" y="794"/>
                  </a:lnTo>
                  <a:lnTo>
                    <a:pt x="2039" y="764"/>
                  </a:lnTo>
                  <a:lnTo>
                    <a:pt x="2055" y="740"/>
                  </a:lnTo>
                  <a:lnTo>
                    <a:pt x="2061" y="714"/>
                  </a:lnTo>
                  <a:lnTo>
                    <a:pt x="2052" y="686"/>
                  </a:lnTo>
                  <a:lnTo>
                    <a:pt x="2043" y="654"/>
                  </a:lnTo>
                  <a:lnTo>
                    <a:pt x="2037" y="638"/>
                  </a:lnTo>
                  <a:lnTo>
                    <a:pt x="2019" y="635"/>
                  </a:lnTo>
                  <a:lnTo>
                    <a:pt x="2012" y="611"/>
                  </a:lnTo>
                  <a:lnTo>
                    <a:pt x="2009" y="582"/>
                  </a:lnTo>
                  <a:lnTo>
                    <a:pt x="1998" y="560"/>
                  </a:lnTo>
                  <a:lnTo>
                    <a:pt x="1977" y="549"/>
                  </a:lnTo>
                  <a:lnTo>
                    <a:pt x="1961" y="527"/>
                  </a:lnTo>
                  <a:lnTo>
                    <a:pt x="1932" y="513"/>
                  </a:lnTo>
                  <a:lnTo>
                    <a:pt x="1908" y="491"/>
                  </a:lnTo>
                  <a:lnTo>
                    <a:pt x="1886" y="467"/>
                  </a:lnTo>
                  <a:lnTo>
                    <a:pt x="1859" y="458"/>
                  </a:lnTo>
                  <a:lnTo>
                    <a:pt x="1839" y="447"/>
                  </a:lnTo>
                  <a:lnTo>
                    <a:pt x="1835" y="431"/>
                  </a:lnTo>
                  <a:lnTo>
                    <a:pt x="1827" y="402"/>
                  </a:lnTo>
                  <a:lnTo>
                    <a:pt x="1829" y="362"/>
                  </a:lnTo>
                  <a:lnTo>
                    <a:pt x="1824" y="333"/>
                  </a:lnTo>
                  <a:lnTo>
                    <a:pt x="1797" y="308"/>
                  </a:lnTo>
                  <a:lnTo>
                    <a:pt x="1776" y="288"/>
                  </a:lnTo>
                  <a:lnTo>
                    <a:pt x="1754" y="276"/>
                  </a:lnTo>
                  <a:lnTo>
                    <a:pt x="1739" y="279"/>
                  </a:lnTo>
                  <a:lnTo>
                    <a:pt x="1724" y="270"/>
                  </a:lnTo>
                  <a:lnTo>
                    <a:pt x="1712" y="245"/>
                  </a:lnTo>
                  <a:lnTo>
                    <a:pt x="1701" y="233"/>
                  </a:lnTo>
                  <a:lnTo>
                    <a:pt x="1674" y="228"/>
                  </a:lnTo>
                  <a:lnTo>
                    <a:pt x="1671" y="203"/>
                  </a:lnTo>
                  <a:lnTo>
                    <a:pt x="1664" y="182"/>
                  </a:lnTo>
                  <a:lnTo>
                    <a:pt x="1646" y="164"/>
                  </a:lnTo>
                  <a:lnTo>
                    <a:pt x="1641" y="140"/>
                  </a:lnTo>
                  <a:lnTo>
                    <a:pt x="1635" y="114"/>
                  </a:lnTo>
                  <a:lnTo>
                    <a:pt x="1610" y="95"/>
                  </a:lnTo>
                  <a:lnTo>
                    <a:pt x="1593" y="83"/>
                  </a:lnTo>
                  <a:lnTo>
                    <a:pt x="1568" y="77"/>
                  </a:lnTo>
                  <a:lnTo>
                    <a:pt x="1545" y="71"/>
                  </a:lnTo>
                  <a:lnTo>
                    <a:pt x="1517" y="65"/>
                  </a:lnTo>
                  <a:lnTo>
                    <a:pt x="1502" y="68"/>
                  </a:lnTo>
                  <a:lnTo>
                    <a:pt x="1481" y="74"/>
                  </a:lnTo>
                  <a:lnTo>
                    <a:pt x="1461" y="78"/>
                  </a:lnTo>
                  <a:lnTo>
                    <a:pt x="1439" y="68"/>
                  </a:lnTo>
                  <a:lnTo>
                    <a:pt x="1424" y="53"/>
                  </a:lnTo>
                  <a:lnTo>
                    <a:pt x="1404" y="41"/>
                  </a:lnTo>
                  <a:lnTo>
                    <a:pt x="1383" y="36"/>
                  </a:lnTo>
                  <a:lnTo>
                    <a:pt x="1364" y="23"/>
                  </a:lnTo>
                  <a:lnTo>
                    <a:pt x="1341" y="21"/>
                  </a:lnTo>
                  <a:lnTo>
                    <a:pt x="1322" y="14"/>
                  </a:lnTo>
                  <a:lnTo>
                    <a:pt x="1304" y="11"/>
                  </a:lnTo>
                  <a:lnTo>
                    <a:pt x="1277" y="27"/>
                  </a:lnTo>
                  <a:lnTo>
                    <a:pt x="1259" y="39"/>
                  </a:lnTo>
                  <a:lnTo>
                    <a:pt x="1239" y="51"/>
                  </a:lnTo>
                  <a:lnTo>
                    <a:pt x="1223" y="66"/>
                  </a:lnTo>
                  <a:lnTo>
                    <a:pt x="1200" y="84"/>
                  </a:lnTo>
                  <a:lnTo>
                    <a:pt x="1178" y="90"/>
                  </a:lnTo>
                  <a:lnTo>
                    <a:pt x="1151" y="96"/>
                  </a:lnTo>
                  <a:lnTo>
                    <a:pt x="1122" y="98"/>
                  </a:lnTo>
                  <a:lnTo>
                    <a:pt x="1097" y="89"/>
                  </a:lnTo>
                  <a:lnTo>
                    <a:pt x="1068" y="77"/>
                  </a:lnTo>
                  <a:lnTo>
                    <a:pt x="1044" y="66"/>
                  </a:lnTo>
                  <a:lnTo>
                    <a:pt x="1011" y="69"/>
                  </a:lnTo>
                  <a:lnTo>
                    <a:pt x="990" y="69"/>
                  </a:lnTo>
                  <a:lnTo>
                    <a:pt x="968" y="50"/>
                  </a:lnTo>
                  <a:lnTo>
                    <a:pt x="947" y="38"/>
                  </a:lnTo>
                  <a:lnTo>
                    <a:pt x="929" y="17"/>
                  </a:lnTo>
                  <a:lnTo>
                    <a:pt x="900" y="0"/>
                  </a:lnTo>
                  <a:lnTo>
                    <a:pt x="878" y="8"/>
                  </a:lnTo>
                  <a:lnTo>
                    <a:pt x="860" y="17"/>
                  </a:lnTo>
                  <a:lnTo>
                    <a:pt x="840" y="20"/>
                  </a:lnTo>
                  <a:lnTo>
                    <a:pt x="819" y="11"/>
                  </a:lnTo>
                  <a:lnTo>
                    <a:pt x="800" y="8"/>
                  </a:lnTo>
                  <a:lnTo>
                    <a:pt x="773" y="14"/>
                  </a:lnTo>
                  <a:lnTo>
                    <a:pt x="761" y="24"/>
                  </a:lnTo>
                  <a:lnTo>
                    <a:pt x="749" y="39"/>
                  </a:lnTo>
                  <a:lnTo>
                    <a:pt x="738" y="54"/>
                  </a:lnTo>
                  <a:lnTo>
                    <a:pt x="731" y="74"/>
                  </a:lnTo>
                  <a:lnTo>
                    <a:pt x="705" y="83"/>
                  </a:lnTo>
                  <a:lnTo>
                    <a:pt x="693" y="99"/>
                  </a:lnTo>
                  <a:lnTo>
                    <a:pt x="690" y="125"/>
                  </a:lnTo>
                  <a:lnTo>
                    <a:pt x="702" y="143"/>
                  </a:lnTo>
                  <a:lnTo>
                    <a:pt x="717" y="167"/>
                  </a:lnTo>
                  <a:lnTo>
                    <a:pt x="714" y="192"/>
                  </a:lnTo>
                  <a:lnTo>
                    <a:pt x="696" y="209"/>
                  </a:lnTo>
                  <a:lnTo>
                    <a:pt x="666" y="219"/>
                  </a:lnTo>
                  <a:lnTo>
                    <a:pt x="650" y="216"/>
                  </a:lnTo>
                  <a:lnTo>
                    <a:pt x="630" y="206"/>
                  </a:lnTo>
                  <a:lnTo>
                    <a:pt x="618" y="192"/>
                  </a:lnTo>
                  <a:lnTo>
                    <a:pt x="600" y="173"/>
                  </a:lnTo>
                  <a:lnTo>
                    <a:pt x="588" y="162"/>
                  </a:lnTo>
                  <a:lnTo>
                    <a:pt x="567" y="152"/>
                  </a:lnTo>
                  <a:lnTo>
                    <a:pt x="546" y="155"/>
                  </a:lnTo>
                  <a:lnTo>
                    <a:pt x="521" y="162"/>
                  </a:lnTo>
                  <a:lnTo>
                    <a:pt x="498" y="174"/>
                  </a:lnTo>
                  <a:lnTo>
                    <a:pt x="477" y="189"/>
                  </a:lnTo>
                  <a:lnTo>
                    <a:pt x="458" y="204"/>
                  </a:lnTo>
                  <a:lnTo>
                    <a:pt x="437" y="212"/>
                  </a:lnTo>
                  <a:lnTo>
                    <a:pt x="411" y="218"/>
                  </a:lnTo>
                  <a:lnTo>
                    <a:pt x="386" y="231"/>
                  </a:lnTo>
                  <a:lnTo>
                    <a:pt x="372" y="231"/>
                  </a:lnTo>
                  <a:lnTo>
                    <a:pt x="359" y="215"/>
                  </a:lnTo>
                  <a:lnTo>
                    <a:pt x="350" y="197"/>
                  </a:lnTo>
                  <a:lnTo>
                    <a:pt x="338" y="182"/>
                  </a:lnTo>
                  <a:lnTo>
                    <a:pt x="294" y="173"/>
                  </a:lnTo>
                  <a:lnTo>
                    <a:pt x="270" y="165"/>
                  </a:lnTo>
                  <a:lnTo>
                    <a:pt x="249" y="152"/>
                  </a:lnTo>
                  <a:lnTo>
                    <a:pt x="228" y="164"/>
                  </a:lnTo>
                  <a:lnTo>
                    <a:pt x="210" y="174"/>
                  </a:lnTo>
                  <a:lnTo>
                    <a:pt x="197" y="164"/>
                  </a:lnTo>
                  <a:lnTo>
                    <a:pt x="183" y="156"/>
                  </a:lnTo>
                  <a:lnTo>
                    <a:pt x="158" y="165"/>
                  </a:lnTo>
                  <a:lnTo>
                    <a:pt x="135" y="179"/>
                  </a:lnTo>
                  <a:lnTo>
                    <a:pt x="113" y="188"/>
                  </a:lnTo>
                  <a:lnTo>
                    <a:pt x="101" y="210"/>
                  </a:lnTo>
                  <a:lnTo>
                    <a:pt x="78" y="227"/>
                  </a:lnTo>
                  <a:lnTo>
                    <a:pt x="69" y="248"/>
                  </a:lnTo>
                  <a:lnTo>
                    <a:pt x="66" y="273"/>
                  </a:lnTo>
                  <a:lnTo>
                    <a:pt x="53" y="297"/>
                  </a:lnTo>
                  <a:lnTo>
                    <a:pt x="65" y="321"/>
                  </a:lnTo>
                  <a:lnTo>
                    <a:pt x="63" y="342"/>
                  </a:lnTo>
                  <a:lnTo>
                    <a:pt x="62" y="368"/>
                  </a:lnTo>
                  <a:lnTo>
                    <a:pt x="39" y="389"/>
                  </a:lnTo>
                  <a:lnTo>
                    <a:pt x="24" y="407"/>
                  </a:lnTo>
                  <a:lnTo>
                    <a:pt x="5" y="429"/>
                  </a:lnTo>
                  <a:lnTo>
                    <a:pt x="0" y="449"/>
                  </a:lnTo>
                  <a:lnTo>
                    <a:pt x="11" y="470"/>
                  </a:lnTo>
                  <a:lnTo>
                    <a:pt x="17" y="492"/>
                  </a:lnTo>
                  <a:lnTo>
                    <a:pt x="18" y="516"/>
                  </a:lnTo>
                  <a:lnTo>
                    <a:pt x="38" y="530"/>
                  </a:lnTo>
                  <a:lnTo>
                    <a:pt x="50" y="534"/>
                  </a:lnTo>
                  <a:lnTo>
                    <a:pt x="65" y="549"/>
                  </a:lnTo>
                  <a:lnTo>
                    <a:pt x="77" y="560"/>
                  </a:lnTo>
                  <a:close/>
                </a:path>
              </a:pathLst>
            </a:custGeom>
            <a:solidFill>
              <a:srgbClr val="0070C0"/>
            </a:solidFill>
            <a:ln w="317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29" name="组合 128"/>
            <p:cNvGrpSpPr/>
            <p:nvPr/>
          </p:nvGrpSpPr>
          <p:grpSpPr>
            <a:xfrm>
              <a:off x="4024313" y="1339210"/>
              <a:ext cx="4079670" cy="4912365"/>
              <a:chOff x="4024313" y="1339210"/>
              <a:chExt cx="4079670" cy="4912365"/>
            </a:xfrm>
          </p:grpSpPr>
          <p:sp>
            <p:nvSpPr>
              <p:cNvPr id="171" name="Freeform 18"/>
              <p:cNvSpPr>
                <a:spLocks/>
              </p:cNvSpPr>
              <p:nvPr/>
            </p:nvSpPr>
            <p:spPr bwMode="auto">
              <a:xfrm>
                <a:off x="4024313" y="1339210"/>
                <a:ext cx="3543300" cy="2653355"/>
              </a:xfrm>
              <a:custGeom>
                <a:avLst/>
                <a:gdLst>
                  <a:gd name="connsiteX0" fmla="*/ 2459144 w 3543300"/>
                  <a:gd name="connsiteY0" fmla="*/ 749275 h 3408791"/>
                  <a:gd name="connsiteX1" fmla="*/ 2459144 w 3543300"/>
                  <a:gd name="connsiteY1" fmla="*/ 763888 h 3408791"/>
                  <a:gd name="connsiteX2" fmla="*/ 2489304 w 3543300"/>
                  <a:gd name="connsiteY2" fmla="*/ 792841 h 3408791"/>
                  <a:gd name="connsiteX3" fmla="*/ 2504384 w 3543300"/>
                  <a:gd name="connsiteY3" fmla="*/ 786944 h 3408791"/>
                  <a:gd name="connsiteX4" fmla="*/ 2486762 w 3543300"/>
                  <a:gd name="connsiteY4" fmla="*/ 749275 h 3408791"/>
                  <a:gd name="connsiteX5" fmla="*/ 2459144 w 3543300"/>
                  <a:gd name="connsiteY5" fmla="*/ 749275 h 3408791"/>
                  <a:gd name="connsiteX6" fmla="*/ 2076363 w 3543300"/>
                  <a:gd name="connsiteY6" fmla="*/ 749275 h 3408791"/>
                  <a:gd name="connsiteX7" fmla="*/ 3171824 w 3543300"/>
                  <a:gd name="connsiteY7" fmla="*/ 0 h 3408791"/>
                  <a:gd name="connsiteX8" fmla="*/ 3171824 w 3543300"/>
                  <a:gd name="connsiteY8" fmla="*/ 748292 h 3408791"/>
                  <a:gd name="connsiteX9" fmla="*/ 3199149 w 3543300"/>
                  <a:gd name="connsiteY9" fmla="*/ 783727 h 3408791"/>
                  <a:gd name="connsiteX10" fmla="*/ 3222847 w 3543300"/>
                  <a:gd name="connsiteY10" fmla="*/ 793377 h 3408791"/>
                  <a:gd name="connsiteX11" fmla="*/ 3226617 w 3543300"/>
                  <a:gd name="connsiteY11" fmla="*/ 815360 h 3408791"/>
                  <a:gd name="connsiteX12" fmla="*/ 3255700 w 3543300"/>
                  <a:gd name="connsiteY12" fmla="*/ 815360 h 3408791"/>
                  <a:gd name="connsiteX13" fmla="*/ 3276166 w 3543300"/>
                  <a:gd name="connsiteY13" fmla="*/ 835198 h 3408791"/>
                  <a:gd name="connsiteX14" fmla="*/ 3278320 w 3543300"/>
                  <a:gd name="connsiteY14" fmla="*/ 864151 h 3408791"/>
                  <a:gd name="connsiteX15" fmla="*/ 3255161 w 3543300"/>
                  <a:gd name="connsiteY15" fmla="*/ 885062 h 3408791"/>
                  <a:gd name="connsiteX16" fmla="*/ 3247621 w 3543300"/>
                  <a:gd name="connsiteY16" fmla="*/ 931172 h 3408791"/>
                  <a:gd name="connsiteX17" fmla="*/ 3220154 w 3543300"/>
                  <a:gd name="connsiteY17" fmla="*/ 940823 h 3408791"/>
                  <a:gd name="connsiteX18" fmla="*/ 3209921 w 3543300"/>
                  <a:gd name="connsiteY18" fmla="*/ 966559 h 3408791"/>
                  <a:gd name="connsiteX19" fmla="*/ 3190532 w 3543300"/>
                  <a:gd name="connsiteY19" fmla="*/ 968704 h 3408791"/>
                  <a:gd name="connsiteX20" fmla="*/ 3158756 w 3543300"/>
                  <a:gd name="connsiteY20" fmla="*/ 950474 h 3408791"/>
                  <a:gd name="connsiteX21" fmla="*/ 3137213 w 3543300"/>
                  <a:gd name="connsiteY21" fmla="*/ 944040 h 3408791"/>
                  <a:gd name="connsiteX22" fmla="*/ 3140983 w 3543300"/>
                  <a:gd name="connsiteY22" fmla="*/ 918840 h 3408791"/>
                  <a:gd name="connsiteX23" fmla="*/ 3117824 w 3543300"/>
                  <a:gd name="connsiteY23" fmla="*/ 884526 h 3408791"/>
                  <a:gd name="connsiteX24" fmla="*/ 3102205 w 3543300"/>
                  <a:gd name="connsiteY24" fmla="*/ 900611 h 3408791"/>
                  <a:gd name="connsiteX25" fmla="*/ 3098974 w 3543300"/>
                  <a:gd name="connsiteY25" fmla="*/ 926346 h 3408791"/>
                  <a:gd name="connsiteX26" fmla="*/ 3111361 w 3543300"/>
                  <a:gd name="connsiteY26" fmla="*/ 960125 h 3408791"/>
                  <a:gd name="connsiteX27" fmla="*/ 3166834 w 3543300"/>
                  <a:gd name="connsiteY27" fmla="*/ 995512 h 3408791"/>
                  <a:gd name="connsiteX28" fmla="*/ 3189455 w 3543300"/>
                  <a:gd name="connsiteY28" fmla="*/ 1058779 h 3408791"/>
                  <a:gd name="connsiteX29" fmla="*/ 3193763 w 3543300"/>
                  <a:gd name="connsiteY29" fmla="*/ 1083979 h 3408791"/>
                  <a:gd name="connsiteX30" fmla="*/ 3179222 w 3543300"/>
                  <a:gd name="connsiteY30" fmla="*/ 1093630 h 3408791"/>
                  <a:gd name="connsiteX31" fmla="*/ 3178145 w 3543300"/>
                  <a:gd name="connsiteY31" fmla="*/ 1124728 h 3408791"/>
                  <a:gd name="connsiteX32" fmla="*/ 3188916 w 3543300"/>
                  <a:gd name="connsiteY32" fmla="*/ 1140276 h 3408791"/>
                  <a:gd name="connsiteX33" fmla="*/ 3178145 w 3543300"/>
                  <a:gd name="connsiteY33" fmla="*/ 1148319 h 3408791"/>
                  <a:gd name="connsiteX34" fmla="*/ 3158217 w 3543300"/>
                  <a:gd name="connsiteY34" fmla="*/ 1143493 h 3408791"/>
                  <a:gd name="connsiteX35" fmla="*/ 3119978 w 3543300"/>
                  <a:gd name="connsiteY35" fmla="*/ 1115077 h 3408791"/>
                  <a:gd name="connsiteX36" fmla="*/ 3107052 w 3543300"/>
                  <a:gd name="connsiteY36" fmla="*/ 1126336 h 3408791"/>
                  <a:gd name="connsiteX37" fmla="*/ 3136136 w 3543300"/>
                  <a:gd name="connsiteY37" fmla="*/ 1169229 h 3408791"/>
                  <a:gd name="connsiteX38" fmla="*/ 3122671 w 3543300"/>
                  <a:gd name="connsiteY38" fmla="*/ 1189067 h 3408791"/>
                  <a:gd name="connsiteX39" fmla="*/ 3092511 w 3543300"/>
                  <a:gd name="connsiteY39" fmla="*/ 1174055 h 3408791"/>
                  <a:gd name="connsiteX40" fmla="*/ 3066659 w 3543300"/>
                  <a:gd name="connsiteY40" fmla="*/ 1172982 h 3408791"/>
                  <a:gd name="connsiteX41" fmla="*/ 3021419 w 3543300"/>
                  <a:gd name="connsiteY41" fmla="*/ 1137596 h 3408791"/>
                  <a:gd name="connsiteX42" fmla="*/ 2977255 w 3543300"/>
                  <a:gd name="connsiteY42" fmla="*/ 1133842 h 3408791"/>
                  <a:gd name="connsiteX43" fmla="*/ 2949788 w 3543300"/>
                  <a:gd name="connsiteY43" fmla="*/ 1092558 h 3408791"/>
                  <a:gd name="connsiteX44" fmla="*/ 2904547 w 3543300"/>
                  <a:gd name="connsiteY44" fmla="*/ 1074864 h 3408791"/>
                  <a:gd name="connsiteX45" fmla="*/ 2900239 w 3543300"/>
                  <a:gd name="connsiteY45" fmla="*/ 1029290 h 3408791"/>
                  <a:gd name="connsiteX46" fmla="*/ 2822145 w 3543300"/>
                  <a:gd name="connsiteY46" fmla="*/ 1053954 h 3408791"/>
                  <a:gd name="connsiteX47" fmla="*/ 2788215 w 3543300"/>
                  <a:gd name="connsiteY47" fmla="*/ 1044303 h 3408791"/>
                  <a:gd name="connsiteX48" fmla="*/ 2754823 w 3543300"/>
                  <a:gd name="connsiteY48" fmla="*/ 1000337 h 3408791"/>
                  <a:gd name="connsiteX49" fmla="*/ 2783906 w 3543300"/>
                  <a:gd name="connsiteY49" fmla="*/ 971920 h 3408791"/>
                  <a:gd name="connsiteX50" fmla="*/ 2819452 w 3543300"/>
                  <a:gd name="connsiteY50" fmla="*/ 964950 h 3408791"/>
                  <a:gd name="connsiteX51" fmla="*/ 2860923 w 3543300"/>
                  <a:gd name="connsiteY51" fmla="*/ 975137 h 3408791"/>
                  <a:gd name="connsiteX52" fmla="*/ 2888929 w 3543300"/>
                  <a:gd name="connsiteY52" fmla="*/ 959053 h 3408791"/>
                  <a:gd name="connsiteX53" fmla="*/ 2881927 w 3543300"/>
                  <a:gd name="connsiteY53" fmla="*/ 921521 h 3408791"/>
                  <a:gd name="connsiteX54" fmla="*/ 2903470 w 3543300"/>
                  <a:gd name="connsiteY54" fmla="*/ 899002 h 3408791"/>
                  <a:gd name="connsiteX55" fmla="*/ 2894853 w 3543300"/>
                  <a:gd name="connsiteY55" fmla="*/ 873266 h 3408791"/>
                  <a:gd name="connsiteX56" fmla="*/ 2936862 w 3543300"/>
                  <a:gd name="connsiteY56" fmla="*/ 843241 h 3408791"/>
                  <a:gd name="connsiteX57" fmla="*/ 2930938 w 3543300"/>
                  <a:gd name="connsiteY57" fmla="*/ 788552 h 3408791"/>
                  <a:gd name="connsiteX58" fmla="*/ 2914780 w 3543300"/>
                  <a:gd name="connsiteY58" fmla="*/ 757991 h 3408791"/>
                  <a:gd name="connsiteX59" fmla="*/ 2884081 w 3543300"/>
                  <a:gd name="connsiteY59" fmla="*/ 767105 h 3408791"/>
                  <a:gd name="connsiteX60" fmla="*/ 2881096 w 3543300"/>
                  <a:gd name="connsiteY60" fmla="*/ 749275 h 3408791"/>
                  <a:gd name="connsiteX61" fmla="*/ 2643067 w 3543300"/>
                  <a:gd name="connsiteY61" fmla="*/ 749275 h 3408791"/>
                  <a:gd name="connsiteX62" fmla="*/ 2641722 w 3543300"/>
                  <a:gd name="connsiteY62" fmla="*/ 754237 h 3408791"/>
                  <a:gd name="connsiteX63" fmla="*/ 2665419 w 3543300"/>
                  <a:gd name="connsiteY63" fmla="*/ 791233 h 3408791"/>
                  <a:gd name="connsiteX64" fmla="*/ 2655725 w 3543300"/>
                  <a:gd name="connsiteY64" fmla="*/ 843241 h 3408791"/>
                  <a:gd name="connsiteX65" fmla="*/ 2634720 w 3543300"/>
                  <a:gd name="connsiteY65" fmla="*/ 852356 h 3408791"/>
                  <a:gd name="connsiteX66" fmla="*/ 2630412 w 3543300"/>
                  <a:gd name="connsiteY66" fmla="*/ 876483 h 3408791"/>
                  <a:gd name="connsiteX67" fmla="*/ 2614254 w 3543300"/>
                  <a:gd name="connsiteY67" fmla="*/ 889887 h 3408791"/>
                  <a:gd name="connsiteX68" fmla="*/ 2612100 w 3543300"/>
                  <a:gd name="connsiteY68" fmla="*/ 924738 h 3408791"/>
                  <a:gd name="connsiteX69" fmla="*/ 2586787 w 3543300"/>
                  <a:gd name="connsiteY69" fmla="*/ 919912 h 3408791"/>
                  <a:gd name="connsiteX70" fmla="*/ 2572245 w 3543300"/>
                  <a:gd name="connsiteY70" fmla="*/ 938142 h 3408791"/>
                  <a:gd name="connsiteX71" fmla="*/ 2661110 w 3543300"/>
                  <a:gd name="connsiteY71" fmla="*/ 1007307 h 3408791"/>
                  <a:gd name="connsiteX72" fmla="*/ 2694502 w 3543300"/>
                  <a:gd name="connsiteY72" fmla="*/ 1042694 h 3408791"/>
                  <a:gd name="connsiteX73" fmla="*/ 2675113 w 3543300"/>
                  <a:gd name="connsiteY73" fmla="*/ 1085588 h 3408791"/>
                  <a:gd name="connsiteX74" fmla="*/ 2641183 w 3543300"/>
                  <a:gd name="connsiteY74" fmla="*/ 1074328 h 3408791"/>
                  <a:gd name="connsiteX75" fmla="*/ 2605637 w 3543300"/>
                  <a:gd name="connsiteY75" fmla="*/ 1042158 h 3408791"/>
                  <a:gd name="connsiteX76" fmla="*/ 2586787 w 3543300"/>
                  <a:gd name="connsiteY76" fmla="*/ 1078081 h 3408791"/>
                  <a:gd name="connsiteX77" fmla="*/ 2548009 w 3543300"/>
                  <a:gd name="connsiteY77" fmla="*/ 1100600 h 3408791"/>
                  <a:gd name="connsiteX78" fmla="*/ 2520542 w 3543300"/>
                  <a:gd name="connsiteY78" fmla="*/ 1074864 h 3408791"/>
                  <a:gd name="connsiteX79" fmla="*/ 2486073 w 3543300"/>
                  <a:gd name="connsiteY79" fmla="*/ 1069503 h 3408791"/>
                  <a:gd name="connsiteX80" fmla="*/ 2505462 w 3543300"/>
                  <a:gd name="connsiteY80" fmla="*/ 1035724 h 3408791"/>
                  <a:gd name="connsiteX81" fmla="*/ 2510309 w 3543300"/>
                  <a:gd name="connsiteY81" fmla="*/ 1005163 h 3408791"/>
                  <a:gd name="connsiteX82" fmla="*/ 2500614 w 3543300"/>
                  <a:gd name="connsiteY82" fmla="*/ 989614 h 3408791"/>
                  <a:gd name="connsiteX83" fmla="*/ 2453758 w 3543300"/>
                  <a:gd name="connsiteY83" fmla="*/ 1042694 h 3408791"/>
                  <a:gd name="connsiteX84" fmla="*/ 2411749 w 3543300"/>
                  <a:gd name="connsiteY84" fmla="*/ 1041086 h 3408791"/>
                  <a:gd name="connsiteX85" fmla="*/ 2393976 w 3543300"/>
                  <a:gd name="connsiteY85" fmla="*/ 1092021 h 3408791"/>
                  <a:gd name="connsiteX86" fmla="*/ 2358430 w 3543300"/>
                  <a:gd name="connsiteY86" fmla="*/ 1135987 h 3408791"/>
                  <a:gd name="connsiteX87" fmla="*/ 2320191 w 3543300"/>
                  <a:gd name="connsiteY87" fmla="*/ 1179416 h 3408791"/>
                  <a:gd name="connsiteX88" fmla="*/ 2288954 w 3543300"/>
                  <a:gd name="connsiteY88" fmla="*/ 1214803 h 3408791"/>
                  <a:gd name="connsiteX89" fmla="*/ 2266333 w 3543300"/>
                  <a:gd name="connsiteY89" fmla="*/ 1255016 h 3408791"/>
                  <a:gd name="connsiteX90" fmla="*/ 2258793 w 3543300"/>
                  <a:gd name="connsiteY90" fmla="*/ 1304343 h 3408791"/>
                  <a:gd name="connsiteX91" fmla="*/ 2259870 w 3543300"/>
                  <a:gd name="connsiteY91" fmla="*/ 1369219 h 3408791"/>
                  <a:gd name="connsiteX92" fmla="*/ 2306727 w 3543300"/>
                  <a:gd name="connsiteY92" fmla="*/ 1383159 h 3408791"/>
                  <a:gd name="connsiteX93" fmla="*/ 2316960 w 3543300"/>
                  <a:gd name="connsiteY93" fmla="*/ 1430342 h 3408791"/>
                  <a:gd name="connsiteX94" fmla="*/ 2340657 w 3543300"/>
                  <a:gd name="connsiteY94" fmla="*/ 1468409 h 3408791"/>
                  <a:gd name="connsiteX95" fmla="*/ 2381050 w 3543300"/>
                  <a:gd name="connsiteY95" fmla="*/ 1463584 h 3408791"/>
                  <a:gd name="connsiteX96" fmla="*/ 2426829 w 3543300"/>
                  <a:gd name="connsiteY96" fmla="*/ 1487711 h 3408791"/>
                  <a:gd name="connsiteX97" fmla="*/ 2480148 w 3543300"/>
                  <a:gd name="connsiteY97" fmla="*/ 1529532 h 3408791"/>
                  <a:gd name="connsiteX98" fmla="*/ 2535083 w 3543300"/>
                  <a:gd name="connsiteY98" fmla="*/ 1550979 h 3408791"/>
                  <a:gd name="connsiteX99" fmla="*/ 2570091 w 3543300"/>
                  <a:gd name="connsiteY99" fmla="*/ 1576179 h 3408791"/>
                  <a:gd name="connsiteX100" fmla="*/ 2633643 w 3543300"/>
                  <a:gd name="connsiteY100" fmla="*/ 1574570 h 3408791"/>
                  <a:gd name="connsiteX101" fmla="*/ 2636874 w 3543300"/>
                  <a:gd name="connsiteY101" fmla="*/ 1613174 h 3408791"/>
                  <a:gd name="connsiteX102" fmla="*/ 2632027 w 3543300"/>
                  <a:gd name="connsiteY102" fmla="*/ 1659820 h 3408791"/>
                  <a:gd name="connsiteX103" fmla="*/ 2664342 w 3543300"/>
                  <a:gd name="connsiteY103" fmla="*/ 1730594 h 3408791"/>
                  <a:gd name="connsiteX104" fmla="*/ 2706351 w 3543300"/>
                  <a:gd name="connsiteY104" fmla="*/ 1776168 h 3408791"/>
                  <a:gd name="connsiteX105" fmla="*/ 2725740 w 3543300"/>
                  <a:gd name="connsiteY105" fmla="*/ 1761156 h 3408791"/>
                  <a:gd name="connsiteX106" fmla="*/ 2751591 w 3543300"/>
                  <a:gd name="connsiteY106" fmla="*/ 1730594 h 3408791"/>
                  <a:gd name="connsiteX107" fmla="*/ 2737050 w 3543300"/>
                  <a:gd name="connsiteY107" fmla="*/ 1649097 h 3408791"/>
                  <a:gd name="connsiteX108" fmla="*/ 2716045 w 3543300"/>
                  <a:gd name="connsiteY108" fmla="*/ 1616927 h 3408791"/>
                  <a:gd name="connsiteX109" fmla="*/ 2723585 w 3543300"/>
                  <a:gd name="connsiteY109" fmla="*/ 1583149 h 3408791"/>
                  <a:gd name="connsiteX110" fmla="*/ 2755900 w 3543300"/>
                  <a:gd name="connsiteY110" fmla="*/ 1578323 h 3408791"/>
                  <a:gd name="connsiteX111" fmla="*/ 2795216 w 3543300"/>
                  <a:gd name="connsiteY111" fmla="*/ 1550443 h 3408791"/>
                  <a:gd name="connsiteX112" fmla="*/ 2804911 w 3543300"/>
                  <a:gd name="connsiteY112" fmla="*/ 1490928 h 3408791"/>
                  <a:gd name="connsiteX113" fmla="*/ 2806526 w 3543300"/>
                  <a:gd name="connsiteY113" fmla="*/ 1444818 h 3408791"/>
                  <a:gd name="connsiteX114" fmla="*/ 2776905 w 3543300"/>
                  <a:gd name="connsiteY114" fmla="*/ 1407823 h 3408791"/>
                  <a:gd name="connsiteX115" fmla="*/ 2754284 w 3543300"/>
                  <a:gd name="connsiteY115" fmla="*/ 1394955 h 3408791"/>
                  <a:gd name="connsiteX116" fmla="*/ 2744590 w 3543300"/>
                  <a:gd name="connsiteY116" fmla="*/ 1363857 h 3408791"/>
                  <a:gd name="connsiteX117" fmla="*/ 2762902 w 3543300"/>
                  <a:gd name="connsiteY117" fmla="*/ 1340266 h 3408791"/>
                  <a:gd name="connsiteX118" fmla="*/ 2774212 w 3543300"/>
                  <a:gd name="connsiteY118" fmla="*/ 1317747 h 3408791"/>
                  <a:gd name="connsiteX119" fmla="*/ 2773673 w 3543300"/>
                  <a:gd name="connsiteY119" fmla="*/ 1285041 h 3408791"/>
                  <a:gd name="connsiteX120" fmla="*/ 2746744 w 3543300"/>
                  <a:gd name="connsiteY120" fmla="*/ 1268956 h 3408791"/>
                  <a:gd name="connsiteX121" fmla="*/ 2741358 w 3543300"/>
                  <a:gd name="connsiteY121" fmla="*/ 1253407 h 3408791"/>
                  <a:gd name="connsiteX122" fmla="*/ 2767210 w 3543300"/>
                  <a:gd name="connsiteY122" fmla="*/ 1238395 h 3408791"/>
                  <a:gd name="connsiteX123" fmla="*/ 2767749 w 3543300"/>
                  <a:gd name="connsiteY123" fmla="*/ 1212659 h 3408791"/>
                  <a:gd name="connsiteX124" fmla="*/ 2780136 w 3543300"/>
                  <a:gd name="connsiteY124" fmla="*/ 1189067 h 3408791"/>
                  <a:gd name="connsiteX125" fmla="*/ 2786599 w 3543300"/>
                  <a:gd name="connsiteY125" fmla="*/ 1168157 h 3408791"/>
                  <a:gd name="connsiteX126" fmla="*/ 2824299 w 3543300"/>
                  <a:gd name="connsiteY126" fmla="*/ 1164940 h 3408791"/>
                  <a:gd name="connsiteX127" fmla="*/ 2843688 w 3543300"/>
                  <a:gd name="connsiteY127" fmla="*/ 1156897 h 3408791"/>
                  <a:gd name="connsiteX128" fmla="*/ 2867386 w 3543300"/>
                  <a:gd name="connsiteY128" fmla="*/ 1167621 h 3408791"/>
                  <a:gd name="connsiteX129" fmla="*/ 2890006 w 3543300"/>
                  <a:gd name="connsiteY129" fmla="*/ 1143493 h 3408791"/>
                  <a:gd name="connsiteX130" fmla="*/ 2917473 w 3543300"/>
                  <a:gd name="connsiteY130" fmla="*/ 1157970 h 3408791"/>
                  <a:gd name="connsiteX131" fmla="*/ 2940093 w 3543300"/>
                  <a:gd name="connsiteY131" fmla="*/ 1177272 h 3408791"/>
                  <a:gd name="connsiteX132" fmla="*/ 2962714 w 3543300"/>
                  <a:gd name="connsiteY132" fmla="*/ 1203544 h 3408791"/>
                  <a:gd name="connsiteX133" fmla="*/ 2990720 w 3543300"/>
                  <a:gd name="connsiteY133" fmla="*/ 1249654 h 3408791"/>
                  <a:gd name="connsiteX134" fmla="*/ 3022496 w 3543300"/>
                  <a:gd name="connsiteY134" fmla="*/ 1234105 h 3408791"/>
                  <a:gd name="connsiteX135" fmla="*/ 3030574 w 3543300"/>
                  <a:gd name="connsiteY135" fmla="*/ 1263058 h 3408791"/>
                  <a:gd name="connsiteX136" fmla="*/ 3019803 w 3543300"/>
                  <a:gd name="connsiteY136" fmla="*/ 1304879 h 3408791"/>
                  <a:gd name="connsiteX137" fmla="*/ 3031113 w 3543300"/>
                  <a:gd name="connsiteY137" fmla="*/ 1365466 h 3408791"/>
                  <a:gd name="connsiteX138" fmla="*/ 3066121 w 3543300"/>
                  <a:gd name="connsiteY138" fmla="*/ 1379942 h 3408791"/>
                  <a:gd name="connsiteX139" fmla="*/ 3105437 w 3543300"/>
                  <a:gd name="connsiteY139" fmla="*/ 1436239 h 3408791"/>
                  <a:gd name="connsiteX140" fmla="*/ 3158217 w 3543300"/>
                  <a:gd name="connsiteY140" fmla="*/ 1391202 h 3408791"/>
                  <a:gd name="connsiteX141" fmla="*/ 3150139 w 3543300"/>
                  <a:gd name="connsiteY141" fmla="*/ 1370827 h 3408791"/>
                  <a:gd name="connsiteX142" fmla="*/ 3182453 w 3543300"/>
                  <a:gd name="connsiteY142" fmla="*/ 1304343 h 3408791"/>
                  <a:gd name="connsiteX143" fmla="*/ 3198611 w 3543300"/>
                  <a:gd name="connsiteY143" fmla="*/ 1307560 h 3408791"/>
                  <a:gd name="connsiteX144" fmla="*/ 3199149 w 3543300"/>
                  <a:gd name="connsiteY144" fmla="*/ 1330615 h 3408791"/>
                  <a:gd name="connsiteX145" fmla="*/ 3230925 w 3543300"/>
                  <a:gd name="connsiteY145" fmla="*/ 1365466 h 3408791"/>
                  <a:gd name="connsiteX146" fmla="*/ 3237927 w 3543300"/>
                  <a:gd name="connsiteY146" fmla="*/ 1399244 h 3408791"/>
                  <a:gd name="connsiteX147" fmla="*/ 3251930 w 3543300"/>
                  <a:gd name="connsiteY147" fmla="*/ 1422299 h 3408791"/>
                  <a:gd name="connsiteX148" fmla="*/ 3247621 w 3543300"/>
                  <a:gd name="connsiteY148" fmla="*/ 1456078 h 3408791"/>
                  <a:gd name="connsiteX149" fmla="*/ 3279936 w 3543300"/>
                  <a:gd name="connsiteY149" fmla="*/ 1472163 h 3408791"/>
                  <a:gd name="connsiteX150" fmla="*/ 3265394 w 3543300"/>
                  <a:gd name="connsiteY150" fmla="*/ 1502724 h 3408791"/>
                  <a:gd name="connsiteX151" fmla="*/ 3268087 w 3543300"/>
                  <a:gd name="connsiteY151" fmla="*/ 1522026 h 3408791"/>
                  <a:gd name="connsiteX152" fmla="*/ 3289630 w 3543300"/>
                  <a:gd name="connsiteY152" fmla="*/ 1542400 h 3408791"/>
                  <a:gd name="connsiteX153" fmla="*/ 3303633 w 3543300"/>
                  <a:gd name="connsiteY153" fmla="*/ 1565455 h 3408791"/>
                  <a:gd name="connsiteX154" fmla="*/ 3337563 w 3543300"/>
                  <a:gd name="connsiteY154" fmla="*/ 1577787 h 3408791"/>
                  <a:gd name="connsiteX155" fmla="*/ 3347796 w 3543300"/>
                  <a:gd name="connsiteY155" fmla="*/ 1592264 h 3408791"/>
                  <a:gd name="connsiteX156" fmla="*/ 3379572 w 3543300"/>
                  <a:gd name="connsiteY156" fmla="*/ 1587974 h 3408791"/>
                  <a:gd name="connsiteX157" fmla="*/ 3394653 w 3543300"/>
                  <a:gd name="connsiteY157" fmla="*/ 1616927 h 3408791"/>
                  <a:gd name="connsiteX158" fmla="*/ 3401116 w 3543300"/>
                  <a:gd name="connsiteY158" fmla="*/ 1640519 h 3408791"/>
                  <a:gd name="connsiteX159" fmla="*/ 3425352 w 3543300"/>
                  <a:gd name="connsiteY159" fmla="*/ 1646953 h 3408791"/>
                  <a:gd name="connsiteX160" fmla="*/ 3445818 w 3543300"/>
                  <a:gd name="connsiteY160" fmla="*/ 1674297 h 3408791"/>
                  <a:gd name="connsiteX161" fmla="*/ 3438277 w 3543300"/>
                  <a:gd name="connsiteY161" fmla="*/ 1701641 h 3408791"/>
                  <a:gd name="connsiteX162" fmla="*/ 3447433 w 3543300"/>
                  <a:gd name="connsiteY162" fmla="*/ 1732203 h 3408791"/>
                  <a:gd name="connsiteX163" fmla="*/ 3447433 w 3543300"/>
                  <a:gd name="connsiteY163" fmla="*/ 1753649 h 3408791"/>
                  <a:gd name="connsiteX164" fmla="*/ 3456050 w 3543300"/>
                  <a:gd name="connsiteY164" fmla="*/ 1767590 h 3408791"/>
                  <a:gd name="connsiteX165" fmla="*/ 3437739 w 3543300"/>
                  <a:gd name="connsiteY165" fmla="*/ 1786892 h 3408791"/>
                  <a:gd name="connsiteX166" fmla="*/ 3447433 w 3543300"/>
                  <a:gd name="connsiteY166" fmla="*/ 1802977 h 3408791"/>
                  <a:gd name="connsiteX167" fmla="*/ 3454435 w 3543300"/>
                  <a:gd name="connsiteY167" fmla="*/ 1830857 h 3408791"/>
                  <a:gd name="connsiteX168" fmla="*/ 3468438 w 3543300"/>
                  <a:gd name="connsiteY168" fmla="*/ 1851231 h 3408791"/>
                  <a:gd name="connsiteX169" fmla="*/ 3475439 w 3543300"/>
                  <a:gd name="connsiteY169" fmla="*/ 1885010 h 3408791"/>
                  <a:gd name="connsiteX170" fmla="*/ 3498059 w 3543300"/>
                  <a:gd name="connsiteY170" fmla="*/ 1888763 h 3408791"/>
                  <a:gd name="connsiteX171" fmla="*/ 3519064 w 3543300"/>
                  <a:gd name="connsiteY171" fmla="*/ 1880184 h 3408791"/>
                  <a:gd name="connsiteX172" fmla="*/ 3534683 w 3543300"/>
                  <a:gd name="connsiteY172" fmla="*/ 1891980 h 3408791"/>
                  <a:gd name="connsiteX173" fmla="*/ 3542761 w 3543300"/>
                  <a:gd name="connsiteY173" fmla="*/ 1926831 h 3408791"/>
                  <a:gd name="connsiteX174" fmla="*/ 3543300 w 3543300"/>
                  <a:gd name="connsiteY174" fmla="*/ 1963826 h 3408791"/>
                  <a:gd name="connsiteX175" fmla="*/ 3527143 w 3543300"/>
                  <a:gd name="connsiteY175" fmla="*/ 1988490 h 3408791"/>
                  <a:gd name="connsiteX176" fmla="*/ 3510447 w 3543300"/>
                  <a:gd name="connsiteY176" fmla="*/ 1995996 h 3408791"/>
                  <a:gd name="connsiteX177" fmla="*/ 3486211 w 3543300"/>
                  <a:gd name="connsiteY177" fmla="*/ 1994924 h 3408791"/>
                  <a:gd name="connsiteX178" fmla="*/ 3478671 w 3543300"/>
                  <a:gd name="connsiteY178" fmla="*/ 1970260 h 3408791"/>
                  <a:gd name="connsiteX179" fmla="*/ 3450665 w 3543300"/>
                  <a:gd name="connsiteY179" fmla="*/ 1978839 h 3408791"/>
                  <a:gd name="connsiteX180" fmla="*/ 3409194 w 3543300"/>
                  <a:gd name="connsiteY180" fmla="*/ 1978303 h 3408791"/>
                  <a:gd name="connsiteX181" fmla="*/ 3398961 w 3543300"/>
                  <a:gd name="connsiteY181" fmla="*/ 1969188 h 3408791"/>
                  <a:gd name="connsiteX182" fmla="*/ 3365031 w 3543300"/>
                  <a:gd name="connsiteY182" fmla="*/ 1975086 h 3408791"/>
                  <a:gd name="connsiteX183" fmla="*/ 3366647 w 3543300"/>
                  <a:gd name="connsiteY183" fmla="*/ 1949350 h 3408791"/>
                  <a:gd name="connsiteX184" fmla="*/ 3403808 w 3543300"/>
                  <a:gd name="connsiteY184" fmla="*/ 1880184 h 3408791"/>
                  <a:gd name="connsiteX185" fmla="*/ 3422120 w 3543300"/>
                  <a:gd name="connsiteY185" fmla="*/ 1827104 h 3408791"/>
                  <a:gd name="connsiteX186" fmla="*/ 3410271 w 3543300"/>
                  <a:gd name="connsiteY186" fmla="*/ 1793326 h 3408791"/>
                  <a:gd name="connsiteX187" fmla="*/ 3386035 w 3543300"/>
                  <a:gd name="connsiteY187" fmla="*/ 1800296 h 3408791"/>
                  <a:gd name="connsiteX188" fmla="*/ 3359107 w 3543300"/>
                  <a:gd name="connsiteY188" fmla="*/ 1830857 h 3408791"/>
                  <a:gd name="connsiteX189" fmla="*/ 3326253 w 3543300"/>
                  <a:gd name="connsiteY189" fmla="*/ 1852840 h 3408791"/>
                  <a:gd name="connsiteX190" fmla="*/ 3290707 w 3543300"/>
                  <a:gd name="connsiteY190" fmla="*/ 1863027 h 3408791"/>
                  <a:gd name="connsiteX191" fmla="*/ 3257315 w 3543300"/>
                  <a:gd name="connsiteY191" fmla="*/ 1854985 h 3408791"/>
                  <a:gd name="connsiteX192" fmla="*/ 3218538 w 3543300"/>
                  <a:gd name="connsiteY192" fmla="*/ 1854985 h 3408791"/>
                  <a:gd name="connsiteX193" fmla="*/ 3199149 w 3543300"/>
                  <a:gd name="connsiteY193" fmla="*/ 1848551 h 3408791"/>
                  <a:gd name="connsiteX194" fmla="*/ 3177606 w 3543300"/>
                  <a:gd name="connsiteY194" fmla="*/ 1846942 h 3408791"/>
                  <a:gd name="connsiteX195" fmla="*/ 3153909 w 3543300"/>
                  <a:gd name="connsiteY195" fmla="*/ 1845334 h 3408791"/>
                  <a:gd name="connsiteX196" fmla="*/ 3128057 w 3543300"/>
                  <a:gd name="connsiteY196" fmla="*/ 1856057 h 3408791"/>
                  <a:gd name="connsiteX197" fmla="*/ 3117824 w 3543300"/>
                  <a:gd name="connsiteY197" fmla="*/ 1872678 h 3408791"/>
                  <a:gd name="connsiteX198" fmla="*/ 3125903 w 3543300"/>
                  <a:gd name="connsiteY198" fmla="*/ 1899486 h 3408791"/>
                  <a:gd name="connsiteX199" fmla="*/ 3163064 w 3543300"/>
                  <a:gd name="connsiteY199" fmla="*/ 1880721 h 3408791"/>
                  <a:gd name="connsiteX200" fmla="*/ 3190532 w 3543300"/>
                  <a:gd name="connsiteY200" fmla="*/ 1891980 h 3408791"/>
                  <a:gd name="connsiteX201" fmla="*/ 3205612 w 3543300"/>
                  <a:gd name="connsiteY201" fmla="*/ 1917180 h 3408791"/>
                  <a:gd name="connsiteX202" fmla="*/ 3205073 w 3543300"/>
                  <a:gd name="connsiteY202" fmla="*/ 1941307 h 3408791"/>
                  <a:gd name="connsiteX203" fmla="*/ 3177606 w 3543300"/>
                  <a:gd name="connsiteY203" fmla="*/ 1943452 h 3408791"/>
                  <a:gd name="connsiteX204" fmla="*/ 3172759 w 3543300"/>
                  <a:gd name="connsiteY204" fmla="*/ 1962218 h 3408791"/>
                  <a:gd name="connsiteX205" fmla="*/ 3195379 w 3543300"/>
                  <a:gd name="connsiteY205" fmla="*/ 1987954 h 3408791"/>
                  <a:gd name="connsiteX206" fmla="*/ 3198611 w 3543300"/>
                  <a:gd name="connsiteY206" fmla="*/ 2012081 h 3408791"/>
                  <a:gd name="connsiteX207" fmla="*/ 3245467 w 3543300"/>
                  <a:gd name="connsiteY207" fmla="*/ 1992779 h 3408791"/>
                  <a:gd name="connsiteX208" fmla="*/ 3282629 w 3543300"/>
                  <a:gd name="connsiteY208" fmla="*/ 2039425 h 3408791"/>
                  <a:gd name="connsiteX209" fmla="*/ 3299324 w 3543300"/>
                  <a:gd name="connsiteY209" fmla="*/ 2007792 h 3408791"/>
                  <a:gd name="connsiteX210" fmla="*/ 3324638 w 3543300"/>
                  <a:gd name="connsiteY210" fmla="*/ 2001358 h 3408791"/>
                  <a:gd name="connsiteX211" fmla="*/ 3332716 w 3543300"/>
                  <a:gd name="connsiteY211" fmla="*/ 2051221 h 3408791"/>
                  <a:gd name="connsiteX212" fmla="*/ 3282629 w 3543300"/>
                  <a:gd name="connsiteY212" fmla="*/ 2083391 h 3408791"/>
                  <a:gd name="connsiteX213" fmla="*/ 3195379 w 3543300"/>
                  <a:gd name="connsiteY213" fmla="*/ 2121995 h 3408791"/>
                  <a:gd name="connsiteX214" fmla="*/ 3166296 w 3543300"/>
                  <a:gd name="connsiteY214" fmla="*/ 2153629 h 3408791"/>
                  <a:gd name="connsiteX215" fmla="*/ 3142060 w 3543300"/>
                  <a:gd name="connsiteY215" fmla="*/ 2136471 h 3408791"/>
                  <a:gd name="connsiteX216" fmla="*/ 3138828 w 3543300"/>
                  <a:gd name="connsiteY216" fmla="*/ 2121459 h 3408791"/>
                  <a:gd name="connsiteX217" fmla="*/ 3189455 w 3543300"/>
                  <a:gd name="connsiteY217" fmla="*/ 2078029 h 3408791"/>
                  <a:gd name="connsiteX218" fmla="*/ 3174913 w 3543300"/>
                  <a:gd name="connsiteY218" fmla="*/ 2066770 h 3408791"/>
                  <a:gd name="connsiteX219" fmla="*/ 3040269 w 3543300"/>
                  <a:gd name="connsiteY219" fmla="*/ 2139152 h 3408791"/>
                  <a:gd name="connsiteX220" fmla="*/ 3012801 w 3543300"/>
                  <a:gd name="connsiteY220" fmla="*/ 2160063 h 3408791"/>
                  <a:gd name="connsiteX221" fmla="*/ 3005261 w 3543300"/>
                  <a:gd name="connsiteY221" fmla="*/ 2189016 h 3408791"/>
                  <a:gd name="connsiteX222" fmla="*/ 3012801 w 3543300"/>
                  <a:gd name="connsiteY222" fmla="*/ 2213143 h 3408791"/>
                  <a:gd name="connsiteX223" fmla="*/ 3029497 w 3543300"/>
                  <a:gd name="connsiteY223" fmla="*/ 2232445 h 3408791"/>
                  <a:gd name="connsiteX224" fmla="*/ 3017649 w 3543300"/>
                  <a:gd name="connsiteY224" fmla="*/ 2239415 h 3408791"/>
                  <a:gd name="connsiteX225" fmla="*/ 2982641 w 3543300"/>
                  <a:gd name="connsiteY225" fmla="*/ 2224939 h 3408791"/>
                  <a:gd name="connsiteX226" fmla="*/ 2976178 w 3543300"/>
                  <a:gd name="connsiteY226" fmla="*/ 2249066 h 3408791"/>
                  <a:gd name="connsiteX227" fmla="*/ 2921243 w 3543300"/>
                  <a:gd name="connsiteY227" fmla="*/ 2274802 h 3408791"/>
                  <a:gd name="connsiteX228" fmla="*/ 2864154 w 3543300"/>
                  <a:gd name="connsiteY228" fmla="*/ 2359516 h 3408791"/>
                  <a:gd name="connsiteX229" fmla="*/ 2835609 w 3543300"/>
                  <a:gd name="connsiteY229" fmla="*/ 2382571 h 3408791"/>
                  <a:gd name="connsiteX230" fmla="*/ 2854460 w 3543300"/>
                  <a:gd name="connsiteY230" fmla="*/ 2399728 h 3408791"/>
                  <a:gd name="connsiteX231" fmla="*/ 2856614 w 3543300"/>
                  <a:gd name="connsiteY231" fmla="*/ 2427073 h 3408791"/>
                  <a:gd name="connsiteX232" fmla="*/ 2847997 w 3543300"/>
                  <a:gd name="connsiteY232" fmla="*/ 2443158 h 3408791"/>
                  <a:gd name="connsiteX233" fmla="*/ 2844765 w 3543300"/>
                  <a:gd name="connsiteY233" fmla="*/ 2456562 h 3408791"/>
                  <a:gd name="connsiteX234" fmla="*/ 2819452 w 3543300"/>
                  <a:gd name="connsiteY234" fmla="*/ 2480689 h 3408791"/>
                  <a:gd name="connsiteX235" fmla="*/ 2810835 w 3543300"/>
                  <a:gd name="connsiteY235" fmla="*/ 2499991 h 3408791"/>
                  <a:gd name="connsiteX236" fmla="*/ 2786599 w 3543300"/>
                  <a:gd name="connsiteY236" fmla="*/ 2509106 h 3408791"/>
                  <a:gd name="connsiteX237" fmla="*/ 2740281 w 3543300"/>
                  <a:gd name="connsiteY237" fmla="*/ 2549318 h 3408791"/>
                  <a:gd name="connsiteX238" fmla="*/ 2691809 w 3543300"/>
                  <a:gd name="connsiteY238" fmla="*/ 2580416 h 3408791"/>
                  <a:gd name="connsiteX239" fmla="*/ 2679961 w 3543300"/>
                  <a:gd name="connsiteY239" fmla="*/ 2652262 h 3408791"/>
                  <a:gd name="connsiteX240" fmla="*/ 2690194 w 3543300"/>
                  <a:gd name="connsiteY240" fmla="*/ 2689794 h 3408791"/>
                  <a:gd name="connsiteX241" fmla="*/ 2709044 w 3543300"/>
                  <a:gd name="connsiteY241" fmla="*/ 2720355 h 3408791"/>
                  <a:gd name="connsiteX242" fmla="*/ 2723585 w 3543300"/>
                  <a:gd name="connsiteY242" fmla="*/ 2769682 h 3408791"/>
                  <a:gd name="connsiteX243" fmla="*/ 2721970 w 3543300"/>
                  <a:gd name="connsiteY243" fmla="*/ 2813112 h 3408791"/>
                  <a:gd name="connsiteX244" fmla="*/ 2712275 w 3543300"/>
                  <a:gd name="connsiteY244" fmla="*/ 2836167 h 3408791"/>
                  <a:gd name="connsiteX245" fmla="*/ 2686424 w 3543300"/>
                  <a:gd name="connsiteY245" fmla="*/ 2842065 h 3408791"/>
                  <a:gd name="connsiteX246" fmla="*/ 2633643 w 3543300"/>
                  <a:gd name="connsiteY246" fmla="*/ 2758423 h 3408791"/>
                  <a:gd name="connsiteX247" fmla="*/ 2631489 w 3543300"/>
                  <a:gd name="connsiteY247" fmla="*/ 2733223 h 3408791"/>
                  <a:gd name="connsiteX248" fmla="*/ 2639567 w 3543300"/>
                  <a:gd name="connsiteY248" fmla="*/ 2713921 h 3408791"/>
                  <a:gd name="connsiteX249" fmla="*/ 2620717 w 3543300"/>
                  <a:gd name="connsiteY249" fmla="*/ 2695692 h 3408791"/>
                  <a:gd name="connsiteX250" fmla="*/ 2599174 w 3543300"/>
                  <a:gd name="connsiteY250" fmla="*/ 2678534 h 3408791"/>
                  <a:gd name="connsiteX251" fmla="*/ 2501153 w 3543300"/>
                  <a:gd name="connsiteY251" fmla="*/ 2661913 h 3408791"/>
                  <a:gd name="connsiteX252" fmla="*/ 2444602 w 3543300"/>
                  <a:gd name="connsiteY252" fmla="*/ 2666739 h 3408791"/>
                  <a:gd name="connsiteX253" fmla="*/ 2402593 w 3543300"/>
                  <a:gd name="connsiteY253" fmla="*/ 2689258 h 3408791"/>
                  <a:gd name="connsiteX254" fmla="*/ 2364893 w 3543300"/>
                  <a:gd name="connsiteY254" fmla="*/ 2681751 h 3408791"/>
                  <a:gd name="connsiteX255" fmla="*/ 2314805 w 3543300"/>
                  <a:gd name="connsiteY255" fmla="*/ 2665666 h 3408791"/>
                  <a:gd name="connsiteX256" fmla="*/ 2262025 w 3543300"/>
                  <a:gd name="connsiteY256" fmla="*/ 2687649 h 3408791"/>
                  <a:gd name="connsiteX257" fmla="*/ 2219477 w 3543300"/>
                  <a:gd name="connsiteY257" fmla="*/ 2714993 h 3408791"/>
                  <a:gd name="connsiteX258" fmla="*/ 2184470 w 3543300"/>
                  <a:gd name="connsiteY258" fmla="*/ 2760031 h 3408791"/>
                  <a:gd name="connsiteX259" fmla="*/ 2183931 w 3543300"/>
                  <a:gd name="connsiteY259" fmla="*/ 2808286 h 3408791"/>
                  <a:gd name="connsiteX260" fmla="*/ 2192010 w 3543300"/>
                  <a:gd name="connsiteY260" fmla="*/ 2822763 h 3408791"/>
                  <a:gd name="connsiteX261" fmla="*/ 2184470 w 3543300"/>
                  <a:gd name="connsiteY261" fmla="*/ 2837775 h 3408791"/>
                  <a:gd name="connsiteX262" fmla="*/ 2177468 w 3543300"/>
                  <a:gd name="connsiteY262" fmla="*/ 2859758 h 3408791"/>
                  <a:gd name="connsiteX263" fmla="*/ 2181238 w 3543300"/>
                  <a:gd name="connsiteY263" fmla="*/ 2880669 h 3408791"/>
                  <a:gd name="connsiteX264" fmla="*/ 2174775 w 3543300"/>
                  <a:gd name="connsiteY264" fmla="*/ 2902115 h 3408791"/>
                  <a:gd name="connsiteX265" fmla="*/ 2171544 w 3543300"/>
                  <a:gd name="connsiteY265" fmla="*/ 2929460 h 3408791"/>
                  <a:gd name="connsiteX266" fmla="*/ 2180699 w 3543300"/>
                  <a:gd name="connsiteY266" fmla="*/ 2955195 h 3408791"/>
                  <a:gd name="connsiteX267" fmla="*/ 2185547 w 3543300"/>
                  <a:gd name="connsiteY267" fmla="*/ 2983612 h 3408791"/>
                  <a:gd name="connsiteX268" fmla="*/ 2204935 w 3543300"/>
                  <a:gd name="connsiteY268" fmla="*/ 3022216 h 3408791"/>
                  <a:gd name="connsiteX269" fmla="*/ 2211937 w 3543300"/>
                  <a:gd name="connsiteY269" fmla="*/ 3043663 h 3408791"/>
                  <a:gd name="connsiteX270" fmla="*/ 2234019 w 3543300"/>
                  <a:gd name="connsiteY270" fmla="*/ 3056531 h 3408791"/>
                  <a:gd name="connsiteX271" fmla="*/ 2253946 w 3543300"/>
                  <a:gd name="connsiteY271" fmla="*/ 3047952 h 3408791"/>
                  <a:gd name="connsiteX272" fmla="*/ 2269565 w 3543300"/>
                  <a:gd name="connsiteY272" fmla="*/ 3058139 h 3408791"/>
                  <a:gd name="connsiteX273" fmla="*/ 2295416 w 3543300"/>
                  <a:gd name="connsiteY273" fmla="*/ 3062428 h 3408791"/>
                  <a:gd name="connsiteX274" fmla="*/ 2316960 w 3543300"/>
                  <a:gd name="connsiteY274" fmla="*/ 3052778 h 3408791"/>
                  <a:gd name="connsiteX275" fmla="*/ 2343888 w 3543300"/>
                  <a:gd name="connsiteY275" fmla="*/ 3048488 h 3408791"/>
                  <a:gd name="connsiteX276" fmla="*/ 2374587 w 3543300"/>
                  <a:gd name="connsiteY276" fmla="*/ 3034012 h 3408791"/>
                  <a:gd name="connsiteX277" fmla="*/ 2391283 w 3543300"/>
                  <a:gd name="connsiteY277" fmla="*/ 3007740 h 3408791"/>
                  <a:gd name="connsiteX278" fmla="*/ 2400978 w 3543300"/>
                  <a:gd name="connsiteY278" fmla="*/ 2978787 h 3408791"/>
                  <a:gd name="connsiteX279" fmla="*/ 2421982 w 3543300"/>
                  <a:gd name="connsiteY279" fmla="*/ 2965919 h 3408791"/>
                  <a:gd name="connsiteX280" fmla="*/ 2445680 w 3543300"/>
                  <a:gd name="connsiteY280" fmla="*/ 2963238 h 3408791"/>
                  <a:gd name="connsiteX281" fmla="*/ 2460221 w 3543300"/>
                  <a:gd name="connsiteY281" fmla="*/ 2950370 h 3408791"/>
                  <a:gd name="connsiteX282" fmla="*/ 2486073 w 3543300"/>
                  <a:gd name="connsiteY282" fmla="*/ 2948761 h 3408791"/>
                  <a:gd name="connsiteX283" fmla="*/ 2508693 w 3543300"/>
                  <a:gd name="connsiteY283" fmla="*/ 2951442 h 3408791"/>
                  <a:gd name="connsiteX284" fmla="*/ 2513540 w 3543300"/>
                  <a:gd name="connsiteY284" fmla="*/ 2973961 h 3408791"/>
                  <a:gd name="connsiteX285" fmla="*/ 2488227 w 3543300"/>
                  <a:gd name="connsiteY285" fmla="*/ 3028650 h 3408791"/>
                  <a:gd name="connsiteX286" fmla="*/ 2486073 w 3543300"/>
                  <a:gd name="connsiteY286" fmla="*/ 3044735 h 3408791"/>
                  <a:gd name="connsiteX287" fmla="*/ 2483380 w 3543300"/>
                  <a:gd name="connsiteY287" fmla="*/ 3061356 h 3408791"/>
                  <a:gd name="connsiteX288" fmla="*/ 2473686 w 3543300"/>
                  <a:gd name="connsiteY288" fmla="*/ 3079050 h 3408791"/>
                  <a:gd name="connsiteX289" fmla="*/ 2463991 w 3543300"/>
                  <a:gd name="connsiteY289" fmla="*/ 3124087 h 3408791"/>
                  <a:gd name="connsiteX290" fmla="*/ 2480148 w 3543300"/>
                  <a:gd name="connsiteY290" fmla="*/ 3129985 h 3408791"/>
                  <a:gd name="connsiteX291" fmla="*/ 2530236 w 3543300"/>
                  <a:gd name="connsiteY291" fmla="*/ 3125160 h 3408791"/>
                  <a:gd name="connsiteX292" fmla="*/ 2568475 w 3543300"/>
                  <a:gd name="connsiteY292" fmla="*/ 3122479 h 3408791"/>
                  <a:gd name="connsiteX293" fmla="*/ 2595943 w 3543300"/>
                  <a:gd name="connsiteY293" fmla="*/ 3130521 h 3408791"/>
                  <a:gd name="connsiteX294" fmla="*/ 2594865 w 3543300"/>
                  <a:gd name="connsiteY294" fmla="*/ 3149823 h 3408791"/>
                  <a:gd name="connsiteX295" fmla="*/ 2615331 w 3543300"/>
                  <a:gd name="connsiteY295" fmla="*/ 3146606 h 3408791"/>
                  <a:gd name="connsiteX296" fmla="*/ 2623410 w 3543300"/>
                  <a:gd name="connsiteY296" fmla="*/ 3162155 h 3408791"/>
                  <a:gd name="connsiteX297" fmla="*/ 2627180 w 3543300"/>
                  <a:gd name="connsiteY297" fmla="*/ 3180385 h 3408791"/>
                  <a:gd name="connsiteX298" fmla="*/ 2625564 w 3543300"/>
                  <a:gd name="connsiteY298" fmla="*/ 3191644 h 3408791"/>
                  <a:gd name="connsiteX299" fmla="*/ 2615331 w 3543300"/>
                  <a:gd name="connsiteY299" fmla="*/ 3199687 h 3408791"/>
                  <a:gd name="connsiteX300" fmla="*/ 2619101 w 3543300"/>
                  <a:gd name="connsiteY300" fmla="*/ 3215772 h 3408791"/>
                  <a:gd name="connsiteX301" fmla="*/ 2617486 w 3543300"/>
                  <a:gd name="connsiteY301" fmla="*/ 3230248 h 3408791"/>
                  <a:gd name="connsiteX302" fmla="*/ 2614254 w 3543300"/>
                  <a:gd name="connsiteY302" fmla="*/ 3249014 h 3408791"/>
                  <a:gd name="connsiteX303" fmla="*/ 2613716 w 3543300"/>
                  <a:gd name="connsiteY303" fmla="*/ 3263490 h 3408791"/>
                  <a:gd name="connsiteX304" fmla="*/ 2621794 w 3543300"/>
                  <a:gd name="connsiteY304" fmla="*/ 3272069 h 3408791"/>
                  <a:gd name="connsiteX305" fmla="*/ 2613716 w 3543300"/>
                  <a:gd name="connsiteY305" fmla="*/ 3278503 h 3408791"/>
                  <a:gd name="connsiteX306" fmla="*/ 2633104 w 3543300"/>
                  <a:gd name="connsiteY306" fmla="*/ 3304239 h 3408791"/>
                  <a:gd name="connsiteX307" fmla="*/ 2644953 w 3543300"/>
                  <a:gd name="connsiteY307" fmla="*/ 3310137 h 3408791"/>
                  <a:gd name="connsiteX308" fmla="*/ 2649800 w 3543300"/>
                  <a:gd name="connsiteY308" fmla="*/ 3314962 h 3408791"/>
                  <a:gd name="connsiteX309" fmla="*/ 2672421 w 3543300"/>
                  <a:gd name="connsiteY309" fmla="*/ 3338017 h 3408791"/>
                  <a:gd name="connsiteX310" fmla="*/ 2695041 w 3543300"/>
                  <a:gd name="connsiteY310" fmla="*/ 3337481 h 3408791"/>
                  <a:gd name="connsiteX311" fmla="*/ 2712814 w 3543300"/>
                  <a:gd name="connsiteY311" fmla="*/ 3331047 h 3408791"/>
                  <a:gd name="connsiteX312" fmla="*/ 2728971 w 3543300"/>
                  <a:gd name="connsiteY312" fmla="*/ 3319788 h 3408791"/>
                  <a:gd name="connsiteX313" fmla="*/ 2748360 w 3543300"/>
                  <a:gd name="connsiteY313" fmla="*/ 3319788 h 3408791"/>
                  <a:gd name="connsiteX314" fmla="*/ 2762363 w 3543300"/>
                  <a:gd name="connsiteY314" fmla="*/ 3326758 h 3408791"/>
                  <a:gd name="connsiteX315" fmla="*/ 2775827 w 3543300"/>
                  <a:gd name="connsiteY315" fmla="*/ 3327830 h 3408791"/>
                  <a:gd name="connsiteX316" fmla="*/ 2785522 w 3543300"/>
                  <a:gd name="connsiteY316" fmla="*/ 3338017 h 3408791"/>
                  <a:gd name="connsiteX317" fmla="*/ 2795216 w 3543300"/>
                  <a:gd name="connsiteY317" fmla="*/ 3342843 h 3408791"/>
                  <a:gd name="connsiteX318" fmla="*/ 2796832 w 3543300"/>
                  <a:gd name="connsiteY318" fmla="*/ 3356783 h 3408791"/>
                  <a:gd name="connsiteX319" fmla="*/ 2805988 w 3543300"/>
                  <a:gd name="connsiteY319" fmla="*/ 3368579 h 3408791"/>
                  <a:gd name="connsiteX320" fmla="*/ 2812451 w 3543300"/>
                  <a:gd name="connsiteY320" fmla="*/ 3387881 h 3408791"/>
                  <a:gd name="connsiteX321" fmla="*/ 2809758 w 3543300"/>
                  <a:gd name="connsiteY321" fmla="*/ 3395923 h 3408791"/>
                  <a:gd name="connsiteX322" fmla="*/ 2804911 w 3543300"/>
                  <a:gd name="connsiteY322" fmla="*/ 3405038 h 3408791"/>
                  <a:gd name="connsiteX323" fmla="*/ 2797909 w 3543300"/>
                  <a:gd name="connsiteY323" fmla="*/ 3408791 h 3408791"/>
                  <a:gd name="connsiteX324" fmla="*/ 2777443 w 3543300"/>
                  <a:gd name="connsiteY324" fmla="*/ 3400213 h 3408791"/>
                  <a:gd name="connsiteX325" fmla="*/ 2773673 w 3543300"/>
                  <a:gd name="connsiteY325" fmla="*/ 3387345 h 3408791"/>
                  <a:gd name="connsiteX326" fmla="*/ 2764517 w 3543300"/>
                  <a:gd name="connsiteY326" fmla="*/ 3378230 h 3408791"/>
                  <a:gd name="connsiteX327" fmla="*/ 2763979 w 3543300"/>
                  <a:gd name="connsiteY327" fmla="*/ 3366970 h 3408791"/>
                  <a:gd name="connsiteX328" fmla="*/ 2770442 w 3543300"/>
                  <a:gd name="connsiteY328" fmla="*/ 3358928 h 3408791"/>
                  <a:gd name="connsiteX329" fmla="*/ 2767210 w 3543300"/>
                  <a:gd name="connsiteY329" fmla="*/ 3348741 h 3408791"/>
                  <a:gd name="connsiteX330" fmla="*/ 2751591 w 3543300"/>
                  <a:gd name="connsiteY330" fmla="*/ 3347668 h 3408791"/>
                  <a:gd name="connsiteX331" fmla="*/ 2732203 w 3543300"/>
                  <a:gd name="connsiteY331" fmla="*/ 3338017 h 3408791"/>
                  <a:gd name="connsiteX332" fmla="*/ 2717661 w 3543300"/>
                  <a:gd name="connsiteY332" fmla="*/ 3354102 h 3408791"/>
                  <a:gd name="connsiteX333" fmla="*/ 2709582 w 3543300"/>
                  <a:gd name="connsiteY333" fmla="*/ 3368043 h 3408791"/>
                  <a:gd name="connsiteX334" fmla="*/ 2697734 w 3543300"/>
                  <a:gd name="connsiteY334" fmla="*/ 3374477 h 3408791"/>
                  <a:gd name="connsiteX335" fmla="*/ 2709044 w 3543300"/>
                  <a:gd name="connsiteY335" fmla="*/ 3389489 h 3408791"/>
                  <a:gd name="connsiteX336" fmla="*/ 2699888 w 3543300"/>
                  <a:gd name="connsiteY336" fmla="*/ 3400749 h 3408791"/>
                  <a:gd name="connsiteX337" fmla="*/ 2671882 w 3543300"/>
                  <a:gd name="connsiteY337" fmla="*/ 3403430 h 3408791"/>
                  <a:gd name="connsiteX338" fmla="*/ 2662188 w 3543300"/>
                  <a:gd name="connsiteY338" fmla="*/ 3387345 h 3408791"/>
                  <a:gd name="connsiteX339" fmla="*/ 2643337 w 3543300"/>
                  <a:gd name="connsiteY339" fmla="*/ 3380911 h 3408791"/>
                  <a:gd name="connsiteX340" fmla="*/ 2623949 w 3543300"/>
                  <a:gd name="connsiteY340" fmla="*/ 3379838 h 3408791"/>
                  <a:gd name="connsiteX341" fmla="*/ 2611023 w 3543300"/>
                  <a:gd name="connsiteY341" fmla="*/ 3378230 h 3408791"/>
                  <a:gd name="connsiteX342" fmla="*/ 2604560 w 3543300"/>
                  <a:gd name="connsiteY342" fmla="*/ 3357319 h 3408791"/>
                  <a:gd name="connsiteX343" fmla="*/ 2598097 w 3543300"/>
                  <a:gd name="connsiteY343" fmla="*/ 3340698 h 3408791"/>
                  <a:gd name="connsiteX344" fmla="*/ 2592711 w 3543300"/>
                  <a:gd name="connsiteY344" fmla="*/ 3333192 h 3408791"/>
                  <a:gd name="connsiteX345" fmla="*/ 2586248 w 3543300"/>
                  <a:gd name="connsiteY345" fmla="*/ 3321396 h 3408791"/>
                  <a:gd name="connsiteX346" fmla="*/ 2577092 w 3543300"/>
                  <a:gd name="connsiteY346" fmla="*/ 3321932 h 3408791"/>
                  <a:gd name="connsiteX347" fmla="*/ 2570091 w 3543300"/>
                  <a:gd name="connsiteY347" fmla="*/ 3326222 h 3408791"/>
                  <a:gd name="connsiteX348" fmla="*/ 2557704 w 3543300"/>
                  <a:gd name="connsiteY348" fmla="*/ 3323005 h 3408791"/>
                  <a:gd name="connsiteX349" fmla="*/ 2550702 w 3543300"/>
                  <a:gd name="connsiteY349" fmla="*/ 3316571 h 3408791"/>
                  <a:gd name="connsiteX350" fmla="*/ 2538315 w 3543300"/>
                  <a:gd name="connsiteY350" fmla="*/ 3302094 h 3408791"/>
                  <a:gd name="connsiteX351" fmla="*/ 2536160 w 3543300"/>
                  <a:gd name="connsiteY351" fmla="*/ 3286546 h 3408791"/>
                  <a:gd name="connsiteX352" fmla="*/ 2538315 w 3543300"/>
                  <a:gd name="connsiteY352" fmla="*/ 3273141 h 3408791"/>
                  <a:gd name="connsiteX353" fmla="*/ 2527005 w 3543300"/>
                  <a:gd name="connsiteY353" fmla="*/ 3266707 h 3408791"/>
                  <a:gd name="connsiteX354" fmla="*/ 2515695 w 3543300"/>
                  <a:gd name="connsiteY354" fmla="*/ 3250622 h 3408791"/>
                  <a:gd name="connsiteX355" fmla="*/ 2502230 w 3543300"/>
                  <a:gd name="connsiteY355" fmla="*/ 3241508 h 3408791"/>
                  <a:gd name="connsiteX356" fmla="*/ 2484457 w 3543300"/>
                  <a:gd name="connsiteY356" fmla="*/ 3230248 h 3408791"/>
                  <a:gd name="connsiteX357" fmla="*/ 2461837 w 3543300"/>
                  <a:gd name="connsiteY357" fmla="*/ 3225423 h 3408791"/>
                  <a:gd name="connsiteX358" fmla="*/ 2434908 w 3543300"/>
                  <a:gd name="connsiteY358" fmla="*/ 3220061 h 3408791"/>
                  <a:gd name="connsiteX359" fmla="*/ 2411749 w 3543300"/>
                  <a:gd name="connsiteY359" fmla="*/ 3213627 h 3408791"/>
                  <a:gd name="connsiteX360" fmla="*/ 2404209 w 3543300"/>
                  <a:gd name="connsiteY360" fmla="*/ 3201295 h 3408791"/>
                  <a:gd name="connsiteX361" fmla="*/ 2384282 w 3543300"/>
                  <a:gd name="connsiteY361" fmla="*/ 3206121 h 3408791"/>
                  <a:gd name="connsiteX362" fmla="*/ 2362200 w 3543300"/>
                  <a:gd name="connsiteY362" fmla="*/ 3200759 h 3408791"/>
                  <a:gd name="connsiteX363" fmla="*/ 2340657 w 3543300"/>
                  <a:gd name="connsiteY363" fmla="*/ 3180385 h 3408791"/>
                  <a:gd name="connsiteX364" fmla="*/ 2322884 w 3543300"/>
                  <a:gd name="connsiteY364" fmla="*/ 3161083 h 3408791"/>
                  <a:gd name="connsiteX365" fmla="*/ 2310497 w 3543300"/>
                  <a:gd name="connsiteY365" fmla="*/ 3151432 h 3408791"/>
                  <a:gd name="connsiteX366" fmla="*/ 2286261 w 3543300"/>
                  <a:gd name="connsiteY366" fmla="*/ 3138028 h 3408791"/>
                  <a:gd name="connsiteX367" fmla="*/ 2278182 w 3543300"/>
                  <a:gd name="connsiteY367" fmla="*/ 3131594 h 3408791"/>
                  <a:gd name="connsiteX368" fmla="*/ 2263640 w 3543300"/>
                  <a:gd name="connsiteY368" fmla="*/ 3128377 h 3408791"/>
                  <a:gd name="connsiteX369" fmla="*/ 2240482 w 3543300"/>
                  <a:gd name="connsiteY369" fmla="*/ 3138028 h 3408791"/>
                  <a:gd name="connsiteX370" fmla="*/ 2230787 w 3543300"/>
                  <a:gd name="connsiteY370" fmla="*/ 3144998 h 3408791"/>
                  <a:gd name="connsiteX371" fmla="*/ 2216246 w 3543300"/>
                  <a:gd name="connsiteY371" fmla="*/ 3154113 h 3408791"/>
                  <a:gd name="connsiteX372" fmla="*/ 2173159 w 3543300"/>
                  <a:gd name="connsiteY372" fmla="*/ 3128377 h 3408791"/>
                  <a:gd name="connsiteX373" fmla="*/ 2142461 w 3543300"/>
                  <a:gd name="connsiteY373" fmla="*/ 3126768 h 3408791"/>
                  <a:gd name="connsiteX374" fmla="*/ 2120917 w 3543300"/>
                  <a:gd name="connsiteY374" fmla="*/ 3123551 h 3408791"/>
                  <a:gd name="connsiteX375" fmla="*/ 2078908 w 3543300"/>
                  <a:gd name="connsiteY375" fmla="*/ 3099960 h 3408791"/>
                  <a:gd name="connsiteX376" fmla="*/ 2030436 w 3543300"/>
                  <a:gd name="connsiteY376" fmla="*/ 3080122 h 3408791"/>
                  <a:gd name="connsiteX377" fmla="*/ 2011586 w 3543300"/>
                  <a:gd name="connsiteY377" fmla="*/ 3061356 h 3408791"/>
                  <a:gd name="connsiteX378" fmla="*/ 1980887 w 3543300"/>
                  <a:gd name="connsiteY378" fmla="*/ 3064573 h 3408791"/>
                  <a:gd name="connsiteX379" fmla="*/ 1962576 w 3543300"/>
                  <a:gd name="connsiteY379" fmla="*/ 3036693 h 3408791"/>
                  <a:gd name="connsiteX380" fmla="*/ 1910872 w 3543300"/>
                  <a:gd name="connsiteY380" fmla="*/ 3001306 h 3408791"/>
                  <a:gd name="connsiteX381" fmla="*/ 1914104 w 3543300"/>
                  <a:gd name="connsiteY381" fmla="*/ 2970744 h 3408791"/>
                  <a:gd name="connsiteX382" fmla="*/ 1917874 w 3543300"/>
                  <a:gd name="connsiteY382" fmla="*/ 2945544 h 3408791"/>
                  <a:gd name="connsiteX383" fmla="*/ 1910872 w 3543300"/>
                  <a:gd name="connsiteY383" fmla="*/ 2922489 h 3408791"/>
                  <a:gd name="connsiteX384" fmla="*/ 1888791 w 3543300"/>
                  <a:gd name="connsiteY384" fmla="*/ 2897290 h 3408791"/>
                  <a:gd name="connsiteX385" fmla="*/ 1872633 w 3543300"/>
                  <a:gd name="connsiteY385" fmla="*/ 2863511 h 3408791"/>
                  <a:gd name="connsiteX386" fmla="*/ 1839780 w 3543300"/>
                  <a:gd name="connsiteY386" fmla="*/ 2845818 h 3408791"/>
                  <a:gd name="connsiteX387" fmla="*/ 1823623 w 3543300"/>
                  <a:gd name="connsiteY387" fmla="*/ 2827588 h 3408791"/>
                  <a:gd name="connsiteX388" fmla="*/ 1804773 w 3543300"/>
                  <a:gd name="connsiteY388" fmla="*/ 2814720 h 3408791"/>
                  <a:gd name="connsiteX389" fmla="*/ 1813928 w 3543300"/>
                  <a:gd name="connsiteY389" fmla="*/ 2792737 h 3408791"/>
                  <a:gd name="connsiteX390" fmla="*/ 1769227 w 3543300"/>
                  <a:gd name="connsiteY390" fmla="*/ 2770218 h 3408791"/>
                  <a:gd name="connsiteX391" fmla="*/ 1761148 w 3543300"/>
                  <a:gd name="connsiteY391" fmla="*/ 2746091 h 3408791"/>
                  <a:gd name="connsiteX392" fmla="*/ 1743375 w 3543300"/>
                  <a:gd name="connsiteY392" fmla="*/ 2727861 h 3408791"/>
                  <a:gd name="connsiteX393" fmla="*/ 1723986 w 3543300"/>
                  <a:gd name="connsiteY393" fmla="*/ 2702126 h 3408791"/>
                  <a:gd name="connsiteX394" fmla="*/ 1711060 w 3543300"/>
                  <a:gd name="connsiteY394" fmla="*/ 2681215 h 3408791"/>
                  <a:gd name="connsiteX395" fmla="*/ 1693287 w 3543300"/>
                  <a:gd name="connsiteY395" fmla="*/ 2673709 h 3408791"/>
                  <a:gd name="connsiteX396" fmla="*/ 1689517 w 3543300"/>
                  <a:gd name="connsiteY396" fmla="*/ 2643147 h 3408791"/>
                  <a:gd name="connsiteX397" fmla="*/ 1673898 w 3543300"/>
                  <a:gd name="connsiteY397" fmla="*/ 2623309 h 3408791"/>
                  <a:gd name="connsiteX398" fmla="*/ 1670128 w 3543300"/>
                  <a:gd name="connsiteY398" fmla="*/ 2610441 h 3408791"/>
                  <a:gd name="connsiteX399" fmla="*/ 1648047 w 3543300"/>
                  <a:gd name="connsiteY399" fmla="*/ 2608833 h 3408791"/>
                  <a:gd name="connsiteX400" fmla="*/ 1641045 w 3543300"/>
                  <a:gd name="connsiteY400" fmla="*/ 2619020 h 3408791"/>
                  <a:gd name="connsiteX401" fmla="*/ 1643199 w 3543300"/>
                  <a:gd name="connsiteY401" fmla="*/ 2631352 h 3408791"/>
                  <a:gd name="connsiteX402" fmla="*/ 1654510 w 3543300"/>
                  <a:gd name="connsiteY402" fmla="*/ 2642611 h 3408791"/>
                  <a:gd name="connsiteX403" fmla="*/ 1658818 w 3543300"/>
                  <a:gd name="connsiteY403" fmla="*/ 2661913 h 3408791"/>
                  <a:gd name="connsiteX404" fmla="*/ 1668513 w 3543300"/>
                  <a:gd name="connsiteY404" fmla="*/ 2679607 h 3408791"/>
                  <a:gd name="connsiteX405" fmla="*/ 1691133 w 3543300"/>
                  <a:gd name="connsiteY405" fmla="*/ 2701053 h 3408791"/>
                  <a:gd name="connsiteX406" fmla="*/ 1706213 w 3543300"/>
                  <a:gd name="connsiteY406" fmla="*/ 2723036 h 3408791"/>
                  <a:gd name="connsiteX407" fmla="*/ 1723986 w 3543300"/>
                  <a:gd name="connsiteY407" fmla="*/ 2753597 h 3408791"/>
                  <a:gd name="connsiteX408" fmla="*/ 1744991 w 3543300"/>
                  <a:gd name="connsiteY408" fmla="*/ 2781478 h 3408791"/>
                  <a:gd name="connsiteX409" fmla="*/ 1752531 w 3543300"/>
                  <a:gd name="connsiteY409" fmla="*/ 2807214 h 3408791"/>
                  <a:gd name="connsiteX410" fmla="*/ 1769227 w 3543300"/>
                  <a:gd name="connsiteY410" fmla="*/ 2822763 h 3408791"/>
                  <a:gd name="connsiteX411" fmla="*/ 1769227 w 3543300"/>
                  <a:gd name="connsiteY411" fmla="*/ 2838848 h 3408791"/>
                  <a:gd name="connsiteX412" fmla="*/ 1817698 w 3543300"/>
                  <a:gd name="connsiteY412" fmla="*/ 2896753 h 3408791"/>
                  <a:gd name="connsiteX413" fmla="*/ 1811236 w 3543300"/>
                  <a:gd name="connsiteY413" fmla="*/ 2911766 h 3408791"/>
                  <a:gd name="connsiteX414" fmla="*/ 1794540 w 3543300"/>
                  <a:gd name="connsiteY414" fmla="*/ 2906941 h 3408791"/>
                  <a:gd name="connsiteX415" fmla="*/ 1744991 w 3543300"/>
                  <a:gd name="connsiteY415" fmla="*/ 2861367 h 3408791"/>
                  <a:gd name="connsiteX416" fmla="*/ 1721832 w 3543300"/>
                  <a:gd name="connsiteY416" fmla="*/ 2856541 h 3408791"/>
                  <a:gd name="connsiteX417" fmla="*/ 1726679 w 3543300"/>
                  <a:gd name="connsiteY417" fmla="*/ 2836167 h 3408791"/>
                  <a:gd name="connsiteX418" fmla="*/ 1733142 w 3543300"/>
                  <a:gd name="connsiteY418" fmla="*/ 2817937 h 3408791"/>
                  <a:gd name="connsiteX419" fmla="*/ 1711060 w 3543300"/>
                  <a:gd name="connsiteY419" fmla="*/ 2813648 h 3408791"/>
                  <a:gd name="connsiteX420" fmla="*/ 1699750 w 3543300"/>
                  <a:gd name="connsiteY420" fmla="*/ 2794346 h 3408791"/>
                  <a:gd name="connsiteX421" fmla="*/ 1685208 w 3543300"/>
                  <a:gd name="connsiteY421" fmla="*/ 2783086 h 3408791"/>
                  <a:gd name="connsiteX422" fmla="*/ 1672283 w 3543300"/>
                  <a:gd name="connsiteY422" fmla="*/ 2777725 h 3408791"/>
                  <a:gd name="connsiteX423" fmla="*/ 1657741 w 3543300"/>
                  <a:gd name="connsiteY423" fmla="*/ 2776652 h 3408791"/>
                  <a:gd name="connsiteX424" fmla="*/ 1642661 w 3543300"/>
                  <a:gd name="connsiteY424" fmla="*/ 2755206 h 3408791"/>
                  <a:gd name="connsiteX425" fmla="*/ 1663665 w 3543300"/>
                  <a:gd name="connsiteY425" fmla="*/ 2739657 h 3408791"/>
                  <a:gd name="connsiteX426" fmla="*/ 1671744 w 3543300"/>
                  <a:gd name="connsiteY426" fmla="*/ 2726789 h 3408791"/>
                  <a:gd name="connsiteX427" fmla="*/ 1657202 w 3543300"/>
                  <a:gd name="connsiteY427" fmla="*/ 2705879 h 3408791"/>
                  <a:gd name="connsiteX428" fmla="*/ 1630274 w 3543300"/>
                  <a:gd name="connsiteY428" fmla="*/ 2696228 h 3408791"/>
                  <a:gd name="connsiteX429" fmla="*/ 1618963 w 3543300"/>
                  <a:gd name="connsiteY429" fmla="*/ 2677998 h 3408791"/>
                  <a:gd name="connsiteX430" fmla="*/ 1617348 w 3543300"/>
                  <a:gd name="connsiteY430" fmla="*/ 2653871 h 3408791"/>
                  <a:gd name="connsiteX431" fmla="*/ 1606038 w 3543300"/>
                  <a:gd name="connsiteY431" fmla="*/ 2630279 h 3408791"/>
                  <a:gd name="connsiteX432" fmla="*/ 1592573 w 3543300"/>
                  <a:gd name="connsiteY432" fmla="*/ 2607760 h 3408791"/>
                  <a:gd name="connsiteX433" fmla="*/ 1589342 w 3543300"/>
                  <a:gd name="connsiteY433" fmla="*/ 2588458 h 3408791"/>
                  <a:gd name="connsiteX434" fmla="*/ 1581802 w 3543300"/>
                  <a:gd name="connsiteY434" fmla="*/ 2567548 h 3408791"/>
                  <a:gd name="connsiteX435" fmla="*/ 1508555 w 3543300"/>
                  <a:gd name="connsiteY435" fmla="*/ 2517149 h 3408791"/>
                  <a:gd name="connsiteX436" fmla="*/ 1457390 w 3543300"/>
                  <a:gd name="connsiteY436" fmla="*/ 2484979 h 3408791"/>
                  <a:gd name="connsiteX437" fmla="*/ 1428307 w 3543300"/>
                  <a:gd name="connsiteY437" fmla="*/ 2423856 h 3408791"/>
                  <a:gd name="connsiteX438" fmla="*/ 1392222 w 3543300"/>
                  <a:gd name="connsiteY438" fmla="*/ 2388469 h 3408791"/>
                  <a:gd name="connsiteX439" fmla="*/ 1363139 w 3543300"/>
                  <a:gd name="connsiteY439" fmla="*/ 2302146 h 3408791"/>
                  <a:gd name="connsiteX440" fmla="*/ 1358831 w 3543300"/>
                  <a:gd name="connsiteY440" fmla="*/ 2229228 h 3408791"/>
                  <a:gd name="connsiteX441" fmla="*/ 1340519 w 3543300"/>
                  <a:gd name="connsiteY441" fmla="*/ 2167033 h 3408791"/>
                  <a:gd name="connsiteX442" fmla="*/ 1363678 w 3543300"/>
                  <a:gd name="connsiteY442" fmla="*/ 2136471 h 3408791"/>
                  <a:gd name="connsiteX443" fmla="*/ 1371218 w 3543300"/>
                  <a:gd name="connsiteY443" fmla="*/ 2013689 h 3408791"/>
                  <a:gd name="connsiteX444" fmla="*/ 1337826 w 3543300"/>
                  <a:gd name="connsiteY444" fmla="*/ 1939699 h 3408791"/>
                  <a:gd name="connsiteX445" fmla="*/ 1308204 w 3543300"/>
                  <a:gd name="connsiteY445" fmla="*/ 1901631 h 3408791"/>
                  <a:gd name="connsiteX446" fmla="*/ 1250038 w 3543300"/>
                  <a:gd name="connsiteY446" fmla="*/ 1864636 h 3408791"/>
                  <a:gd name="connsiteX447" fmla="*/ 1250038 w 3543300"/>
                  <a:gd name="connsiteY447" fmla="*/ 1800296 h 3408791"/>
                  <a:gd name="connsiteX448" fmla="*/ 1224186 w 3543300"/>
                  <a:gd name="connsiteY448" fmla="*/ 1754722 h 3408791"/>
                  <a:gd name="connsiteX449" fmla="*/ 1182177 w 3543300"/>
                  <a:gd name="connsiteY449" fmla="*/ 1712901 h 3408791"/>
                  <a:gd name="connsiteX450" fmla="*/ 1162789 w 3543300"/>
                  <a:gd name="connsiteY450" fmla="*/ 1629259 h 3408791"/>
                  <a:gd name="connsiteX451" fmla="*/ 1099775 w 3543300"/>
                  <a:gd name="connsiteY451" fmla="*/ 1650706 h 3408791"/>
                  <a:gd name="connsiteX452" fmla="*/ 1079309 w 3543300"/>
                  <a:gd name="connsiteY452" fmla="*/ 1628187 h 3408791"/>
                  <a:gd name="connsiteX453" fmla="*/ 1067460 w 3543300"/>
                  <a:gd name="connsiteY453" fmla="*/ 1585830 h 3408791"/>
                  <a:gd name="connsiteX454" fmla="*/ 1025990 w 3543300"/>
                  <a:gd name="connsiteY454" fmla="*/ 1529532 h 3408791"/>
                  <a:gd name="connsiteX455" fmla="*/ 962976 w 3543300"/>
                  <a:gd name="connsiteY455" fmla="*/ 1426589 h 3408791"/>
                  <a:gd name="connsiteX456" fmla="*/ 912889 w 3543300"/>
                  <a:gd name="connsiteY456" fmla="*/ 1379942 h 3408791"/>
                  <a:gd name="connsiteX457" fmla="*/ 805712 w 3543300"/>
                  <a:gd name="connsiteY457" fmla="*/ 1336513 h 3408791"/>
                  <a:gd name="connsiteX458" fmla="*/ 754008 w 3543300"/>
                  <a:gd name="connsiteY458" fmla="*/ 1331687 h 3408791"/>
                  <a:gd name="connsiteX459" fmla="*/ 709306 w 3543300"/>
                  <a:gd name="connsiteY459" fmla="*/ 1320964 h 3408791"/>
                  <a:gd name="connsiteX460" fmla="*/ 684532 w 3543300"/>
                  <a:gd name="connsiteY460" fmla="*/ 1287186 h 3408791"/>
                  <a:gd name="connsiteX461" fmla="*/ 644677 w 3543300"/>
                  <a:gd name="connsiteY461" fmla="*/ 1292011 h 3408791"/>
                  <a:gd name="connsiteX462" fmla="*/ 652756 w 3543300"/>
                  <a:gd name="connsiteY462" fmla="*/ 1317747 h 3408791"/>
                  <a:gd name="connsiteX463" fmla="*/ 667297 w 3543300"/>
                  <a:gd name="connsiteY463" fmla="*/ 1341874 h 3408791"/>
                  <a:gd name="connsiteX464" fmla="*/ 628520 w 3543300"/>
                  <a:gd name="connsiteY464" fmla="*/ 1343483 h 3408791"/>
                  <a:gd name="connsiteX465" fmla="*/ 605900 w 3543300"/>
                  <a:gd name="connsiteY465" fmla="*/ 1356351 h 3408791"/>
                  <a:gd name="connsiteX466" fmla="*/ 535885 w 3543300"/>
                  <a:gd name="connsiteY466" fmla="*/ 1382087 h 3408791"/>
                  <a:gd name="connsiteX467" fmla="*/ 494414 w 3543300"/>
                  <a:gd name="connsiteY467" fmla="*/ 1339730 h 3408791"/>
                  <a:gd name="connsiteX468" fmla="*/ 445404 w 3543300"/>
                  <a:gd name="connsiteY468" fmla="*/ 1375653 h 3408791"/>
                  <a:gd name="connsiteX469" fmla="*/ 492260 w 3543300"/>
                  <a:gd name="connsiteY469" fmla="*/ 1386376 h 3408791"/>
                  <a:gd name="connsiteX470" fmla="*/ 471255 w 3543300"/>
                  <a:gd name="connsiteY470" fmla="*/ 1414257 h 3408791"/>
                  <a:gd name="connsiteX471" fmla="*/ 436248 w 3543300"/>
                  <a:gd name="connsiteY471" fmla="*/ 1451252 h 3408791"/>
                  <a:gd name="connsiteX472" fmla="*/ 402317 w 3543300"/>
                  <a:gd name="connsiteY472" fmla="*/ 1473235 h 3408791"/>
                  <a:gd name="connsiteX473" fmla="*/ 373234 w 3543300"/>
                  <a:gd name="connsiteY473" fmla="*/ 1502724 h 3408791"/>
                  <a:gd name="connsiteX474" fmla="*/ 334457 w 3543300"/>
                  <a:gd name="connsiteY474" fmla="*/ 1532749 h 3408791"/>
                  <a:gd name="connsiteX475" fmla="*/ 303219 w 3543300"/>
                  <a:gd name="connsiteY475" fmla="*/ 1572962 h 3408791"/>
                  <a:gd name="connsiteX476" fmla="*/ 254747 w 3543300"/>
                  <a:gd name="connsiteY476" fmla="*/ 1589047 h 3408791"/>
                  <a:gd name="connsiteX477" fmla="*/ 216508 w 3543300"/>
                  <a:gd name="connsiteY477" fmla="*/ 1615319 h 3408791"/>
                  <a:gd name="connsiteX478" fmla="*/ 167498 w 3543300"/>
                  <a:gd name="connsiteY478" fmla="*/ 1643736 h 3408791"/>
                  <a:gd name="connsiteX479" fmla="*/ 50088 w 3543300"/>
                  <a:gd name="connsiteY479" fmla="*/ 1703786 h 3408791"/>
                  <a:gd name="connsiteX480" fmla="*/ 0 w 3543300"/>
                  <a:gd name="connsiteY480" fmla="*/ 1720943 h 3408791"/>
                  <a:gd name="connsiteX481" fmla="*/ 0 w 3543300"/>
                  <a:gd name="connsiteY481" fmla="*/ 1695744 h 3408791"/>
                  <a:gd name="connsiteX482" fmla="*/ 69477 w 3543300"/>
                  <a:gd name="connsiteY482" fmla="*/ 1679659 h 3408791"/>
                  <a:gd name="connsiteX483" fmla="*/ 135183 w 3543300"/>
                  <a:gd name="connsiteY483" fmla="*/ 1615319 h 3408791"/>
                  <a:gd name="connsiteX484" fmla="*/ 210045 w 3543300"/>
                  <a:gd name="connsiteY484" fmla="*/ 1572962 h 3408791"/>
                  <a:gd name="connsiteX485" fmla="*/ 285446 w 3543300"/>
                  <a:gd name="connsiteY485" fmla="*/ 1522026 h 3408791"/>
                  <a:gd name="connsiteX486" fmla="*/ 322608 w 3543300"/>
                  <a:gd name="connsiteY486" fmla="*/ 1488248 h 3408791"/>
                  <a:gd name="connsiteX487" fmla="*/ 342535 w 3543300"/>
                  <a:gd name="connsiteY487" fmla="*/ 1454469 h 3408791"/>
                  <a:gd name="connsiteX488" fmla="*/ 343613 w 3543300"/>
                  <a:gd name="connsiteY488" fmla="*/ 1429806 h 3408791"/>
                  <a:gd name="connsiteX489" fmla="*/ 316684 w 3543300"/>
                  <a:gd name="connsiteY489" fmla="*/ 1411040 h 3408791"/>
                  <a:gd name="connsiteX490" fmla="*/ 285985 w 3543300"/>
                  <a:gd name="connsiteY490" fmla="*/ 1424980 h 3408791"/>
                  <a:gd name="connsiteX491" fmla="*/ 250439 w 3543300"/>
                  <a:gd name="connsiteY491" fmla="*/ 1434631 h 3408791"/>
                  <a:gd name="connsiteX492" fmla="*/ 219740 w 3543300"/>
                  <a:gd name="connsiteY492" fmla="*/ 1406214 h 3408791"/>
                  <a:gd name="connsiteX493" fmla="*/ 235897 w 3543300"/>
                  <a:gd name="connsiteY493" fmla="*/ 1370827 h 3408791"/>
                  <a:gd name="connsiteX494" fmla="*/ 220817 w 3543300"/>
                  <a:gd name="connsiteY494" fmla="*/ 1340266 h 3408791"/>
                  <a:gd name="connsiteX495" fmla="*/ 178808 w 3543300"/>
                  <a:gd name="connsiteY495" fmla="*/ 1352598 h 3408791"/>
                  <a:gd name="connsiteX496" fmla="*/ 148647 w 3543300"/>
                  <a:gd name="connsiteY496" fmla="*/ 1343483 h 3408791"/>
                  <a:gd name="connsiteX497" fmla="*/ 122257 w 3543300"/>
                  <a:gd name="connsiteY497" fmla="*/ 1344555 h 3408791"/>
                  <a:gd name="connsiteX498" fmla="*/ 112563 w 3543300"/>
                  <a:gd name="connsiteY498" fmla="*/ 1363857 h 3408791"/>
                  <a:gd name="connsiteX499" fmla="*/ 85095 w 3543300"/>
                  <a:gd name="connsiteY499" fmla="*/ 1359032 h 3408791"/>
                  <a:gd name="connsiteX500" fmla="*/ 78632 w 3543300"/>
                  <a:gd name="connsiteY500" fmla="*/ 1325253 h 3408791"/>
                  <a:gd name="connsiteX501" fmla="*/ 127104 w 3543300"/>
                  <a:gd name="connsiteY501" fmla="*/ 1314530 h 3408791"/>
                  <a:gd name="connsiteX502" fmla="*/ 119026 w 3543300"/>
                  <a:gd name="connsiteY502" fmla="*/ 1265739 h 3408791"/>
                  <a:gd name="connsiteX503" fmla="*/ 86711 w 3543300"/>
                  <a:gd name="connsiteY503" fmla="*/ 1243756 h 3408791"/>
                  <a:gd name="connsiteX504" fmla="*/ 107716 w 3543300"/>
                  <a:gd name="connsiteY504" fmla="*/ 1211586 h 3408791"/>
                  <a:gd name="connsiteX505" fmla="*/ 147032 w 3543300"/>
                  <a:gd name="connsiteY505" fmla="*/ 1130625 h 3408791"/>
                  <a:gd name="connsiteX506" fmla="*/ 185809 w 3543300"/>
                  <a:gd name="connsiteY506" fmla="*/ 1141885 h 3408791"/>
                  <a:gd name="connsiteX507" fmla="*/ 203044 w 3543300"/>
                  <a:gd name="connsiteY507" fmla="*/ 1105426 h 3408791"/>
                  <a:gd name="connsiteX508" fmla="*/ 261749 w 3543300"/>
                  <a:gd name="connsiteY508" fmla="*/ 1090413 h 3408791"/>
                  <a:gd name="connsiteX509" fmla="*/ 248823 w 3543300"/>
                  <a:gd name="connsiteY509" fmla="*/ 1049128 h 3408791"/>
                  <a:gd name="connsiteX510" fmla="*/ 215970 w 3543300"/>
                  <a:gd name="connsiteY510" fmla="*/ 1038941 h 3408791"/>
                  <a:gd name="connsiteX511" fmla="*/ 194965 w 3543300"/>
                  <a:gd name="connsiteY511" fmla="*/ 1055562 h 3408791"/>
                  <a:gd name="connsiteX512" fmla="*/ 151340 w 3543300"/>
                  <a:gd name="connsiteY512" fmla="*/ 1046984 h 3408791"/>
                  <a:gd name="connsiteX513" fmla="*/ 103407 w 3543300"/>
                  <a:gd name="connsiteY513" fmla="*/ 1047520 h 3408791"/>
                  <a:gd name="connsiteX514" fmla="*/ 77555 w 3543300"/>
                  <a:gd name="connsiteY514" fmla="*/ 1000873 h 3408791"/>
                  <a:gd name="connsiteX515" fmla="*/ 43625 w 3543300"/>
                  <a:gd name="connsiteY515" fmla="*/ 965487 h 3408791"/>
                  <a:gd name="connsiteX516" fmla="*/ 67861 w 3543300"/>
                  <a:gd name="connsiteY516" fmla="*/ 935997 h 3408791"/>
                  <a:gd name="connsiteX517" fmla="*/ 93174 w 3543300"/>
                  <a:gd name="connsiteY517" fmla="*/ 914015 h 3408791"/>
                  <a:gd name="connsiteX518" fmla="*/ 103407 w 3543300"/>
                  <a:gd name="connsiteY518" fmla="*/ 896321 h 3408791"/>
                  <a:gd name="connsiteX519" fmla="*/ 168036 w 3543300"/>
                  <a:gd name="connsiteY519" fmla="*/ 881845 h 3408791"/>
                  <a:gd name="connsiteX520" fmla="*/ 174499 w 3543300"/>
                  <a:gd name="connsiteY520" fmla="*/ 915087 h 3408791"/>
                  <a:gd name="connsiteX521" fmla="*/ 206814 w 3543300"/>
                  <a:gd name="connsiteY521" fmla="*/ 930100 h 3408791"/>
                  <a:gd name="connsiteX522" fmla="*/ 248823 w 3543300"/>
                  <a:gd name="connsiteY522" fmla="*/ 909189 h 3408791"/>
                  <a:gd name="connsiteX523" fmla="*/ 115654 w 3543300"/>
                  <a:gd name="connsiteY523" fmla="*/ 782803 h 3408791"/>
                  <a:gd name="connsiteX524" fmla="*/ 0 w 3543300"/>
                  <a:gd name="connsiteY524" fmla="*/ 782803 h 3408791"/>
                  <a:gd name="connsiteX525" fmla="*/ 1733392 w 3543300"/>
                  <a:gd name="connsiteY525" fmla="*/ 770951 h 3408791"/>
                  <a:gd name="connsiteX526" fmla="*/ 1787000 w 3543300"/>
                  <a:gd name="connsiteY526" fmla="*/ 764425 h 3408791"/>
                  <a:gd name="connsiteX527" fmla="*/ 1827393 w 3543300"/>
                  <a:gd name="connsiteY527" fmla="*/ 784799 h 3408791"/>
                  <a:gd name="connsiteX528" fmla="*/ 1873711 w 3543300"/>
                  <a:gd name="connsiteY528" fmla="*/ 762280 h 3408791"/>
                  <a:gd name="connsiteX529" fmla="*/ 1940494 w 3543300"/>
                  <a:gd name="connsiteY529" fmla="*/ 732255 h 3408791"/>
                  <a:gd name="connsiteX530" fmla="*/ 1981965 w 3543300"/>
                  <a:gd name="connsiteY530" fmla="*/ 747803 h 3408791"/>
                  <a:gd name="connsiteX531" fmla="*/ 2026128 w 3543300"/>
                  <a:gd name="connsiteY531" fmla="*/ 754237 h 3408791"/>
                  <a:gd name="connsiteX532" fmla="*/ 2078908 w 3543300"/>
                  <a:gd name="connsiteY532" fmla="*/ 767642 h 3408791"/>
                  <a:gd name="connsiteX533" fmla="*/ 2116070 w 3543300"/>
                  <a:gd name="connsiteY533" fmla="*/ 751020 h 3408791"/>
                  <a:gd name="connsiteX534" fmla="*/ 2117604 w 3543300"/>
                  <a:gd name="connsiteY534" fmla="*/ 749275 h 3408791"/>
                  <a:gd name="connsiteX535" fmla="*/ 2076363 w 3543300"/>
                  <a:gd name="connsiteY535" fmla="*/ 749275 h 3408791"/>
                  <a:gd name="connsiteX0" fmla="*/ 2459144 w 3543300"/>
                  <a:gd name="connsiteY0" fmla="*/ 17020 h 2676536"/>
                  <a:gd name="connsiteX1" fmla="*/ 2459144 w 3543300"/>
                  <a:gd name="connsiteY1" fmla="*/ 31633 h 2676536"/>
                  <a:gd name="connsiteX2" fmla="*/ 2489304 w 3543300"/>
                  <a:gd name="connsiteY2" fmla="*/ 60586 h 2676536"/>
                  <a:gd name="connsiteX3" fmla="*/ 2504384 w 3543300"/>
                  <a:gd name="connsiteY3" fmla="*/ 54689 h 2676536"/>
                  <a:gd name="connsiteX4" fmla="*/ 2486762 w 3543300"/>
                  <a:gd name="connsiteY4" fmla="*/ 17020 h 2676536"/>
                  <a:gd name="connsiteX5" fmla="*/ 2459144 w 3543300"/>
                  <a:gd name="connsiteY5" fmla="*/ 17020 h 2676536"/>
                  <a:gd name="connsiteX6" fmla="*/ 2076363 w 3543300"/>
                  <a:gd name="connsiteY6" fmla="*/ 17020 h 2676536"/>
                  <a:gd name="connsiteX7" fmla="*/ 3171824 w 3543300"/>
                  <a:gd name="connsiteY7" fmla="*/ 16037 h 2676536"/>
                  <a:gd name="connsiteX8" fmla="*/ 3199149 w 3543300"/>
                  <a:gd name="connsiteY8" fmla="*/ 51472 h 2676536"/>
                  <a:gd name="connsiteX9" fmla="*/ 3222847 w 3543300"/>
                  <a:gd name="connsiteY9" fmla="*/ 61122 h 2676536"/>
                  <a:gd name="connsiteX10" fmla="*/ 3226617 w 3543300"/>
                  <a:gd name="connsiteY10" fmla="*/ 83105 h 2676536"/>
                  <a:gd name="connsiteX11" fmla="*/ 3255700 w 3543300"/>
                  <a:gd name="connsiteY11" fmla="*/ 83105 h 2676536"/>
                  <a:gd name="connsiteX12" fmla="*/ 3276166 w 3543300"/>
                  <a:gd name="connsiteY12" fmla="*/ 102943 h 2676536"/>
                  <a:gd name="connsiteX13" fmla="*/ 3278320 w 3543300"/>
                  <a:gd name="connsiteY13" fmla="*/ 131896 h 2676536"/>
                  <a:gd name="connsiteX14" fmla="*/ 3255161 w 3543300"/>
                  <a:gd name="connsiteY14" fmla="*/ 152807 h 2676536"/>
                  <a:gd name="connsiteX15" fmla="*/ 3247621 w 3543300"/>
                  <a:gd name="connsiteY15" fmla="*/ 198917 h 2676536"/>
                  <a:gd name="connsiteX16" fmla="*/ 3220154 w 3543300"/>
                  <a:gd name="connsiteY16" fmla="*/ 208568 h 2676536"/>
                  <a:gd name="connsiteX17" fmla="*/ 3209921 w 3543300"/>
                  <a:gd name="connsiteY17" fmla="*/ 234304 h 2676536"/>
                  <a:gd name="connsiteX18" fmla="*/ 3190532 w 3543300"/>
                  <a:gd name="connsiteY18" fmla="*/ 236449 h 2676536"/>
                  <a:gd name="connsiteX19" fmla="*/ 3158756 w 3543300"/>
                  <a:gd name="connsiteY19" fmla="*/ 218219 h 2676536"/>
                  <a:gd name="connsiteX20" fmla="*/ 3137213 w 3543300"/>
                  <a:gd name="connsiteY20" fmla="*/ 211785 h 2676536"/>
                  <a:gd name="connsiteX21" fmla="*/ 3140983 w 3543300"/>
                  <a:gd name="connsiteY21" fmla="*/ 186585 h 2676536"/>
                  <a:gd name="connsiteX22" fmla="*/ 3117824 w 3543300"/>
                  <a:gd name="connsiteY22" fmla="*/ 152271 h 2676536"/>
                  <a:gd name="connsiteX23" fmla="*/ 3102205 w 3543300"/>
                  <a:gd name="connsiteY23" fmla="*/ 168356 h 2676536"/>
                  <a:gd name="connsiteX24" fmla="*/ 3098974 w 3543300"/>
                  <a:gd name="connsiteY24" fmla="*/ 194091 h 2676536"/>
                  <a:gd name="connsiteX25" fmla="*/ 3111361 w 3543300"/>
                  <a:gd name="connsiteY25" fmla="*/ 227870 h 2676536"/>
                  <a:gd name="connsiteX26" fmla="*/ 3166834 w 3543300"/>
                  <a:gd name="connsiteY26" fmla="*/ 263257 h 2676536"/>
                  <a:gd name="connsiteX27" fmla="*/ 3189455 w 3543300"/>
                  <a:gd name="connsiteY27" fmla="*/ 326524 h 2676536"/>
                  <a:gd name="connsiteX28" fmla="*/ 3193763 w 3543300"/>
                  <a:gd name="connsiteY28" fmla="*/ 351724 h 2676536"/>
                  <a:gd name="connsiteX29" fmla="*/ 3179222 w 3543300"/>
                  <a:gd name="connsiteY29" fmla="*/ 361375 h 2676536"/>
                  <a:gd name="connsiteX30" fmla="*/ 3178145 w 3543300"/>
                  <a:gd name="connsiteY30" fmla="*/ 392473 h 2676536"/>
                  <a:gd name="connsiteX31" fmla="*/ 3188916 w 3543300"/>
                  <a:gd name="connsiteY31" fmla="*/ 408021 h 2676536"/>
                  <a:gd name="connsiteX32" fmla="*/ 3178145 w 3543300"/>
                  <a:gd name="connsiteY32" fmla="*/ 416064 h 2676536"/>
                  <a:gd name="connsiteX33" fmla="*/ 3158217 w 3543300"/>
                  <a:gd name="connsiteY33" fmla="*/ 411238 h 2676536"/>
                  <a:gd name="connsiteX34" fmla="*/ 3119978 w 3543300"/>
                  <a:gd name="connsiteY34" fmla="*/ 382822 h 2676536"/>
                  <a:gd name="connsiteX35" fmla="*/ 3107052 w 3543300"/>
                  <a:gd name="connsiteY35" fmla="*/ 394081 h 2676536"/>
                  <a:gd name="connsiteX36" fmla="*/ 3136136 w 3543300"/>
                  <a:gd name="connsiteY36" fmla="*/ 436974 h 2676536"/>
                  <a:gd name="connsiteX37" fmla="*/ 3122671 w 3543300"/>
                  <a:gd name="connsiteY37" fmla="*/ 456812 h 2676536"/>
                  <a:gd name="connsiteX38" fmla="*/ 3092511 w 3543300"/>
                  <a:gd name="connsiteY38" fmla="*/ 441800 h 2676536"/>
                  <a:gd name="connsiteX39" fmla="*/ 3066659 w 3543300"/>
                  <a:gd name="connsiteY39" fmla="*/ 440727 h 2676536"/>
                  <a:gd name="connsiteX40" fmla="*/ 3021419 w 3543300"/>
                  <a:gd name="connsiteY40" fmla="*/ 405341 h 2676536"/>
                  <a:gd name="connsiteX41" fmla="*/ 2977255 w 3543300"/>
                  <a:gd name="connsiteY41" fmla="*/ 401587 h 2676536"/>
                  <a:gd name="connsiteX42" fmla="*/ 2949788 w 3543300"/>
                  <a:gd name="connsiteY42" fmla="*/ 360303 h 2676536"/>
                  <a:gd name="connsiteX43" fmla="*/ 2904547 w 3543300"/>
                  <a:gd name="connsiteY43" fmla="*/ 342609 h 2676536"/>
                  <a:gd name="connsiteX44" fmla="*/ 2900239 w 3543300"/>
                  <a:gd name="connsiteY44" fmla="*/ 297035 h 2676536"/>
                  <a:gd name="connsiteX45" fmla="*/ 2822145 w 3543300"/>
                  <a:gd name="connsiteY45" fmla="*/ 321699 h 2676536"/>
                  <a:gd name="connsiteX46" fmla="*/ 2788215 w 3543300"/>
                  <a:gd name="connsiteY46" fmla="*/ 312048 h 2676536"/>
                  <a:gd name="connsiteX47" fmla="*/ 2754823 w 3543300"/>
                  <a:gd name="connsiteY47" fmla="*/ 268082 h 2676536"/>
                  <a:gd name="connsiteX48" fmla="*/ 2783906 w 3543300"/>
                  <a:gd name="connsiteY48" fmla="*/ 239665 h 2676536"/>
                  <a:gd name="connsiteX49" fmla="*/ 2819452 w 3543300"/>
                  <a:gd name="connsiteY49" fmla="*/ 232695 h 2676536"/>
                  <a:gd name="connsiteX50" fmla="*/ 2860923 w 3543300"/>
                  <a:gd name="connsiteY50" fmla="*/ 242882 h 2676536"/>
                  <a:gd name="connsiteX51" fmla="*/ 2888929 w 3543300"/>
                  <a:gd name="connsiteY51" fmla="*/ 226798 h 2676536"/>
                  <a:gd name="connsiteX52" fmla="*/ 2881927 w 3543300"/>
                  <a:gd name="connsiteY52" fmla="*/ 189266 h 2676536"/>
                  <a:gd name="connsiteX53" fmla="*/ 2903470 w 3543300"/>
                  <a:gd name="connsiteY53" fmla="*/ 166747 h 2676536"/>
                  <a:gd name="connsiteX54" fmla="*/ 2894853 w 3543300"/>
                  <a:gd name="connsiteY54" fmla="*/ 141011 h 2676536"/>
                  <a:gd name="connsiteX55" fmla="*/ 2936862 w 3543300"/>
                  <a:gd name="connsiteY55" fmla="*/ 110986 h 2676536"/>
                  <a:gd name="connsiteX56" fmla="*/ 2930938 w 3543300"/>
                  <a:gd name="connsiteY56" fmla="*/ 56297 h 2676536"/>
                  <a:gd name="connsiteX57" fmla="*/ 2914780 w 3543300"/>
                  <a:gd name="connsiteY57" fmla="*/ 25736 h 2676536"/>
                  <a:gd name="connsiteX58" fmla="*/ 2884081 w 3543300"/>
                  <a:gd name="connsiteY58" fmla="*/ 34850 h 2676536"/>
                  <a:gd name="connsiteX59" fmla="*/ 2881096 w 3543300"/>
                  <a:gd name="connsiteY59" fmla="*/ 17020 h 2676536"/>
                  <a:gd name="connsiteX60" fmla="*/ 2643067 w 3543300"/>
                  <a:gd name="connsiteY60" fmla="*/ 17020 h 2676536"/>
                  <a:gd name="connsiteX61" fmla="*/ 2641722 w 3543300"/>
                  <a:gd name="connsiteY61" fmla="*/ 21982 h 2676536"/>
                  <a:gd name="connsiteX62" fmla="*/ 2665419 w 3543300"/>
                  <a:gd name="connsiteY62" fmla="*/ 58978 h 2676536"/>
                  <a:gd name="connsiteX63" fmla="*/ 2655725 w 3543300"/>
                  <a:gd name="connsiteY63" fmla="*/ 110986 h 2676536"/>
                  <a:gd name="connsiteX64" fmla="*/ 2634720 w 3543300"/>
                  <a:gd name="connsiteY64" fmla="*/ 120101 h 2676536"/>
                  <a:gd name="connsiteX65" fmla="*/ 2630412 w 3543300"/>
                  <a:gd name="connsiteY65" fmla="*/ 144228 h 2676536"/>
                  <a:gd name="connsiteX66" fmla="*/ 2614254 w 3543300"/>
                  <a:gd name="connsiteY66" fmla="*/ 157632 h 2676536"/>
                  <a:gd name="connsiteX67" fmla="*/ 2612100 w 3543300"/>
                  <a:gd name="connsiteY67" fmla="*/ 192483 h 2676536"/>
                  <a:gd name="connsiteX68" fmla="*/ 2586787 w 3543300"/>
                  <a:gd name="connsiteY68" fmla="*/ 187657 h 2676536"/>
                  <a:gd name="connsiteX69" fmla="*/ 2572245 w 3543300"/>
                  <a:gd name="connsiteY69" fmla="*/ 205887 h 2676536"/>
                  <a:gd name="connsiteX70" fmla="*/ 2661110 w 3543300"/>
                  <a:gd name="connsiteY70" fmla="*/ 275052 h 2676536"/>
                  <a:gd name="connsiteX71" fmla="*/ 2694502 w 3543300"/>
                  <a:gd name="connsiteY71" fmla="*/ 310439 h 2676536"/>
                  <a:gd name="connsiteX72" fmla="*/ 2675113 w 3543300"/>
                  <a:gd name="connsiteY72" fmla="*/ 353333 h 2676536"/>
                  <a:gd name="connsiteX73" fmla="*/ 2641183 w 3543300"/>
                  <a:gd name="connsiteY73" fmla="*/ 342073 h 2676536"/>
                  <a:gd name="connsiteX74" fmla="*/ 2605637 w 3543300"/>
                  <a:gd name="connsiteY74" fmla="*/ 309903 h 2676536"/>
                  <a:gd name="connsiteX75" fmla="*/ 2586787 w 3543300"/>
                  <a:gd name="connsiteY75" fmla="*/ 345826 h 2676536"/>
                  <a:gd name="connsiteX76" fmla="*/ 2548009 w 3543300"/>
                  <a:gd name="connsiteY76" fmla="*/ 368345 h 2676536"/>
                  <a:gd name="connsiteX77" fmla="*/ 2520542 w 3543300"/>
                  <a:gd name="connsiteY77" fmla="*/ 342609 h 2676536"/>
                  <a:gd name="connsiteX78" fmla="*/ 2486073 w 3543300"/>
                  <a:gd name="connsiteY78" fmla="*/ 337248 h 2676536"/>
                  <a:gd name="connsiteX79" fmla="*/ 2505462 w 3543300"/>
                  <a:gd name="connsiteY79" fmla="*/ 303469 h 2676536"/>
                  <a:gd name="connsiteX80" fmla="*/ 2510309 w 3543300"/>
                  <a:gd name="connsiteY80" fmla="*/ 272908 h 2676536"/>
                  <a:gd name="connsiteX81" fmla="*/ 2500614 w 3543300"/>
                  <a:gd name="connsiteY81" fmla="*/ 257359 h 2676536"/>
                  <a:gd name="connsiteX82" fmla="*/ 2453758 w 3543300"/>
                  <a:gd name="connsiteY82" fmla="*/ 310439 h 2676536"/>
                  <a:gd name="connsiteX83" fmla="*/ 2411749 w 3543300"/>
                  <a:gd name="connsiteY83" fmla="*/ 308831 h 2676536"/>
                  <a:gd name="connsiteX84" fmla="*/ 2393976 w 3543300"/>
                  <a:gd name="connsiteY84" fmla="*/ 359766 h 2676536"/>
                  <a:gd name="connsiteX85" fmla="*/ 2358430 w 3543300"/>
                  <a:gd name="connsiteY85" fmla="*/ 403732 h 2676536"/>
                  <a:gd name="connsiteX86" fmla="*/ 2320191 w 3543300"/>
                  <a:gd name="connsiteY86" fmla="*/ 447161 h 2676536"/>
                  <a:gd name="connsiteX87" fmla="*/ 2288954 w 3543300"/>
                  <a:gd name="connsiteY87" fmla="*/ 482548 h 2676536"/>
                  <a:gd name="connsiteX88" fmla="*/ 2266333 w 3543300"/>
                  <a:gd name="connsiteY88" fmla="*/ 522761 h 2676536"/>
                  <a:gd name="connsiteX89" fmla="*/ 2258793 w 3543300"/>
                  <a:gd name="connsiteY89" fmla="*/ 572088 h 2676536"/>
                  <a:gd name="connsiteX90" fmla="*/ 2259870 w 3543300"/>
                  <a:gd name="connsiteY90" fmla="*/ 636964 h 2676536"/>
                  <a:gd name="connsiteX91" fmla="*/ 2306727 w 3543300"/>
                  <a:gd name="connsiteY91" fmla="*/ 650904 h 2676536"/>
                  <a:gd name="connsiteX92" fmla="*/ 2316960 w 3543300"/>
                  <a:gd name="connsiteY92" fmla="*/ 698087 h 2676536"/>
                  <a:gd name="connsiteX93" fmla="*/ 2340657 w 3543300"/>
                  <a:gd name="connsiteY93" fmla="*/ 736154 h 2676536"/>
                  <a:gd name="connsiteX94" fmla="*/ 2381050 w 3543300"/>
                  <a:gd name="connsiteY94" fmla="*/ 731329 h 2676536"/>
                  <a:gd name="connsiteX95" fmla="*/ 2426829 w 3543300"/>
                  <a:gd name="connsiteY95" fmla="*/ 755456 h 2676536"/>
                  <a:gd name="connsiteX96" fmla="*/ 2480148 w 3543300"/>
                  <a:gd name="connsiteY96" fmla="*/ 797277 h 2676536"/>
                  <a:gd name="connsiteX97" fmla="*/ 2535083 w 3543300"/>
                  <a:gd name="connsiteY97" fmla="*/ 818724 h 2676536"/>
                  <a:gd name="connsiteX98" fmla="*/ 2570091 w 3543300"/>
                  <a:gd name="connsiteY98" fmla="*/ 843924 h 2676536"/>
                  <a:gd name="connsiteX99" fmla="*/ 2633643 w 3543300"/>
                  <a:gd name="connsiteY99" fmla="*/ 842315 h 2676536"/>
                  <a:gd name="connsiteX100" fmla="*/ 2636874 w 3543300"/>
                  <a:gd name="connsiteY100" fmla="*/ 880919 h 2676536"/>
                  <a:gd name="connsiteX101" fmla="*/ 2632027 w 3543300"/>
                  <a:gd name="connsiteY101" fmla="*/ 927565 h 2676536"/>
                  <a:gd name="connsiteX102" fmla="*/ 2664342 w 3543300"/>
                  <a:gd name="connsiteY102" fmla="*/ 998339 h 2676536"/>
                  <a:gd name="connsiteX103" fmla="*/ 2706351 w 3543300"/>
                  <a:gd name="connsiteY103" fmla="*/ 1043913 h 2676536"/>
                  <a:gd name="connsiteX104" fmla="*/ 2725740 w 3543300"/>
                  <a:gd name="connsiteY104" fmla="*/ 1028901 h 2676536"/>
                  <a:gd name="connsiteX105" fmla="*/ 2751591 w 3543300"/>
                  <a:gd name="connsiteY105" fmla="*/ 998339 h 2676536"/>
                  <a:gd name="connsiteX106" fmla="*/ 2737050 w 3543300"/>
                  <a:gd name="connsiteY106" fmla="*/ 916842 h 2676536"/>
                  <a:gd name="connsiteX107" fmla="*/ 2716045 w 3543300"/>
                  <a:gd name="connsiteY107" fmla="*/ 884672 h 2676536"/>
                  <a:gd name="connsiteX108" fmla="*/ 2723585 w 3543300"/>
                  <a:gd name="connsiteY108" fmla="*/ 850894 h 2676536"/>
                  <a:gd name="connsiteX109" fmla="*/ 2755900 w 3543300"/>
                  <a:gd name="connsiteY109" fmla="*/ 846068 h 2676536"/>
                  <a:gd name="connsiteX110" fmla="*/ 2795216 w 3543300"/>
                  <a:gd name="connsiteY110" fmla="*/ 818188 h 2676536"/>
                  <a:gd name="connsiteX111" fmla="*/ 2804911 w 3543300"/>
                  <a:gd name="connsiteY111" fmla="*/ 758673 h 2676536"/>
                  <a:gd name="connsiteX112" fmla="*/ 2806526 w 3543300"/>
                  <a:gd name="connsiteY112" fmla="*/ 712563 h 2676536"/>
                  <a:gd name="connsiteX113" fmla="*/ 2776905 w 3543300"/>
                  <a:gd name="connsiteY113" fmla="*/ 675568 h 2676536"/>
                  <a:gd name="connsiteX114" fmla="*/ 2754284 w 3543300"/>
                  <a:gd name="connsiteY114" fmla="*/ 662700 h 2676536"/>
                  <a:gd name="connsiteX115" fmla="*/ 2744590 w 3543300"/>
                  <a:gd name="connsiteY115" fmla="*/ 631602 h 2676536"/>
                  <a:gd name="connsiteX116" fmla="*/ 2762902 w 3543300"/>
                  <a:gd name="connsiteY116" fmla="*/ 608011 h 2676536"/>
                  <a:gd name="connsiteX117" fmla="*/ 2774212 w 3543300"/>
                  <a:gd name="connsiteY117" fmla="*/ 585492 h 2676536"/>
                  <a:gd name="connsiteX118" fmla="*/ 2773673 w 3543300"/>
                  <a:gd name="connsiteY118" fmla="*/ 552786 h 2676536"/>
                  <a:gd name="connsiteX119" fmla="*/ 2746744 w 3543300"/>
                  <a:gd name="connsiteY119" fmla="*/ 536701 h 2676536"/>
                  <a:gd name="connsiteX120" fmla="*/ 2741358 w 3543300"/>
                  <a:gd name="connsiteY120" fmla="*/ 521152 h 2676536"/>
                  <a:gd name="connsiteX121" fmla="*/ 2767210 w 3543300"/>
                  <a:gd name="connsiteY121" fmla="*/ 506140 h 2676536"/>
                  <a:gd name="connsiteX122" fmla="*/ 2767749 w 3543300"/>
                  <a:gd name="connsiteY122" fmla="*/ 480404 h 2676536"/>
                  <a:gd name="connsiteX123" fmla="*/ 2780136 w 3543300"/>
                  <a:gd name="connsiteY123" fmla="*/ 456812 h 2676536"/>
                  <a:gd name="connsiteX124" fmla="*/ 2786599 w 3543300"/>
                  <a:gd name="connsiteY124" fmla="*/ 435902 h 2676536"/>
                  <a:gd name="connsiteX125" fmla="*/ 2824299 w 3543300"/>
                  <a:gd name="connsiteY125" fmla="*/ 432685 h 2676536"/>
                  <a:gd name="connsiteX126" fmla="*/ 2843688 w 3543300"/>
                  <a:gd name="connsiteY126" fmla="*/ 424642 h 2676536"/>
                  <a:gd name="connsiteX127" fmla="*/ 2867386 w 3543300"/>
                  <a:gd name="connsiteY127" fmla="*/ 435366 h 2676536"/>
                  <a:gd name="connsiteX128" fmla="*/ 2890006 w 3543300"/>
                  <a:gd name="connsiteY128" fmla="*/ 411238 h 2676536"/>
                  <a:gd name="connsiteX129" fmla="*/ 2917473 w 3543300"/>
                  <a:gd name="connsiteY129" fmla="*/ 425715 h 2676536"/>
                  <a:gd name="connsiteX130" fmla="*/ 2940093 w 3543300"/>
                  <a:gd name="connsiteY130" fmla="*/ 445017 h 2676536"/>
                  <a:gd name="connsiteX131" fmla="*/ 2962714 w 3543300"/>
                  <a:gd name="connsiteY131" fmla="*/ 471289 h 2676536"/>
                  <a:gd name="connsiteX132" fmla="*/ 2990720 w 3543300"/>
                  <a:gd name="connsiteY132" fmla="*/ 517399 h 2676536"/>
                  <a:gd name="connsiteX133" fmla="*/ 3022496 w 3543300"/>
                  <a:gd name="connsiteY133" fmla="*/ 501850 h 2676536"/>
                  <a:gd name="connsiteX134" fmla="*/ 3030574 w 3543300"/>
                  <a:gd name="connsiteY134" fmla="*/ 530803 h 2676536"/>
                  <a:gd name="connsiteX135" fmla="*/ 3019803 w 3543300"/>
                  <a:gd name="connsiteY135" fmla="*/ 572624 h 2676536"/>
                  <a:gd name="connsiteX136" fmla="*/ 3031113 w 3543300"/>
                  <a:gd name="connsiteY136" fmla="*/ 633211 h 2676536"/>
                  <a:gd name="connsiteX137" fmla="*/ 3066121 w 3543300"/>
                  <a:gd name="connsiteY137" fmla="*/ 647687 h 2676536"/>
                  <a:gd name="connsiteX138" fmla="*/ 3105437 w 3543300"/>
                  <a:gd name="connsiteY138" fmla="*/ 703984 h 2676536"/>
                  <a:gd name="connsiteX139" fmla="*/ 3158217 w 3543300"/>
                  <a:gd name="connsiteY139" fmla="*/ 658947 h 2676536"/>
                  <a:gd name="connsiteX140" fmla="*/ 3150139 w 3543300"/>
                  <a:gd name="connsiteY140" fmla="*/ 638572 h 2676536"/>
                  <a:gd name="connsiteX141" fmla="*/ 3182453 w 3543300"/>
                  <a:gd name="connsiteY141" fmla="*/ 572088 h 2676536"/>
                  <a:gd name="connsiteX142" fmla="*/ 3198611 w 3543300"/>
                  <a:gd name="connsiteY142" fmla="*/ 575305 h 2676536"/>
                  <a:gd name="connsiteX143" fmla="*/ 3199149 w 3543300"/>
                  <a:gd name="connsiteY143" fmla="*/ 598360 h 2676536"/>
                  <a:gd name="connsiteX144" fmla="*/ 3230925 w 3543300"/>
                  <a:gd name="connsiteY144" fmla="*/ 633211 h 2676536"/>
                  <a:gd name="connsiteX145" fmla="*/ 3237927 w 3543300"/>
                  <a:gd name="connsiteY145" fmla="*/ 666989 h 2676536"/>
                  <a:gd name="connsiteX146" fmla="*/ 3251930 w 3543300"/>
                  <a:gd name="connsiteY146" fmla="*/ 690044 h 2676536"/>
                  <a:gd name="connsiteX147" fmla="*/ 3247621 w 3543300"/>
                  <a:gd name="connsiteY147" fmla="*/ 723823 h 2676536"/>
                  <a:gd name="connsiteX148" fmla="*/ 3279936 w 3543300"/>
                  <a:gd name="connsiteY148" fmla="*/ 739908 h 2676536"/>
                  <a:gd name="connsiteX149" fmla="*/ 3265394 w 3543300"/>
                  <a:gd name="connsiteY149" fmla="*/ 770469 h 2676536"/>
                  <a:gd name="connsiteX150" fmla="*/ 3268087 w 3543300"/>
                  <a:gd name="connsiteY150" fmla="*/ 789771 h 2676536"/>
                  <a:gd name="connsiteX151" fmla="*/ 3289630 w 3543300"/>
                  <a:gd name="connsiteY151" fmla="*/ 810145 h 2676536"/>
                  <a:gd name="connsiteX152" fmla="*/ 3303633 w 3543300"/>
                  <a:gd name="connsiteY152" fmla="*/ 833200 h 2676536"/>
                  <a:gd name="connsiteX153" fmla="*/ 3337563 w 3543300"/>
                  <a:gd name="connsiteY153" fmla="*/ 845532 h 2676536"/>
                  <a:gd name="connsiteX154" fmla="*/ 3347796 w 3543300"/>
                  <a:gd name="connsiteY154" fmla="*/ 860009 h 2676536"/>
                  <a:gd name="connsiteX155" fmla="*/ 3379572 w 3543300"/>
                  <a:gd name="connsiteY155" fmla="*/ 855719 h 2676536"/>
                  <a:gd name="connsiteX156" fmla="*/ 3394653 w 3543300"/>
                  <a:gd name="connsiteY156" fmla="*/ 884672 h 2676536"/>
                  <a:gd name="connsiteX157" fmla="*/ 3401116 w 3543300"/>
                  <a:gd name="connsiteY157" fmla="*/ 908264 h 2676536"/>
                  <a:gd name="connsiteX158" fmla="*/ 3425352 w 3543300"/>
                  <a:gd name="connsiteY158" fmla="*/ 914698 h 2676536"/>
                  <a:gd name="connsiteX159" fmla="*/ 3445818 w 3543300"/>
                  <a:gd name="connsiteY159" fmla="*/ 942042 h 2676536"/>
                  <a:gd name="connsiteX160" fmla="*/ 3438277 w 3543300"/>
                  <a:gd name="connsiteY160" fmla="*/ 969386 h 2676536"/>
                  <a:gd name="connsiteX161" fmla="*/ 3447433 w 3543300"/>
                  <a:gd name="connsiteY161" fmla="*/ 999948 h 2676536"/>
                  <a:gd name="connsiteX162" fmla="*/ 3447433 w 3543300"/>
                  <a:gd name="connsiteY162" fmla="*/ 1021394 h 2676536"/>
                  <a:gd name="connsiteX163" fmla="*/ 3456050 w 3543300"/>
                  <a:gd name="connsiteY163" fmla="*/ 1035335 h 2676536"/>
                  <a:gd name="connsiteX164" fmla="*/ 3437739 w 3543300"/>
                  <a:gd name="connsiteY164" fmla="*/ 1054637 h 2676536"/>
                  <a:gd name="connsiteX165" fmla="*/ 3447433 w 3543300"/>
                  <a:gd name="connsiteY165" fmla="*/ 1070722 h 2676536"/>
                  <a:gd name="connsiteX166" fmla="*/ 3454435 w 3543300"/>
                  <a:gd name="connsiteY166" fmla="*/ 1098602 h 2676536"/>
                  <a:gd name="connsiteX167" fmla="*/ 3468438 w 3543300"/>
                  <a:gd name="connsiteY167" fmla="*/ 1118976 h 2676536"/>
                  <a:gd name="connsiteX168" fmla="*/ 3475439 w 3543300"/>
                  <a:gd name="connsiteY168" fmla="*/ 1152755 h 2676536"/>
                  <a:gd name="connsiteX169" fmla="*/ 3498059 w 3543300"/>
                  <a:gd name="connsiteY169" fmla="*/ 1156508 h 2676536"/>
                  <a:gd name="connsiteX170" fmla="*/ 3519064 w 3543300"/>
                  <a:gd name="connsiteY170" fmla="*/ 1147929 h 2676536"/>
                  <a:gd name="connsiteX171" fmla="*/ 3534683 w 3543300"/>
                  <a:gd name="connsiteY171" fmla="*/ 1159725 h 2676536"/>
                  <a:gd name="connsiteX172" fmla="*/ 3542761 w 3543300"/>
                  <a:gd name="connsiteY172" fmla="*/ 1194576 h 2676536"/>
                  <a:gd name="connsiteX173" fmla="*/ 3543300 w 3543300"/>
                  <a:gd name="connsiteY173" fmla="*/ 1231571 h 2676536"/>
                  <a:gd name="connsiteX174" fmla="*/ 3527143 w 3543300"/>
                  <a:gd name="connsiteY174" fmla="*/ 1256235 h 2676536"/>
                  <a:gd name="connsiteX175" fmla="*/ 3510447 w 3543300"/>
                  <a:gd name="connsiteY175" fmla="*/ 1263741 h 2676536"/>
                  <a:gd name="connsiteX176" fmla="*/ 3486211 w 3543300"/>
                  <a:gd name="connsiteY176" fmla="*/ 1262669 h 2676536"/>
                  <a:gd name="connsiteX177" fmla="*/ 3478671 w 3543300"/>
                  <a:gd name="connsiteY177" fmla="*/ 1238005 h 2676536"/>
                  <a:gd name="connsiteX178" fmla="*/ 3450665 w 3543300"/>
                  <a:gd name="connsiteY178" fmla="*/ 1246584 h 2676536"/>
                  <a:gd name="connsiteX179" fmla="*/ 3409194 w 3543300"/>
                  <a:gd name="connsiteY179" fmla="*/ 1246048 h 2676536"/>
                  <a:gd name="connsiteX180" fmla="*/ 3398961 w 3543300"/>
                  <a:gd name="connsiteY180" fmla="*/ 1236933 h 2676536"/>
                  <a:gd name="connsiteX181" fmla="*/ 3365031 w 3543300"/>
                  <a:gd name="connsiteY181" fmla="*/ 1242831 h 2676536"/>
                  <a:gd name="connsiteX182" fmla="*/ 3366647 w 3543300"/>
                  <a:gd name="connsiteY182" fmla="*/ 1217095 h 2676536"/>
                  <a:gd name="connsiteX183" fmla="*/ 3403808 w 3543300"/>
                  <a:gd name="connsiteY183" fmla="*/ 1147929 h 2676536"/>
                  <a:gd name="connsiteX184" fmla="*/ 3422120 w 3543300"/>
                  <a:gd name="connsiteY184" fmla="*/ 1094849 h 2676536"/>
                  <a:gd name="connsiteX185" fmla="*/ 3410271 w 3543300"/>
                  <a:gd name="connsiteY185" fmla="*/ 1061071 h 2676536"/>
                  <a:gd name="connsiteX186" fmla="*/ 3386035 w 3543300"/>
                  <a:gd name="connsiteY186" fmla="*/ 1068041 h 2676536"/>
                  <a:gd name="connsiteX187" fmla="*/ 3359107 w 3543300"/>
                  <a:gd name="connsiteY187" fmla="*/ 1098602 h 2676536"/>
                  <a:gd name="connsiteX188" fmla="*/ 3326253 w 3543300"/>
                  <a:gd name="connsiteY188" fmla="*/ 1120585 h 2676536"/>
                  <a:gd name="connsiteX189" fmla="*/ 3290707 w 3543300"/>
                  <a:gd name="connsiteY189" fmla="*/ 1130772 h 2676536"/>
                  <a:gd name="connsiteX190" fmla="*/ 3257315 w 3543300"/>
                  <a:gd name="connsiteY190" fmla="*/ 1122730 h 2676536"/>
                  <a:gd name="connsiteX191" fmla="*/ 3218538 w 3543300"/>
                  <a:gd name="connsiteY191" fmla="*/ 1122730 h 2676536"/>
                  <a:gd name="connsiteX192" fmla="*/ 3199149 w 3543300"/>
                  <a:gd name="connsiteY192" fmla="*/ 1116296 h 2676536"/>
                  <a:gd name="connsiteX193" fmla="*/ 3177606 w 3543300"/>
                  <a:gd name="connsiteY193" fmla="*/ 1114687 h 2676536"/>
                  <a:gd name="connsiteX194" fmla="*/ 3153909 w 3543300"/>
                  <a:gd name="connsiteY194" fmla="*/ 1113079 h 2676536"/>
                  <a:gd name="connsiteX195" fmla="*/ 3128057 w 3543300"/>
                  <a:gd name="connsiteY195" fmla="*/ 1123802 h 2676536"/>
                  <a:gd name="connsiteX196" fmla="*/ 3117824 w 3543300"/>
                  <a:gd name="connsiteY196" fmla="*/ 1140423 h 2676536"/>
                  <a:gd name="connsiteX197" fmla="*/ 3125903 w 3543300"/>
                  <a:gd name="connsiteY197" fmla="*/ 1167231 h 2676536"/>
                  <a:gd name="connsiteX198" fmla="*/ 3163064 w 3543300"/>
                  <a:gd name="connsiteY198" fmla="*/ 1148466 h 2676536"/>
                  <a:gd name="connsiteX199" fmla="*/ 3190532 w 3543300"/>
                  <a:gd name="connsiteY199" fmla="*/ 1159725 h 2676536"/>
                  <a:gd name="connsiteX200" fmla="*/ 3205612 w 3543300"/>
                  <a:gd name="connsiteY200" fmla="*/ 1184925 h 2676536"/>
                  <a:gd name="connsiteX201" fmla="*/ 3205073 w 3543300"/>
                  <a:gd name="connsiteY201" fmla="*/ 1209052 h 2676536"/>
                  <a:gd name="connsiteX202" fmla="*/ 3177606 w 3543300"/>
                  <a:gd name="connsiteY202" fmla="*/ 1211197 h 2676536"/>
                  <a:gd name="connsiteX203" fmla="*/ 3172759 w 3543300"/>
                  <a:gd name="connsiteY203" fmla="*/ 1229963 h 2676536"/>
                  <a:gd name="connsiteX204" fmla="*/ 3195379 w 3543300"/>
                  <a:gd name="connsiteY204" fmla="*/ 1255699 h 2676536"/>
                  <a:gd name="connsiteX205" fmla="*/ 3198611 w 3543300"/>
                  <a:gd name="connsiteY205" fmla="*/ 1279826 h 2676536"/>
                  <a:gd name="connsiteX206" fmla="*/ 3245467 w 3543300"/>
                  <a:gd name="connsiteY206" fmla="*/ 1260524 h 2676536"/>
                  <a:gd name="connsiteX207" fmla="*/ 3282629 w 3543300"/>
                  <a:gd name="connsiteY207" fmla="*/ 1307170 h 2676536"/>
                  <a:gd name="connsiteX208" fmla="*/ 3299324 w 3543300"/>
                  <a:gd name="connsiteY208" fmla="*/ 1275537 h 2676536"/>
                  <a:gd name="connsiteX209" fmla="*/ 3324638 w 3543300"/>
                  <a:gd name="connsiteY209" fmla="*/ 1269103 h 2676536"/>
                  <a:gd name="connsiteX210" fmla="*/ 3332716 w 3543300"/>
                  <a:gd name="connsiteY210" fmla="*/ 1318966 h 2676536"/>
                  <a:gd name="connsiteX211" fmla="*/ 3282629 w 3543300"/>
                  <a:gd name="connsiteY211" fmla="*/ 1351136 h 2676536"/>
                  <a:gd name="connsiteX212" fmla="*/ 3195379 w 3543300"/>
                  <a:gd name="connsiteY212" fmla="*/ 1389740 h 2676536"/>
                  <a:gd name="connsiteX213" fmla="*/ 3166296 w 3543300"/>
                  <a:gd name="connsiteY213" fmla="*/ 1421374 h 2676536"/>
                  <a:gd name="connsiteX214" fmla="*/ 3142060 w 3543300"/>
                  <a:gd name="connsiteY214" fmla="*/ 1404216 h 2676536"/>
                  <a:gd name="connsiteX215" fmla="*/ 3138828 w 3543300"/>
                  <a:gd name="connsiteY215" fmla="*/ 1389204 h 2676536"/>
                  <a:gd name="connsiteX216" fmla="*/ 3189455 w 3543300"/>
                  <a:gd name="connsiteY216" fmla="*/ 1345774 h 2676536"/>
                  <a:gd name="connsiteX217" fmla="*/ 3174913 w 3543300"/>
                  <a:gd name="connsiteY217" fmla="*/ 1334515 h 2676536"/>
                  <a:gd name="connsiteX218" fmla="*/ 3040269 w 3543300"/>
                  <a:gd name="connsiteY218" fmla="*/ 1406897 h 2676536"/>
                  <a:gd name="connsiteX219" fmla="*/ 3012801 w 3543300"/>
                  <a:gd name="connsiteY219" fmla="*/ 1427808 h 2676536"/>
                  <a:gd name="connsiteX220" fmla="*/ 3005261 w 3543300"/>
                  <a:gd name="connsiteY220" fmla="*/ 1456761 h 2676536"/>
                  <a:gd name="connsiteX221" fmla="*/ 3012801 w 3543300"/>
                  <a:gd name="connsiteY221" fmla="*/ 1480888 h 2676536"/>
                  <a:gd name="connsiteX222" fmla="*/ 3029497 w 3543300"/>
                  <a:gd name="connsiteY222" fmla="*/ 1500190 h 2676536"/>
                  <a:gd name="connsiteX223" fmla="*/ 3017649 w 3543300"/>
                  <a:gd name="connsiteY223" fmla="*/ 1507160 h 2676536"/>
                  <a:gd name="connsiteX224" fmla="*/ 2982641 w 3543300"/>
                  <a:gd name="connsiteY224" fmla="*/ 1492684 h 2676536"/>
                  <a:gd name="connsiteX225" fmla="*/ 2976178 w 3543300"/>
                  <a:gd name="connsiteY225" fmla="*/ 1516811 h 2676536"/>
                  <a:gd name="connsiteX226" fmla="*/ 2921243 w 3543300"/>
                  <a:gd name="connsiteY226" fmla="*/ 1542547 h 2676536"/>
                  <a:gd name="connsiteX227" fmla="*/ 2864154 w 3543300"/>
                  <a:gd name="connsiteY227" fmla="*/ 1627261 h 2676536"/>
                  <a:gd name="connsiteX228" fmla="*/ 2835609 w 3543300"/>
                  <a:gd name="connsiteY228" fmla="*/ 1650316 h 2676536"/>
                  <a:gd name="connsiteX229" fmla="*/ 2854460 w 3543300"/>
                  <a:gd name="connsiteY229" fmla="*/ 1667473 h 2676536"/>
                  <a:gd name="connsiteX230" fmla="*/ 2856614 w 3543300"/>
                  <a:gd name="connsiteY230" fmla="*/ 1694818 h 2676536"/>
                  <a:gd name="connsiteX231" fmla="*/ 2847997 w 3543300"/>
                  <a:gd name="connsiteY231" fmla="*/ 1710903 h 2676536"/>
                  <a:gd name="connsiteX232" fmla="*/ 2844765 w 3543300"/>
                  <a:gd name="connsiteY232" fmla="*/ 1724307 h 2676536"/>
                  <a:gd name="connsiteX233" fmla="*/ 2819452 w 3543300"/>
                  <a:gd name="connsiteY233" fmla="*/ 1748434 h 2676536"/>
                  <a:gd name="connsiteX234" fmla="*/ 2810835 w 3543300"/>
                  <a:gd name="connsiteY234" fmla="*/ 1767736 h 2676536"/>
                  <a:gd name="connsiteX235" fmla="*/ 2786599 w 3543300"/>
                  <a:gd name="connsiteY235" fmla="*/ 1776851 h 2676536"/>
                  <a:gd name="connsiteX236" fmla="*/ 2740281 w 3543300"/>
                  <a:gd name="connsiteY236" fmla="*/ 1817063 h 2676536"/>
                  <a:gd name="connsiteX237" fmla="*/ 2691809 w 3543300"/>
                  <a:gd name="connsiteY237" fmla="*/ 1848161 h 2676536"/>
                  <a:gd name="connsiteX238" fmla="*/ 2679961 w 3543300"/>
                  <a:gd name="connsiteY238" fmla="*/ 1920007 h 2676536"/>
                  <a:gd name="connsiteX239" fmla="*/ 2690194 w 3543300"/>
                  <a:gd name="connsiteY239" fmla="*/ 1957539 h 2676536"/>
                  <a:gd name="connsiteX240" fmla="*/ 2709044 w 3543300"/>
                  <a:gd name="connsiteY240" fmla="*/ 1988100 h 2676536"/>
                  <a:gd name="connsiteX241" fmla="*/ 2723585 w 3543300"/>
                  <a:gd name="connsiteY241" fmla="*/ 2037427 h 2676536"/>
                  <a:gd name="connsiteX242" fmla="*/ 2721970 w 3543300"/>
                  <a:gd name="connsiteY242" fmla="*/ 2080857 h 2676536"/>
                  <a:gd name="connsiteX243" fmla="*/ 2712275 w 3543300"/>
                  <a:gd name="connsiteY243" fmla="*/ 2103912 h 2676536"/>
                  <a:gd name="connsiteX244" fmla="*/ 2686424 w 3543300"/>
                  <a:gd name="connsiteY244" fmla="*/ 2109810 h 2676536"/>
                  <a:gd name="connsiteX245" fmla="*/ 2633643 w 3543300"/>
                  <a:gd name="connsiteY245" fmla="*/ 2026168 h 2676536"/>
                  <a:gd name="connsiteX246" fmla="*/ 2631489 w 3543300"/>
                  <a:gd name="connsiteY246" fmla="*/ 2000968 h 2676536"/>
                  <a:gd name="connsiteX247" fmla="*/ 2639567 w 3543300"/>
                  <a:gd name="connsiteY247" fmla="*/ 1981666 h 2676536"/>
                  <a:gd name="connsiteX248" fmla="*/ 2620717 w 3543300"/>
                  <a:gd name="connsiteY248" fmla="*/ 1963437 h 2676536"/>
                  <a:gd name="connsiteX249" fmla="*/ 2599174 w 3543300"/>
                  <a:gd name="connsiteY249" fmla="*/ 1946279 h 2676536"/>
                  <a:gd name="connsiteX250" fmla="*/ 2501153 w 3543300"/>
                  <a:gd name="connsiteY250" fmla="*/ 1929658 h 2676536"/>
                  <a:gd name="connsiteX251" fmla="*/ 2444602 w 3543300"/>
                  <a:gd name="connsiteY251" fmla="*/ 1934484 h 2676536"/>
                  <a:gd name="connsiteX252" fmla="*/ 2402593 w 3543300"/>
                  <a:gd name="connsiteY252" fmla="*/ 1957003 h 2676536"/>
                  <a:gd name="connsiteX253" fmla="*/ 2364893 w 3543300"/>
                  <a:gd name="connsiteY253" fmla="*/ 1949496 h 2676536"/>
                  <a:gd name="connsiteX254" fmla="*/ 2314805 w 3543300"/>
                  <a:gd name="connsiteY254" fmla="*/ 1933411 h 2676536"/>
                  <a:gd name="connsiteX255" fmla="*/ 2262025 w 3543300"/>
                  <a:gd name="connsiteY255" fmla="*/ 1955394 h 2676536"/>
                  <a:gd name="connsiteX256" fmla="*/ 2219477 w 3543300"/>
                  <a:gd name="connsiteY256" fmla="*/ 1982738 h 2676536"/>
                  <a:gd name="connsiteX257" fmla="*/ 2184470 w 3543300"/>
                  <a:gd name="connsiteY257" fmla="*/ 2027776 h 2676536"/>
                  <a:gd name="connsiteX258" fmla="*/ 2183931 w 3543300"/>
                  <a:gd name="connsiteY258" fmla="*/ 2076031 h 2676536"/>
                  <a:gd name="connsiteX259" fmla="*/ 2192010 w 3543300"/>
                  <a:gd name="connsiteY259" fmla="*/ 2090508 h 2676536"/>
                  <a:gd name="connsiteX260" fmla="*/ 2184470 w 3543300"/>
                  <a:gd name="connsiteY260" fmla="*/ 2105520 h 2676536"/>
                  <a:gd name="connsiteX261" fmla="*/ 2177468 w 3543300"/>
                  <a:gd name="connsiteY261" fmla="*/ 2127503 h 2676536"/>
                  <a:gd name="connsiteX262" fmla="*/ 2181238 w 3543300"/>
                  <a:gd name="connsiteY262" fmla="*/ 2148414 h 2676536"/>
                  <a:gd name="connsiteX263" fmla="*/ 2174775 w 3543300"/>
                  <a:gd name="connsiteY263" fmla="*/ 2169860 h 2676536"/>
                  <a:gd name="connsiteX264" fmla="*/ 2171544 w 3543300"/>
                  <a:gd name="connsiteY264" fmla="*/ 2197205 h 2676536"/>
                  <a:gd name="connsiteX265" fmla="*/ 2180699 w 3543300"/>
                  <a:gd name="connsiteY265" fmla="*/ 2222940 h 2676536"/>
                  <a:gd name="connsiteX266" fmla="*/ 2185547 w 3543300"/>
                  <a:gd name="connsiteY266" fmla="*/ 2251357 h 2676536"/>
                  <a:gd name="connsiteX267" fmla="*/ 2204935 w 3543300"/>
                  <a:gd name="connsiteY267" fmla="*/ 2289961 h 2676536"/>
                  <a:gd name="connsiteX268" fmla="*/ 2211937 w 3543300"/>
                  <a:gd name="connsiteY268" fmla="*/ 2311408 h 2676536"/>
                  <a:gd name="connsiteX269" fmla="*/ 2234019 w 3543300"/>
                  <a:gd name="connsiteY269" fmla="*/ 2324276 h 2676536"/>
                  <a:gd name="connsiteX270" fmla="*/ 2253946 w 3543300"/>
                  <a:gd name="connsiteY270" fmla="*/ 2315697 h 2676536"/>
                  <a:gd name="connsiteX271" fmla="*/ 2269565 w 3543300"/>
                  <a:gd name="connsiteY271" fmla="*/ 2325884 h 2676536"/>
                  <a:gd name="connsiteX272" fmla="*/ 2295416 w 3543300"/>
                  <a:gd name="connsiteY272" fmla="*/ 2330173 h 2676536"/>
                  <a:gd name="connsiteX273" fmla="*/ 2316960 w 3543300"/>
                  <a:gd name="connsiteY273" fmla="*/ 2320523 h 2676536"/>
                  <a:gd name="connsiteX274" fmla="*/ 2343888 w 3543300"/>
                  <a:gd name="connsiteY274" fmla="*/ 2316233 h 2676536"/>
                  <a:gd name="connsiteX275" fmla="*/ 2374587 w 3543300"/>
                  <a:gd name="connsiteY275" fmla="*/ 2301757 h 2676536"/>
                  <a:gd name="connsiteX276" fmla="*/ 2391283 w 3543300"/>
                  <a:gd name="connsiteY276" fmla="*/ 2275485 h 2676536"/>
                  <a:gd name="connsiteX277" fmla="*/ 2400978 w 3543300"/>
                  <a:gd name="connsiteY277" fmla="*/ 2246532 h 2676536"/>
                  <a:gd name="connsiteX278" fmla="*/ 2421982 w 3543300"/>
                  <a:gd name="connsiteY278" fmla="*/ 2233664 h 2676536"/>
                  <a:gd name="connsiteX279" fmla="*/ 2445680 w 3543300"/>
                  <a:gd name="connsiteY279" fmla="*/ 2230983 h 2676536"/>
                  <a:gd name="connsiteX280" fmla="*/ 2460221 w 3543300"/>
                  <a:gd name="connsiteY280" fmla="*/ 2218115 h 2676536"/>
                  <a:gd name="connsiteX281" fmla="*/ 2486073 w 3543300"/>
                  <a:gd name="connsiteY281" fmla="*/ 2216506 h 2676536"/>
                  <a:gd name="connsiteX282" fmla="*/ 2508693 w 3543300"/>
                  <a:gd name="connsiteY282" fmla="*/ 2219187 h 2676536"/>
                  <a:gd name="connsiteX283" fmla="*/ 2513540 w 3543300"/>
                  <a:gd name="connsiteY283" fmla="*/ 2241706 h 2676536"/>
                  <a:gd name="connsiteX284" fmla="*/ 2488227 w 3543300"/>
                  <a:gd name="connsiteY284" fmla="*/ 2296395 h 2676536"/>
                  <a:gd name="connsiteX285" fmla="*/ 2486073 w 3543300"/>
                  <a:gd name="connsiteY285" fmla="*/ 2312480 h 2676536"/>
                  <a:gd name="connsiteX286" fmla="*/ 2483380 w 3543300"/>
                  <a:gd name="connsiteY286" fmla="*/ 2329101 h 2676536"/>
                  <a:gd name="connsiteX287" fmla="*/ 2473686 w 3543300"/>
                  <a:gd name="connsiteY287" fmla="*/ 2346795 h 2676536"/>
                  <a:gd name="connsiteX288" fmla="*/ 2463991 w 3543300"/>
                  <a:gd name="connsiteY288" fmla="*/ 2391832 h 2676536"/>
                  <a:gd name="connsiteX289" fmla="*/ 2480148 w 3543300"/>
                  <a:gd name="connsiteY289" fmla="*/ 2397730 h 2676536"/>
                  <a:gd name="connsiteX290" fmla="*/ 2530236 w 3543300"/>
                  <a:gd name="connsiteY290" fmla="*/ 2392905 h 2676536"/>
                  <a:gd name="connsiteX291" fmla="*/ 2568475 w 3543300"/>
                  <a:gd name="connsiteY291" fmla="*/ 2390224 h 2676536"/>
                  <a:gd name="connsiteX292" fmla="*/ 2595943 w 3543300"/>
                  <a:gd name="connsiteY292" fmla="*/ 2398266 h 2676536"/>
                  <a:gd name="connsiteX293" fmla="*/ 2594865 w 3543300"/>
                  <a:gd name="connsiteY293" fmla="*/ 2417568 h 2676536"/>
                  <a:gd name="connsiteX294" fmla="*/ 2615331 w 3543300"/>
                  <a:gd name="connsiteY294" fmla="*/ 2414351 h 2676536"/>
                  <a:gd name="connsiteX295" fmla="*/ 2623410 w 3543300"/>
                  <a:gd name="connsiteY295" fmla="*/ 2429900 h 2676536"/>
                  <a:gd name="connsiteX296" fmla="*/ 2627180 w 3543300"/>
                  <a:gd name="connsiteY296" fmla="*/ 2448130 h 2676536"/>
                  <a:gd name="connsiteX297" fmla="*/ 2625564 w 3543300"/>
                  <a:gd name="connsiteY297" fmla="*/ 2459389 h 2676536"/>
                  <a:gd name="connsiteX298" fmla="*/ 2615331 w 3543300"/>
                  <a:gd name="connsiteY298" fmla="*/ 2467432 h 2676536"/>
                  <a:gd name="connsiteX299" fmla="*/ 2619101 w 3543300"/>
                  <a:gd name="connsiteY299" fmla="*/ 2483517 h 2676536"/>
                  <a:gd name="connsiteX300" fmla="*/ 2617486 w 3543300"/>
                  <a:gd name="connsiteY300" fmla="*/ 2497993 h 2676536"/>
                  <a:gd name="connsiteX301" fmla="*/ 2614254 w 3543300"/>
                  <a:gd name="connsiteY301" fmla="*/ 2516759 h 2676536"/>
                  <a:gd name="connsiteX302" fmla="*/ 2613716 w 3543300"/>
                  <a:gd name="connsiteY302" fmla="*/ 2531235 h 2676536"/>
                  <a:gd name="connsiteX303" fmla="*/ 2621794 w 3543300"/>
                  <a:gd name="connsiteY303" fmla="*/ 2539814 h 2676536"/>
                  <a:gd name="connsiteX304" fmla="*/ 2613716 w 3543300"/>
                  <a:gd name="connsiteY304" fmla="*/ 2546248 h 2676536"/>
                  <a:gd name="connsiteX305" fmla="*/ 2633104 w 3543300"/>
                  <a:gd name="connsiteY305" fmla="*/ 2571984 h 2676536"/>
                  <a:gd name="connsiteX306" fmla="*/ 2644953 w 3543300"/>
                  <a:gd name="connsiteY306" fmla="*/ 2577882 h 2676536"/>
                  <a:gd name="connsiteX307" fmla="*/ 2649800 w 3543300"/>
                  <a:gd name="connsiteY307" fmla="*/ 2582707 h 2676536"/>
                  <a:gd name="connsiteX308" fmla="*/ 2672421 w 3543300"/>
                  <a:gd name="connsiteY308" fmla="*/ 2605762 h 2676536"/>
                  <a:gd name="connsiteX309" fmla="*/ 2695041 w 3543300"/>
                  <a:gd name="connsiteY309" fmla="*/ 2605226 h 2676536"/>
                  <a:gd name="connsiteX310" fmla="*/ 2712814 w 3543300"/>
                  <a:gd name="connsiteY310" fmla="*/ 2598792 h 2676536"/>
                  <a:gd name="connsiteX311" fmla="*/ 2728971 w 3543300"/>
                  <a:gd name="connsiteY311" fmla="*/ 2587533 h 2676536"/>
                  <a:gd name="connsiteX312" fmla="*/ 2748360 w 3543300"/>
                  <a:gd name="connsiteY312" fmla="*/ 2587533 h 2676536"/>
                  <a:gd name="connsiteX313" fmla="*/ 2762363 w 3543300"/>
                  <a:gd name="connsiteY313" fmla="*/ 2594503 h 2676536"/>
                  <a:gd name="connsiteX314" fmla="*/ 2775827 w 3543300"/>
                  <a:gd name="connsiteY314" fmla="*/ 2595575 h 2676536"/>
                  <a:gd name="connsiteX315" fmla="*/ 2785522 w 3543300"/>
                  <a:gd name="connsiteY315" fmla="*/ 2605762 h 2676536"/>
                  <a:gd name="connsiteX316" fmla="*/ 2795216 w 3543300"/>
                  <a:gd name="connsiteY316" fmla="*/ 2610588 h 2676536"/>
                  <a:gd name="connsiteX317" fmla="*/ 2796832 w 3543300"/>
                  <a:gd name="connsiteY317" fmla="*/ 2624528 h 2676536"/>
                  <a:gd name="connsiteX318" fmla="*/ 2805988 w 3543300"/>
                  <a:gd name="connsiteY318" fmla="*/ 2636324 h 2676536"/>
                  <a:gd name="connsiteX319" fmla="*/ 2812451 w 3543300"/>
                  <a:gd name="connsiteY319" fmla="*/ 2655626 h 2676536"/>
                  <a:gd name="connsiteX320" fmla="*/ 2809758 w 3543300"/>
                  <a:gd name="connsiteY320" fmla="*/ 2663668 h 2676536"/>
                  <a:gd name="connsiteX321" fmla="*/ 2804911 w 3543300"/>
                  <a:gd name="connsiteY321" fmla="*/ 2672783 h 2676536"/>
                  <a:gd name="connsiteX322" fmla="*/ 2797909 w 3543300"/>
                  <a:gd name="connsiteY322" fmla="*/ 2676536 h 2676536"/>
                  <a:gd name="connsiteX323" fmla="*/ 2777443 w 3543300"/>
                  <a:gd name="connsiteY323" fmla="*/ 2667958 h 2676536"/>
                  <a:gd name="connsiteX324" fmla="*/ 2773673 w 3543300"/>
                  <a:gd name="connsiteY324" fmla="*/ 2655090 h 2676536"/>
                  <a:gd name="connsiteX325" fmla="*/ 2764517 w 3543300"/>
                  <a:gd name="connsiteY325" fmla="*/ 2645975 h 2676536"/>
                  <a:gd name="connsiteX326" fmla="*/ 2763979 w 3543300"/>
                  <a:gd name="connsiteY326" fmla="*/ 2634715 h 2676536"/>
                  <a:gd name="connsiteX327" fmla="*/ 2770442 w 3543300"/>
                  <a:gd name="connsiteY327" fmla="*/ 2626673 h 2676536"/>
                  <a:gd name="connsiteX328" fmla="*/ 2767210 w 3543300"/>
                  <a:gd name="connsiteY328" fmla="*/ 2616486 h 2676536"/>
                  <a:gd name="connsiteX329" fmla="*/ 2751591 w 3543300"/>
                  <a:gd name="connsiteY329" fmla="*/ 2615413 h 2676536"/>
                  <a:gd name="connsiteX330" fmla="*/ 2732203 w 3543300"/>
                  <a:gd name="connsiteY330" fmla="*/ 2605762 h 2676536"/>
                  <a:gd name="connsiteX331" fmla="*/ 2717661 w 3543300"/>
                  <a:gd name="connsiteY331" fmla="*/ 2621847 h 2676536"/>
                  <a:gd name="connsiteX332" fmla="*/ 2709582 w 3543300"/>
                  <a:gd name="connsiteY332" fmla="*/ 2635788 h 2676536"/>
                  <a:gd name="connsiteX333" fmla="*/ 2697734 w 3543300"/>
                  <a:gd name="connsiteY333" fmla="*/ 2642222 h 2676536"/>
                  <a:gd name="connsiteX334" fmla="*/ 2709044 w 3543300"/>
                  <a:gd name="connsiteY334" fmla="*/ 2657234 h 2676536"/>
                  <a:gd name="connsiteX335" fmla="*/ 2699888 w 3543300"/>
                  <a:gd name="connsiteY335" fmla="*/ 2668494 h 2676536"/>
                  <a:gd name="connsiteX336" fmla="*/ 2671882 w 3543300"/>
                  <a:gd name="connsiteY336" fmla="*/ 2671175 h 2676536"/>
                  <a:gd name="connsiteX337" fmla="*/ 2662188 w 3543300"/>
                  <a:gd name="connsiteY337" fmla="*/ 2655090 h 2676536"/>
                  <a:gd name="connsiteX338" fmla="*/ 2643337 w 3543300"/>
                  <a:gd name="connsiteY338" fmla="*/ 2648656 h 2676536"/>
                  <a:gd name="connsiteX339" fmla="*/ 2623949 w 3543300"/>
                  <a:gd name="connsiteY339" fmla="*/ 2647583 h 2676536"/>
                  <a:gd name="connsiteX340" fmla="*/ 2611023 w 3543300"/>
                  <a:gd name="connsiteY340" fmla="*/ 2645975 h 2676536"/>
                  <a:gd name="connsiteX341" fmla="*/ 2604560 w 3543300"/>
                  <a:gd name="connsiteY341" fmla="*/ 2625064 h 2676536"/>
                  <a:gd name="connsiteX342" fmla="*/ 2598097 w 3543300"/>
                  <a:gd name="connsiteY342" fmla="*/ 2608443 h 2676536"/>
                  <a:gd name="connsiteX343" fmla="*/ 2592711 w 3543300"/>
                  <a:gd name="connsiteY343" fmla="*/ 2600937 h 2676536"/>
                  <a:gd name="connsiteX344" fmla="*/ 2586248 w 3543300"/>
                  <a:gd name="connsiteY344" fmla="*/ 2589141 h 2676536"/>
                  <a:gd name="connsiteX345" fmla="*/ 2577092 w 3543300"/>
                  <a:gd name="connsiteY345" fmla="*/ 2589677 h 2676536"/>
                  <a:gd name="connsiteX346" fmla="*/ 2570091 w 3543300"/>
                  <a:gd name="connsiteY346" fmla="*/ 2593967 h 2676536"/>
                  <a:gd name="connsiteX347" fmla="*/ 2557704 w 3543300"/>
                  <a:gd name="connsiteY347" fmla="*/ 2590750 h 2676536"/>
                  <a:gd name="connsiteX348" fmla="*/ 2550702 w 3543300"/>
                  <a:gd name="connsiteY348" fmla="*/ 2584316 h 2676536"/>
                  <a:gd name="connsiteX349" fmla="*/ 2538315 w 3543300"/>
                  <a:gd name="connsiteY349" fmla="*/ 2569839 h 2676536"/>
                  <a:gd name="connsiteX350" fmla="*/ 2536160 w 3543300"/>
                  <a:gd name="connsiteY350" fmla="*/ 2554291 h 2676536"/>
                  <a:gd name="connsiteX351" fmla="*/ 2538315 w 3543300"/>
                  <a:gd name="connsiteY351" fmla="*/ 2540886 h 2676536"/>
                  <a:gd name="connsiteX352" fmla="*/ 2527005 w 3543300"/>
                  <a:gd name="connsiteY352" fmla="*/ 2534452 h 2676536"/>
                  <a:gd name="connsiteX353" fmla="*/ 2515695 w 3543300"/>
                  <a:gd name="connsiteY353" fmla="*/ 2518367 h 2676536"/>
                  <a:gd name="connsiteX354" fmla="*/ 2502230 w 3543300"/>
                  <a:gd name="connsiteY354" fmla="*/ 2509253 h 2676536"/>
                  <a:gd name="connsiteX355" fmla="*/ 2484457 w 3543300"/>
                  <a:gd name="connsiteY355" fmla="*/ 2497993 h 2676536"/>
                  <a:gd name="connsiteX356" fmla="*/ 2461837 w 3543300"/>
                  <a:gd name="connsiteY356" fmla="*/ 2493168 h 2676536"/>
                  <a:gd name="connsiteX357" fmla="*/ 2434908 w 3543300"/>
                  <a:gd name="connsiteY357" fmla="*/ 2487806 h 2676536"/>
                  <a:gd name="connsiteX358" fmla="*/ 2411749 w 3543300"/>
                  <a:gd name="connsiteY358" fmla="*/ 2481372 h 2676536"/>
                  <a:gd name="connsiteX359" fmla="*/ 2404209 w 3543300"/>
                  <a:gd name="connsiteY359" fmla="*/ 2469040 h 2676536"/>
                  <a:gd name="connsiteX360" fmla="*/ 2384282 w 3543300"/>
                  <a:gd name="connsiteY360" fmla="*/ 2473866 h 2676536"/>
                  <a:gd name="connsiteX361" fmla="*/ 2362200 w 3543300"/>
                  <a:gd name="connsiteY361" fmla="*/ 2468504 h 2676536"/>
                  <a:gd name="connsiteX362" fmla="*/ 2340657 w 3543300"/>
                  <a:gd name="connsiteY362" fmla="*/ 2448130 h 2676536"/>
                  <a:gd name="connsiteX363" fmla="*/ 2322884 w 3543300"/>
                  <a:gd name="connsiteY363" fmla="*/ 2428828 h 2676536"/>
                  <a:gd name="connsiteX364" fmla="*/ 2310497 w 3543300"/>
                  <a:gd name="connsiteY364" fmla="*/ 2419177 h 2676536"/>
                  <a:gd name="connsiteX365" fmla="*/ 2286261 w 3543300"/>
                  <a:gd name="connsiteY365" fmla="*/ 2405773 h 2676536"/>
                  <a:gd name="connsiteX366" fmla="*/ 2278182 w 3543300"/>
                  <a:gd name="connsiteY366" fmla="*/ 2399339 h 2676536"/>
                  <a:gd name="connsiteX367" fmla="*/ 2263640 w 3543300"/>
                  <a:gd name="connsiteY367" fmla="*/ 2396122 h 2676536"/>
                  <a:gd name="connsiteX368" fmla="*/ 2240482 w 3543300"/>
                  <a:gd name="connsiteY368" fmla="*/ 2405773 h 2676536"/>
                  <a:gd name="connsiteX369" fmla="*/ 2230787 w 3543300"/>
                  <a:gd name="connsiteY369" fmla="*/ 2412743 h 2676536"/>
                  <a:gd name="connsiteX370" fmla="*/ 2216246 w 3543300"/>
                  <a:gd name="connsiteY370" fmla="*/ 2421858 h 2676536"/>
                  <a:gd name="connsiteX371" fmla="*/ 2173159 w 3543300"/>
                  <a:gd name="connsiteY371" fmla="*/ 2396122 h 2676536"/>
                  <a:gd name="connsiteX372" fmla="*/ 2142461 w 3543300"/>
                  <a:gd name="connsiteY372" fmla="*/ 2394513 h 2676536"/>
                  <a:gd name="connsiteX373" fmla="*/ 2120917 w 3543300"/>
                  <a:gd name="connsiteY373" fmla="*/ 2391296 h 2676536"/>
                  <a:gd name="connsiteX374" fmla="*/ 2078908 w 3543300"/>
                  <a:gd name="connsiteY374" fmla="*/ 2367705 h 2676536"/>
                  <a:gd name="connsiteX375" fmla="*/ 2030436 w 3543300"/>
                  <a:gd name="connsiteY375" fmla="*/ 2347867 h 2676536"/>
                  <a:gd name="connsiteX376" fmla="*/ 2011586 w 3543300"/>
                  <a:gd name="connsiteY376" fmla="*/ 2329101 h 2676536"/>
                  <a:gd name="connsiteX377" fmla="*/ 1980887 w 3543300"/>
                  <a:gd name="connsiteY377" fmla="*/ 2332318 h 2676536"/>
                  <a:gd name="connsiteX378" fmla="*/ 1962576 w 3543300"/>
                  <a:gd name="connsiteY378" fmla="*/ 2304438 h 2676536"/>
                  <a:gd name="connsiteX379" fmla="*/ 1910872 w 3543300"/>
                  <a:gd name="connsiteY379" fmla="*/ 2269051 h 2676536"/>
                  <a:gd name="connsiteX380" fmla="*/ 1914104 w 3543300"/>
                  <a:gd name="connsiteY380" fmla="*/ 2238489 h 2676536"/>
                  <a:gd name="connsiteX381" fmla="*/ 1917874 w 3543300"/>
                  <a:gd name="connsiteY381" fmla="*/ 2213289 h 2676536"/>
                  <a:gd name="connsiteX382" fmla="*/ 1910872 w 3543300"/>
                  <a:gd name="connsiteY382" fmla="*/ 2190234 h 2676536"/>
                  <a:gd name="connsiteX383" fmla="*/ 1888791 w 3543300"/>
                  <a:gd name="connsiteY383" fmla="*/ 2165035 h 2676536"/>
                  <a:gd name="connsiteX384" fmla="*/ 1872633 w 3543300"/>
                  <a:gd name="connsiteY384" fmla="*/ 2131256 h 2676536"/>
                  <a:gd name="connsiteX385" fmla="*/ 1839780 w 3543300"/>
                  <a:gd name="connsiteY385" fmla="*/ 2113563 h 2676536"/>
                  <a:gd name="connsiteX386" fmla="*/ 1823623 w 3543300"/>
                  <a:gd name="connsiteY386" fmla="*/ 2095333 h 2676536"/>
                  <a:gd name="connsiteX387" fmla="*/ 1804773 w 3543300"/>
                  <a:gd name="connsiteY387" fmla="*/ 2082465 h 2676536"/>
                  <a:gd name="connsiteX388" fmla="*/ 1813928 w 3543300"/>
                  <a:gd name="connsiteY388" fmla="*/ 2060482 h 2676536"/>
                  <a:gd name="connsiteX389" fmla="*/ 1769227 w 3543300"/>
                  <a:gd name="connsiteY389" fmla="*/ 2037963 h 2676536"/>
                  <a:gd name="connsiteX390" fmla="*/ 1761148 w 3543300"/>
                  <a:gd name="connsiteY390" fmla="*/ 2013836 h 2676536"/>
                  <a:gd name="connsiteX391" fmla="*/ 1743375 w 3543300"/>
                  <a:gd name="connsiteY391" fmla="*/ 1995606 h 2676536"/>
                  <a:gd name="connsiteX392" fmla="*/ 1723986 w 3543300"/>
                  <a:gd name="connsiteY392" fmla="*/ 1969871 h 2676536"/>
                  <a:gd name="connsiteX393" fmla="*/ 1711060 w 3543300"/>
                  <a:gd name="connsiteY393" fmla="*/ 1948960 h 2676536"/>
                  <a:gd name="connsiteX394" fmla="*/ 1693287 w 3543300"/>
                  <a:gd name="connsiteY394" fmla="*/ 1941454 h 2676536"/>
                  <a:gd name="connsiteX395" fmla="*/ 1689517 w 3543300"/>
                  <a:gd name="connsiteY395" fmla="*/ 1910892 h 2676536"/>
                  <a:gd name="connsiteX396" fmla="*/ 1673898 w 3543300"/>
                  <a:gd name="connsiteY396" fmla="*/ 1891054 h 2676536"/>
                  <a:gd name="connsiteX397" fmla="*/ 1670128 w 3543300"/>
                  <a:gd name="connsiteY397" fmla="*/ 1878186 h 2676536"/>
                  <a:gd name="connsiteX398" fmla="*/ 1648047 w 3543300"/>
                  <a:gd name="connsiteY398" fmla="*/ 1876578 h 2676536"/>
                  <a:gd name="connsiteX399" fmla="*/ 1641045 w 3543300"/>
                  <a:gd name="connsiteY399" fmla="*/ 1886765 h 2676536"/>
                  <a:gd name="connsiteX400" fmla="*/ 1643199 w 3543300"/>
                  <a:gd name="connsiteY400" fmla="*/ 1899097 h 2676536"/>
                  <a:gd name="connsiteX401" fmla="*/ 1654510 w 3543300"/>
                  <a:gd name="connsiteY401" fmla="*/ 1910356 h 2676536"/>
                  <a:gd name="connsiteX402" fmla="*/ 1658818 w 3543300"/>
                  <a:gd name="connsiteY402" fmla="*/ 1929658 h 2676536"/>
                  <a:gd name="connsiteX403" fmla="*/ 1668513 w 3543300"/>
                  <a:gd name="connsiteY403" fmla="*/ 1947352 h 2676536"/>
                  <a:gd name="connsiteX404" fmla="*/ 1691133 w 3543300"/>
                  <a:gd name="connsiteY404" fmla="*/ 1968798 h 2676536"/>
                  <a:gd name="connsiteX405" fmla="*/ 1706213 w 3543300"/>
                  <a:gd name="connsiteY405" fmla="*/ 1990781 h 2676536"/>
                  <a:gd name="connsiteX406" fmla="*/ 1723986 w 3543300"/>
                  <a:gd name="connsiteY406" fmla="*/ 2021342 h 2676536"/>
                  <a:gd name="connsiteX407" fmla="*/ 1744991 w 3543300"/>
                  <a:gd name="connsiteY407" fmla="*/ 2049223 h 2676536"/>
                  <a:gd name="connsiteX408" fmla="*/ 1752531 w 3543300"/>
                  <a:gd name="connsiteY408" fmla="*/ 2074959 h 2676536"/>
                  <a:gd name="connsiteX409" fmla="*/ 1769227 w 3543300"/>
                  <a:gd name="connsiteY409" fmla="*/ 2090508 h 2676536"/>
                  <a:gd name="connsiteX410" fmla="*/ 1769227 w 3543300"/>
                  <a:gd name="connsiteY410" fmla="*/ 2106593 h 2676536"/>
                  <a:gd name="connsiteX411" fmla="*/ 1817698 w 3543300"/>
                  <a:gd name="connsiteY411" fmla="*/ 2164498 h 2676536"/>
                  <a:gd name="connsiteX412" fmla="*/ 1811236 w 3543300"/>
                  <a:gd name="connsiteY412" fmla="*/ 2179511 h 2676536"/>
                  <a:gd name="connsiteX413" fmla="*/ 1794540 w 3543300"/>
                  <a:gd name="connsiteY413" fmla="*/ 2174686 h 2676536"/>
                  <a:gd name="connsiteX414" fmla="*/ 1744991 w 3543300"/>
                  <a:gd name="connsiteY414" fmla="*/ 2129112 h 2676536"/>
                  <a:gd name="connsiteX415" fmla="*/ 1721832 w 3543300"/>
                  <a:gd name="connsiteY415" fmla="*/ 2124286 h 2676536"/>
                  <a:gd name="connsiteX416" fmla="*/ 1726679 w 3543300"/>
                  <a:gd name="connsiteY416" fmla="*/ 2103912 h 2676536"/>
                  <a:gd name="connsiteX417" fmla="*/ 1733142 w 3543300"/>
                  <a:gd name="connsiteY417" fmla="*/ 2085682 h 2676536"/>
                  <a:gd name="connsiteX418" fmla="*/ 1711060 w 3543300"/>
                  <a:gd name="connsiteY418" fmla="*/ 2081393 h 2676536"/>
                  <a:gd name="connsiteX419" fmla="*/ 1699750 w 3543300"/>
                  <a:gd name="connsiteY419" fmla="*/ 2062091 h 2676536"/>
                  <a:gd name="connsiteX420" fmla="*/ 1685208 w 3543300"/>
                  <a:gd name="connsiteY420" fmla="*/ 2050831 h 2676536"/>
                  <a:gd name="connsiteX421" fmla="*/ 1672283 w 3543300"/>
                  <a:gd name="connsiteY421" fmla="*/ 2045470 h 2676536"/>
                  <a:gd name="connsiteX422" fmla="*/ 1657741 w 3543300"/>
                  <a:gd name="connsiteY422" fmla="*/ 2044397 h 2676536"/>
                  <a:gd name="connsiteX423" fmla="*/ 1642661 w 3543300"/>
                  <a:gd name="connsiteY423" fmla="*/ 2022951 h 2676536"/>
                  <a:gd name="connsiteX424" fmla="*/ 1663665 w 3543300"/>
                  <a:gd name="connsiteY424" fmla="*/ 2007402 h 2676536"/>
                  <a:gd name="connsiteX425" fmla="*/ 1671744 w 3543300"/>
                  <a:gd name="connsiteY425" fmla="*/ 1994534 h 2676536"/>
                  <a:gd name="connsiteX426" fmla="*/ 1657202 w 3543300"/>
                  <a:gd name="connsiteY426" fmla="*/ 1973624 h 2676536"/>
                  <a:gd name="connsiteX427" fmla="*/ 1630274 w 3543300"/>
                  <a:gd name="connsiteY427" fmla="*/ 1963973 h 2676536"/>
                  <a:gd name="connsiteX428" fmla="*/ 1618963 w 3543300"/>
                  <a:gd name="connsiteY428" fmla="*/ 1945743 h 2676536"/>
                  <a:gd name="connsiteX429" fmla="*/ 1617348 w 3543300"/>
                  <a:gd name="connsiteY429" fmla="*/ 1921616 h 2676536"/>
                  <a:gd name="connsiteX430" fmla="*/ 1606038 w 3543300"/>
                  <a:gd name="connsiteY430" fmla="*/ 1898024 h 2676536"/>
                  <a:gd name="connsiteX431" fmla="*/ 1592573 w 3543300"/>
                  <a:gd name="connsiteY431" fmla="*/ 1875505 h 2676536"/>
                  <a:gd name="connsiteX432" fmla="*/ 1589342 w 3543300"/>
                  <a:gd name="connsiteY432" fmla="*/ 1856203 h 2676536"/>
                  <a:gd name="connsiteX433" fmla="*/ 1581802 w 3543300"/>
                  <a:gd name="connsiteY433" fmla="*/ 1835293 h 2676536"/>
                  <a:gd name="connsiteX434" fmla="*/ 1508555 w 3543300"/>
                  <a:gd name="connsiteY434" fmla="*/ 1784894 h 2676536"/>
                  <a:gd name="connsiteX435" fmla="*/ 1457390 w 3543300"/>
                  <a:gd name="connsiteY435" fmla="*/ 1752724 h 2676536"/>
                  <a:gd name="connsiteX436" fmla="*/ 1428307 w 3543300"/>
                  <a:gd name="connsiteY436" fmla="*/ 1691601 h 2676536"/>
                  <a:gd name="connsiteX437" fmla="*/ 1392222 w 3543300"/>
                  <a:gd name="connsiteY437" fmla="*/ 1656214 h 2676536"/>
                  <a:gd name="connsiteX438" fmla="*/ 1363139 w 3543300"/>
                  <a:gd name="connsiteY438" fmla="*/ 1569891 h 2676536"/>
                  <a:gd name="connsiteX439" fmla="*/ 1358831 w 3543300"/>
                  <a:gd name="connsiteY439" fmla="*/ 1496973 h 2676536"/>
                  <a:gd name="connsiteX440" fmla="*/ 1340519 w 3543300"/>
                  <a:gd name="connsiteY440" fmla="*/ 1434778 h 2676536"/>
                  <a:gd name="connsiteX441" fmla="*/ 1363678 w 3543300"/>
                  <a:gd name="connsiteY441" fmla="*/ 1404216 h 2676536"/>
                  <a:gd name="connsiteX442" fmla="*/ 1371218 w 3543300"/>
                  <a:gd name="connsiteY442" fmla="*/ 1281434 h 2676536"/>
                  <a:gd name="connsiteX443" fmla="*/ 1337826 w 3543300"/>
                  <a:gd name="connsiteY443" fmla="*/ 1207444 h 2676536"/>
                  <a:gd name="connsiteX444" fmla="*/ 1308204 w 3543300"/>
                  <a:gd name="connsiteY444" fmla="*/ 1169376 h 2676536"/>
                  <a:gd name="connsiteX445" fmla="*/ 1250038 w 3543300"/>
                  <a:gd name="connsiteY445" fmla="*/ 1132381 h 2676536"/>
                  <a:gd name="connsiteX446" fmla="*/ 1250038 w 3543300"/>
                  <a:gd name="connsiteY446" fmla="*/ 1068041 h 2676536"/>
                  <a:gd name="connsiteX447" fmla="*/ 1224186 w 3543300"/>
                  <a:gd name="connsiteY447" fmla="*/ 1022467 h 2676536"/>
                  <a:gd name="connsiteX448" fmla="*/ 1182177 w 3543300"/>
                  <a:gd name="connsiteY448" fmla="*/ 980646 h 2676536"/>
                  <a:gd name="connsiteX449" fmla="*/ 1162789 w 3543300"/>
                  <a:gd name="connsiteY449" fmla="*/ 897004 h 2676536"/>
                  <a:gd name="connsiteX450" fmla="*/ 1099775 w 3543300"/>
                  <a:gd name="connsiteY450" fmla="*/ 918451 h 2676536"/>
                  <a:gd name="connsiteX451" fmla="*/ 1079309 w 3543300"/>
                  <a:gd name="connsiteY451" fmla="*/ 895932 h 2676536"/>
                  <a:gd name="connsiteX452" fmla="*/ 1067460 w 3543300"/>
                  <a:gd name="connsiteY452" fmla="*/ 853575 h 2676536"/>
                  <a:gd name="connsiteX453" fmla="*/ 1025990 w 3543300"/>
                  <a:gd name="connsiteY453" fmla="*/ 797277 h 2676536"/>
                  <a:gd name="connsiteX454" fmla="*/ 962976 w 3543300"/>
                  <a:gd name="connsiteY454" fmla="*/ 694334 h 2676536"/>
                  <a:gd name="connsiteX455" fmla="*/ 912889 w 3543300"/>
                  <a:gd name="connsiteY455" fmla="*/ 647687 h 2676536"/>
                  <a:gd name="connsiteX456" fmla="*/ 805712 w 3543300"/>
                  <a:gd name="connsiteY456" fmla="*/ 604258 h 2676536"/>
                  <a:gd name="connsiteX457" fmla="*/ 754008 w 3543300"/>
                  <a:gd name="connsiteY457" fmla="*/ 599432 h 2676536"/>
                  <a:gd name="connsiteX458" fmla="*/ 709306 w 3543300"/>
                  <a:gd name="connsiteY458" fmla="*/ 588709 h 2676536"/>
                  <a:gd name="connsiteX459" fmla="*/ 684532 w 3543300"/>
                  <a:gd name="connsiteY459" fmla="*/ 554931 h 2676536"/>
                  <a:gd name="connsiteX460" fmla="*/ 644677 w 3543300"/>
                  <a:gd name="connsiteY460" fmla="*/ 559756 h 2676536"/>
                  <a:gd name="connsiteX461" fmla="*/ 652756 w 3543300"/>
                  <a:gd name="connsiteY461" fmla="*/ 585492 h 2676536"/>
                  <a:gd name="connsiteX462" fmla="*/ 667297 w 3543300"/>
                  <a:gd name="connsiteY462" fmla="*/ 609619 h 2676536"/>
                  <a:gd name="connsiteX463" fmla="*/ 628520 w 3543300"/>
                  <a:gd name="connsiteY463" fmla="*/ 611228 h 2676536"/>
                  <a:gd name="connsiteX464" fmla="*/ 605900 w 3543300"/>
                  <a:gd name="connsiteY464" fmla="*/ 624096 h 2676536"/>
                  <a:gd name="connsiteX465" fmla="*/ 535885 w 3543300"/>
                  <a:gd name="connsiteY465" fmla="*/ 649832 h 2676536"/>
                  <a:gd name="connsiteX466" fmla="*/ 494414 w 3543300"/>
                  <a:gd name="connsiteY466" fmla="*/ 607475 h 2676536"/>
                  <a:gd name="connsiteX467" fmla="*/ 445404 w 3543300"/>
                  <a:gd name="connsiteY467" fmla="*/ 643398 h 2676536"/>
                  <a:gd name="connsiteX468" fmla="*/ 492260 w 3543300"/>
                  <a:gd name="connsiteY468" fmla="*/ 654121 h 2676536"/>
                  <a:gd name="connsiteX469" fmla="*/ 471255 w 3543300"/>
                  <a:gd name="connsiteY469" fmla="*/ 682002 h 2676536"/>
                  <a:gd name="connsiteX470" fmla="*/ 436248 w 3543300"/>
                  <a:gd name="connsiteY470" fmla="*/ 718997 h 2676536"/>
                  <a:gd name="connsiteX471" fmla="*/ 402317 w 3543300"/>
                  <a:gd name="connsiteY471" fmla="*/ 740980 h 2676536"/>
                  <a:gd name="connsiteX472" fmla="*/ 373234 w 3543300"/>
                  <a:gd name="connsiteY472" fmla="*/ 770469 h 2676536"/>
                  <a:gd name="connsiteX473" fmla="*/ 334457 w 3543300"/>
                  <a:gd name="connsiteY473" fmla="*/ 800494 h 2676536"/>
                  <a:gd name="connsiteX474" fmla="*/ 303219 w 3543300"/>
                  <a:gd name="connsiteY474" fmla="*/ 840707 h 2676536"/>
                  <a:gd name="connsiteX475" fmla="*/ 254747 w 3543300"/>
                  <a:gd name="connsiteY475" fmla="*/ 856792 h 2676536"/>
                  <a:gd name="connsiteX476" fmla="*/ 216508 w 3543300"/>
                  <a:gd name="connsiteY476" fmla="*/ 883064 h 2676536"/>
                  <a:gd name="connsiteX477" fmla="*/ 167498 w 3543300"/>
                  <a:gd name="connsiteY477" fmla="*/ 911481 h 2676536"/>
                  <a:gd name="connsiteX478" fmla="*/ 50088 w 3543300"/>
                  <a:gd name="connsiteY478" fmla="*/ 971531 h 2676536"/>
                  <a:gd name="connsiteX479" fmla="*/ 0 w 3543300"/>
                  <a:gd name="connsiteY479" fmla="*/ 988688 h 2676536"/>
                  <a:gd name="connsiteX480" fmla="*/ 0 w 3543300"/>
                  <a:gd name="connsiteY480" fmla="*/ 963489 h 2676536"/>
                  <a:gd name="connsiteX481" fmla="*/ 69477 w 3543300"/>
                  <a:gd name="connsiteY481" fmla="*/ 947404 h 2676536"/>
                  <a:gd name="connsiteX482" fmla="*/ 135183 w 3543300"/>
                  <a:gd name="connsiteY482" fmla="*/ 883064 h 2676536"/>
                  <a:gd name="connsiteX483" fmla="*/ 210045 w 3543300"/>
                  <a:gd name="connsiteY483" fmla="*/ 840707 h 2676536"/>
                  <a:gd name="connsiteX484" fmla="*/ 285446 w 3543300"/>
                  <a:gd name="connsiteY484" fmla="*/ 789771 h 2676536"/>
                  <a:gd name="connsiteX485" fmla="*/ 322608 w 3543300"/>
                  <a:gd name="connsiteY485" fmla="*/ 755993 h 2676536"/>
                  <a:gd name="connsiteX486" fmla="*/ 342535 w 3543300"/>
                  <a:gd name="connsiteY486" fmla="*/ 722214 h 2676536"/>
                  <a:gd name="connsiteX487" fmla="*/ 343613 w 3543300"/>
                  <a:gd name="connsiteY487" fmla="*/ 697551 h 2676536"/>
                  <a:gd name="connsiteX488" fmla="*/ 316684 w 3543300"/>
                  <a:gd name="connsiteY488" fmla="*/ 678785 h 2676536"/>
                  <a:gd name="connsiteX489" fmla="*/ 285985 w 3543300"/>
                  <a:gd name="connsiteY489" fmla="*/ 692725 h 2676536"/>
                  <a:gd name="connsiteX490" fmla="*/ 250439 w 3543300"/>
                  <a:gd name="connsiteY490" fmla="*/ 702376 h 2676536"/>
                  <a:gd name="connsiteX491" fmla="*/ 219740 w 3543300"/>
                  <a:gd name="connsiteY491" fmla="*/ 673959 h 2676536"/>
                  <a:gd name="connsiteX492" fmla="*/ 235897 w 3543300"/>
                  <a:gd name="connsiteY492" fmla="*/ 638572 h 2676536"/>
                  <a:gd name="connsiteX493" fmla="*/ 220817 w 3543300"/>
                  <a:gd name="connsiteY493" fmla="*/ 608011 h 2676536"/>
                  <a:gd name="connsiteX494" fmla="*/ 178808 w 3543300"/>
                  <a:gd name="connsiteY494" fmla="*/ 620343 h 2676536"/>
                  <a:gd name="connsiteX495" fmla="*/ 148647 w 3543300"/>
                  <a:gd name="connsiteY495" fmla="*/ 611228 h 2676536"/>
                  <a:gd name="connsiteX496" fmla="*/ 122257 w 3543300"/>
                  <a:gd name="connsiteY496" fmla="*/ 612300 h 2676536"/>
                  <a:gd name="connsiteX497" fmla="*/ 112563 w 3543300"/>
                  <a:gd name="connsiteY497" fmla="*/ 631602 h 2676536"/>
                  <a:gd name="connsiteX498" fmla="*/ 85095 w 3543300"/>
                  <a:gd name="connsiteY498" fmla="*/ 626777 h 2676536"/>
                  <a:gd name="connsiteX499" fmla="*/ 78632 w 3543300"/>
                  <a:gd name="connsiteY499" fmla="*/ 592998 h 2676536"/>
                  <a:gd name="connsiteX500" fmla="*/ 127104 w 3543300"/>
                  <a:gd name="connsiteY500" fmla="*/ 582275 h 2676536"/>
                  <a:gd name="connsiteX501" fmla="*/ 119026 w 3543300"/>
                  <a:gd name="connsiteY501" fmla="*/ 533484 h 2676536"/>
                  <a:gd name="connsiteX502" fmla="*/ 86711 w 3543300"/>
                  <a:gd name="connsiteY502" fmla="*/ 511501 h 2676536"/>
                  <a:gd name="connsiteX503" fmla="*/ 107716 w 3543300"/>
                  <a:gd name="connsiteY503" fmla="*/ 479331 h 2676536"/>
                  <a:gd name="connsiteX504" fmla="*/ 147032 w 3543300"/>
                  <a:gd name="connsiteY504" fmla="*/ 398370 h 2676536"/>
                  <a:gd name="connsiteX505" fmla="*/ 185809 w 3543300"/>
                  <a:gd name="connsiteY505" fmla="*/ 409630 h 2676536"/>
                  <a:gd name="connsiteX506" fmla="*/ 203044 w 3543300"/>
                  <a:gd name="connsiteY506" fmla="*/ 373171 h 2676536"/>
                  <a:gd name="connsiteX507" fmla="*/ 261749 w 3543300"/>
                  <a:gd name="connsiteY507" fmla="*/ 358158 h 2676536"/>
                  <a:gd name="connsiteX508" fmla="*/ 248823 w 3543300"/>
                  <a:gd name="connsiteY508" fmla="*/ 316873 h 2676536"/>
                  <a:gd name="connsiteX509" fmla="*/ 215970 w 3543300"/>
                  <a:gd name="connsiteY509" fmla="*/ 306686 h 2676536"/>
                  <a:gd name="connsiteX510" fmla="*/ 194965 w 3543300"/>
                  <a:gd name="connsiteY510" fmla="*/ 323307 h 2676536"/>
                  <a:gd name="connsiteX511" fmla="*/ 151340 w 3543300"/>
                  <a:gd name="connsiteY511" fmla="*/ 314729 h 2676536"/>
                  <a:gd name="connsiteX512" fmla="*/ 103407 w 3543300"/>
                  <a:gd name="connsiteY512" fmla="*/ 315265 h 2676536"/>
                  <a:gd name="connsiteX513" fmla="*/ 77555 w 3543300"/>
                  <a:gd name="connsiteY513" fmla="*/ 268618 h 2676536"/>
                  <a:gd name="connsiteX514" fmla="*/ 43625 w 3543300"/>
                  <a:gd name="connsiteY514" fmla="*/ 233232 h 2676536"/>
                  <a:gd name="connsiteX515" fmla="*/ 67861 w 3543300"/>
                  <a:gd name="connsiteY515" fmla="*/ 203742 h 2676536"/>
                  <a:gd name="connsiteX516" fmla="*/ 93174 w 3543300"/>
                  <a:gd name="connsiteY516" fmla="*/ 181760 h 2676536"/>
                  <a:gd name="connsiteX517" fmla="*/ 103407 w 3543300"/>
                  <a:gd name="connsiteY517" fmla="*/ 164066 h 2676536"/>
                  <a:gd name="connsiteX518" fmla="*/ 168036 w 3543300"/>
                  <a:gd name="connsiteY518" fmla="*/ 149590 h 2676536"/>
                  <a:gd name="connsiteX519" fmla="*/ 174499 w 3543300"/>
                  <a:gd name="connsiteY519" fmla="*/ 182832 h 2676536"/>
                  <a:gd name="connsiteX520" fmla="*/ 206814 w 3543300"/>
                  <a:gd name="connsiteY520" fmla="*/ 197845 h 2676536"/>
                  <a:gd name="connsiteX521" fmla="*/ 248823 w 3543300"/>
                  <a:gd name="connsiteY521" fmla="*/ 176934 h 2676536"/>
                  <a:gd name="connsiteX522" fmla="*/ 115654 w 3543300"/>
                  <a:gd name="connsiteY522" fmla="*/ 50548 h 2676536"/>
                  <a:gd name="connsiteX523" fmla="*/ 0 w 3543300"/>
                  <a:gd name="connsiteY523" fmla="*/ 50548 h 2676536"/>
                  <a:gd name="connsiteX524" fmla="*/ 1733392 w 3543300"/>
                  <a:gd name="connsiteY524" fmla="*/ 38696 h 2676536"/>
                  <a:gd name="connsiteX525" fmla="*/ 1787000 w 3543300"/>
                  <a:gd name="connsiteY525" fmla="*/ 32170 h 2676536"/>
                  <a:gd name="connsiteX526" fmla="*/ 1827393 w 3543300"/>
                  <a:gd name="connsiteY526" fmla="*/ 52544 h 2676536"/>
                  <a:gd name="connsiteX527" fmla="*/ 1873711 w 3543300"/>
                  <a:gd name="connsiteY527" fmla="*/ 30025 h 2676536"/>
                  <a:gd name="connsiteX528" fmla="*/ 1940494 w 3543300"/>
                  <a:gd name="connsiteY528" fmla="*/ 0 h 2676536"/>
                  <a:gd name="connsiteX529" fmla="*/ 1981965 w 3543300"/>
                  <a:gd name="connsiteY529" fmla="*/ 15548 h 2676536"/>
                  <a:gd name="connsiteX530" fmla="*/ 2026128 w 3543300"/>
                  <a:gd name="connsiteY530" fmla="*/ 21982 h 2676536"/>
                  <a:gd name="connsiteX531" fmla="*/ 2078908 w 3543300"/>
                  <a:gd name="connsiteY531" fmla="*/ 35387 h 2676536"/>
                  <a:gd name="connsiteX532" fmla="*/ 2116070 w 3543300"/>
                  <a:gd name="connsiteY532" fmla="*/ 18765 h 2676536"/>
                  <a:gd name="connsiteX533" fmla="*/ 2117604 w 3543300"/>
                  <a:gd name="connsiteY533" fmla="*/ 17020 h 2676536"/>
                  <a:gd name="connsiteX534" fmla="*/ 2076363 w 3543300"/>
                  <a:gd name="connsiteY534" fmla="*/ 17020 h 2676536"/>
                  <a:gd name="connsiteX0" fmla="*/ 2459144 w 3543300"/>
                  <a:gd name="connsiteY0" fmla="*/ 17020 h 2676536"/>
                  <a:gd name="connsiteX1" fmla="*/ 2459144 w 3543300"/>
                  <a:gd name="connsiteY1" fmla="*/ 31633 h 2676536"/>
                  <a:gd name="connsiteX2" fmla="*/ 2489304 w 3543300"/>
                  <a:gd name="connsiteY2" fmla="*/ 60586 h 2676536"/>
                  <a:gd name="connsiteX3" fmla="*/ 2504384 w 3543300"/>
                  <a:gd name="connsiteY3" fmla="*/ 54689 h 2676536"/>
                  <a:gd name="connsiteX4" fmla="*/ 2486762 w 3543300"/>
                  <a:gd name="connsiteY4" fmla="*/ 17020 h 2676536"/>
                  <a:gd name="connsiteX5" fmla="*/ 2459144 w 3543300"/>
                  <a:gd name="connsiteY5" fmla="*/ 17020 h 2676536"/>
                  <a:gd name="connsiteX6" fmla="*/ 2076363 w 3543300"/>
                  <a:gd name="connsiteY6" fmla="*/ 17020 h 2676536"/>
                  <a:gd name="connsiteX7" fmla="*/ 3171824 w 3543300"/>
                  <a:gd name="connsiteY7" fmla="*/ 16037 h 2676536"/>
                  <a:gd name="connsiteX8" fmla="*/ 3199149 w 3543300"/>
                  <a:gd name="connsiteY8" fmla="*/ 51472 h 2676536"/>
                  <a:gd name="connsiteX9" fmla="*/ 3222847 w 3543300"/>
                  <a:gd name="connsiteY9" fmla="*/ 61122 h 2676536"/>
                  <a:gd name="connsiteX10" fmla="*/ 3226617 w 3543300"/>
                  <a:gd name="connsiteY10" fmla="*/ 83105 h 2676536"/>
                  <a:gd name="connsiteX11" fmla="*/ 3255700 w 3543300"/>
                  <a:gd name="connsiteY11" fmla="*/ 83105 h 2676536"/>
                  <a:gd name="connsiteX12" fmla="*/ 3276166 w 3543300"/>
                  <a:gd name="connsiteY12" fmla="*/ 102943 h 2676536"/>
                  <a:gd name="connsiteX13" fmla="*/ 3278320 w 3543300"/>
                  <a:gd name="connsiteY13" fmla="*/ 131896 h 2676536"/>
                  <a:gd name="connsiteX14" fmla="*/ 3255161 w 3543300"/>
                  <a:gd name="connsiteY14" fmla="*/ 152807 h 2676536"/>
                  <a:gd name="connsiteX15" fmla="*/ 3247621 w 3543300"/>
                  <a:gd name="connsiteY15" fmla="*/ 198917 h 2676536"/>
                  <a:gd name="connsiteX16" fmla="*/ 3220154 w 3543300"/>
                  <a:gd name="connsiteY16" fmla="*/ 208568 h 2676536"/>
                  <a:gd name="connsiteX17" fmla="*/ 3209921 w 3543300"/>
                  <a:gd name="connsiteY17" fmla="*/ 234304 h 2676536"/>
                  <a:gd name="connsiteX18" fmla="*/ 3190532 w 3543300"/>
                  <a:gd name="connsiteY18" fmla="*/ 236449 h 2676536"/>
                  <a:gd name="connsiteX19" fmla="*/ 3158756 w 3543300"/>
                  <a:gd name="connsiteY19" fmla="*/ 218219 h 2676536"/>
                  <a:gd name="connsiteX20" fmla="*/ 3137213 w 3543300"/>
                  <a:gd name="connsiteY20" fmla="*/ 211785 h 2676536"/>
                  <a:gd name="connsiteX21" fmla="*/ 3140983 w 3543300"/>
                  <a:gd name="connsiteY21" fmla="*/ 186585 h 2676536"/>
                  <a:gd name="connsiteX22" fmla="*/ 3117824 w 3543300"/>
                  <a:gd name="connsiteY22" fmla="*/ 152271 h 2676536"/>
                  <a:gd name="connsiteX23" fmla="*/ 3102205 w 3543300"/>
                  <a:gd name="connsiteY23" fmla="*/ 168356 h 2676536"/>
                  <a:gd name="connsiteX24" fmla="*/ 3098974 w 3543300"/>
                  <a:gd name="connsiteY24" fmla="*/ 194091 h 2676536"/>
                  <a:gd name="connsiteX25" fmla="*/ 3111361 w 3543300"/>
                  <a:gd name="connsiteY25" fmla="*/ 227870 h 2676536"/>
                  <a:gd name="connsiteX26" fmla="*/ 3166834 w 3543300"/>
                  <a:gd name="connsiteY26" fmla="*/ 263257 h 2676536"/>
                  <a:gd name="connsiteX27" fmla="*/ 3189455 w 3543300"/>
                  <a:gd name="connsiteY27" fmla="*/ 326524 h 2676536"/>
                  <a:gd name="connsiteX28" fmla="*/ 3193763 w 3543300"/>
                  <a:gd name="connsiteY28" fmla="*/ 351724 h 2676536"/>
                  <a:gd name="connsiteX29" fmla="*/ 3179222 w 3543300"/>
                  <a:gd name="connsiteY29" fmla="*/ 361375 h 2676536"/>
                  <a:gd name="connsiteX30" fmla="*/ 3178145 w 3543300"/>
                  <a:gd name="connsiteY30" fmla="*/ 392473 h 2676536"/>
                  <a:gd name="connsiteX31" fmla="*/ 3188916 w 3543300"/>
                  <a:gd name="connsiteY31" fmla="*/ 408021 h 2676536"/>
                  <a:gd name="connsiteX32" fmla="*/ 3178145 w 3543300"/>
                  <a:gd name="connsiteY32" fmla="*/ 416064 h 2676536"/>
                  <a:gd name="connsiteX33" fmla="*/ 3158217 w 3543300"/>
                  <a:gd name="connsiteY33" fmla="*/ 411238 h 2676536"/>
                  <a:gd name="connsiteX34" fmla="*/ 3119978 w 3543300"/>
                  <a:gd name="connsiteY34" fmla="*/ 382822 h 2676536"/>
                  <a:gd name="connsiteX35" fmla="*/ 3107052 w 3543300"/>
                  <a:gd name="connsiteY35" fmla="*/ 394081 h 2676536"/>
                  <a:gd name="connsiteX36" fmla="*/ 3136136 w 3543300"/>
                  <a:gd name="connsiteY36" fmla="*/ 436974 h 2676536"/>
                  <a:gd name="connsiteX37" fmla="*/ 3122671 w 3543300"/>
                  <a:gd name="connsiteY37" fmla="*/ 456812 h 2676536"/>
                  <a:gd name="connsiteX38" fmla="*/ 3092511 w 3543300"/>
                  <a:gd name="connsiteY38" fmla="*/ 441800 h 2676536"/>
                  <a:gd name="connsiteX39" fmla="*/ 3066659 w 3543300"/>
                  <a:gd name="connsiteY39" fmla="*/ 440727 h 2676536"/>
                  <a:gd name="connsiteX40" fmla="*/ 3021419 w 3543300"/>
                  <a:gd name="connsiteY40" fmla="*/ 405341 h 2676536"/>
                  <a:gd name="connsiteX41" fmla="*/ 2977255 w 3543300"/>
                  <a:gd name="connsiteY41" fmla="*/ 401587 h 2676536"/>
                  <a:gd name="connsiteX42" fmla="*/ 2949788 w 3543300"/>
                  <a:gd name="connsiteY42" fmla="*/ 360303 h 2676536"/>
                  <a:gd name="connsiteX43" fmla="*/ 2904547 w 3543300"/>
                  <a:gd name="connsiteY43" fmla="*/ 342609 h 2676536"/>
                  <a:gd name="connsiteX44" fmla="*/ 2900239 w 3543300"/>
                  <a:gd name="connsiteY44" fmla="*/ 297035 h 2676536"/>
                  <a:gd name="connsiteX45" fmla="*/ 2822145 w 3543300"/>
                  <a:gd name="connsiteY45" fmla="*/ 321699 h 2676536"/>
                  <a:gd name="connsiteX46" fmla="*/ 2788215 w 3543300"/>
                  <a:gd name="connsiteY46" fmla="*/ 312048 h 2676536"/>
                  <a:gd name="connsiteX47" fmla="*/ 2754823 w 3543300"/>
                  <a:gd name="connsiteY47" fmla="*/ 268082 h 2676536"/>
                  <a:gd name="connsiteX48" fmla="*/ 2783906 w 3543300"/>
                  <a:gd name="connsiteY48" fmla="*/ 239665 h 2676536"/>
                  <a:gd name="connsiteX49" fmla="*/ 2819452 w 3543300"/>
                  <a:gd name="connsiteY49" fmla="*/ 232695 h 2676536"/>
                  <a:gd name="connsiteX50" fmla="*/ 2860923 w 3543300"/>
                  <a:gd name="connsiteY50" fmla="*/ 242882 h 2676536"/>
                  <a:gd name="connsiteX51" fmla="*/ 2888929 w 3543300"/>
                  <a:gd name="connsiteY51" fmla="*/ 226798 h 2676536"/>
                  <a:gd name="connsiteX52" fmla="*/ 2881927 w 3543300"/>
                  <a:gd name="connsiteY52" fmla="*/ 189266 h 2676536"/>
                  <a:gd name="connsiteX53" fmla="*/ 2903470 w 3543300"/>
                  <a:gd name="connsiteY53" fmla="*/ 166747 h 2676536"/>
                  <a:gd name="connsiteX54" fmla="*/ 2894853 w 3543300"/>
                  <a:gd name="connsiteY54" fmla="*/ 141011 h 2676536"/>
                  <a:gd name="connsiteX55" fmla="*/ 2936862 w 3543300"/>
                  <a:gd name="connsiteY55" fmla="*/ 110986 h 2676536"/>
                  <a:gd name="connsiteX56" fmla="*/ 2930938 w 3543300"/>
                  <a:gd name="connsiteY56" fmla="*/ 56297 h 2676536"/>
                  <a:gd name="connsiteX57" fmla="*/ 2914780 w 3543300"/>
                  <a:gd name="connsiteY57" fmla="*/ 25736 h 2676536"/>
                  <a:gd name="connsiteX58" fmla="*/ 2884081 w 3543300"/>
                  <a:gd name="connsiteY58" fmla="*/ 34850 h 2676536"/>
                  <a:gd name="connsiteX59" fmla="*/ 2881096 w 3543300"/>
                  <a:gd name="connsiteY59" fmla="*/ 17020 h 2676536"/>
                  <a:gd name="connsiteX60" fmla="*/ 2643067 w 3543300"/>
                  <a:gd name="connsiteY60" fmla="*/ 17020 h 2676536"/>
                  <a:gd name="connsiteX61" fmla="*/ 2641722 w 3543300"/>
                  <a:gd name="connsiteY61" fmla="*/ 21982 h 2676536"/>
                  <a:gd name="connsiteX62" fmla="*/ 2665419 w 3543300"/>
                  <a:gd name="connsiteY62" fmla="*/ 58978 h 2676536"/>
                  <a:gd name="connsiteX63" fmla="*/ 2655725 w 3543300"/>
                  <a:gd name="connsiteY63" fmla="*/ 110986 h 2676536"/>
                  <a:gd name="connsiteX64" fmla="*/ 2634720 w 3543300"/>
                  <a:gd name="connsiteY64" fmla="*/ 120101 h 2676536"/>
                  <a:gd name="connsiteX65" fmla="*/ 2630412 w 3543300"/>
                  <a:gd name="connsiteY65" fmla="*/ 144228 h 2676536"/>
                  <a:gd name="connsiteX66" fmla="*/ 2614254 w 3543300"/>
                  <a:gd name="connsiteY66" fmla="*/ 157632 h 2676536"/>
                  <a:gd name="connsiteX67" fmla="*/ 2612100 w 3543300"/>
                  <a:gd name="connsiteY67" fmla="*/ 192483 h 2676536"/>
                  <a:gd name="connsiteX68" fmla="*/ 2586787 w 3543300"/>
                  <a:gd name="connsiteY68" fmla="*/ 187657 h 2676536"/>
                  <a:gd name="connsiteX69" fmla="*/ 2572245 w 3543300"/>
                  <a:gd name="connsiteY69" fmla="*/ 205887 h 2676536"/>
                  <a:gd name="connsiteX70" fmla="*/ 2661110 w 3543300"/>
                  <a:gd name="connsiteY70" fmla="*/ 275052 h 2676536"/>
                  <a:gd name="connsiteX71" fmla="*/ 2694502 w 3543300"/>
                  <a:gd name="connsiteY71" fmla="*/ 310439 h 2676536"/>
                  <a:gd name="connsiteX72" fmla="*/ 2675113 w 3543300"/>
                  <a:gd name="connsiteY72" fmla="*/ 353333 h 2676536"/>
                  <a:gd name="connsiteX73" fmla="*/ 2641183 w 3543300"/>
                  <a:gd name="connsiteY73" fmla="*/ 342073 h 2676536"/>
                  <a:gd name="connsiteX74" fmla="*/ 2605637 w 3543300"/>
                  <a:gd name="connsiteY74" fmla="*/ 309903 h 2676536"/>
                  <a:gd name="connsiteX75" fmla="*/ 2586787 w 3543300"/>
                  <a:gd name="connsiteY75" fmla="*/ 345826 h 2676536"/>
                  <a:gd name="connsiteX76" fmla="*/ 2548009 w 3543300"/>
                  <a:gd name="connsiteY76" fmla="*/ 368345 h 2676536"/>
                  <a:gd name="connsiteX77" fmla="*/ 2520542 w 3543300"/>
                  <a:gd name="connsiteY77" fmla="*/ 342609 h 2676536"/>
                  <a:gd name="connsiteX78" fmla="*/ 2486073 w 3543300"/>
                  <a:gd name="connsiteY78" fmla="*/ 337248 h 2676536"/>
                  <a:gd name="connsiteX79" fmla="*/ 2505462 w 3543300"/>
                  <a:gd name="connsiteY79" fmla="*/ 303469 h 2676536"/>
                  <a:gd name="connsiteX80" fmla="*/ 2510309 w 3543300"/>
                  <a:gd name="connsiteY80" fmla="*/ 272908 h 2676536"/>
                  <a:gd name="connsiteX81" fmla="*/ 2500614 w 3543300"/>
                  <a:gd name="connsiteY81" fmla="*/ 257359 h 2676536"/>
                  <a:gd name="connsiteX82" fmla="*/ 2453758 w 3543300"/>
                  <a:gd name="connsiteY82" fmla="*/ 310439 h 2676536"/>
                  <a:gd name="connsiteX83" fmla="*/ 2411749 w 3543300"/>
                  <a:gd name="connsiteY83" fmla="*/ 308831 h 2676536"/>
                  <a:gd name="connsiteX84" fmla="*/ 2393976 w 3543300"/>
                  <a:gd name="connsiteY84" fmla="*/ 359766 h 2676536"/>
                  <a:gd name="connsiteX85" fmla="*/ 2358430 w 3543300"/>
                  <a:gd name="connsiteY85" fmla="*/ 403732 h 2676536"/>
                  <a:gd name="connsiteX86" fmla="*/ 2320191 w 3543300"/>
                  <a:gd name="connsiteY86" fmla="*/ 447161 h 2676536"/>
                  <a:gd name="connsiteX87" fmla="*/ 2288954 w 3543300"/>
                  <a:gd name="connsiteY87" fmla="*/ 482548 h 2676536"/>
                  <a:gd name="connsiteX88" fmla="*/ 2266333 w 3543300"/>
                  <a:gd name="connsiteY88" fmla="*/ 522761 h 2676536"/>
                  <a:gd name="connsiteX89" fmla="*/ 2258793 w 3543300"/>
                  <a:gd name="connsiteY89" fmla="*/ 572088 h 2676536"/>
                  <a:gd name="connsiteX90" fmla="*/ 2259870 w 3543300"/>
                  <a:gd name="connsiteY90" fmla="*/ 636964 h 2676536"/>
                  <a:gd name="connsiteX91" fmla="*/ 2306727 w 3543300"/>
                  <a:gd name="connsiteY91" fmla="*/ 650904 h 2676536"/>
                  <a:gd name="connsiteX92" fmla="*/ 2316960 w 3543300"/>
                  <a:gd name="connsiteY92" fmla="*/ 698087 h 2676536"/>
                  <a:gd name="connsiteX93" fmla="*/ 2340657 w 3543300"/>
                  <a:gd name="connsiteY93" fmla="*/ 736154 h 2676536"/>
                  <a:gd name="connsiteX94" fmla="*/ 2381050 w 3543300"/>
                  <a:gd name="connsiteY94" fmla="*/ 731329 h 2676536"/>
                  <a:gd name="connsiteX95" fmla="*/ 2426829 w 3543300"/>
                  <a:gd name="connsiteY95" fmla="*/ 755456 h 2676536"/>
                  <a:gd name="connsiteX96" fmla="*/ 2480148 w 3543300"/>
                  <a:gd name="connsiteY96" fmla="*/ 797277 h 2676536"/>
                  <a:gd name="connsiteX97" fmla="*/ 2535083 w 3543300"/>
                  <a:gd name="connsiteY97" fmla="*/ 818724 h 2676536"/>
                  <a:gd name="connsiteX98" fmla="*/ 2570091 w 3543300"/>
                  <a:gd name="connsiteY98" fmla="*/ 843924 h 2676536"/>
                  <a:gd name="connsiteX99" fmla="*/ 2633643 w 3543300"/>
                  <a:gd name="connsiteY99" fmla="*/ 842315 h 2676536"/>
                  <a:gd name="connsiteX100" fmla="*/ 2636874 w 3543300"/>
                  <a:gd name="connsiteY100" fmla="*/ 880919 h 2676536"/>
                  <a:gd name="connsiteX101" fmla="*/ 2632027 w 3543300"/>
                  <a:gd name="connsiteY101" fmla="*/ 927565 h 2676536"/>
                  <a:gd name="connsiteX102" fmla="*/ 2664342 w 3543300"/>
                  <a:gd name="connsiteY102" fmla="*/ 998339 h 2676536"/>
                  <a:gd name="connsiteX103" fmla="*/ 2706351 w 3543300"/>
                  <a:gd name="connsiteY103" fmla="*/ 1043913 h 2676536"/>
                  <a:gd name="connsiteX104" fmla="*/ 2725740 w 3543300"/>
                  <a:gd name="connsiteY104" fmla="*/ 1028901 h 2676536"/>
                  <a:gd name="connsiteX105" fmla="*/ 2751591 w 3543300"/>
                  <a:gd name="connsiteY105" fmla="*/ 998339 h 2676536"/>
                  <a:gd name="connsiteX106" fmla="*/ 2737050 w 3543300"/>
                  <a:gd name="connsiteY106" fmla="*/ 916842 h 2676536"/>
                  <a:gd name="connsiteX107" fmla="*/ 2716045 w 3543300"/>
                  <a:gd name="connsiteY107" fmla="*/ 884672 h 2676536"/>
                  <a:gd name="connsiteX108" fmla="*/ 2723585 w 3543300"/>
                  <a:gd name="connsiteY108" fmla="*/ 850894 h 2676536"/>
                  <a:gd name="connsiteX109" fmla="*/ 2755900 w 3543300"/>
                  <a:gd name="connsiteY109" fmla="*/ 846068 h 2676536"/>
                  <a:gd name="connsiteX110" fmla="*/ 2795216 w 3543300"/>
                  <a:gd name="connsiteY110" fmla="*/ 818188 h 2676536"/>
                  <a:gd name="connsiteX111" fmla="*/ 2804911 w 3543300"/>
                  <a:gd name="connsiteY111" fmla="*/ 758673 h 2676536"/>
                  <a:gd name="connsiteX112" fmla="*/ 2806526 w 3543300"/>
                  <a:gd name="connsiteY112" fmla="*/ 712563 h 2676536"/>
                  <a:gd name="connsiteX113" fmla="*/ 2776905 w 3543300"/>
                  <a:gd name="connsiteY113" fmla="*/ 675568 h 2676536"/>
                  <a:gd name="connsiteX114" fmla="*/ 2754284 w 3543300"/>
                  <a:gd name="connsiteY114" fmla="*/ 662700 h 2676536"/>
                  <a:gd name="connsiteX115" fmla="*/ 2744590 w 3543300"/>
                  <a:gd name="connsiteY115" fmla="*/ 631602 h 2676536"/>
                  <a:gd name="connsiteX116" fmla="*/ 2762902 w 3543300"/>
                  <a:gd name="connsiteY116" fmla="*/ 608011 h 2676536"/>
                  <a:gd name="connsiteX117" fmla="*/ 2774212 w 3543300"/>
                  <a:gd name="connsiteY117" fmla="*/ 585492 h 2676536"/>
                  <a:gd name="connsiteX118" fmla="*/ 2773673 w 3543300"/>
                  <a:gd name="connsiteY118" fmla="*/ 552786 h 2676536"/>
                  <a:gd name="connsiteX119" fmla="*/ 2746744 w 3543300"/>
                  <a:gd name="connsiteY119" fmla="*/ 536701 h 2676536"/>
                  <a:gd name="connsiteX120" fmla="*/ 2741358 w 3543300"/>
                  <a:gd name="connsiteY120" fmla="*/ 521152 h 2676536"/>
                  <a:gd name="connsiteX121" fmla="*/ 2767210 w 3543300"/>
                  <a:gd name="connsiteY121" fmla="*/ 506140 h 2676536"/>
                  <a:gd name="connsiteX122" fmla="*/ 2767749 w 3543300"/>
                  <a:gd name="connsiteY122" fmla="*/ 480404 h 2676536"/>
                  <a:gd name="connsiteX123" fmla="*/ 2780136 w 3543300"/>
                  <a:gd name="connsiteY123" fmla="*/ 456812 h 2676536"/>
                  <a:gd name="connsiteX124" fmla="*/ 2786599 w 3543300"/>
                  <a:gd name="connsiteY124" fmla="*/ 435902 h 2676536"/>
                  <a:gd name="connsiteX125" fmla="*/ 2824299 w 3543300"/>
                  <a:gd name="connsiteY125" fmla="*/ 432685 h 2676536"/>
                  <a:gd name="connsiteX126" fmla="*/ 2843688 w 3543300"/>
                  <a:gd name="connsiteY126" fmla="*/ 424642 h 2676536"/>
                  <a:gd name="connsiteX127" fmla="*/ 2867386 w 3543300"/>
                  <a:gd name="connsiteY127" fmla="*/ 435366 h 2676536"/>
                  <a:gd name="connsiteX128" fmla="*/ 2890006 w 3543300"/>
                  <a:gd name="connsiteY128" fmla="*/ 411238 h 2676536"/>
                  <a:gd name="connsiteX129" fmla="*/ 2917473 w 3543300"/>
                  <a:gd name="connsiteY129" fmla="*/ 425715 h 2676536"/>
                  <a:gd name="connsiteX130" fmla="*/ 2940093 w 3543300"/>
                  <a:gd name="connsiteY130" fmla="*/ 445017 h 2676536"/>
                  <a:gd name="connsiteX131" fmla="*/ 2962714 w 3543300"/>
                  <a:gd name="connsiteY131" fmla="*/ 471289 h 2676536"/>
                  <a:gd name="connsiteX132" fmla="*/ 2990720 w 3543300"/>
                  <a:gd name="connsiteY132" fmla="*/ 517399 h 2676536"/>
                  <a:gd name="connsiteX133" fmla="*/ 3022496 w 3543300"/>
                  <a:gd name="connsiteY133" fmla="*/ 501850 h 2676536"/>
                  <a:gd name="connsiteX134" fmla="*/ 3030574 w 3543300"/>
                  <a:gd name="connsiteY134" fmla="*/ 530803 h 2676536"/>
                  <a:gd name="connsiteX135" fmla="*/ 3019803 w 3543300"/>
                  <a:gd name="connsiteY135" fmla="*/ 572624 h 2676536"/>
                  <a:gd name="connsiteX136" fmla="*/ 3031113 w 3543300"/>
                  <a:gd name="connsiteY136" fmla="*/ 633211 h 2676536"/>
                  <a:gd name="connsiteX137" fmla="*/ 3066121 w 3543300"/>
                  <a:gd name="connsiteY137" fmla="*/ 647687 h 2676536"/>
                  <a:gd name="connsiteX138" fmla="*/ 3105437 w 3543300"/>
                  <a:gd name="connsiteY138" fmla="*/ 703984 h 2676536"/>
                  <a:gd name="connsiteX139" fmla="*/ 3158217 w 3543300"/>
                  <a:gd name="connsiteY139" fmla="*/ 658947 h 2676536"/>
                  <a:gd name="connsiteX140" fmla="*/ 3150139 w 3543300"/>
                  <a:gd name="connsiteY140" fmla="*/ 638572 h 2676536"/>
                  <a:gd name="connsiteX141" fmla="*/ 3182453 w 3543300"/>
                  <a:gd name="connsiteY141" fmla="*/ 572088 h 2676536"/>
                  <a:gd name="connsiteX142" fmla="*/ 3198611 w 3543300"/>
                  <a:gd name="connsiteY142" fmla="*/ 575305 h 2676536"/>
                  <a:gd name="connsiteX143" fmla="*/ 3199149 w 3543300"/>
                  <a:gd name="connsiteY143" fmla="*/ 598360 h 2676536"/>
                  <a:gd name="connsiteX144" fmla="*/ 3230925 w 3543300"/>
                  <a:gd name="connsiteY144" fmla="*/ 633211 h 2676536"/>
                  <a:gd name="connsiteX145" fmla="*/ 3237927 w 3543300"/>
                  <a:gd name="connsiteY145" fmla="*/ 666989 h 2676536"/>
                  <a:gd name="connsiteX146" fmla="*/ 3251930 w 3543300"/>
                  <a:gd name="connsiteY146" fmla="*/ 690044 h 2676536"/>
                  <a:gd name="connsiteX147" fmla="*/ 3247621 w 3543300"/>
                  <a:gd name="connsiteY147" fmla="*/ 723823 h 2676536"/>
                  <a:gd name="connsiteX148" fmla="*/ 3279936 w 3543300"/>
                  <a:gd name="connsiteY148" fmla="*/ 739908 h 2676536"/>
                  <a:gd name="connsiteX149" fmla="*/ 3265394 w 3543300"/>
                  <a:gd name="connsiteY149" fmla="*/ 770469 h 2676536"/>
                  <a:gd name="connsiteX150" fmla="*/ 3268087 w 3543300"/>
                  <a:gd name="connsiteY150" fmla="*/ 789771 h 2676536"/>
                  <a:gd name="connsiteX151" fmla="*/ 3289630 w 3543300"/>
                  <a:gd name="connsiteY151" fmla="*/ 810145 h 2676536"/>
                  <a:gd name="connsiteX152" fmla="*/ 3303633 w 3543300"/>
                  <a:gd name="connsiteY152" fmla="*/ 833200 h 2676536"/>
                  <a:gd name="connsiteX153" fmla="*/ 3337563 w 3543300"/>
                  <a:gd name="connsiteY153" fmla="*/ 845532 h 2676536"/>
                  <a:gd name="connsiteX154" fmla="*/ 3347796 w 3543300"/>
                  <a:gd name="connsiteY154" fmla="*/ 860009 h 2676536"/>
                  <a:gd name="connsiteX155" fmla="*/ 3379572 w 3543300"/>
                  <a:gd name="connsiteY155" fmla="*/ 855719 h 2676536"/>
                  <a:gd name="connsiteX156" fmla="*/ 3394653 w 3543300"/>
                  <a:gd name="connsiteY156" fmla="*/ 884672 h 2676536"/>
                  <a:gd name="connsiteX157" fmla="*/ 3401116 w 3543300"/>
                  <a:gd name="connsiteY157" fmla="*/ 908264 h 2676536"/>
                  <a:gd name="connsiteX158" fmla="*/ 3425352 w 3543300"/>
                  <a:gd name="connsiteY158" fmla="*/ 914698 h 2676536"/>
                  <a:gd name="connsiteX159" fmla="*/ 3445818 w 3543300"/>
                  <a:gd name="connsiteY159" fmla="*/ 942042 h 2676536"/>
                  <a:gd name="connsiteX160" fmla="*/ 3438277 w 3543300"/>
                  <a:gd name="connsiteY160" fmla="*/ 969386 h 2676536"/>
                  <a:gd name="connsiteX161" fmla="*/ 3447433 w 3543300"/>
                  <a:gd name="connsiteY161" fmla="*/ 999948 h 2676536"/>
                  <a:gd name="connsiteX162" fmla="*/ 3447433 w 3543300"/>
                  <a:gd name="connsiteY162" fmla="*/ 1021394 h 2676536"/>
                  <a:gd name="connsiteX163" fmla="*/ 3456050 w 3543300"/>
                  <a:gd name="connsiteY163" fmla="*/ 1035335 h 2676536"/>
                  <a:gd name="connsiteX164" fmla="*/ 3437739 w 3543300"/>
                  <a:gd name="connsiteY164" fmla="*/ 1054637 h 2676536"/>
                  <a:gd name="connsiteX165" fmla="*/ 3447433 w 3543300"/>
                  <a:gd name="connsiteY165" fmla="*/ 1070722 h 2676536"/>
                  <a:gd name="connsiteX166" fmla="*/ 3454435 w 3543300"/>
                  <a:gd name="connsiteY166" fmla="*/ 1098602 h 2676536"/>
                  <a:gd name="connsiteX167" fmla="*/ 3468438 w 3543300"/>
                  <a:gd name="connsiteY167" fmla="*/ 1118976 h 2676536"/>
                  <a:gd name="connsiteX168" fmla="*/ 3475439 w 3543300"/>
                  <a:gd name="connsiteY168" fmla="*/ 1152755 h 2676536"/>
                  <a:gd name="connsiteX169" fmla="*/ 3498059 w 3543300"/>
                  <a:gd name="connsiteY169" fmla="*/ 1156508 h 2676536"/>
                  <a:gd name="connsiteX170" fmla="*/ 3519064 w 3543300"/>
                  <a:gd name="connsiteY170" fmla="*/ 1147929 h 2676536"/>
                  <a:gd name="connsiteX171" fmla="*/ 3534683 w 3543300"/>
                  <a:gd name="connsiteY171" fmla="*/ 1159725 h 2676536"/>
                  <a:gd name="connsiteX172" fmla="*/ 3542761 w 3543300"/>
                  <a:gd name="connsiteY172" fmla="*/ 1194576 h 2676536"/>
                  <a:gd name="connsiteX173" fmla="*/ 3543300 w 3543300"/>
                  <a:gd name="connsiteY173" fmla="*/ 1231571 h 2676536"/>
                  <a:gd name="connsiteX174" fmla="*/ 3527143 w 3543300"/>
                  <a:gd name="connsiteY174" fmla="*/ 1256235 h 2676536"/>
                  <a:gd name="connsiteX175" fmla="*/ 3510447 w 3543300"/>
                  <a:gd name="connsiteY175" fmla="*/ 1263741 h 2676536"/>
                  <a:gd name="connsiteX176" fmla="*/ 3486211 w 3543300"/>
                  <a:gd name="connsiteY176" fmla="*/ 1262669 h 2676536"/>
                  <a:gd name="connsiteX177" fmla="*/ 3478671 w 3543300"/>
                  <a:gd name="connsiteY177" fmla="*/ 1238005 h 2676536"/>
                  <a:gd name="connsiteX178" fmla="*/ 3450665 w 3543300"/>
                  <a:gd name="connsiteY178" fmla="*/ 1246584 h 2676536"/>
                  <a:gd name="connsiteX179" fmla="*/ 3409194 w 3543300"/>
                  <a:gd name="connsiteY179" fmla="*/ 1246048 h 2676536"/>
                  <a:gd name="connsiteX180" fmla="*/ 3398961 w 3543300"/>
                  <a:gd name="connsiteY180" fmla="*/ 1236933 h 2676536"/>
                  <a:gd name="connsiteX181" fmla="*/ 3365031 w 3543300"/>
                  <a:gd name="connsiteY181" fmla="*/ 1242831 h 2676536"/>
                  <a:gd name="connsiteX182" fmla="*/ 3366647 w 3543300"/>
                  <a:gd name="connsiteY182" fmla="*/ 1217095 h 2676536"/>
                  <a:gd name="connsiteX183" fmla="*/ 3403808 w 3543300"/>
                  <a:gd name="connsiteY183" fmla="*/ 1147929 h 2676536"/>
                  <a:gd name="connsiteX184" fmla="*/ 3422120 w 3543300"/>
                  <a:gd name="connsiteY184" fmla="*/ 1094849 h 2676536"/>
                  <a:gd name="connsiteX185" fmla="*/ 3410271 w 3543300"/>
                  <a:gd name="connsiteY185" fmla="*/ 1061071 h 2676536"/>
                  <a:gd name="connsiteX186" fmla="*/ 3386035 w 3543300"/>
                  <a:gd name="connsiteY186" fmla="*/ 1068041 h 2676536"/>
                  <a:gd name="connsiteX187" fmla="*/ 3359107 w 3543300"/>
                  <a:gd name="connsiteY187" fmla="*/ 1098602 h 2676536"/>
                  <a:gd name="connsiteX188" fmla="*/ 3326253 w 3543300"/>
                  <a:gd name="connsiteY188" fmla="*/ 1120585 h 2676536"/>
                  <a:gd name="connsiteX189" fmla="*/ 3290707 w 3543300"/>
                  <a:gd name="connsiteY189" fmla="*/ 1130772 h 2676536"/>
                  <a:gd name="connsiteX190" fmla="*/ 3257315 w 3543300"/>
                  <a:gd name="connsiteY190" fmla="*/ 1122730 h 2676536"/>
                  <a:gd name="connsiteX191" fmla="*/ 3218538 w 3543300"/>
                  <a:gd name="connsiteY191" fmla="*/ 1122730 h 2676536"/>
                  <a:gd name="connsiteX192" fmla="*/ 3199149 w 3543300"/>
                  <a:gd name="connsiteY192" fmla="*/ 1116296 h 2676536"/>
                  <a:gd name="connsiteX193" fmla="*/ 3177606 w 3543300"/>
                  <a:gd name="connsiteY193" fmla="*/ 1114687 h 2676536"/>
                  <a:gd name="connsiteX194" fmla="*/ 3153909 w 3543300"/>
                  <a:gd name="connsiteY194" fmla="*/ 1113079 h 2676536"/>
                  <a:gd name="connsiteX195" fmla="*/ 3128057 w 3543300"/>
                  <a:gd name="connsiteY195" fmla="*/ 1123802 h 2676536"/>
                  <a:gd name="connsiteX196" fmla="*/ 3117824 w 3543300"/>
                  <a:gd name="connsiteY196" fmla="*/ 1140423 h 2676536"/>
                  <a:gd name="connsiteX197" fmla="*/ 3125903 w 3543300"/>
                  <a:gd name="connsiteY197" fmla="*/ 1167231 h 2676536"/>
                  <a:gd name="connsiteX198" fmla="*/ 3163064 w 3543300"/>
                  <a:gd name="connsiteY198" fmla="*/ 1148466 h 2676536"/>
                  <a:gd name="connsiteX199" fmla="*/ 3190532 w 3543300"/>
                  <a:gd name="connsiteY199" fmla="*/ 1159725 h 2676536"/>
                  <a:gd name="connsiteX200" fmla="*/ 3205612 w 3543300"/>
                  <a:gd name="connsiteY200" fmla="*/ 1184925 h 2676536"/>
                  <a:gd name="connsiteX201" fmla="*/ 3205073 w 3543300"/>
                  <a:gd name="connsiteY201" fmla="*/ 1209052 h 2676536"/>
                  <a:gd name="connsiteX202" fmla="*/ 3177606 w 3543300"/>
                  <a:gd name="connsiteY202" fmla="*/ 1211197 h 2676536"/>
                  <a:gd name="connsiteX203" fmla="*/ 3172759 w 3543300"/>
                  <a:gd name="connsiteY203" fmla="*/ 1229963 h 2676536"/>
                  <a:gd name="connsiteX204" fmla="*/ 3195379 w 3543300"/>
                  <a:gd name="connsiteY204" fmla="*/ 1255699 h 2676536"/>
                  <a:gd name="connsiteX205" fmla="*/ 3198611 w 3543300"/>
                  <a:gd name="connsiteY205" fmla="*/ 1279826 h 2676536"/>
                  <a:gd name="connsiteX206" fmla="*/ 3245467 w 3543300"/>
                  <a:gd name="connsiteY206" fmla="*/ 1260524 h 2676536"/>
                  <a:gd name="connsiteX207" fmla="*/ 3282629 w 3543300"/>
                  <a:gd name="connsiteY207" fmla="*/ 1307170 h 2676536"/>
                  <a:gd name="connsiteX208" fmla="*/ 3299324 w 3543300"/>
                  <a:gd name="connsiteY208" fmla="*/ 1275537 h 2676536"/>
                  <a:gd name="connsiteX209" fmla="*/ 3324638 w 3543300"/>
                  <a:gd name="connsiteY209" fmla="*/ 1269103 h 2676536"/>
                  <a:gd name="connsiteX210" fmla="*/ 3332716 w 3543300"/>
                  <a:gd name="connsiteY210" fmla="*/ 1318966 h 2676536"/>
                  <a:gd name="connsiteX211" fmla="*/ 3282629 w 3543300"/>
                  <a:gd name="connsiteY211" fmla="*/ 1351136 h 2676536"/>
                  <a:gd name="connsiteX212" fmla="*/ 3195379 w 3543300"/>
                  <a:gd name="connsiteY212" fmla="*/ 1389740 h 2676536"/>
                  <a:gd name="connsiteX213" fmla="*/ 3166296 w 3543300"/>
                  <a:gd name="connsiteY213" fmla="*/ 1421374 h 2676536"/>
                  <a:gd name="connsiteX214" fmla="*/ 3142060 w 3543300"/>
                  <a:gd name="connsiteY214" fmla="*/ 1404216 h 2676536"/>
                  <a:gd name="connsiteX215" fmla="*/ 3138828 w 3543300"/>
                  <a:gd name="connsiteY215" fmla="*/ 1389204 h 2676536"/>
                  <a:gd name="connsiteX216" fmla="*/ 3189455 w 3543300"/>
                  <a:gd name="connsiteY216" fmla="*/ 1345774 h 2676536"/>
                  <a:gd name="connsiteX217" fmla="*/ 3174913 w 3543300"/>
                  <a:gd name="connsiteY217" fmla="*/ 1334515 h 2676536"/>
                  <a:gd name="connsiteX218" fmla="*/ 3040269 w 3543300"/>
                  <a:gd name="connsiteY218" fmla="*/ 1406897 h 2676536"/>
                  <a:gd name="connsiteX219" fmla="*/ 3012801 w 3543300"/>
                  <a:gd name="connsiteY219" fmla="*/ 1427808 h 2676536"/>
                  <a:gd name="connsiteX220" fmla="*/ 3005261 w 3543300"/>
                  <a:gd name="connsiteY220" fmla="*/ 1456761 h 2676536"/>
                  <a:gd name="connsiteX221" fmla="*/ 3012801 w 3543300"/>
                  <a:gd name="connsiteY221" fmla="*/ 1480888 h 2676536"/>
                  <a:gd name="connsiteX222" fmla="*/ 3029497 w 3543300"/>
                  <a:gd name="connsiteY222" fmla="*/ 1500190 h 2676536"/>
                  <a:gd name="connsiteX223" fmla="*/ 3017649 w 3543300"/>
                  <a:gd name="connsiteY223" fmla="*/ 1507160 h 2676536"/>
                  <a:gd name="connsiteX224" fmla="*/ 2982641 w 3543300"/>
                  <a:gd name="connsiteY224" fmla="*/ 1492684 h 2676536"/>
                  <a:gd name="connsiteX225" fmla="*/ 2976178 w 3543300"/>
                  <a:gd name="connsiteY225" fmla="*/ 1516811 h 2676536"/>
                  <a:gd name="connsiteX226" fmla="*/ 2921243 w 3543300"/>
                  <a:gd name="connsiteY226" fmla="*/ 1542547 h 2676536"/>
                  <a:gd name="connsiteX227" fmla="*/ 2864154 w 3543300"/>
                  <a:gd name="connsiteY227" fmla="*/ 1627261 h 2676536"/>
                  <a:gd name="connsiteX228" fmla="*/ 2835609 w 3543300"/>
                  <a:gd name="connsiteY228" fmla="*/ 1650316 h 2676536"/>
                  <a:gd name="connsiteX229" fmla="*/ 2854460 w 3543300"/>
                  <a:gd name="connsiteY229" fmla="*/ 1667473 h 2676536"/>
                  <a:gd name="connsiteX230" fmla="*/ 2856614 w 3543300"/>
                  <a:gd name="connsiteY230" fmla="*/ 1694818 h 2676536"/>
                  <a:gd name="connsiteX231" fmla="*/ 2847997 w 3543300"/>
                  <a:gd name="connsiteY231" fmla="*/ 1710903 h 2676536"/>
                  <a:gd name="connsiteX232" fmla="*/ 2844765 w 3543300"/>
                  <a:gd name="connsiteY232" fmla="*/ 1724307 h 2676536"/>
                  <a:gd name="connsiteX233" fmla="*/ 2819452 w 3543300"/>
                  <a:gd name="connsiteY233" fmla="*/ 1748434 h 2676536"/>
                  <a:gd name="connsiteX234" fmla="*/ 2810835 w 3543300"/>
                  <a:gd name="connsiteY234" fmla="*/ 1767736 h 2676536"/>
                  <a:gd name="connsiteX235" fmla="*/ 2786599 w 3543300"/>
                  <a:gd name="connsiteY235" fmla="*/ 1776851 h 2676536"/>
                  <a:gd name="connsiteX236" fmla="*/ 2740281 w 3543300"/>
                  <a:gd name="connsiteY236" fmla="*/ 1817063 h 2676536"/>
                  <a:gd name="connsiteX237" fmla="*/ 2691809 w 3543300"/>
                  <a:gd name="connsiteY237" fmla="*/ 1848161 h 2676536"/>
                  <a:gd name="connsiteX238" fmla="*/ 2679961 w 3543300"/>
                  <a:gd name="connsiteY238" fmla="*/ 1920007 h 2676536"/>
                  <a:gd name="connsiteX239" fmla="*/ 2690194 w 3543300"/>
                  <a:gd name="connsiteY239" fmla="*/ 1957539 h 2676536"/>
                  <a:gd name="connsiteX240" fmla="*/ 2709044 w 3543300"/>
                  <a:gd name="connsiteY240" fmla="*/ 1988100 h 2676536"/>
                  <a:gd name="connsiteX241" fmla="*/ 2723585 w 3543300"/>
                  <a:gd name="connsiteY241" fmla="*/ 2037427 h 2676536"/>
                  <a:gd name="connsiteX242" fmla="*/ 2721970 w 3543300"/>
                  <a:gd name="connsiteY242" fmla="*/ 2080857 h 2676536"/>
                  <a:gd name="connsiteX243" fmla="*/ 2712275 w 3543300"/>
                  <a:gd name="connsiteY243" fmla="*/ 2103912 h 2676536"/>
                  <a:gd name="connsiteX244" fmla="*/ 2686424 w 3543300"/>
                  <a:gd name="connsiteY244" fmla="*/ 2109810 h 2676536"/>
                  <a:gd name="connsiteX245" fmla="*/ 2633643 w 3543300"/>
                  <a:gd name="connsiteY245" fmla="*/ 2026168 h 2676536"/>
                  <a:gd name="connsiteX246" fmla="*/ 2631489 w 3543300"/>
                  <a:gd name="connsiteY246" fmla="*/ 2000968 h 2676536"/>
                  <a:gd name="connsiteX247" fmla="*/ 2639567 w 3543300"/>
                  <a:gd name="connsiteY247" fmla="*/ 1981666 h 2676536"/>
                  <a:gd name="connsiteX248" fmla="*/ 2620717 w 3543300"/>
                  <a:gd name="connsiteY248" fmla="*/ 1963437 h 2676536"/>
                  <a:gd name="connsiteX249" fmla="*/ 2599174 w 3543300"/>
                  <a:gd name="connsiteY249" fmla="*/ 1946279 h 2676536"/>
                  <a:gd name="connsiteX250" fmla="*/ 2501153 w 3543300"/>
                  <a:gd name="connsiteY250" fmla="*/ 1929658 h 2676536"/>
                  <a:gd name="connsiteX251" fmla="*/ 2444602 w 3543300"/>
                  <a:gd name="connsiteY251" fmla="*/ 1934484 h 2676536"/>
                  <a:gd name="connsiteX252" fmla="*/ 2402593 w 3543300"/>
                  <a:gd name="connsiteY252" fmla="*/ 1957003 h 2676536"/>
                  <a:gd name="connsiteX253" fmla="*/ 2364893 w 3543300"/>
                  <a:gd name="connsiteY253" fmla="*/ 1949496 h 2676536"/>
                  <a:gd name="connsiteX254" fmla="*/ 2314805 w 3543300"/>
                  <a:gd name="connsiteY254" fmla="*/ 1933411 h 2676536"/>
                  <a:gd name="connsiteX255" fmla="*/ 2262025 w 3543300"/>
                  <a:gd name="connsiteY255" fmla="*/ 1955394 h 2676536"/>
                  <a:gd name="connsiteX256" fmla="*/ 2219477 w 3543300"/>
                  <a:gd name="connsiteY256" fmla="*/ 1982738 h 2676536"/>
                  <a:gd name="connsiteX257" fmla="*/ 2184470 w 3543300"/>
                  <a:gd name="connsiteY257" fmla="*/ 2027776 h 2676536"/>
                  <a:gd name="connsiteX258" fmla="*/ 2183931 w 3543300"/>
                  <a:gd name="connsiteY258" fmla="*/ 2076031 h 2676536"/>
                  <a:gd name="connsiteX259" fmla="*/ 2192010 w 3543300"/>
                  <a:gd name="connsiteY259" fmla="*/ 2090508 h 2676536"/>
                  <a:gd name="connsiteX260" fmla="*/ 2184470 w 3543300"/>
                  <a:gd name="connsiteY260" fmla="*/ 2105520 h 2676536"/>
                  <a:gd name="connsiteX261" fmla="*/ 2177468 w 3543300"/>
                  <a:gd name="connsiteY261" fmla="*/ 2127503 h 2676536"/>
                  <a:gd name="connsiteX262" fmla="*/ 2181238 w 3543300"/>
                  <a:gd name="connsiteY262" fmla="*/ 2148414 h 2676536"/>
                  <a:gd name="connsiteX263" fmla="*/ 2174775 w 3543300"/>
                  <a:gd name="connsiteY263" fmla="*/ 2169860 h 2676536"/>
                  <a:gd name="connsiteX264" fmla="*/ 2171544 w 3543300"/>
                  <a:gd name="connsiteY264" fmla="*/ 2197205 h 2676536"/>
                  <a:gd name="connsiteX265" fmla="*/ 2180699 w 3543300"/>
                  <a:gd name="connsiteY265" fmla="*/ 2222940 h 2676536"/>
                  <a:gd name="connsiteX266" fmla="*/ 2185547 w 3543300"/>
                  <a:gd name="connsiteY266" fmla="*/ 2251357 h 2676536"/>
                  <a:gd name="connsiteX267" fmla="*/ 2204935 w 3543300"/>
                  <a:gd name="connsiteY267" fmla="*/ 2289961 h 2676536"/>
                  <a:gd name="connsiteX268" fmla="*/ 2211937 w 3543300"/>
                  <a:gd name="connsiteY268" fmla="*/ 2311408 h 2676536"/>
                  <a:gd name="connsiteX269" fmla="*/ 2234019 w 3543300"/>
                  <a:gd name="connsiteY269" fmla="*/ 2324276 h 2676536"/>
                  <a:gd name="connsiteX270" fmla="*/ 2253946 w 3543300"/>
                  <a:gd name="connsiteY270" fmla="*/ 2315697 h 2676536"/>
                  <a:gd name="connsiteX271" fmla="*/ 2269565 w 3543300"/>
                  <a:gd name="connsiteY271" fmla="*/ 2325884 h 2676536"/>
                  <a:gd name="connsiteX272" fmla="*/ 2295416 w 3543300"/>
                  <a:gd name="connsiteY272" fmla="*/ 2330173 h 2676536"/>
                  <a:gd name="connsiteX273" fmla="*/ 2316960 w 3543300"/>
                  <a:gd name="connsiteY273" fmla="*/ 2320523 h 2676536"/>
                  <a:gd name="connsiteX274" fmla="*/ 2343888 w 3543300"/>
                  <a:gd name="connsiteY274" fmla="*/ 2316233 h 2676536"/>
                  <a:gd name="connsiteX275" fmla="*/ 2374587 w 3543300"/>
                  <a:gd name="connsiteY275" fmla="*/ 2301757 h 2676536"/>
                  <a:gd name="connsiteX276" fmla="*/ 2391283 w 3543300"/>
                  <a:gd name="connsiteY276" fmla="*/ 2275485 h 2676536"/>
                  <a:gd name="connsiteX277" fmla="*/ 2400978 w 3543300"/>
                  <a:gd name="connsiteY277" fmla="*/ 2246532 h 2676536"/>
                  <a:gd name="connsiteX278" fmla="*/ 2421982 w 3543300"/>
                  <a:gd name="connsiteY278" fmla="*/ 2233664 h 2676536"/>
                  <a:gd name="connsiteX279" fmla="*/ 2445680 w 3543300"/>
                  <a:gd name="connsiteY279" fmla="*/ 2230983 h 2676536"/>
                  <a:gd name="connsiteX280" fmla="*/ 2460221 w 3543300"/>
                  <a:gd name="connsiteY280" fmla="*/ 2218115 h 2676536"/>
                  <a:gd name="connsiteX281" fmla="*/ 2486073 w 3543300"/>
                  <a:gd name="connsiteY281" fmla="*/ 2216506 h 2676536"/>
                  <a:gd name="connsiteX282" fmla="*/ 2508693 w 3543300"/>
                  <a:gd name="connsiteY282" fmla="*/ 2219187 h 2676536"/>
                  <a:gd name="connsiteX283" fmla="*/ 2513540 w 3543300"/>
                  <a:gd name="connsiteY283" fmla="*/ 2241706 h 2676536"/>
                  <a:gd name="connsiteX284" fmla="*/ 2488227 w 3543300"/>
                  <a:gd name="connsiteY284" fmla="*/ 2296395 h 2676536"/>
                  <a:gd name="connsiteX285" fmla="*/ 2486073 w 3543300"/>
                  <a:gd name="connsiteY285" fmla="*/ 2312480 h 2676536"/>
                  <a:gd name="connsiteX286" fmla="*/ 2483380 w 3543300"/>
                  <a:gd name="connsiteY286" fmla="*/ 2329101 h 2676536"/>
                  <a:gd name="connsiteX287" fmla="*/ 2473686 w 3543300"/>
                  <a:gd name="connsiteY287" fmla="*/ 2346795 h 2676536"/>
                  <a:gd name="connsiteX288" fmla="*/ 2463991 w 3543300"/>
                  <a:gd name="connsiteY288" fmla="*/ 2391832 h 2676536"/>
                  <a:gd name="connsiteX289" fmla="*/ 2480148 w 3543300"/>
                  <a:gd name="connsiteY289" fmla="*/ 2397730 h 2676536"/>
                  <a:gd name="connsiteX290" fmla="*/ 2530236 w 3543300"/>
                  <a:gd name="connsiteY290" fmla="*/ 2392905 h 2676536"/>
                  <a:gd name="connsiteX291" fmla="*/ 2568475 w 3543300"/>
                  <a:gd name="connsiteY291" fmla="*/ 2390224 h 2676536"/>
                  <a:gd name="connsiteX292" fmla="*/ 2595943 w 3543300"/>
                  <a:gd name="connsiteY292" fmla="*/ 2398266 h 2676536"/>
                  <a:gd name="connsiteX293" fmla="*/ 2594865 w 3543300"/>
                  <a:gd name="connsiteY293" fmla="*/ 2417568 h 2676536"/>
                  <a:gd name="connsiteX294" fmla="*/ 2615331 w 3543300"/>
                  <a:gd name="connsiteY294" fmla="*/ 2414351 h 2676536"/>
                  <a:gd name="connsiteX295" fmla="*/ 2623410 w 3543300"/>
                  <a:gd name="connsiteY295" fmla="*/ 2429900 h 2676536"/>
                  <a:gd name="connsiteX296" fmla="*/ 2627180 w 3543300"/>
                  <a:gd name="connsiteY296" fmla="*/ 2448130 h 2676536"/>
                  <a:gd name="connsiteX297" fmla="*/ 2625564 w 3543300"/>
                  <a:gd name="connsiteY297" fmla="*/ 2459389 h 2676536"/>
                  <a:gd name="connsiteX298" fmla="*/ 2615331 w 3543300"/>
                  <a:gd name="connsiteY298" fmla="*/ 2467432 h 2676536"/>
                  <a:gd name="connsiteX299" fmla="*/ 2619101 w 3543300"/>
                  <a:gd name="connsiteY299" fmla="*/ 2483517 h 2676536"/>
                  <a:gd name="connsiteX300" fmla="*/ 2617486 w 3543300"/>
                  <a:gd name="connsiteY300" fmla="*/ 2497993 h 2676536"/>
                  <a:gd name="connsiteX301" fmla="*/ 2614254 w 3543300"/>
                  <a:gd name="connsiteY301" fmla="*/ 2516759 h 2676536"/>
                  <a:gd name="connsiteX302" fmla="*/ 2613716 w 3543300"/>
                  <a:gd name="connsiteY302" fmla="*/ 2531235 h 2676536"/>
                  <a:gd name="connsiteX303" fmla="*/ 2621794 w 3543300"/>
                  <a:gd name="connsiteY303" fmla="*/ 2539814 h 2676536"/>
                  <a:gd name="connsiteX304" fmla="*/ 2613716 w 3543300"/>
                  <a:gd name="connsiteY304" fmla="*/ 2546248 h 2676536"/>
                  <a:gd name="connsiteX305" fmla="*/ 2633104 w 3543300"/>
                  <a:gd name="connsiteY305" fmla="*/ 2571984 h 2676536"/>
                  <a:gd name="connsiteX306" fmla="*/ 2644953 w 3543300"/>
                  <a:gd name="connsiteY306" fmla="*/ 2577882 h 2676536"/>
                  <a:gd name="connsiteX307" fmla="*/ 2649800 w 3543300"/>
                  <a:gd name="connsiteY307" fmla="*/ 2582707 h 2676536"/>
                  <a:gd name="connsiteX308" fmla="*/ 2672421 w 3543300"/>
                  <a:gd name="connsiteY308" fmla="*/ 2605762 h 2676536"/>
                  <a:gd name="connsiteX309" fmla="*/ 2695041 w 3543300"/>
                  <a:gd name="connsiteY309" fmla="*/ 2605226 h 2676536"/>
                  <a:gd name="connsiteX310" fmla="*/ 2712814 w 3543300"/>
                  <a:gd name="connsiteY310" fmla="*/ 2598792 h 2676536"/>
                  <a:gd name="connsiteX311" fmla="*/ 2728971 w 3543300"/>
                  <a:gd name="connsiteY311" fmla="*/ 2587533 h 2676536"/>
                  <a:gd name="connsiteX312" fmla="*/ 2748360 w 3543300"/>
                  <a:gd name="connsiteY312" fmla="*/ 2587533 h 2676536"/>
                  <a:gd name="connsiteX313" fmla="*/ 2762363 w 3543300"/>
                  <a:gd name="connsiteY313" fmla="*/ 2594503 h 2676536"/>
                  <a:gd name="connsiteX314" fmla="*/ 2775827 w 3543300"/>
                  <a:gd name="connsiteY314" fmla="*/ 2595575 h 2676536"/>
                  <a:gd name="connsiteX315" fmla="*/ 2785522 w 3543300"/>
                  <a:gd name="connsiteY315" fmla="*/ 2605762 h 2676536"/>
                  <a:gd name="connsiteX316" fmla="*/ 2795216 w 3543300"/>
                  <a:gd name="connsiteY316" fmla="*/ 2610588 h 2676536"/>
                  <a:gd name="connsiteX317" fmla="*/ 2796832 w 3543300"/>
                  <a:gd name="connsiteY317" fmla="*/ 2624528 h 2676536"/>
                  <a:gd name="connsiteX318" fmla="*/ 2805988 w 3543300"/>
                  <a:gd name="connsiteY318" fmla="*/ 2636324 h 2676536"/>
                  <a:gd name="connsiteX319" fmla="*/ 2812451 w 3543300"/>
                  <a:gd name="connsiteY319" fmla="*/ 2655626 h 2676536"/>
                  <a:gd name="connsiteX320" fmla="*/ 2809758 w 3543300"/>
                  <a:gd name="connsiteY320" fmla="*/ 2663668 h 2676536"/>
                  <a:gd name="connsiteX321" fmla="*/ 2804911 w 3543300"/>
                  <a:gd name="connsiteY321" fmla="*/ 2672783 h 2676536"/>
                  <a:gd name="connsiteX322" fmla="*/ 2797909 w 3543300"/>
                  <a:gd name="connsiteY322" fmla="*/ 2676536 h 2676536"/>
                  <a:gd name="connsiteX323" fmla="*/ 2777443 w 3543300"/>
                  <a:gd name="connsiteY323" fmla="*/ 2667958 h 2676536"/>
                  <a:gd name="connsiteX324" fmla="*/ 2773673 w 3543300"/>
                  <a:gd name="connsiteY324" fmla="*/ 2655090 h 2676536"/>
                  <a:gd name="connsiteX325" fmla="*/ 2764517 w 3543300"/>
                  <a:gd name="connsiteY325" fmla="*/ 2645975 h 2676536"/>
                  <a:gd name="connsiteX326" fmla="*/ 2763979 w 3543300"/>
                  <a:gd name="connsiteY326" fmla="*/ 2634715 h 2676536"/>
                  <a:gd name="connsiteX327" fmla="*/ 2770442 w 3543300"/>
                  <a:gd name="connsiteY327" fmla="*/ 2626673 h 2676536"/>
                  <a:gd name="connsiteX328" fmla="*/ 2767210 w 3543300"/>
                  <a:gd name="connsiteY328" fmla="*/ 2616486 h 2676536"/>
                  <a:gd name="connsiteX329" fmla="*/ 2751591 w 3543300"/>
                  <a:gd name="connsiteY329" fmla="*/ 2615413 h 2676536"/>
                  <a:gd name="connsiteX330" fmla="*/ 2732203 w 3543300"/>
                  <a:gd name="connsiteY330" fmla="*/ 2605762 h 2676536"/>
                  <a:gd name="connsiteX331" fmla="*/ 2717661 w 3543300"/>
                  <a:gd name="connsiteY331" fmla="*/ 2621847 h 2676536"/>
                  <a:gd name="connsiteX332" fmla="*/ 2709582 w 3543300"/>
                  <a:gd name="connsiteY332" fmla="*/ 2635788 h 2676536"/>
                  <a:gd name="connsiteX333" fmla="*/ 2697734 w 3543300"/>
                  <a:gd name="connsiteY333" fmla="*/ 2642222 h 2676536"/>
                  <a:gd name="connsiteX334" fmla="*/ 2709044 w 3543300"/>
                  <a:gd name="connsiteY334" fmla="*/ 2657234 h 2676536"/>
                  <a:gd name="connsiteX335" fmla="*/ 2699888 w 3543300"/>
                  <a:gd name="connsiteY335" fmla="*/ 2668494 h 2676536"/>
                  <a:gd name="connsiteX336" fmla="*/ 2671882 w 3543300"/>
                  <a:gd name="connsiteY336" fmla="*/ 2671175 h 2676536"/>
                  <a:gd name="connsiteX337" fmla="*/ 2662188 w 3543300"/>
                  <a:gd name="connsiteY337" fmla="*/ 2655090 h 2676536"/>
                  <a:gd name="connsiteX338" fmla="*/ 2643337 w 3543300"/>
                  <a:gd name="connsiteY338" fmla="*/ 2648656 h 2676536"/>
                  <a:gd name="connsiteX339" fmla="*/ 2623949 w 3543300"/>
                  <a:gd name="connsiteY339" fmla="*/ 2647583 h 2676536"/>
                  <a:gd name="connsiteX340" fmla="*/ 2611023 w 3543300"/>
                  <a:gd name="connsiteY340" fmla="*/ 2645975 h 2676536"/>
                  <a:gd name="connsiteX341" fmla="*/ 2604560 w 3543300"/>
                  <a:gd name="connsiteY341" fmla="*/ 2625064 h 2676536"/>
                  <a:gd name="connsiteX342" fmla="*/ 2598097 w 3543300"/>
                  <a:gd name="connsiteY342" fmla="*/ 2608443 h 2676536"/>
                  <a:gd name="connsiteX343" fmla="*/ 2592711 w 3543300"/>
                  <a:gd name="connsiteY343" fmla="*/ 2600937 h 2676536"/>
                  <a:gd name="connsiteX344" fmla="*/ 2586248 w 3543300"/>
                  <a:gd name="connsiteY344" fmla="*/ 2589141 h 2676536"/>
                  <a:gd name="connsiteX345" fmla="*/ 2577092 w 3543300"/>
                  <a:gd name="connsiteY345" fmla="*/ 2589677 h 2676536"/>
                  <a:gd name="connsiteX346" fmla="*/ 2570091 w 3543300"/>
                  <a:gd name="connsiteY346" fmla="*/ 2593967 h 2676536"/>
                  <a:gd name="connsiteX347" fmla="*/ 2557704 w 3543300"/>
                  <a:gd name="connsiteY347" fmla="*/ 2590750 h 2676536"/>
                  <a:gd name="connsiteX348" fmla="*/ 2550702 w 3543300"/>
                  <a:gd name="connsiteY348" fmla="*/ 2584316 h 2676536"/>
                  <a:gd name="connsiteX349" fmla="*/ 2538315 w 3543300"/>
                  <a:gd name="connsiteY349" fmla="*/ 2569839 h 2676536"/>
                  <a:gd name="connsiteX350" fmla="*/ 2536160 w 3543300"/>
                  <a:gd name="connsiteY350" fmla="*/ 2554291 h 2676536"/>
                  <a:gd name="connsiteX351" fmla="*/ 2538315 w 3543300"/>
                  <a:gd name="connsiteY351" fmla="*/ 2540886 h 2676536"/>
                  <a:gd name="connsiteX352" fmla="*/ 2527005 w 3543300"/>
                  <a:gd name="connsiteY352" fmla="*/ 2534452 h 2676536"/>
                  <a:gd name="connsiteX353" fmla="*/ 2515695 w 3543300"/>
                  <a:gd name="connsiteY353" fmla="*/ 2518367 h 2676536"/>
                  <a:gd name="connsiteX354" fmla="*/ 2502230 w 3543300"/>
                  <a:gd name="connsiteY354" fmla="*/ 2509253 h 2676536"/>
                  <a:gd name="connsiteX355" fmla="*/ 2484457 w 3543300"/>
                  <a:gd name="connsiteY355" fmla="*/ 2497993 h 2676536"/>
                  <a:gd name="connsiteX356" fmla="*/ 2461837 w 3543300"/>
                  <a:gd name="connsiteY356" fmla="*/ 2493168 h 2676536"/>
                  <a:gd name="connsiteX357" fmla="*/ 2434908 w 3543300"/>
                  <a:gd name="connsiteY357" fmla="*/ 2487806 h 2676536"/>
                  <a:gd name="connsiteX358" fmla="*/ 2411749 w 3543300"/>
                  <a:gd name="connsiteY358" fmla="*/ 2481372 h 2676536"/>
                  <a:gd name="connsiteX359" fmla="*/ 2404209 w 3543300"/>
                  <a:gd name="connsiteY359" fmla="*/ 2469040 h 2676536"/>
                  <a:gd name="connsiteX360" fmla="*/ 2384282 w 3543300"/>
                  <a:gd name="connsiteY360" fmla="*/ 2473866 h 2676536"/>
                  <a:gd name="connsiteX361" fmla="*/ 2362200 w 3543300"/>
                  <a:gd name="connsiteY361" fmla="*/ 2468504 h 2676536"/>
                  <a:gd name="connsiteX362" fmla="*/ 2340657 w 3543300"/>
                  <a:gd name="connsiteY362" fmla="*/ 2448130 h 2676536"/>
                  <a:gd name="connsiteX363" fmla="*/ 2322884 w 3543300"/>
                  <a:gd name="connsiteY363" fmla="*/ 2428828 h 2676536"/>
                  <a:gd name="connsiteX364" fmla="*/ 2310497 w 3543300"/>
                  <a:gd name="connsiteY364" fmla="*/ 2419177 h 2676536"/>
                  <a:gd name="connsiteX365" fmla="*/ 2286261 w 3543300"/>
                  <a:gd name="connsiteY365" fmla="*/ 2405773 h 2676536"/>
                  <a:gd name="connsiteX366" fmla="*/ 2278182 w 3543300"/>
                  <a:gd name="connsiteY366" fmla="*/ 2399339 h 2676536"/>
                  <a:gd name="connsiteX367" fmla="*/ 2263640 w 3543300"/>
                  <a:gd name="connsiteY367" fmla="*/ 2396122 h 2676536"/>
                  <a:gd name="connsiteX368" fmla="*/ 2240482 w 3543300"/>
                  <a:gd name="connsiteY368" fmla="*/ 2405773 h 2676536"/>
                  <a:gd name="connsiteX369" fmla="*/ 2230787 w 3543300"/>
                  <a:gd name="connsiteY369" fmla="*/ 2412743 h 2676536"/>
                  <a:gd name="connsiteX370" fmla="*/ 2216246 w 3543300"/>
                  <a:gd name="connsiteY370" fmla="*/ 2421858 h 2676536"/>
                  <a:gd name="connsiteX371" fmla="*/ 2173159 w 3543300"/>
                  <a:gd name="connsiteY371" fmla="*/ 2396122 h 2676536"/>
                  <a:gd name="connsiteX372" fmla="*/ 2142461 w 3543300"/>
                  <a:gd name="connsiteY372" fmla="*/ 2394513 h 2676536"/>
                  <a:gd name="connsiteX373" fmla="*/ 2120917 w 3543300"/>
                  <a:gd name="connsiteY373" fmla="*/ 2391296 h 2676536"/>
                  <a:gd name="connsiteX374" fmla="*/ 2078908 w 3543300"/>
                  <a:gd name="connsiteY374" fmla="*/ 2367705 h 2676536"/>
                  <a:gd name="connsiteX375" fmla="*/ 2030436 w 3543300"/>
                  <a:gd name="connsiteY375" fmla="*/ 2347867 h 2676536"/>
                  <a:gd name="connsiteX376" fmla="*/ 2011586 w 3543300"/>
                  <a:gd name="connsiteY376" fmla="*/ 2329101 h 2676536"/>
                  <a:gd name="connsiteX377" fmla="*/ 1980887 w 3543300"/>
                  <a:gd name="connsiteY377" fmla="*/ 2332318 h 2676536"/>
                  <a:gd name="connsiteX378" fmla="*/ 1962576 w 3543300"/>
                  <a:gd name="connsiteY378" fmla="*/ 2304438 h 2676536"/>
                  <a:gd name="connsiteX379" fmla="*/ 1910872 w 3543300"/>
                  <a:gd name="connsiteY379" fmla="*/ 2269051 h 2676536"/>
                  <a:gd name="connsiteX380" fmla="*/ 1914104 w 3543300"/>
                  <a:gd name="connsiteY380" fmla="*/ 2238489 h 2676536"/>
                  <a:gd name="connsiteX381" fmla="*/ 1917874 w 3543300"/>
                  <a:gd name="connsiteY381" fmla="*/ 2213289 h 2676536"/>
                  <a:gd name="connsiteX382" fmla="*/ 1910872 w 3543300"/>
                  <a:gd name="connsiteY382" fmla="*/ 2190234 h 2676536"/>
                  <a:gd name="connsiteX383" fmla="*/ 1888791 w 3543300"/>
                  <a:gd name="connsiteY383" fmla="*/ 2165035 h 2676536"/>
                  <a:gd name="connsiteX384" fmla="*/ 1872633 w 3543300"/>
                  <a:gd name="connsiteY384" fmla="*/ 2131256 h 2676536"/>
                  <a:gd name="connsiteX385" fmla="*/ 1839780 w 3543300"/>
                  <a:gd name="connsiteY385" fmla="*/ 2113563 h 2676536"/>
                  <a:gd name="connsiteX386" fmla="*/ 1823623 w 3543300"/>
                  <a:gd name="connsiteY386" fmla="*/ 2095333 h 2676536"/>
                  <a:gd name="connsiteX387" fmla="*/ 1804773 w 3543300"/>
                  <a:gd name="connsiteY387" fmla="*/ 2082465 h 2676536"/>
                  <a:gd name="connsiteX388" fmla="*/ 1813928 w 3543300"/>
                  <a:gd name="connsiteY388" fmla="*/ 2060482 h 2676536"/>
                  <a:gd name="connsiteX389" fmla="*/ 1769227 w 3543300"/>
                  <a:gd name="connsiteY389" fmla="*/ 2037963 h 2676536"/>
                  <a:gd name="connsiteX390" fmla="*/ 1761148 w 3543300"/>
                  <a:gd name="connsiteY390" fmla="*/ 2013836 h 2676536"/>
                  <a:gd name="connsiteX391" fmla="*/ 1743375 w 3543300"/>
                  <a:gd name="connsiteY391" fmla="*/ 1995606 h 2676536"/>
                  <a:gd name="connsiteX392" fmla="*/ 1723986 w 3543300"/>
                  <a:gd name="connsiteY392" fmla="*/ 1969871 h 2676536"/>
                  <a:gd name="connsiteX393" fmla="*/ 1711060 w 3543300"/>
                  <a:gd name="connsiteY393" fmla="*/ 1948960 h 2676536"/>
                  <a:gd name="connsiteX394" fmla="*/ 1693287 w 3543300"/>
                  <a:gd name="connsiteY394" fmla="*/ 1941454 h 2676536"/>
                  <a:gd name="connsiteX395" fmla="*/ 1689517 w 3543300"/>
                  <a:gd name="connsiteY395" fmla="*/ 1910892 h 2676536"/>
                  <a:gd name="connsiteX396" fmla="*/ 1673898 w 3543300"/>
                  <a:gd name="connsiteY396" fmla="*/ 1891054 h 2676536"/>
                  <a:gd name="connsiteX397" fmla="*/ 1670128 w 3543300"/>
                  <a:gd name="connsiteY397" fmla="*/ 1878186 h 2676536"/>
                  <a:gd name="connsiteX398" fmla="*/ 1648047 w 3543300"/>
                  <a:gd name="connsiteY398" fmla="*/ 1876578 h 2676536"/>
                  <a:gd name="connsiteX399" fmla="*/ 1641045 w 3543300"/>
                  <a:gd name="connsiteY399" fmla="*/ 1886765 h 2676536"/>
                  <a:gd name="connsiteX400" fmla="*/ 1643199 w 3543300"/>
                  <a:gd name="connsiteY400" fmla="*/ 1899097 h 2676536"/>
                  <a:gd name="connsiteX401" fmla="*/ 1654510 w 3543300"/>
                  <a:gd name="connsiteY401" fmla="*/ 1910356 h 2676536"/>
                  <a:gd name="connsiteX402" fmla="*/ 1658818 w 3543300"/>
                  <a:gd name="connsiteY402" fmla="*/ 1929658 h 2676536"/>
                  <a:gd name="connsiteX403" fmla="*/ 1668513 w 3543300"/>
                  <a:gd name="connsiteY403" fmla="*/ 1947352 h 2676536"/>
                  <a:gd name="connsiteX404" fmla="*/ 1691133 w 3543300"/>
                  <a:gd name="connsiteY404" fmla="*/ 1968798 h 2676536"/>
                  <a:gd name="connsiteX405" fmla="*/ 1706213 w 3543300"/>
                  <a:gd name="connsiteY405" fmla="*/ 1990781 h 2676536"/>
                  <a:gd name="connsiteX406" fmla="*/ 1723986 w 3543300"/>
                  <a:gd name="connsiteY406" fmla="*/ 2021342 h 2676536"/>
                  <a:gd name="connsiteX407" fmla="*/ 1744991 w 3543300"/>
                  <a:gd name="connsiteY407" fmla="*/ 2049223 h 2676536"/>
                  <a:gd name="connsiteX408" fmla="*/ 1752531 w 3543300"/>
                  <a:gd name="connsiteY408" fmla="*/ 2074959 h 2676536"/>
                  <a:gd name="connsiteX409" fmla="*/ 1769227 w 3543300"/>
                  <a:gd name="connsiteY409" fmla="*/ 2090508 h 2676536"/>
                  <a:gd name="connsiteX410" fmla="*/ 1769227 w 3543300"/>
                  <a:gd name="connsiteY410" fmla="*/ 2106593 h 2676536"/>
                  <a:gd name="connsiteX411" fmla="*/ 1817698 w 3543300"/>
                  <a:gd name="connsiteY411" fmla="*/ 2164498 h 2676536"/>
                  <a:gd name="connsiteX412" fmla="*/ 1811236 w 3543300"/>
                  <a:gd name="connsiteY412" fmla="*/ 2179511 h 2676536"/>
                  <a:gd name="connsiteX413" fmla="*/ 1794540 w 3543300"/>
                  <a:gd name="connsiteY413" fmla="*/ 2174686 h 2676536"/>
                  <a:gd name="connsiteX414" fmla="*/ 1744991 w 3543300"/>
                  <a:gd name="connsiteY414" fmla="*/ 2129112 h 2676536"/>
                  <a:gd name="connsiteX415" fmla="*/ 1721832 w 3543300"/>
                  <a:gd name="connsiteY415" fmla="*/ 2124286 h 2676536"/>
                  <a:gd name="connsiteX416" fmla="*/ 1726679 w 3543300"/>
                  <a:gd name="connsiteY416" fmla="*/ 2103912 h 2676536"/>
                  <a:gd name="connsiteX417" fmla="*/ 1733142 w 3543300"/>
                  <a:gd name="connsiteY417" fmla="*/ 2085682 h 2676536"/>
                  <a:gd name="connsiteX418" fmla="*/ 1711060 w 3543300"/>
                  <a:gd name="connsiteY418" fmla="*/ 2081393 h 2676536"/>
                  <a:gd name="connsiteX419" fmla="*/ 1699750 w 3543300"/>
                  <a:gd name="connsiteY419" fmla="*/ 2062091 h 2676536"/>
                  <a:gd name="connsiteX420" fmla="*/ 1685208 w 3543300"/>
                  <a:gd name="connsiteY420" fmla="*/ 2050831 h 2676536"/>
                  <a:gd name="connsiteX421" fmla="*/ 1672283 w 3543300"/>
                  <a:gd name="connsiteY421" fmla="*/ 2045470 h 2676536"/>
                  <a:gd name="connsiteX422" fmla="*/ 1657741 w 3543300"/>
                  <a:gd name="connsiteY422" fmla="*/ 2044397 h 2676536"/>
                  <a:gd name="connsiteX423" fmla="*/ 1642661 w 3543300"/>
                  <a:gd name="connsiteY423" fmla="*/ 2022951 h 2676536"/>
                  <a:gd name="connsiteX424" fmla="*/ 1663665 w 3543300"/>
                  <a:gd name="connsiteY424" fmla="*/ 2007402 h 2676536"/>
                  <a:gd name="connsiteX425" fmla="*/ 1671744 w 3543300"/>
                  <a:gd name="connsiteY425" fmla="*/ 1994534 h 2676536"/>
                  <a:gd name="connsiteX426" fmla="*/ 1657202 w 3543300"/>
                  <a:gd name="connsiteY426" fmla="*/ 1973624 h 2676536"/>
                  <a:gd name="connsiteX427" fmla="*/ 1630274 w 3543300"/>
                  <a:gd name="connsiteY427" fmla="*/ 1963973 h 2676536"/>
                  <a:gd name="connsiteX428" fmla="*/ 1618963 w 3543300"/>
                  <a:gd name="connsiteY428" fmla="*/ 1945743 h 2676536"/>
                  <a:gd name="connsiteX429" fmla="*/ 1617348 w 3543300"/>
                  <a:gd name="connsiteY429" fmla="*/ 1921616 h 2676536"/>
                  <a:gd name="connsiteX430" fmla="*/ 1606038 w 3543300"/>
                  <a:gd name="connsiteY430" fmla="*/ 1898024 h 2676536"/>
                  <a:gd name="connsiteX431" fmla="*/ 1592573 w 3543300"/>
                  <a:gd name="connsiteY431" fmla="*/ 1875505 h 2676536"/>
                  <a:gd name="connsiteX432" fmla="*/ 1589342 w 3543300"/>
                  <a:gd name="connsiteY432" fmla="*/ 1856203 h 2676536"/>
                  <a:gd name="connsiteX433" fmla="*/ 1581802 w 3543300"/>
                  <a:gd name="connsiteY433" fmla="*/ 1835293 h 2676536"/>
                  <a:gd name="connsiteX434" fmla="*/ 1508555 w 3543300"/>
                  <a:gd name="connsiteY434" fmla="*/ 1784894 h 2676536"/>
                  <a:gd name="connsiteX435" fmla="*/ 1457390 w 3543300"/>
                  <a:gd name="connsiteY435" fmla="*/ 1752724 h 2676536"/>
                  <a:gd name="connsiteX436" fmla="*/ 1428307 w 3543300"/>
                  <a:gd name="connsiteY436" fmla="*/ 1691601 h 2676536"/>
                  <a:gd name="connsiteX437" fmla="*/ 1392222 w 3543300"/>
                  <a:gd name="connsiteY437" fmla="*/ 1656214 h 2676536"/>
                  <a:gd name="connsiteX438" fmla="*/ 1363139 w 3543300"/>
                  <a:gd name="connsiteY438" fmla="*/ 1569891 h 2676536"/>
                  <a:gd name="connsiteX439" fmla="*/ 1358831 w 3543300"/>
                  <a:gd name="connsiteY439" fmla="*/ 1496973 h 2676536"/>
                  <a:gd name="connsiteX440" fmla="*/ 1340519 w 3543300"/>
                  <a:gd name="connsiteY440" fmla="*/ 1434778 h 2676536"/>
                  <a:gd name="connsiteX441" fmla="*/ 1363678 w 3543300"/>
                  <a:gd name="connsiteY441" fmla="*/ 1404216 h 2676536"/>
                  <a:gd name="connsiteX442" fmla="*/ 1371218 w 3543300"/>
                  <a:gd name="connsiteY442" fmla="*/ 1281434 h 2676536"/>
                  <a:gd name="connsiteX443" fmla="*/ 1337826 w 3543300"/>
                  <a:gd name="connsiteY443" fmla="*/ 1207444 h 2676536"/>
                  <a:gd name="connsiteX444" fmla="*/ 1308204 w 3543300"/>
                  <a:gd name="connsiteY444" fmla="*/ 1169376 h 2676536"/>
                  <a:gd name="connsiteX445" fmla="*/ 1250038 w 3543300"/>
                  <a:gd name="connsiteY445" fmla="*/ 1132381 h 2676536"/>
                  <a:gd name="connsiteX446" fmla="*/ 1250038 w 3543300"/>
                  <a:gd name="connsiteY446" fmla="*/ 1068041 h 2676536"/>
                  <a:gd name="connsiteX447" fmla="*/ 1224186 w 3543300"/>
                  <a:gd name="connsiteY447" fmla="*/ 1022467 h 2676536"/>
                  <a:gd name="connsiteX448" fmla="*/ 1182177 w 3543300"/>
                  <a:gd name="connsiteY448" fmla="*/ 980646 h 2676536"/>
                  <a:gd name="connsiteX449" fmla="*/ 1162789 w 3543300"/>
                  <a:gd name="connsiteY449" fmla="*/ 897004 h 2676536"/>
                  <a:gd name="connsiteX450" fmla="*/ 1099775 w 3543300"/>
                  <a:gd name="connsiteY450" fmla="*/ 918451 h 2676536"/>
                  <a:gd name="connsiteX451" fmla="*/ 1079309 w 3543300"/>
                  <a:gd name="connsiteY451" fmla="*/ 895932 h 2676536"/>
                  <a:gd name="connsiteX452" fmla="*/ 1067460 w 3543300"/>
                  <a:gd name="connsiteY452" fmla="*/ 853575 h 2676536"/>
                  <a:gd name="connsiteX453" fmla="*/ 1025990 w 3543300"/>
                  <a:gd name="connsiteY453" fmla="*/ 797277 h 2676536"/>
                  <a:gd name="connsiteX454" fmla="*/ 962976 w 3543300"/>
                  <a:gd name="connsiteY454" fmla="*/ 694334 h 2676536"/>
                  <a:gd name="connsiteX455" fmla="*/ 912889 w 3543300"/>
                  <a:gd name="connsiteY455" fmla="*/ 647687 h 2676536"/>
                  <a:gd name="connsiteX456" fmla="*/ 805712 w 3543300"/>
                  <a:gd name="connsiteY456" fmla="*/ 604258 h 2676536"/>
                  <a:gd name="connsiteX457" fmla="*/ 754008 w 3543300"/>
                  <a:gd name="connsiteY457" fmla="*/ 599432 h 2676536"/>
                  <a:gd name="connsiteX458" fmla="*/ 709306 w 3543300"/>
                  <a:gd name="connsiteY458" fmla="*/ 588709 h 2676536"/>
                  <a:gd name="connsiteX459" fmla="*/ 684532 w 3543300"/>
                  <a:gd name="connsiteY459" fmla="*/ 554931 h 2676536"/>
                  <a:gd name="connsiteX460" fmla="*/ 644677 w 3543300"/>
                  <a:gd name="connsiteY460" fmla="*/ 559756 h 2676536"/>
                  <a:gd name="connsiteX461" fmla="*/ 652756 w 3543300"/>
                  <a:gd name="connsiteY461" fmla="*/ 585492 h 2676536"/>
                  <a:gd name="connsiteX462" fmla="*/ 667297 w 3543300"/>
                  <a:gd name="connsiteY462" fmla="*/ 609619 h 2676536"/>
                  <a:gd name="connsiteX463" fmla="*/ 628520 w 3543300"/>
                  <a:gd name="connsiteY463" fmla="*/ 611228 h 2676536"/>
                  <a:gd name="connsiteX464" fmla="*/ 605900 w 3543300"/>
                  <a:gd name="connsiteY464" fmla="*/ 624096 h 2676536"/>
                  <a:gd name="connsiteX465" fmla="*/ 535885 w 3543300"/>
                  <a:gd name="connsiteY465" fmla="*/ 649832 h 2676536"/>
                  <a:gd name="connsiteX466" fmla="*/ 494414 w 3543300"/>
                  <a:gd name="connsiteY466" fmla="*/ 607475 h 2676536"/>
                  <a:gd name="connsiteX467" fmla="*/ 445404 w 3543300"/>
                  <a:gd name="connsiteY467" fmla="*/ 643398 h 2676536"/>
                  <a:gd name="connsiteX468" fmla="*/ 492260 w 3543300"/>
                  <a:gd name="connsiteY468" fmla="*/ 654121 h 2676536"/>
                  <a:gd name="connsiteX469" fmla="*/ 471255 w 3543300"/>
                  <a:gd name="connsiteY469" fmla="*/ 682002 h 2676536"/>
                  <a:gd name="connsiteX470" fmla="*/ 436248 w 3543300"/>
                  <a:gd name="connsiteY470" fmla="*/ 718997 h 2676536"/>
                  <a:gd name="connsiteX471" fmla="*/ 402317 w 3543300"/>
                  <a:gd name="connsiteY471" fmla="*/ 740980 h 2676536"/>
                  <a:gd name="connsiteX472" fmla="*/ 373234 w 3543300"/>
                  <a:gd name="connsiteY472" fmla="*/ 770469 h 2676536"/>
                  <a:gd name="connsiteX473" fmla="*/ 334457 w 3543300"/>
                  <a:gd name="connsiteY473" fmla="*/ 800494 h 2676536"/>
                  <a:gd name="connsiteX474" fmla="*/ 303219 w 3543300"/>
                  <a:gd name="connsiteY474" fmla="*/ 840707 h 2676536"/>
                  <a:gd name="connsiteX475" fmla="*/ 254747 w 3543300"/>
                  <a:gd name="connsiteY475" fmla="*/ 856792 h 2676536"/>
                  <a:gd name="connsiteX476" fmla="*/ 216508 w 3543300"/>
                  <a:gd name="connsiteY476" fmla="*/ 883064 h 2676536"/>
                  <a:gd name="connsiteX477" fmla="*/ 167498 w 3543300"/>
                  <a:gd name="connsiteY477" fmla="*/ 911481 h 2676536"/>
                  <a:gd name="connsiteX478" fmla="*/ 50088 w 3543300"/>
                  <a:gd name="connsiteY478" fmla="*/ 971531 h 2676536"/>
                  <a:gd name="connsiteX479" fmla="*/ 0 w 3543300"/>
                  <a:gd name="connsiteY479" fmla="*/ 988688 h 2676536"/>
                  <a:gd name="connsiteX480" fmla="*/ 0 w 3543300"/>
                  <a:gd name="connsiteY480" fmla="*/ 963489 h 2676536"/>
                  <a:gd name="connsiteX481" fmla="*/ 69477 w 3543300"/>
                  <a:gd name="connsiteY481" fmla="*/ 947404 h 2676536"/>
                  <a:gd name="connsiteX482" fmla="*/ 135183 w 3543300"/>
                  <a:gd name="connsiteY482" fmla="*/ 883064 h 2676536"/>
                  <a:gd name="connsiteX483" fmla="*/ 210045 w 3543300"/>
                  <a:gd name="connsiteY483" fmla="*/ 840707 h 2676536"/>
                  <a:gd name="connsiteX484" fmla="*/ 285446 w 3543300"/>
                  <a:gd name="connsiteY484" fmla="*/ 789771 h 2676536"/>
                  <a:gd name="connsiteX485" fmla="*/ 322608 w 3543300"/>
                  <a:gd name="connsiteY485" fmla="*/ 755993 h 2676536"/>
                  <a:gd name="connsiteX486" fmla="*/ 342535 w 3543300"/>
                  <a:gd name="connsiteY486" fmla="*/ 722214 h 2676536"/>
                  <a:gd name="connsiteX487" fmla="*/ 343613 w 3543300"/>
                  <a:gd name="connsiteY487" fmla="*/ 697551 h 2676536"/>
                  <a:gd name="connsiteX488" fmla="*/ 316684 w 3543300"/>
                  <a:gd name="connsiteY488" fmla="*/ 678785 h 2676536"/>
                  <a:gd name="connsiteX489" fmla="*/ 285985 w 3543300"/>
                  <a:gd name="connsiteY489" fmla="*/ 692725 h 2676536"/>
                  <a:gd name="connsiteX490" fmla="*/ 250439 w 3543300"/>
                  <a:gd name="connsiteY490" fmla="*/ 702376 h 2676536"/>
                  <a:gd name="connsiteX491" fmla="*/ 219740 w 3543300"/>
                  <a:gd name="connsiteY491" fmla="*/ 673959 h 2676536"/>
                  <a:gd name="connsiteX492" fmla="*/ 235897 w 3543300"/>
                  <a:gd name="connsiteY492" fmla="*/ 638572 h 2676536"/>
                  <a:gd name="connsiteX493" fmla="*/ 220817 w 3543300"/>
                  <a:gd name="connsiteY493" fmla="*/ 608011 h 2676536"/>
                  <a:gd name="connsiteX494" fmla="*/ 178808 w 3543300"/>
                  <a:gd name="connsiteY494" fmla="*/ 620343 h 2676536"/>
                  <a:gd name="connsiteX495" fmla="*/ 148647 w 3543300"/>
                  <a:gd name="connsiteY495" fmla="*/ 611228 h 2676536"/>
                  <a:gd name="connsiteX496" fmla="*/ 122257 w 3543300"/>
                  <a:gd name="connsiteY496" fmla="*/ 612300 h 2676536"/>
                  <a:gd name="connsiteX497" fmla="*/ 112563 w 3543300"/>
                  <a:gd name="connsiteY497" fmla="*/ 631602 h 2676536"/>
                  <a:gd name="connsiteX498" fmla="*/ 85095 w 3543300"/>
                  <a:gd name="connsiteY498" fmla="*/ 626777 h 2676536"/>
                  <a:gd name="connsiteX499" fmla="*/ 78632 w 3543300"/>
                  <a:gd name="connsiteY499" fmla="*/ 592998 h 2676536"/>
                  <a:gd name="connsiteX500" fmla="*/ 127104 w 3543300"/>
                  <a:gd name="connsiteY500" fmla="*/ 582275 h 2676536"/>
                  <a:gd name="connsiteX501" fmla="*/ 119026 w 3543300"/>
                  <a:gd name="connsiteY501" fmla="*/ 533484 h 2676536"/>
                  <a:gd name="connsiteX502" fmla="*/ 86711 w 3543300"/>
                  <a:gd name="connsiteY502" fmla="*/ 511501 h 2676536"/>
                  <a:gd name="connsiteX503" fmla="*/ 107716 w 3543300"/>
                  <a:gd name="connsiteY503" fmla="*/ 479331 h 2676536"/>
                  <a:gd name="connsiteX504" fmla="*/ 147032 w 3543300"/>
                  <a:gd name="connsiteY504" fmla="*/ 398370 h 2676536"/>
                  <a:gd name="connsiteX505" fmla="*/ 185809 w 3543300"/>
                  <a:gd name="connsiteY505" fmla="*/ 409630 h 2676536"/>
                  <a:gd name="connsiteX506" fmla="*/ 203044 w 3543300"/>
                  <a:gd name="connsiteY506" fmla="*/ 373171 h 2676536"/>
                  <a:gd name="connsiteX507" fmla="*/ 261749 w 3543300"/>
                  <a:gd name="connsiteY507" fmla="*/ 358158 h 2676536"/>
                  <a:gd name="connsiteX508" fmla="*/ 248823 w 3543300"/>
                  <a:gd name="connsiteY508" fmla="*/ 316873 h 2676536"/>
                  <a:gd name="connsiteX509" fmla="*/ 215970 w 3543300"/>
                  <a:gd name="connsiteY509" fmla="*/ 306686 h 2676536"/>
                  <a:gd name="connsiteX510" fmla="*/ 194965 w 3543300"/>
                  <a:gd name="connsiteY510" fmla="*/ 323307 h 2676536"/>
                  <a:gd name="connsiteX511" fmla="*/ 151340 w 3543300"/>
                  <a:gd name="connsiteY511" fmla="*/ 314729 h 2676536"/>
                  <a:gd name="connsiteX512" fmla="*/ 103407 w 3543300"/>
                  <a:gd name="connsiteY512" fmla="*/ 315265 h 2676536"/>
                  <a:gd name="connsiteX513" fmla="*/ 77555 w 3543300"/>
                  <a:gd name="connsiteY513" fmla="*/ 268618 h 2676536"/>
                  <a:gd name="connsiteX514" fmla="*/ 43625 w 3543300"/>
                  <a:gd name="connsiteY514" fmla="*/ 233232 h 2676536"/>
                  <a:gd name="connsiteX515" fmla="*/ 67861 w 3543300"/>
                  <a:gd name="connsiteY515" fmla="*/ 203742 h 2676536"/>
                  <a:gd name="connsiteX516" fmla="*/ 93174 w 3543300"/>
                  <a:gd name="connsiteY516" fmla="*/ 181760 h 2676536"/>
                  <a:gd name="connsiteX517" fmla="*/ 103407 w 3543300"/>
                  <a:gd name="connsiteY517" fmla="*/ 164066 h 2676536"/>
                  <a:gd name="connsiteX518" fmla="*/ 168036 w 3543300"/>
                  <a:gd name="connsiteY518" fmla="*/ 149590 h 2676536"/>
                  <a:gd name="connsiteX519" fmla="*/ 174499 w 3543300"/>
                  <a:gd name="connsiteY519" fmla="*/ 182832 h 2676536"/>
                  <a:gd name="connsiteX520" fmla="*/ 206814 w 3543300"/>
                  <a:gd name="connsiteY520" fmla="*/ 197845 h 2676536"/>
                  <a:gd name="connsiteX521" fmla="*/ 248823 w 3543300"/>
                  <a:gd name="connsiteY521" fmla="*/ 176934 h 2676536"/>
                  <a:gd name="connsiteX522" fmla="*/ 115654 w 3543300"/>
                  <a:gd name="connsiteY522" fmla="*/ 50548 h 2676536"/>
                  <a:gd name="connsiteX523" fmla="*/ 97631 w 3543300"/>
                  <a:gd name="connsiteY523" fmla="*/ 24354 h 2676536"/>
                  <a:gd name="connsiteX524" fmla="*/ 1733392 w 3543300"/>
                  <a:gd name="connsiteY524" fmla="*/ 38696 h 2676536"/>
                  <a:gd name="connsiteX525" fmla="*/ 1787000 w 3543300"/>
                  <a:gd name="connsiteY525" fmla="*/ 32170 h 2676536"/>
                  <a:gd name="connsiteX526" fmla="*/ 1827393 w 3543300"/>
                  <a:gd name="connsiteY526" fmla="*/ 52544 h 2676536"/>
                  <a:gd name="connsiteX527" fmla="*/ 1873711 w 3543300"/>
                  <a:gd name="connsiteY527" fmla="*/ 30025 h 2676536"/>
                  <a:gd name="connsiteX528" fmla="*/ 1940494 w 3543300"/>
                  <a:gd name="connsiteY528" fmla="*/ 0 h 2676536"/>
                  <a:gd name="connsiteX529" fmla="*/ 1981965 w 3543300"/>
                  <a:gd name="connsiteY529" fmla="*/ 15548 h 2676536"/>
                  <a:gd name="connsiteX530" fmla="*/ 2026128 w 3543300"/>
                  <a:gd name="connsiteY530" fmla="*/ 21982 h 2676536"/>
                  <a:gd name="connsiteX531" fmla="*/ 2078908 w 3543300"/>
                  <a:gd name="connsiteY531" fmla="*/ 35387 h 2676536"/>
                  <a:gd name="connsiteX532" fmla="*/ 2116070 w 3543300"/>
                  <a:gd name="connsiteY532" fmla="*/ 18765 h 2676536"/>
                  <a:gd name="connsiteX533" fmla="*/ 2117604 w 3543300"/>
                  <a:gd name="connsiteY533" fmla="*/ 17020 h 2676536"/>
                  <a:gd name="connsiteX534" fmla="*/ 2076363 w 3543300"/>
                  <a:gd name="connsiteY534" fmla="*/ 17020 h 2676536"/>
                  <a:gd name="connsiteX0" fmla="*/ 2459144 w 3543300"/>
                  <a:gd name="connsiteY0" fmla="*/ 17020 h 2676536"/>
                  <a:gd name="connsiteX1" fmla="*/ 2459144 w 3543300"/>
                  <a:gd name="connsiteY1" fmla="*/ 31633 h 2676536"/>
                  <a:gd name="connsiteX2" fmla="*/ 2489304 w 3543300"/>
                  <a:gd name="connsiteY2" fmla="*/ 60586 h 2676536"/>
                  <a:gd name="connsiteX3" fmla="*/ 2504384 w 3543300"/>
                  <a:gd name="connsiteY3" fmla="*/ 54689 h 2676536"/>
                  <a:gd name="connsiteX4" fmla="*/ 2486762 w 3543300"/>
                  <a:gd name="connsiteY4" fmla="*/ 17020 h 2676536"/>
                  <a:gd name="connsiteX5" fmla="*/ 2459144 w 3543300"/>
                  <a:gd name="connsiteY5" fmla="*/ 17020 h 2676536"/>
                  <a:gd name="connsiteX6" fmla="*/ 2076363 w 3543300"/>
                  <a:gd name="connsiteY6" fmla="*/ 17020 h 2676536"/>
                  <a:gd name="connsiteX7" fmla="*/ 3171824 w 3543300"/>
                  <a:gd name="connsiteY7" fmla="*/ 16037 h 2676536"/>
                  <a:gd name="connsiteX8" fmla="*/ 3199149 w 3543300"/>
                  <a:gd name="connsiteY8" fmla="*/ 51472 h 2676536"/>
                  <a:gd name="connsiteX9" fmla="*/ 3222847 w 3543300"/>
                  <a:gd name="connsiteY9" fmla="*/ 61122 h 2676536"/>
                  <a:gd name="connsiteX10" fmla="*/ 3226617 w 3543300"/>
                  <a:gd name="connsiteY10" fmla="*/ 83105 h 2676536"/>
                  <a:gd name="connsiteX11" fmla="*/ 3255700 w 3543300"/>
                  <a:gd name="connsiteY11" fmla="*/ 83105 h 2676536"/>
                  <a:gd name="connsiteX12" fmla="*/ 3276166 w 3543300"/>
                  <a:gd name="connsiteY12" fmla="*/ 102943 h 2676536"/>
                  <a:gd name="connsiteX13" fmla="*/ 3278320 w 3543300"/>
                  <a:gd name="connsiteY13" fmla="*/ 131896 h 2676536"/>
                  <a:gd name="connsiteX14" fmla="*/ 3255161 w 3543300"/>
                  <a:gd name="connsiteY14" fmla="*/ 152807 h 2676536"/>
                  <a:gd name="connsiteX15" fmla="*/ 3247621 w 3543300"/>
                  <a:gd name="connsiteY15" fmla="*/ 198917 h 2676536"/>
                  <a:gd name="connsiteX16" fmla="*/ 3220154 w 3543300"/>
                  <a:gd name="connsiteY16" fmla="*/ 208568 h 2676536"/>
                  <a:gd name="connsiteX17" fmla="*/ 3209921 w 3543300"/>
                  <a:gd name="connsiteY17" fmla="*/ 234304 h 2676536"/>
                  <a:gd name="connsiteX18" fmla="*/ 3190532 w 3543300"/>
                  <a:gd name="connsiteY18" fmla="*/ 236449 h 2676536"/>
                  <a:gd name="connsiteX19" fmla="*/ 3158756 w 3543300"/>
                  <a:gd name="connsiteY19" fmla="*/ 218219 h 2676536"/>
                  <a:gd name="connsiteX20" fmla="*/ 3137213 w 3543300"/>
                  <a:gd name="connsiteY20" fmla="*/ 211785 h 2676536"/>
                  <a:gd name="connsiteX21" fmla="*/ 3140983 w 3543300"/>
                  <a:gd name="connsiteY21" fmla="*/ 186585 h 2676536"/>
                  <a:gd name="connsiteX22" fmla="*/ 3117824 w 3543300"/>
                  <a:gd name="connsiteY22" fmla="*/ 152271 h 2676536"/>
                  <a:gd name="connsiteX23" fmla="*/ 3102205 w 3543300"/>
                  <a:gd name="connsiteY23" fmla="*/ 168356 h 2676536"/>
                  <a:gd name="connsiteX24" fmla="*/ 3098974 w 3543300"/>
                  <a:gd name="connsiteY24" fmla="*/ 194091 h 2676536"/>
                  <a:gd name="connsiteX25" fmla="*/ 3111361 w 3543300"/>
                  <a:gd name="connsiteY25" fmla="*/ 227870 h 2676536"/>
                  <a:gd name="connsiteX26" fmla="*/ 3166834 w 3543300"/>
                  <a:gd name="connsiteY26" fmla="*/ 263257 h 2676536"/>
                  <a:gd name="connsiteX27" fmla="*/ 3189455 w 3543300"/>
                  <a:gd name="connsiteY27" fmla="*/ 326524 h 2676536"/>
                  <a:gd name="connsiteX28" fmla="*/ 3193763 w 3543300"/>
                  <a:gd name="connsiteY28" fmla="*/ 351724 h 2676536"/>
                  <a:gd name="connsiteX29" fmla="*/ 3179222 w 3543300"/>
                  <a:gd name="connsiteY29" fmla="*/ 361375 h 2676536"/>
                  <a:gd name="connsiteX30" fmla="*/ 3178145 w 3543300"/>
                  <a:gd name="connsiteY30" fmla="*/ 392473 h 2676536"/>
                  <a:gd name="connsiteX31" fmla="*/ 3188916 w 3543300"/>
                  <a:gd name="connsiteY31" fmla="*/ 408021 h 2676536"/>
                  <a:gd name="connsiteX32" fmla="*/ 3178145 w 3543300"/>
                  <a:gd name="connsiteY32" fmla="*/ 416064 h 2676536"/>
                  <a:gd name="connsiteX33" fmla="*/ 3158217 w 3543300"/>
                  <a:gd name="connsiteY33" fmla="*/ 411238 h 2676536"/>
                  <a:gd name="connsiteX34" fmla="*/ 3119978 w 3543300"/>
                  <a:gd name="connsiteY34" fmla="*/ 382822 h 2676536"/>
                  <a:gd name="connsiteX35" fmla="*/ 3107052 w 3543300"/>
                  <a:gd name="connsiteY35" fmla="*/ 394081 h 2676536"/>
                  <a:gd name="connsiteX36" fmla="*/ 3136136 w 3543300"/>
                  <a:gd name="connsiteY36" fmla="*/ 436974 h 2676536"/>
                  <a:gd name="connsiteX37" fmla="*/ 3122671 w 3543300"/>
                  <a:gd name="connsiteY37" fmla="*/ 456812 h 2676536"/>
                  <a:gd name="connsiteX38" fmla="*/ 3092511 w 3543300"/>
                  <a:gd name="connsiteY38" fmla="*/ 441800 h 2676536"/>
                  <a:gd name="connsiteX39" fmla="*/ 3066659 w 3543300"/>
                  <a:gd name="connsiteY39" fmla="*/ 440727 h 2676536"/>
                  <a:gd name="connsiteX40" fmla="*/ 3021419 w 3543300"/>
                  <a:gd name="connsiteY40" fmla="*/ 405341 h 2676536"/>
                  <a:gd name="connsiteX41" fmla="*/ 2977255 w 3543300"/>
                  <a:gd name="connsiteY41" fmla="*/ 401587 h 2676536"/>
                  <a:gd name="connsiteX42" fmla="*/ 2949788 w 3543300"/>
                  <a:gd name="connsiteY42" fmla="*/ 360303 h 2676536"/>
                  <a:gd name="connsiteX43" fmla="*/ 2904547 w 3543300"/>
                  <a:gd name="connsiteY43" fmla="*/ 342609 h 2676536"/>
                  <a:gd name="connsiteX44" fmla="*/ 2900239 w 3543300"/>
                  <a:gd name="connsiteY44" fmla="*/ 297035 h 2676536"/>
                  <a:gd name="connsiteX45" fmla="*/ 2822145 w 3543300"/>
                  <a:gd name="connsiteY45" fmla="*/ 321699 h 2676536"/>
                  <a:gd name="connsiteX46" fmla="*/ 2788215 w 3543300"/>
                  <a:gd name="connsiteY46" fmla="*/ 312048 h 2676536"/>
                  <a:gd name="connsiteX47" fmla="*/ 2754823 w 3543300"/>
                  <a:gd name="connsiteY47" fmla="*/ 268082 h 2676536"/>
                  <a:gd name="connsiteX48" fmla="*/ 2783906 w 3543300"/>
                  <a:gd name="connsiteY48" fmla="*/ 239665 h 2676536"/>
                  <a:gd name="connsiteX49" fmla="*/ 2819452 w 3543300"/>
                  <a:gd name="connsiteY49" fmla="*/ 232695 h 2676536"/>
                  <a:gd name="connsiteX50" fmla="*/ 2860923 w 3543300"/>
                  <a:gd name="connsiteY50" fmla="*/ 242882 h 2676536"/>
                  <a:gd name="connsiteX51" fmla="*/ 2888929 w 3543300"/>
                  <a:gd name="connsiteY51" fmla="*/ 226798 h 2676536"/>
                  <a:gd name="connsiteX52" fmla="*/ 2881927 w 3543300"/>
                  <a:gd name="connsiteY52" fmla="*/ 189266 h 2676536"/>
                  <a:gd name="connsiteX53" fmla="*/ 2903470 w 3543300"/>
                  <a:gd name="connsiteY53" fmla="*/ 166747 h 2676536"/>
                  <a:gd name="connsiteX54" fmla="*/ 2894853 w 3543300"/>
                  <a:gd name="connsiteY54" fmla="*/ 141011 h 2676536"/>
                  <a:gd name="connsiteX55" fmla="*/ 2936862 w 3543300"/>
                  <a:gd name="connsiteY55" fmla="*/ 110986 h 2676536"/>
                  <a:gd name="connsiteX56" fmla="*/ 2930938 w 3543300"/>
                  <a:gd name="connsiteY56" fmla="*/ 56297 h 2676536"/>
                  <a:gd name="connsiteX57" fmla="*/ 2914780 w 3543300"/>
                  <a:gd name="connsiteY57" fmla="*/ 25736 h 2676536"/>
                  <a:gd name="connsiteX58" fmla="*/ 2884081 w 3543300"/>
                  <a:gd name="connsiteY58" fmla="*/ 34850 h 2676536"/>
                  <a:gd name="connsiteX59" fmla="*/ 2881096 w 3543300"/>
                  <a:gd name="connsiteY59" fmla="*/ 17020 h 2676536"/>
                  <a:gd name="connsiteX60" fmla="*/ 2643067 w 3543300"/>
                  <a:gd name="connsiteY60" fmla="*/ 17020 h 2676536"/>
                  <a:gd name="connsiteX61" fmla="*/ 2641722 w 3543300"/>
                  <a:gd name="connsiteY61" fmla="*/ 21982 h 2676536"/>
                  <a:gd name="connsiteX62" fmla="*/ 2665419 w 3543300"/>
                  <a:gd name="connsiteY62" fmla="*/ 58978 h 2676536"/>
                  <a:gd name="connsiteX63" fmla="*/ 2655725 w 3543300"/>
                  <a:gd name="connsiteY63" fmla="*/ 110986 h 2676536"/>
                  <a:gd name="connsiteX64" fmla="*/ 2634720 w 3543300"/>
                  <a:gd name="connsiteY64" fmla="*/ 120101 h 2676536"/>
                  <a:gd name="connsiteX65" fmla="*/ 2630412 w 3543300"/>
                  <a:gd name="connsiteY65" fmla="*/ 144228 h 2676536"/>
                  <a:gd name="connsiteX66" fmla="*/ 2614254 w 3543300"/>
                  <a:gd name="connsiteY66" fmla="*/ 157632 h 2676536"/>
                  <a:gd name="connsiteX67" fmla="*/ 2612100 w 3543300"/>
                  <a:gd name="connsiteY67" fmla="*/ 192483 h 2676536"/>
                  <a:gd name="connsiteX68" fmla="*/ 2586787 w 3543300"/>
                  <a:gd name="connsiteY68" fmla="*/ 187657 h 2676536"/>
                  <a:gd name="connsiteX69" fmla="*/ 2572245 w 3543300"/>
                  <a:gd name="connsiteY69" fmla="*/ 205887 h 2676536"/>
                  <a:gd name="connsiteX70" fmla="*/ 2661110 w 3543300"/>
                  <a:gd name="connsiteY70" fmla="*/ 275052 h 2676536"/>
                  <a:gd name="connsiteX71" fmla="*/ 2694502 w 3543300"/>
                  <a:gd name="connsiteY71" fmla="*/ 310439 h 2676536"/>
                  <a:gd name="connsiteX72" fmla="*/ 2675113 w 3543300"/>
                  <a:gd name="connsiteY72" fmla="*/ 353333 h 2676536"/>
                  <a:gd name="connsiteX73" fmla="*/ 2641183 w 3543300"/>
                  <a:gd name="connsiteY73" fmla="*/ 342073 h 2676536"/>
                  <a:gd name="connsiteX74" fmla="*/ 2605637 w 3543300"/>
                  <a:gd name="connsiteY74" fmla="*/ 309903 h 2676536"/>
                  <a:gd name="connsiteX75" fmla="*/ 2586787 w 3543300"/>
                  <a:gd name="connsiteY75" fmla="*/ 345826 h 2676536"/>
                  <a:gd name="connsiteX76" fmla="*/ 2548009 w 3543300"/>
                  <a:gd name="connsiteY76" fmla="*/ 368345 h 2676536"/>
                  <a:gd name="connsiteX77" fmla="*/ 2520542 w 3543300"/>
                  <a:gd name="connsiteY77" fmla="*/ 342609 h 2676536"/>
                  <a:gd name="connsiteX78" fmla="*/ 2486073 w 3543300"/>
                  <a:gd name="connsiteY78" fmla="*/ 337248 h 2676536"/>
                  <a:gd name="connsiteX79" fmla="*/ 2505462 w 3543300"/>
                  <a:gd name="connsiteY79" fmla="*/ 303469 h 2676536"/>
                  <a:gd name="connsiteX80" fmla="*/ 2510309 w 3543300"/>
                  <a:gd name="connsiteY80" fmla="*/ 272908 h 2676536"/>
                  <a:gd name="connsiteX81" fmla="*/ 2500614 w 3543300"/>
                  <a:gd name="connsiteY81" fmla="*/ 257359 h 2676536"/>
                  <a:gd name="connsiteX82" fmla="*/ 2453758 w 3543300"/>
                  <a:gd name="connsiteY82" fmla="*/ 310439 h 2676536"/>
                  <a:gd name="connsiteX83" fmla="*/ 2411749 w 3543300"/>
                  <a:gd name="connsiteY83" fmla="*/ 308831 h 2676536"/>
                  <a:gd name="connsiteX84" fmla="*/ 2393976 w 3543300"/>
                  <a:gd name="connsiteY84" fmla="*/ 359766 h 2676536"/>
                  <a:gd name="connsiteX85" fmla="*/ 2358430 w 3543300"/>
                  <a:gd name="connsiteY85" fmla="*/ 403732 h 2676536"/>
                  <a:gd name="connsiteX86" fmla="*/ 2320191 w 3543300"/>
                  <a:gd name="connsiteY86" fmla="*/ 447161 h 2676536"/>
                  <a:gd name="connsiteX87" fmla="*/ 2288954 w 3543300"/>
                  <a:gd name="connsiteY87" fmla="*/ 482548 h 2676536"/>
                  <a:gd name="connsiteX88" fmla="*/ 2266333 w 3543300"/>
                  <a:gd name="connsiteY88" fmla="*/ 522761 h 2676536"/>
                  <a:gd name="connsiteX89" fmla="*/ 2258793 w 3543300"/>
                  <a:gd name="connsiteY89" fmla="*/ 572088 h 2676536"/>
                  <a:gd name="connsiteX90" fmla="*/ 2259870 w 3543300"/>
                  <a:gd name="connsiteY90" fmla="*/ 636964 h 2676536"/>
                  <a:gd name="connsiteX91" fmla="*/ 2306727 w 3543300"/>
                  <a:gd name="connsiteY91" fmla="*/ 650904 h 2676536"/>
                  <a:gd name="connsiteX92" fmla="*/ 2316960 w 3543300"/>
                  <a:gd name="connsiteY92" fmla="*/ 698087 h 2676536"/>
                  <a:gd name="connsiteX93" fmla="*/ 2340657 w 3543300"/>
                  <a:gd name="connsiteY93" fmla="*/ 736154 h 2676536"/>
                  <a:gd name="connsiteX94" fmla="*/ 2381050 w 3543300"/>
                  <a:gd name="connsiteY94" fmla="*/ 731329 h 2676536"/>
                  <a:gd name="connsiteX95" fmla="*/ 2426829 w 3543300"/>
                  <a:gd name="connsiteY95" fmla="*/ 755456 h 2676536"/>
                  <a:gd name="connsiteX96" fmla="*/ 2480148 w 3543300"/>
                  <a:gd name="connsiteY96" fmla="*/ 797277 h 2676536"/>
                  <a:gd name="connsiteX97" fmla="*/ 2535083 w 3543300"/>
                  <a:gd name="connsiteY97" fmla="*/ 818724 h 2676536"/>
                  <a:gd name="connsiteX98" fmla="*/ 2570091 w 3543300"/>
                  <a:gd name="connsiteY98" fmla="*/ 843924 h 2676536"/>
                  <a:gd name="connsiteX99" fmla="*/ 2633643 w 3543300"/>
                  <a:gd name="connsiteY99" fmla="*/ 842315 h 2676536"/>
                  <a:gd name="connsiteX100" fmla="*/ 2636874 w 3543300"/>
                  <a:gd name="connsiteY100" fmla="*/ 880919 h 2676536"/>
                  <a:gd name="connsiteX101" fmla="*/ 2632027 w 3543300"/>
                  <a:gd name="connsiteY101" fmla="*/ 927565 h 2676536"/>
                  <a:gd name="connsiteX102" fmla="*/ 2664342 w 3543300"/>
                  <a:gd name="connsiteY102" fmla="*/ 998339 h 2676536"/>
                  <a:gd name="connsiteX103" fmla="*/ 2706351 w 3543300"/>
                  <a:gd name="connsiteY103" fmla="*/ 1043913 h 2676536"/>
                  <a:gd name="connsiteX104" fmla="*/ 2725740 w 3543300"/>
                  <a:gd name="connsiteY104" fmla="*/ 1028901 h 2676536"/>
                  <a:gd name="connsiteX105" fmla="*/ 2751591 w 3543300"/>
                  <a:gd name="connsiteY105" fmla="*/ 998339 h 2676536"/>
                  <a:gd name="connsiteX106" fmla="*/ 2737050 w 3543300"/>
                  <a:gd name="connsiteY106" fmla="*/ 916842 h 2676536"/>
                  <a:gd name="connsiteX107" fmla="*/ 2716045 w 3543300"/>
                  <a:gd name="connsiteY107" fmla="*/ 884672 h 2676536"/>
                  <a:gd name="connsiteX108" fmla="*/ 2723585 w 3543300"/>
                  <a:gd name="connsiteY108" fmla="*/ 850894 h 2676536"/>
                  <a:gd name="connsiteX109" fmla="*/ 2755900 w 3543300"/>
                  <a:gd name="connsiteY109" fmla="*/ 846068 h 2676536"/>
                  <a:gd name="connsiteX110" fmla="*/ 2795216 w 3543300"/>
                  <a:gd name="connsiteY110" fmla="*/ 818188 h 2676536"/>
                  <a:gd name="connsiteX111" fmla="*/ 2804911 w 3543300"/>
                  <a:gd name="connsiteY111" fmla="*/ 758673 h 2676536"/>
                  <a:gd name="connsiteX112" fmla="*/ 2806526 w 3543300"/>
                  <a:gd name="connsiteY112" fmla="*/ 712563 h 2676536"/>
                  <a:gd name="connsiteX113" fmla="*/ 2776905 w 3543300"/>
                  <a:gd name="connsiteY113" fmla="*/ 675568 h 2676536"/>
                  <a:gd name="connsiteX114" fmla="*/ 2754284 w 3543300"/>
                  <a:gd name="connsiteY114" fmla="*/ 662700 h 2676536"/>
                  <a:gd name="connsiteX115" fmla="*/ 2744590 w 3543300"/>
                  <a:gd name="connsiteY115" fmla="*/ 631602 h 2676536"/>
                  <a:gd name="connsiteX116" fmla="*/ 2762902 w 3543300"/>
                  <a:gd name="connsiteY116" fmla="*/ 608011 h 2676536"/>
                  <a:gd name="connsiteX117" fmla="*/ 2774212 w 3543300"/>
                  <a:gd name="connsiteY117" fmla="*/ 585492 h 2676536"/>
                  <a:gd name="connsiteX118" fmla="*/ 2773673 w 3543300"/>
                  <a:gd name="connsiteY118" fmla="*/ 552786 h 2676536"/>
                  <a:gd name="connsiteX119" fmla="*/ 2746744 w 3543300"/>
                  <a:gd name="connsiteY119" fmla="*/ 536701 h 2676536"/>
                  <a:gd name="connsiteX120" fmla="*/ 2741358 w 3543300"/>
                  <a:gd name="connsiteY120" fmla="*/ 521152 h 2676536"/>
                  <a:gd name="connsiteX121" fmla="*/ 2767210 w 3543300"/>
                  <a:gd name="connsiteY121" fmla="*/ 506140 h 2676536"/>
                  <a:gd name="connsiteX122" fmla="*/ 2767749 w 3543300"/>
                  <a:gd name="connsiteY122" fmla="*/ 480404 h 2676536"/>
                  <a:gd name="connsiteX123" fmla="*/ 2780136 w 3543300"/>
                  <a:gd name="connsiteY123" fmla="*/ 456812 h 2676536"/>
                  <a:gd name="connsiteX124" fmla="*/ 2786599 w 3543300"/>
                  <a:gd name="connsiteY124" fmla="*/ 435902 h 2676536"/>
                  <a:gd name="connsiteX125" fmla="*/ 2824299 w 3543300"/>
                  <a:gd name="connsiteY125" fmla="*/ 432685 h 2676536"/>
                  <a:gd name="connsiteX126" fmla="*/ 2843688 w 3543300"/>
                  <a:gd name="connsiteY126" fmla="*/ 424642 h 2676536"/>
                  <a:gd name="connsiteX127" fmla="*/ 2867386 w 3543300"/>
                  <a:gd name="connsiteY127" fmla="*/ 435366 h 2676536"/>
                  <a:gd name="connsiteX128" fmla="*/ 2890006 w 3543300"/>
                  <a:gd name="connsiteY128" fmla="*/ 411238 h 2676536"/>
                  <a:gd name="connsiteX129" fmla="*/ 2917473 w 3543300"/>
                  <a:gd name="connsiteY129" fmla="*/ 425715 h 2676536"/>
                  <a:gd name="connsiteX130" fmla="*/ 2940093 w 3543300"/>
                  <a:gd name="connsiteY130" fmla="*/ 445017 h 2676536"/>
                  <a:gd name="connsiteX131" fmla="*/ 2962714 w 3543300"/>
                  <a:gd name="connsiteY131" fmla="*/ 471289 h 2676536"/>
                  <a:gd name="connsiteX132" fmla="*/ 2990720 w 3543300"/>
                  <a:gd name="connsiteY132" fmla="*/ 517399 h 2676536"/>
                  <a:gd name="connsiteX133" fmla="*/ 3022496 w 3543300"/>
                  <a:gd name="connsiteY133" fmla="*/ 501850 h 2676536"/>
                  <a:gd name="connsiteX134" fmla="*/ 3030574 w 3543300"/>
                  <a:gd name="connsiteY134" fmla="*/ 530803 h 2676536"/>
                  <a:gd name="connsiteX135" fmla="*/ 3019803 w 3543300"/>
                  <a:gd name="connsiteY135" fmla="*/ 572624 h 2676536"/>
                  <a:gd name="connsiteX136" fmla="*/ 3031113 w 3543300"/>
                  <a:gd name="connsiteY136" fmla="*/ 633211 h 2676536"/>
                  <a:gd name="connsiteX137" fmla="*/ 3066121 w 3543300"/>
                  <a:gd name="connsiteY137" fmla="*/ 647687 h 2676536"/>
                  <a:gd name="connsiteX138" fmla="*/ 3105437 w 3543300"/>
                  <a:gd name="connsiteY138" fmla="*/ 703984 h 2676536"/>
                  <a:gd name="connsiteX139" fmla="*/ 3158217 w 3543300"/>
                  <a:gd name="connsiteY139" fmla="*/ 658947 h 2676536"/>
                  <a:gd name="connsiteX140" fmla="*/ 3150139 w 3543300"/>
                  <a:gd name="connsiteY140" fmla="*/ 638572 h 2676536"/>
                  <a:gd name="connsiteX141" fmla="*/ 3182453 w 3543300"/>
                  <a:gd name="connsiteY141" fmla="*/ 572088 h 2676536"/>
                  <a:gd name="connsiteX142" fmla="*/ 3198611 w 3543300"/>
                  <a:gd name="connsiteY142" fmla="*/ 575305 h 2676536"/>
                  <a:gd name="connsiteX143" fmla="*/ 3199149 w 3543300"/>
                  <a:gd name="connsiteY143" fmla="*/ 598360 h 2676536"/>
                  <a:gd name="connsiteX144" fmla="*/ 3230925 w 3543300"/>
                  <a:gd name="connsiteY144" fmla="*/ 633211 h 2676536"/>
                  <a:gd name="connsiteX145" fmla="*/ 3237927 w 3543300"/>
                  <a:gd name="connsiteY145" fmla="*/ 666989 h 2676536"/>
                  <a:gd name="connsiteX146" fmla="*/ 3251930 w 3543300"/>
                  <a:gd name="connsiteY146" fmla="*/ 690044 h 2676536"/>
                  <a:gd name="connsiteX147" fmla="*/ 3247621 w 3543300"/>
                  <a:gd name="connsiteY147" fmla="*/ 723823 h 2676536"/>
                  <a:gd name="connsiteX148" fmla="*/ 3279936 w 3543300"/>
                  <a:gd name="connsiteY148" fmla="*/ 739908 h 2676536"/>
                  <a:gd name="connsiteX149" fmla="*/ 3265394 w 3543300"/>
                  <a:gd name="connsiteY149" fmla="*/ 770469 h 2676536"/>
                  <a:gd name="connsiteX150" fmla="*/ 3268087 w 3543300"/>
                  <a:gd name="connsiteY150" fmla="*/ 789771 h 2676536"/>
                  <a:gd name="connsiteX151" fmla="*/ 3289630 w 3543300"/>
                  <a:gd name="connsiteY151" fmla="*/ 810145 h 2676536"/>
                  <a:gd name="connsiteX152" fmla="*/ 3303633 w 3543300"/>
                  <a:gd name="connsiteY152" fmla="*/ 833200 h 2676536"/>
                  <a:gd name="connsiteX153" fmla="*/ 3337563 w 3543300"/>
                  <a:gd name="connsiteY153" fmla="*/ 845532 h 2676536"/>
                  <a:gd name="connsiteX154" fmla="*/ 3347796 w 3543300"/>
                  <a:gd name="connsiteY154" fmla="*/ 860009 h 2676536"/>
                  <a:gd name="connsiteX155" fmla="*/ 3379572 w 3543300"/>
                  <a:gd name="connsiteY155" fmla="*/ 855719 h 2676536"/>
                  <a:gd name="connsiteX156" fmla="*/ 3394653 w 3543300"/>
                  <a:gd name="connsiteY156" fmla="*/ 884672 h 2676536"/>
                  <a:gd name="connsiteX157" fmla="*/ 3401116 w 3543300"/>
                  <a:gd name="connsiteY157" fmla="*/ 908264 h 2676536"/>
                  <a:gd name="connsiteX158" fmla="*/ 3425352 w 3543300"/>
                  <a:gd name="connsiteY158" fmla="*/ 914698 h 2676536"/>
                  <a:gd name="connsiteX159" fmla="*/ 3445818 w 3543300"/>
                  <a:gd name="connsiteY159" fmla="*/ 942042 h 2676536"/>
                  <a:gd name="connsiteX160" fmla="*/ 3438277 w 3543300"/>
                  <a:gd name="connsiteY160" fmla="*/ 969386 h 2676536"/>
                  <a:gd name="connsiteX161" fmla="*/ 3447433 w 3543300"/>
                  <a:gd name="connsiteY161" fmla="*/ 999948 h 2676536"/>
                  <a:gd name="connsiteX162" fmla="*/ 3447433 w 3543300"/>
                  <a:gd name="connsiteY162" fmla="*/ 1021394 h 2676536"/>
                  <a:gd name="connsiteX163" fmla="*/ 3456050 w 3543300"/>
                  <a:gd name="connsiteY163" fmla="*/ 1035335 h 2676536"/>
                  <a:gd name="connsiteX164" fmla="*/ 3437739 w 3543300"/>
                  <a:gd name="connsiteY164" fmla="*/ 1054637 h 2676536"/>
                  <a:gd name="connsiteX165" fmla="*/ 3447433 w 3543300"/>
                  <a:gd name="connsiteY165" fmla="*/ 1070722 h 2676536"/>
                  <a:gd name="connsiteX166" fmla="*/ 3454435 w 3543300"/>
                  <a:gd name="connsiteY166" fmla="*/ 1098602 h 2676536"/>
                  <a:gd name="connsiteX167" fmla="*/ 3468438 w 3543300"/>
                  <a:gd name="connsiteY167" fmla="*/ 1118976 h 2676536"/>
                  <a:gd name="connsiteX168" fmla="*/ 3475439 w 3543300"/>
                  <a:gd name="connsiteY168" fmla="*/ 1152755 h 2676536"/>
                  <a:gd name="connsiteX169" fmla="*/ 3498059 w 3543300"/>
                  <a:gd name="connsiteY169" fmla="*/ 1156508 h 2676536"/>
                  <a:gd name="connsiteX170" fmla="*/ 3519064 w 3543300"/>
                  <a:gd name="connsiteY170" fmla="*/ 1147929 h 2676536"/>
                  <a:gd name="connsiteX171" fmla="*/ 3534683 w 3543300"/>
                  <a:gd name="connsiteY171" fmla="*/ 1159725 h 2676536"/>
                  <a:gd name="connsiteX172" fmla="*/ 3542761 w 3543300"/>
                  <a:gd name="connsiteY172" fmla="*/ 1194576 h 2676536"/>
                  <a:gd name="connsiteX173" fmla="*/ 3543300 w 3543300"/>
                  <a:gd name="connsiteY173" fmla="*/ 1231571 h 2676536"/>
                  <a:gd name="connsiteX174" fmla="*/ 3527143 w 3543300"/>
                  <a:gd name="connsiteY174" fmla="*/ 1256235 h 2676536"/>
                  <a:gd name="connsiteX175" fmla="*/ 3510447 w 3543300"/>
                  <a:gd name="connsiteY175" fmla="*/ 1263741 h 2676536"/>
                  <a:gd name="connsiteX176" fmla="*/ 3486211 w 3543300"/>
                  <a:gd name="connsiteY176" fmla="*/ 1262669 h 2676536"/>
                  <a:gd name="connsiteX177" fmla="*/ 3478671 w 3543300"/>
                  <a:gd name="connsiteY177" fmla="*/ 1238005 h 2676536"/>
                  <a:gd name="connsiteX178" fmla="*/ 3450665 w 3543300"/>
                  <a:gd name="connsiteY178" fmla="*/ 1246584 h 2676536"/>
                  <a:gd name="connsiteX179" fmla="*/ 3409194 w 3543300"/>
                  <a:gd name="connsiteY179" fmla="*/ 1246048 h 2676536"/>
                  <a:gd name="connsiteX180" fmla="*/ 3398961 w 3543300"/>
                  <a:gd name="connsiteY180" fmla="*/ 1236933 h 2676536"/>
                  <a:gd name="connsiteX181" fmla="*/ 3365031 w 3543300"/>
                  <a:gd name="connsiteY181" fmla="*/ 1242831 h 2676536"/>
                  <a:gd name="connsiteX182" fmla="*/ 3366647 w 3543300"/>
                  <a:gd name="connsiteY182" fmla="*/ 1217095 h 2676536"/>
                  <a:gd name="connsiteX183" fmla="*/ 3403808 w 3543300"/>
                  <a:gd name="connsiteY183" fmla="*/ 1147929 h 2676536"/>
                  <a:gd name="connsiteX184" fmla="*/ 3422120 w 3543300"/>
                  <a:gd name="connsiteY184" fmla="*/ 1094849 h 2676536"/>
                  <a:gd name="connsiteX185" fmla="*/ 3410271 w 3543300"/>
                  <a:gd name="connsiteY185" fmla="*/ 1061071 h 2676536"/>
                  <a:gd name="connsiteX186" fmla="*/ 3386035 w 3543300"/>
                  <a:gd name="connsiteY186" fmla="*/ 1068041 h 2676536"/>
                  <a:gd name="connsiteX187" fmla="*/ 3359107 w 3543300"/>
                  <a:gd name="connsiteY187" fmla="*/ 1098602 h 2676536"/>
                  <a:gd name="connsiteX188" fmla="*/ 3326253 w 3543300"/>
                  <a:gd name="connsiteY188" fmla="*/ 1120585 h 2676536"/>
                  <a:gd name="connsiteX189" fmla="*/ 3290707 w 3543300"/>
                  <a:gd name="connsiteY189" fmla="*/ 1130772 h 2676536"/>
                  <a:gd name="connsiteX190" fmla="*/ 3257315 w 3543300"/>
                  <a:gd name="connsiteY190" fmla="*/ 1122730 h 2676536"/>
                  <a:gd name="connsiteX191" fmla="*/ 3218538 w 3543300"/>
                  <a:gd name="connsiteY191" fmla="*/ 1122730 h 2676536"/>
                  <a:gd name="connsiteX192" fmla="*/ 3199149 w 3543300"/>
                  <a:gd name="connsiteY192" fmla="*/ 1116296 h 2676536"/>
                  <a:gd name="connsiteX193" fmla="*/ 3177606 w 3543300"/>
                  <a:gd name="connsiteY193" fmla="*/ 1114687 h 2676536"/>
                  <a:gd name="connsiteX194" fmla="*/ 3153909 w 3543300"/>
                  <a:gd name="connsiteY194" fmla="*/ 1113079 h 2676536"/>
                  <a:gd name="connsiteX195" fmla="*/ 3128057 w 3543300"/>
                  <a:gd name="connsiteY195" fmla="*/ 1123802 h 2676536"/>
                  <a:gd name="connsiteX196" fmla="*/ 3117824 w 3543300"/>
                  <a:gd name="connsiteY196" fmla="*/ 1140423 h 2676536"/>
                  <a:gd name="connsiteX197" fmla="*/ 3125903 w 3543300"/>
                  <a:gd name="connsiteY197" fmla="*/ 1167231 h 2676536"/>
                  <a:gd name="connsiteX198" fmla="*/ 3163064 w 3543300"/>
                  <a:gd name="connsiteY198" fmla="*/ 1148466 h 2676536"/>
                  <a:gd name="connsiteX199" fmla="*/ 3190532 w 3543300"/>
                  <a:gd name="connsiteY199" fmla="*/ 1159725 h 2676536"/>
                  <a:gd name="connsiteX200" fmla="*/ 3205612 w 3543300"/>
                  <a:gd name="connsiteY200" fmla="*/ 1184925 h 2676536"/>
                  <a:gd name="connsiteX201" fmla="*/ 3205073 w 3543300"/>
                  <a:gd name="connsiteY201" fmla="*/ 1209052 h 2676536"/>
                  <a:gd name="connsiteX202" fmla="*/ 3177606 w 3543300"/>
                  <a:gd name="connsiteY202" fmla="*/ 1211197 h 2676536"/>
                  <a:gd name="connsiteX203" fmla="*/ 3172759 w 3543300"/>
                  <a:gd name="connsiteY203" fmla="*/ 1229963 h 2676536"/>
                  <a:gd name="connsiteX204" fmla="*/ 3195379 w 3543300"/>
                  <a:gd name="connsiteY204" fmla="*/ 1255699 h 2676536"/>
                  <a:gd name="connsiteX205" fmla="*/ 3198611 w 3543300"/>
                  <a:gd name="connsiteY205" fmla="*/ 1279826 h 2676536"/>
                  <a:gd name="connsiteX206" fmla="*/ 3245467 w 3543300"/>
                  <a:gd name="connsiteY206" fmla="*/ 1260524 h 2676536"/>
                  <a:gd name="connsiteX207" fmla="*/ 3282629 w 3543300"/>
                  <a:gd name="connsiteY207" fmla="*/ 1307170 h 2676536"/>
                  <a:gd name="connsiteX208" fmla="*/ 3299324 w 3543300"/>
                  <a:gd name="connsiteY208" fmla="*/ 1275537 h 2676536"/>
                  <a:gd name="connsiteX209" fmla="*/ 3324638 w 3543300"/>
                  <a:gd name="connsiteY209" fmla="*/ 1269103 h 2676536"/>
                  <a:gd name="connsiteX210" fmla="*/ 3332716 w 3543300"/>
                  <a:gd name="connsiteY210" fmla="*/ 1318966 h 2676536"/>
                  <a:gd name="connsiteX211" fmla="*/ 3282629 w 3543300"/>
                  <a:gd name="connsiteY211" fmla="*/ 1351136 h 2676536"/>
                  <a:gd name="connsiteX212" fmla="*/ 3195379 w 3543300"/>
                  <a:gd name="connsiteY212" fmla="*/ 1389740 h 2676536"/>
                  <a:gd name="connsiteX213" fmla="*/ 3166296 w 3543300"/>
                  <a:gd name="connsiteY213" fmla="*/ 1421374 h 2676536"/>
                  <a:gd name="connsiteX214" fmla="*/ 3142060 w 3543300"/>
                  <a:gd name="connsiteY214" fmla="*/ 1404216 h 2676536"/>
                  <a:gd name="connsiteX215" fmla="*/ 3138828 w 3543300"/>
                  <a:gd name="connsiteY215" fmla="*/ 1389204 h 2676536"/>
                  <a:gd name="connsiteX216" fmla="*/ 3189455 w 3543300"/>
                  <a:gd name="connsiteY216" fmla="*/ 1345774 h 2676536"/>
                  <a:gd name="connsiteX217" fmla="*/ 3174913 w 3543300"/>
                  <a:gd name="connsiteY217" fmla="*/ 1334515 h 2676536"/>
                  <a:gd name="connsiteX218" fmla="*/ 3040269 w 3543300"/>
                  <a:gd name="connsiteY218" fmla="*/ 1406897 h 2676536"/>
                  <a:gd name="connsiteX219" fmla="*/ 3012801 w 3543300"/>
                  <a:gd name="connsiteY219" fmla="*/ 1427808 h 2676536"/>
                  <a:gd name="connsiteX220" fmla="*/ 3005261 w 3543300"/>
                  <a:gd name="connsiteY220" fmla="*/ 1456761 h 2676536"/>
                  <a:gd name="connsiteX221" fmla="*/ 3012801 w 3543300"/>
                  <a:gd name="connsiteY221" fmla="*/ 1480888 h 2676536"/>
                  <a:gd name="connsiteX222" fmla="*/ 3029497 w 3543300"/>
                  <a:gd name="connsiteY222" fmla="*/ 1500190 h 2676536"/>
                  <a:gd name="connsiteX223" fmla="*/ 3017649 w 3543300"/>
                  <a:gd name="connsiteY223" fmla="*/ 1507160 h 2676536"/>
                  <a:gd name="connsiteX224" fmla="*/ 2982641 w 3543300"/>
                  <a:gd name="connsiteY224" fmla="*/ 1492684 h 2676536"/>
                  <a:gd name="connsiteX225" fmla="*/ 2976178 w 3543300"/>
                  <a:gd name="connsiteY225" fmla="*/ 1516811 h 2676536"/>
                  <a:gd name="connsiteX226" fmla="*/ 2921243 w 3543300"/>
                  <a:gd name="connsiteY226" fmla="*/ 1542547 h 2676536"/>
                  <a:gd name="connsiteX227" fmla="*/ 2864154 w 3543300"/>
                  <a:gd name="connsiteY227" fmla="*/ 1627261 h 2676536"/>
                  <a:gd name="connsiteX228" fmla="*/ 2835609 w 3543300"/>
                  <a:gd name="connsiteY228" fmla="*/ 1650316 h 2676536"/>
                  <a:gd name="connsiteX229" fmla="*/ 2854460 w 3543300"/>
                  <a:gd name="connsiteY229" fmla="*/ 1667473 h 2676536"/>
                  <a:gd name="connsiteX230" fmla="*/ 2856614 w 3543300"/>
                  <a:gd name="connsiteY230" fmla="*/ 1694818 h 2676536"/>
                  <a:gd name="connsiteX231" fmla="*/ 2847997 w 3543300"/>
                  <a:gd name="connsiteY231" fmla="*/ 1710903 h 2676536"/>
                  <a:gd name="connsiteX232" fmla="*/ 2844765 w 3543300"/>
                  <a:gd name="connsiteY232" fmla="*/ 1724307 h 2676536"/>
                  <a:gd name="connsiteX233" fmla="*/ 2819452 w 3543300"/>
                  <a:gd name="connsiteY233" fmla="*/ 1748434 h 2676536"/>
                  <a:gd name="connsiteX234" fmla="*/ 2810835 w 3543300"/>
                  <a:gd name="connsiteY234" fmla="*/ 1767736 h 2676536"/>
                  <a:gd name="connsiteX235" fmla="*/ 2786599 w 3543300"/>
                  <a:gd name="connsiteY235" fmla="*/ 1776851 h 2676536"/>
                  <a:gd name="connsiteX236" fmla="*/ 2740281 w 3543300"/>
                  <a:gd name="connsiteY236" fmla="*/ 1817063 h 2676536"/>
                  <a:gd name="connsiteX237" fmla="*/ 2691809 w 3543300"/>
                  <a:gd name="connsiteY237" fmla="*/ 1848161 h 2676536"/>
                  <a:gd name="connsiteX238" fmla="*/ 2679961 w 3543300"/>
                  <a:gd name="connsiteY238" fmla="*/ 1920007 h 2676536"/>
                  <a:gd name="connsiteX239" fmla="*/ 2690194 w 3543300"/>
                  <a:gd name="connsiteY239" fmla="*/ 1957539 h 2676536"/>
                  <a:gd name="connsiteX240" fmla="*/ 2709044 w 3543300"/>
                  <a:gd name="connsiteY240" fmla="*/ 1988100 h 2676536"/>
                  <a:gd name="connsiteX241" fmla="*/ 2723585 w 3543300"/>
                  <a:gd name="connsiteY241" fmla="*/ 2037427 h 2676536"/>
                  <a:gd name="connsiteX242" fmla="*/ 2721970 w 3543300"/>
                  <a:gd name="connsiteY242" fmla="*/ 2080857 h 2676536"/>
                  <a:gd name="connsiteX243" fmla="*/ 2712275 w 3543300"/>
                  <a:gd name="connsiteY243" fmla="*/ 2103912 h 2676536"/>
                  <a:gd name="connsiteX244" fmla="*/ 2686424 w 3543300"/>
                  <a:gd name="connsiteY244" fmla="*/ 2109810 h 2676536"/>
                  <a:gd name="connsiteX245" fmla="*/ 2633643 w 3543300"/>
                  <a:gd name="connsiteY245" fmla="*/ 2026168 h 2676536"/>
                  <a:gd name="connsiteX246" fmla="*/ 2631489 w 3543300"/>
                  <a:gd name="connsiteY246" fmla="*/ 2000968 h 2676536"/>
                  <a:gd name="connsiteX247" fmla="*/ 2639567 w 3543300"/>
                  <a:gd name="connsiteY247" fmla="*/ 1981666 h 2676536"/>
                  <a:gd name="connsiteX248" fmla="*/ 2620717 w 3543300"/>
                  <a:gd name="connsiteY248" fmla="*/ 1963437 h 2676536"/>
                  <a:gd name="connsiteX249" fmla="*/ 2599174 w 3543300"/>
                  <a:gd name="connsiteY249" fmla="*/ 1946279 h 2676536"/>
                  <a:gd name="connsiteX250" fmla="*/ 2501153 w 3543300"/>
                  <a:gd name="connsiteY250" fmla="*/ 1929658 h 2676536"/>
                  <a:gd name="connsiteX251" fmla="*/ 2444602 w 3543300"/>
                  <a:gd name="connsiteY251" fmla="*/ 1934484 h 2676536"/>
                  <a:gd name="connsiteX252" fmla="*/ 2402593 w 3543300"/>
                  <a:gd name="connsiteY252" fmla="*/ 1957003 h 2676536"/>
                  <a:gd name="connsiteX253" fmla="*/ 2364893 w 3543300"/>
                  <a:gd name="connsiteY253" fmla="*/ 1949496 h 2676536"/>
                  <a:gd name="connsiteX254" fmla="*/ 2314805 w 3543300"/>
                  <a:gd name="connsiteY254" fmla="*/ 1933411 h 2676536"/>
                  <a:gd name="connsiteX255" fmla="*/ 2262025 w 3543300"/>
                  <a:gd name="connsiteY255" fmla="*/ 1955394 h 2676536"/>
                  <a:gd name="connsiteX256" fmla="*/ 2219477 w 3543300"/>
                  <a:gd name="connsiteY256" fmla="*/ 1982738 h 2676536"/>
                  <a:gd name="connsiteX257" fmla="*/ 2184470 w 3543300"/>
                  <a:gd name="connsiteY257" fmla="*/ 2027776 h 2676536"/>
                  <a:gd name="connsiteX258" fmla="*/ 2183931 w 3543300"/>
                  <a:gd name="connsiteY258" fmla="*/ 2076031 h 2676536"/>
                  <a:gd name="connsiteX259" fmla="*/ 2192010 w 3543300"/>
                  <a:gd name="connsiteY259" fmla="*/ 2090508 h 2676536"/>
                  <a:gd name="connsiteX260" fmla="*/ 2184470 w 3543300"/>
                  <a:gd name="connsiteY260" fmla="*/ 2105520 h 2676536"/>
                  <a:gd name="connsiteX261" fmla="*/ 2177468 w 3543300"/>
                  <a:gd name="connsiteY261" fmla="*/ 2127503 h 2676536"/>
                  <a:gd name="connsiteX262" fmla="*/ 2181238 w 3543300"/>
                  <a:gd name="connsiteY262" fmla="*/ 2148414 h 2676536"/>
                  <a:gd name="connsiteX263" fmla="*/ 2174775 w 3543300"/>
                  <a:gd name="connsiteY263" fmla="*/ 2169860 h 2676536"/>
                  <a:gd name="connsiteX264" fmla="*/ 2171544 w 3543300"/>
                  <a:gd name="connsiteY264" fmla="*/ 2197205 h 2676536"/>
                  <a:gd name="connsiteX265" fmla="*/ 2180699 w 3543300"/>
                  <a:gd name="connsiteY265" fmla="*/ 2222940 h 2676536"/>
                  <a:gd name="connsiteX266" fmla="*/ 2185547 w 3543300"/>
                  <a:gd name="connsiteY266" fmla="*/ 2251357 h 2676536"/>
                  <a:gd name="connsiteX267" fmla="*/ 2204935 w 3543300"/>
                  <a:gd name="connsiteY267" fmla="*/ 2289961 h 2676536"/>
                  <a:gd name="connsiteX268" fmla="*/ 2211937 w 3543300"/>
                  <a:gd name="connsiteY268" fmla="*/ 2311408 h 2676536"/>
                  <a:gd name="connsiteX269" fmla="*/ 2234019 w 3543300"/>
                  <a:gd name="connsiteY269" fmla="*/ 2324276 h 2676536"/>
                  <a:gd name="connsiteX270" fmla="*/ 2253946 w 3543300"/>
                  <a:gd name="connsiteY270" fmla="*/ 2315697 h 2676536"/>
                  <a:gd name="connsiteX271" fmla="*/ 2269565 w 3543300"/>
                  <a:gd name="connsiteY271" fmla="*/ 2325884 h 2676536"/>
                  <a:gd name="connsiteX272" fmla="*/ 2295416 w 3543300"/>
                  <a:gd name="connsiteY272" fmla="*/ 2330173 h 2676536"/>
                  <a:gd name="connsiteX273" fmla="*/ 2316960 w 3543300"/>
                  <a:gd name="connsiteY273" fmla="*/ 2320523 h 2676536"/>
                  <a:gd name="connsiteX274" fmla="*/ 2343888 w 3543300"/>
                  <a:gd name="connsiteY274" fmla="*/ 2316233 h 2676536"/>
                  <a:gd name="connsiteX275" fmla="*/ 2374587 w 3543300"/>
                  <a:gd name="connsiteY275" fmla="*/ 2301757 h 2676536"/>
                  <a:gd name="connsiteX276" fmla="*/ 2391283 w 3543300"/>
                  <a:gd name="connsiteY276" fmla="*/ 2275485 h 2676536"/>
                  <a:gd name="connsiteX277" fmla="*/ 2400978 w 3543300"/>
                  <a:gd name="connsiteY277" fmla="*/ 2246532 h 2676536"/>
                  <a:gd name="connsiteX278" fmla="*/ 2421982 w 3543300"/>
                  <a:gd name="connsiteY278" fmla="*/ 2233664 h 2676536"/>
                  <a:gd name="connsiteX279" fmla="*/ 2445680 w 3543300"/>
                  <a:gd name="connsiteY279" fmla="*/ 2230983 h 2676536"/>
                  <a:gd name="connsiteX280" fmla="*/ 2460221 w 3543300"/>
                  <a:gd name="connsiteY280" fmla="*/ 2218115 h 2676536"/>
                  <a:gd name="connsiteX281" fmla="*/ 2486073 w 3543300"/>
                  <a:gd name="connsiteY281" fmla="*/ 2216506 h 2676536"/>
                  <a:gd name="connsiteX282" fmla="*/ 2508693 w 3543300"/>
                  <a:gd name="connsiteY282" fmla="*/ 2219187 h 2676536"/>
                  <a:gd name="connsiteX283" fmla="*/ 2513540 w 3543300"/>
                  <a:gd name="connsiteY283" fmla="*/ 2241706 h 2676536"/>
                  <a:gd name="connsiteX284" fmla="*/ 2488227 w 3543300"/>
                  <a:gd name="connsiteY284" fmla="*/ 2296395 h 2676536"/>
                  <a:gd name="connsiteX285" fmla="*/ 2486073 w 3543300"/>
                  <a:gd name="connsiteY285" fmla="*/ 2312480 h 2676536"/>
                  <a:gd name="connsiteX286" fmla="*/ 2483380 w 3543300"/>
                  <a:gd name="connsiteY286" fmla="*/ 2329101 h 2676536"/>
                  <a:gd name="connsiteX287" fmla="*/ 2473686 w 3543300"/>
                  <a:gd name="connsiteY287" fmla="*/ 2346795 h 2676536"/>
                  <a:gd name="connsiteX288" fmla="*/ 2463991 w 3543300"/>
                  <a:gd name="connsiteY288" fmla="*/ 2391832 h 2676536"/>
                  <a:gd name="connsiteX289" fmla="*/ 2480148 w 3543300"/>
                  <a:gd name="connsiteY289" fmla="*/ 2397730 h 2676536"/>
                  <a:gd name="connsiteX290" fmla="*/ 2530236 w 3543300"/>
                  <a:gd name="connsiteY290" fmla="*/ 2392905 h 2676536"/>
                  <a:gd name="connsiteX291" fmla="*/ 2568475 w 3543300"/>
                  <a:gd name="connsiteY291" fmla="*/ 2390224 h 2676536"/>
                  <a:gd name="connsiteX292" fmla="*/ 2595943 w 3543300"/>
                  <a:gd name="connsiteY292" fmla="*/ 2398266 h 2676536"/>
                  <a:gd name="connsiteX293" fmla="*/ 2594865 w 3543300"/>
                  <a:gd name="connsiteY293" fmla="*/ 2417568 h 2676536"/>
                  <a:gd name="connsiteX294" fmla="*/ 2615331 w 3543300"/>
                  <a:gd name="connsiteY294" fmla="*/ 2414351 h 2676536"/>
                  <a:gd name="connsiteX295" fmla="*/ 2623410 w 3543300"/>
                  <a:gd name="connsiteY295" fmla="*/ 2429900 h 2676536"/>
                  <a:gd name="connsiteX296" fmla="*/ 2627180 w 3543300"/>
                  <a:gd name="connsiteY296" fmla="*/ 2448130 h 2676536"/>
                  <a:gd name="connsiteX297" fmla="*/ 2625564 w 3543300"/>
                  <a:gd name="connsiteY297" fmla="*/ 2459389 h 2676536"/>
                  <a:gd name="connsiteX298" fmla="*/ 2615331 w 3543300"/>
                  <a:gd name="connsiteY298" fmla="*/ 2467432 h 2676536"/>
                  <a:gd name="connsiteX299" fmla="*/ 2619101 w 3543300"/>
                  <a:gd name="connsiteY299" fmla="*/ 2483517 h 2676536"/>
                  <a:gd name="connsiteX300" fmla="*/ 2617486 w 3543300"/>
                  <a:gd name="connsiteY300" fmla="*/ 2497993 h 2676536"/>
                  <a:gd name="connsiteX301" fmla="*/ 2614254 w 3543300"/>
                  <a:gd name="connsiteY301" fmla="*/ 2516759 h 2676536"/>
                  <a:gd name="connsiteX302" fmla="*/ 2613716 w 3543300"/>
                  <a:gd name="connsiteY302" fmla="*/ 2531235 h 2676536"/>
                  <a:gd name="connsiteX303" fmla="*/ 2621794 w 3543300"/>
                  <a:gd name="connsiteY303" fmla="*/ 2539814 h 2676536"/>
                  <a:gd name="connsiteX304" fmla="*/ 2613716 w 3543300"/>
                  <a:gd name="connsiteY304" fmla="*/ 2546248 h 2676536"/>
                  <a:gd name="connsiteX305" fmla="*/ 2633104 w 3543300"/>
                  <a:gd name="connsiteY305" fmla="*/ 2571984 h 2676536"/>
                  <a:gd name="connsiteX306" fmla="*/ 2644953 w 3543300"/>
                  <a:gd name="connsiteY306" fmla="*/ 2577882 h 2676536"/>
                  <a:gd name="connsiteX307" fmla="*/ 2649800 w 3543300"/>
                  <a:gd name="connsiteY307" fmla="*/ 2582707 h 2676536"/>
                  <a:gd name="connsiteX308" fmla="*/ 2672421 w 3543300"/>
                  <a:gd name="connsiteY308" fmla="*/ 2605762 h 2676536"/>
                  <a:gd name="connsiteX309" fmla="*/ 2695041 w 3543300"/>
                  <a:gd name="connsiteY309" fmla="*/ 2605226 h 2676536"/>
                  <a:gd name="connsiteX310" fmla="*/ 2712814 w 3543300"/>
                  <a:gd name="connsiteY310" fmla="*/ 2598792 h 2676536"/>
                  <a:gd name="connsiteX311" fmla="*/ 2728971 w 3543300"/>
                  <a:gd name="connsiteY311" fmla="*/ 2587533 h 2676536"/>
                  <a:gd name="connsiteX312" fmla="*/ 2748360 w 3543300"/>
                  <a:gd name="connsiteY312" fmla="*/ 2587533 h 2676536"/>
                  <a:gd name="connsiteX313" fmla="*/ 2762363 w 3543300"/>
                  <a:gd name="connsiteY313" fmla="*/ 2594503 h 2676536"/>
                  <a:gd name="connsiteX314" fmla="*/ 2775827 w 3543300"/>
                  <a:gd name="connsiteY314" fmla="*/ 2595575 h 2676536"/>
                  <a:gd name="connsiteX315" fmla="*/ 2785522 w 3543300"/>
                  <a:gd name="connsiteY315" fmla="*/ 2605762 h 2676536"/>
                  <a:gd name="connsiteX316" fmla="*/ 2795216 w 3543300"/>
                  <a:gd name="connsiteY316" fmla="*/ 2610588 h 2676536"/>
                  <a:gd name="connsiteX317" fmla="*/ 2796832 w 3543300"/>
                  <a:gd name="connsiteY317" fmla="*/ 2624528 h 2676536"/>
                  <a:gd name="connsiteX318" fmla="*/ 2805988 w 3543300"/>
                  <a:gd name="connsiteY318" fmla="*/ 2636324 h 2676536"/>
                  <a:gd name="connsiteX319" fmla="*/ 2812451 w 3543300"/>
                  <a:gd name="connsiteY319" fmla="*/ 2655626 h 2676536"/>
                  <a:gd name="connsiteX320" fmla="*/ 2809758 w 3543300"/>
                  <a:gd name="connsiteY320" fmla="*/ 2663668 h 2676536"/>
                  <a:gd name="connsiteX321" fmla="*/ 2804911 w 3543300"/>
                  <a:gd name="connsiteY321" fmla="*/ 2672783 h 2676536"/>
                  <a:gd name="connsiteX322" fmla="*/ 2797909 w 3543300"/>
                  <a:gd name="connsiteY322" fmla="*/ 2676536 h 2676536"/>
                  <a:gd name="connsiteX323" fmla="*/ 2777443 w 3543300"/>
                  <a:gd name="connsiteY323" fmla="*/ 2667958 h 2676536"/>
                  <a:gd name="connsiteX324" fmla="*/ 2773673 w 3543300"/>
                  <a:gd name="connsiteY324" fmla="*/ 2655090 h 2676536"/>
                  <a:gd name="connsiteX325" fmla="*/ 2764517 w 3543300"/>
                  <a:gd name="connsiteY325" fmla="*/ 2645975 h 2676536"/>
                  <a:gd name="connsiteX326" fmla="*/ 2763979 w 3543300"/>
                  <a:gd name="connsiteY326" fmla="*/ 2634715 h 2676536"/>
                  <a:gd name="connsiteX327" fmla="*/ 2770442 w 3543300"/>
                  <a:gd name="connsiteY327" fmla="*/ 2626673 h 2676536"/>
                  <a:gd name="connsiteX328" fmla="*/ 2767210 w 3543300"/>
                  <a:gd name="connsiteY328" fmla="*/ 2616486 h 2676536"/>
                  <a:gd name="connsiteX329" fmla="*/ 2751591 w 3543300"/>
                  <a:gd name="connsiteY329" fmla="*/ 2615413 h 2676536"/>
                  <a:gd name="connsiteX330" fmla="*/ 2732203 w 3543300"/>
                  <a:gd name="connsiteY330" fmla="*/ 2605762 h 2676536"/>
                  <a:gd name="connsiteX331" fmla="*/ 2717661 w 3543300"/>
                  <a:gd name="connsiteY331" fmla="*/ 2621847 h 2676536"/>
                  <a:gd name="connsiteX332" fmla="*/ 2709582 w 3543300"/>
                  <a:gd name="connsiteY332" fmla="*/ 2635788 h 2676536"/>
                  <a:gd name="connsiteX333" fmla="*/ 2697734 w 3543300"/>
                  <a:gd name="connsiteY333" fmla="*/ 2642222 h 2676536"/>
                  <a:gd name="connsiteX334" fmla="*/ 2709044 w 3543300"/>
                  <a:gd name="connsiteY334" fmla="*/ 2657234 h 2676536"/>
                  <a:gd name="connsiteX335" fmla="*/ 2699888 w 3543300"/>
                  <a:gd name="connsiteY335" fmla="*/ 2668494 h 2676536"/>
                  <a:gd name="connsiteX336" fmla="*/ 2671882 w 3543300"/>
                  <a:gd name="connsiteY336" fmla="*/ 2671175 h 2676536"/>
                  <a:gd name="connsiteX337" fmla="*/ 2662188 w 3543300"/>
                  <a:gd name="connsiteY337" fmla="*/ 2655090 h 2676536"/>
                  <a:gd name="connsiteX338" fmla="*/ 2643337 w 3543300"/>
                  <a:gd name="connsiteY338" fmla="*/ 2648656 h 2676536"/>
                  <a:gd name="connsiteX339" fmla="*/ 2623949 w 3543300"/>
                  <a:gd name="connsiteY339" fmla="*/ 2647583 h 2676536"/>
                  <a:gd name="connsiteX340" fmla="*/ 2611023 w 3543300"/>
                  <a:gd name="connsiteY340" fmla="*/ 2645975 h 2676536"/>
                  <a:gd name="connsiteX341" fmla="*/ 2604560 w 3543300"/>
                  <a:gd name="connsiteY341" fmla="*/ 2625064 h 2676536"/>
                  <a:gd name="connsiteX342" fmla="*/ 2598097 w 3543300"/>
                  <a:gd name="connsiteY342" fmla="*/ 2608443 h 2676536"/>
                  <a:gd name="connsiteX343" fmla="*/ 2592711 w 3543300"/>
                  <a:gd name="connsiteY343" fmla="*/ 2600937 h 2676536"/>
                  <a:gd name="connsiteX344" fmla="*/ 2586248 w 3543300"/>
                  <a:gd name="connsiteY344" fmla="*/ 2589141 h 2676536"/>
                  <a:gd name="connsiteX345" fmla="*/ 2577092 w 3543300"/>
                  <a:gd name="connsiteY345" fmla="*/ 2589677 h 2676536"/>
                  <a:gd name="connsiteX346" fmla="*/ 2570091 w 3543300"/>
                  <a:gd name="connsiteY346" fmla="*/ 2593967 h 2676536"/>
                  <a:gd name="connsiteX347" fmla="*/ 2557704 w 3543300"/>
                  <a:gd name="connsiteY347" fmla="*/ 2590750 h 2676536"/>
                  <a:gd name="connsiteX348" fmla="*/ 2550702 w 3543300"/>
                  <a:gd name="connsiteY348" fmla="*/ 2584316 h 2676536"/>
                  <a:gd name="connsiteX349" fmla="*/ 2538315 w 3543300"/>
                  <a:gd name="connsiteY349" fmla="*/ 2569839 h 2676536"/>
                  <a:gd name="connsiteX350" fmla="*/ 2536160 w 3543300"/>
                  <a:gd name="connsiteY350" fmla="*/ 2554291 h 2676536"/>
                  <a:gd name="connsiteX351" fmla="*/ 2538315 w 3543300"/>
                  <a:gd name="connsiteY351" fmla="*/ 2540886 h 2676536"/>
                  <a:gd name="connsiteX352" fmla="*/ 2527005 w 3543300"/>
                  <a:gd name="connsiteY352" fmla="*/ 2534452 h 2676536"/>
                  <a:gd name="connsiteX353" fmla="*/ 2515695 w 3543300"/>
                  <a:gd name="connsiteY353" fmla="*/ 2518367 h 2676536"/>
                  <a:gd name="connsiteX354" fmla="*/ 2502230 w 3543300"/>
                  <a:gd name="connsiteY354" fmla="*/ 2509253 h 2676536"/>
                  <a:gd name="connsiteX355" fmla="*/ 2484457 w 3543300"/>
                  <a:gd name="connsiteY355" fmla="*/ 2497993 h 2676536"/>
                  <a:gd name="connsiteX356" fmla="*/ 2461837 w 3543300"/>
                  <a:gd name="connsiteY356" fmla="*/ 2493168 h 2676536"/>
                  <a:gd name="connsiteX357" fmla="*/ 2434908 w 3543300"/>
                  <a:gd name="connsiteY357" fmla="*/ 2487806 h 2676536"/>
                  <a:gd name="connsiteX358" fmla="*/ 2411749 w 3543300"/>
                  <a:gd name="connsiteY358" fmla="*/ 2481372 h 2676536"/>
                  <a:gd name="connsiteX359" fmla="*/ 2404209 w 3543300"/>
                  <a:gd name="connsiteY359" fmla="*/ 2469040 h 2676536"/>
                  <a:gd name="connsiteX360" fmla="*/ 2384282 w 3543300"/>
                  <a:gd name="connsiteY360" fmla="*/ 2473866 h 2676536"/>
                  <a:gd name="connsiteX361" fmla="*/ 2362200 w 3543300"/>
                  <a:gd name="connsiteY361" fmla="*/ 2468504 h 2676536"/>
                  <a:gd name="connsiteX362" fmla="*/ 2340657 w 3543300"/>
                  <a:gd name="connsiteY362" fmla="*/ 2448130 h 2676536"/>
                  <a:gd name="connsiteX363" fmla="*/ 2322884 w 3543300"/>
                  <a:gd name="connsiteY363" fmla="*/ 2428828 h 2676536"/>
                  <a:gd name="connsiteX364" fmla="*/ 2310497 w 3543300"/>
                  <a:gd name="connsiteY364" fmla="*/ 2419177 h 2676536"/>
                  <a:gd name="connsiteX365" fmla="*/ 2286261 w 3543300"/>
                  <a:gd name="connsiteY365" fmla="*/ 2405773 h 2676536"/>
                  <a:gd name="connsiteX366" fmla="*/ 2278182 w 3543300"/>
                  <a:gd name="connsiteY366" fmla="*/ 2399339 h 2676536"/>
                  <a:gd name="connsiteX367" fmla="*/ 2263640 w 3543300"/>
                  <a:gd name="connsiteY367" fmla="*/ 2396122 h 2676536"/>
                  <a:gd name="connsiteX368" fmla="*/ 2240482 w 3543300"/>
                  <a:gd name="connsiteY368" fmla="*/ 2405773 h 2676536"/>
                  <a:gd name="connsiteX369" fmla="*/ 2230787 w 3543300"/>
                  <a:gd name="connsiteY369" fmla="*/ 2412743 h 2676536"/>
                  <a:gd name="connsiteX370" fmla="*/ 2216246 w 3543300"/>
                  <a:gd name="connsiteY370" fmla="*/ 2421858 h 2676536"/>
                  <a:gd name="connsiteX371" fmla="*/ 2173159 w 3543300"/>
                  <a:gd name="connsiteY371" fmla="*/ 2396122 h 2676536"/>
                  <a:gd name="connsiteX372" fmla="*/ 2142461 w 3543300"/>
                  <a:gd name="connsiteY372" fmla="*/ 2394513 h 2676536"/>
                  <a:gd name="connsiteX373" fmla="*/ 2120917 w 3543300"/>
                  <a:gd name="connsiteY373" fmla="*/ 2391296 h 2676536"/>
                  <a:gd name="connsiteX374" fmla="*/ 2078908 w 3543300"/>
                  <a:gd name="connsiteY374" fmla="*/ 2367705 h 2676536"/>
                  <a:gd name="connsiteX375" fmla="*/ 2030436 w 3543300"/>
                  <a:gd name="connsiteY375" fmla="*/ 2347867 h 2676536"/>
                  <a:gd name="connsiteX376" fmla="*/ 2011586 w 3543300"/>
                  <a:gd name="connsiteY376" fmla="*/ 2329101 h 2676536"/>
                  <a:gd name="connsiteX377" fmla="*/ 1980887 w 3543300"/>
                  <a:gd name="connsiteY377" fmla="*/ 2332318 h 2676536"/>
                  <a:gd name="connsiteX378" fmla="*/ 1962576 w 3543300"/>
                  <a:gd name="connsiteY378" fmla="*/ 2304438 h 2676536"/>
                  <a:gd name="connsiteX379" fmla="*/ 1910872 w 3543300"/>
                  <a:gd name="connsiteY379" fmla="*/ 2269051 h 2676536"/>
                  <a:gd name="connsiteX380" fmla="*/ 1914104 w 3543300"/>
                  <a:gd name="connsiteY380" fmla="*/ 2238489 h 2676536"/>
                  <a:gd name="connsiteX381" fmla="*/ 1917874 w 3543300"/>
                  <a:gd name="connsiteY381" fmla="*/ 2213289 h 2676536"/>
                  <a:gd name="connsiteX382" fmla="*/ 1910872 w 3543300"/>
                  <a:gd name="connsiteY382" fmla="*/ 2190234 h 2676536"/>
                  <a:gd name="connsiteX383" fmla="*/ 1888791 w 3543300"/>
                  <a:gd name="connsiteY383" fmla="*/ 2165035 h 2676536"/>
                  <a:gd name="connsiteX384" fmla="*/ 1872633 w 3543300"/>
                  <a:gd name="connsiteY384" fmla="*/ 2131256 h 2676536"/>
                  <a:gd name="connsiteX385" fmla="*/ 1839780 w 3543300"/>
                  <a:gd name="connsiteY385" fmla="*/ 2113563 h 2676536"/>
                  <a:gd name="connsiteX386" fmla="*/ 1823623 w 3543300"/>
                  <a:gd name="connsiteY386" fmla="*/ 2095333 h 2676536"/>
                  <a:gd name="connsiteX387" fmla="*/ 1804773 w 3543300"/>
                  <a:gd name="connsiteY387" fmla="*/ 2082465 h 2676536"/>
                  <a:gd name="connsiteX388" fmla="*/ 1813928 w 3543300"/>
                  <a:gd name="connsiteY388" fmla="*/ 2060482 h 2676536"/>
                  <a:gd name="connsiteX389" fmla="*/ 1769227 w 3543300"/>
                  <a:gd name="connsiteY389" fmla="*/ 2037963 h 2676536"/>
                  <a:gd name="connsiteX390" fmla="*/ 1761148 w 3543300"/>
                  <a:gd name="connsiteY390" fmla="*/ 2013836 h 2676536"/>
                  <a:gd name="connsiteX391" fmla="*/ 1743375 w 3543300"/>
                  <a:gd name="connsiteY391" fmla="*/ 1995606 h 2676536"/>
                  <a:gd name="connsiteX392" fmla="*/ 1723986 w 3543300"/>
                  <a:gd name="connsiteY392" fmla="*/ 1969871 h 2676536"/>
                  <a:gd name="connsiteX393" fmla="*/ 1711060 w 3543300"/>
                  <a:gd name="connsiteY393" fmla="*/ 1948960 h 2676536"/>
                  <a:gd name="connsiteX394" fmla="*/ 1693287 w 3543300"/>
                  <a:gd name="connsiteY394" fmla="*/ 1941454 h 2676536"/>
                  <a:gd name="connsiteX395" fmla="*/ 1689517 w 3543300"/>
                  <a:gd name="connsiteY395" fmla="*/ 1910892 h 2676536"/>
                  <a:gd name="connsiteX396" fmla="*/ 1673898 w 3543300"/>
                  <a:gd name="connsiteY396" fmla="*/ 1891054 h 2676536"/>
                  <a:gd name="connsiteX397" fmla="*/ 1670128 w 3543300"/>
                  <a:gd name="connsiteY397" fmla="*/ 1878186 h 2676536"/>
                  <a:gd name="connsiteX398" fmla="*/ 1648047 w 3543300"/>
                  <a:gd name="connsiteY398" fmla="*/ 1876578 h 2676536"/>
                  <a:gd name="connsiteX399" fmla="*/ 1641045 w 3543300"/>
                  <a:gd name="connsiteY399" fmla="*/ 1886765 h 2676536"/>
                  <a:gd name="connsiteX400" fmla="*/ 1643199 w 3543300"/>
                  <a:gd name="connsiteY400" fmla="*/ 1899097 h 2676536"/>
                  <a:gd name="connsiteX401" fmla="*/ 1654510 w 3543300"/>
                  <a:gd name="connsiteY401" fmla="*/ 1910356 h 2676536"/>
                  <a:gd name="connsiteX402" fmla="*/ 1658818 w 3543300"/>
                  <a:gd name="connsiteY402" fmla="*/ 1929658 h 2676536"/>
                  <a:gd name="connsiteX403" fmla="*/ 1668513 w 3543300"/>
                  <a:gd name="connsiteY403" fmla="*/ 1947352 h 2676536"/>
                  <a:gd name="connsiteX404" fmla="*/ 1691133 w 3543300"/>
                  <a:gd name="connsiteY404" fmla="*/ 1968798 h 2676536"/>
                  <a:gd name="connsiteX405" fmla="*/ 1706213 w 3543300"/>
                  <a:gd name="connsiteY405" fmla="*/ 1990781 h 2676536"/>
                  <a:gd name="connsiteX406" fmla="*/ 1723986 w 3543300"/>
                  <a:gd name="connsiteY406" fmla="*/ 2021342 h 2676536"/>
                  <a:gd name="connsiteX407" fmla="*/ 1744991 w 3543300"/>
                  <a:gd name="connsiteY407" fmla="*/ 2049223 h 2676536"/>
                  <a:gd name="connsiteX408" fmla="*/ 1752531 w 3543300"/>
                  <a:gd name="connsiteY408" fmla="*/ 2074959 h 2676536"/>
                  <a:gd name="connsiteX409" fmla="*/ 1769227 w 3543300"/>
                  <a:gd name="connsiteY409" fmla="*/ 2090508 h 2676536"/>
                  <a:gd name="connsiteX410" fmla="*/ 1769227 w 3543300"/>
                  <a:gd name="connsiteY410" fmla="*/ 2106593 h 2676536"/>
                  <a:gd name="connsiteX411" fmla="*/ 1817698 w 3543300"/>
                  <a:gd name="connsiteY411" fmla="*/ 2164498 h 2676536"/>
                  <a:gd name="connsiteX412" fmla="*/ 1811236 w 3543300"/>
                  <a:gd name="connsiteY412" fmla="*/ 2179511 h 2676536"/>
                  <a:gd name="connsiteX413" fmla="*/ 1794540 w 3543300"/>
                  <a:gd name="connsiteY413" fmla="*/ 2174686 h 2676536"/>
                  <a:gd name="connsiteX414" fmla="*/ 1744991 w 3543300"/>
                  <a:gd name="connsiteY414" fmla="*/ 2129112 h 2676536"/>
                  <a:gd name="connsiteX415" fmla="*/ 1721832 w 3543300"/>
                  <a:gd name="connsiteY415" fmla="*/ 2124286 h 2676536"/>
                  <a:gd name="connsiteX416" fmla="*/ 1726679 w 3543300"/>
                  <a:gd name="connsiteY416" fmla="*/ 2103912 h 2676536"/>
                  <a:gd name="connsiteX417" fmla="*/ 1733142 w 3543300"/>
                  <a:gd name="connsiteY417" fmla="*/ 2085682 h 2676536"/>
                  <a:gd name="connsiteX418" fmla="*/ 1711060 w 3543300"/>
                  <a:gd name="connsiteY418" fmla="*/ 2081393 h 2676536"/>
                  <a:gd name="connsiteX419" fmla="*/ 1699750 w 3543300"/>
                  <a:gd name="connsiteY419" fmla="*/ 2062091 h 2676536"/>
                  <a:gd name="connsiteX420" fmla="*/ 1685208 w 3543300"/>
                  <a:gd name="connsiteY420" fmla="*/ 2050831 h 2676536"/>
                  <a:gd name="connsiteX421" fmla="*/ 1672283 w 3543300"/>
                  <a:gd name="connsiteY421" fmla="*/ 2045470 h 2676536"/>
                  <a:gd name="connsiteX422" fmla="*/ 1657741 w 3543300"/>
                  <a:gd name="connsiteY422" fmla="*/ 2044397 h 2676536"/>
                  <a:gd name="connsiteX423" fmla="*/ 1642661 w 3543300"/>
                  <a:gd name="connsiteY423" fmla="*/ 2022951 h 2676536"/>
                  <a:gd name="connsiteX424" fmla="*/ 1663665 w 3543300"/>
                  <a:gd name="connsiteY424" fmla="*/ 2007402 h 2676536"/>
                  <a:gd name="connsiteX425" fmla="*/ 1671744 w 3543300"/>
                  <a:gd name="connsiteY425" fmla="*/ 1994534 h 2676536"/>
                  <a:gd name="connsiteX426" fmla="*/ 1657202 w 3543300"/>
                  <a:gd name="connsiteY426" fmla="*/ 1973624 h 2676536"/>
                  <a:gd name="connsiteX427" fmla="*/ 1630274 w 3543300"/>
                  <a:gd name="connsiteY427" fmla="*/ 1963973 h 2676536"/>
                  <a:gd name="connsiteX428" fmla="*/ 1618963 w 3543300"/>
                  <a:gd name="connsiteY428" fmla="*/ 1945743 h 2676536"/>
                  <a:gd name="connsiteX429" fmla="*/ 1617348 w 3543300"/>
                  <a:gd name="connsiteY429" fmla="*/ 1921616 h 2676536"/>
                  <a:gd name="connsiteX430" fmla="*/ 1606038 w 3543300"/>
                  <a:gd name="connsiteY430" fmla="*/ 1898024 h 2676536"/>
                  <a:gd name="connsiteX431" fmla="*/ 1592573 w 3543300"/>
                  <a:gd name="connsiteY431" fmla="*/ 1875505 h 2676536"/>
                  <a:gd name="connsiteX432" fmla="*/ 1589342 w 3543300"/>
                  <a:gd name="connsiteY432" fmla="*/ 1856203 h 2676536"/>
                  <a:gd name="connsiteX433" fmla="*/ 1581802 w 3543300"/>
                  <a:gd name="connsiteY433" fmla="*/ 1835293 h 2676536"/>
                  <a:gd name="connsiteX434" fmla="*/ 1508555 w 3543300"/>
                  <a:gd name="connsiteY434" fmla="*/ 1784894 h 2676536"/>
                  <a:gd name="connsiteX435" fmla="*/ 1457390 w 3543300"/>
                  <a:gd name="connsiteY435" fmla="*/ 1752724 h 2676536"/>
                  <a:gd name="connsiteX436" fmla="*/ 1428307 w 3543300"/>
                  <a:gd name="connsiteY436" fmla="*/ 1691601 h 2676536"/>
                  <a:gd name="connsiteX437" fmla="*/ 1392222 w 3543300"/>
                  <a:gd name="connsiteY437" fmla="*/ 1656214 h 2676536"/>
                  <a:gd name="connsiteX438" fmla="*/ 1363139 w 3543300"/>
                  <a:gd name="connsiteY438" fmla="*/ 1569891 h 2676536"/>
                  <a:gd name="connsiteX439" fmla="*/ 1358831 w 3543300"/>
                  <a:gd name="connsiteY439" fmla="*/ 1496973 h 2676536"/>
                  <a:gd name="connsiteX440" fmla="*/ 1340519 w 3543300"/>
                  <a:gd name="connsiteY440" fmla="*/ 1434778 h 2676536"/>
                  <a:gd name="connsiteX441" fmla="*/ 1363678 w 3543300"/>
                  <a:gd name="connsiteY441" fmla="*/ 1404216 h 2676536"/>
                  <a:gd name="connsiteX442" fmla="*/ 1371218 w 3543300"/>
                  <a:gd name="connsiteY442" fmla="*/ 1281434 h 2676536"/>
                  <a:gd name="connsiteX443" fmla="*/ 1337826 w 3543300"/>
                  <a:gd name="connsiteY443" fmla="*/ 1207444 h 2676536"/>
                  <a:gd name="connsiteX444" fmla="*/ 1308204 w 3543300"/>
                  <a:gd name="connsiteY444" fmla="*/ 1169376 h 2676536"/>
                  <a:gd name="connsiteX445" fmla="*/ 1250038 w 3543300"/>
                  <a:gd name="connsiteY445" fmla="*/ 1132381 h 2676536"/>
                  <a:gd name="connsiteX446" fmla="*/ 1250038 w 3543300"/>
                  <a:gd name="connsiteY446" fmla="*/ 1068041 h 2676536"/>
                  <a:gd name="connsiteX447" fmla="*/ 1224186 w 3543300"/>
                  <a:gd name="connsiteY447" fmla="*/ 1022467 h 2676536"/>
                  <a:gd name="connsiteX448" fmla="*/ 1182177 w 3543300"/>
                  <a:gd name="connsiteY448" fmla="*/ 980646 h 2676536"/>
                  <a:gd name="connsiteX449" fmla="*/ 1162789 w 3543300"/>
                  <a:gd name="connsiteY449" fmla="*/ 897004 h 2676536"/>
                  <a:gd name="connsiteX450" fmla="*/ 1099775 w 3543300"/>
                  <a:gd name="connsiteY450" fmla="*/ 918451 h 2676536"/>
                  <a:gd name="connsiteX451" fmla="*/ 1079309 w 3543300"/>
                  <a:gd name="connsiteY451" fmla="*/ 895932 h 2676536"/>
                  <a:gd name="connsiteX452" fmla="*/ 1067460 w 3543300"/>
                  <a:gd name="connsiteY452" fmla="*/ 853575 h 2676536"/>
                  <a:gd name="connsiteX453" fmla="*/ 1025990 w 3543300"/>
                  <a:gd name="connsiteY453" fmla="*/ 797277 h 2676536"/>
                  <a:gd name="connsiteX454" fmla="*/ 962976 w 3543300"/>
                  <a:gd name="connsiteY454" fmla="*/ 694334 h 2676536"/>
                  <a:gd name="connsiteX455" fmla="*/ 912889 w 3543300"/>
                  <a:gd name="connsiteY455" fmla="*/ 647687 h 2676536"/>
                  <a:gd name="connsiteX456" fmla="*/ 805712 w 3543300"/>
                  <a:gd name="connsiteY456" fmla="*/ 604258 h 2676536"/>
                  <a:gd name="connsiteX457" fmla="*/ 754008 w 3543300"/>
                  <a:gd name="connsiteY457" fmla="*/ 599432 h 2676536"/>
                  <a:gd name="connsiteX458" fmla="*/ 709306 w 3543300"/>
                  <a:gd name="connsiteY458" fmla="*/ 588709 h 2676536"/>
                  <a:gd name="connsiteX459" fmla="*/ 684532 w 3543300"/>
                  <a:gd name="connsiteY459" fmla="*/ 554931 h 2676536"/>
                  <a:gd name="connsiteX460" fmla="*/ 644677 w 3543300"/>
                  <a:gd name="connsiteY460" fmla="*/ 559756 h 2676536"/>
                  <a:gd name="connsiteX461" fmla="*/ 652756 w 3543300"/>
                  <a:gd name="connsiteY461" fmla="*/ 585492 h 2676536"/>
                  <a:gd name="connsiteX462" fmla="*/ 667297 w 3543300"/>
                  <a:gd name="connsiteY462" fmla="*/ 609619 h 2676536"/>
                  <a:gd name="connsiteX463" fmla="*/ 628520 w 3543300"/>
                  <a:gd name="connsiteY463" fmla="*/ 611228 h 2676536"/>
                  <a:gd name="connsiteX464" fmla="*/ 605900 w 3543300"/>
                  <a:gd name="connsiteY464" fmla="*/ 624096 h 2676536"/>
                  <a:gd name="connsiteX465" fmla="*/ 535885 w 3543300"/>
                  <a:gd name="connsiteY465" fmla="*/ 649832 h 2676536"/>
                  <a:gd name="connsiteX466" fmla="*/ 494414 w 3543300"/>
                  <a:gd name="connsiteY466" fmla="*/ 607475 h 2676536"/>
                  <a:gd name="connsiteX467" fmla="*/ 445404 w 3543300"/>
                  <a:gd name="connsiteY467" fmla="*/ 643398 h 2676536"/>
                  <a:gd name="connsiteX468" fmla="*/ 492260 w 3543300"/>
                  <a:gd name="connsiteY468" fmla="*/ 654121 h 2676536"/>
                  <a:gd name="connsiteX469" fmla="*/ 471255 w 3543300"/>
                  <a:gd name="connsiteY469" fmla="*/ 682002 h 2676536"/>
                  <a:gd name="connsiteX470" fmla="*/ 436248 w 3543300"/>
                  <a:gd name="connsiteY470" fmla="*/ 718997 h 2676536"/>
                  <a:gd name="connsiteX471" fmla="*/ 402317 w 3543300"/>
                  <a:gd name="connsiteY471" fmla="*/ 740980 h 2676536"/>
                  <a:gd name="connsiteX472" fmla="*/ 373234 w 3543300"/>
                  <a:gd name="connsiteY472" fmla="*/ 770469 h 2676536"/>
                  <a:gd name="connsiteX473" fmla="*/ 334457 w 3543300"/>
                  <a:gd name="connsiteY473" fmla="*/ 800494 h 2676536"/>
                  <a:gd name="connsiteX474" fmla="*/ 303219 w 3543300"/>
                  <a:gd name="connsiteY474" fmla="*/ 840707 h 2676536"/>
                  <a:gd name="connsiteX475" fmla="*/ 254747 w 3543300"/>
                  <a:gd name="connsiteY475" fmla="*/ 856792 h 2676536"/>
                  <a:gd name="connsiteX476" fmla="*/ 216508 w 3543300"/>
                  <a:gd name="connsiteY476" fmla="*/ 883064 h 2676536"/>
                  <a:gd name="connsiteX477" fmla="*/ 167498 w 3543300"/>
                  <a:gd name="connsiteY477" fmla="*/ 911481 h 2676536"/>
                  <a:gd name="connsiteX478" fmla="*/ 50088 w 3543300"/>
                  <a:gd name="connsiteY478" fmla="*/ 971531 h 2676536"/>
                  <a:gd name="connsiteX479" fmla="*/ 0 w 3543300"/>
                  <a:gd name="connsiteY479" fmla="*/ 988688 h 2676536"/>
                  <a:gd name="connsiteX480" fmla="*/ 0 w 3543300"/>
                  <a:gd name="connsiteY480" fmla="*/ 963489 h 2676536"/>
                  <a:gd name="connsiteX481" fmla="*/ 69477 w 3543300"/>
                  <a:gd name="connsiteY481" fmla="*/ 947404 h 2676536"/>
                  <a:gd name="connsiteX482" fmla="*/ 135183 w 3543300"/>
                  <a:gd name="connsiteY482" fmla="*/ 883064 h 2676536"/>
                  <a:gd name="connsiteX483" fmla="*/ 210045 w 3543300"/>
                  <a:gd name="connsiteY483" fmla="*/ 840707 h 2676536"/>
                  <a:gd name="connsiteX484" fmla="*/ 285446 w 3543300"/>
                  <a:gd name="connsiteY484" fmla="*/ 789771 h 2676536"/>
                  <a:gd name="connsiteX485" fmla="*/ 322608 w 3543300"/>
                  <a:gd name="connsiteY485" fmla="*/ 755993 h 2676536"/>
                  <a:gd name="connsiteX486" fmla="*/ 342535 w 3543300"/>
                  <a:gd name="connsiteY486" fmla="*/ 722214 h 2676536"/>
                  <a:gd name="connsiteX487" fmla="*/ 343613 w 3543300"/>
                  <a:gd name="connsiteY487" fmla="*/ 697551 h 2676536"/>
                  <a:gd name="connsiteX488" fmla="*/ 316684 w 3543300"/>
                  <a:gd name="connsiteY488" fmla="*/ 678785 h 2676536"/>
                  <a:gd name="connsiteX489" fmla="*/ 285985 w 3543300"/>
                  <a:gd name="connsiteY489" fmla="*/ 692725 h 2676536"/>
                  <a:gd name="connsiteX490" fmla="*/ 250439 w 3543300"/>
                  <a:gd name="connsiteY490" fmla="*/ 702376 h 2676536"/>
                  <a:gd name="connsiteX491" fmla="*/ 219740 w 3543300"/>
                  <a:gd name="connsiteY491" fmla="*/ 673959 h 2676536"/>
                  <a:gd name="connsiteX492" fmla="*/ 235897 w 3543300"/>
                  <a:gd name="connsiteY492" fmla="*/ 638572 h 2676536"/>
                  <a:gd name="connsiteX493" fmla="*/ 220817 w 3543300"/>
                  <a:gd name="connsiteY493" fmla="*/ 608011 h 2676536"/>
                  <a:gd name="connsiteX494" fmla="*/ 178808 w 3543300"/>
                  <a:gd name="connsiteY494" fmla="*/ 620343 h 2676536"/>
                  <a:gd name="connsiteX495" fmla="*/ 148647 w 3543300"/>
                  <a:gd name="connsiteY495" fmla="*/ 611228 h 2676536"/>
                  <a:gd name="connsiteX496" fmla="*/ 122257 w 3543300"/>
                  <a:gd name="connsiteY496" fmla="*/ 612300 h 2676536"/>
                  <a:gd name="connsiteX497" fmla="*/ 112563 w 3543300"/>
                  <a:gd name="connsiteY497" fmla="*/ 631602 h 2676536"/>
                  <a:gd name="connsiteX498" fmla="*/ 85095 w 3543300"/>
                  <a:gd name="connsiteY498" fmla="*/ 626777 h 2676536"/>
                  <a:gd name="connsiteX499" fmla="*/ 78632 w 3543300"/>
                  <a:gd name="connsiteY499" fmla="*/ 592998 h 2676536"/>
                  <a:gd name="connsiteX500" fmla="*/ 127104 w 3543300"/>
                  <a:gd name="connsiteY500" fmla="*/ 582275 h 2676536"/>
                  <a:gd name="connsiteX501" fmla="*/ 119026 w 3543300"/>
                  <a:gd name="connsiteY501" fmla="*/ 533484 h 2676536"/>
                  <a:gd name="connsiteX502" fmla="*/ 86711 w 3543300"/>
                  <a:gd name="connsiteY502" fmla="*/ 511501 h 2676536"/>
                  <a:gd name="connsiteX503" fmla="*/ 107716 w 3543300"/>
                  <a:gd name="connsiteY503" fmla="*/ 479331 h 2676536"/>
                  <a:gd name="connsiteX504" fmla="*/ 147032 w 3543300"/>
                  <a:gd name="connsiteY504" fmla="*/ 398370 h 2676536"/>
                  <a:gd name="connsiteX505" fmla="*/ 185809 w 3543300"/>
                  <a:gd name="connsiteY505" fmla="*/ 409630 h 2676536"/>
                  <a:gd name="connsiteX506" fmla="*/ 203044 w 3543300"/>
                  <a:gd name="connsiteY506" fmla="*/ 373171 h 2676536"/>
                  <a:gd name="connsiteX507" fmla="*/ 261749 w 3543300"/>
                  <a:gd name="connsiteY507" fmla="*/ 358158 h 2676536"/>
                  <a:gd name="connsiteX508" fmla="*/ 248823 w 3543300"/>
                  <a:gd name="connsiteY508" fmla="*/ 316873 h 2676536"/>
                  <a:gd name="connsiteX509" fmla="*/ 215970 w 3543300"/>
                  <a:gd name="connsiteY509" fmla="*/ 306686 h 2676536"/>
                  <a:gd name="connsiteX510" fmla="*/ 194965 w 3543300"/>
                  <a:gd name="connsiteY510" fmla="*/ 323307 h 2676536"/>
                  <a:gd name="connsiteX511" fmla="*/ 151340 w 3543300"/>
                  <a:gd name="connsiteY511" fmla="*/ 314729 h 2676536"/>
                  <a:gd name="connsiteX512" fmla="*/ 103407 w 3543300"/>
                  <a:gd name="connsiteY512" fmla="*/ 315265 h 2676536"/>
                  <a:gd name="connsiteX513" fmla="*/ 77555 w 3543300"/>
                  <a:gd name="connsiteY513" fmla="*/ 268618 h 2676536"/>
                  <a:gd name="connsiteX514" fmla="*/ 43625 w 3543300"/>
                  <a:gd name="connsiteY514" fmla="*/ 233232 h 2676536"/>
                  <a:gd name="connsiteX515" fmla="*/ 67861 w 3543300"/>
                  <a:gd name="connsiteY515" fmla="*/ 203742 h 2676536"/>
                  <a:gd name="connsiteX516" fmla="*/ 93174 w 3543300"/>
                  <a:gd name="connsiteY516" fmla="*/ 181760 h 2676536"/>
                  <a:gd name="connsiteX517" fmla="*/ 103407 w 3543300"/>
                  <a:gd name="connsiteY517" fmla="*/ 164066 h 2676536"/>
                  <a:gd name="connsiteX518" fmla="*/ 168036 w 3543300"/>
                  <a:gd name="connsiteY518" fmla="*/ 149590 h 2676536"/>
                  <a:gd name="connsiteX519" fmla="*/ 174499 w 3543300"/>
                  <a:gd name="connsiteY519" fmla="*/ 182832 h 2676536"/>
                  <a:gd name="connsiteX520" fmla="*/ 206814 w 3543300"/>
                  <a:gd name="connsiteY520" fmla="*/ 197845 h 2676536"/>
                  <a:gd name="connsiteX521" fmla="*/ 248823 w 3543300"/>
                  <a:gd name="connsiteY521" fmla="*/ 176934 h 2676536"/>
                  <a:gd name="connsiteX522" fmla="*/ 115654 w 3543300"/>
                  <a:gd name="connsiteY522" fmla="*/ 50548 h 2676536"/>
                  <a:gd name="connsiteX523" fmla="*/ 97631 w 3543300"/>
                  <a:gd name="connsiteY523" fmla="*/ 24354 h 2676536"/>
                  <a:gd name="connsiteX524" fmla="*/ 1787000 w 3543300"/>
                  <a:gd name="connsiteY524" fmla="*/ 32170 h 2676536"/>
                  <a:gd name="connsiteX525" fmla="*/ 1827393 w 3543300"/>
                  <a:gd name="connsiteY525" fmla="*/ 52544 h 2676536"/>
                  <a:gd name="connsiteX526" fmla="*/ 1873711 w 3543300"/>
                  <a:gd name="connsiteY526" fmla="*/ 30025 h 2676536"/>
                  <a:gd name="connsiteX527" fmla="*/ 1940494 w 3543300"/>
                  <a:gd name="connsiteY527" fmla="*/ 0 h 2676536"/>
                  <a:gd name="connsiteX528" fmla="*/ 1981965 w 3543300"/>
                  <a:gd name="connsiteY528" fmla="*/ 15548 h 2676536"/>
                  <a:gd name="connsiteX529" fmla="*/ 2026128 w 3543300"/>
                  <a:gd name="connsiteY529" fmla="*/ 21982 h 2676536"/>
                  <a:gd name="connsiteX530" fmla="*/ 2078908 w 3543300"/>
                  <a:gd name="connsiteY530" fmla="*/ 35387 h 2676536"/>
                  <a:gd name="connsiteX531" fmla="*/ 2116070 w 3543300"/>
                  <a:gd name="connsiteY531" fmla="*/ 18765 h 2676536"/>
                  <a:gd name="connsiteX532" fmla="*/ 2117604 w 3543300"/>
                  <a:gd name="connsiteY532" fmla="*/ 17020 h 2676536"/>
                  <a:gd name="connsiteX533" fmla="*/ 2076363 w 3543300"/>
                  <a:gd name="connsiteY533" fmla="*/ 17020 h 2676536"/>
                  <a:gd name="connsiteX0" fmla="*/ 2459144 w 3543300"/>
                  <a:gd name="connsiteY0" fmla="*/ 17020 h 2676536"/>
                  <a:gd name="connsiteX1" fmla="*/ 2459144 w 3543300"/>
                  <a:gd name="connsiteY1" fmla="*/ 31633 h 2676536"/>
                  <a:gd name="connsiteX2" fmla="*/ 2489304 w 3543300"/>
                  <a:gd name="connsiteY2" fmla="*/ 60586 h 2676536"/>
                  <a:gd name="connsiteX3" fmla="*/ 2504384 w 3543300"/>
                  <a:gd name="connsiteY3" fmla="*/ 54689 h 2676536"/>
                  <a:gd name="connsiteX4" fmla="*/ 2486762 w 3543300"/>
                  <a:gd name="connsiteY4" fmla="*/ 17020 h 2676536"/>
                  <a:gd name="connsiteX5" fmla="*/ 2459144 w 3543300"/>
                  <a:gd name="connsiteY5" fmla="*/ 17020 h 2676536"/>
                  <a:gd name="connsiteX6" fmla="*/ 2076363 w 3543300"/>
                  <a:gd name="connsiteY6" fmla="*/ 17020 h 2676536"/>
                  <a:gd name="connsiteX7" fmla="*/ 3171824 w 3543300"/>
                  <a:gd name="connsiteY7" fmla="*/ 16037 h 2676536"/>
                  <a:gd name="connsiteX8" fmla="*/ 3199149 w 3543300"/>
                  <a:gd name="connsiteY8" fmla="*/ 51472 h 2676536"/>
                  <a:gd name="connsiteX9" fmla="*/ 3222847 w 3543300"/>
                  <a:gd name="connsiteY9" fmla="*/ 61122 h 2676536"/>
                  <a:gd name="connsiteX10" fmla="*/ 3226617 w 3543300"/>
                  <a:gd name="connsiteY10" fmla="*/ 83105 h 2676536"/>
                  <a:gd name="connsiteX11" fmla="*/ 3255700 w 3543300"/>
                  <a:gd name="connsiteY11" fmla="*/ 83105 h 2676536"/>
                  <a:gd name="connsiteX12" fmla="*/ 3276166 w 3543300"/>
                  <a:gd name="connsiteY12" fmla="*/ 102943 h 2676536"/>
                  <a:gd name="connsiteX13" fmla="*/ 3278320 w 3543300"/>
                  <a:gd name="connsiteY13" fmla="*/ 131896 h 2676536"/>
                  <a:gd name="connsiteX14" fmla="*/ 3255161 w 3543300"/>
                  <a:gd name="connsiteY14" fmla="*/ 152807 h 2676536"/>
                  <a:gd name="connsiteX15" fmla="*/ 3247621 w 3543300"/>
                  <a:gd name="connsiteY15" fmla="*/ 198917 h 2676536"/>
                  <a:gd name="connsiteX16" fmla="*/ 3220154 w 3543300"/>
                  <a:gd name="connsiteY16" fmla="*/ 208568 h 2676536"/>
                  <a:gd name="connsiteX17" fmla="*/ 3209921 w 3543300"/>
                  <a:gd name="connsiteY17" fmla="*/ 234304 h 2676536"/>
                  <a:gd name="connsiteX18" fmla="*/ 3190532 w 3543300"/>
                  <a:gd name="connsiteY18" fmla="*/ 236449 h 2676536"/>
                  <a:gd name="connsiteX19" fmla="*/ 3158756 w 3543300"/>
                  <a:gd name="connsiteY19" fmla="*/ 218219 h 2676536"/>
                  <a:gd name="connsiteX20" fmla="*/ 3137213 w 3543300"/>
                  <a:gd name="connsiteY20" fmla="*/ 211785 h 2676536"/>
                  <a:gd name="connsiteX21" fmla="*/ 3140983 w 3543300"/>
                  <a:gd name="connsiteY21" fmla="*/ 186585 h 2676536"/>
                  <a:gd name="connsiteX22" fmla="*/ 3117824 w 3543300"/>
                  <a:gd name="connsiteY22" fmla="*/ 152271 h 2676536"/>
                  <a:gd name="connsiteX23" fmla="*/ 3102205 w 3543300"/>
                  <a:gd name="connsiteY23" fmla="*/ 168356 h 2676536"/>
                  <a:gd name="connsiteX24" fmla="*/ 3098974 w 3543300"/>
                  <a:gd name="connsiteY24" fmla="*/ 194091 h 2676536"/>
                  <a:gd name="connsiteX25" fmla="*/ 3111361 w 3543300"/>
                  <a:gd name="connsiteY25" fmla="*/ 227870 h 2676536"/>
                  <a:gd name="connsiteX26" fmla="*/ 3166834 w 3543300"/>
                  <a:gd name="connsiteY26" fmla="*/ 263257 h 2676536"/>
                  <a:gd name="connsiteX27" fmla="*/ 3189455 w 3543300"/>
                  <a:gd name="connsiteY27" fmla="*/ 326524 h 2676536"/>
                  <a:gd name="connsiteX28" fmla="*/ 3193763 w 3543300"/>
                  <a:gd name="connsiteY28" fmla="*/ 351724 h 2676536"/>
                  <a:gd name="connsiteX29" fmla="*/ 3179222 w 3543300"/>
                  <a:gd name="connsiteY29" fmla="*/ 361375 h 2676536"/>
                  <a:gd name="connsiteX30" fmla="*/ 3178145 w 3543300"/>
                  <a:gd name="connsiteY30" fmla="*/ 392473 h 2676536"/>
                  <a:gd name="connsiteX31" fmla="*/ 3188916 w 3543300"/>
                  <a:gd name="connsiteY31" fmla="*/ 408021 h 2676536"/>
                  <a:gd name="connsiteX32" fmla="*/ 3178145 w 3543300"/>
                  <a:gd name="connsiteY32" fmla="*/ 416064 h 2676536"/>
                  <a:gd name="connsiteX33" fmla="*/ 3158217 w 3543300"/>
                  <a:gd name="connsiteY33" fmla="*/ 411238 h 2676536"/>
                  <a:gd name="connsiteX34" fmla="*/ 3119978 w 3543300"/>
                  <a:gd name="connsiteY34" fmla="*/ 382822 h 2676536"/>
                  <a:gd name="connsiteX35" fmla="*/ 3107052 w 3543300"/>
                  <a:gd name="connsiteY35" fmla="*/ 394081 h 2676536"/>
                  <a:gd name="connsiteX36" fmla="*/ 3136136 w 3543300"/>
                  <a:gd name="connsiteY36" fmla="*/ 436974 h 2676536"/>
                  <a:gd name="connsiteX37" fmla="*/ 3122671 w 3543300"/>
                  <a:gd name="connsiteY37" fmla="*/ 456812 h 2676536"/>
                  <a:gd name="connsiteX38" fmla="*/ 3092511 w 3543300"/>
                  <a:gd name="connsiteY38" fmla="*/ 441800 h 2676536"/>
                  <a:gd name="connsiteX39" fmla="*/ 3066659 w 3543300"/>
                  <a:gd name="connsiteY39" fmla="*/ 440727 h 2676536"/>
                  <a:gd name="connsiteX40" fmla="*/ 3021419 w 3543300"/>
                  <a:gd name="connsiteY40" fmla="*/ 405341 h 2676536"/>
                  <a:gd name="connsiteX41" fmla="*/ 2977255 w 3543300"/>
                  <a:gd name="connsiteY41" fmla="*/ 401587 h 2676536"/>
                  <a:gd name="connsiteX42" fmla="*/ 2949788 w 3543300"/>
                  <a:gd name="connsiteY42" fmla="*/ 360303 h 2676536"/>
                  <a:gd name="connsiteX43" fmla="*/ 2904547 w 3543300"/>
                  <a:gd name="connsiteY43" fmla="*/ 342609 h 2676536"/>
                  <a:gd name="connsiteX44" fmla="*/ 2900239 w 3543300"/>
                  <a:gd name="connsiteY44" fmla="*/ 297035 h 2676536"/>
                  <a:gd name="connsiteX45" fmla="*/ 2822145 w 3543300"/>
                  <a:gd name="connsiteY45" fmla="*/ 321699 h 2676536"/>
                  <a:gd name="connsiteX46" fmla="*/ 2788215 w 3543300"/>
                  <a:gd name="connsiteY46" fmla="*/ 312048 h 2676536"/>
                  <a:gd name="connsiteX47" fmla="*/ 2754823 w 3543300"/>
                  <a:gd name="connsiteY47" fmla="*/ 268082 h 2676536"/>
                  <a:gd name="connsiteX48" fmla="*/ 2783906 w 3543300"/>
                  <a:gd name="connsiteY48" fmla="*/ 239665 h 2676536"/>
                  <a:gd name="connsiteX49" fmla="*/ 2819452 w 3543300"/>
                  <a:gd name="connsiteY49" fmla="*/ 232695 h 2676536"/>
                  <a:gd name="connsiteX50" fmla="*/ 2860923 w 3543300"/>
                  <a:gd name="connsiteY50" fmla="*/ 242882 h 2676536"/>
                  <a:gd name="connsiteX51" fmla="*/ 2888929 w 3543300"/>
                  <a:gd name="connsiteY51" fmla="*/ 226798 h 2676536"/>
                  <a:gd name="connsiteX52" fmla="*/ 2881927 w 3543300"/>
                  <a:gd name="connsiteY52" fmla="*/ 189266 h 2676536"/>
                  <a:gd name="connsiteX53" fmla="*/ 2903470 w 3543300"/>
                  <a:gd name="connsiteY53" fmla="*/ 166747 h 2676536"/>
                  <a:gd name="connsiteX54" fmla="*/ 2894853 w 3543300"/>
                  <a:gd name="connsiteY54" fmla="*/ 141011 h 2676536"/>
                  <a:gd name="connsiteX55" fmla="*/ 2936862 w 3543300"/>
                  <a:gd name="connsiteY55" fmla="*/ 110986 h 2676536"/>
                  <a:gd name="connsiteX56" fmla="*/ 2930938 w 3543300"/>
                  <a:gd name="connsiteY56" fmla="*/ 56297 h 2676536"/>
                  <a:gd name="connsiteX57" fmla="*/ 2914780 w 3543300"/>
                  <a:gd name="connsiteY57" fmla="*/ 25736 h 2676536"/>
                  <a:gd name="connsiteX58" fmla="*/ 2884081 w 3543300"/>
                  <a:gd name="connsiteY58" fmla="*/ 34850 h 2676536"/>
                  <a:gd name="connsiteX59" fmla="*/ 2881096 w 3543300"/>
                  <a:gd name="connsiteY59" fmla="*/ 17020 h 2676536"/>
                  <a:gd name="connsiteX60" fmla="*/ 2643067 w 3543300"/>
                  <a:gd name="connsiteY60" fmla="*/ 17020 h 2676536"/>
                  <a:gd name="connsiteX61" fmla="*/ 2641722 w 3543300"/>
                  <a:gd name="connsiteY61" fmla="*/ 21982 h 2676536"/>
                  <a:gd name="connsiteX62" fmla="*/ 2665419 w 3543300"/>
                  <a:gd name="connsiteY62" fmla="*/ 58978 h 2676536"/>
                  <a:gd name="connsiteX63" fmla="*/ 2655725 w 3543300"/>
                  <a:gd name="connsiteY63" fmla="*/ 110986 h 2676536"/>
                  <a:gd name="connsiteX64" fmla="*/ 2634720 w 3543300"/>
                  <a:gd name="connsiteY64" fmla="*/ 120101 h 2676536"/>
                  <a:gd name="connsiteX65" fmla="*/ 2630412 w 3543300"/>
                  <a:gd name="connsiteY65" fmla="*/ 144228 h 2676536"/>
                  <a:gd name="connsiteX66" fmla="*/ 2614254 w 3543300"/>
                  <a:gd name="connsiteY66" fmla="*/ 157632 h 2676536"/>
                  <a:gd name="connsiteX67" fmla="*/ 2612100 w 3543300"/>
                  <a:gd name="connsiteY67" fmla="*/ 192483 h 2676536"/>
                  <a:gd name="connsiteX68" fmla="*/ 2586787 w 3543300"/>
                  <a:gd name="connsiteY68" fmla="*/ 187657 h 2676536"/>
                  <a:gd name="connsiteX69" fmla="*/ 2572245 w 3543300"/>
                  <a:gd name="connsiteY69" fmla="*/ 205887 h 2676536"/>
                  <a:gd name="connsiteX70" fmla="*/ 2661110 w 3543300"/>
                  <a:gd name="connsiteY70" fmla="*/ 275052 h 2676536"/>
                  <a:gd name="connsiteX71" fmla="*/ 2694502 w 3543300"/>
                  <a:gd name="connsiteY71" fmla="*/ 310439 h 2676536"/>
                  <a:gd name="connsiteX72" fmla="*/ 2675113 w 3543300"/>
                  <a:gd name="connsiteY72" fmla="*/ 353333 h 2676536"/>
                  <a:gd name="connsiteX73" fmla="*/ 2641183 w 3543300"/>
                  <a:gd name="connsiteY73" fmla="*/ 342073 h 2676536"/>
                  <a:gd name="connsiteX74" fmla="*/ 2605637 w 3543300"/>
                  <a:gd name="connsiteY74" fmla="*/ 309903 h 2676536"/>
                  <a:gd name="connsiteX75" fmla="*/ 2586787 w 3543300"/>
                  <a:gd name="connsiteY75" fmla="*/ 345826 h 2676536"/>
                  <a:gd name="connsiteX76" fmla="*/ 2548009 w 3543300"/>
                  <a:gd name="connsiteY76" fmla="*/ 368345 h 2676536"/>
                  <a:gd name="connsiteX77" fmla="*/ 2520542 w 3543300"/>
                  <a:gd name="connsiteY77" fmla="*/ 342609 h 2676536"/>
                  <a:gd name="connsiteX78" fmla="*/ 2486073 w 3543300"/>
                  <a:gd name="connsiteY78" fmla="*/ 337248 h 2676536"/>
                  <a:gd name="connsiteX79" fmla="*/ 2505462 w 3543300"/>
                  <a:gd name="connsiteY79" fmla="*/ 303469 h 2676536"/>
                  <a:gd name="connsiteX80" fmla="*/ 2510309 w 3543300"/>
                  <a:gd name="connsiteY80" fmla="*/ 272908 h 2676536"/>
                  <a:gd name="connsiteX81" fmla="*/ 2500614 w 3543300"/>
                  <a:gd name="connsiteY81" fmla="*/ 257359 h 2676536"/>
                  <a:gd name="connsiteX82" fmla="*/ 2453758 w 3543300"/>
                  <a:gd name="connsiteY82" fmla="*/ 310439 h 2676536"/>
                  <a:gd name="connsiteX83" fmla="*/ 2411749 w 3543300"/>
                  <a:gd name="connsiteY83" fmla="*/ 308831 h 2676536"/>
                  <a:gd name="connsiteX84" fmla="*/ 2393976 w 3543300"/>
                  <a:gd name="connsiteY84" fmla="*/ 359766 h 2676536"/>
                  <a:gd name="connsiteX85" fmla="*/ 2358430 w 3543300"/>
                  <a:gd name="connsiteY85" fmla="*/ 403732 h 2676536"/>
                  <a:gd name="connsiteX86" fmla="*/ 2320191 w 3543300"/>
                  <a:gd name="connsiteY86" fmla="*/ 447161 h 2676536"/>
                  <a:gd name="connsiteX87" fmla="*/ 2288954 w 3543300"/>
                  <a:gd name="connsiteY87" fmla="*/ 482548 h 2676536"/>
                  <a:gd name="connsiteX88" fmla="*/ 2266333 w 3543300"/>
                  <a:gd name="connsiteY88" fmla="*/ 522761 h 2676536"/>
                  <a:gd name="connsiteX89" fmla="*/ 2258793 w 3543300"/>
                  <a:gd name="connsiteY89" fmla="*/ 572088 h 2676536"/>
                  <a:gd name="connsiteX90" fmla="*/ 2259870 w 3543300"/>
                  <a:gd name="connsiteY90" fmla="*/ 636964 h 2676536"/>
                  <a:gd name="connsiteX91" fmla="*/ 2306727 w 3543300"/>
                  <a:gd name="connsiteY91" fmla="*/ 650904 h 2676536"/>
                  <a:gd name="connsiteX92" fmla="*/ 2316960 w 3543300"/>
                  <a:gd name="connsiteY92" fmla="*/ 698087 h 2676536"/>
                  <a:gd name="connsiteX93" fmla="*/ 2340657 w 3543300"/>
                  <a:gd name="connsiteY93" fmla="*/ 736154 h 2676536"/>
                  <a:gd name="connsiteX94" fmla="*/ 2381050 w 3543300"/>
                  <a:gd name="connsiteY94" fmla="*/ 731329 h 2676536"/>
                  <a:gd name="connsiteX95" fmla="*/ 2426829 w 3543300"/>
                  <a:gd name="connsiteY95" fmla="*/ 755456 h 2676536"/>
                  <a:gd name="connsiteX96" fmla="*/ 2480148 w 3543300"/>
                  <a:gd name="connsiteY96" fmla="*/ 797277 h 2676536"/>
                  <a:gd name="connsiteX97" fmla="*/ 2535083 w 3543300"/>
                  <a:gd name="connsiteY97" fmla="*/ 818724 h 2676536"/>
                  <a:gd name="connsiteX98" fmla="*/ 2570091 w 3543300"/>
                  <a:gd name="connsiteY98" fmla="*/ 843924 h 2676536"/>
                  <a:gd name="connsiteX99" fmla="*/ 2633643 w 3543300"/>
                  <a:gd name="connsiteY99" fmla="*/ 842315 h 2676536"/>
                  <a:gd name="connsiteX100" fmla="*/ 2636874 w 3543300"/>
                  <a:gd name="connsiteY100" fmla="*/ 880919 h 2676536"/>
                  <a:gd name="connsiteX101" fmla="*/ 2632027 w 3543300"/>
                  <a:gd name="connsiteY101" fmla="*/ 927565 h 2676536"/>
                  <a:gd name="connsiteX102" fmla="*/ 2664342 w 3543300"/>
                  <a:gd name="connsiteY102" fmla="*/ 998339 h 2676536"/>
                  <a:gd name="connsiteX103" fmla="*/ 2706351 w 3543300"/>
                  <a:gd name="connsiteY103" fmla="*/ 1043913 h 2676536"/>
                  <a:gd name="connsiteX104" fmla="*/ 2725740 w 3543300"/>
                  <a:gd name="connsiteY104" fmla="*/ 1028901 h 2676536"/>
                  <a:gd name="connsiteX105" fmla="*/ 2751591 w 3543300"/>
                  <a:gd name="connsiteY105" fmla="*/ 998339 h 2676536"/>
                  <a:gd name="connsiteX106" fmla="*/ 2737050 w 3543300"/>
                  <a:gd name="connsiteY106" fmla="*/ 916842 h 2676536"/>
                  <a:gd name="connsiteX107" fmla="*/ 2716045 w 3543300"/>
                  <a:gd name="connsiteY107" fmla="*/ 884672 h 2676536"/>
                  <a:gd name="connsiteX108" fmla="*/ 2723585 w 3543300"/>
                  <a:gd name="connsiteY108" fmla="*/ 850894 h 2676536"/>
                  <a:gd name="connsiteX109" fmla="*/ 2755900 w 3543300"/>
                  <a:gd name="connsiteY109" fmla="*/ 846068 h 2676536"/>
                  <a:gd name="connsiteX110" fmla="*/ 2795216 w 3543300"/>
                  <a:gd name="connsiteY110" fmla="*/ 818188 h 2676536"/>
                  <a:gd name="connsiteX111" fmla="*/ 2804911 w 3543300"/>
                  <a:gd name="connsiteY111" fmla="*/ 758673 h 2676536"/>
                  <a:gd name="connsiteX112" fmla="*/ 2806526 w 3543300"/>
                  <a:gd name="connsiteY112" fmla="*/ 712563 h 2676536"/>
                  <a:gd name="connsiteX113" fmla="*/ 2776905 w 3543300"/>
                  <a:gd name="connsiteY113" fmla="*/ 675568 h 2676536"/>
                  <a:gd name="connsiteX114" fmla="*/ 2754284 w 3543300"/>
                  <a:gd name="connsiteY114" fmla="*/ 662700 h 2676536"/>
                  <a:gd name="connsiteX115" fmla="*/ 2744590 w 3543300"/>
                  <a:gd name="connsiteY115" fmla="*/ 631602 h 2676536"/>
                  <a:gd name="connsiteX116" fmla="*/ 2762902 w 3543300"/>
                  <a:gd name="connsiteY116" fmla="*/ 608011 h 2676536"/>
                  <a:gd name="connsiteX117" fmla="*/ 2774212 w 3543300"/>
                  <a:gd name="connsiteY117" fmla="*/ 585492 h 2676536"/>
                  <a:gd name="connsiteX118" fmla="*/ 2773673 w 3543300"/>
                  <a:gd name="connsiteY118" fmla="*/ 552786 h 2676536"/>
                  <a:gd name="connsiteX119" fmla="*/ 2746744 w 3543300"/>
                  <a:gd name="connsiteY119" fmla="*/ 536701 h 2676536"/>
                  <a:gd name="connsiteX120" fmla="*/ 2741358 w 3543300"/>
                  <a:gd name="connsiteY120" fmla="*/ 521152 h 2676536"/>
                  <a:gd name="connsiteX121" fmla="*/ 2767210 w 3543300"/>
                  <a:gd name="connsiteY121" fmla="*/ 506140 h 2676536"/>
                  <a:gd name="connsiteX122" fmla="*/ 2767749 w 3543300"/>
                  <a:gd name="connsiteY122" fmla="*/ 480404 h 2676536"/>
                  <a:gd name="connsiteX123" fmla="*/ 2780136 w 3543300"/>
                  <a:gd name="connsiteY123" fmla="*/ 456812 h 2676536"/>
                  <a:gd name="connsiteX124" fmla="*/ 2786599 w 3543300"/>
                  <a:gd name="connsiteY124" fmla="*/ 435902 h 2676536"/>
                  <a:gd name="connsiteX125" fmla="*/ 2824299 w 3543300"/>
                  <a:gd name="connsiteY125" fmla="*/ 432685 h 2676536"/>
                  <a:gd name="connsiteX126" fmla="*/ 2843688 w 3543300"/>
                  <a:gd name="connsiteY126" fmla="*/ 424642 h 2676536"/>
                  <a:gd name="connsiteX127" fmla="*/ 2867386 w 3543300"/>
                  <a:gd name="connsiteY127" fmla="*/ 435366 h 2676536"/>
                  <a:gd name="connsiteX128" fmla="*/ 2890006 w 3543300"/>
                  <a:gd name="connsiteY128" fmla="*/ 411238 h 2676536"/>
                  <a:gd name="connsiteX129" fmla="*/ 2917473 w 3543300"/>
                  <a:gd name="connsiteY129" fmla="*/ 425715 h 2676536"/>
                  <a:gd name="connsiteX130" fmla="*/ 2940093 w 3543300"/>
                  <a:gd name="connsiteY130" fmla="*/ 445017 h 2676536"/>
                  <a:gd name="connsiteX131" fmla="*/ 2962714 w 3543300"/>
                  <a:gd name="connsiteY131" fmla="*/ 471289 h 2676536"/>
                  <a:gd name="connsiteX132" fmla="*/ 2990720 w 3543300"/>
                  <a:gd name="connsiteY132" fmla="*/ 517399 h 2676536"/>
                  <a:gd name="connsiteX133" fmla="*/ 3022496 w 3543300"/>
                  <a:gd name="connsiteY133" fmla="*/ 501850 h 2676536"/>
                  <a:gd name="connsiteX134" fmla="*/ 3030574 w 3543300"/>
                  <a:gd name="connsiteY134" fmla="*/ 530803 h 2676536"/>
                  <a:gd name="connsiteX135" fmla="*/ 3019803 w 3543300"/>
                  <a:gd name="connsiteY135" fmla="*/ 572624 h 2676536"/>
                  <a:gd name="connsiteX136" fmla="*/ 3031113 w 3543300"/>
                  <a:gd name="connsiteY136" fmla="*/ 633211 h 2676536"/>
                  <a:gd name="connsiteX137" fmla="*/ 3066121 w 3543300"/>
                  <a:gd name="connsiteY137" fmla="*/ 647687 h 2676536"/>
                  <a:gd name="connsiteX138" fmla="*/ 3105437 w 3543300"/>
                  <a:gd name="connsiteY138" fmla="*/ 703984 h 2676536"/>
                  <a:gd name="connsiteX139" fmla="*/ 3158217 w 3543300"/>
                  <a:gd name="connsiteY139" fmla="*/ 658947 h 2676536"/>
                  <a:gd name="connsiteX140" fmla="*/ 3150139 w 3543300"/>
                  <a:gd name="connsiteY140" fmla="*/ 638572 h 2676536"/>
                  <a:gd name="connsiteX141" fmla="*/ 3182453 w 3543300"/>
                  <a:gd name="connsiteY141" fmla="*/ 572088 h 2676536"/>
                  <a:gd name="connsiteX142" fmla="*/ 3198611 w 3543300"/>
                  <a:gd name="connsiteY142" fmla="*/ 575305 h 2676536"/>
                  <a:gd name="connsiteX143" fmla="*/ 3199149 w 3543300"/>
                  <a:gd name="connsiteY143" fmla="*/ 598360 h 2676536"/>
                  <a:gd name="connsiteX144" fmla="*/ 3230925 w 3543300"/>
                  <a:gd name="connsiteY144" fmla="*/ 633211 h 2676536"/>
                  <a:gd name="connsiteX145" fmla="*/ 3237927 w 3543300"/>
                  <a:gd name="connsiteY145" fmla="*/ 666989 h 2676536"/>
                  <a:gd name="connsiteX146" fmla="*/ 3251930 w 3543300"/>
                  <a:gd name="connsiteY146" fmla="*/ 690044 h 2676536"/>
                  <a:gd name="connsiteX147" fmla="*/ 3247621 w 3543300"/>
                  <a:gd name="connsiteY147" fmla="*/ 723823 h 2676536"/>
                  <a:gd name="connsiteX148" fmla="*/ 3279936 w 3543300"/>
                  <a:gd name="connsiteY148" fmla="*/ 739908 h 2676536"/>
                  <a:gd name="connsiteX149" fmla="*/ 3265394 w 3543300"/>
                  <a:gd name="connsiteY149" fmla="*/ 770469 h 2676536"/>
                  <a:gd name="connsiteX150" fmla="*/ 3268087 w 3543300"/>
                  <a:gd name="connsiteY150" fmla="*/ 789771 h 2676536"/>
                  <a:gd name="connsiteX151" fmla="*/ 3289630 w 3543300"/>
                  <a:gd name="connsiteY151" fmla="*/ 810145 h 2676536"/>
                  <a:gd name="connsiteX152" fmla="*/ 3303633 w 3543300"/>
                  <a:gd name="connsiteY152" fmla="*/ 833200 h 2676536"/>
                  <a:gd name="connsiteX153" fmla="*/ 3337563 w 3543300"/>
                  <a:gd name="connsiteY153" fmla="*/ 845532 h 2676536"/>
                  <a:gd name="connsiteX154" fmla="*/ 3347796 w 3543300"/>
                  <a:gd name="connsiteY154" fmla="*/ 860009 h 2676536"/>
                  <a:gd name="connsiteX155" fmla="*/ 3379572 w 3543300"/>
                  <a:gd name="connsiteY155" fmla="*/ 855719 h 2676536"/>
                  <a:gd name="connsiteX156" fmla="*/ 3394653 w 3543300"/>
                  <a:gd name="connsiteY156" fmla="*/ 884672 h 2676536"/>
                  <a:gd name="connsiteX157" fmla="*/ 3401116 w 3543300"/>
                  <a:gd name="connsiteY157" fmla="*/ 908264 h 2676536"/>
                  <a:gd name="connsiteX158" fmla="*/ 3425352 w 3543300"/>
                  <a:gd name="connsiteY158" fmla="*/ 914698 h 2676536"/>
                  <a:gd name="connsiteX159" fmla="*/ 3445818 w 3543300"/>
                  <a:gd name="connsiteY159" fmla="*/ 942042 h 2676536"/>
                  <a:gd name="connsiteX160" fmla="*/ 3438277 w 3543300"/>
                  <a:gd name="connsiteY160" fmla="*/ 969386 h 2676536"/>
                  <a:gd name="connsiteX161" fmla="*/ 3447433 w 3543300"/>
                  <a:gd name="connsiteY161" fmla="*/ 999948 h 2676536"/>
                  <a:gd name="connsiteX162" fmla="*/ 3447433 w 3543300"/>
                  <a:gd name="connsiteY162" fmla="*/ 1021394 h 2676536"/>
                  <a:gd name="connsiteX163" fmla="*/ 3456050 w 3543300"/>
                  <a:gd name="connsiteY163" fmla="*/ 1035335 h 2676536"/>
                  <a:gd name="connsiteX164" fmla="*/ 3437739 w 3543300"/>
                  <a:gd name="connsiteY164" fmla="*/ 1054637 h 2676536"/>
                  <a:gd name="connsiteX165" fmla="*/ 3447433 w 3543300"/>
                  <a:gd name="connsiteY165" fmla="*/ 1070722 h 2676536"/>
                  <a:gd name="connsiteX166" fmla="*/ 3454435 w 3543300"/>
                  <a:gd name="connsiteY166" fmla="*/ 1098602 h 2676536"/>
                  <a:gd name="connsiteX167" fmla="*/ 3468438 w 3543300"/>
                  <a:gd name="connsiteY167" fmla="*/ 1118976 h 2676536"/>
                  <a:gd name="connsiteX168" fmla="*/ 3475439 w 3543300"/>
                  <a:gd name="connsiteY168" fmla="*/ 1152755 h 2676536"/>
                  <a:gd name="connsiteX169" fmla="*/ 3498059 w 3543300"/>
                  <a:gd name="connsiteY169" fmla="*/ 1156508 h 2676536"/>
                  <a:gd name="connsiteX170" fmla="*/ 3519064 w 3543300"/>
                  <a:gd name="connsiteY170" fmla="*/ 1147929 h 2676536"/>
                  <a:gd name="connsiteX171" fmla="*/ 3534683 w 3543300"/>
                  <a:gd name="connsiteY171" fmla="*/ 1159725 h 2676536"/>
                  <a:gd name="connsiteX172" fmla="*/ 3542761 w 3543300"/>
                  <a:gd name="connsiteY172" fmla="*/ 1194576 h 2676536"/>
                  <a:gd name="connsiteX173" fmla="*/ 3543300 w 3543300"/>
                  <a:gd name="connsiteY173" fmla="*/ 1231571 h 2676536"/>
                  <a:gd name="connsiteX174" fmla="*/ 3527143 w 3543300"/>
                  <a:gd name="connsiteY174" fmla="*/ 1256235 h 2676536"/>
                  <a:gd name="connsiteX175" fmla="*/ 3510447 w 3543300"/>
                  <a:gd name="connsiteY175" fmla="*/ 1263741 h 2676536"/>
                  <a:gd name="connsiteX176" fmla="*/ 3486211 w 3543300"/>
                  <a:gd name="connsiteY176" fmla="*/ 1262669 h 2676536"/>
                  <a:gd name="connsiteX177" fmla="*/ 3478671 w 3543300"/>
                  <a:gd name="connsiteY177" fmla="*/ 1238005 h 2676536"/>
                  <a:gd name="connsiteX178" fmla="*/ 3450665 w 3543300"/>
                  <a:gd name="connsiteY178" fmla="*/ 1246584 h 2676536"/>
                  <a:gd name="connsiteX179" fmla="*/ 3409194 w 3543300"/>
                  <a:gd name="connsiteY179" fmla="*/ 1246048 h 2676536"/>
                  <a:gd name="connsiteX180" fmla="*/ 3398961 w 3543300"/>
                  <a:gd name="connsiteY180" fmla="*/ 1236933 h 2676536"/>
                  <a:gd name="connsiteX181" fmla="*/ 3365031 w 3543300"/>
                  <a:gd name="connsiteY181" fmla="*/ 1242831 h 2676536"/>
                  <a:gd name="connsiteX182" fmla="*/ 3366647 w 3543300"/>
                  <a:gd name="connsiteY182" fmla="*/ 1217095 h 2676536"/>
                  <a:gd name="connsiteX183" fmla="*/ 3403808 w 3543300"/>
                  <a:gd name="connsiteY183" fmla="*/ 1147929 h 2676536"/>
                  <a:gd name="connsiteX184" fmla="*/ 3422120 w 3543300"/>
                  <a:gd name="connsiteY184" fmla="*/ 1094849 h 2676536"/>
                  <a:gd name="connsiteX185" fmla="*/ 3410271 w 3543300"/>
                  <a:gd name="connsiteY185" fmla="*/ 1061071 h 2676536"/>
                  <a:gd name="connsiteX186" fmla="*/ 3386035 w 3543300"/>
                  <a:gd name="connsiteY186" fmla="*/ 1068041 h 2676536"/>
                  <a:gd name="connsiteX187" fmla="*/ 3359107 w 3543300"/>
                  <a:gd name="connsiteY187" fmla="*/ 1098602 h 2676536"/>
                  <a:gd name="connsiteX188" fmla="*/ 3326253 w 3543300"/>
                  <a:gd name="connsiteY188" fmla="*/ 1120585 h 2676536"/>
                  <a:gd name="connsiteX189" fmla="*/ 3290707 w 3543300"/>
                  <a:gd name="connsiteY189" fmla="*/ 1130772 h 2676536"/>
                  <a:gd name="connsiteX190" fmla="*/ 3257315 w 3543300"/>
                  <a:gd name="connsiteY190" fmla="*/ 1122730 h 2676536"/>
                  <a:gd name="connsiteX191" fmla="*/ 3218538 w 3543300"/>
                  <a:gd name="connsiteY191" fmla="*/ 1122730 h 2676536"/>
                  <a:gd name="connsiteX192" fmla="*/ 3199149 w 3543300"/>
                  <a:gd name="connsiteY192" fmla="*/ 1116296 h 2676536"/>
                  <a:gd name="connsiteX193" fmla="*/ 3177606 w 3543300"/>
                  <a:gd name="connsiteY193" fmla="*/ 1114687 h 2676536"/>
                  <a:gd name="connsiteX194" fmla="*/ 3153909 w 3543300"/>
                  <a:gd name="connsiteY194" fmla="*/ 1113079 h 2676536"/>
                  <a:gd name="connsiteX195" fmla="*/ 3128057 w 3543300"/>
                  <a:gd name="connsiteY195" fmla="*/ 1123802 h 2676536"/>
                  <a:gd name="connsiteX196" fmla="*/ 3117824 w 3543300"/>
                  <a:gd name="connsiteY196" fmla="*/ 1140423 h 2676536"/>
                  <a:gd name="connsiteX197" fmla="*/ 3125903 w 3543300"/>
                  <a:gd name="connsiteY197" fmla="*/ 1167231 h 2676536"/>
                  <a:gd name="connsiteX198" fmla="*/ 3163064 w 3543300"/>
                  <a:gd name="connsiteY198" fmla="*/ 1148466 h 2676536"/>
                  <a:gd name="connsiteX199" fmla="*/ 3190532 w 3543300"/>
                  <a:gd name="connsiteY199" fmla="*/ 1159725 h 2676536"/>
                  <a:gd name="connsiteX200" fmla="*/ 3205612 w 3543300"/>
                  <a:gd name="connsiteY200" fmla="*/ 1184925 h 2676536"/>
                  <a:gd name="connsiteX201" fmla="*/ 3205073 w 3543300"/>
                  <a:gd name="connsiteY201" fmla="*/ 1209052 h 2676536"/>
                  <a:gd name="connsiteX202" fmla="*/ 3177606 w 3543300"/>
                  <a:gd name="connsiteY202" fmla="*/ 1211197 h 2676536"/>
                  <a:gd name="connsiteX203" fmla="*/ 3172759 w 3543300"/>
                  <a:gd name="connsiteY203" fmla="*/ 1229963 h 2676536"/>
                  <a:gd name="connsiteX204" fmla="*/ 3195379 w 3543300"/>
                  <a:gd name="connsiteY204" fmla="*/ 1255699 h 2676536"/>
                  <a:gd name="connsiteX205" fmla="*/ 3198611 w 3543300"/>
                  <a:gd name="connsiteY205" fmla="*/ 1279826 h 2676536"/>
                  <a:gd name="connsiteX206" fmla="*/ 3245467 w 3543300"/>
                  <a:gd name="connsiteY206" fmla="*/ 1260524 h 2676536"/>
                  <a:gd name="connsiteX207" fmla="*/ 3282629 w 3543300"/>
                  <a:gd name="connsiteY207" fmla="*/ 1307170 h 2676536"/>
                  <a:gd name="connsiteX208" fmla="*/ 3299324 w 3543300"/>
                  <a:gd name="connsiteY208" fmla="*/ 1275537 h 2676536"/>
                  <a:gd name="connsiteX209" fmla="*/ 3324638 w 3543300"/>
                  <a:gd name="connsiteY209" fmla="*/ 1269103 h 2676536"/>
                  <a:gd name="connsiteX210" fmla="*/ 3332716 w 3543300"/>
                  <a:gd name="connsiteY210" fmla="*/ 1318966 h 2676536"/>
                  <a:gd name="connsiteX211" fmla="*/ 3282629 w 3543300"/>
                  <a:gd name="connsiteY211" fmla="*/ 1351136 h 2676536"/>
                  <a:gd name="connsiteX212" fmla="*/ 3195379 w 3543300"/>
                  <a:gd name="connsiteY212" fmla="*/ 1389740 h 2676536"/>
                  <a:gd name="connsiteX213" fmla="*/ 3166296 w 3543300"/>
                  <a:gd name="connsiteY213" fmla="*/ 1421374 h 2676536"/>
                  <a:gd name="connsiteX214" fmla="*/ 3142060 w 3543300"/>
                  <a:gd name="connsiteY214" fmla="*/ 1404216 h 2676536"/>
                  <a:gd name="connsiteX215" fmla="*/ 3138828 w 3543300"/>
                  <a:gd name="connsiteY215" fmla="*/ 1389204 h 2676536"/>
                  <a:gd name="connsiteX216" fmla="*/ 3189455 w 3543300"/>
                  <a:gd name="connsiteY216" fmla="*/ 1345774 h 2676536"/>
                  <a:gd name="connsiteX217" fmla="*/ 3174913 w 3543300"/>
                  <a:gd name="connsiteY217" fmla="*/ 1334515 h 2676536"/>
                  <a:gd name="connsiteX218" fmla="*/ 3040269 w 3543300"/>
                  <a:gd name="connsiteY218" fmla="*/ 1406897 h 2676536"/>
                  <a:gd name="connsiteX219" fmla="*/ 3012801 w 3543300"/>
                  <a:gd name="connsiteY219" fmla="*/ 1427808 h 2676536"/>
                  <a:gd name="connsiteX220" fmla="*/ 3005261 w 3543300"/>
                  <a:gd name="connsiteY220" fmla="*/ 1456761 h 2676536"/>
                  <a:gd name="connsiteX221" fmla="*/ 3012801 w 3543300"/>
                  <a:gd name="connsiteY221" fmla="*/ 1480888 h 2676536"/>
                  <a:gd name="connsiteX222" fmla="*/ 3029497 w 3543300"/>
                  <a:gd name="connsiteY222" fmla="*/ 1500190 h 2676536"/>
                  <a:gd name="connsiteX223" fmla="*/ 3017649 w 3543300"/>
                  <a:gd name="connsiteY223" fmla="*/ 1507160 h 2676536"/>
                  <a:gd name="connsiteX224" fmla="*/ 2982641 w 3543300"/>
                  <a:gd name="connsiteY224" fmla="*/ 1492684 h 2676536"/>
                  <a:gd name="connsiteX225" fmla="*/ 2976178 w 3543300"/>
                  <a:gd name="connsiteY225" fmla="*/ 1516811 h 2676536"/>
                  <a:gd name="connsiteX226" fmla="*/ 2921243 w 3543300"/>
                  <a:gd name="connsiteY226" fmla="*/ 1542547 h 2676536"/>
                  <a:gd name="connsiteX227" fmla="*/ 2864154 w 3543300"/>
                  <a:gd name="connsiteY227" fmla="*/ 1627261 h 2676536"/>
                  <a:gd name="connsiteX228" fmla="*/ 2835609 w 3543300"/>
                  <a:gd name="connsiteY228" fmla="*/ 1650316 h 2676536"/>
                  <a:gd name="connsiteX229" fmla="*/ 2854460 w 3543300"/>
                  <a:gd name="connsiteY229" fmla="*/ 1667473 h 2676536"/>
                  <a:gd name="connsiteX230" fmla="*/ 2856614 w 3543300"/>
                  <a:gd name="connsiteY230" fmla="*/ 1694818 h 2676536"/>
                  <a:gd name="connsiteX231" fmla="*/ 2847997 w 3543300"/>
                  <a:gd name="connsiteY231" fmla="*/ 1710903 h 2676536"/>
                  <a:gd name="connsiteX232" fmla="*/ 2844765 w 3543300"/>
                  <a:gd name="connsiteY232" fmla="*/ 1724307 h 2676536"/>
                  <a:gd name="connsiteX233" fmla="*/ 2819452 w 3543300"/>
                  <a:gd name="connsiteY233" fmla="*/ 1748434 h 2676536"/>
                  <a:gd name="connsiteX234" fmla="*/ 2810835 w 3543300"/>
                  <a:gd name="connsiteY234" fmla="*/ 1767736 h 2676536"/>
                  <a:gd name="connsiteX235" fmla="*/ 2786599 w 3543300"/>
                  <a:gd name="connsiteY235" fmla="*/ 1776851 h 2676536"/>
                  <a:gd name="connsiteX236" fmla="*/ 2740281 w 3543300"/>
                  <a:gd name="connsiteY236" fmla="*/ 1817063 h 2676536"/>
                  <a:gd name="connsiteX237" fmla="*/ 2691809 w 3543300"/>
                  <a:gd name="connsiteY237" fmla="*/ 1848161 h 2676536"/>
                  <a:gd name="connsiteX238" fmla="*/ 2679961 w 3543300"/>
                  <a:gd name="connsiteY238" fmla="*/ 1920007 h 2676536"/>
                  <a:gd name="connsiteX239" fmla="*/ 2690194 w 3543300"/>
                  <a:gd name="connsiteY239" fmla="*/ 1957539 h 2676536"/>
                  <a:gd name="connsiteX240" fmla="*/ 2709044 w 3543300"/>
                  <a:gd name="connsiteY240" fmla="*/ 1988100 h 2676536"/>
                  <a:gd name="connsiteX241" fmla="*/ 2723585 w 3543300"/>
                  <a:gd name="connsiteY241" fmla="*/ 2037427 h 2676536"/>
                  <a:gd name="connsiteX242" fmla="*/ 2721970 w 3543300"/>
                  <a:gd name="connsiteY242" fmla="*/ 2080857 h 2676536"/>
                  <a:gd name="connsiteX243" fmla="*/ 2712275 w 3543300"/>
                  <a:gd name="connsiteY243" fmla="*/ 2103912 h 2676536"/>
                  <a:gd name="connsiteX244" fmla="*/ 2686424 w 3543300"/>
                  <a:gd name="connsiteY244" fmla="*/ 2109810 h 2676536"/>
                  <a:gd name="connsiteX245" fmla="*/ 2633643 w 3543300"/>
                  <a:gd name="connsiteY245" fmla="*/ 2026168 h 2676536"/>
                  <a:gd name="connsiteX246" fmla="*/ 2631489 w 3543300"/>
                  <a:gd name="connsiteY246" fmla="*/ 2000968 h 2676536"/>
                  <a:gd name="connsiteX247" fmla="*/ 2639567 w 3543300"/>
                  <a:gd name="connsiteY247" fmla="*/ 1981666 h 2676536"/>
                  <a:gd name="connsiteX248" fmla="*/ 2620717 w 3543300"/>
                  <a:gd name="connsiteY248" fmla="*/ 1963437 h 2676536"/>
                  <a:gd name="connsiteX249" fmla="*/ 2599174 w 3543300"/>
                  <a:gd name="connsiteY249" fmla="*/ 1946279 h 2676536"/>
                  <a:gd name="connsiteX250" fmla="*/ 2501153 w 3543300"/>
                  <a:gd name="connsiteY250" fmla="*/ 1929658 h 2676536"/>
                  <a:gd name="connsiteX251" fmla="*/ 2444602 w 3543300"/>
                  <a:gd name="connsiteY251" fmla="*/ 1934484 h 2676536"/>
                  <a:gd name="connsiteX252" fmla="*/ 2402593 w 3543300"/>
                  <a:gd name="connsiteY252" fmla="*/ 1957003 h 2676536"/>
                  <a:gd name="connsiteX253" fmla="*/ 2364893 w 3543300"/>
                  <a:gd name="connsiteY253" fmla="*/ 1949496 h 2676536"/>
                  <a:gd name="connsiteX254" fmla="*/ 2314805 w 3543300"/>
                  <a:gd name="connsiteY254" fmla="*/ 1933411 h 2676536"/>
                  <a:gd name="connsiteX255" fmla="*/ 2262025 w 3543300"/>
                  <a:gd name="connsiteY255" fmla="*/ 1955394 h 2676536"/>
                  <a:gd name="connsiteX256" fmla="*/ 2219477 w 3543300"/>
                  <a:gd name="connsiteY256" fmla="*/ 1982738 h 2676536"/>
                  <a:gd name="connsiteX257" fmla="*/ 2184470 w 3543300"/>
                  <a:gd name="connsiteY257" fmla="*/ 2027776 h 2676536"/>
                  <a:gd name="connsiteX258" fmla="*/ 2183931 w 3543300"/>
                  <a:gd name="connsiteY258" fmla="*/ 2076031 h 2676536"/>
                  <a:gd name="connsiteX259" fmla="*/ 2192010 w 3543300"/>
                  <a:gd name="connsiteY259" fmla="*/ 2090508 h 2676536"/>
                  <a:gd name="connsiteX260" fmla="*/ 2184470 w 3543300"/>
                  <a:gd name="connsiteY260" fmla="*/ 2105520 h 2676536"/>
                  <a:gd name="connsiteX261" fmla="*/ 2177468 w 3543300"/>
                  <a:gd name="connsiteY261" fmla="*/ 2127503 h 2676536"/>
                  <a:gd name="connsiteX262" fmla="*/ 2181238 w 3543300"/>
                  <a:gd name="connsiteY262" fmla="*/ 2148414 h 2676536"/>
                  <a:gd name="connsiteX263" fmla="*/ 2174775 w 3543300"/>
                  <a:gd name="connsiteY263" fmla="*/ 2169860 h 2676536"/>
                  <a:gd name="connsiteX264" fmla="*/ 2171544 w 3543300"/>
                  <a:gd name="connsiteY264" fmla="*/ 2197205 h 2676536"/>
                  <a:gd name="connsiteX265" fmla="*/ 2180699 w 3543300"/>
                  <a:gd name="connsiteY265" fmla="*/ 2222940 h 2676536"/>
                  <a:gd name="connsiteX266" fmla="*/ 2185547 w 3543300"/>
                  <a:gd name="connsiteY266" fmla="*/ 2251357 h 2676536"/>
                  <a:gd name="connsiteX267" fmla="*/ 2204935 w 3543300"/>
                  <a:gd name="connsiteY267" fmla="*/ 2289961 h 2676536"/>
                  <a:gd name="connsiteX268" fmla="*/ 2211937 w 3543300"/>
                  <a:gd name="connsiteY268" fmla="*/ 2311408 h 2676536"/>
                  <a:gd name="connsiteX269" fmla="*/ 2234019 w 3543300"/>
                  <a:gd name="connsiteY269" fmla="*/ 2324276 h 2676536"/>
                  <a:gd name="connsiteX270" fmla="*/ 2253946 w 3543300"/>
                  <a:gd name="connsiteY270" fmla="*/ 2315697 h 2676536"/>
                  <a:gd name="connsiteX271" fmla="*/ 2269565 w 3543300"/>
                  <a:gd name="connsiteY271" fmla="*/ 2325884 h 2676536"/>
                  <a:gd name="connsiteX272" fmla="*/ 2295416 w 3543300"/>
                  <a:gd name="connsiteY272" fmla="*/ 2330173 h 2676536"/>
                  <a:gd name="connsiteX273" fmla="*/ 2316960 w 3543300"/>
                  <a:gd name="connsiteY273" fmla="*/ 2320523 h 2676536"/>
                  <a:gd name="connsiteX274" fmla="*/ 2343888 w 3543300"/>
                  <a:gd name="connsiteY274" fmla="*/ 2316233 h 2676536"/>
                  <a:gd name="connsiteX275" fmla="*/ 2374587 w 3543300"/>
                  <a:gd name="connsiteY275" fmla="*/ 2301757 h 2676536"/>
                  <a:gd name="connsiteX276" fmla="*/ 2391283 w 3543300"/>
                  <a:gd name="connsiteY276" fmla="*/ 2275485 h 2676536"/>
                  <a:gd name="connsiteX277" fmla="*/ 2400978 w 3543300"/>
                  <a:gd name="connsiteY277" fmla="*/ 2246532 h 2676536"/>
                  <a:gd name="connsiteX278" fmla="*/ 2421982 w 3543300"/>
                  <a:gd name="connsiteY278" fmla="*/ 2233664 h 2676536"/>
                  <a:gd name="connsiteX279" fmla="*/ 2445680 w 3543300"/>
                  <a:gd name="connsiteY279" fmla="*/ 2230983 h 2676536"/>
                  <a:gd name="connsiteX280" fmla="*/ 2460221 w 3543300"/>
                  <a:gd name="connsiteY280" fmla="*/ 2218115 h 2676536"/>
                  <a:gd name="connsiteX281" fmla="*/ 2486073 w 3543300"/>
                  <a:gd name="connsiteY281" fmla="*/ 2216506 h 2676536"/>
                  <a:gd name="connsiteX282" fmla="*/ 2508693 w 3543300"/>
                  <a:gd name="connsiteY282" fmla="*/ 2219187 h 2676536"/>
                  <a:gd name="connsiteX283" fmla="*/ 2513540 w 3543300"/>
                  <a:gd name="connsiteY283" fmla="*/ 2241706 h 2676536"/>
                  <a:gd name="connsiteX284" fmla="*/ 2488227 w 3543300"/>
                  <a:gd name="connsiteY284" fmla="*/ 2296395 h 2676536"/>
                  <a:gd name="connsiteX285" fmla="*/ 2486073 w 3543300"/>
                  <a:gd name="connsiteY285" fmla="*/ 2312480 h 2676536"/>
                  <a:gd name="connsiteX286" fmla="*/ 2483380 w 3543300"/>
                  <a:gd name="connsiteY286" fmla="*/ 2329101 h 2676536"/>
                  <a:gd name="connsiteX287" fmla="*/ 2473686 w 3543300"/>
                  <a:gd name="connsiteY287" fmla="*/ 2346795 h 2676536"/>
                  <a:gd name="connsiteX288" fmla="*/ 2463991 w 3543300"/>
                  <a:gd name="connsiteY288" fmla="*/ 2391832 h 2676536"/>
                  <a:gd name="connsiteX289" fmla="*/ 2480148 w 3543300"/>
                  <a:gd name="connsiteY289" fmla="*/ 2397730 h 2676536"/>
                  <a:gd name="connsiteX290" fmla="*/ 2530236 w 3543300"/>
                  <a:gd name="connsiteY290" fmla="*/ 2392905 h 2676536"/>
                  <a:gd name="connsiteX291" fmla="*/ 2568475 w 3543300"/>
                  <a:gd name="connsiteY291" fmla="*/ 2390224 h 2676536"/>
                  <a:gd name="connsiteX292" fmla="*/ 2595943 w 3543300"/>
                  <a:gd name="connsiteY292" fmla="*/ 2398266 h 2676536"/>
                  <a:gd name="connsiteX293" fmla="*/ 2594865 w 3543300"/>
                  <a:gd name="connsiteY293" fmla="*/ 2417568 h 2676536"/>
                  <a:gd name="connsiteX294" fmla="*/ 2615331 w 3543300"/>
                  <a:gd name="connsiteY294" fmla="*/ 2414351 h 2676536"/>
                  <a:gd name="connsiteX295" fmla="*/ 2623410 w 3543300"/>
                  <a:gd name="connsiteY295" fmla="*/ 2429900 h 2676536"/>
                  <a:gd name="connsiteX296" fmla="*/ 2627180 w 3543300"/>
                  <a:gd name="connsiteY296" fmla="*/ 2448130 h 2676536"/>
                  <a:gd name="connsiteX297" fmla="*/ 2625564 w 3543300"/>
                  <a:gd name="connsiteY297" fmla="*/ 2459389 h 2676536"/>
                  <a:gd name="connsiteX298" fmla="*/ 2615331 w 3543300"/>
                  <a:gd name="connsiteY298" fmla="*/ 2467432 h 2676536"/>
                  <a:gd name="connsiteX299" fmla="*/ 2619101 w 3543300"/>
                  <a:gd name="connsiteY299" fmla="*/ 2483517 h 2676536"/>
                  <a:gd name="connsiteX300" fmla="*/ 2617486 w 3543300"/>
                  <a:gd name="connsiteY300" fmla="*/ 2497993 h 2676536"/>
                  <a:gd name="connsiteX301" fmla="*/ 2614254 w 3543300"/>
                  <a:gd name="connsiteY301" fmla="*/ 2516759 h 2676536"/>
                  <a:gd name="connsiteX302" fmla="*/ 2613716 w 3543300"/>
                  <a:gd name="connsiteY302" fmla="*/ 2531235 h 2676536"/>
                  <a:gd name="connsiteX303" fmla="*/ 2621794 w 3543300"/>
                  <a:gd name="connsiteY303" fmla="*/ 2539814 h 2676536"/>
                  <a:gd name="connsiteX304" fmla="*/ 2613716 w 3543300"/>
                  <a:gd name="connsiteY304" fmla="*/ 2546248 h 2676536"/>
                  <a:gd name="connsiteX305" fmla="*/ 2633104 w 3543300"/>
                  <a:gd name="connsiteY305" fmla="*/ 2571984 h 2676536"/>
                  <a:gd name="connsiteX306" fmla="*/ 2644953 w 3543300"/>
                  <a:gd name="connsiteY306" fmla="*/ 2577882 h 2676536"/>
                  <a:gd name="connsiteX307" fmla="*/ 2649800 w 3543300"/>
                  <a:gd name="connsiteY307" fmla="*/ 2582707 h 2676536"/>
                  <a:gd name="connsiteX308" fmla="*/ 2672421 w 3543300"/>
                  <a:gd name="connsiteY308" fmla="*/ 2605762 h 2676536"/>
                  <a:gd name="connsiteX309" fmla="*/ 2695041 w 3543300"/>
                  <a:gd name="connsiteY309" fmla="*/ 2605226 h 2676536"/>
                  <a:gd name="connsiteX310" fmla="*/ 2712814 w 3543300"/>
                  <a:gd name="connsiteY310" fmla="*/ 2598792 h 2676536"/>
                  <a:gd name="connsiteX311" fmla="*/ 2728971 w 3543300"/>
                  <a:gd name="connsiteY311" fmla="*/ 2587533 h 2676536"/>
                  <a:gd name="connsiteX312" fmla="*/ 2748360 w 3543300"/>
                  <a:gd name="connsiteY312" fmla="*/ 2587533 h 2676536"/>
                  <a:gd name="connsiteX313" fmla="*/ 2762363 w 3543300"/>
                  <a:gd name="connsiteY313" fmla="*/ 2594503 h 2676536"/>
                  <a:gd name="connsiteX314" fmla="*/ 2775827 w 3543300"/>
                  <a:gd name="connsiteY314" fmla="*/ 2595575 h 2676536"/>
                  <a:gd name="connsiteX315" fmla="*/ 2785522 w 3543300"/>
                  <a:gd name="connsiteY315" fmla="*/ 2605762 h 2676536"/>
                  <a:gd name="connsiteX316" fmla="*/ 2795216 w 3543300"/>
                  <a:gd name="connsiteY316" fmla="*/ 2610588 h 2676536"/>
                  <a:gd name="connsiteX317" fmla="*/ 2796832 w 3543300"/>
                  <a:gd name="connsiteY317" fmla="*/ 2624528 h 2676536"/>
                  <a:gd name="connsiteX318" fmla="*/ 2805988 w 3543300"/>
                  <a:gd name="connsiteY318" fmla="*/ 2636324 h 2676536"/>
                  <a:gd name="connsiteX319" fmla="*/ 2812451 w 3543300"/>
                  <a:gd name="connsiteY319" fmla="*/ 2655626 h 2676536"/>
                  <a:gd name="connsiteX320" fmla="*/ 2809758 w 3543300"/>
                  <a:gd name="connsiteY320" fmla="*/ 2663668 h 2676536"/>
                  <a:gd name="connsiteX321" fmla="*/ 2804911 w 3543300"/>
                  <a:gd name="connsiteY321" fmla="*/ 2672783 h 2676536"/>
                  <a:gd name="connsiteX322" fmla="*/ 2797909 w 3543300"/>
                  <a:gd name="connsiteY322" fmla="*/ 2676536 h 2676536"/>
                  <a:gd name="connsiteX323" fmla="*/ 2777443 w 3543300"/>
                  <a:gd name="connsiteY323" fmla="*/ 2667958 h 2676536"/>
                  <a:gd name="connsiteX324" fmla="*/ 2773673 w 3543300"/>
                  <a:gd name="connsiteY324" fmla="*/ 2655090 h 2676536"/>
                  <a:gd name="connsiteX325" fmla="*/ 2764517 w 3543300"/>
                  <a:gd name="connsiteY325" fmla="*/ 2645975 h 2676536"/>
                  <a:gd name="connsiteX326" fmla="*/ 2763979 w 3543300"/>
                  <a:gd name="connsiteY326" fmla="*/ 2634715 h 2676536"/>
                  <a:gd name="connsiteX327" fmla="*/ 2770442 w 3543300"/>
                  <a:gd name="connsiteY327" fmla="*/ 2626673 h 2676536"/>
                  <a:gd name="connsiteX328" fmla="*/ 2767210 w 3543300"/>
                  <a:gd name="connsiteY328" fmla="*/ 2616486 h 2676536"/>
                  <a:gd name="connsiteX329" fmla="*/ 2751591 w 3543300"/>
                  <a:gd name="connsiteY329" fmla="*/ 2615413 h 2676536"/>
                  <a:gd name="connsiteX330" fmla="*/ 2732203 w 3543300"/>
                  <a:gd name="connsiteY330" fmla="*/ 2605762 h 2676536"/>
                  <a:gd name="connsiteX331" fmla="*/ 2717661 w 3543300"/>
                  <a:gd name="connsiteY331" fmla="*/ 2621847 h 2676536"/>
                  <a:gd name="connsiteX332" fmla="*/ 2709582 w 3543300"/>
                  <a:gd name="connsiteY332" fmla="*/ 2635788 h 2676536"/>
                  <a:gd name="connsiteX333" fmla="*/ 2697734 w 3543300"/>
                  <a:gd name="connsiteY333" fmla="*/ 2642222 h 2676536"/>
                  <a:gd name="connsiteX334" fmla="*/ 2709044 w 3543300"/>
                  <a:gd name="connsiteY334" fmla="*/ 2657234 h 2676536"/>
                  <a:gd name="connsiteX335" fmla="*/ 2699888 w 3543300"/>
                  <a:gd name="connsiteY335" fmla="*/ 2668494 h 2676536"/>
                  <a:gd name="connsiteX336" fmla="*/ 2671882 w 3543300"/>
                  <a:gd name="connsiteY336" fmla="*/ 2671175 h 2676536"/>
                  <a:gd name="connsiteX337" fmla="*/ 2662188 w 3543300"/>
                  <a:gd name="connsiteY337" fmla="*/ 2655090 h 2676536"/>
                  <a:gd name="connsiteX338" fmla="*/ 2643337 w 3543300"/>
                  <a:gd name="connsiteY338" fmla="*/ 2648656 h 2676536"/>
                  <a:gd name="connsiteX339" fmla="*/ 2623949 w 3543300"/>
                  <a:gd name="connsiteY339" fmla="*/ 2647583 h 2676536"/>
                  <a:gd name="connsiteX340" fmla="*/ 2611023 w 3543300"/>
                  <a:gd name="connsiteY340" fmla="*/ 2645975 h 2676536"/>
                  <a:gd name="connsiteX341" fmla="*/ 2604560 w 3543300"/>
                  <a:gd name="connsiteY341" fmla="*/ 2625064 h 2676536"/>
                  <a:gd name="connsiteX342" fmla="*/ 2598097 w 3543300"/>
                  <a:gd name="connsiteY342" fmla="*/ 2608443 h 2676536"/>
                  <a:gd name="connsiteX343" fmla="*/ 2592711 w 3543300"/>
                  <a:gd name="connsiteY343" fmla="*/ 2600937 h 2676536"/>
                  <a:gd name="connsiteX344" fmla="*/ 2586248 w 3543300"/>
                  <a:gd name="connsiteY344" fmla="*/ 2589141 h 2676536"/>
                  <a:gd name="connsiteX345" fmla="*/ 2577092 w 3543300"/>
                  <a:gd name="connsiteY345" fmla="*/ 2589677 h 2676536"/>
                  <a:gd name="connsiteX346" fmla="*/ 2570091 w 3543300"/>
                  <a:gd name="connsiteY346" fmla="*/ 2593967 h 2676536"/>
                  <a:gd name="connsiteX347" fmla="*/ 2557704 w 3543300"/>
                  <a:gd name="connsiteY347" fmla="*/ 2590750 h 2676536"/>
                  <a:gd name="connsiteX348" fmla="*/ 2550702 w 3543300"/>
                  <a:gd name="connsiteY348" fmla="*/ 2584316 h 2676536"/>
                  <a:gd name="connsiteX349" fmla="*/ 2538315 w 3543300"/>
                  <a:gd name="connsiteY349" fmla="*/ 2569839 h 2676536"/>
                  <a:gd name="connsiteX350" fmla="*/ 2536160 w 3543300"/>
                  <a:gd name="connsiteY350" fmla="*/ 2554291 h 2676536"/>
                  <a:gd name="connsiteX351" fmla="*/ 2538315 w 3543300"/>
                  <a:gd name="connsiteY351" fmla="*/ 2540886 h 2676536"/>
                  <a:gd name="connsiteX352" fmla="*/ 2527005 w 3543300"/>
                  <a:gd name="connsiteY352" fmla="*/ 2534452 h 2676536"/>
                  <a:gd name="connsiteX353" fmla="*/ 2515695 w 3543300"/>
                  <a:gd name="connsiteY353" fmla="*/ 2518367 h 2676536"/>
                  <a:gd name="connsiteX354" fmla="*/ 2502230 w 3543300"/>
                  <a:gd name="connsiteY354" fmla="*/ 2509253 h 2676536"/>
                  <a:gd name="connsiteX355" fmla="*/ 2484457 w 3543300"/>
                  <a:gd name="connsiteY355" fmla="*/ 2497993 h 2676536"/>
                  <a:gd name="connsiteX356" fmla="*/ 2461837 w 3543300"/>
                  <a:gd name="connsiteY356" fmla="*/ 2493168 h 2676536"/>
                  <a:gd name="connsiteX357" fmla="*/ 2434908 w 3543300"/>
                  <a:gd name="connsiteY357" fmla="*/ 2487806 h 2676536"/>
                  <a:gd name="connsiteX358" fmla="*/ 2411749 w 3543300"/>
                  <a:gd name="connsiteY358" fmla="*/ 2481372 h 2676536"/>
                  <a:gd name="connsiteX359" fmla="*/ 2404209 w 3543300"/>
                  <a:gd name="connsiteY359" fmla="*/ 2469040 h 2676536"/>
                  <a:gd name="connsiteX360" fmla="*/ 2384282 w 3543300"/>
                  <a:gd name="connsiteY360" fmla="*/ 2473866 h 2676536"/>
                  <a:gd name="connsiteX361" fmla="*/ 2362200 w 3543300"/>
                  <a:gd name="connsiteY361" fmla="*/ 2468504 h 2676536"/>
                  <a:gd name="connsiteX362" fmla="*/ 2340657 w 3543300"/>
                  <a:gd name="connsiteY362" fmla="*/ 2448130 h 2676536"/>
                  <a:gd name="connsiteX363" fmla="*/ 2322884 w 3543300"/>
                  <a:gd name="connsiteY363" fmla="*/ 2428828 h 2676536"/>
                  <a:gd name="connsiteX364" fmla="*/ 2310497 w 3543300"/>
                  <a:gd name="connsiteY364" fmla="*/ 2419177 h 2676536"/>
                  <a:gd name="connsiteX365" fmla="*/ 2286261 w 3543300"/>
                  <a:gd name="connsiteY365" fmla="*/ 2405773 h 2676536"/>
                  <a:gd name="connsiteX366" fmla="*/ 2278182 w 3543300"/>
                  <a:gd name="connsiteY366" fmla="*/ 2399339 h 2676536"/>
                  <a:gd name="connsiteX367" fmla="*/ 2263640 w 3543300"/>
                  <a:gd name="connsiteY367" fmla="*/ 2396122 h 2676536"/>
                  <a:gd name="connsiteX368" fmla="*/ 2240482 w 3543300"/>
                  <a:gd name="connsiteY368" fmla="*/ 2405773 h 2676536"/>
                  <a:gd name="connsiteX369" fmla="*/ 2230787 w 3543300"/>
                  <a:gd name="connsiteY369" fmla="*/ 2412743 h 2676536"/>
                  <a:gd name="connsiteX370" fmla="*/ 2216246 w 3543300"/>
                  <a:gd name="connsiteY370" fmla="*/ 2421858 h 2676536"/>
                  <a:gd name="connsiteX371" fmla="*/ 2173159 w 3543300"/>
                  <a:gd name="connsiteY371" fmla="*/ 2396122 h 2676536"/>
                  <a:gd name="connsiteX372" fmla="*/ 2142461 w 3543300"/>
                  <a:gd name="connsiteY372" fmla="*/ 2394513 h 2676536"/>
                  <a:gd name="connsiteX373" fmla="*/ 2120917 w 3543300"/>
                  <a:gd name="connsiteY373" fmla="*/ 2391296 h 2676536"/>
                  <a:gd name="connsiteX374" fmla="*/ 2078908 w 3543300"/>
                  <a:gd name="connsiteY374" fmla="*/ 2367705 h 2676536"/>
                  <a:gd name="connsiteX375" fmla="*/ 2030436 w 3543300"/>
                  <a:gd name="connsiteY375" fmla="*/ 2347867 h 2676536"/>
                  <a:gd name="connsiteX376" fmla="*/ 2011586 w 3543300"/>
                  <a:gd name="connsiteY376" fmla="*/ 2329101 h 2676536"/>
                  <a:gd name="connsiteX377" fmla="*/ 1980887 w 3543300"/>
                  <a:gd name="connsiteY377" fmla="*/ 2332318 h 2676536"/>
                  <a:gd name="connsiteX378" fmla="*/ 1962576 w 3543300"/>
                  <a:gd name="connsiteY378" fmla="*/ 2304438 h 2676536"/>
                  <a:gd name="connsiteX379" fmla="*/ 1910872 w 3543300"/>
                  <a:gd name="connsiteY379" fmla="*/ 2269051 h 2676536"/>
                  <a:gd name="connsiteX380" fmla="*/ 1914104 w 3543300"/>
                  <a:gd name="connsiteY380" fmla="*/ 2238489 h 2676536"/>
                  <a:gd name="connsiteX381" fmla="*/ 1917874 w 3543300"/>
                  <a:gd name="connsiteY381" fmla="*/ 2213289 h 2676536"/>
                  <a:gd name="connsiteX382" fmla="*/ 1910872 w 3543300"/>
                  <a:gd name="connsiteY382" fmla="*/ 2190234 h 2676536"/>
                  <a:gd name="connsiteX383" fmla="*/ 1888791 w 3543300"/>
                  <a:gd name="connsiteY383" fmla="*/ 2165035 h 2676536"/>
                  <a:gd name="connsiteX384" fmla="*/ 1872633 w 3543300"/>
                  <a:gd name="connsiteY384" fmla="*/ 2131256 h 2676536"/>
                  <a:gd name="connsiteX385" fmla="*/ 1839780 w 3543300"/>
                  <a:gd name="connsiteY385" fmla="*/ 2113563 h 2676536"/>
                  <a:gd name="connsiteX386" fmla="*/ 1823623 w 3543300"/>
                  <a:gd name="connsiteY386" fmla="*/ 2095333 h 2676536"/>
                  <a:gd name="connsiteX387" fmla="*/ 1804773 w 3543300"/>
                  <a:gd name="connsiteY387" fmla="*/ 2082465 h 2676536"/>
                  <a:gd name="connsiteX388" fmla="*/ 1813928 w 3543300"/>
                  <a:gd name="connsiteY388" fmla="*/ 2060482 h 2676536"/>
                  <a:gd name="connsiteX389" fmla="*/ 1769227 w 3543300"/>
                  <a:gd name="connsiteY389" fmla="*/ 2037963 h 2676536"/>
                  <a:gd name="connsiteX390" fmla="*/ 1761148 w 3543300"/>
                  <a:gd name="connsiteY390" fmla="*/ 2013836 h 2676536"/>
                  <a:gd name="connsiteX391" fmla="*/ 1743375 w 3543300"/>
                  <a:gd name="connsiteY391" fmla="*/ 1995606 h 2676536"/>
                  <a:gd name="connsiteX392" fmla="*/ 1723986 w 3543300"/>
                  <a:gd name="connsiteY392" fmla="*/ 1969871 h 2676536"/>
                  <a:gd name="connsiteX393" fmla="*/ 1711060 w 3543300"/>
                  <a:gd name="connsiteY393" fmla="*/ 1948960 h 2676536"/>
                  <a:gd name="connsiteX394" fmla="*/ 1693287 w 3543300"/>
                  <a:gd name="connsiteY394" fmla="*/ 1941454 h 2676536"/>
                  <a:gd name="connsiteX395" fmla="*/ 1689517 w 3543300"/>
                  <a:gd name="connsiteY395" fmla="*/ 1910892 h 2676536"/>
                  <a:gd name="connsiteX396" fmla="*/ 1673898 w 3543300"/>
                  <a:gd name="connsiteY396" fmla="*/ 1891054 h 2676536"/>
                  <a:gd name="connsiteX397" fmla="*/ 1670128 w 3543300"/>
                  <a:gd name="connsiteY397" fmla="*/ 1878186 h 2676536"/>
                  <a:gd name="connsiteX398" fmla="*/ 1648047 w 3543300"/>
                  <a:gd name="connsiteY398" fmla="*/ 1876578 h 2676536"/>
                  <a:gd name="connsiteX399" fmla="*/ 1641045 w 3543300"/>
                  <a:gd name="connsiteY399" fmla="*/ 1886765 h 2676536"/>
                  <a:gd name="connsiteX400" fmla="*/ 1643199 w 3543300"/>
                  <a:gd name="connsiteY400" fmla="*/ 1899097 h 2676536"/>
                  <a:gd name="connsiteX401" fmla="*/ 1654510 w 3543300"/>
                  <a:gd name="connsiteY401" fmla="*/ 1910356 h 2676536"/>
                  <a:gd name="connsiteX402" fmla="*/ 1658818 w 3543300"/>
                  <a:gd name="connsiteY402" fmla="*/ 1929658 h 2676536"/>
                  <a:gd name="connsiteX403" fmla="*/ 1668513 w 3543300"/>
                  <a:gd name="connsiteY403" fmla="*/ 1947352 h 2676536"/>
                  <a:gd name="connsiteX404" fmla="*/ 1691133 w 3543300"/>
                  <a:gd name="connsiteY404" fmla="*/ 1968798 h 2676536"/>
                  <a:gd name="connsiteX405" fmla="*/ 1706213 w 3543300"/>
                  <a:gd name="connsiteY405" fmla="*/ 1990781 h 2676536"/>
                  <a:gd name="connsiteX406" fmla="*/ 1723986 w 3543300"/>
                  <a:gd name="connsiteY406" fmla="*/ 2021342 h 2676536"/>
                  <a:gd name="connsiteX407" fmla="*/ 1744991 w 3543300"/>
                  <a:gd name="connsiteY407" fmla="*/ 2049223 h 2676536"/>
                  <a:gd name="connsiteX408" fmla="*/ 1752531 w 3543300"/>
                  <a:gd name="connsiteY408" fmla="*/ 2074959 h 2676536"/>
                  <a:gd name="connsiteX409" fmla="*/ 1769227 w 3543300"/>
                  <a:gd name="connsiteY409" fmla="*/ 2090508 h 2676536"/>
                  <a:gd name="connsiteX410" fmla="*/ 1769227 w 3543300"/>
                  <a:gd name="connsiteY410" fmla="*/ 2106593 h 2676536"/>
                  <a:gd name="connsiteX411" fmla="*/ 1817698 w 3543300"/>
                  <a:gd name="connsiteY411" fmla="*/ 2164498 h 2676536"/>
                  <a:gd name="connsiteX412" fmla="*/ 1811236 w 3543300"/>
                  <a:gd name="connsiteY412" fmla="*/ 2179511 h 2676536"/>
                  <a:gd name="connsiteX413" fmla="*/ 1794540 w 3543300"/>
                  <a:gd name="connsiteY413" fmla="*/ 2174686 h 2676536"/>
                  <a:gd name="connsiteX414" fmla="*/ 1744991 w 3543300"/>
                  <a:gd name="connsiteY414" fmla="*/ 2129112 h 2676536"/>
                  <a:gd name="connsiteX415" fmla="*/ 1721832 w 3543300"/>
                  <a:gd name="connsiteY415" fmla="*/ 2124286 h 2676536"/>
                  <a:gd name="connsiteX416" fmla="*/ 1726679 w 3543300"/>
                  <a:gd name="connsiteY416" fmla="*/ 2103912 h 2676536"/>
                  <a:gd name="connsiteX417" fmla="*/ 1733142 w 3543300"/>
                  <a:gd name="connsiteY417" fmla="*/ 2085682 h 2676536"/>
                  <a:gd name="connsiteX418" fmla="*/ 1711060 w 3543300"/>
                  <a:gd name="connsiteY418" fmla="*/ 2081393 h 2676536"/>
                  <a:gd name="connsiteX419" fmla="*/ 1699750 w 3543300"/>
                  <a:gd name="connsiteY419" fmla="*/ 2062091 h 2676536"/>
                  <a:gd name="connsiteX420" fmla="*/ 1685208 w 3543300"/>
                  <a:gd name="connsiteY420" fmla="*/ 2050831 h 2676536"/>
                  <a:gd name="connsiteX421" fmla="*/ 1672283 w 3543300"/>
                  <a:gd name="connsiteY421" fmla="*/ 2045470 h 2676536"/>
                  <a:gd name="connsiteX422" fmla="*/ 1657741 w 3543300"/>
                  <a:gd name="connsiteY422" fmla="*/ 2044397 h 2676536"/>
                  <a:gd name="connsiteX423" fmla="*/ 1642661 w 3543300"/>
                  <a:gd name="connsiteY423" fmla="*/ 2022951 h 2676536"/>
                  <a:gd name="connsiteX424" fmla="*/ 1663665 w 3543300"/>
                  <a:gd name="connsiteY424" fmla="*/ 2007402 h 2676536"/>
                  <a:gd name="connsiteX425" fmla="*/ 1671744 w 3543300"/>
                  <a:gd name="connsiteY425" fmla="*/ 1994534 h 2676536"/>
                  <a:gd name="connsiteX426" fmla="*/ 1657202 w 3543300"/>
                  <a:gd name="connsiteY426" fmla="*/ 1973624 h 2676536"/>
                  <a:gd name="connsiteX427" fmla="*/ 1630274 w 3543300"/>
                  <a:gd name="connsiteY427" fmla="*/ 1963973 h 2676536"/>
                  <a:gd name="connsiteX428" fmla="*/ 1618963 w 3543300"/>
                  <a:gd name="connsiteY428" fmla="*/ 1945743 h 2676536"/>
                  <a:gd name="connsiteX429" fmla="*/ 1617348 w 3543300"/>
                  <a:gd name="connsiteY429" fmla="*/ 1921616 h 2676536"/>
                  <a:gd name="connsiteX430" fmla="*/ 1606038 w 3543300"/>
                  <a:gd name="connsiteY430" fmla="*/ 1898024 h 2676536"/>
                  <a:gd name="connsiteX431" fmla="*/ 1592573 w 3543300"/>
                  <a:gd name="connsiteY431" fmla="*/ 1875505 h 2676536"/>
                  <a:gd name="connsiteX432" fmla="*/ 1589342 w 3543300"/>
                  <a:gd name="connsiteY432" fmla="*/ 1856203 h 2676536"/>
                  <a:gd name="connsiteX433" fmla="*/ 1581802 w 3543300"/>
                  <a:gd name="connsiteY433" fmla="*/ 1835293 h 2676536"/>
                  <a:gd name="connsiteX434" fmla="*/ 1508555 w 3543300"/>
                  <a:gd name="connsiteY434" fmla="*/ 1784894 h 2676536"/>
                  <a:gd name="connsiteX435" fmla="*/ 1457390 w 3543300"/>
                  <a:gd name="connsiteY435" fmla="*/ 1752724 h 2676536"/>
                  <a:gd name="connsiteX436" fmla="*/ 1428307 w 3543300"/>
                  <a:gd name="connsiteY436" fmla="*/ 1691601 h 2676536"/>
                  <a:gd name="connsiteX437" fmla="*/ 1392222 w 3543300"/>
                  <a:gd name="connsiteY437" fmla="*/ 1656214 h 2676536"/>
                  <a:gd name="connsiteX438" fmla="*/ 1363139 w 3543300"/>
                  <a:gd name="connsiteY438" fmla="*/ 1569891 h 2676536"/>
                  <a:gd name="connsiteX439" fmla="*/ 1358831 w 3543300"/>
                  <a:gd name="connsiteY439" fmla="*/ 1496973 h 2676536"/>
                  <a:gd name="connsiteX440" fmla="*/ 1340519 w 3543300"/>
                  <a:gd name="connsiteY440" fmla="*/ 1434778 h 2676536"/>
                  <a:gd name="connsiteX441" fmla="*/ 1363678 w 3543300"/>
                  <a:gd name="connsiteY441" fmla="*/ 1404216 h 2676536"/>
                  <a:gd name="connsiteX442" fmla="*/ 1371218 w 3543300"/>
                  <a:gd name="connsiteY442" fmla="*/ 1281434 h 2676536"/>
                  <a:gd name="connsiteX443" fmla="*/ 1337826 w 3543300"/>
                  <a:gd name="connsiteY443" fmla="*/ 1207444 h 2676536"/>
                  <a:gd name="connsiteX444" fmla="*/ 1308204 w 3543300"/>
                  <a:gd name="connsiteY444" fmla="*/ 1169376 h 2676536"/>
                  <a:gd name="connsiteX445" fmla="*/ 1250038 w 3543300"/>
                  <a:gd name="connsiteY445" fmla="*/ 1132381 h 2676536"/>
                  <a:gd name="connsiteX446" fmla="*/ 1250038 w 3543300"/>
                  <a:gd name="connsiteY446" fmla="*/ 1068041 h 2676536"/>
                  <a:gd name="connsiteX447" fmla="*/ 1224186 w 3543300"/>
                  <a:gd name="connsiteY447" fmla="*/ 1022467 h 2676536"/>
                  <a:gd name="connsiteX448" fmla="*/ 1182177 w 3543300"/>
                  <a:gd name="connsiteY448" fmla="*/ 980646 h 2676536"/>
                  <a:gd name="connsiteX449" fmla="*/ 1162789 w 3543300"/>
                  <a:gd name="connsiteY449" fmla="*/ 897004 h 2676536"/>
                  <a:gd name="connsiteX450" fmla="*/ 1099775 w 3543300"/>
                  <a:gd name="connsiteY450" fmla="*/ 918451 h 2676536"/>
                  <a:gd name="connsiteX451" fmla="*/ 1079309 w 3543300"/>
                  <a:gd name="connsiteY451" fmla="*/ 895932 h 2676536"/>
                  <a:gd name="connsiteX452" fmla="*/ 1067460 w 3543300"/>
                  <a:gd name="connsiteY452" fmla="*/ 853575 h 2676536"/>
                  <a:gd name="connsiteX453" fmla="*/ 1025990 w 3543300"/>
                  <a:gd name="connsiteY453" fmla="*/ 797277 h 2676536"/>
                  <a:gd name="connsiteX454" fmla="*/ 962976 w 3543300"/>
                  <a:gd name="connsiteY454" fmla="*/ 694334 h 2676536"/>
                  <a:gd name="connsiteX455" fmla="*/ 912889 w 3543300"/>
                  <a:gd name="connsiteY455" fmla="*/ 647687 h 2676536"/>
                  <a:gd name="connsiteX456" fmla="*/ 805712 w 3543300"/>
                  <a:gd name="connsiteY456" fmla="*/ 604258 h 2676536"/>
                  <a:gd name="connsiteX457" fmla="*/ 754008 w 3543300"/>
                  <a:gd name="connsiteY457" fmla="*/ 599432 h 2676536"/>
                  <a:gd name="connsiteX458" fmla="*/ 709306 w 3543300"/>
                  <a:gd name="connsiteY458" fmla="*/ 588709 h 2676536"/>
                  <a:gd name="connsiteX459" fmla="*/ 684532 w 3543300"/>
                  <a:gd name="connsiteY459" fmla="*/ 554931 h 2676536"/>
                  <a:gd name="connsiteX460" fmla="*/ 644677 w 3543300"/>
                  <a:gd name="connsiteY460" fmla="*/ 559756 h 2676536"/>
                  <a:gd name="connsiteX461" fmla="*/ 652756 w 3543300"/>
                  <a:gd name="connsiteY461" fmla="*/ 585492 h 2676536"/>
                  <a:gd name="connsiteX462" fmla="*/ 667297 w 3543300"/>
                  <a:gd name="connsiteY462" fmla="*/ 609619 h 2676536"/>
                  <a:gd name="connsiteX463" fmla="*/ 628520 w 3543300"/>
                  <a:gd name="connsiteY463" fmla="*/ 611228 h 2676536"/>
                  <a:gd name="connsiteX464" fmla="*/ 605900 w 3543300"/>
                  <a:gd name="connsiteY464" fmla="*/ 624096 h 2676536"/>
                  <a:gd name="connsiteX465" fmla="*/ 535885 w 3543300"/>
                  <a:gd name="connsiteY465" fmla="*/ 649832 h 2676536"/>
                  <a:gd name="connsiteX466" fmla="*/ 494414 w 3543300"/>
                  <a:gd name="connsiteY466" fmla="*/ 607475 h 2676536"/>
                  <a:gd name="connsiteX467" fmla="*/ 445404 w 3543300"/>
                  <a:gd name="connsiteY467" fmla="*/ 643398 h 2676536"/>
                  <a:gd name="connsiteX468" fmla="*/ 492260 w 3543300"/>
                  <a:gd name="connsiteY468" fmla="*/ 654121 h 2676536"/>
                  <a:gd name="connsiteX469" fmla="*/ 471255 w 3543300"/>
                  <a:gd name="connsiteY469" fmla="*/ 682002 h 2676536"/>
                  <a:gd name="connsiteX470" fmla="*/ 436248 w 3543300"/>
                  <a:gd name="connsiteY470" fmla="*/ 718997 h 2676536"/>
                  <a:gd name="connsiteX471" fmla="*/ 402317 w 3543300"/>
                  <a:gd name="connsiteY471" fmla="*/ 740980 h 2676536"/>
                  <a:gd name="connsiteX472" fmla="*/ 373234 w 3543300"/>
                  <a:gd name="connsiteY472" fmla="*/ 770469 h 2676536"/>
                  <a:gd name="connsiteX473" fmla="*/ 334457 w 3543300"/>
                  <a:gd name="connsiteY473" fmla="*/ 800494 h 2676536"/>
                  <a:gd name="connsiteX474" fmla="*/ 303219 w 3543300"/>
                  <a:gd name="connsiteY474" fmla="*/ 840707 h 2676536"/>
                  <a:gd name="connsiteX475" fmla="*/ 254747 w 3543300"/>
                  <a:gd name="connsiteY475" fmla="*/ 856792 h 2676536"/>
                  <a:gd name="connsiteX476" fmla="*/ 216508 w 3543300"/>
                  <a:gd name="connsiteY476" fmla="*/ 883064 h 2676536"/>
                  <a:gd name="connsiteX477" fmla="*/ 167498 w 3543300"/>
                  <a:gd name="connsiteY477" fmla="*/ 911481 h 2676536"/>
                  <a:gd name="connsiteX478" fmla="*/ 50088 w 3543300"/>
                  <a:gd name="connsiteY478" fmla="*/ 971531 h 2676536"/>
                  <a:gd name="connsiteX479" fmla="*/ 0 w 3543300"/>
                  <a:gd name="connsiteY479" fmla="*/ 988688 h 2676536"/>
                  <a:gd name="connsiteX480" fmla="*/ 0 w 3543300"/>
                  <a:gd name="connsiteY480" fmla="*/ 963489 h 2676536"/>
                  <a:gd name="connsiteX481" fmla="*/ 69477 w 3543300"/>
                  <a:gd name="connsiteY481" fmla="*/ 947404 h 2676536"/>
                  <a:gd name="connsiteX482" fmla="*/ 135183 w 3543300"/>
                  <a:gd name="connsiteY482" fmla="*/ 883064 h 2676536"/>
                  <a:gd name="connsiteX483" fmla="*/ 210045 w 3543300"/>
                  <a:gd name="connsiteY483" fmla="*/ 840707 h 2676536"/>
                  <a:gd name="connsiteX484" fmla="*/ 285446 w 3543300"/>
                  <a:gd name="connsiteY484" fmla="*/ 789771 h 2676536"/>
                  <a:gd name="connsiteX485" fmla="*/ 322608 w 3543300"/>
                  <a:gd name="connsiteY485" fmla="*/ 755993 h 2676536"/>
                  <a:gd name="connsiteX486" fmla="*/ 342535 w 3543300"/>
                  <a:gd name="connsiteY486" fmla="*/ 722214 h 2676536"/>
                  <a:gd name="connsiteX487" fmla="*/ 343613 w 3543300"/>
                  <a:gd name="connsiteY487" fmla="*/ 697551 h 2676536"/>
                  <a:gd name="connsiteX488" fmla="*/ 316684 w 3543300"/>
                  <a:gd name="connsiteY488" fmla="*/ 678785 h 2676536"/>
                  <a:gd name="connsiteX489" fmla="*/ 285985 w 3543300"/>
                  <a:gd name="connsiteY489" fmla="*/ 692725 h 2676536"/>
                  <a:gd name="connsiteX490" fmla="*/ 250439 w 3543300"/>
                  <a:gd name="connsiteY490" fmla="*/ 702376 h 2676536"/>
                  <a:gd name="connsiteX491" fmla="*/ 219740 w 3543300"/>
                  <a:gd name="connsiteY491" fmla="*/ 673959 h 2676536"/>
                  <a:gd name="connsiteX492" fmla="*/ 235897 w 3543300"/>
                  <a:gd name="connsiteY492" fmla="*/ 638572 h 2676536"/>
                  <a:gd name="connsiteX493" fmla="*/ 220817 w 3543300"/>
                  <a:gd name="connsiteY493" fmla="*/ 608011 h 2676536"/>
                  <a:gd name="connsiteX494" fmla="*/ 178808 w 3543300"/>
                  <a:gd name="connsiteY494" fmla="*/ 620343 h 2676536"/>
                  <a:gd name="connsiteX495" fmla="*/ 148647 w 3543300"/>
                  <a:gd name="connsiteY495" fmla="*/ 611228 h 2676536"/>
                  <a:gd name="connsiteX496" fmla="*/ 122257 w 3543300"/>
                  <a:gd name="connsiteY496" fmla="*/ 612300 h 2676536"/>
                  <a:gd name="connsiteX497" fmla="*/ 112563 w 3543300"/>
                  <a:gd name="connsiteY497" fmla="*/ 631602 h 2676536"/>
                  <a:gd name="connsiteX498" fmla="*/ 85095 w 3543300"/>
                  <a:gd name="connsiteY498" fmla="*/ 626777 h 2676536"/>
                  <a:gd name="connsiteX499" fmla="*/ 78632 w 3543300"/>
                  <a:gd name="connsiteY499" fmla="*/ 592998 h 2676536"/>
                  <a:gd name="connsiteX500" fmla="*/ 127104 w 3543300"/>
                  <a:gd name="connsiteY500" fmla="*/ 582275 h 2676536"/>
                  <a:gd name="connsiteX501" fmla="*/ 119026 w 3543300"/>
                  <a:gd name="connsiteY501" fmla="*/ 533484 h 2676536"/>
                  <a:gd name="connsiteX502" fmla="*/ 86711 w 3543300"/>
                  <a:gd name="connsiteY502" fmla="*/ 511501 h 2676536"/>
                  <a:gd name="connsiteX503" fmla="*/ 107716 w 3543300"/>
                  <a:gd name="connsiteY503" fmla="*/ 479331 h 2676536"/>
                  <a:gd name="connsiteX504" fmla="*/ 147032 w 3543300"/>
                  <a:gd name="connsiteY504" fmla="*/ 398370 h 2676536"/>
                  <a:gd name="connsiteX505" fmla="*/ 185809 w 3543300"/>
                  <a:gd name="connsiteY505" fmla="*/ 409630 h 2676536"/>
                  <a:gd name="connsiteX506" fmla="*/ 203044 w 3543300"/>
                  <a:gd name="connsiteY506" fmla="*/ 373171 h 2676536"/>
                  <a:gd name="connsiteX507" fmla="*/ 261749 w 3543300"/>
                  <a:gd name="connsiteY507" fmla="*/ 358158 h 2676536"/>
                  <a:gd name="connsiteX508" fmla="*/ 248823 w 3543300"/>
                  <a:gd name="connsiteY508" fmla="*/ 316873 h 2676536"/>
                  <a:gd name="connsiteX509" fmla="*/ 215970 w 3543300"/>
                  <a:gd name="connsiteY509" fmla="*/ 306686 h 2676536"/>
                  <a:gd name="connsiteX510" fmla="*/ 194965 w 3543300"/>
                  <a:gd name="connsiteY510" fmla="*/ 323307 h 2676536"/>
                  <a:gd name="connsiteX511" fmla="*/ 151340 w 3543300"/>
                  <a:gd name="connsiteY511" fmla="*/ 314729 h 2676536"/>
                  <a:gd name="connsiteX512" fmla="*/ 103407 w 3543300"/>
                  <a:gd name="connsiteY512" fmla="*/ 315265 h 2676536"/>
                  <a:gd name="connsiteX513" fmla="*/ 77555 w 3543300"/>
                  <a:gd name="connsiteY513" fmla="*/ 268618 h 2676536"/>
                  <a:gd name="connsiteX514" fmla="*/ 43625 w 3543300"/>
                  <a:gd name="connsiteY514" fmla="*/ 233232 h 2676536"/>
                  <a:gd name="connsiteX515" fmla="*/ 67861 w 3543300"/>
                  <a:gd name="connsiteY515" fmla="*/ 203742 h 2676536"/>
                  <a:gd name="connsiteX516" fmla="*/ 93174 w 3543300"/>
                  <a:gd name="connsiteY516" fmla="*/ 181760 h 2676536"/>
                  <a:gd name="connsiteX517" fmla="*/ 103407 w 3543300"/>
                  <a:gd name="connsiteY517" fmla="*/ 164066 h 2676536"/>
                  <a:gd name="connsiteX518" fmla="*/ 168036 w 3543300"/>
                  <a:gd name="connsiteY518" fmla="*/ 149590 h 2676536"/>
                  <a:gd name="connsiteX519" fmla="*/ 174499 w 3543300"/>
                  <a:gd name="connsiteY519" fmla="*/ 182832 h 2676536"/>
                  <a:gd name="connsiteX520" fmla="*/ 206814 w 3543300"/>
                  <a:gd name="connsiteY520" fmla="*/ 197845 h 2676536"/>
                  <a:gd name="connsiteX521" fmla="*/ 248823 w 3543300"/>
                  <a:gd name="connsiteY521" fmla="*/ 176934 h 2676536"/>
                  <a:gd name="connsiteX522" fmla="*/ 115654 w 3543300"/>
                  <a:gd name="connsiteY522" fmla="*/ 50548 h 2676536"/>
                  <a:gd name="connsiteX523" fmla="*/ 97631 w 3543300"/>
                  <a:gd name="connsiteY523" fmla="*/ 24354 h 2676536"/>
                  <a:gd name="connsiteX524" fmla="*/ 1827393 w 3543300"/>
                  <a:gd name="connsiteY524" fmla="*/ 52544 h 2676536"/>
                  <a:gd name="connsiteX525" fmla="*/ 1873711 w 3543300"/>
                  <a:gd name="connsiteY525" fmla="*/ 30025 h 2676536"/>
                  <a:gd name="connsiteX526" fmla="*/ 1940494 w 3543300"/>
                  <a:gd name="connsiteY526" fmla="*/ 0 h 2676536"/>
                  <a:gd name="connsiteX527" fmla="*/ 1981965 w 3543300"/>
                  <a:gd name="connsiteY527" fmla="*/ 15548 h 2676536"/>
                  <a:gd name="connsiteX528" fmla="*/ 2026128 w 3543300"/>
                  <a:gd name="connsiteY528" fmla="*/ 21982 h 2676536"/>
                  <a:gd name="connsiteX529" fmla="*/ 2078908 w 3543300"/>
                  <a:gd name="connsiteY529" fmla="*/ 35387 h 2676536"/>
                  <a:gd name="connsiteX530" fmla="*/ 2116070 w 3543300"/>
                  <a:gd name="connsiteY530" fmla="*/ 18765 h 2676536"/>
                  <a:gd name="connsiteX531" fmla="*/ 2117604 w 3543300"/>
                  <a:gd name="connsiteY531" fmla="*/ 17020 h 2676536"/>
                  <a:gd name="connsiteX532" fmla="*/ 2076363 w 3543300"/>
                  <a:gd name="connsiteY532" fmla="*/ 17020 h 2676536"/>
                  <a:gd name="connsiteX0" fmla="*/ 2459144 w 3543300"/>
                  <a:gd name="connsiteY0" fmla="*/ 17020 h 2676536"/>
                  <a:gd name="connsiteX1" fmla="*/ 2459144 w 3543300"/>
                  <a:gd name="connsiteY1" fmla="*/ 31633 h 2676536"/>
                  <a:gd name="connsiteX2" fmla="*/ 2489304 w 3543300"/>
                  <a:gd name="connsiteY2" fmla="*/ 60586 h 2676536"/>
                  <a:gd name="connsiteX3" fmla="*/ 2504384 w 3543300"/>
                  <a:gd name="connsiteY3" fmla="*/ 54689 h 2676536"/>
                  <a:gd name="connsiteX4" fmla="*/ 2486762 w 3543300"/>
                  <a:gd name="connsiteY4" fmla="*/ 17020 h 2676536"/>
                  <a:gd name="connsiteX5" fmla="*/ 2459144 w 3543300"/>
                  <a:gd name="connsiteY5" fmla="*/ 17020 h 2676536"/>
                  <a:gd name="connsiteX6" fmla="*/ 2076363 w 3543300"/>
                  <a:gd name="connsiteY6" fmla="*/ 17020 h 2676536"/>
                  <a:gd name="connsiteX7" fmla="*/ 3171824 w 3543300"/>
                  <a:gd name="connsiteY7" fmla="*/ 16037 h 2676536"/>
                  <a:gd name="connsiteX8" fmla="*/ 3199149 w 3543300"/>
                  <a:gd name="connsiteY8" fmla="*/ 51472 h 2676536"/>
                  <a:gd name="connsiteX9" fmla="*/ 3222847 w 3543300"/>
                  <a:gd name="connsiteY9" fmla="*/ 61122 h 2676536"/>
                  <a:gd name="connsiteX10" fmla="*/ 3226617 w 3543300"/>
                  <a:gd name="connsiteY10" fmla="*/ 83105 h 2676536"/>
                  <a:gd name="connsiteX11" fmla="*/ 3255700 w 3543300"/>
                  <a:gd name="connsiteY11" fmla="*/ 83105 h 2676536"/>
                  <a:gd name="connsiteX12" fmla="*/ 3276166 w 3543300"/>
                  <a:gd name="connsiteY12" fmla="*/ 102943 h 2676536"/>
                  <a:gd name="connsiteX13" fmla="*/ 3278320 w 3543300"/>
                  <a:gd name="connsiteY13" fmla="*/ 131896 h 2676536"/>
                  <a:gd name="connsiteX14" fmla="*/ 3255161 w 3543300"/>
                  <a:gd name="connsiteY14" fmla="*/ 152807 h 2676536"/>
                  <a:gd name="connsiteX15" fmla="*/ 3247621 w 3543300"/>
                  <a:gd name="connsiteY15" fmla="*/ 198917 h 2676536"/>
                  <a:gd name="connsiteX16" fmla="*/ 3220154 w 3543300"/>
                  <a:gd name="connsiteY16" fmla="*/ 208568 h 2676536"/>
                  <a:gd name="connsiteX17" fmla="*/ 3209921 w 3543300"/>
                  <a:gd name="connsiteY17" fmla="*/ 234304 h 2676536"/>
                  <a:gd name="connsiteX18" fmla="*/ 3190532 w 3543300"/>
                  <a:gd name="connsiteY18" fmla="*/ 236449 h 2676536"/>
                  <a:gd name="connsiteX19" fmla="*/ 3158756 w 3543300"/>
                  <a:gd name="connsiteY19" fmla="*/ 218219 h 2676536"/>
                  <a:gd name="connsiteX20" fmla="*/ 3137213 w 3543300"/>
                  <a:gd name="connsiteY20" fmla="*/ 211785 h 2676536"/>
                  <a:gd name="connsiteX21" fmla="*/ 3140983 w 3543300"/>
                  <a:gd name="connsiteY21" fmla="*/ 186585 h 2676536"/>
                  <a:gd name="connsiteX22" fmla="*/ 3117824 w 3543300"/>
                  <a:gd name="connsiteY22" fmla="*/ 152271 h 2676536"/>
                  <a:gd name="connsiteX23" fmla="*/ 3102205 w 3543300"/>
                  <a:gd name="connsiteY23" fmla="*/ 168356 h 2676536"/>
                  <a:gd name="connsiteX24" fmla="*/ 3098974 w 3543300"/>
                  <a:gd name="connsiteY24" fmla="*/ 194091 h 2676536"/>
                  <a:gd name="connsiteX25" fmla="*/ 3111361 w 3543300"/>
                  <a:gd name="connsiteY25" fmla="*/ 227870 h 2676536"/>
                  <a:gd name="connsiteX26" fmla="*/ 3166834 w 3543300"/>
                  <a:gd name="connsiteY26" fmla="*/ 263257 h 2676536"/>
                  <a:gd name="connsiteX27" fmla="*/ 3189455 w 3543300"/>
                  <a:gd name="connsiteY27" fmla="*/ 326524 h 2676536"/>
                  <a:gd name="connsiteX28" fmla="*/ 3193763 w 3543300"/>
                  <a:gd name="connsiteY28" fmla="*/ 351724 h 2676536"/>
                  <a:gd name="connsiteX29" fmla="*/ 3179222 w 3543300"/>
                  <a:gd name="connsiteY29" fmla="*/ 361375 h 2676536"/>
                  <a:gd name="connsiteX30" fmla="*/ 3178145 w 3543300"/>
                  <a:gd name="connsiteY30" fmla="*/ 392473 h 2676536"/>
                  <a:gd name="connsiteX31" fmla="*/ 3188916 w 3543300"/>
                  <a:gd name="connsiteY31" fmla="*/ 408021 h 2676536"/>
                  <a:gd name="connsiteX32" fmla="*/ 3178145 w 3543300"/>
                  <a:gd name="connsiteY32" fmla="*/ 416064 h 2676536"/>
                  <a:gd name="connsiteX33" fmla="*/ 3158217 w 3543300"/>
                  <a:gd name="connsiteY33" fmla="*/ 411238 h 2676536"/>
                  <a:gd name="connsiteX34" fmla="*/ 3119978 w 3543300"/>
                  <a:gd name="connsiteY34" fmla="*/ 382822 h 2676536"/>
                  <a:gd name="connsiteX35" fmla="*/ 3107052 w 3543300"/>
                  <a:gd name="connsiteY35" fmla="*/ 394081 h 2676536"/>
                  <a:gd name="connsiteX36" fmla="*/ 3136136 w 3543300"/>
                  <a:gd name="connsiteY36" fmla="*/ 436974 h 2676536"/>
                  <a:gd name="connsiteX37" fmla="*/ 3122671 w 3543300"/>
                  <a:gd name="connsiteY37" fmla="*/ 456812 h 2676536"/>
                  <a:gd name="connsiteX38" fmla="*/ 3092511 w 3543300"/>
                  <a:gd name="connsiteY38" fmla="*/ 441800 h 2676536"/>
                  <a:gd name="connsiteX39" fmla="*/ 3066659 w 3543300"/>
                  <a:gd name="connsiteY39" fmla="*/ 440727 h 2676536"/>
                  <a:gd name="connsiteX40" fmla="*/ 3021419 w 3543300"/>
                  <a:gd name="connsiteY40" fmla="*/ 405341 h 2676536"/>
                  <a:gd name="connsiteX41" fmla="*/ 2977255 w 3543300"/>
                  <a:gd name="connsiteY41" fmla="*/ 401587 h 2676536"/>
                  <a:gd name="connsiteX42" fmla="*/ 2949788 w 3543300"/>
                  <a:gd name="connsiteY42" fmla="*/ 360303 h 2676536"/>
                  <a:gd name="connsiteX43" fmla="*/ 2904547 w 3543300"/>
                  <a:gd name="connsiteY43" fmla="*/ 342609 h 2676536"/>
                  <a:gd name="connsiteX44" fmla="*/ 2900239 w 3543300"/>
                  <a:gd name="connsiteY44" fmla="*/ 297035 h 2676536"/>
                  <a:gd name="connsiteX45" fmla="*/ 2822145 w 3543300"/>
                  <a:gd name="connsiteY45" fmla="*/ 321699 h 2676536"/>
                  <a:gd name="connsiteX46" fmla="*/ 2788215 w 3543300"/>
                  <a:gd name="connsiteY46" fmla="*/ 312048 h 2676536"/>
                  <a:gd name="connsiteX47" fmla="*/ 2754823 w 3543300"/>
                  <a:gd name="connsiteY47" fmla="*/ 268082 h 2676536"/>
                  <a:gd name="connsiteX48" fmla="*/ 2783906 w 3543300"/>
                  <a:gd name="connsiteY48" fmla="*/ 239665 h 2676536"/>
                  <a:gd name="connsiteX49" fmla="*/ 2819452 w 3543300"/>
                  <a:gd name="connsiteY49" fmla="*/ 232695 h 2676536"/>
                  <a:gd name="connsiteX50" fmla="*/ 2860923 w 3543300"/>
                  <a:gd name="connsiteY50" fmla="*/ 242882 h 2676536"/>
                  <a:gd name="connsiteX51" fmla="*/ 2888929 w 3543300"/>
                  <a:gd name="connsiteY51" fmla="*/ 226798 h 2676536"/>
                  <a:gd name="connsiteX52" fmla="*/ 2881927 w 3543300"/>
                  <a:gd name="connsiteY52" fmla="*/ 189266 h 2676536"/>
                  <a:gd name="connsiteX53" fmla="*/ 2903470 w 3543300"/>
                  <a:gd name="connsiteY53" fmla="*/ 166747 h 2676536"/>
                  <a:gd name="connsiteX54" fmla="*/ 2894853 w 3543300"/>
                  <a:gd name="connsiteY54" fmla="*/ 141011 h 2676536"/>
                  <a:gd name="connsiteX55" fmla="*/ 2936862 w 3543300"/>
                  <a:gd name="connsiteY55" fmla="*/ 110986 h 2676536"/>
                  <a:gd name="connsiteX56" fmla="*/ 2930938 w 3543300"/>
                  <a:gd name="connsiteY56" fmla="*/ 56297 h 2676536"/>
                  <a:gd name="connsiteX57" fmla="*/ 2914780 w 3543300"/>
                  <a:gd name="connsiteY57" fmla="*/ 25736 h 2676536"/>
                  <a:gd name="connsiteX58" fmla="*/ 2884081 w 3543300"/>
                  <a:gd name="connsiteY58" fmla="*/ 34850 h 2676536"/>
                  <a:gd name="connsiteX59" fmla="*/ 2881096 w 3543300"/>
                  <a:gd name="connsiteY59" fmla="*/ 17020 h 2676536"/>
                  <a:gd name="connsiteX60" fmla="*/ 2643067 w 3543300"/>
                  <a:gd name="connsiteY60" fmla="*/ 17020 h 2676536"/>
                  <a:gd name="connsiteX61" fmla="*/ 2641722 w 3543300"/>
                  <a:gd name="connsiteY61" fmla="*/ 21982 h 2676536"/>
                  <a:gd name="connsiteX62" fmla="*/ 2665419 w 3543300"/>
                  <a:gd name="connsiteY62" fmla="*/ 58978 h 2676536"/>
                  <a:gd name="connsiteX63" fmla="*/ 2655725 w 3543300"/>
                  <a:gd name="connsiteY63" fmla="*/ 110986 h 2676536"/>
                  <a:gd name="connsiteX64" fmla="*/ 2634720 w 3543300"/>
                  <a:gd name="connsiteY64" fmla="*/ 120101 h 2676536"/>
                  <a:gd name="connsiteX65" fmla="*/ 2630412 w 3543300"/>
                  <a:gd name="connsiteY65" fmla="*/ 144228 h 2676536"/>
                  <a:gd name="connsiteX66" fmla="*/ 2614254 w 3543300"/>
                  <a:gd name="connsiteY66" fmla="*/ 157632 h 2676536"/>
                  <a:gd name="connsiteX67" fmla="*/ 2612100 w 3543300"/>
                  <a:gd name="connsiteY67" fmla="*/ 192483 h 2676536"/>
                  <a:gd name="connsiteX68" fmla="*/ 2586787 w 3543300"/>
                  <a:gd name="connsiteY68" fmla="*/ 187657 h 2676536"/>
                  <a:gd name="connsiteX69" fmla="*/ 2572245 w 3543300"/>
                  <a:gd name="connsiteY69" fmla="*/ 205887 h 2676536"/>
                  <a:gd name="connsiteX70" fmla="*/ 2661110 w 3543300"/>
                  <a:gd name="connsiteY70" fmla="*/ 275052 h 2676536"/>
                  <a:gd name="connsiteX71" fmla="*/ 2694502 w 3543300"/>
                  <a:gd name="connsiteY71" fmla="*/ 310439 h 2676536"/>
                  <a:gd name="connsiteX72" fmla="*/ 2675113 w 3543300"/>
                  <a:gd name="connsiteY72" fmla="*/ 353333 h 2676536"/>
                  <a:gd name="connsiteX73" fmla="*/ 2641183 w 3543300"/>
                  <a:gd name="connsiteY73" fmla="*/ 342073 h 2676536"/>
                  <a:gd name="connsiteX74" fmla="*/ 2605637 w 3543300"/>
                  <a:gd name="connsiteY74" fmla="*/ 309903 h 2676536"/>
                  <a:gd name="connsiteX75" fmla="*/ 2586787 w 3543300"/>
                  <a:gd name="connsiteY75" fmla="*/ 345826 h 2676536"/>
                  <a:gd name="connsiteX76" fmla="*/ 2548009 w 3543300"/>
                  <a:gd name="connsiteY76" fmla="*/ 368345 h 2676536"/>
                  <a:gd name="connsiteX77" fmla="*/ 2520542 w 3543300"/>
                  <a:gd name="connsiteY77" fmla="*/ 342609 h 2676536"/>
                  <a:gd name="connsiteX78" fmla="*/ 2486073 w 3543300"/>
                  <a:gd name="connsiteY78" fmla="*/ 337248 h 2676536"/>
                  <a:gd name="connsiteX79" fmla="*/ 2505462 w 3543300"/>
                  <a:gd name="connsiteY79" fmla="*/ 303469 h 2676536"/>
                  <a:gd name="connsiteX80" fmla="*/ 2510309 w 3543300"/>
                  <a:gd name="connsiteY80" fmla="*/ 272908 h 2676536"/>
                  <a:gd name="connsiteX81" fmla="*/ 2500614 w 3543300"/>
                  <a:gd name="connsiteY81" fmla="*/ 257359 h 2676536"/>
                  <a:gd name="connsiteX82" fmla="*/ 2453758 w 3543300"/>
                  <a:gd name="connsiteY82" fmla="*/ 310439 h 2676536"/>
                  <a:gd name="connsiteX83" fmla="*/ 2411749 w 3543300"/>
                  <a:gd name="connsiteY83" fmla="*/ 308831 h 2676536"/>
                  <a:gd name="connsiteX84" fmla="*/ 2393976 w 3543300"/>
                  <a:gd name="connsiteY84" fmla="*/ 359766 h 2676536"/>
                  <a:gd name="connsiteX85" fmla="*/ 2358430 w 3543300"/>
                  <a:gd name="connsiteY85" fmla="*/ 403732 h 2676536"/>
                  <a:gd name="connsiteX86" fmla="*/ 2320191 w 3543300"/>
                  <a:gd name="connsiteY86" fmla="*/ 447161 h 2676536"/>
                  <a:gd name="connsiteX87" fmla="*/ 2288954 w 3543300"/>
                  <a:gd name="connsiteY87" fmla="*/ 482548 h 2676536"/>
                  <a:gd name="connsiteX88" fmla="*/ 2266333 w 3543300"/>
                  <a:gd name="connsiteY88" fmla="*/ 522761 h 2676536"/>
                  <a:gd name="connsiteX89" fmla="*/ 2258793 w 3543300"/>
                  <a:gd name="connsiteY89" fmla="*/ 572088 h 2676536"/>
                  <a:gd name="connsiteX90" fmla="*/ 2259870 w 3543300"/>
                  <a:gd name="connsiteY90" fmla="*/ 636964 h 2676536"/>
                  <a:gd name="connsiteX91" fmla="*/ 2306727 w 3543300"/>
                  <a:gd name="connsiteY91" fmla="*/ 650904 h 2676536"/>
                  <a:gd name="connsiteX92" fmla="*/ 2316960 w 3543300"/>
                  <a:gd name="connsiteY92" fmla="*/ 698087 h 2676536"/>
                  <a:gd name="connsiteX93" fmla="*/ 2340657 w 3543300"/>
                  <a:gd name="connsiteY93" fmla="*/ 736154 h 2676536"/>
                  <a:gd name="connsiteX94" fmla="*/ 2381050 w 3543300"/>
                  <a:gd name="connsiteY94" fmla="*/ 731329 h 2676536"/>
                  <a:gd name="connsiteX95" fmla="*/ 2426829 w 3543300"/>
                  <a:gd name="connsiteY95" fmla="*/ 755456 h 2676536"/>
                  <a:gd name="connsiteX96" fmla="*/ 2480148 w 3543300"/>
                  <a:gd name="connsiteY96" fmla="*/ 797277 h 2676536"/>
                  <a:gd name="connsiteX97" fmla="*/ 2535083 w 3543300"/>
                  <a:gd name="connsiteY97" fmla="*/ 818724 h 2676536"/>
                  <a:gd name="connsiteX98" fmla="*/ 2570091 w 3543300"/>
                  <a:gd name="connsiteY98" fmla="*/ 843924 h 2676536"/>
                  <a:gd name="connsiteX99" fmla="*/ 2633643 w 3543300"/>
                  <a:gd name="connsiteY99" fmla="*/ 842315 h 2676536"/>
                  <a:gd name="connsiteX100" fmla="*/ 2636874 w 3543300"/>
                  <a:gd name="connsiteY100" fmla="*/ 880919 h 2676536"/>
                  <a:gd name="connsiteX101" fmla="*/ 2632027 w 3543300"/>
                  <a:gd name="connsiteY101" fmla="*/ 927565 h 2676536"/>
                  <a:gd name="connsiteX102" fmla="*/ 2664342 w 3543300"/>
                  <a:gd name="connsiteY102" fmla="*/ 998339 h 2676536"/>
                  <a:gd name="connsiteX103" fmla="*/ 2706351 w 3543300"/>
                  <a:gd name="connsiteY103" fmla="*/ 1043913 h 2676536"/>
                  <a:gd name="connsiteX104" fmla="*/ 2725740 w 3543300"/>
                  <a:gd name="connsiteY104" fmla="*/ 1028901 h 2676536"/>
                  <a:gd name="connsiteX105" fmla="*/ 2751591 w 3543300"/>
                  <a:gd name="connsiteY105" fmla="*/ 998339 h 2676536"/>
                  <a:gd name="connsiteX106" fmla="*/ 2737050 w 3543300"/>
                  <a:gd name="connsiteY106" fmla="*/ 916842 h 2676536"/>
                  <a:gd name="connsiteX107" fmla="*/ 2716045 w 3543300"/>
                  <a:gd name="connsiteY107" fmla="*/ 884672 h 2676536"/>
                  <a:gd name="connsiteX108" fmla="*/ 2723585 w 3543300"/>
                  <a:gd name="connsiteY108" fmla="*/ 850894 h 2676536"/>
                  <a:gd name="connsiteX109" fmla="*/ 2755900 w 3543300"/>
                  <a:gd name="connsiteY109" fmla="*/ 846068 h 2676536"/>
                  <a:gd name="connsiteX110" fmla="*/ 2795216 w 3543300"/>
                  <a:gd name="connsiteY110" fmla="*/ 818188 h 2676536"/>
                  <a:gd name="connsiteX111" fmla="*/ 2804911 w 3543300"/>
                  <a:gd name="connsiteY111" fmla="*/ 758673 h 2676536"/>
                  <a:gd name="connsiteX112" fmla="*/ 2806526 w 3543300"/>
                  <a:gd name="connsiteY112" fmla="*/ 712563 h 2676536"/>
                  <a:gd name="connsiteX113" fmla="*/ 2776905 w 3543300"/>
                  <a:gd name="connsiteY113" fmla="*/ 675568 h 2676536"/>
                  <a:gd name="connsiteX114" fmla="*/ 2754284 w 3543300"/>
                  <a:gd name="connsiteY114" fmla="*/ 662700 h 2676536"/>
                  <a:gd name="connsiteX115" fmla="*/ 2744590 w 3543300"/>
                  <a:gd name="connsiteY115" fmla="*/ 631602 h 2676536"/>
                  <a:gd name="connsiteX116" fmla="*/ 2762902 w 3543300"/>
                  <a:gd name="connsiteY116" fmla="*/ 608011 h 2676536"/>
                  <a:gd name="connsiteX117" fmla="*/ 2774212 w 3543300"/>
                  <a:gd name="connsiteY117" fmla="*/ 585492 h 2676536"/>
                  <a:gd name="connsiteX118" fmla="*/ 2773673 w 3543300"/>
                  <a:gd name="connsiteY118" fmla="*/ 552786 h 2676536"/>
                  <a:gd name="connsiteX119" fmla="*/ 2746744 w 3543300"/>
                  <a:gd name="connsiteY119" fmla="*/ 536701 h 2676536"/>
                  <a:gd name="connsiteX120" fmla="*/ 2741358 w 3543300"/>
                  <a:gd name="connsiteY120" fmla="*/ 521152 h 2676536"/>
                  <a:gd name="connsiteX121" fmla="*/ 2767210 w 3543300"/>
                  <a:gd name="connsiteY121" fmla="*/ 506140 h 2676536"/>
                  <a:gd name="connsiteX122" fmla="*/ 2767749 w 3543300"/>
                  <a:gd name="connsiteY122" fmla="*/ 480404 h 2676536"/>
                  <a:gd name="connsiteX123" fmla="*/ 2780136 w 3543300"/>
                  <a:gd name="connsiteY123" fmla="*/ 456812 h 2676536"/>
                  <a:gd name="connsiteX124" fmla="*/ 2786599 w 3543300"/>
                  <a:gd name="connsiteY124" fmla="*/ 435902 h 2676536"/>
                  <a:gd name="connsiteX125" fmla="*/ 2824299 w 3543300"/>
                  <a:gd name="connsiteY125" fmla="*/ 432685 h 2676536"/>
                  <a:gd name="connsiteX126" fmla="*/ 2843688 w 3543300"/>
                  <a:gd name="connsiteY126" fmla="*/ 424642 h 2676536"/>
                  <a:gd name="connsiteX127" fmla="*/ 2867386 w 3543300"/>
                  <a:gd name="connsiteY127" fmla="*/ 435366 h 2676536"/>
                  <a:gd name="connsiteX128" fmla="*/ 2890006 w 3543300"/>
                  <a:gd name="connsiteY128" fmla="*/ 411238 h 2676536"/>
                  <a:gd name="connsiteX129" fmla="*/ 2917473 w 3543300"/>
                  <a:gd name="connsiteY129" fmla="*/ 425715 h 2676536"/>
                  <a:gd name="connsiteX130" fmla="*/ 2940093 w 3543300"/>
                  <a:gd name="connsiteY130" fmla="*/ 445017 h 2676536"/>
                  <a:gd name="connsiteX131" fmla="*/ 2962714 w 3543300"/>
                  <a:gd name="connsiteY131" fmla="*/ 471289 h 2676536"/>
                  <a:gd name="connsiteX132" fmla="*/ 2990720 w 3543300"/>
                  <a:gd name="connsiteY132" fmla="*/ 517399 h 2676536"/>
                  <a:gd name="connsiteX133" fmla="*/ 3022496 w 3543300"/>
                  <a:gd name="connsiteY133" fmla="*/ 501850 h 2676536"/>
                  <a:gd name="connsiteX134" fmla="*/ 3030574 w 3543300"/>
                  <a:gd name="connsiteY134" fmla="*/ 530803 h 2676536"/>
                  <a:gd name="connsiteX135" fmla="*/ 3019803 w 3543300"/>
                  <a:gd name="connsiteY135" fmla="*/ 572624 h 2676536"/>
                  <a:gd name="connsiteX136" fmla="*/ 3031113 w 3543300"/>
                  <a:gd name="connsiteY136" fmla="*/ 633211 h 2676536"/>
                  <a:gd name="connsiteX137" fmla="*/ 3066121 w 3543300"/>
                  <a:gd name="connsiteY137" fmla="*/ 647687 h 2676536"/>
                  <a:gd name="connsiteX138" fmla="*/ 3105437 w 3543300"/>
                  <a:gd name="connsiteY138" fmla="*/ 703984 h 2676536"/>
                  <a:gd name="connsiteX139" fmla="*/ 3158217 w 3543300"/>
                  <a:gd name="connsiteY139" fmla="*/ 658947 h 2676536"/>
                  <a:gd name="connsiteX140" fmla="*/ 3150139 w 3543300"/>
                  <a:gd name="connsiteY140" fmla="*/ 638572 h 2676536"/>
                  <a:gd name="connsiteX141" fmla="*/ 3182453 w 3543300"/>
                  <a:gd name="connsiteY141" fmla="*/ 572088 h 2676536"/>
                  <a:gd name="connsiteX142" fmla="*/ 3198611 w 3543300"/>
                  <a:gd name="connsiteY142" fmla="*/ 575305 h 2676536"/>
                  <a:gd name="connsiteX143" fmla="*/ 3199149 w 3543300"/>
                  <a:gd name="connsiteY143" fmla="*/ 598360 h 2676536"/>
                  <a:gd name="connsiteX144" fmla="*/ 3230925 w 3543300"/>
                  <a:gd name="connsiteY144" fmla="*/ 633211 h 2676536"/>
                  <a:gd name="connsiteX145" fmla="*/ 3237927 w 3543300"/>
                  <a:gd name="connsiteY145" fmla="*/ 666989 h 2676536"/>
                  <a:gd name="connsiteX146" fmla="*/ 3251930 w 3543300"/>
                  <a:gd name="connsiteY146" fmla="*/ 690044 h 2676536"/>
                  <a:gd name="connsiteX147" fmla="*/ 3247621 w 3543300"/>
                  <a:gd name="connsiteY147" fmla="*/ 723823 h 2676536"/>
                  <a:gd name="connsiteX148" fmla="*/ 3279936 w 3543300"/>
                  <a:gd name="connsiteY148" fmla="*/ 739908 h 2676536"/>
                  <a:gd name="connsiteX149" fmla="*/ 3265394 w 3543300"/>
                  <a:gd name="connsiteY149" fmla="*/ 770469 h 2676536"/>
                  <a:gd name="connsiteX150" fmla="*/ 3268087 w 3543300"/>
                  <a:gd name="connsiteY150" fmla="*/ 789771 h 2676536"/>
                  <a:gd name="connsiteX151" fmla="*/ 3289630 w 3543300"/>
                  <a:gd name="connsiteY151" fmla="*/ 810145 h 2676536"/>
                  <a:gd name="connsiteX152" fmla="*/ 3303633 w 3543300"/>
                  <a:gd name="connsiteY152" fmla="*/ 833200 h 2676536"/>
                  <a:gd name="connsiteX153" fmla="*/ 3337563 w 3543300"/>
                  <a:gd name="connsiteY153" fmla="*/ 845532 h 2676536"/>
                  <a:gd name="connsiteX154" fmla="*/ 3347796 w 3543300"/>
                  <a:gd name="connsiteY154" fmla="*/ 860009 h 2676536"/>
                  <a:gd name="connsiteX155" fmla="*/ 3379572 w 3543300"/>
                  <a:gd name="connsiteY155" fmla="*/ 855719 h 2676536"/>
                  <a:gd name="connsiteX156" fmla="*/ 3394653 w 3543300"/>
                  <a:gd name="connsiteY156" fmla="*/ 884672 h 2676536"/>
                  <a:gd name="connsiteX157" fmla="*/ 3401116 w 3543300"/>
                  <a:gd name="connsiteY157" fmla="*/ 908264 h 2676536"/>
                  <a:gd name="connsiteX158" fmla="*/ 3425352 w 3543300"/>
                  <a:gd name="connsiteY158" fmla="*/ 914698 h 2676536"/>
                  <a:gd name="connsiteX159" fmla="*/ 3445818 w 3543300"/>
                  <a:gd name="connsiteY159" fmla="*/ 942042 h 2676536"/>
                  <a:gd name="connsiteX160" fmla="*/ 3438277 w 3543300"/>
                  <a:gd name="connsiteY160" fmla="*/ 969386 h 2676536"/>
                  <a:gd name="connsiteX161" fmla="*/ 3447433 w 3543300"/>
                  <a:gd name="connsiteY161" fmla="*/ 999948 h 2676536"/>
                  <a:gd name="connsiteX162" fmla="*/ 3447433 w 3543300"/>
                  <a:gd name="connsiteY162" fmla="*/ 1021394 h 2676536"/>
                  <a:gd name="connsiteX163" fmla="*/ 3456050 w 3543300"/>
                  <a:gd name="connsiteY163" fmla="*/ 1035335 h 2676536"/>
                  <a:gd name="connsiteX164" fmla="*/ 3437739 w 3543300"/>
                  <a:gd name="connsiteY164" fmla="*/ 1054637 h 2676536"/>
                  <a:gd name="connsiteX165" fmla="*/ 3447433 w 3543300"/>
                  <a:gd name="connsiteY165" fmla="*/ 1070722 h 2676536"/>
                  <a:gd name="connsiteX166" fmla="*/ 3454435 w 3543300"/>
                  <a:gd name="connsiteY166" fmla="*/ 1098602 h 2676536"/>
                  <a:gd name="connsiteX167" fmla="*/ 3468438 w 3543300"/>
                  <a:gd name="connsiteY167" fmla="*/ 1118976 h 2676536"/>
                  <a:gd name="connsiteX168" fmla="*/ 3475439 w 3543300"/>
                  <a:gd name="connsiteY168" fmla="*/ 1152755 h 2676536"/>
                  <a:gd name="connsiteX169" fmla="*/ 3498059 w 3543300"/>
                  <a:gd name="connsiteY169" fmla="*/ 1156508 h 2676536"/>
                  <a:gd name="connsiteX170" fmla="*/ 3519064 w 3543300"/>
                  <a:gd name="connsiteY170" fmla="*/ 1147929 h 2676536"/>
                  <a:gd name="connsiteX171" fmla="*/ 3534683 w 3543300"/>
                  <a:gd name="connsiteY171" fmla="*/ 1159725 h 2676536"/>
                  <a:gd name="connsiteX172" fmla="*/ 3542761 w 3543300"/>
                  <a:gd name="connsiteY172" fmla="*/ 1194576 h 2676536"/>
                  <a:gd name="connsiteX173" fmla="*/ 3543300 w 3543300"/>
                  <a:gd name="connsiteY173" fmla="*/ 1231571 h 2676536"/>
                  <a:gd name="connsiteX174" fmla="*/ 3527143 w 3543300"/>
                  <a:gd name="connsiteY174" fmla="*/ 1256235 h 2676536"/>
                  <a:gd name="connsiteX175" fmla="*/ 3510447 w 3543300"/>
                  <a:gd name="connsiteY175" fmla="*/ 1263741 h 2676536"/>
                  <a:gd name="connsiteX176" fmla="*/ 3486211 w 3543300"/>
                  <a:gd name="connsiteY176" fmla="*/ 1262669 h 2676536"/>
                  <a:gd name="connsiteX177" fmla="*/ 3478671 w 3543300"/>
                  <a:gd name="connsiteY177" fmla="*/ 1238005 h 2676536"/>
                  <a:gd name="connsiteX178" fmla="*/ 3450665 w 3543300"/>
                  <a:gd name="connsiteY178" fmla="*/ 1246584 h 2676536"/>
                  <a:gd name="connsiteX179" fmla="*/ 3409194 w 3543300"/>
                  <a:gd name="connsiteY179" fmla="*/ 1246048 h 2676536"/>
                  <a:gd name="connsiteX180" fmla="*/ 3398961 w 3543300"/>
                  <a:gd name="connsiteY180" fmla="*/ 1236933 h 2676536"/>
                  <a:gd name="connsiteX181" fmla="*/ 3365031 w 3543300"/>
                  <a:gd name="connsiteY181" fmla="*/ 1242831 h 2676536"/>
                  <a:gd name="connsiteX182" fmla="*/ 3366647 w 3543300"/>
                  <a:gd name="connsiteY182" fmla="*/ 1217095 h 2676536"/>
                  <a:gd name="connsiteX183" fmla="*/ 3403808 w 3543300"/>
                  <a:gd name="connsiteY183" fmla="*/ 1147929 h 2676536"/>
                  <a:gd name="connsiteX184" fmla="*/ 3422120 w 3543300"/>
                  <a:gd name="connsiteY184" fmla="*/ 1094849 h 2676536"/>
                  <a:gd name="connsiteX185" fmla="*/ 3410271 w 3543300"/>
                  <a:gd name="connsiteY185" fmla="*/ 1061071 h 2676536"/>
                  <a:gd name="connsiteX186" fmla="*/ 3386035 w 3543300"/>
                  <a:gd name="connsiteY186" fmla="*/ 1068041 h 2676536"/>
                  <a:gd name="connsiteX187" fmla="*/ 3359107 w 3543300"/>
                  <a:gd name="connsiteY187" fmla="*/ 1098602 h 2676536"/>
                  <a:gd name="connsiteX188" fmla="*/ 3326253 w 3543300"/>
                  <a:gd name="connsiteY188" fmla="*/ 1120585 h 2676536"/>
                  <a:gd name="connsiteX189" fmla="*/ 3290707 w 3543300"/>
                  <a:gd name="connsiteY189" fmla="*/ 1130772 h 2676536"/>
                  <a:gd name="connsiteX190" fmla="*/ 3257315 w 3543300"/>
                  <a:gd name="connsiteY190" fmla="*/ 1122730 h 2676536"/>
                  <a:gd name="connsiteX191" fmla="*/ 3218538 w 3543300"/>
                  <a:gd name="connsiteY191" fmla="*/ 1122730 h 2676536"/>
                  <a:gd name="connsiteX192" fmla="*/ 3199149 w 3543300"/>
                  <a:gd name="connsiteY192" fmla="*/ 1116296 h 2676536"/>
                  <a:gd name="connsiteX193" fmla="*/ 3177606 w 3543300"/>
                  <a:gd name="connsiteY193" fmla="*/ 1114687 h 2676536"/>
                  <a:gd name="connsiteX194" fmla="*/ 3153909 w 3543300"/>
                  <a:gd name="connsiteY194" fmla="*/ 1113079 h 2676536"/>
                  <a:gd name="connsiteX195" fmla="*/ 3128057 w 3543300"/>
                  <a:gd name="connsiteY195" fmla="*/ 1123802 h 2676536"/>
                  <a:gd name="connsiteX196" fmla="*/ 3117824 w 3543300"/>
                  <a:gd name="connsiteY196" fmla="*/ 1140423 h 2676536"/>
                  <a:gd name="connsiteX197" fmla="*/ 3125903 w 3543300"/>
                  <a:gd name="connsiteY197" fmla="*/ 1167231 h 2676536"/>
                  <a:gd name="connsiteX198" fmla="*/ 3163064 w 3543300"/>
                  <a:gd name="connsiteY198" fmla="*/ 1148466 h 2676536"/>
                  <a:gd name="connsiteX199" fmla="*/ 3190532 w 3543300"/>
                  <a:gd name="connsiteY199" fmla="*/ 1159725 h 2676536"/>
                  <a:gd name="connsiteX200" fmla="*/ 3205612 w 3543300"/>
                  <a:gd name="connsiteY200" fmla="*/ 1184925 h 2676536"/>
                  <a:gd name="connsiteX201" fmla="*/ 3205073 w 3543300"/>
                  <a:gd name="connsiteY201" fmla="*/ 1209052 h 2676536"/>
                  <a:gd name="connsiteX202" fmla="*/ 3177606 w 3543300"/>
                  <a:gd name="connsiteY202" fmla="*/ 1211197 h 2676536"/>
                  <a:gd name="connsiteX203" fmla="*/ 3172759 w 3543300"/>
                  <a:gd name="connsiteY203" fmla="*/ 1229963 h 2676536"/>
                  <a:gd name="connsiteX204" fmla="*/ 3195379 w 3543300"/>
                  <a:gd name="connsiteY204" fmla="*/ 1255699 h 2676536"/>
                  <a:gd name="connsiteX205" fmla="*/ 3198611 w 3543300"/>
                  <a:gd name="connsiteY205" fmla="*/ 1279826 h 2676536"/>
                  <a:gd name="connsiteX206" fmla="*/ 3245467 w 3543300"/>
                  <a:gd name="connsiteY206" fmla="*/ 1260524 h 2676536"/>
                  <a:gd name="connsiteX207" fmla="*/ 3282629 w 3543300"/>
                  <a:gd name="connsiteY207" fmla="*/ 1307170 h 2676536"/>
                  <a:gd name="connsiteX208" fmla="*/ 3299324 w 3543300"/>
                  <a:gd name="connsiteY208" fmla="*/ 1275537 h 2676536"/>
                  <a:gd name="connsiteX209" fmla="*/ 3324638 w 3543300"/>
                  <a:gd name="connsiteY209" fmla="*/ 1269103 h 2676536"/>
                  <a:gd name="connsiteX210" fmla="*/ 3332716 w 3543300"/>
                  <a:gd name="connsiteY210" fmla="*/ 1318966 h 2676536"/>
                  <a:gd name="connsiteX211" fmla="*/ 3282629 w 3543300"/>
                  <a:gd name="connsiteY211" fmla="*/ 1351136 h 2676536"/>
                  <a:gd name="connsiteX212" fmla="*/ 3195379 w 3543300"/>
                  <a:gd name="connsiteY212" fmla="*/ 1389740 h 2676536"/>
                  <a:gd name="connsiteX213" fmla="*/ 3166296 w 3543300"/>
                  <a:gd name="connsiteY213" fmla="*/ 1421374 h 2676536"/>
                  <a:gd name="connsiteX214" fmla="*/ 3142060 w 3543300"/>
                  <a:gd name="connsiteY214" fmla="*/ 1404216 h 2676536"/>
                  <a:gd name="connsiteX215" fmla="*/ 3138828 w 3543300"/>
                  <a:gd name="connsiteY215" fmla="*/ 1389204 h 2676536"/>
                  <a:gd name="connsiteX216" fmla="*/ 3189455 w 3543300"/>
                  <a:gd name="connsiteY216" fmla="*/ 1345774 h 2676536"/>
                  <a:gd name="connsiteX217" fmla="*/ 3174913 w 3543300"/>
                  <a:gd name="connsiteY217" fmla="*/ 1334515 h 2676536"/>
                  <a:gd name="connsiteX218" fmla="*/ 3040269 w 3543300"/>
                  <a:gd name="connsiteY218" fmla="*/ 1406897 h 2676536"/>
                  <a:gd name="connsiteX219" fmla="*/ 3012801 w 3543300"/>
                  <a:gd name="connsiteY219" fmla="*/ 1427808 h 2676536"/>
                  <a:gd name="connsiteX220" fmla="*/ 3005261 w 3543300"/>
                  <a:gd name="connsiteY220" fmla="*/ 1456761 h 2676536"/>
                  <a:gd name="connsiteX221" fmla="*/ 3012801 w 3543300"/>
                  <a:gd name="connsiteY221" fmla="*/ 1480888 h 2676536"/>
                  <a:gd name="connsiteX222" fmla="*/ 3029497 w 3543300"/>
                  <a:gd name="connsiteY222" fmla="*/ 1500190 h 2676536"/>
                  <a:gd name="connsiteX223" fmla="*/ 3017649 w 3543300"/>
                  <a:gd name="connsiteY223" fmla="*/ 1507160 h 2676536"/>
                  <a:gd name="connsiteX224" fmla="*/ 2982641 w 3543300"/>
                  <a:gd name="connsiteY224" fmla="*/ 1492684 h 2676536"/>
                  <a:gd name="connsiteX225" fmla="*/ 2976178 w 3543300"/>
                  <a:gd name="connsiteY225" fmla="*/ 1516811 h 2676536"/>
                  <a:gd name="connsiteX226" fmla="*/ 2921243 w 3543300"/>
                  <a:gd name="connsiteY226" fmla="*/ 1542547 h 2676536"/>
                  <a:gd name="connsiteX227" fmla="*/ 2864154 w 3543300"/>
                  <a:gd name="connsiteY227" fmla="*/ 1627261 h 2676536"/>
                  <a:gd name="connsiteX228" fmla="*/ 2835609 w 3543300"/>
                  <a:gd name="connsiteY228" fmla="*/ 1650316 h 2676536"/>
                  <a:gd name="connsiteX229" fmla="*/ 2854460 w 3543300"/>
                  <a:gd name="connsiteY229" fmla="*/ 1667473 h 2676536"/>
                  <a:gd name="connsiteX230" fmla="*/ 2856614 w 3543300"/>
                  <a:gd name="connsiteY230" fmla="*/ 1694818 h 2676536"/>
                  <a:gd name="connsiteX231" fmla="*/ 2847997 w 3543300"/>
                  <a:gd name="connsiteY231" fmla="*/ 1710903 h 2676536"/>
                  <a:gd name="connsiteX232" fmla="*/ 2844765 w 3543300"/>
                  <a:gd name="connsiteY232" fmla="*/ 1724307 h 2676536"/>
                  <a:gd name="connsiteX233" fmla="*/ 2819452 w 3543300"/>
                  <a:gd name="connsiteY233" fmla="*/ 1748434 h 2676536"/>
                  <a:gd name="connsiteX234" fmla="*/ 2810835 w 3543300"/>
                  <a:gd name="connsiteY234" fmla="*/ 1767736 h 2676536"/>
                  <a:gd name="connsiteX235" fmla="*/ 2786599 w 3543300"/>
                  <a:gd name="connsiteY235" fmla="*/ 1776851 h 2676536"/>
                  <a:gd name="connsiteX236" fmla="*/ 2740281 w 3543300"/>
                  <a:gd name="connsiteY236" fmla="*/ 1817063 h 2676536"/>
                  <a:gd name="connsiteX237" fmla="*/ 2691809 w 3543300"/>
                  <a:gd name="connsiteY237" fmla="*/ 1848161 h 2676536"/>
                  <a:gd name="connsiteX238" fmla="*/ 2679961 w 3543300"/>
                  <a:gd name="connsiteY238" fmla="*/ 1920007 h 2676536"/>
                  <a:gd name="connsiteX239" fmla="*/ 2690194 w 3543300"/>
                  <a:gd name="connsiteY239" fmla="*/ 1957539 h 2676536"/>
                  <a:gd name="connsiteX240" fmla="*/ 2709044 w 3543300"/>
                  <a:gd name="connsiteY240" fmla="*/ 1988100 h 2676536"/>
                  <a:gd name="connsiteX241" fmla="*/ 2723585 w 3543300"/>
                  <a:gd name="connsiteY241" fmla="*/ 2037427 h 2676536"/>
                  <a:gd name="connsiteX242" fmla="*/ 2721970 w 3543300"/>
                  <a:gd name="connsiteY242" fmla="*/ 2080857 h 2676536"/>
                  <a:gd name="connsiteX243" fmla="*/ 2712275 w 3543300"/>
                  <a:gd name="connsiteY243" fmla="*/ 2103912 h 2676536"/>
                  <a:gd name="connsiteX244" fmla="*/ 2686424 w 3543300"/>
                  <a:gd name="connsiteY244" fmla="*/ 2109810 h 2676536"/>
                  <a:gd name="connsiteX245" fmla="*/ 2633643 w 3543300"/>
                  <a:gd name="connsiteY245" fmla="*/ 2026168 h 2676536"/>
                  <a:gd name="connsiteX246" fmla="*/ 2631489 w 3543300"/>
                  <a:gd name="connsiteY246" fmla="*/ 2000968 h 2676536"/>
                  <a:gd name="connsiteX247" fmla="*/ 2639567 w 3543300"/>
                  <a:gd name="connsiteY247" fmla="*/ 1981666 h 2676536"/>
                  <a:gd name="connsiteX248" fmla="*/ 2620717 w 3543300"/>
                  <a:gd name="connsiteY248" fmla="*/ 1963437 h 2676536"/>
                  <a:gd name="connsiteX249" fmla="*/ 2599174 w 3543300"/>
                  <a:gd name="connsiteY249" fmla="*/ 1946279 h 2676536"/>
                  <a:gd name="connsiteX250" fmla="*/ 2501153 w 3543300"/>
                  <a:gd name="connsiteY250" fmla="*/ 1929658 h 2676536"/>
                  <a:gd name="connsiteX251" fmla="*/ 2444602 w 3543300"/>
                  <a:gd name="connsiteY251" fmla="*/ 1934484 h 2676536"/>
                  <a:gd name="connsiteX252" fmla="*/ 2402593 w 3543300"/>
                  <a:gd name="connsiteY252" fmla="*/ 1957003 h 2676536"/>
                  <a:gd name="connsiteX253" fmla="*/ 2364893 w 3543300"/>
                  <a:gd name="connsiteY253" fmla="*/ 1949496 h 2676536"/>
                  <a:gd name="connsiteX254" fmla="*/ 2314805 w 3543300"/>
                  <a:gd name="connsiteY254" fmla="*/ 1933411 h 2676536"/>
                  <a:gd name="connsiteX255" fmla="*/ 2262025 w 3543300"/>
                  <a:gd name="connsiteY255" fmla="*/ 1955394 h 2676536"/>
                  <a:gd name="connsiteX256" fmla="*/ 2219477 w 3543300"/>
                  <a:gd name="connsiteY256" fmla="*/ 1982738 h 2676536"/>
                  <a:gd name="connsiteX257" fmla="*/ 2184470 w 3543300"/>
                  <a:gd name="connsiteY257" fmla="*/ 2027776 h 2676536"/>
                  <a:gd name="connsiteX258" fmla="*/ 2183931 w 3543300"/>
                  <a:gd name="connsiteY258" fmla="*/ 2076031 h 2676536"/>
                  <a:gd name="connsiteX259" fmla="*/ 2192010 w 3543300"/>
                  <a:gd name="connsiteY259" fmla="*/ 2090508 h 2676536"/>
                  <a:gd name="connsiteX260" fmla="*/ 2184470 w 3543300"/>
                  <a:gd name="connsiteY260" fmla="*/ 2105520 h 2676536"/>
                  <a:gd name="connsiteX261" fmla="*/ 2177468 w 3543300"/>
                  <a:gd name="connsiteY261" fmla="*/ 2127503 h 2676536"/>
                  <a:gd name="connsiteX262" fmla="*/ 2181238 w 3543300"/>
                  <a:gd name="connsiteY262" fmla="*/ 2148414 h 2676536"/>
                  <a:gd name="connsiteX263" fmla="*/ 2174775 w 3543300"/>
                  <a:gd name="connsiteY263" fmla="*/ 2169860 h 2676536"/>
                  <a:gd name="connsiteX264" fmla="*/ 2171544 w 3543300"/>
                  <a:gd name="connsiteY264" fmla="*/ 2197205 h 2676536"/>
                  <a:gd name="connsiteX265" fmla="*/ 2180699 w 3543300"/>
                  <a:gd name="connsiteY265" fmla="*/ 2222940 h 2676536"/>
                  <a:gd name="connsiteX266" fmla="*/ 2185547 w 3543300"/>
                  <a:gd name="connsiteY266" fmla="*/ 2251357 h 2676536"/>
                  <a:gd name="connsiteX267" fmla="*/ 2204935 w 3543300"/>
                  <a:gd name="connsiteY267" fmla="*/ 2289961 h 2676536"/>
                  <a:gd name="connsiteX268" fmla="*/ 2211937 w 3543300"/>
                  <a:gd name="connsiteY268" fmla="*/ 2311408 h 2676536"/>
                  <a:gd name="connsiteX269" fmla="*/ 2234019 w 3543300"/>
                  <a:gd name="connsiteY269" fmla="*/ 2324276 h 2676536"/>
                  <a:gd name="connsiteX270" fmla="*/ 2253946 w 3543300"/>
                  <a:gd name="connsiteY270" fmla="*/ 2315697 h 2676536"/>
                  <a:gd name="connsiteX271" fmla="*/ 2269565 w 3543300"/>
                  <a:gd name="connsiteY271" fmla="*/ 2325884 h 2676536"/>
                  <a:gd name="connsiteX272" fmla="*/ 2295416 w 3543300"/>
                  <a:gd name="connsiteY272" fmla="*/ 2330173 h 2676536"/>
                  <a:gd name="connsiteX273" fmla="*/ 2316960 w 3543300"/>
                  <a:gd name="connsiteY273" fmla="*/ 2320523 h 2676536"/>
                  <a:gd name="connsiteX274" fmla="*/ 2343888 w 3543300"/>
                  <a:gd name="connsiteY274" fmla="*/ 2316233 h 2676536"/>
                  <a:gd name="connsiteX275" fmla="*/ 2374587 w 3543300"/>
                  <a:gd name="connsiteY275" fmla="*/ 2301757 h 2676536"/>
                  <a:gd name="connsiteX276" fmla="*/ 2391283 w 3543300"/>
                  <a:gd name="connsiteY276" fmla="*/ 2275485 h 2676536"/>
                  <a:gd name="connsiteX277" fmla="*/ 2400978 w 3543300"/>
                  <a:gd name="connsiteY277" fmla="*/ 2246532 h 2676536"/>
                  <a:gd name="connsiteX278" fmla="*/ 2421982 w 3543300"/>
                  <a:gd name="connsiteY278" fmla="*/ 2233664 h 2676536"/>
                  <a:gd name="connsiteX279" fmla="*/ 2445680 w 3543300"/>
                  <a:gd name="connsiteY279" fmla="*/ 2230983 h 2676536"/>
                  <a:gd name="connsiteX280" fmla="*/ 2460221 w 3543300"/>
                  <a:gd name="connsiteY280" fmla="*/ 2218115 h 2676536"/>
                  <a:gd name="connsiteX281" fmla="*/ 2486073 w 3543300"/>
                  <a:gd name="connsiteY281" fmla="*/ 2216506 h 2676536"/>
                  <a:gd name="connsiteX282" fmla="*/ 2508693 w 3543300"/>
                  <a:gd name="connsiteY282" fmla="*/ 2219187 h 2676536"/>
                  <a:gd name="connsiteX283" fmla="*/ 2513540 w 3543300"/>
                  <a:gd name="connsiteY283" fmla="*/ 2241706 h 2676536"/>
                  <a:gd name="connsiteX284" fmla="*/ 2488227 w 3543300"/>
                  <a:gd name="connsiteY284" fmla="*/ 2296395 h 2676536"/>
                  <a:gd name="connsiteX285" fmla="*/ 2486073 w 3543300"/>
                  <a:gd name="connsiteY285" fmla="*/ 2312480 h 2676536"/>
                  <a:gd name="connsiteX286" fmla="*/ 2483380 w 3543300"/>
                  <a:gd name="connsiteY286" fmla="*/ 2329101 h 2676536"/>
                  <a:gd name="connsiteX287" fmla="*/ 2473686 w 3543300"/>
                  <a:gd name="connsiteY287" fmla="*/ 2346795 h 2676536"/>
                  <a:gd name="connsiteX288" fmla="*/ 2463991 w 3543300"/>
                  <a:gd name="connsiteY288" fmla="*/ 2391832 h 2676536"/>
                  <a:gd name="connsiteX289" fmla="*/ 2480148 w 3543300"/>
                  <a:gd name="connsiteY289" fmla="*/ 2397730 h 2676536"/>
                  <a:gd name="connsiteX290" fmla="*/ 2530236 w 3543300"/>
                  <a:gd name="connsiteY290" fmla="*/ 2392905 h 2676536"/>
                  <a:gd name="connsiteX291" fmla="*/ 2568475 w 3543300"/>
                  <a:gd name="connsiteY291" fmla="*/ 2390224 h 2676536"/>
                  <a:gd name="connsiteX292" fmla="*/ 2595943 w 3543300"/>
                  <a:gd name="connsiteY292" fmla="*/ 2398266 h 2676536"/>
                  <a:gd name="connsiteX293" fmla="*/ 2594865 w 3543300"/>
                  <a:gd name="connsiteY293" fmla="*/ 2417568 h 2676536"/>
                  <a:gd name="connsiteX294" fmla="*/ 2615331 w 3543300"/>
                  <a:gd name="connsiteY294" fmla="*/ 2414351 h 2676536"/>
                  <a:gd name="connsiteX295" fmla="*/ 2623410 w 3543300"/>
                  <a:gd name="connsiteY295" fmla="*/ 2429900 h 2676536"/>
                  <a:gd name="connsiteX296" fmla="*/ 2627180 w 3543300"/>
                  <a:gd name="connsiteY296" fmla="*/ 2448130 h 2676536"/>
                  <a:gd name="connsiteX297" fmla="*/ 2625564 w 3543300"/>
                  <a:gd name="connsiteY297" fmla="*/ 2459389 h 2676536"/>
                  <a:gd name="connsiteX298" fmla="*/ 2615331 w 3543300"/>
                  <a:gd name="connsiteY298" fmla="*/ 2467432 h 2676536"/>
                  <a:gd name="connsiteX299" fmla="*/ 2619101 w 3543300"/>
                  <a:gd name="connsiteY299" fmla="*/ 2483517 h 2676536"/>
                  <a:gd name="connsiteX300" fmla="*/ 2617486 w 3543300"/>
                  <a:gd name="connsiteY300" fmla="*/ 2497993 h 2676536"/>
                  <a:gd name="connsiteX301" fmla="*/ 2614254 w 3543300"/>
                  <a:gd name="connsiteY301" fmla="*/ 2516759 h 2676536"/>
                  <a:gd name="connsiteX302" fmla="*/ 2613716 w 3543300"/>
                  <a:gd name="connsiteY302" fmla="*/ 2531235 h 2676536"/>
                  <a:gd name="connsiteX303" fmla="*/ 2621794 w 3543300"/>
                  <a:gd name="connsiteY303" fmla="*/ 2539814 h 2676536"/>
                  <a:gd name="connsiteX304" fmla="*/ 2613716 w 3543300"/>
                  <a:gd name="connsiteY304" fmla="*/ 2546248 h 2676536"/>
                  <a:gd name="connsiteX305" fmla="*/ 2633104 w 3543300"/>
                  <a:gd name="connsiteY305" fmla="*/ 2571984 h 2676536"/>
                  <a:gd name="connsiteX306" fmla="*/ 2644953 w 3543300"/>
                  <a:gd name="connsiteY306" fmla="*/ 2577882 h 2676536"/>
                  <a:gd name="connsiteX307" fmla="*/ 2649800 w 3543300"/>
                  <a:gd name="connsiteY307" fmla="*/ 2582707 h 2676536"/>
                  <a:gd name="connsiteX308" fmla="*/ 2672421 w 3543300"/>
                  <a:gd name="connsiteY308" fmla="*/ 2605762 h 2676536"/>
                  <a:gd name="connsiteX309" fmla="*/ 2695041 w 3543300"/>
                  <a:gd name="connsiteY309" fmla="*/ 2605226 h 2676536"/>
                  <a:gd name="connsiteX310" fmla="*/ 2712814 w 3543300"/>
                  <a:gd name="connsiteY310" fmla="*/ 2598792 h 2676536"/>
                  <a:gd name="connsiteX311" fmla="*/ 2728971 w 3543300"/>
                  <a:gd name="connsiteY311" fmla="*/ 2587533 h 2676536"/>
                  <a:gd name="connsiteX312" fmla="*/ 2748360 w 3543300"/>
                  <a:gd name="connsiteY312" fmla="*/ 2587533 h 2676536"/>
                  <a:gd name="connsiteX313" fmla="*/ 2762363 w 3543300"/>
                  <a:gd name="connsiteY313" fmla="*/ 2594503 h 2676536"/>
                  <a:gd name="connsiteX314" fmla="*/ 2775827 w 3543300"/>
                  <a:gd name="connsiteY314" fmla="*/ 2595575 h 2676536"/>
                  <a:gd name="connsiteX315" fmla="*/ 2785522 w 3543300"/>
                  <a:gd name="connsiteY315" fmla="*/ 2605762 h 2676536"/>
                  <a:gd name="connsiteX316" fmla="*/ 2795216 w 3543300"/>
                  <a:gd name="connsiteY316" fmla="*/ 2610588 h 2676536"/>
                  <a:gd name="connsiteX317" fmla="*/ 2796832 w 3543300"/>
                  <a:gd name="connsiteY317" fmla="*/ 2624528 h 2676536"/>
                  <a:gd name="connsiteX318" fmla="*/ 2805988 w 3543300"/>
                  <a:gd name="connsiteY318" fmla="*/ 2636324 h 2676536"/>
                  <a:gd name="connsiteX319" fmla="*/ 2812451 w 3543300"/>
                  <a:gd name="connsiteY319" fmla="*/ 2655626 h 2676536"/>
                  <a:gd name="connsiteX320" fmla="*/ 2809758 w 3543300"/>
                  <a:gd name="connsiteY320" fmla="*/ 2663668 h 2676536"/>
                  <a:gd name="connsiteX321" fmla="*/ 2804911 w 3543300"/>
                  <a:gd name="connsiteY321" fmla="*/ 2672783 h 2676536"/>
                  <a:gd name="connsiteX322" fmla="*/ 2797909 w 3543300"/>
                  <a:gd name="connsiteY322" fmla="*/ 2676536 h 2676536"/>
                  <a:gd name="connsiteX323" fmla="*/ 2777443 w 3543300"/>
                  <a:gd name="connsiteY323" fmla="*/ 2667958 h 2676536"/>
                  <a:gd name="connsiteX324" fmla="*/ 2773673 w 3543300"/>
                  <a:gd name="connsiteY324" fmla="*/ 2655090 h 2676536"/>
                  <a:gd name="connsiteX325" fmla="*/ 2764517 w 3543300"/>
                  <a:gd name="connsiteY325" fmla="*/ 2645975 h 2676536"/>
                  <a:gd name="connsiteX326" fmla="*/ 2763979 w 3543300"/>
                  <a:gd name="connsiteY326" fmla="*/ 2634715 h 2676536"/>
                  <a:gd name="connsiteX327" fmla="*/ 2770442 w 3543300"/>
                  <a:gd name="connsiteY327" fmla="*/ 2626673 h 2676536"/>
                  <a:gd name="connsiteX328" fmla="*/ 2767210 w 3543300"/>
                  <a:gd name="connsiteY328" fmla="*/ 2616486 h 2676536"/>
                  <a:gd name="connsiteX329" fmla="*/ 2751591 w 3543300"/>
                  <a:gd name="connsiteY329" fmla="*/ 2615413 h 2676536"/>
                  <a:gd name="connsiteX330" fmla="*/ 2732203 w 3543300"/>
                  <a:gd name="connsiteY330" fmla="*/ 2605762 h 2676536"/>
                  <a:gd name="connsiteX331" fmla="*/ 2717661 w 3543300"/>
                  <a:gd name="connsiteY331" fmla="*/ 2621847 h 2676536"/>
                  <a:gd name="connsiteX332" fmla="*/ 2709582 w 3543300"/>
                  <a:gd name="connsiteY332" fmla="*/ 2635788 h 2676536"/>
                  <a:gd name="connsiteX333" fmla="*/ 2697734 w 3543300"/>
                  <a:gd name="connsiteY333" fmla="*/ 2642222 h 2676536"/>
                  <a:gd name="connsiteX334" fmla="*/ 2709044 w 3543300"/>
                  <a:gd name="connsiteY334" fmla="*/ 2657234 h 2676536"/>
                  <a:gd name="connsiteX335" fmla="*/ 2699888 w 3543300"/>
                  <a:gd name="connsiteY335" fmla="*/ 2668494 h 2676536"/>
                  <a:gd name="connsiteX336" fmla="*/ 2671882 w 3543300"/>
                  <a:gd name="connsiteY336" fmla="*/ 2671175 h 2676536"/>
                  <a:gd name="connsiteX337" fmla="*/ 2662188 w 3543300"/>
                  <a:gd name="connsiteY337" fmla="*/ 2655090 h 2676536"/>
                  <a:gd name="connsiteX338" fmla="*/ 2643337 w 3543300"/>
                  <a:gd name="connsiteY338" fmla="*/ 2648656 h 2676536"/>
                  <a:gd name="connsiteX339" fmla="*/ 2623949 w 3543300"/>
                  <a:gd name="connsiteY339" fmla="*/ 2647583 h 2676536"/>
                  <a:gd name="connsiteX340" fmla="*/ 2611023 w 3543300"/>
                  <a:gd name="connsiteY340" fmla="*/ 2645975 h 2676536"/>
                  <a:gd name="connsiteX341" fmla="*/ 2604560 w 3543300"/>
                  <a:gd name="connsiteY341" fmla="*/ 2625064 h 2676536"/>
                  <a:gd name="connsiteX342" fmla="*/ 2598097 w 3543300"/>
                  <a:gd name="connsiteY342" fmla="*/ 2608443 h 2676536"/>
                  <a:gd name="connsiteX343" fmla="*/ 2592711 w 3543300"/>
                  <a:gd name="connsiteY343" fmla="*/ 2600937 h 2676536"/>
                  <a:gd name="connsiteX344" fmla="*/ 2586248 w 3543300"/>
                  <a:gd name="connsiteY344" fmla="*/ 2589141 h 2676536"/>
                  <a:gd name="connsiteX345" fmla="*/ 2577092 w 3543300"/>
                  <a:gd name="connsiteY345" fmla="*/ 2589677 h 2676536"/>
                  <a:gd name="connsiteX346" fmla="*/ 2570091 w 3543300"/>
                  <a:gd name="connsiteY346" fmla="*/ 2593967 h 2676536"/>
                  <a:gd name="connsiteX347" fmla="*/ 2557704 w 3543300"/>
                  <a:gd name="connsiteY347" fmla="*/ 2590750 h 2676536"/>
                  <a:gd name="connsiteX348" fmla="*/ 2550702 w 3543300"/>
                  <a:gd name="connsiteY348" fmla="*/ 2584316 h 2676536"/>
                  <a:gd name="connsiteX349" fmla="*/ 2538315 w 3543300"/>
                  <a:gd name="connsiteY349" fmla="*/ 2569839 h 2676536"/>
                  <a:gd name="connsiteX350" fmla="*/ 2536160 w 3543300"/>
                  <a:gd name="connsiteY350" fmla="*/ 2554291 h 2676536"/>
                  <a:gd name="connsiteX351" fmla="*/ 2538315 w 3543300"/>
                  <a:gd name="connsiteY351" fmla="*/ 2540886 h 2676536"/>
                  <a:gd name="connsiteX352" fmla="*/ 2527005 w 3543300"/>
                  <a:gd name="connsiteY352" fmla="*/ 2534452 h 2676536"/>
                  <a:gd name="connsiteX353" fmla="*/ 2515695 w 3543300"/>
                  <a:gd name="connsiteY353" fmla="*/ 2518367 h 2676536"/>
                  <a:gd name="connsiteX354" fmla="*/ 2502230 w 3543300"/>
                  <a:gd name="connsiteY354" fmla="*/ 2509253 h 2676536"/>
                  <a:gd name="connsiteX355" fmla="*/ 2484457 w 3543300"/>
                  <a:gd name="connsiteY355" fmla="*/ 2497993 h 2676536"/>
                  <a:gd name="connsiteX356" fmla="*/ 2461837 w 3543300"/>
                  <a:gd name="connsiteY356" fmla="*/ 2493168 h 2676536"/>
                  <a:gd name="connsiteX357" fmla="*/ 2434908 w 3543300"/>
                  <a:gd name="connsiteY357" fmla="*/ 2487806 h 2676536"/>
                  <a:gd name="connsiteX358" fmla="*/ 2411749 w 3543300"/>
                  <a:gd name="connsiteY358" fmla="*/ 2481372 h 2676536"/>
                  <a:gd name="connsiteX359" fmla="*/ 2404209 w 3543300"/>
                  <a:gd name="connsiteY359" fmla="*/ 2469040 h 2676536"/>
                  <a:gd name="connsiteX360" fmla="*/ 2384282 w 3543300"/>
                  <a:gd name="connsiteY360" fmla="*/ 2473866 h 2676536"/>
                  <a:gd name="connsiteX361" fmla="*/ 2362200 w 3543300"/>
                  <a:gd name="connsiteY361" fmla="*/ 2468504 h 2676536"/>
                  <a:gd name="connsiteX362" fmla="*/ 2340657 w 3543300"/>
                  <a:gd name="connsiteY362" fmla="*/ 2448130 h 2676536"/>
                  <a:gd name="connsiteX363" fmla="*/ 2322884 w 3543300"/>
                  <a:gd name="connsiteY363" fmla="*/ 2428828 h 2676536"/>
                  <a:gd name="connsiteX364" fmla="*/ 2310497 w 3543300"/>
                  <a:gd name="connsiteY364" fmla="*/ 2419177 h 2676536"/>
                  <a:gd name="connsiteX365" fmla="*/ 2286261 w 3543300"/>
                  <a:gd name="connsiteY365" fmla="*/ 2405773 h 2676536"/>
                  <a:gd name="connsiteX366" fmla="*/ 2278182 w 3543300"/>
                  <a:gd name="connsiteY366" fmla="*/ 2399339 h 2676536"/>
                  <a:gd name="connsiteX367" fmla="*/ 2263640 w 3543300"/>
                  <a:gd name="connsiteY367" fmla="*/ 2396122 h 2676536"/>
                  <a:gd name="connsiteX368" fmla="*/ 2240482 w 3543300"/>
                  <a:gd name="connsiteY368" fmla="*/ 2405773 h 2676536"/>
                  <a:gd name="connsiteX369" fmla="*/ 2230787 w 3543300"/>
                  <a:gd name="connsiteY369" fmla="*/ 2412743 h 2676536"/>
                  <a:gd name="connsiteX370" fmla="*/ 2216246 w 3543300"/>
                  <a:gd name="connsiteY370" fmla="*/ 2421858 h 2676536"/>
                  <a:gd name="connsiteX371" fmla="*/ 2173159 w 3543300"/>
                  <a:gd name="connsiteY371" fmla="*/ 2396122 h 2676536"/>
                  <a:gd name="connsiteX372" fmla="*/ 2142461 w 3543300"/>
                  <a:gd name="connsiteY372" fmla="*/ 2394513 h 2676536"/>
                  <a:gd name="connsiteX373" fmla="*/ 2120917 w 3543300"/>
                  <a:gd name="connsiteY373" fmla="*/ 2391296 h 2676536"/>
                  <a:gd name="connsiteX374" fmla="*/ 2078908 w 3543300"/>
                  <a:gd name="connsiteY374" fmla="*/ 2367705 h 2676536"/>
                  <a:gd name="connsiteX375" fmla="*/ 2030436 w 3543300"/>
                  <a:gd name="connsiteY375" fmla="*/ 2347867 h 2676536"/>
                  <a:gd name="connsiteX376" fmla="*/ 2011586 w 3543300"/>
                  <a:gd name="connsiteY376" fmla="*/ 2329101 h 2676536"/>
                  <a:gd name="connsiteX377" fmla="*/ 1980887 w 3543300"/>
                  <a:gd name="connsiteY377" fmla="*/ 2332318 h 2676536"/>
                  <a:gd name="connsiteX378" fmla="*/ 1962576 w 3543300"/>
                  <a:gd name="connsiteY378" fmla="*/ 2304438 h 2676536"/>
                  <a:gd name="connsiteX379" fmla="*/ 1910872 w 3543300"/>
                  <a:gd name="connsiteY379" fmla="*/ 2269051 h 2676536"/>
                  <a:gd name="connsiteX380" fmla="*/ 1914104 w 3543300"/>
                  <a:gd name="connsiteY380" fmla="*/ 2238489 h 2676536"/>
                  <a:gd name="connsiteX381" fmla="*/ 1917874 w 3543300"/>
                  <a:gd name="connsiteY381" fmla="*/ 2213289 h 2676536"/>
                  <a:gd name="connsiteX382" fmla="*/ 1910872 w 3543300"/>
                  <a:gd name="connsiteY382" fmla="*/ 2190234 h 2676536"/>
                  <a:gd name="connsiteX383" fmla="*/ 1888791 w 3543300"/>
                  <a:gd name="connsiteY383" fmla="*/ 2165035 h 2676536"/>
                  <a:gd name="connsiteX384" fmla="*/ 1872633 w 3543300"/>
                  <a:gd name="connsiteY384" fmla="*/ 2131256 h 2676536"/>
                  <a:gd name="connsiteX385" fmla="*/ 1839780 w 3543300"/>
                  <a:gd name="connsiteY385" fmla="*/ 2113563 h 2676536"/>
                  <a:gd name="connsiteX386" fmla="*/ 1823623 w 3543300"/>
                  <a:gd name="connsiteY386" fmla="*/ 2095333 h 2676536"/>
                  <a:gd name="connsiteX387" fmla="*/ 1804773 w 3543300"/>
                  <a:gd name="connsiteY387" fmla="*/ 2082465 h 2676536"/>
                  <a:gd name="connsiteX388" fmla="*/ 1813928 w 3543300"/>
                  <a:gd name="connsiteY388" fmla="*/ 2060482 h 2676536"/>
                  <a:gd name="connsiteX389" fmla="*/ 1769227 w 3543300"/>
                  <a:gd name="connsiteY389" fmla="*/ 2037963 h 2676536"/>
                  <a:gd name="connsiteX390" fmla="*/ 1761148 w 3543300"/>
                  <a:gd name="connsiteY390" fmla="*/ 2013836 h 2676536"/>
                  <a:gd name="connsiteX391" fmla="*/ 1743375 w 3543300"/>
                  <a:gd name="connsiteY391" fmla="*/ 1995606 h 2676536"/>
                  <a:gd name="connsiteX392" fmla="*/ 1723986 w 3543300"/>
                  <a:gd name="connsiteY392" fmla="*/ 1969871 h 2676536"/>
                  <a:gd name="connsiteX393" fmla="*/ 1711060 w 3543300"/>
                  <a:gd name="connsiteY393" fmla="*/ 1948960 h 2676536"/>
                  <a:gd name="connsiteX394" fmla="*/ 1693287 w 3543300"/>
                  <a:gd name="connsiteY394" fmla="*/ 1941454 h 2676536"/>
                  <a:gd name="connsiteX395" fmla="*/ 1689517 w 3543300"/>
                  <a:gd name="connsiteY395" fmla="*/ 1910892 h 2676536"/>
                  <a:gd name="connsiteX396" fmla="*/ 1673898 w 3543300"/>
                  <a:gd name="connsiteY396" fmla="*/ 1891054 h 2676536"/>
                  <a:gd name="connsiteX397" fmla="*/ 1670128 w 3543300"/>
                  <a:gd name="connsiteY397" fmla="*/ 1878186 h 2676536"/>
                  <a:gd name="connsiteX398" fmla="*/ 1648047 w 3543300"/>
                  <a:gd name="connsiteY398" fmla="*/ 1876578 h 2676536"/>
                  <a:gd name="connsiteX399" fmla="*/ 1641045 w 3543300"/>
                  <a:gd name="connsiteY399" fmla="*/ 1886765 h 2676536"/>
                  <a:gd name="connsiteX400" fmla="*/ 1643199 w 3543300"/>
                  <a:gd name="connsiteY400" fmla="*/ 1899097 h 2676536"/>
                  <a:gd name="connsiteX401" fmla="*/ 1654510 w 3543300"/>
                  <a:gd name="connsiteY401" fmla="*/ 1910356 h 2676536"/>
                  <a:gd name="connsiteX402" fmla="*/ 1658818 w 3543300"/>
                  <a:gd name="connsiteY402" fmla="*/ 1929658 h 2676536"/>
                  <a:gd name="connsiteX403" fmla="*/ 1668513 w 3543300"/>
                  <a:gd name="connsiteY403" fmla="*/ 1947352 h 2676536"/>
                  <a:gd name="connsiteX404" fmla="*/ 1691133 w 3543300"/>
                  <a:gd name="connsiteY404" fmla="*/ 1968798 h 2676536"/>
                  <a:gd name="connsiteX405" fmla="*/ 1706213 w 3543300"/>
                  <a:gd name="connsiteY405" fmla="*/ 1990781 h 2676536"/>
                  <a:gd name="connsiteX406" fmla="*/ 1723986 w 3543300"/>
                  <a:gd name="connsiteY406" fmla="*/ 2021342 h 2676536"/>
                  <a:gd name="connsiteX407" fmla="*/ 1744991 w 3543300"/>
                  <a:gd name="connsiteY407" fmla="*/ 2049223 h 2676536"/>
                  <a:gd name="connsiteX408" fmla="*/ 1752531 w 3543300"/>
                  <a:gd name="connsiteY408" fmla="*/ 2074959 h 2676536"/>
                  <a:gd name="connsiteX409" fmla="*/ 1769227 w 3543300"/>
                  <a:gd name="connsiteY409" fmla="*/ 2090508 h 2676536"/>
                  <a:gd name="connsiteX410" fmla="*/ 1769227 w 3543300"/>
                  <a:gd name="connsiteY410" fmla="*/ 2106593 h 2676536"/>
                  <a:gd name="connsiteX411" fmla="*/ 1817698 w 3543300"/>
                  <a:gd name="connsiteY411" fmla="*/ 2164498 h 2676536"/>
                  <a:gd name="connsiteX412" fmla="*/ 1811236 w 3543300"/>
                  <a:gd name="connsiteY412" fmla="*/ 2179511 h 2676536"/>
                  <a:gd name="connsiteX413" fmla="*/ 1794540 w 3543300"/>
                  <a:gd name="connsiteY413" fmla="*/ 2174686 h 2676536"/>
                  <a:gd name="connsiteX414" fmla="*/ 1744991 w 3543300"/>
                  <a:gd name="connsiteY414" fmla="*/ 2129112 h 2676536"/>
                  <a:gd name="connsiteX415" fmla="*/ 1721832 w 3543300"/>
                  <a:gd name="connsiteY415" fmla="*/ 2124286 h 2676536"/>
                  <a:gd name="connsiteX416" fmla="*/ 1726679 w 3543300"/>
                  <a:gd name="connsiteY416" fmla="*/ 2103912 h 2676536"/>
                  <a:gd name="connsiteX417" fmla="*/ 1733142 w 3543300"/>
                  <a:gd name="connsiteY417" fmla="*/ 2085682 h 2676536"/>
                  <a:gd name="connsiteX418" fmla="*/ 1711060 w 3543300"/>
                  <a:gd name="connsiteY418" fmla="*/ 2081393 h 2676536"/>
                  <a:gd name="connsiteX419" fmla="*/ 1699750 w 3543300"/>
                  <a:gd name="connsiteY419" fmla="*/ 2062091 h 2676536"/>
                  <a:gd name="connsiteX420" fmla="*/ 1685208 w 3543300"/>
                  <a:gd name="connsiteY420" fmla="*/ 2050831 h 2676536"/>
                  <a:gd name="connsiteX421" fmla="*/ 1672283 w 3543300"/>
                  <a:gd name="connsiteY421" fmla="*/ 2045470 h 2676536"/>
                  <a:gd name="connsiteX422" fmla="*/ 1657741 w 3543300"/>
                  <a:gd name="connsiteY422" fmla="*/ 2044397 h 2676536"/>
                  <a:gd name="connsiteX423" fmla="*/ 1642661 w 3543300"/>
                  <a:gd name="connsiteY423" fmla="*/ 2022951 h 2676536"/>
                  <a:gd name="connsiteX424" fmla="*/ 1663665 w 3543300"/>
                  <a:gd name="connsiteY424" fmla="*/ 2007402 h 2676536"/>
                  <a:gd name="connsiteX425" fmla="*/ 1671744 w 3543300"/>
                  <a:gd name="connsiteY425" fmla="*/ 1994534 h 2676536"/>
                  <a:gd name="connsiteX426" fmla="*/ 1657202 w 3543300"/>
                  <a:gd name="connsiteY426" fmla="*/ 1973624 h 2676536"/>
                  <a:gd name="connsiteX427" fmla="*/ 1630274 w 3543300"/>
                  <a:gd name="connsiteY427" fmla="*/ 1963973 h 2676536"/>
                  <a:gd name="connsiteX428" fmla="*/ 1618963 w 3543300"/>
                  <a:gd name="connsiteY428" fmla="*/ 1945743 h 2676536"/>
                  <a:gd name="connsiteX429" fmla="*/ 1617348 w 3543300"/>
                  <a:gd name="connsiteY429" fmla="*/ 1921616 h 2676536"/>
                  <a:gd name="connsiteX430" fmla="*/ 1606038 w 3543300"/>
                  <a:gd name="connsiteY430" fmla="*/ 1898024 h 2676536"/>
                  <a:gd name="connsiteX431" fmla="*/ 1592573 w 3543300"/>
                  <a:gd name="connsiteY431" fmla="*/ 1875505 h 2676536"/>
                  <a:gd name="connsiteX432" fmla="*/ 1589342 w 3543300"/>
                  <a:gd name="connsiteY432" fmla="*/ 1856203 h 2676536"/>
                  <a:gd name="connsiteX433" fmla="*/ 1581802 w 3543300"/>
                  <a:gd name="connsiteY433" fmla="*/ 1835293 h 2676536"/>
                  <a:gd name="connsiteX434" fmla="*/ 1508555 w 3543300"/>
                  <a:gd name="connsiteY434" fmla="*/ 1784894 h 2676536"/>
                  <a:gd name="connsiteX435" fmla="*/ 1457390 w 3543300"/>
                  <a:gd name="connsiteY435" fmla="*/ 1752724 h 2676536"/>
                  <a:gd name="connsiteX436" fmla="*/ 1428307 w 3543300"/>
                  <a:gd name="connsiteY436" fmla="*/ 1691601 h 2676536"/>
                  <a:gd name="connsiteX437" fmla="*/ 1392222 w 3543300"/>
                  <a:gd name="connsiteY437" fmla="*/ 1656214 h 2676536"/>
                  <a:gd name="connsiteX438" fmla="*/ 1363139 w 3543300"/>
                  <a:gd name="connsiteY438" fmla="*/ 1569891 h 2676536"/>
                  <a:gd name="connsiteX439" fmla="*/ 1358831 w 3543300"/>
                  <a:gd name="connsiteY439" fmla="*/ 1496973 h 2676536"/>
                  <a:gd name="connsiteX440" fmla="*/ 1340519 w 3543300"/>
                  <a:gd name="connsiteY440" fmla="*/ 1434778 h 2676536"/>
                  <a:gd name="connsiteX441" fmla="*/ 1363678 w 3543300"/>
                  <a:gd name="connsiteY441" fmla="*/ 1404216 h 2676536"/>
                  <a:gd name="connsiteX442" fmla="*/ 1371218 w 3543300"/>
                  <a:gd name="connsiteY442" fmla="*/ 1281434 h 2676536"/>
                  <a:gd name="connsiteX443" fmla="*/ 1337826 w 3543300"/>
                  <a:gd name="connsiteY443" fmla="*/ 1207444 h 2676536"/>
                  <a:gd name="connsiteX444" fmla="*/ 1308204 w 3543300"/>
                  <a:gd name="connsiteY444" fmla="*/ 1169376 h 2676536"/>
                  <a:gd name="connsiteX445" fmla="*/ 1250038 w 3543300"/>
                  <a:gd name="connsiteY445" fmla="*/ 1132381 h 2676536"/>
                  <a:gd name="connsiteX446" fmla="*/ 1250038 w 3543300"/>
                  <a:gd name="connsiteY446" fmla="*/ 1068041 h 2676536"/>
                  <a:gd name="connsiteX447" fmla="*/ 1224186 w 3543300"/>
                  <a:gd name="connsiteY447" fmla="*/ 1022467 h 2676536"/>
                  <a:gd name="connsiteX448" fmla="*/ 1182177 w 3543300"/>
                  <a:gd name="connsiteY448" fmla="*/ 980646 h 2676536"/>
                  <a:gd name="connsiteX449" fmla="*/ 1162789 w 3543300"/>
                  <a:gd name="connsiteY449" fmla="*/ 897004 h 2676536"/>
                  <a:gd name="connsiteX450" fmla="*/ 1099775 w 3543300"/>
                  <a:gd name="connsiteY450" fmla="*/ 918451 h 2676536"/>
                  <a:gd name="connsiteX451" fmla="*/ 1079309 w 3543300"/>
                  <a:gd name="connsiteY451" fmla="*/ 895932 h 2676536"/>
                  <a:gd name="connsiteX452" fmla="*/ 1067460 w 3543300"/>
                  <a:gd name="connsiteY452" fmla="*/ 853575 h 2676536"/>
                  <a:gd name="connsiteX453" fmla="*/ 1025990 w 3543300"/>
                  <a:gd name="connsiteY453" fmla="*/ 797277 h 2676536"/>
                  <a:gd name="connsiteX454" fmla="*/ 962976 w 3543300"/>
                  <a:gd name="connsiteY454" fmla="*/ 694334 h 2676536"/>
                  <a:gd name="connsiteX455" fmla="*/ 912889 w 3543300"/>
                  <a:gd name="connsiteY455" fmla="*/ 647687 h 2676536"/>
                  <a:gd name="connsiteX456" fmla="*/ 805712 w 3543300"/>
                  <a:gd name="connsiteY456" fmla="*/ 604258 h 2676536"/>
                  <a:gd name="connsiteX457" fmla="*/ 754008 w 3543300"/>
                  <a:gd name="connsiteY457" fmla="*/ 599432 h 2676536"/>
                  <a:gd name="connsiteX458" fmla="*/ 709306 w 3543300"/>
                  <a:gd name="connsiteY458" fmla="*/ 588709 h 2676536"/>
                  <a:gd name="connsiteX459" fmla="*/ 684532 w 3543300"/>
                  <a:gd name="connsiteY459" fmla="*/ 554931 h 2676536"/>
                  <a:gd name="connsiteX460" fmla="*/ 644677 w 3543300"/>
                  <a:gd name="connsiteY460" fmla="*/ 559756 h 2676536"/>
                  <a:gd name="connsiteX461" fmla="*/ 652756 w 3543300"/>
                  <a:gd name="connsiteY461" fmla="*/ 585492 h 2676536"/>
                  <a:gd name="connsiteX462" fmla="*/ 667297 w 3543300"/>
                  <a:gd name="connsiteY462" fmla="*/ 609619 h 2676536"/>
                  <a:gd name="connsiteX463" fmla="*/ 628520 w 3543300"/>
                  <a:gd name="connsiteY463" fmla="*/ 611228 h 2676536"/>
                  <a:gd name="connsiteX464" fmla="*/ 605900 w 3543300"/>
                  <a:gd name="connsiteY464" fmla="*/ 624096 h 2676536"/>
                  <a:gd name="connsiteX465" fmla="*/ 535885 w 3543300"/>
                  <a:gd name="connsiteY465" fmla="*/ 649832 h 2676536"/>
                  <a:gd name="connsiteX466" fmla="*/ 494414 w 3543300"/>
                  <a:gd name="connsiteY466" fmla="*/ 607475 h 2676536"/>
                  <a:gd name="connsiteX467" fmla="*/ 445404 w 3543300"/>
                  <a:gd name="connsiteY467" fmla="*/ 643398 h 2676536"/>
                  <a:gd name="connsiteX468" fmla="*/ 492260 w 3543300"/>
                  <a:gd name="connsiteY468" fmla="*/ 654121 h 2676536"/>
                  <a:gd name="connsiteX469" fmla="*/ 471255 w 3543300"/>
                  <a:gd name="connsiteY469" fmla="*/ 682002 h 2676536"/>
                  <a:gd name="connsiteX470" fmla="*/ 436248 w 3543300"/>
                  <a:gd name="connsiteY470" fmla="*/ 718997 h 2676536"/>
                  <a:gd name="connsiteX471" fmla="*/ 402317 w 3543300"/>
                  <a:gd name="connsiteY471" fmla="*/ 740980 h 2676536"/>
                  <a:gd name="connsiteX472" fmla="*/ 373234 w 3543300"/>
                  <a:gd name="connsiteY472" fmla="*/ 770469 h 2676536"/>
                  <a:gd name="connsiteX473" fmla="*/ 334457 w 3543300"/>
                  <a:gd name="connsiteY473" fmla="*/ 800494 h 2676536"/>
                  <a:gd name="connsiteX474" fmla="*/ 303219 w 3543300"/>
                  <a:gd name="connsiteY474" fmla="*/ 840707 h 2676536"/>
                  <a:gd name="connsiteX475" fmla="*/ 254747 w 3543300"/>
                  <a:gd name="connsiteY475" fmla="*/ 856792 h 2676536"/>
                  <a:gd name="connsiteX476" fmla="*/ 216508 w 3543300"/>
                  <a:gd name="connsiteY476" fmla="*/ 883064 h 2676536"/>
                  <a:gd name="connsiteX477" fmla="*/ 167498 w 3543300"/>
                  <a:gd name="connsiteY477" fmla="*/ 911481 h 2676536"/>
                  <a:gd name="connsiteX478" fmla="*/ 50088 w 3543300"/>
                  <a:gd name="connsiteY478" fmla="*/ 971531 h 2676536"/>
                  <a:gd name="connsiteX479" fmla="*/ 0 w 3543300"/>
                  <a:gd name="connsiteY479" fmla="*/ 988688 h 2676536"/>
                  <a:gd name="connsiteX480" fmla="*/ 0 w 3543300"/>
                  <a:gd name="connsiteY480" fmla="*/ 963489 h 2676536"/>
                  <a:gd name="connsiteX481" fmla="*/ 69477 w 3543300"/>
                  <a:gd name="connsiteY481" fmla="*/ 947404 h 2676536"/>
                  <a:gd name="connsiteX482" fmla="*/ 135183 w 3543300"/>
                  <a:gd name="connsiteY482" fmla="*/ 883064 h 2676536"/>
                  <a:gd name="connsiteX483" fmla="*/ 210045 w 3543300"/>
                  <a:gd name="connsiteY483" fmla="*/ 840707 h 2676536"/>
                  <a:gd name="connsiteX484" fmla="*/ 285446 w 3543300"/>
                  <a:gd name="connsiteY484" fmla="*/ 789771 h 2676536"/>
                  <a:gd name="connsiteX485" fmla="*/ 322608 w 3543300"/>
                  <a:gd name="connsiteY485" fmla="*/ 755993 h 2676536"/>
                  <a:gd name="connsiteX486" fmla="*/ 342535 w 3543300"/>
                  <a:gd name="connsiteY486" fmla="*/ 722214 h 2676536"/>
                  <a:gd name="connsiteX487" fmla="*/ 343613 w 3543300"/>
                  <a:gd name="connsiteY487" fmla="*/ 697551 h 2676536"/>
                  <a:gd name="connsiteX488" fmla="*/ 316684 w 3543300"/>
                  <a:gd name="connsiteY488" fmla="*/ 678785 h 2676536"/>
                  <a:gd name="connsiteX489" fmla="*/ 285985 w 3543300"/>
                  <a:gd name="connsiteY489" fmla="*/ 692725 h 2676536"/>
                  <a:gd name="connsiteX490" fmla="*/ 250439 w 3543300"/>
                  <a:gd name="connsiteY490" fmla="*/ 702376 h 2676536"/>
                  <a:gd name="connsiteX491" fmla="*/ 219740 w 3543300"/>
                  <a:gd name="connsiteY491" fmla="*/ 673959 h 2676536"/>
                  <a:gd name="connsiteX492" fmla="*/ 235897 w 3543300"/>
                  <a:gd name="connsiteY492" fmla="*/ 638572 h 2676536"/>
                  <a:gd name="connsiteX493" fmla="*/ 220817 w 3543300"/>
                  <a:gd name="connsiteY493" fmla="*/ 608011 h 2676536"/>
                  <a:gd name="connsiteX494" fmla="*/ 178808 w 3543300"/>
                  <a:gd name="connsiteY494" fmla="*/ 620343 h 2676536"/>
                  <a:gd name="connsiteX495" fmla="*/ 148647 w 3543300"/>
                  <a:gd name="connsiteY495" fmla="*/ 611228 h 2676536"/>
                  <a:gd name="connsiteX496" fmla="*/ 122257 w 3543300"/>
                  <a:gd name="connsiteY496" fmla="*/ 612300 h 2676536"/>
                  <a:gd name="connsiteX497" fmla="*/ 112563 w 3543300"/>
                  <a:gd name="connsiteY497" fmla="*/ 631602 h 2676536"/>
                  <a:gd name="connsiteX498" fmla="*/ 85095 w 3543300"/>
                  <a:gd name="connsiteY498" fmla="*/ 626777 h 2676536"/>
                  <a:gd name="connsiteX499" fmla="*/ 78632 w 3543300"/>
                  <a:gd name="connsiteY499" fmla="*/ 592998 h 2676536"/>
                  <a:gd name="connsiteX500" fmla="*/ 127104 w 3543300"/>
                  <a:gd name="connsiteY500" fmla="*/ 582275 h 2676536"/>
                  <a:gd name="connsiteX501" fmla="*/ 119026 w 3543300"/>
                  <a:gd name="connsiteY501" fmla="*/ 533484 h 2676536"/>
                  <a:gd name="connsiteX502" fmla="*/ 86711 w 3543300"/>
                  <a:gd name="connsiteY502" fmla="*/ 511501 h 2676536"/>
                  <a:gd name="connsiteX503" fmla="*/ 107716 w 3543300"/>
                  <a:gd name="connsiteY503" fmla="*/ 479331 h 2676536"/>
                  <a:gd name="connsiteX504" fmla="*/ 147032 w 3543300"/>
                  <a:gd name="connsiteY504" fmla="*/ 398370 h 2676536"/>
                  <a:gd name="connsiteX505" fmla="*/ 185809 w 3543300"/>
                  <a:gd name="connsiteY505" fmla="*/ 409630 h 2676536"/>
                  <a:gd name="connsiteX506" fmla="*/ 203044 w 3543300"/>
                  <a:gd name="connsiteY506" fmla="*/ 373171 h 2676536"/>
                  <a:gd name="connsiteX507" fmla="*/ 261749 w 3543300"/>
                  <a:gd name="connsiteY507" fmla="*/ 358158 h 2676536"/>
                  <a:gd name="connsiteX508" fmla="*/ 248823 w 3543300"/>
                  <a:gd name="connsiteY508" fmla="*/ 316873 h 2676536"/>
                  <a:gd name="connsiteX509" fmla="*/ 215970 w 3543300"/>
                  <a:gd name="connsiteY509" fmla="*/ 306686 h 2676536"/>
                  <a:gd name="connsiteX510" fmla="*/ 194965 w 3543300"/>
                  <a:gd name="connsiteY510" fmla="*/ 323307 h 2676536"/>
                  <a:gd name="connsiteX511" fmla="*/ 151340 w 3543300"/>
                  <a:gd name="connsiteY511" fmla="*/ 314729 h 2676536"/>
                  <a:gd name="connsiteX512" fmla="*/ 103407 w 3543300"/>
                  <a:gd name="connsiteY512" fmla="*/ 315265 h 2676536"/>
                  <a:gd name="connsiteX513" fmla="*/ 77555 w 3543300"/>
                  <a:gd name="connsiteY513" fmla="*/ 268618 h 2676536"/>
                  <a:gd name="connsiteX514" fmla="*/ 43625 w 3543300"/>
                  <a:gd name="connsiteY514" fmla="*/ 233232 h 2676536"/>
                  <a:gd name="connsiteX515" fmla="*/ 67861 w 3543300"/>
                  <a:gd name="connsiteY515" fmla="*/ 203742 h 2676536"/>
                  <a:gd name="connsiteX516" fmla="*/ 93174 w 3543300"/>
                  <a:gd name="connsiteY516" fmla="*/ 181760 h 2676536"/>
                  <a:gd name="connsiteX517" fmla="*/ 103407 w 3543300"/>
                  <a:gd name="connsiteY517" fmla="*/ 164066 h 2676536"/>
                  <a:gd name="connsiteX518" fmla="*/ 168036 w 3543300"/>
                  <a:gd name="connsiteY518" fmla="*/ 149590 h 2676536"/>
                  <a:gd name="connsiteX519" fmla="*/ 174499 w 3543300"/>
                  <a:gd name="connsiteY519" fmla="*/ 182832 h 2676536"/>
                  <a:gd name="connsiteX520" fmla="*/ 206814 w 3543300"/>
                  <a:gd name="connsiteY520" fmla="*/ 197845 h 2676536"/>
                  <a:gd name="connsiteX521" fmla="*/ 248823 w 3543300"/>
                  <a:gd name="connsiteY521" fmla="*/ 176934 h 2676536"/>
                  <a:gd name="connsiteX522" fmla="*/ 115654 w 3543300"/>
                  <a:gd name="connsiteY522" fmla="*/ 50548 h 2676536"/>
                  <a:gd name="connsiteX523" fmla="*/ 97631 w 3543300"/>
                  <a:gd name="connsiteY523" fmla="*/ 24354 h 2676536"/>
                  <a:gd name="connsiteX524" fmla="*/ 1873711 w 3543300"/>
                  <a:gd name="connsiteY524" fmla="*/ 30025 h 2676536"/>
                  <a:gd name="connsiteX525" fmla="*/ 1940494 w 3543300"/>
                  <a:gd name="connsiteY525" fmla="*/ 0 h 2676536"/>
                  <a:gd name="connsiteX526" fmla="*/ 1981965 w 3543300"/>
                  <a:gd name="connsiteY526" fmla="*/ 15548 h 2676536"/>
                  <a:gd name="connsiteX527" fmla="*/ 2026128 w 3543300"/>
                  <a:gd name="connsiteY527" fmla="*/ 21982 h 2676536"/>
                  <a:gd name="connsiteX528" fmla="*/ 2078908 w 3543300"/>
                  <a:gd name="connsiteY528" fmla="*/ 35387 h 2676536"/>
                  <a:gd name="connsiteX529" fmla="*/ 2116070 w 3543300"/>
                  <a:gd name="connsiteY529" fmla="*/ 18765 h 2676536"/>
                  <a:gd name="connsiteX530" fmla="*/ 2117604 w 3543300"/>
                  <a:gd name="connsiteY530" fmla="*/ 17020 h 2676536"/>
                  <a:gd name="connsiteX531" fmla="*/ 2076363 w 3543300"/>
                  <a:gd name="connsiteY531" fmla="*/ 17020 h 2676536"/>
                  <a:gd name="connsiteX0" fmla="*/ 2459144 w 3543300"/>
                  <a:gd name="connsiteY0" fmla="*/ 1472 h 2660988"/>
                  <a:gd name="connsiteX1" fmla="*/ 2459144 w 3543300"/>
                  <a:gd name="connsiteY1" fmla="*/ 16085 h 2660988"/>
                  <a:gd name="connsiteX2" fmla="*/ 2489304 w 3543300"/>
                  <a:gd name="connsiteY2" fmla="*/ 45038 h 2660988"/>
                  <a:gd name="connsiteX3" fmla="*/ 2504384 w 3543300"/>
                  <a:gd name="connsiteY3" fmla="*/ 39141 h 2660988"/>
                  <a:gd name="connsiteX4" fmla="*/ 2486762 w 3543300"/>
                  <a:gd name="connsiteY4" fmla="*/ 1472 h 2660988"/>
                  <a:gd name="connsiteX5" fmla="*/ 2459144 w 3543300"/>
                  <a:gd name="connsiteY5" fmla="*/ 1472 h 2660988"/>
                  <a:gd name="connsiteX6" fmla="*/ 2076363 w 3543300"/>
                  <a:gd name="connsiteY6" fmla="*/ 1472 h 2660988"/>
                  <a:gd name="connsiteX7" fmla="*/ 3171824 w 3543300"/>
                  <a:gd name="connsiteY7" fmla="*/ 489 h 2660988"/>
                  <a:gd name="connsiteX8" fmla="*/ 3199149 w 3543300"/>
                  <a:gd name="connsiteY8" fmla="*/ 35924 h 2660988"/>
                  <a:gd name="connsiteX9" fmla="*/ 3222847 w 3543300"/>
                  <a:gd name="connsiteY9" fmla="*/ 45574 h 2660988"/>
                  <a:gd name="connsiteX10" fmla="*/ 3226617 w 3543300"/>
                  <a:gd name="connsiteY10" fmla="*/ 67557 h 2660988"/>
                  <a:gd name="connsiteX11" fmla="*/ 3255700 w 3543300"/>
                  <a:gd name="connsiteY11" fmla="*/ 67557 h 2660988"/>
                  <a:gd name="connsiteX12" fmla="*/ 3276166 w 3543300"/>
                  <a:gd name="connsiteY12" fmla="*/ 87395 h 2660988"/>
                  <a:gd name="connsiteX13" fmla="*/ 3278320 w 3543300"/>
                  <a:gd name="connsiteY13" fmla="*/ 116348 h 2660988"/>
                  <a:gd name="connsiteX14" fmla="*/ 3255161 w 3543300"/>
                  <a:gd name="connsiteY14" fmla="*/ 137259 h 2660988"/>
                  <a:gd name="connsiteX15" fmla="*/ 3247621 w 3543300"/>
                  <a:gd name="connsiteY15" fmla="*/ 183369 h 2660988"/>
                  <a:gd name="connsiteX16" fmla="*/ 3220154 w 3543300"/>
                  <a:gd name="connsiteY16" fmla="*/ 193020 h 2660988"/>
                  <a:gd name="connsiteX17" fmla="*/ 3209921 w 3543300"/>
                  <a:gd name="connsiteY17" fmla="*/ 218756 h 2660988"/>
                  <a:gd name="connsiteX18" fmla="*/ 3190532 w 3543300"/>
                  <a:gd name="connsiteY18" fmla="*/ 220901 h 2660988"/>
                  <a:gd name="connsiteX19" fmla="*/ 3158756 w 3543300"/>
                  <a:gd name="connsiteY19" fmla="*/ 202671 h 2660988"/>
                  <a:gd name="connsiteX20" fmla="*/ 3137213 w 3543300"/>
                  <a:gd name="connsiteY20" fmla="*/ 196237 h 2660988"/>
                  <a:gd name="connsiteX21" fmla="*/ 3140983 w 3543300"/>
                  <a:gd name="connsiteY21" fmla="*/ 171037 h 2660988"/>
                  <a:gd name="connsiteX22" fmla="*/ 3117824 w 3543300"/>
                  <a:gd name="connsiteY22" fmla="*/ 136723 h 2660988"/>
                  <a:gd name="connsiteX23" fmla="*/ 3102205 w 3543300"/>
                  <a:gd name="connsiteY23" fmla="*/ 152808 h 2660988"/>
                  <a:gd name="connsiteX24" fmla="*/ 3098974 w 3543300"/>
                  <a:gd name="connsiteY24" fmla="*/ 178543 h 2660988"/>
                  <a:gd name="connsiteX25" fmla="*/ 3111361 w 3543300"/>
                  <a:gd name="connsiteY25" fmla="*/ 212322 h 2660988"/>
                  <a:gd name="connsiteX26" fmla="*/ 3166834 w 3543300"/>
                  <a:gd name="connsiteY26" fmla="*/ 247709 h 2660988"/>
                  <a:gd name="connsiteX27" fmla="*/ 3189455 w 3543300"/>
                  <a:gd name="connsiteY27" fmla="*/ 310976 h 2660988"/>
                  <a:gd name="connsiteX28" fmla="*/ 3193763 w 3543300"/>
                  <a:gd name="connsiteY28" fmla="*/ 336176 h 2660988"/>
                  <a:gd name="connsiteX29" fmla="*/ 3179222 w 3543300"/>
                  <a:gd name="connsiteY29" fmla="*/ 345827 h 2660988"/>
                  <a:gd name="connsiteX30" fmla="*/ 3178145 w 3543300"/>
                  <a:gd name="connsiteY30" fmla="*/ 376925 h 2660988"/>
                  <a:gd name="connsiteX31" fmla="*/ 3188916 w 3543300"/>
                  <a:gd name="connsiteY31" fmla="*/ 392473 h 2660988"/>
                  <a:gd name="connsiteX32" fmla="*/ 3178145 w 3543300"/>
                  <a:gd name="connsiteY32" fmla="*/ 400516 h 2660988"/>
                  <a:gd name="connsiteX33" fmla="*/ 3158217 w 3543300"/>
                  <a:gd name="connsiteY33" fmla="*/ 395690 h 2660988"/>
                  <a:gd name="connsiteX34" fmla="*/ 3119978 w 3543300"/>
                  <a:gd name="connsiteY34" fmla="*/ 367274 h 2660988"/>
                  <a:gd name="connsiteX35" fmla="*/ 3107052 w 3543300"/>
                  <a:gd name="connsiteY35" fmla="*/ 378533 h 2660988"/>
                  <a:gd name="connsiteX36" fmla="*/ 3136136 w 3543300"/>
                  <a:gd name="connsiteY36" fmla="*/ 421426 h 2660988"/>
                  <a:gd name="connsiteX37" fmla="*/ 3122671 w 3543300"/>
                  <a:gd name="connsiteY37" fmla="*/ 441264 h 2660988"/>
                  <a:gd name="connsiteX38" fmla="*/ 3092511 w 3543300"/>
                  <a:gd name="connsiteY38" fmla="*/ 426252 h 2660988"/>
                  <a:gd name="connsiteX39" fmla="*/ 3066659 w 3543300"/>
                  <a:gd name="connsiteY39" fmla="*/ 425179 h 2660988"/>
                  <a:gd name="connsiteX40" fmla="*/ 3021419 w 3543300"/>
                  <a:gd name="connsiteY40" fmla="*/ 389793 h 2660988"/>
                  <a:gd name="connsiteX41" fmla="*/ 2977255 w 3543300"/>
                  <a:gd name="connsiteY41" fmla="*/ 386039 h 2660988"/>
                  <a:gd name="connsiteX42" fmla="*/ 2949788 w 3543300"/>
                  <a:gd name="connsiteY42" fmla="*/ 344755 h 2660988"/>
                  <a:gd name="connsiteX43" fmla="*/ 2904547 w 3543300"/>
                  <a:gd name="connsiteY43" fmla="*/ 327061 h 2660988"/>
                  <a:gd name="connsiteX44" fmla="*/ 2900239 w 3543300"/>
                  <a:gd name="connsiteY44" fmla="*/ 281487 h 2660988"/>
                  <a:gd name="connsiteX45" fmla="*/ 2822145 w 3543300"/>
                  <a:gd name="connsiteY45" fmla="*/ 306151 h 2660988"/>
                  <a:gd name="connsiteX46" fmla="*/ 2788215 w 3543300"/>
                  <a:gd name="connsiteY46" fmla="*/ 296500 h 2660988"/>
                  <a:gd name="connsiteX47" fmla="*/ 2754823 w 3543300"/>
                  <a:gd name="connsiteY47" fmla="*/ 252534 h 2660988"/>
                  <a:gd name="connsiteX48" fmla="*/ 2783906 w 3543300"/>
                  <a:gd name="connsiteY48" fmla="*/ 224117 h 2660988"/>
                  <a:gd name="connsiteX49" fmla="*/ 2819452 w 3543300"/>
                  <a:gd name="connsiteY49" fmla="*/ 217147 h 2660988"/>
                  <a:gd name="connsiteX50" fmla="*/ 2860923 w 3543300"/>
                  <a:gd name="connsiteY50" fmla="*/ 227334 h 2660988"/>
                  <a:gd name="connsiteX51" fmla="*/ 2888929 w 3543300"/>
                  <a:gd name="connsiteY51" fmla="*/ 211250 h 2660988"/>
                  <a:gd name="connsiteX52" fmla="*/ 2881927 w 3543300"/>
                  <a:gd name="connsiteY52" fmla="*/ 173718 h 2660988"/>
                  <a:gd name="connsiteX53" fmla="*/ 2903470 w 3543300"/>
                  <a:gd name="connsiteY53" fmla="*/ 151199 h 2660988"/>
                  <a:gd name="connsiteX54" fmla="*/ 2894853 w 3543300"/>
                  <a:gd name="connsiteY54" fmla="*/ 125463 h 2660988"/>
                  <a:gd name="connsiteX55" fmla="*/ 2936862 w 3543300"/>
                  <a:gd name="connsiteY55" fmla="*/ 95438 h 2660988"/>
                  <a:gd name="connsiteX56" fmla="*/ 2930938 w 3543300"/>
                  <a:gd name="connsiteY56" fmla="*/ 40749 h 2660988"/>
                  <a:gd name="connsiteX57" fmla="*/ 2914780 w 3543300"/>
                  <a:gd name="connsiteY57" fmla="*/ 10188 h 2660988"/>
                  <a:gd name="connsiteX58" fmla="*/ 2884081 w 3543300"/>
                  <a:gd name="connsiteY58" fmla="*/ 19302 h 2660988"/>
                  <a:gd name="connsiteX59" fmla="*/ 2881096 w 3543300"/>
                  <a:gd name="connsiteY59" fmla="*/ 1472 h 2660988"/>
                  <a:gd name="connsiteX60" fmla="*/ 2643067 w 3543300"/>
                  <a:gd name="connsiteY60" fmla="*/ 1472 h 2660988"/>
                  <a:gd name="connsiteX61" fmla="*/ 2641722 w 3543300"/>
                  <a:gd name="connsiteY61" fmla="*/ 6434 h 2660988"/>
                  <a:gd name="connsiteX62" fmla="*/ 2665419 w 3543300"/>
                  <a:gd name="connsiteY62" fmla="*/ 43430 h 2660988"/>
                  <a:gd name="connsiteX63" fmla="*/ 2655725 w 3543300"/>
                  <a:gd name="connsiteY63" fmla="*/ 95438 h 2660988"/>
                  <a:gd name="connsiteX64" fmla="*/ 2634720 w 3543300"/>
                  <a:gd name="connsiteY64" fmla="*/ 104553 h 2660988"/>
                  <a:gd name="connsiteX65" fmla="*/ 2630412 w 3543300"/>
                  <a:gd name="connsiteY65" fmla="*/ 128680 h 2660988"/>
                  <a:gd name="connsiteX66" fmla="*/ 2614254 w 3543300"/>
                  <a:gd name="connsiteY66" fmla="*/ 142084 h 2660988"/>
                  <a:gd name="connsiteX67" fmla="*/ 2612100 w 3543300"/>
                  <a:gd name="connsiteY67" fmla="*/ 176935 h 2660988"/>
                  <a:gd name="connsiteX68" fmla="*/ 2586787 w 3543300"/>
                  <a:gd name="connsiteY68" fmla="*/ 172109 h 2660988"/>
                  <a:gd name="connsiteX69" fmla="*/ 2572245 w 3543300"/>
                  <a:gd name="connsiteY69" fmla="*/ 190339 h 2660988"/>
                  <a:gd name="connsiteX70" fmla="*/ 2661110 w 3543300"/>
                  <a:gd name="connsiteY70" fmla="*/ 259504 h 2660988"/>
                  <a:gd name="connsiteX71" fmla="*/ 2694502 w 3543300"/>
                  <a:gd name="connsiteY71" fmla="*/ 294891 h 2660988"/>
                  <a:gd name="connsiteX72" fmla="*/ 2675113 w 3543300"/>
                  <a:gd name="connsiteY72" fmla="*/ 337785 h 2660988"/>
                  <a:gd name="connsiteX73" fmla="*/ 2641183 w 3543300"/>
                  <a:gd name="connsiteY73" fmla="*/ 326525 h 2660988"/>
                  <a:gd name="connsiteX74" fmla="*/ 2605637 w 3543300"/>
                  <a:gd name="connsiteY74" fmla="*/ 294355 h 2660988"/>
                  <a:gd name="connsiteX75" fmla="*/ 2586787 w 3543300"/>
                  <a:gd name="connsiteY75" fmla="*/ 330278 h 2660988"/>
                  <a:gd name="connsiteX76" fmla="*/ 2548009 w 3543300"/>
                  <a:gd name="connsiteY76" fmla="*/ 352797 h 2660988"/>
                  <a:gd name="connsiteX77" fmla="*/ 2520542 w 3543300"/>
                  <a:gd name="connsiteY77" fmla="*/ 327061 h 2660988"/>
                  <a:gd name="connsiteX78" fmla="*/ 2486073 w 3543300"/>
                  <a:gd name="connsiteY78" fmla="*/ 321700 h 2660988"/>
                  <a:gd name="connsiteX79" fmla="*/ 2505462 w 3543300"/>
                  <a:gd name="connsiteY79" fmla="*/ 287921 h 2660988"/>
                  <a:gd name="connsiteX80" fmla="*/ 2510309 w 3543300"/>
                  <a:gd name="connsiteY80" fmla="*/ 257360 h 2660988"/>
                  <a:gd name="connsiteX81" fmla="*/ 2500614 w 3543300"/>
                  <a:gd name="connsiteY81" fmla="*/ 241811 h 2660988"/>
                  <a:gd name="connsiteX82" fmla="*/ 2453758 w 3543300"/>
                  <a:gd name="connsiteY82" fmla="*/ 294891 h 2660988"/>
                  <a:gd name="connsiteX83" fmla="*/ 2411749 w 3543300"/>
                  <a:gd name="connsiteY83" fmla="*/ 293283 h 2660988"/>
                  <a:gd name="connsiteX84" fmla="*/ 2393976 w 3543300"/>
                  <a:gd name="connsiteY84" fmla="*/ 344218 h 2660988"/>
                  <a:gd name="connsiteX85" fmla="*/ 2358430 w 3543300"/>
                  <a:gd name="connsiteY85" fmla="*/ 388184 h 2660988"/>
                  <a:gd name="connsiteX86" fmla="*/ 2320191 w 3543300"/>
                  <a:gd name="connsiteY86" fmla="*/ 431613 h 2660988"/>
                  <a:gd name="connsiteX87" fmla="*/ 2288954 w 3543300"/>
                  <a:gd name="connsiteY87" fmla="*/ 467000 h 2660988"/>
                  <a:gd name="connsiteX88" fmla="*/ 2266333 w 3543300"/>
                  <a:gd name="connsiteY88" fmla="*/ 507213 h 2660988"/>
                  <a:gd name="connsiteX89" fmla="*/ 2258793 w 3543300"/>
                  <a:gd name="connsiteY89" fmla="*/ 556540 h 2660988"/>
                  <a:gd name="connsiteX90" fmla="*/ 2259870 w 3543300"/>
                  <a:gd name="connsiteY90" fmla="*/ 621416 h 2660988"/>
                  <a:gd name="connsiteX91" fmla="*/ 2306727 w 3543300"/>
                  <a:gd name="connsiteY91" fmla="*/ 635356 h 2660988"/>
                  <a:gd name="connsiteX92" fmla="*/ 2316960 w 3543300"/>
                  <a:gd name="connsiteY92" fmla="*/ 682539 h 2660988"/>
                  <a:gd name="connsiteX93" fmla="*/ 2340657 w 3543300"/>
                  <a:gd name="connsiteY93" fmla="*/ 720606 h 2660988"/>
                  <a:gd name="connsiteX94" fmla="*/ 2381050 w 3543300"/>
                  <a:gd name="connsiteY94" fmla="*/ 715781 h 2660988"/>
                  <a:gd name="connsiteX95" fmla="*/ 2426829 w 3543300"/>
                  <a:gd name="connsiteY95" fmla="*/ 739908 h 2660988"/>
                  <a:gd name="connsiteX96" fmla="*/ 2480148 w 3543300"/>
                  <a:gd name="connsiteY96" fmla="*/ 781729 h 2660988"/>
                  <a:gd name="connsiteX97" fmla="*/ 2535083 w 3543300"/>
                  <a:gd name="connsiteY97" fmla="*/ 803176 h 2660988"/>
                  <a:gd name="connsiteX98" fmla="*/ 2570091 w 3543300"/>
                  <a:gd name="connsiteY98" fmla="*/ 828376 h 2660988"/>
                  <a:gd name="connsiteX99" fmla="*/ 2633643 w 3543300"/>
                  <a:gd name="connsiteY99" fmla="*/ 826767 h 2660988"/>
                  <a:gd name="connsiteX100" fmla="*/ 2636874 w 3543300"/>
                  <a:gd name="connsiteY100" fmla="*/ 865371 h 2660988"/>
                  <a:gd name="connsiteX101" fmla="*/ 2632027 w 3543300"/>
                  <a:gd name="connsiteY101" fmla="*/ 912017 h 2660988"/>
                  <a:gd name="connsiteX102" fmla="*/ 2664342 w 3543300"/>
                  <a:gd name="connsiteY102" fmla="*/ 982791 h 2660988"/>
                  <a:gd name="connsiteX103" fmla="*/ 2706351 w 3543300"/>
                  <a:gd name="connsiteY103" fmla="*/ 1028365 h 2660988"/>
                  <a:gd name="connsiteX104" fmla="*/ 2725740 w 3543300"/>
                  <a:gd name="connsiteY104" fmla="*/ 1013353 h 2660988"/>
                  <a:gd name="connsiteX105" fmla="*/ 2751591 w 3543300"/>
                  <a:gd name="connsiteY105" fmla="*/ 982791 h 2660988"/>
                  <a:gd name="connsiteX106" fmla="*/ 2737050 w 3543300"/>
                  <a:gd name="connsiteY106" fmla="*/ 901294 h 2660988"/>
                  <a:gd name="connsiteX107" fmla="*/ 2716045 w 3543300"/>
                  <a:gd name="connsiteY107" fmla="*/ 869124 h 2660988"/>
                  <a:gd name="connsiteX108" fmla="*/ 2723585 w 3543300"/>
                  <a:gd name="connsiteY108" fmla="*/ 835346 h 2660988"/>
                  <a:gd name="connsiteX109" fmla="*/ 2755900 w 3543300"/>
                  <a:gd name="connsiteY109" fmla="*/ 830520 h 2660988"/>
                  <a:gd name="connsiteX110" fmla="*/ 2795216 w 3543300"/>
                  <a:gd name="connsiteY110" fmla="*/ 802640 h 2660988"/>
                  <a:gd name="connsiteX111" fmla="*/ 2804911 w 3543300"/>
                  <a:gd name="connsiteY111" fmla="*/ 743125 h 2660988"/>
                  <a:gd name="connsiteX112" fmla="*/ 2806526 w 3543300"/>
                  <a:gd name="connsiteY112" fmla="*/ 697015 h 2660988"/>
                  <a:gd name="connsiteX113" fmla="*/ 2776905 w 3543300"/>
                  <a:gd name="connsiteY113" fmla="*/ 660020 h 2660988"/>
                  <a:gd name="connsiteX114" fmla="*/ 2754284 w 3543300"/>
                  <a:gd name="connsiteY114" fmla="*/ 647152 h 2660988"/>
                  <a:gd name="connsiteX115" fmla="*/ 2744590 w 3543300"/>
                  <a:gd name="connsiteY115" fmla="*/ 616054 h 2660988"/>
                  <a:gd name="connsiteX116" fmla="*/ 2762902 w 3543300"/>
                  <a:gd name="connsiteY116" fmla="*/ 592463 h 2660988"/>
                  <a:gd name="connsiteX117" fmla="*/ 2774212 w 3543300"/>
                  <a:gd name="connsiteY117" fmla="*/ 569944 h 2660988"/>
                  <a:gd name="connsiteX118" fmla="*/ 2773673 w 3543300"/>
                  <a:gd name="connsiteY118" fmla="*/ 537238 h 2660988"/>
                  <a:gd name="connsiteX119" fmla="*/ 2746744 w 3543300"/>
                  <a:gd name="connsiteY119" fmla="*/ 521153 h 2660988"/>
                  <a:gd name="connsiteX120" fmla="*/ 2741358 w 3543300"/>
                  <a:gd name="connsiteY120" fmla="*/ 505604 h 2660988"/>
                  <a:gd name="connsiteX121" fmla="*/ 2767210 w 3543300"/>
                  <a:gd name="connsiteY121" fmla="*/ 490592 h 2660988"/>
                  <a:gd name="connsiteX122" fmla="*/ 2767749 w 3543300"/>
                  <a:gd name="connsiteY122" fmla="*/ 464856 h 2660988"/>
                  <a:gd name="connsiteX123" fmla="*/ 2780136 w 3543300"/>
                  <a:gd name="connsiteY123" fmla="*/ 441264 h 2660988"/>
                  <a:gd name="connsiteX124" fmla="*/ 2786599 w 3543300"/>
                  <a:gd name="connsiteY124" fmla="*/ 420354 h 2660988"/>
                  <a:gd name="connsiteX125" fmla="*/ 2824299 w 3543300"/>
                  <a:gd name="connsiteY125" fmla="*/ 417137 h 2660988"/>
                  <a:gd name="connsiteX126" fmla="*/ 2843688 w 3543300"/>
                  <a:gd name="connsiteY126" fmla="*/ 409094 h 2660988"/>
                  <a:gd name="connsiteX127" fmla="*/ 2867386 w 3543300"/>
                  <a:gd name="connsiteY127" fmla="*/ 419818 h 2660988"/>
                  <a:gd name="connsiteX128" fmla="*/ 2890006 w 3543300"/>
                  <a:gd name="connsiteY128" fmla="*/ 395690 h 2660988"/>
                  <a:gd name="connsiteX129" fmla="*/ 2917473 w 3543300"/>
                  <a:gd name="connsiteY129" fmla="*/ 410167 h 2660988"/>
                  <a:gd name="connsiteX130" fmla="*/ 2940093 w 3543300"/>
                  <a:gd name="connsiteY130" fmla="*/ 429469 h 2660988"/>
                  <a:gd name="connsiteX131" fmla="*/ 2962714 w 3543300"/>
                  <a:gd name="connsiteY131" fmla="*/ 455741 h 2660988"/>
                  <a:gd name="connsiteX132" fmla="*/ 2990720 w 3543300"/>
                  <a:gd name="connsiteY132" fmla="*/ 501851 h 2660988"/>
                  <a:gd name="connsiteX133" fmla="*/ 3022496 w 3543300"/>
                  <a:gd name="connsiteY133" fmla="*/ 486302 h 2660988"/>
                  <a:gd name="connsiteX134" fmla="*/ 3030574 w 3543300"/>
                  <a:gd name="connsiteY134" fmla="*/ 515255 h 2660988"/>
                  <a:gd name="connsiteX135" fmla="*/ 3019803 w 3543300"/>
                  <a:gd name="connsiteY135" fmla="*/ 557076 h 2660988"/>
                  <a:gd name="connsiteX136" fmla="*/ 3031113 w 3543300"/>
                  <a:gd name="connsiteY136" fmla="*/ 617663 h 2660988"/>
                  <a:gd name="connsiteX137" fmla="*/ 3066121 w 3543300"/>
                  <a:gd name="connsiteY137" fmla="*/ 632139 h 2660988"/>
                  <a:gd name="connsiteX138" fmla="*/ 3105437 w 3543300"/>
                  <a:gd name="connsiteY138" fmla="*/ 688436 h 2660988"/>
                  <a:gd name="connsiteX139" fmla="*/ 3158217 w 3543300"/>
                  <a:gd name="connsiteY139" fmla="*/ 643399 h 2660988"/>
                  <a:gd name="connsiteX140" fmla="*/ 3150139 w 3543300"/>
                  <a:gd name="connsiteY140" fmla="*/ 623024 h 2660988"/>
                  <a:gd name="connsiteX141" fmla="*/ 3182453 w 3543300"/>
                  <a:gd name="connsiteY141" fmla="*/ 556540 h 2660988"/>
                  <a:gd name="connsiteX142" fmla="*/ 3198611 w 3543300"/>
                  <a:gd name="connsiteY142" fmla="*/ 559757 h 2660988"/>
                  <a:gd name="connsiteX143" fmla="*/ 3199149 w 3543300"/>
                  <a:gd name="connsiteY143" fmla="*/ 582812 h 2660988"/>
                  <a:gd name="connsiteX144" fmla="*/ 3230925 w 3543300"/>
                  <a:gd name="connsiteY144" fmla="*/ 617663 h 2660988"/>
                  <a:gd name="connsiteX145" fmla="*/ 3237927 w 3543300"/>
                  <a:gd name="connsiteY145" fmla="*/ 651441 h 2660988"/>
                  <a:gd name="connsiteX146" fmla="*/ 3251930 w 3543300"/>
                  <a:gd name="connsiteY146" fmla="*/ 674496 h 2660988"/>
                  <a:gd name="connsiteX147" fmla="*/ 3247621 w 3543300"/>
                  <a:gd name="connsiteY147" fmla="*/ 708275 h 2660988"/>
                  <a:gd name="connsiteX148" fmla="*/ 3279936 w 3543300"/>
                  <a:gd name="connsiteY148" fmla="*/ 724360 h 2660988"/>
                  <a:gd name="connsiteX149" fmla="*/ 3265394 w 3543300"/>
                  <a:gd name="connsiteY149" fmla="*/ 754921 h 2660988"/>
                  <a:gd name="connsiteX150" fmla="*/ 3268087 w 3543300"/>
                  <a:gd name="connsiteY150" fmla="*/ 774223 h 2660988"/>
                  <a:gd name="connsiteX151" fmla="*/ 3289630 w 3543300"/>
                  <a:gd name="connsiteY151" fmla="*/ 794597 h 2660988"/>
                  <a:gd name="connsiteX152" fmla="*/ 3303633 w 3543300"/>
                  <a:gd name="connsiteY152" fmla="*/ 817652 h 2660988"/>
                  <a:gd name="connsiteX153" fmla="*/ 3337563 w 3543300"/>
                  <a:gd name="connsiteY153" fmla="*/ 829984 h 2660988"/>
                  <a:gd name="connsiteX154" fmla="*/ 3347796 w 3543300"/>
                  <a:gd name="connsiteY154" fmla="*/ 844461 h 2660988"/>
                  <a:gd name="connsiteX155" fmla="*/ 3379572 w 3543300"/>
                  <a:gd name="connsiteY155" fmla="*/ 840171 h 2660988"/>
                  <a:gd name="connsiteX156" fmla="*/ 3394653 w 3543300"/>
                  <a:gd name="connsiteY156" fmla="*/ 869124 h 2660988"/>
                  <a:gd name="connsiteX157" fmla="*/ 3401116 w 3543300"/>
                  <a:gd name="connsiteY157" fmla="*/ 892716 h 2660988"/>
                  <a:gd name="connsiteX158" fmla="*/ 3425352 w 3543300"/>
                  <a:gd name="connsiteY158" fmla="*/ 899150 h 2660988"/>
                  <a:gd name="connsiteX159" fmla="*/ 3445818 w 3543300"/>
                  <a:gd name="connsiteY159" fmla="*/ 926494 h 2660988"/>
                  <a:gd name="connsiteX160" fmla="*/ 3438277 w 3543300"/>
                  <a:gd name="connsiteY160" fmla="*/ 953838 h 2660988"/>
                  <a:gd name="connsiteX161" fmla="*/ 3447433 w 3543300"/>
                  <a:gd name="connsiteY161" fmla="*/ 984400 h 2660988"/>
                  <a:gd name="connsiteX162" fmla="*/ 3447433 w 3543300"/>
                  <a:gd name="connsiteY162" fmla="*/ 1005846 h 2660988"/>
                  <a:gd name="connsiteX163" fmla="*/ 3456050 w 3543300"/>
                  <a:gd name="connsiteY163" fmla="*/ 1019787 h 2660988"/>
                  <a:gd name="connsiteX164" fmla="*/ 3437739 w 3543300"/>
                  <a:gd name="connsiteY164" fmla="*/ 1039089 h 2660988"/>
                  <a:gd name="connsiteX165" fmla="*/ 3447433 w 3543300"/>
                  <a:gd name="connsiteY165" fmla="*/ 1055174 h 2660988"/>
                  <a:gd name="connsiteX166" fmla="*/ 3454435 w 3543300"/>
                  <a:gd name="connsiteY166" fmla="*/ 1083054 h 2660988"/>
                  <a:gd name="connsiteX167" fmla="*/ 3468438 w 3543300"/>
                  <a:gd name="connsiteY167" fmla="*/ 1103428 h 2660988"/>
                  <a:gd name="connsiteX168" fmla="*/ 3475439 w 3543300"/>
                  <a:gd name="connsiteY168" fmla="*/ 1137207 h 2660988"/>
                  <a:gd name="connsiteX169" fmla="*/ 3498059 w 3543300"/>
                  <a:gd name="connsiteY169" fmla="*/ 1140960 h 2660988"/>
                  <a:gd name="connsiteX170" fmla="*/ 3519064 w 3543300"/>
                  <a:gd name="connsiteY170" fmla="*/ 1132381 h 2660988"/>
                  <a:gd name="connsiteX171" fmla="*/ 3534683 w 3543300"/>
                  <a:gd name="connsiteY171" fmla="*/ 1144177 h 2660988"/>
                  <a:gd name="connsiteX172" fmla="*/ 3542761 w 3543300"/>
                  <a:gd name="connsiteY172" fmla="*/ 1179028 h 2660988"/>
                  <a:gd name="connsiteX173" fmla="*/ 3543300 w 3543300"/>
                  <a:gd name="connsiteY173" fmla="*/ 1216023 h 2660988"/>
                  <a:gd name="connsiteX174" fmla="*/ 3527143 w 3543300"/>
                  <a:gd name="connsiteY174" fmla="*/ 1240687 h 2660988"/>
                  <a:gd name="connsiteX175" fmla="*/ 3510447 w 3543300"/>
                  <a:gd name="connsiteY175" fmla="*/ 1248193 h 2660988"/>
                  <a:gd name="connsiteX176" fmla="*/ 3486211 w 3543300"/>
                  <a:gd name="connsiteY176" fmla="*/ 1247121 h 2660988"/>
                  <a:gd name="connsiteX177" fmla="*/ 3478671 w 3543300"/>
                  <a:gd name="connsiteY177" fmla="*/ 1222457 h 2660988"/>
                  <a:gd name="connsiteX178" fmla="*/ 3450665 w 3543300"/>
                  <a:gd name="connsiteY178" fmla="*/ 1231036 h 2660988"/>
                  <a:gd name="connsiteX179" fmla="*/ 3409194 w 3543300"/>
                  <a:gd name="connsiteY179" fmla="*/ 1230500 h 2660988"/>
                  <a:gd name="connsiteX180" fmla="*/ 3398961 w 3543300"/>
                  <a:gd name="connsiteY180" fmla="*/ 1221385 h 2660988"/>
                  <a:gd name="connsiteX181" fmla="*/ 3365031 w 3543300"/>
                  <a:gd name="connsiteY181" fmla="*/ 1227283 h 2660988"/>
                  <a:gd name="connsiteX182" fmla="*/ 3366647 w 3543300"/>
                  <a:gd name="connsiteY182" fmla="*/ 1201547 h 2660988"/>
                  <a:gd name="connsiteX183" fmla="*/ 3403808 w 3543300"/>
                  <a:gd name="connsiteY183" fmla="*/ 1132381 h 2660988"/>
                  <a:gd name="connsiteX184" fmla="*/ 3422120 w 3543300"/>
                  <a:gd name="connsiteY184" fmla="*/ 1079301 h 2660988"/>
                  <a:gd name="connsiteX185" fmla="*/ 3410271 w 3543300"/>
                  <a:gd name="connsiteY185" fmla="*/ 1045523 h 2660988"/>
                  <a:gd name="connsiteX186" fmla="*/ 3386035 w 3543300"/>
                  <a:gd name="connsiteY186" fmla="*/ 1052493 h 2660988"/>
                  <a:gd name="connsiteX187" fmla="*/ 3359107 w 3543300"/>
                  <a:gd name="connsiteY187" fmla="*/ 1083054 h 2660988"/>
                  <a:gd name="connsiteX188" fmla="*/ 3326253 w 3543300"/>
                  <a:gd name="connsiteY188" fmla="*/ 1105037 h 2660988"/>
                  <a:gd name="connsiteX189" fmla="*/ 3290707 w 3543300"/>
                  <a:gd name="connsiteY189" fmla="*/ 1115224 h 2660988"/>
                  <a:gd name="connsiteX190" fmla="*/ 3257315 w 3543300"/>
                  <a:gd name="connsiteY190" fmla="*/ 1107182 h 2660988"/>
                  <a:gd name="connsiteX191" fmla="*/ 3218538 w 3543300"/>
                  <a:gd name="connsiteY191" fmla="*/ 1107182 h 2660988"/>
                  <a:gd name="connsiteX192" fmla="*/ 3199149 w 3543300"/>
                  <a:gd name="connsiteY192" fmla="*/ 1100748 h 2660988"/>
                  <a:gd name="connsiteX193" fmla="*/ 3177606 w 3543300"/>
                  <a:gd name="connsiteY193" fmla="*/ 1099139 h 2660988"/>
                  <a:gd name="connsiteX194" fmla="*/ 3153909 w 3543300"/>
                  <a:gd name="connsiteY194" fmla="*/ 1097531 h 2660988"/>
                  <a:gd name="connsiteX195" fmla="*/ 3128057 w 3543300"/>
                  <a:gd name="connsiteY195" fmla="*/ 1108254 h 2660988"/>
                  <a:gd name="connsiteX196" fmla="*/ 3117824 w 3543300"/>
                  <a:gd name="connsiteY196" fmla="*/ 1124875 h 2660988"/>
                  <a:gd name="connsiteX197" fmla="*/ 3125903 w 3543300"/>
                  <a:gd name="connsiteY197" fmla="*/ 1151683 h 2660988"/>
                  <a:gd name="connsiteX198" fmla="*/ 3163064 w 3543300"/>
                  <a:gd name="connsiteY198" fmla="*/ 1132918 h 2660988"/>
                  <a:gd name="connsiteX199" fmla="*/ 3190532 w 3543300"/>
                  <a:gd name="connsiteY199" fmla="*/ 1144177 h 2660988"/>
                  <a:gd name="connsiteX200" fmla="*/ 3205612 w 3543300"/>
                  <a:gd name="connsiteY200" fmla="*/ 1169377 h 2660988"/>
                  <a:gd name="connsiteX201" fmla="*/ 3205073 w 3543300"/>
                  <a:gd name="connsiteY201" fmla="*/ 1193504 h 2660988"/>
                  <a:gd name="connsiteX202" fmla="*/ 3177606 w 3543300"/>
                  <a:gd name="connsiteY202" fmla="*/ 1195649 h 2660988"/>
                  <a:gd name="connsiteX203" fmla="*/ 3172759 w 3543300"/>
                  <a:gd name="connsiteY203" fmla="*/ 1214415 h 2660988"/>
                  <a:gd name="connsiteX204" fmla="*/ 3195379 w 3543300"/>
                  <a:gd name="connsiteY204" fmla="*/ 1240151 h 2660988"/>
                  <a:gd name="connsiteX205" fmla="*/ 3198611 w 3543300"/>
                  <a:gd name="connsiteY205" fmla="*/ 1264278 h 2660988"/>
                  <a:gd name="connsiteX206" fmla="*/ 3245467 w 3543300"/>
                  <a:gd name="connsiteY206" fmla="*/ 1244976 h 2660988"/>
                  <a:gd name="connsiteX207" fmla="*/ 3282629 w 3543300"/>
                  <a:gd name="connsiteY207" fmla="*/ 1291622 h 2660988"/>
                  <a:gd name="connsiteX208" fmla="*/ 3299324 w 3543300"/>
                  <a:gd name="connsiteY208" fmla="*/ 1259989 h 2660988"/>
                  <a:gd name="connsiteX209" fmla="*/ 3324638 w 3543300"/>
                  <a:gd name="connsiteY209" fmla="*/ 1253555 h 2660988"/>
                  <a:gd name="connsiteX210" fmla="*/ 3332716 w 3543300"/>
                  <a:gd name="connsiteY210" fmla="*/ 1303418 h 2660988"/>
                  <a:gd name="connsiteX211" fmla="*/ 3282629 w 3543300"/>
                  <a:gd name="connsiteY211" fmla="*/ 1335588 h 2660988"/>
                  <a:gd name="connsiteX212" fmla="*/ 3195379 w 3543300"/>
                  <a:gd name="connsiteY212" fmla="*/ 1374192 h 2660988"/>
                  <a:gd name="connsiteX213" fmla="*/ 3166296 w 3543300"/>
                  <a:gd name="connsiteY213" fmla="*/ 1405826 h 2660988"/>
                  <a:gd name="connsiteX214" fmla="*/ 3142060 w 3543300"/>
                  <a:gd name="connsiteY214" fmla="*/ 1388668 h 2660988"/>
                  <a:gd name="connsiteX215" fmla="*/ 3138828 w 3543300"/>
                  <a:gd name="connsiteY215" fmla="*/ 1373656 h 2660988"/>
                  <a:gd name="connsiteX216" fmla="*/ 3189455 w 3543300"/>
                  <a:gd name="connsiteY216" fmla="*/ 1330226 h 2660988"/>
                  <a:gd name="connsiteX217" fmla="*/ 3174913 w 3543300"/>
                  <a:gd name="connsiteY217" fmla="*/ 1318967 h 2660988"/>
                  <a:gd name="connsiteX218" fmla="*/ 3040269 w 3543300"/>
                  <a:gd name="connsiteY218" fmla="*/ 1391349 h 2660988"/>
                  <a:gd name="connsiteX219" fmla="*/ 3012801 w 3543300"/>
                  <a:gd name="connsiteY219" fmla="*/ 1412260 h 2660988"/>
                  <a:gd name="connsiteX220" fmla="*/ 3005261 w 3543300"/>
                  <a:gd name="connsiteY220" fmla="*/ 1441213 h 2660988"/>
                  <a:gd name="connsiteX221" fmla="*/ 3012801 w 3543300"/>
                  <a:gd name="connsiteY221" fmla="*/ 1465340 h 2660988"/>
                  <a:gd name="connsiteX222" fmla="*/ 3029497 w 3543300"/>
                  <a:gd name="connsiteY222" fmla="*/ 1484642 h 2660988"/>
                  <a:gd name="connsiteX223" fmla="*/ 3017649 w 3543300"/>
                  <a:gd name="connsiteY223" fmla="*/ 1491612 h 2660988"/>
                  <a:gd name="connsiteX224" fmla="*/ 2982641 w 3543300"/>
                  <a:gd name="connsiteY224" fmla="*/ 1477136 h 2660988"/>
                  <a:gd name="connsiteX225" fmla="*/ 2976178 w 3543300"/>
                  <a:gd name="connsiteY225" fmla="*/ 1501263 h 2660988"/>
                  <a:gd name="connsiteX226" fmla="*/ 2921243 w 3543300"/>
                  <a:gd name="connsiteY226" fmla="*/ 1526999 h 2660988"/>
                  <a:gd name="connsiteX227" fmla="*/ 2864154 w 3543300"/>
                  <a:gd name="connsiteY227" fmla="*/ 1611713 h 2660988"/>
                  <a:gd name="connsiteX228" fmla="*/ 2835609 w 3543300"/>
                  <a:gd name="connsiteY228" fmla="*/ 1634768 h 2660988"/>
                  <a:gd name="connsiteX229" fmla="*/ 2854460 w 3543300"/>
                  <a:gd name="connsiteY229" fmla="*/ 1651925 h 2660988"/>
                  <a:gd name="connsiteX230" fmla="*/ 2856614 w 3543300"/>
                  <a:gd name="connsiteY230" fmla="*/ 1679270 h 2660988"/>
                  <a:gd name="connsiteX231" fmla="*/ 2847997 w 3543300"/>
                  <a:gd name="connsiteY231" fmla="*/ 1695355 h 2660988"/>
                  <a:gd name="connsiteX232" fmla="*/ 2844765 w 3543300"/>
                  <a:gd name="connsiteY232" fmla="*/ 1708759 h 2660988"/>
                  <a:gd name="connsiteX233" fmla="*/ 2819452 w 3543300"/>
                  <a:gd name="connsiteY233" fmla="*/ 1732886 h 2660988"/>
                  <a:gd name="connsiteX234" fmla="*/ 2810835 w 3543300"/>
                  <a:gd name="connsiteY234" fmla="*/ 1752188 h 2660988"/>
                  <a:gd name="connsiteX235" fmla="*/ 2786599 w 3543300"/>
                  <a:gd name="connsiteY235" fmla="*/ 1761303 h 2660988"/>
                  <a:gd name="connsiteX236" fmla="*/ 2740281 w 3543300"/>
                  <a:gd name="connsiteY236" fmla="*/ 1801515 h 2660988"/>
                  <a:gd name="connsiteX237" fmla="*/ 2691809 w 3543300"/>
                  <a:gd name="connsiteY237" fmla="*/ 1832613 h 2660988"/>
                  <a:gd name="connsiteX238" fmla="*/ 2679961 w 3543300"/>
                  <a:gd name="connsiteY238" fmla="*/ 1904459 h 2660988"/>
                  <a:gd name="connsiteX239" fmla="*/ 2690194 w 3543300"/>
                  <a:gd name="connsiteY239" fmla="*/ 1941991 h 2660988"/>
                  <a:gd name="connsiteX240" fmla="*/ 2709044 w 3543300"/>
                  <a:gd name="connsiteY240" fmla="*/ 1972552 h 2660988"/>
                  <a:gd name="connsiteX241" fmla="*/ 2723585 w 3543300"/>
                  <a:gd name="connsiteY241" fmla="*/ 2021879 h 2660988"/>
                  <a:gd name="connsiteX242" fmla="*/ 2721970 w 3543300"/>
                  <a:gd name="connsiteY242" fmla="*/ 2065309 h 2660988"/>
                  <a:gd name="connsiteX243" fmla="*/ 2712275 w 3543300"/>
                  <a:gd name="connsiteY243" fmla="*/ 2088364 h 2660988"/>
                  <a:gd name="connsiteX244" fmla="*/ 2686424 w 3543300"/>
                  <a:gd name="connsiteY244" fmla="*/ 2094262 h 2660988"/>
                  <a:gd name="connsiteX245" fmla="*/ 2633643 w 3543300"/>
                  <a:gd name="connsiteY245" fmla="*/ 2010620 h 2660988"/>
                  <a:gd name="connsiteX246" fmla="*/ 2631489 w 3543300"/>
                  <a:gd name="connsiteY246" fmla="*/ 1985420 h 2660988"/>
                  <a:gd name="connsiteX247" fmla="*/ 2639567 w 3543300"/>
                  <a:gd name="connsiteY247" fmla="*/ 1966118 h 2660988"/>
                  <a:gd name="connsiteX248" fmla="*/ 2620717 w 3543300"/>
                  <a:gd name="connsiteY248" fmla="*/ 1947889 h 2660988"/>
                  <a:gd name="connsiteX249" fmla="*/ 2599174 w 3543300"/>
                  <a:gd name="connsiteY249" fmla="*/ 1930731 h 2660988"/>
                  <a:gd name="connsiteX250" fmla="*/ 2501153 w 3543300"/>
                  <a:gd name="connsiteY250" fmla="*/ 1914110 h 2660988"/>
                  <a:gd name="connsiteX251" fmla="*/ 2444602 w 3543300"/>
                  <a:gd name="connsiteY251" fmla="*/ 1918936 h 2660988"/>
                  <a:gd name="connsiteX252" fmla="*/ 2402593 w 3543300"/>
                  <a:gd name="connsiteY252" fmla="*/ 1941455 h 2660988"/>
                  <a:gd name="connsiteX253" fmla="*/ 2364893 w 3543300"/>
                  <a:gd name="connsiteY253" fmla="*/ 1933948 h 2660988"/>
                  <a:gd name="connsiteX254" fmla="*/ 2314805 w 3543300"/>
                  <a:gd name="connsiteY254" fmla="*/ 1917863 h 2660988"/>
                  <a:gd name="connsiteX255" fmla="*/ 2262025 w 3543300"/>
                  <a:gd name="connsiteY255" fmla="*/ 1939846 h 2660988"/>
                  <a:gd name="connsiteX256" fmla="*/ 2219477 w 3543300"/>
                  <a:gd name="connsiteY256" fmla="*/ 1967190 h 2660988"/>
                  <a:gd name="connsiteX257" fmla="*/ 2184470 w 3543300"/>
                  <a:gd name="connsiteY257" fmla="*/ 2012228 h 2660988"/>
                  <a:gd name="connsiteX258" fmla="*/ 2183931 w 3543300"/>
                  <a:gd name="connsiteY258" fmla="*/ 2060483 h 2660988"/>
                  <a:gd name="connsiteX259" fmla="*/ 2192010 w 3543300"/>
                  <a:gd name="connsiteY259" fmla="*/ 2074960 h 2660988"/>
                  <a:gd name="connsiteX260" fmla="*/ 2184470 w 3543300"/>
                  <a:gd name="connsiteY260" fmla="*/ 2089972 h 2660988"/>
                  <a:gd name="connsiteX261" fmla="*/ 2177468 w 3543300"/>
                  <a:gd name="connsiteY261" fmla="*/ 2111955 h 2660988"/>
                  <a:gd name="connsiteX262" fmla="*/ 2181238 w 3543300"/>
                  <a:gd name="connsiteY262" fmla="*/ 2132866 h 2660988"/>
                  <a:gd name="connsiteX263" fmla="*/ 2174775 w 3543300"/>
                  <a:gd name="connsiteY263" fmla="*/ 2154312 h 2660988"/>
                  <a:gd name="connsiteX264" fmla="*/ 2171544 w 3543300"/>
                  <a:gd name="connsiteY264" fmla="*/ 2181657 h 2660988"/>
                  <a:gd name="connsiteX265" fmla="*/ 2180699 w 3543300"/>
                  <a:gd name="connsiteY265" fmla="*/ 2207392 h 2660988"/>
                  <a:gd name="connsiteX266" fmla="*/ 2185547 w 3543300"/>
                  <a:gd name="connsiteY266" fmla="*/ 2235809 h 2660988"/>
                  <a:gd name="connsiteX267" fmla="*/ 2204935 w 3543300"/>
                  <a:gd name="connsiteY267" fmla="*/ 2274413 h 2660988"/>
                  <a:gd name="connsiteX268" fmla="*/ 2211937 w 3543300"/>
                  <a:gd name="connsiteY268" fmla="*/ 2295860 h 2660988"/>
                  <a:gd name="connsiteX269" fmla="*/ 2234019 w 3543300"/>
                  <a:gd name="connsiteY269" fmla="*/ 2308728 h 2660988"/>
                  <a:gd name="connsiteX270" fmla="*/ 2253946 w 3543300"/>
                  <a:gd name="connsiteY270" fmla="*/ 2300149 h 2660988"/>
                  <a:gd name="connsiteX271" fmla="*/ 2269565 w 3543300"/>
                  <a:gd name="connsiteY271" fmla="*/ 2310336 h 2660988"/>
                  <a:gd name="connsiteX272" fmla="*/ 2295416 w 3543300"/>
                  <a:gd name="connsiteY272" fmla="*/ 2314625 h 2660988"/>
                  <a:gd name="connsiteX273" fmla="*/ 2316960 w 3543300"/>
                  <a:gd name="connsiteY273" fmla="*/ 2304975 h 2660988"/>
                  <a:gd name="connsiteX274" fmla="*/ 2343888 w 3543300"/>
                  <a:gd name="connsiteY274" fmla="*/ 2300685 h 2660988"/>
                  <a:gd name="connsiteX275" fmla="*/ 2374587 w 3543300"/>
                  <a:gd name="connsiteY275" fmla="*/ 2286209 h 2660988"/>
                  <a:gd name="connsiteX276" fmla="*/ 2391283 w 3543300"/>
                  <a:gd name="connsiteY276" fmla="*/ 2259937 h 2660988"/>
                  <a:gd name="connsiteX277" fmla="*/ 2400978 w 3543300"/>
                  <a:gd name="connsiteY277" fmla="*/ 2230984 h 2660988"/>
                  <a:gd name="connsiteX278" fmla="*/ 2421982 w 3543300"/>
                  <a:gd name="connsiteY278" fmla="*/ 2218116 h 2660988"/>
                  <a:gd name="connsiteX279" fmla="*/ 2445680 w 3543300"/>
                  <a:gd name="connsiteY279" fmla="*/ 2215435 h 2660988"/>
                  <a:gd name="connsiteX280" fmla="*/ 2460221 w 3543300"/>
                  <a:gd name="connsiteY280" fmla="*/ 2202567 h 2660988"/>
                  <a:gd name="connsiteX281" fmla="*/ 2486073 w 3543300"/>
                  <a:gd name="connsiteY281" fmla="*/ 2200958 h 2660988"/>
                  <a:gd name="connsiteX282" fmla="*/ 2508693 w 3543300"/>
                  <a:gd name="connsiteY282" fmla="*/ 2203639 h 2660988"/>
                  <a:gd name="connsiteX283" fmla="*/ 2513540 w 3543300"/>
                  <a:gd name="connsiteY283" fmla="*/ 2226158 h 2660988"/>
                  <a:gd name="connsiteX284" fmla="*/ 2488227 w 3543300"/>
                  <a:gd name="connsiteY284" fmla="*/ 2280847 h 2660988"/>
                  <a:gd name="connsiteX285" fmla="*/ 2486073 w 3543300"/>
                  <a:gd name="connsiteY285" fmla="*/ 2296932 h 2660988"/>
                  <a:gd name="connsiteX286" fmla="*/ 2483380 w 3543300"/>
                  <a:gd name="connsiteY286" fmla="*/ 2313553 h 2660988"/>
                  <a:gd name="connsiteX287" fmla="*/ 2473686 w 3543300"/>
                  <a:gd name="connsiteY287" fmla="*/ 2331247 h 2660988"/>
                  <a:gd name="connsiteX288" fmla="*/ 2463991 w 3543300"/>
                  <a:gd name="connsiteY288" fmla="*/ 2376284 h 2660988"/>
                  <a:gd name="connsiteX289" fmla="*/ 2480148 w 3543300"/>
                  <a:gd name="connsiteY289" fmla="*/ 2382182 h 2660988"/>
                  <a:gd name="connsiteX290" fmla="*/ 2530236 w 3543300"/>
                  <a:gd name="connsiteY290" fmla="*/ 2377357 h 2660988"/>
                  <a:gd name="connsiteX291" fmla="*/ 2568475 w 3543300"/>
                  <a:gd name="connsiteY291" fmla="*/ 2374676 h 2660988"/>
                  <a:gd name="connsiteX292" fmla="*/ 2595943 w 3543300"/>
                  <a:gd name="connsiteY292" fmla="*/ 2382718 h 2660988"/>
                  <a:gd name="connsiteX293" fmla="*/ 2594865 w 3543300"/>
                  <a:gd name="connsiteY293" fmla="*/ 2402020 h 2660988"/>
                  <a:gd name="connsiteX294" fmla="*/ 2615331 w 3543300"/>
                  <a:gd name="connsiteY294" fmla="*/ 2398803 h 2660988"/>
                  <a:gd name="connsiteX295" fmla="*/ 2623410 w 3543300"/>
                  <a:gd name="connsiteY295" fmla="*/ 2414352 h 2660988"/>
                  <a:gd name="connsiteX296" fmla="*/ 2627180 w 3543300"/>
                  <a:gd name="connsiteY296" fmla="*/ 2432582 h 2660988"/>
                  <a:gd name="connsiteX297" fmla="*/ 2625564 w 3543300"/>
                  <a:gd name="connsiteY297" fmla="*/ 2443841 h 2660988"/>
                  <a:gd name="connsiteX298" fmla="*/ 2615331 w 3543300"/>
                  <a:gd name="connsiteY298" fmla="*/ 2451884 h 2660988"/>
                  <a:gd name="connsiteX299" fmla="*/ 2619101 w 3543300"/>
                  <a:gd name="connsiteY299" fmla="*/ 2467969 h 2660988"/>
                  <a:gd name="connsiteX300" fmla="*/ 2617486 w 3543300"/>
                  <a:gd name="connsiteY300" fmla="*/ 2482445 h 2660988"/>
                  <a:gd name="connsiteX301" fmla="*/ 2614254 w 3543300"/>
                  <a:gd name="connsiteY301" fmla="*/ 2501211 h 2660988"/>
                  <a:gd name="connsiteX302" fmla="*/ 2613716 w 3543300"/>
                  <a:gd name="connsiteY302" fmla="*/ 2515687 h 2660988"/>
                  <a:gd name="connsiteX303" fmla="*/ 2621794 w 3543300"/>
                  <a:gd name="connsiteY303" fmla="*/ 2524266 h 2660988"/>
                  <a:gd name="connsiteX304" fmla="*/ 2613716 w 3543300"/>
                  <a:gd name="connsiteY304" fmla="*/ 2530700 h 2660988"/>
                  <a:gd name="connsiteX305" fmla="*/ 2633104 w 3543300"/>
                  <a:gd name="connsiteY305" fmla="*/ 2556436 h 2660988"/>
                  <a:gd name="connsiteX306" fmla="*/ 2644953 w 3543300"/>
                  <a:gd name="connsiteY306" fmla="*/ 2562334 h 2660988"/>
                  <a:gd name="connsiteX307" fmla="*/ 2649800 w 3543300"/>
                  <a:gd name="connsiteY307" fmla="*/ 2567159 h 2660988"/>
                  <a:gd name="connsiteX308" fmla="*/ 2672421 w 3543300"/>
                  <a:gd name="connsiteY308" fmla="*/ 2590214 h 2660988"/>
                  <a:gd name="connsiteX309" fmla="*/ 2695041 w 3543300"/>
                  <a:gd name="connsiteY309" fmla="*/ 2589678 h 2660988"/>
                  <a:gd name="connsiteX310" fmla="*/ 2712814 w 3543300"/>
                  <a:gd name="connsiteY310" fmla="*/ 2583244 h 2660988"/>
                  <a:gd name="connsiteX311" fmla="*/ 2728971 w 3543300"/>
                  <a:gd name="connsiteY311" fmla="*/ 2571985 h 2660988"/>
                  <a:gd name="connsiteX312" fmla="*/ 2748360 w 3543300"/>
                  <a:gd name="connsiteY312" fmla="*/ 2571985 h 2660988"/>
                  <a:gd name="connsiteX313" fmla="*/ 2762363 w 3543300"/>
                  <a:gd name="connsiteY313" fmla="*/ 2578955 h 2660988"/>
                  <a:gd name="connsiteX314" fmla="*/ 2775827 w 3543300"/>
                  <a:gd name="connsiteY314" fmla="*/ 2580027 h 2660988"/>
                  <a:gd name="connsiteX315" fmla="*/ 2785522 w 3543300"/>
                  <a:gd name="connsiteY315" fmla="*/ 2590214 h 2660988"/>
                  <a:gd name="connsiteX316" fmla="*/ 2795216 w 3543300"/>
                  <a:gd name="connsiteY316" fmla="*/ 2595040 h 2660988"/>
                  <a:gd name="connsiteX317" fmla="*/ 2796832 w 3543300"/>
                  <a:gd name="connsiteY317" fmla="*/ 2608980 h 2660988"/>
                  <a:gd name="connsiteX318" fmla="*/ 2805988 w 3543300"/>
                  <a:gd name="connsiteY318" fmla="*/ 2620776 h 2660988"/>
                  <a:gd name="connsiteX319" fmla="*/ 2812451 w 3543300"/>
                  <a:gd name="connsiteY319" fmla="*/ 2640078 h 2660988"/>
                  <a:gd name="connsiteX320" fmla="*/ 2809758 w 3543300"/>
                  <a:gd name="connsiteY320" fmla="*/ 2648120 h 2660988"/>
                  <a:gd name="connsiteX321" fmla="*/ 2804911 w 3543300"/>
                  <a:gd name="connsiteY321" fmla="*/ 2657235 h 2660988"/>
                  <a:gd name="connsiteX322" fmla="*/ 2797909 w 3543300"/>
                  <a:gd name="connsiteY322" fmla="*/ 2660988 h 2660988"/>
                  <a:gd name="connsiteX323" fmla="*/ 2777443 w 3543300"/>
                  <a:gd name="connsiteY323" fmla="*/ 2652410 h 2660988"/>
                  <a:gd name="connsiteX324" fmla="*/ 2773673 w 3543300"/>
                  <a:gd name="connsiteY324" fmla="*/ 2639542 h 2660988"/>
                  <a:gd name="connsiteX325" fmla="*/ 2764517 w 3543300"/>
                  <a:gd name="connsiteY325" fmla="*/ 2630427 h 2660988"/>
                  <a:gd name="connsiteX326" fmla="*/ 2763979 w 3543300"/>
                  <a:gd name="connsiteY326" fmla="*/ 2619167 h 2660988"/>
                  <a:gd name="connsiteX327" fmla="*/ 2770442 w 3543300"/>
                  <a:gd name="connsiteY327" fmla="*/ 2611125 h 2660988"/>
                  <a:gd name="connsiteX328" fmla="*/ 2767210 w 3543300"/>
                  <a:gd name="connsiteY328" fmla="*/ 2600938 h 2660988"/>
                  <a:gd name="connsiteX329" fmla="*/ 2751591 w 3543300"/>
                  <a:gd name="connsiteY329" fmla="*/ 2599865 h 2660988"/>
                  <a:gd name="connsiteX330" fmla="*/ 2732203 w 3543300"/>
                  <a:gd name="connsiteY330" fmla="*/ 2590214 h 2660988"/>
                  <a:gd name="connsiteX331" fmla="*/ 2717661 w 3543300"/>
                  <a:gd name="connsiteY331" fmla="*/ 2606299 h 2660988"/>
                  <a:gd name="connsiteX332" fmla="*/ 2709582 w 3543300"/>
                  <a:gd name="connsiteY332" fmla="*/ 2620240 h 2660988"/>
                  <a:gd name="connsiteX333" fmla="*/ 2697734 w 3543300"/>
                  <a:gd name="connsiteY333" fmla="*/ 2626674 h 2660988"/>
                  <a:gd name="connsiteX334" fmla="*/ 2709044 w 3543300"/>
                  <a:gd name="connsiteY334" fmla="*/ 2641686 h 2660988"/>
                  <a:gd name="connsiteX335" fmla="*/ 2699888 w 3543300"/>
                  <a:gd name="connsiteY335" fmla="*/ 2652946 h 2660988"/>
                  <a:gd name="connsiteX336" fmla="*/ 2671882 w 3543300"/>
                  <a:gd name="connsiteY336" fmla="*/ 2655627 h 2660988"/>
                  <a:gd name="connsiteX337" fmla="*/ 2662188 w 3543300"/>
                  <a:gd name="connsiteY337" fmla="*/ 2639542 h 2660988"/>
                  <a:gd name="connsiteX338" fmla="*/ 2643337 w 3543300"/>
                  <a:gd name="connsiteY338" fmla="*/ 2633108 h 2660988"/>
                  <a:gd name="connsiteX339" fmla="*/ 2623949 w 3543300"/>
                  <a:gd name="connsiteY339" fmla="*/ 2632035 h 2660988"/>
                  <a:gd name="connsiteX340" fmla="*/ 2611023 w 3543300"/>
                  <a:gd name="connsiteY340" fmla="*/ 2630427 h 2660988"/>
                  <a:gd name="connsiteX341" fmla="*/ 2604560 w 3543300"/>
                  <a:gd name="connsiteY341" fmla="*/ 2609516 h 2660988"/>
                  <a:gd name="connsiteX342" fmla="*/ 2598097 w 3543300"/>
                  <a:gd name="connsiteY342" fmla="*/ 2592895 h 2660988"/>
                  <a:gd name="connsiteX343" fmla="*/ 2592711 w 3543300"/>
                  <a:gd name="connsiteY343" fmla="*/ 2585389 h 2660988"/>
                  <a:gd name="connsiteX344" fmla="*/ 2586248 w 3543300"/>
                  <a:gd name="connsiteY344" fmla="*/ 2573593 h 2660988"/>
                  <a:gd name="connsiteX345" fmla="*/ 2577092 w 3543300"/>
                  <a:gd name="connsiteY345" fmla="*/ 2574129 h 2660988"/>
                  <a:gd name="connsiteX346" fmla="*/ 2570091 w 3543300"/>
                  <a:gd name="connsiteY346" fmla="*/ 2578419 h 2660988"/>
                  <a:gd name="connsiteX347" fmla="*/ 2557704 w 3543300"/>
                  <a:gd name="connsiteY347" fmla="*/ 2575202 h 2660988"/>
                  <a:gd name="connsiteX348" fmla="*/ 2550702 w 3543300"/>
                  <a:gd name="connsiteY348" fmla="*/ 2568768 h 2660988"/>
                  <a:gd name="connsiteX349" fmla="*/ 2538315 w 3543300"/>
                  <a:gd name="connsiteY349" fmla="*/ 2554291 h 2660988"/>
                  <a:gd name="connsiteX350" fmla="*/ 2536160 w 3543300"/>
                  <a:gd name="connsiteY350" fmla="*/ 2538743 h 2660988"/>
                  <a:gd name="connsiteX351" fmla="*/ 2538315 w 3543300"/>
                  <a:gd name="connsiteY351" fmla="*/ 2525338 h 2660988"/>
                  <a:gd name="connsiteX352" fmla="*/ 2527005 w 3543300"/>
                  <a:gd name="connsiteY352" fmla="*/ 2518904 h 2660988"/>
                  <a:gd name="connsiteX353" fmla="*/ 2515695 w 3543300"/>
                  <a:gd name="connsiteY353" fmla="*/ 2502819 h 2660988"/>
                  <a:gd name="connsiteX354" fmla="*/ 2502230 w 3543300"/>
                  <a:gd name="connsiteY354" fmla="*/ 2493705 h 2660988"/>
                  <a:gd name="connsiteX355" fmla="*/ 2484457 w 3543300"/>
                  <a:gd name="connsiteY355" fmla="*/ 2482445 h 2660988"/>
                  <a:gd name="connsiteX356" fmla="*/ 2461837 w 3543300"/>
                  <a:gd name="connsiteY356" fmla="*/ 2477620 h 2660988"/>
                  <a:gd name="connsiteX357" fmla="*/ 2434908 w 3543300"/>
                  <a:gd name="connsiteY357" fmla="*/ 2472258 h 2660988"/>
                  <a:gd name="connsiteX358" fmla="*/ 2411749 w 3543300"/>
                  <a:gd name="connsiteY358" fmla="*/ 2465824 h 2660988"/>
                  <a:gd name="connsiteX359" fmla="*/ 2404209 w 3543300"/>
                  <a:gd name="connsiteY359" fmla="*/ 2453492 h 2660988"/>
                  <a:gd name="connsiteX360" fmla="*/ 2384282 w 3543300"/>
                  <a:gd name="connsiteY360" fmla="*/ 2458318 h 2660988"/>
                  <a:gd name="connsiteX361" fmla="*/ 2362200 w 3543300"/>
                  <a:gd name="connsiteY361" fmla="*/ 2452956 h 2660988"/>
                  <a:gd name="connsiteX362" fmla="*/ 2340657 w 3543300"/>
                  <a:gd name="connsiteY362" fmla="*/ 2432582 h 2660988"/>
                  <a:gd name="connsiteX363" fmla="*/ 2322884 w 3543300"/>
                  <a:gd name="connsiteY363" fmla="*/ 2413280 h 2660988"/>
                  <a:gd name="connsiteX364" fmla="*/ 2310497 w 3543300"/>
                  <a:gd name="connsiteY364" fmla="*/ 2403629 h 2660988"/>
                  <a:gd name="connsiteX365" fmla="*/ 2286261 w 3543300"/>
                  <a:gd name="connsiteY365" fmla="*/ 2390225 h 2660988"/>
                  <a:gd name="connsiteX366" fmla="*/ 2278182 w 3543300"/>
                  <a:gd name="connsiteY366" fmla="*/ 2383791 h 2660988"/>
                  <a:gd name="connsiteX367" fmla="*/ 2263640 w 3543300"/>
                  <a:gd name="connsiteY367" fmla="*/ 2380574 h 2660988"/>
                  <a:gd name="connsiteX368" fmla="*/ 2240482 w 3543300"/>
                  <a:gd name="connsiteY368" fmla="*/ 2390225 h 2660988"/>
                  <a:gd name="connsiteX369" fmla="*/ 2230787 w 3543300"/>
                  <a:gd name="connsiteY369" fmla="*/ 2397195 h 2660988"/>
                  <a:gd name="connsiteX370" fmla="*/ 2216246 w 3543300"/>
                  <a:gd name="connsiteY370" fmla="*/ 2406310 h 2660988"/>
                  <a:gd name="connsiteX371" fmla="*/ 2173159 w 3543300"/>
                  <a:gd name="connsiteY371" fmla="*/ 2380574 h 2660988"/>
                  <a:gd name="connsiteX372" fmla="*/ 2142461 w 3543300"/>
                  <a:gd name="connsiteY372" fmla="*/ 2378965 h 2660988"/>
                  <a:gd name="connsiteX373" fmla="*/ 2120917 w 3543300"/>
                  <a:gd name="connsiteY373" fmla="*/ 2375748 h 2660988"/>
                  <a:gd name="connsiteX374" fmla="*/ 2078908 w 3543300"/>
                  <a:gd name="connsiteY374" fmla="*/ 2352157 h 2660988"/>
                  <a:gd name="connsiteX375" fmla="*/ 2030436 w 3543300"/>
                  <a:gd name="connsiteY375" fmla="*/ 2332319 h 2660988"/>
                  <a:gd name="connsiteX376" fmla="*/ 2011586 w 3543300"/>
                  <a:gd name="connsiteY376" fmla="*/ 2313553 h 2660988"/>
                  <a:gd name="connsiteX377" fmla="*/ 1980887 w 3543300"/>
                  <a:gd name="connsiteY377" fmla="*/ 2316770 h 2660988"/>
                  <a:gd name="connsiteX378" fmla="*/ 1962576 w 3543300"/>
                  <a:gd name="connsiteY378" fmla="*/ 2288890 h 2660988"/>
                  <a:gd name="connsiteX379" fmla="*/ 1910872 w 3543300"/>
                  <a:gd name="connsiteY379" fmla="*/ 2253503 h 2660988"/>
                  <a:gd name="connsiteX380" fmla="*/ 1914104 w 3543300"/>
                  <a:gd name="connsiteY380" fmla="*/ 2222941 h 2660988"/>
                  <a:gd name="connsiteX381" fmla="*/ 1917874 w 3543300"/>
                  <a:gd name="connsiteY381" fmla="*/ 2197741 h 2660988"/>
                  <a:gd name="connsiteX382" fmla="*/ 1910872 w 3543300"/>
                  <a:gd name="connsiteY382" fmla="*/ 2174686 h 2660988"/>
                  <a:gd name="connsiteX383" fmla="*/ 1888791 w 3543300"/>
                  <a:gd name="connsiteY383" fmla="*/ 2149487 h 2660988"/>
                  <a:gd name="connsiteX384" fmla="*/ 1872633 w 3543300"/>
                  <a:gd name="connsiteY384" fmla="*/ 2115708 h 2660988"/>
                  <a:gd name="connsiteX385" fmla="*/ 1839780 w 3543300"/>
                  <a:gd name="connsiteY385" fmla="*/ 2098015 h 2660988"/>
                  <a:gd name="connsiteX386" fmla="*/ 1823623 w 3543300"/>
                  <a:gd name="connsiteY386" fmla="*/ 2079785 h 2660988"/>
                  <a:gd name="connsiteX387" fmla="*/ 1804773 w 3543300"/>
                  <a:gd name="connsiteY387" fmla="*/ 2066917 h 2660988"/>
                  <a:gd name="connsiteX388" fmla="*/ 1813928 w 3543300"/>
                  <a:gd name="connsiteY388" fmla="*/ 2044934 h 2660988"/>
                  <a:gd name="connsiteX389" fmla="*/ 1769227 w 3543300"/>
                  <a:gd name="connsiteY389" fmla="*/ 2022415 h 2660988"/>
                  <a:gd name="connsiteX390" fmla="*/ 1761148 w 3543300"/>
                  <a:gd name="connsiteY390" fmla="*/ 1998288 h 2660988"/>
                  <a:gd name="connsiteX391" fmla="*/ 1743375 w 3543300"/>
                  <a:gd name="connsiteY391" fmla="*/ 1980058 h 2660988"/>
                  <a:gd name="connsiteX392" fmla="*/ 1723986 w 3543300"/>
                  <a:gd name="connsiteY392" fmla="*/ 1954323 h 2660988"/>
                  <a:gd name="connsiteX393" fmla="*/ 1711060 w 3543300"/>
                  <a:gd name="connsiteY393" fmla="*/ 1933412 h 2660988"/>
                  <a:gd name="connsiteX394" fmla="*/ 1693287 w 3543300"/>
                  <a:gd name="connsiteY394" fmla="*/ 1925906 h 2660988"/>
                  <a:gd name="connsiteX395" fmla="*/ 1689517 w 3543300"/>
                  <a:gd name="connsiteY395" fmla="*/ 1895344 h 2660988"/>
                  <a:gd name="connsiteX396" fmla="*/ 1673898 w 3543300"/>
                  <a:gd name="connsiteY396" fmla="*/ 1875506 h 2660988"/>
                  <a:gd name="connsiteX397" fmla="*/ 1670128 w 3543300"/>
                  <a:gd name="connsiteY397" fmla="*/ 1862638 h 2660988"/>
                  <a:gd name="connsiteX398" fmla="*/ 1648047 w 3543300"/>
                  <a:gd name="connsiteY398" fmla="*/ 1861030 h 2660988"/>
                  <a:gd name="connsiteX399" fmla="*/ 1641045 w 3543300"/>
                  <a:gd name="connsiteY399" fmla="*/ 1871217 h 2660988"/>
                  <a:gd name="connsiteX400" fmla="*/ 1643199 w 3543300"/>
                  <a:gd name="connsiteY400" fmla="*/ 1883549 h 2660988"/>
                  <a:gd name="connsiteX401" fmla="*/ 1654510 w 3543300"/>
                  <a:gd name="connsiteY401" fmla="*/ 1894808 h 2660988"/>
                  <a:gd name="connsiteX402" fmla="*/ 1658818 w 3543300"/>
                  <a:gd name="connsiteY402" fmla="*/ 1914110 h 2660988"/>
                  <a:gd name="connsiteX403" fmla="*/ 1668513 w 3543300"/>
                  <a:gd name="connsiteY403" fmla="*/ 1931804 h 2660988"/>
                  <a:gd name="connsiteX404" fmla="*/ 1691133 w 3543300"/>
                  <a:gd name="connsiteY404" fmla="*/ 1953250 h 2660988"/>
                  <a:gd name="connsiteX405" fmla="*/ 1706213 w 3543300"/>
                  <a:gd name="connsiteY405" fmla="*/ 1975233 h 2660988"/>
                  <a:gd name="connsiteX406" fmla="*/ 1723986 w 3543300"/>
                  <a:gd name="connsiteY406" fmla="*/ 2005794 h 2660988"/>
                  <a:gd name="connsiteX407" fmla="*/ 1744991 w 3543300"/>
                  <a:gd name="connsiteY407" fmla="*/ 2033675 h 2660988"/>
                  <a:gd name="connsiteX408" fmla="*/ 1752531 w 3543300"/>
                  <a:gd name="connsiteY408" fmla="*/ 2059411 h 2660988"/>
                  <a:gd name="connsiteX409" fmla="*/ 1769227 w 3543300"/>
                  <a:gd name="connsiteY409" fmla="*/ 2074960 h 2660988"/>
                  <a:gd name="connsiteX410" fmla="*/ 1769227 w 3543300"/>
                  <a:gd name="connsiteY410" fmla="*/ 2091045 h 2660988"/>
                  <a:gd name="connsiteX411" fmla="*/ 1817698 w 3543300"/>
                  <a:gd name="connsiteY411" fmla="*/ 2148950 h 2660988"/>
                  <a:gd name="connsiteX412" fmla="*/ 1811236 w 3543300"/>
                  <a:gd name="connsiteY412" fmla="*/ 2163963 h 2660988"/>
                  <a:gd name="connsiteX413" fmla="*/ 1794540 w 3543300"/>
                  <a:gd name="connsiteY413" fmla="*/ 2159138 h 2660988"/>
                  <a:gd name="connsiteX414" fmla="*/ 1744991 w 3543300"/>
                  <a:gd name="connsiteY414" fmla="*/ 2113564 h 2660988"/>
                  <a:gd name="connsiteX415" fmla="*/ 1721832 w 3543300"/>
                  <a:gd name="connsiteY415" fmla="*/ 2108738 h 2660988"/>
                  <a:gd name="connsiteX416" fmla="*/ 1726679 w 3543300"/>
                  <a:gd name="connsiteY416" fmla="*/ 2088364 h 2660988"/>
                  <a:gd name="connsiteX417" fmla="*/ 1733142 w 3543300"/>
                  <a:gd name="connsiteY417" fmla="*/ 2070134 h 2660988"/>
                  <a:gd name="connsiteX418" fmla="*/ 1711060 w 3543300"/>
                  <a:gd name="connsiteY418" fmla="*/ 2065845 h 2660988"/>
                  <a:gd name="connsiteX419" fmla="*/ 1699750 w 3543300"/>
                  <a:gd name="connsiteY419" fmla="*/ 2046543 h 2660988"/>
                  <a:gd name="connsiteX420" fmla="*/ 1685208 w 3543300"/>
                  <a:gd name="connsiteY420" fmla="*/ 2035283 h 2660988"/>
                  <a:gd name="connsiteX421" fmla="*/ 1672283 w 3543300"/>
                  <a:gd name="connsiteY421" fmla="*/ 2029922 h 2660988"/>
                  <a:gd name="connsiteX422" fmla="*/ 1657741 w 3543300"/>
                  <a:gd name="connsiteY422" fmla="*/ 2028849 h 2660988"/>
                  <a:gd name="connsiteX423" fmla="*/ 1642661 w 3543300"/>
                  <a:gd name="connsiteY423" fmla="*/ 2007403 h 2660988"/>
                  <a:gd name="connsiteX424" fmla="*/ 1663665 w 3543300"/>
                  <a:gd name="connsiteY424" fmla="*/ 1991854 h 2660988"/>
                  <a:gd name="connsiteX425" fmla="*/ 1671744 w 3543300"/>
                  <a:gd name="connsiteY425" fmla="*/ 1978986 h 2660988"/>
                  <a:gd name="connsiteX426" fmla="*/ 1657202 w 3543300"/>
                  <a:gd name="connsiteY426" fmla="*/ 1958076 h 2660988"/>
                  <a:gd name="connsiteX427" fmla="*/ 1630274 w 3543300"/>
                  <a:gd name="connsiteY427" fmla="*/ 1948425 h 2660988"/>
                  <a:gd name="connsiteX428" fmla="*/ 1618963 w 3543300"/>
                  <a:gd name="connsiteY428" fmla="*/ 1930195 h 2660988"/>
                  <a:gd name="connsiteX429" fmla="*/ 1617348 w 3543300"/>
                  <a:gd name="connsiteY429" fmla="*/ 1906068 h 2660988"/>
                  <a:gd name="connsiteX430" fmla="*/ 1606038 w 3543300"/>
                  <a:gd name="connsiteY430" fmla="*/ 1882476 h 2660988"/>
                  <a:gd name="connsiteX431" fmla="*/ 1592573 w 3543300"/>
                  <a:gd name="connsiteY431" fmla="*/ 1859957 h 2660988"/>
                  <a:gd name="connsiteX432" fmla="*/ 1589342 w 3543300"/>
                  <a:gd name="connsiteY432" fmla="*/ 1840655 h 2660988"/>
                  <a:gd name="connsiteX433" fmla="*/ 1581802 w 3543300"/>
                  <a:gd name="connsiteY433" fmla="*/ 1819745 h 2660988"/>
                  <a:gd name="connsiteX434" fmla="*/ 1508555 w 3543300"/>
                  <a:gd name="connsiteY434" fmla="*/ 1769346 h 2660988"/>
                  <a:gd name="connsiteX435" fmla="*/ 1457390 w 3543300"/>
                  <a:gd name="connsiteY435" fmla="*/ 1737176 h 2660988"/>
                  <a:gd name="connsiteX436" fmla="*/ 1428307 w 3543300"/>
                  <a:gd name="connsiteY436" fmla="*/ 1676053 h 2660988"/>
                  <a:gd name="connsiteX437" fmla="*/ 1392222 w 3543300"/>
                  <a:gd name="connsiteY437" fmla="*/ 1640666 h 2660988"/>
                  <a:gd name="connsiteX438" fmla="*/ 1363139 w 3543300"/>
                  <a:gd name="connsiteY438" fmla="*/ 1554343 h 2660988"/>
                  <a:gd name="connsiteX439" fmla="*/ 1358831 w 3543300"/>
                  <a:gd name="connsiteY439" fmla="*/ 1481425 h 2660988"/>
                  <a:gd name="connsiteX440" fmla="*/ 1340519 w 3543300"/>
                  <a:gd name="connsiteY440" fmla="*/ 1419230 h 2660988"/>
                  <a:gd name="connsiteX441" fmla="*/ 1363678 w 3543300"/>
                  <a:gd name="connsiteY441" fmla="*/ 1388668 h 2660988"/>
                  <a:gd name="connsiteX442" fmla="*/ 1371218 w 3543300"/>
                  <a:gd name="connsiteY442" fmla="*/ 1265886 h 2660988"/>
                  <a:gd name="connsiteX443" fmla="*/ 1337826 w 3543300"/>
                  <a:gd name="connsiteY443" fmla="*/ 1191896 h 2660988"/>
                  <a:gd name="connsiteX444" fmla="*/ 1308204 w 3543300"/>
                  <a:gd name="connsiteY444" fmla="*/ 1153828 h 2660988"/>
                  <a:gd name="connsiteX445" fmla="*/ 1250038 w 3543300"/>
                  <a:gd name="connsiteY445" fmla="*/ 1116833 h 2660988"/>
                  <a:gd name="connsiteX446" fmla="*/ 1250038 w 3543300"/>
                  <a:gd name="connsiteY446" fmla="*/ 1052493 h 2660988"/>
                  <a:gd name="connsiteX447" fmla="*/ 1224186 w 3543300"/>
                  <a:gd name="connsiteY447" fmla="*/ 1006919 h 2660988"/>
                  <a:gd name="connsiteX448" fmla="*/ 1182177 w 3543300"/>
                  <a:gd name="connsiteY448" fmla="*/ 965098 h 2660988"/>
                  <a:gd name="connsiteX449" fmla="*/ 1162789 w 3543300"/>
                  <a:gd name="connsiteY449" fmla="*/ 881456 h 2660988"/>
                  <a:gd name="connsiteX450" fmla="*/ 1099775 w 3543300"/>
                  <a:gd name="connsiteY450" fmla="*/ 902903 h 2660988"/>
                  <a:gd name="connsiteX451" fmla="*/ 1079309 w 3543300"/>
                  <a:gd name="connsiteY451" fmla="*/ 880384 h 2660988"/>
                  <a:gd name="connsiteX452" fmla="*/ 1067460 w 3543300"/>
                  <a:gd name="connsiteY452" fmla="*/ 838027 h 2660988"/>
                  <a:gd name="connsiteX453" fmla="*/ 1025990 w 3543300"/>
                  <a:gd name="connsiteY453" fmla="*/ 781729 h 2660988"/>
                  <a:gd name="connsiteX454" fmla="*/ 962976 w 3543300"/>
                  <a:gd name="connsiteY454" fmla="*/ 678786 h 2660988"/>
                  <a:gd name="connsiteX455" fmla="*/ 912889 w 3543300"/>
                  <a:gd name="connsiteY455" fmla="*/ 632139 h 2660988"/>
                  <a:gd name="connsiteX456" fmla="*/ 805712 w 3543300"/>
                  <a:gd name="connsiteY456" fmla="*/ 588710 h 2660988"/>
                  <a:gd name="connsiteX457" fmla="*/ 754008 w 3543300"/>
                  <a:gd name="connsiteY457" fmla="*/ 583884 h 2660988"/>
                  <a:gd name="connsiteX458" fmla="*/ 709306 w 3543300"/>
                  <a:gd name="connsiteY458" fmla="*/ 573161 h 2660988"/>
                  <a:gd name="connsiteX459" fmla="*/ 684532 w 3543300"/>
                  <a:gd name="connsiteY459" fmla="*/ 539383 h 2660988"/>
                  <a:gd name="connsiteX460" fmla="*/ 644677 w 3543300"/>
                  <a:gd name="connsiteY460" fmla="*/ 544208 h 2660988"/>
                  <a:gd name="connsiteX461" fmla="*/ 652756 w 3543300"/>
                  <a:gd name="connsiteY461" fmla="*/ 569944 h 2660988"/>
                  <a:gd name="connsiteX462" fmla="*/ 667297 w 3543300"/>
                  <a:gd name="connsiteY462" fmla="*/ 594071 h 2660988"/>
                  <a:gd name="connsiteX463" fmla="*/ 628520 w 3543300"/>
                  <a:gd name="connsiteY463" fmla="*/ 595680 h 2660988"/>
                  <a:gd name="connsiteX464" fmla="*/ 605900 w 3543300"/>
                  <a:gd name="connsiteY464" fmla="*/ 608548 h 2660988"/>
                  <a:gd name="connsiteX465" fmla="*/ 535885 w 3543300"/>
                  <a:gd name="connsiteY465" fmla="*/ 634284 h 2660988"/>
                  <a:gd name="connsiteX466" fmla="*/ 494414 w 3543300"/>
                  <a:gd name="connsiteY466" fmla="*/ 591927 h 2660988"/>
                  <a:gd name="connsiteX467" fmla="*/ 445404 w 3543300"/>
                  <a:gd name="connsiteY467" fmla="*/ 627850 h 2660988"/>
                  <a:gd name="connsiteX468" fmla="*/ 492260 w 3543300"/>
                  <a:gd name="connsiteY468" fmla="*/ 638573 h 2660988"/>
                  <a:gd name="connsiteX469" fmla="*/ 471255 w 3543300"/>
                  <a:gd name="connsiteY469" fmla="*/ 666454 h 2660988"/>
                  <a:gd name="connsiteX470" fmla="*/ 436248 w 3543300"/>
                  <a:gd name="connsiteY470" fmla="*/ 703449 h 2660988"/>
                  <a:gd name="connsiteX471" fmla="*/ 402317 w 3543300"/>
                  <a:gd name="connsiteY471" fmla="*/ 725432 h 2660988"/>
                  <a:gd name="connsiteX472" fmla="*/ 373234 w 3543300"/>
                  <a:gd name="connsiteY472" fmla="*/ 754921 h 2660988"/>
                  <a:gd name="connsiteX473" fmla="*/ 334457 w 3543300"/>
                  <a:gd name="connsiteY473" fmla="*/ 784946 h 2660988"/>
                  <a:gd name="connsiteX474" fmla="*/ 303219 w 3543300"/>
                  <a:gd name="connsiteY474" fmla="*/ 825159 h 2660988"/>
                  <a:gd name="connsiteX475" fmla="*/ 254747 w 3543300"/>
                  <a:gd name="connsiteY475" fmla="*/ 841244 h 2660988"/>
                  <a:gd name="connsiteX476" fmla="*/ 216508 w 3543300"/>
                  <a:gd name="connsiteY476" fmla="*/ 867516 h 2660988"/>
                  <a:gd name="connsiteX477" fmla="*/ 167498 w 3543300"/>
                  <a:gd name="connsiteY477" fmla="*/ 895933 h 2660988"/>
                  <a:gd name="connsiteX478" fmla="*/ 50088 w 3543300"/>
                  <a:gd name="connsiteY478" fmla="*/ 955983 h 2660988"/>
                  <a:gd name="connsiteX479" fmla="*/ 0 w 3543300"/>
                  <a:gd name="connsiteY479" fmla="*/ 973140 h 2660988"/>
                  <a:gd name="connsiteX480" fmla="*/ 0 w 3543300"/>
                  <a:gd name="connsiteY480" fmla="*/ 947941 h 2660988"/>
                  <a:gd name="connsiteX481" fmla="*/ 69477 w 3543300"/>
                  <a:gd name="connsiteY481" fmla="*/ 931856 h 2660988"/>
                  <a:gd name="connsiteX482" fmla="*/ 135183 w 3543300"/>
                  <a:gd name="connsiteY482" fmla="*/ 867516 h 2660988"/>
                  <a:gd name="connsiteX483" fmla="*/ 210045 w 3543300"/>
                  <a:gd name="connsiteY483" fmla="*/ 825159 h 2660988"/>
                  <a:gd name="connsiteX484" fmla="*/ 285446 w 3543300"/>
                  <a:gd name="connsiteY484" fmla="*/ 774223 h 2660988"/>
                  <a:gd name="connsiteX485" fmla="*/ 322608 w 3543300"/>
                  <a:gd name="connsiteY485" fmla="*/ 740445 h 2660988"/>
                  <a:gd name="connsiteX486" fmla="*/ 342535 w 3543300"/>
                  <a:gd name="connsiteY486" fmla="*/ 706666 h 2660988"/>
                  <a:gd name="connsiteX487" fmla="*/ 343613 w 3543300"/>
                  <a:gd name="connsiteY487" fmla="*/ 682003 h 2660988"/>
                  <a:gd name="connsiteX488" fmla="*/ 316684 w 3543300"/>
                  <a:gd name="connsiteY488" fmla="*/ 663237 h 2660988"/>
                  <a:gd name="connsiteX489" fmla="*/ 285985 w 3543300"/>
                  <a:gd name="connsiteY489" fmla="*/ 677177 h 2660988"/>
                  <a:gd name="connsiteX490" fmla="*/ 250439 w 3543300"/>
                  <a:gd name="connsiteY490" fmla="*/ 686828 h 2660988"/>
                  <a:gd name="connsiteX491" fmla="*/ 219740 w 3543300"/>
                  <a:gd name="connsiteY491" fmla="*/ 658411 h 2660988"/>
                  <a:gd name="connsiteX492" fmla="*/ 235897 w 3543300"/>
                  <a:gd name="connsiteY492" fmla="*/ 623024 h 2660988"/>
                  <a:gd name="connsiteX493" fmla="*/ 220817 w 3543300"/>
                  <a:gd name="connsiteY493" fmla="*/ 592463 h 2660988"/>
                  <a:gd name="connsiteX494" fmla="*/ 178808 w 3543300"/>
                  <a:gd name="connsiteY494" fmla="*/ 604795 h 2660988"/>
                  <a:gd name="connsiteX495" fmla="*/ 148647 w 3543300"/>
                  <a:gd name="connsiteY495" fmla="*/ 595680 h 2660988"/>
                  <a:gd name="connsiteX496" fmla="*/ 122257 w 3543300"/>
                  <a:gd name="connsiteY496" fmla="*/ 596752 h 2660988"/>
                  <a:gd name="connsiteX497" fmla="*/ 112563 w 3543300"/>
                  <a:gd name="connsiteY497" fmla="*/ 616054 h 2660988"/>
                  <a:gd name="connsiteX498" fmla="*/ 85095 w 3543300"/>
                  <a:gd name="connsiteY498" fmla="*/ 611229 h 2660988"/>
                  <a:gd name="connsiteX499" fmla="*/ 78632 w 3543300"/>
                  <a:gd name="connsiteY499" fmla="*/ 577450 h 2660988"/>
                  <a:gd name="connsiteX500" fmla="*/ 127104 w 3543300"/>
                  <a:gd name="connsiteY500" fmla="*/ 566727 h 2660988"/>
                  <a:gd name="connsiteX501" fmla="*/ 119026 w 3543300"/>
                  <a:gd name="connsiteY501" fmla="*/ 517936 h 2660988"/>
                  <a:gd name="connsiteX502" fmla="*/ 86711 w 3543300"/>
                  <a:gd name="connsiteY502" fmla="*/ 495953 h 2660988"/>
                  <a:gd name="connsiteX503" fmla="*/ 107716 w 3543300"/>
                  <a:gd name="connsiteY503" fmla="*/ 463783 h 2660988"/>
                  <a:gd name="connsiteX504" fmla="*/ 147032 w 3543300"/>
                  <a:gd name="connsiteY504" fmla="*/ 382822 h 2660988"/>
                  <a:gd name="connsiteX505" fmla="*/ 185809 w 3543300"/>
                  <a:gd name="connsiteY505" fmla="*/ 394082 h 2660988"/>
                  <a:gd name="connsiteX506" fmla="*/ 203044 w 3543300"/>
                  <a:gd name="connsiteY506" fmla="*/ 357623 h 2660988"/>
                  <a:gd name="connsiteX507" fmla="*/ 261749 w 3543300"/>
                  <a:gd name="connsiteY507" fmla="*/ 342610 h 2660988"/>
                  <a:gd name="connsiteX508" fmla="*/ 248823 w 3543300"/>
                  <a:gd name="connsiteY508" fmla="*/ 301325 h 2660988"/>
                  <a:gd name="connsiteX509" fmla="*/ 215970 w 3543300"/>
                  <a:gd name="connsiteY509" fmla="*/ 291138 h 2660988"/>
                  <a:gd name="connsiteX510" fmla="*/ 194965 w 3543300"/>
                  <a:gd name="connsiteY510" fmla="*/ 307759 h 2660988"/>
                  <a:gd name="connsiteX511" fmla="*/ 151340 w 3543300"/>
                  <a:gd name="connsiteY511" fmla="*/ 299181 h 2660988"/>
                  <a:gd name="connsiteX512" fmla="*/ 103407 w 3543300"/>
                  <a:gd name="connsiteY512" fmla="*/ 299717 h 2660988"/>
                  <a:gd name="connsiteX513" fmla="*/ 77555 w 3543300"/>
                  <a:gd name="connsiteY513" fmla="*/ 253070 h 2660988"/>
                  <a:gd name="connsiteX514" fmla="*/ 43625 w 3543300"/>
                  <a:gd name="connsiteY514" fmla="*/ 217684 h 2660988"/>
                  <a:gd name="connsiteX515" fmla="*/ 67861 w 3543300"/>
                  <a:gd name="connsiteY515" fmla="*/ 188194 h 2660988"/>
                  <a:gd name="connsiteX516" fmla="*/ 93174 w 3543300"/>
                  <a:gd name="connsiteY516" fmla="*/ 166212 h 2660988"/>
                  <a:gd name="connsiteX517" fmla="*/ 103407 w 3543300"/>
                  <a:gd name="connsiteY517" fmla="*/ 148518 h 2660988"/>
                  <a:gd name="connsiteX518" fmla="*/ 168036 w 3543300"/>
                  <a:gd name="connsiteY518" fmla="*/ 134042 h 2660988"/>
                  <a:gd name="connsiteX519" fmla="*/ 174499 w 3543300"/>
                  <a:gd name="connsiteY519" fmla="*/ 167284 h 2660988"/>
                  <a:gd name="connsiteX520" fmla="*/ 206814 w 3543300"/>
                  <a:gd name="connsiteY520" fmla="*/ 182297 h 2660988"/>
                  <a:gd name="connsiteX521" fmla="*/ 248823 w 3543300"/>
                  <a:gd name="connsiteY521" fmla="*/ 161386 h 2660988"/>
                  <a:gd name="connsiteX522" fmla="*/ 115654 w 3543300"/>
                  <a:gd name="connsiteY522" fmla="*/ 35000 h 2660988"/>
                  <a:gd name="connsiteX523" fmla="*/ 97631 w 3543300"/>
                  <a:gd name="connsiteY523" fmla="*/ 8806 h 2660988"/>
                  <a:gd name="connsiteX524" fmla="*/ 1873711 w 3543300"/>
                  <a:gd name="connsiteY524" fmla="*/ 14477 h 2660988"/>
                  <a:gd name="connsiteX525" fmla="*/ 1981965 w 3543300"/>
                  <a:gd name="connsiteY525" fmla="*/ 0 h 2660988"/>
                  <a:gd name="connsiteX526" fmla="*/ 2026128 w 3543300"/>
                  <a:gd name="connsiteY526" fmla="*/ 6434 h 2660988"/>
                  <a:gd name="connsiteX527" fmla="*/ 2078908 w 3543300"/>
                  <a:gd name="connsiteY527" fmla="*/ 19839 h 2660988"/>
                  <a:gd name="connsiteX528" fmla="*/ 2116070 w 3543300"/>
                  <a:gd name="connsiteY528" fmla="*/ 3217 h 2660988"/>
                  <a:gd name="connsiteX529" fmla="*/ 2117604 w 3543300"/>
                  <a:gd name="connsiteY529" fmla="*/ 1472 h 2660988"/>
                  <a:gd name="connsiteX530" fmla="*/ 2076363 w 3543300"/>
                  <a:gd name="connsiteY530" fmla="*/ 1472 h 2660988"/>
                  <a:gd name="connsiteX0" fmla="*/ 2459144 w 3543300"/>
                  <a:gd name="connsiteY0" fmla="*/ 1472 h 2660988"/>
                  <a:gd name="connsiteX1" fmla="*/ 2459144 w 3543300"/>
                  <a:gd name="connsiteY1" fmla="*/ 16085 h 2660988"/>
                  <a:gd name="connsiteX2" fmla="*/ 2489304 w 3543300"/>
                  <a:gd name="connsiteY2" fmla="*/ 45038 h 2660988"/>
                  <a:gd name="connsiteX3" fmla="*/ 2504384 w 3543300"/>
                  <a:gd name="connsiteY3" fmla="*/ 39141 h 2660988"/>
                  <a:gd name="connsiteX4" fmla="*/ 2486762 w 3543300"/>
                  <a:gd name="connsiteY4" fmla="*/ 1472 h 2660988"/>
                  <a:gd name="connsiteX5" fmla="*/ 2459144 w 3543300"/>
                  <a:gd name="connsiteY5" fmla="*/ 1472 h 2660988"/>
                  <a:gd name="connsiteX6" fmla="*/ 2076363 w 3543300"/>
                  <a:gd name="connsiteY6" fmla="*/ 1472 h 2660988"/>
                  <a:gd name="connsiteX7" fmla="*/ 3171824 w 3543300"/>
                  <a:gd name="connsiteY7" fmla="*/ 489 h 2660988"/>
                  <a:gd name="connsiteX8" fmla="*/ 3199149 w 3543300"/>
                  <a:gd name="connsiteY8" fmla="*/ 35924 h 2660988"/>
                  <a:gd name="connsiteX9" fmla="*/ 3222847 w 3543300"/>
                  <a:gd name="connsiteY9" fmla="*/ 45574 h 2660988"/>
                  <a:gd name="connsiteX10" fmla="*/ 3226617 w 3543300"/>
                  <a:gd name="connsiteY10" fmla="*/ 67557 h 2660988"/>
                  <a:gd name="connsiteX11" fmla="*/ 3255700 w 3543300"/>
                  <a:gd name="connsiteY11" fmla="*/ 67557 h 2660988"/>
                  <a:gd name="connsiteX12" fmla="*/ 3276166 w 3543300"/>
                  <a:gd name="connsiteY12" fmla="*/ 87395 h 2660988"/>
                  <a:gd name="connsiteX13" fmla="*/ 3278320 w 3543300"/>
                  <a:gd name="connsiteY13" fmla="*/ 116348 h 2660988"/>
                  <a:gd name="connsiteX14" fmla="*/ 3255161 w 3543300"/>
                  <a:gd name="connsiteY14" fmla="*/ 137259 h 2660988"/>
                  <a:gd name="connsiteX15" fmla="*/ 3247621 w 3543300"/>
                  <a:gd name="connsiteY15" fmla="*/ 183369 h 2660988"/>
                  <a:gd name="connsiteX16" fmla="*/ 3220154 w 3543300"/>
                  <a:gd name="connsiteY16" fmla="*/ 193020 h 2660988"/>
                  <a:gd name="connsiteX17" fmla="*/ 3209921 w 3543300"/>
                  <a:gd name="connsiteY17" fmla="*/ 218756 h 2660988"/>
                  <a:gd name="connsiteX18" fmla="*/ 3190532 w 3543300"/>
                  <a:gd name="connsiteY18" fmla="*/ 220901 h 2660988"/>
                  <a:gd name="connsiteX19" fmla="*/ 3158756 w 3543300"/>
                  <a:gd name="connsiteY19" fmla="*/ 202671 h 2660988"/>
                  <a:gd name="connsiteX20" fmla="*/ 3137213 w 3543300"/>
                  <a:gd name="connsiteY20" fmla="*/ 196237 h 2660988"/>
                  <a:gd name="connsiteX21" fmla="*/ 3140983 w 3543300"/>
                  <a:gd name="connsiteY21" fmla="*/ 171037 h 2660988"/>
                  <a:gd name="connsiteX22" fmla="*/ 3117824 w 3543300"/>
                  <a:gd name="connsiteY22" fmla="*/ 136723 h 2660988"/>
                  <a:gd name="connsiteX23" fmla="*/ 3102205 w 3543300"/>
                  <a:gd name="connsiteY23" fmla="*/ 152808 h 2660988"/>
                  <a:gd name="connsiteX24" fmla="*/ 3098974 w 3543300"/>
                  <a:gd name="connsiteY24" fmla="*/ 178543 h 2660988"/>
                  <a:gd name="connsiteX25" fmla="*/ 3111361 w 3543300"/>
                  <a:gd name="connsiteY25" fmla="*/ 212322 h 2660988"/>
                  <a:gd name="connsiteX26" fmla="*/ 3166834 w 3543300"/>
                  <a:gd name="connsiteY26" fmla="*/ 247709 h 2660988"/>
                  <a:gd name="connsiteX27" fmla="*/ 3189455 w 3543300"/>
                  <a:gd name="connsiteY27" fmla="*/ 310976 h 2660988"/>
                  <a:gd name="connsiteX28" fmla="*/ 3193763 w 3543300"/>
                  <a:gd name="connsiteY28" fmla="*/ 336176 h 2660988"/>
                  <a:gd name="connsiteX29" fmla="*/ 3179222 w 3543300"/>
                  <a:gd name="connsiteY29" fmla="*/ 345827 h 2660988"/>
                  <a:gd name="connsiteX30" fmla="*/ 3178145 w 3543300"/>
                  <a:gd name="connsiteY30" fmla="*/ 376925 h 2660988"/>
                  <a:gd name="connsiteX31" fmla="*/ 3188916 w 3543300"/>
                  <a:gd name="connsiteY31" fmla="*/ 392473 h 2660988"/>
                  <a:gd name="connsiteX32" fmla="*/ 3178145 w 3543300"/>
                  <a:gd name="connsiteY32" fmla="*/ 400516 h 2660988"/>
                  <a:gd name="connsiteX33" fmla="*/ 3158217 w 3543300"/>
                  <a:gd name="connsiteY33" fmla="*/ 395690 h 2660988"/>
                  <a:gd name="connsiteX34" fmla="*/ 3119978 w 3543300"/>
                  <a:gd name="connsiteY34" fmla="*/ 367274 h 2660988"/>
                  <a:gd name="connsiteX35" fmla="*/ 3107052 w 3543300"/>
                  <a:gd name="connsiteY35" fmla="*/ 378533 h 2660988"/>
                  <a:gd name="connsiteX36" fmla="*/ 3136136 w 3543300"/>
                  <a:gd name="connsiteY36" fmla="*/ 421426 h 2660988"/>
                  <a:gd name="connsiteX37" fmla="*/ 3122671 w 3543300"/>
                  <a:gd name="connsiteY37" fmla="*/ 441264 h 2660988"/>
                  <a:gd name="connsiteX38" fmla="*/ 3092511 w 3543300"/>
                  <a:gd name="connsiteY38" fmla="*/ 426252 h 2660988"/>
                  <a:gd name="connsiteX39" fmla="*/ 3066659 w 3543300"/>
                  <a:gd name="connsiteY39" fmla="*/ 425179 h 2660988"/>
                  <a:gd name="connsiteX40" fmla="*/ 3021419 w 3543300"/>
                  <a:gd name="connsiteY40" fmla="*/ 389793 h 2660988"/>
                  <a:gd name="connsiteX41" fmla="*/ 2977255 w 3543300"/>
                  <a:gd name="connsiteY41" fmla="*/ 386039 h 2660988"/>
                  <a:gd name="connsiteX42" fmla="*/ 2949788 w 3543300"/>
                  <a:gd name="connsiteY42" fmla="*/ 344755 h 2660988"/>
                  <a:gd name="connsiteX43" fmla="*/ 2904547 w 3543300"/>
                  <a:gd name="connsiteY43" fmla="*/ 327061 h 2660988"/>
                  <a:gd name="connsiteX44" fmla="*/ 2900239 w 3543300"/>
                  <a:gd name="connsiteY44" fmla="*/ 281487 h 2660988"/>
                  <a:gd name="connsiteX45" fmla="*/ 2822145 w 3543300"/>
                  <a:gd name="connsiteY45" fmla="*/ 306151 h 2660988"/>
                  <a:gd name="connsiteX46" fmla="*/ 2788215 w 3543300"/>
                  <a:gd name="connsiteY46" fmla="*/ 296500 h 2660988"/>
                  <a:gd name="connsiteX47" fmla="*/ 2754823 w 3543300"/>
                  <a:gd name="connsiteY47" fmla="*/ 252534 h 2660988"/>
                  <a:gd name="connsiteX48" fmla="*/ 2783906 w 3543300"/>
                  <a:gd name="connsiteY48" fmla="*/ 224117 h 2660988"/>
                  <a:gd name="connsiteX49" fmla="*/ 2819452 w 3543300"/>
                  <a:gd name="connsiteY49" fmla="*/ 217147 h 2660988"/>
                  <a:gd name="connsiteX50" fmla="*/ 2860923 w 3543300"/>
                  <a:gd name="connsiteY50" fmla="*/ 227334 h 2660988"/>
                  <a:gd name="connsiteX51" fmla="*/ 2888929 w 3543300"/>
                  <a:gd name="connsiteY51" fmla="*/ 211250 h 2660988"/>
                  <a:gd name="connsiteX52" fmla="*/ 2881927 w 3543300"/>
                  <a:gd name="connsiteY52" fmla="*/ 173718 h 2660988"/>
                  <a:gd name="connsiteX53" fmla="*/ 2903470 w 3543300"/>
                  <a:gd name="connsiteY53" fmla="*/ 151199 h 2660988"/>
                  <a:gd name="connsiteX54" fmla="*/ 2894853 w 3543300"/>
                  <a:gd name="connsiteY54" fmla="*/ 125463 h 2660988"/>
                  <a:gd name="connsiteX55" fmla="*/ 2936862 w 3543300"/>
                  <a:gd name="connsiteY55" fmla="*/ 95438 h 2660988"/>
                  <a:gd name="connsiteX56" fmla="*/ 2930938 w 3543300"/>
                  <a:gd name="connsiteY56" fmla="*/ 40749 h 2660988"/>
                  <a:gd name="connsiteX57" fmla="*/ 2914780 w 3543300"/>
                  <a:gd name="connsiteY57" fmla="*/ 10188 h 2660988"/>
                  <a:gd name="connsiteX58" fmla="*/ 2884081 w 3543300"/>
                  <a:gd name="connsiteY58" fmla="*/ 19302 h 2660988"/>
                  <a:gd name="connsiteX59" fmla="*/ 2881096 w 3543300"/>
                  <a:gd name="connsiteY59" fmla="*/ 1472 h 2660988"/>
                  <a:gd name="connsiteX60" fmla="*/ 2643067 w 3543300"/>
                  <a:gd name="connsiteY60" fmla="*/ 1472 h 2660988"/>
                  <a:gd name="connsiteX61" fmla="*/ 2641722 w 3543300"/>
                  <a:gd name="connsiteY61" fmla="*/ 6434 h 2660988"/>
                  <a:gd name="connsiteX62" fmla="*/ 2665419 w 3543300"/>
                  <a:gd name="connsiteY62" fmla="*/ 43430 h 2660988"/>
                  <a:gd name="connsiteX63" fmla="*/ 2655725 w 3543300"/>
                  <a:gd name="connsiteY63" fmla="*/ 95438 h 2660988"/>
                  <a:gd name="connsiteX64" fmla="*/ 2634720 w 3543300"/>
                  <a:gd name="connsiteY64" fmla="*/ 104553 h 2660988"/>
                  <a:gd name="connsiteX65" fmla="*/ 2630412 w 3543300"/>
                  <a:gd name="connsiteY65" fmla="*/ 128680 h 2660988"/>
                  <a:gd name="connsiteX66" fmla="*/ 2614254 w 3543300"/>
                  <a:gd name="connsiteY66" fmla="*/ 142084 h 2660988"/>
                  <a:gd name="connsiteX67" fmla="*/ 2612100 w 3543300"/>
                  <a:gd name="connsiteY67" fmla="*/ 176935 h 2660988"/>
                  <a:gd name="connsiteX68" fmla="*/ 2586787 w 3543300"/>
                  <a:gd name="connsiteY68" fmla="*/ 172109 h 2660988"/>
                  <a:gd name="connsiteX69" fmla="*/ 2572245 w 3543300"/>
                  <a:gd name="connsiteY69" fmla="*/ 190339 h 2660988"/>
                  <a:gd name="connsiteX70" fmla="*/ 2661110 w 3543300"/>
                  <a:gd name="connsiteY70" fmla="*/ 259504 h 2660988"/>
                  <a:gd name="connsiteX71" fmla="*/ 2694502 w 3543300"/>
                  <a:gd name="connsiteY71" fmla="*/ 294891 h 2660988"/>
                  <a:gd name="connsiteX72" fmla="*/ 2675113 w 3543300"/>
                  <a:gd name="connsiteY72" fmla="*/ 337785 h 2660988"/>
                  <a:gd name="connsiteX73" fmla="*/ 2641183 w 3543300"/>
                  <a:gd name="connsiteY73" fmla="*/ 326525 h 2660988"/>
                  <a:gd name="connsiteX74" fmla="*/ 2605637 w 3543300"/>
                  <a:gd name="connsiteY74" fmla="*/ 294355 h 2660988"/>
                  <a:gd name="connsiteX75" fmla="*/ 2586787 w 3543300"/>
                  <a:gd name="connsiteY75" fmla="*/ 330278 h 2660988"/>
                  <a:gd name="connsiteX76" fmla="*/ 2548009 w 3543300"/>
                  <a:gd name="connsiteY76" fmla="*/ 352797 h 2660988"/>
                  <a:gd name="connsiteX77" fmla="*/ 2520542 w 3543300"/>
                  <a:gd name="connsiteY77" fmla="*/ 327061 h 2660988"/>
                  <a:gd name="connsiteX78" fmla="*/ 2486073 w 3543300"/>
                  <a:gd name="connsiteY78" fmla="*/ 321700 h 2660988"/>
                  <a:gd name="connsiteX79" fmla="*/ 2505462 w 3543300"/>
                  <a:gd name="connsiteY79" fmla="*/ 287921 h 2660988"/>
                  <a:gd name="connsiteX80" fmla="*/ 2510309 w 3543300"/>
                  <a:gd name="connsiteY80" fmla="*/ 257360 h 2660988"/>
                  <a:gd name="connsiteX81" fmla="*/ 2500614 w 3543300"/>
                  <a:gd name="connsiteY81" fmla="*/ 241811 h 2660988"/>
                  <a:gd name="connsiteX82" fmla="*/ 2453758 w 3543300"/>
                  <a:gd name="connsiteY82" fmla="*/ 294891 h 2660988"/>
                  <a:gd name="connsiteX83" fmla="*/ 2411749 w 3543300"/>
                  <a:gd name="connsiteY83" fmla="*/ 293283 h 2660988"/>
                  <a:gd name="connsiteX84" fmla="*/ 2393976 w 3543300"/>
                  <a:gd name="connsiteY84" fmla="*/ 344218 h 2660988"/>
                  <a:gd name="connsiteX85" fmla="*/ 2358430 w 3543300"/>
                  <a:gd name="connsiteY85" fmla="*/ 388184 h 2660988"/>
                  <a:gd name="connsiteX86" fmla="*/ 2320191 w 3543300"/>
                  <a:gd name="connsiteY86" fmla="*/ 431613 h 2660988"/>
                  <a:gd name="connsiteX87" fmla="*/ 2288954 w 3543300"/>
                  <a:gd name="connsiteY87" fmla="*/ 467000 h 2660988"/>
                  <a:gd name="connsiteX88" fmla="*/ 2266333 w 3543300"/>
                  <a:gd name="connsiteY88" fmla="*/ 507213 h 2660988"/>
                  <a:gd name="connsiteX89" fmla="*/ 2258793 w 3543300"/>
                  <a:gd name="connsiteY89" fmla="*/ 556540 h 2660988"/>
                  <a:gd name="connsiteX90" fmla="*/ 2259870 w 3543300"/>
                  <a:gd name="connsiteY90" fmla="*/ 621416 h 2660988"/>
                  <a:gd name="connsiteX91" fmla="*/ 2306727 w 3543300"/>
                  <a:gd name="connsiteY91" fmla="*/ 635356 h 2660988"/>
                  <a:gd name="connsiteX92" fmla="*/ 2316960 w 3543300"/>
                  <a:gd name="connsiteY92" fmla="*/ 682539 h 2660988"/>
                  <a:gd name="connsiteX93" fmla="*/ 2340657 w 3543300"/>
                  <a:gd name="connsiteY93" fmla="*/ 720606 h 2660988"/>
                  <a:gd name="connsiteX94" fmla="*/ 2381050 w 3543300"/>
                  <a:gd name="connsiteY94" fmla="*/ 715781 h 2660988"/>
                  <a:gd name="connsiteX95" fmla="*/ 2426829 w 3543300"/>
                  <a:gd name="connsiteY95" fmla="*/ 739908 h 2660988"/>
                  <a:gd name="connsiteX96" fmla="*/ 2480148 w 3543300"/>
                  <a:gd name="connsiteY96" fmla="*/ 781729 h 2660988"/>
                  <a:gd name="connsiteX97" fmla="*/ 2535083 w 3543300"/>
                  <a:gd name="connsiteY97" fmla="*/ 803176 h 2660988"/>
                  <a:gd name="connsiteX98" fmla="*/ 2570091 w 3543300"/>
                  <a:gd name="connsiteY98" fmla="*/ 828376 h 2660988"/>
                  <a:gd name="connsiteX99" fmla="*/ 2633643 w 3543300"/>
                  <a:gd name="connsiteY99" fmla="*/ 826767 h 2660988"/>
                  <a:gd name="connsiteX100" fmla="*/ 2636874 w 3543300"/>
                  <a:gd name="connsiteY100" fmla="*/ 865371 h 2660988"/>
                  <a:gd name="connsiteX101" fmla="*/ 2632027 w 3543300"/>
                  <a:gd name="connsiteY101" fmla="*/ 912017 h 2660988"/>
                  <a:gd name="connsiteX102" fmla="*/ 2664342 w 3543300"/>
                  <a:gd name="connsiteY102" fmla="*/ 982791 h 2660988"/>
                  <a:gd name="connsiteX103" fmla="*/ 2706351 w 3543300"/>
                  <a:gd name="connsiteY103" fmla="*/ 1028365 h 2660988"/>
                  <a:gd name="connsiteX104" fmla="*/ 2725740 w 3543300"/>
                  <a:gd name="connsiteY104" fmla="*/ 1013353 h 2660988"/>
                  <a:gd name="connsiteX105" fmla="*/ 2751591 w 3543300"/>
                  <a:gd name="connsiteY105" fmla="*/ 982791 h 2660988"/>
                  <a:gd name="connsiteX106" fmla="*/ 2737050 w 3543300"/>
                  <a:gd name="connsiteY106" fmla="*/ 901294 h 2660988"/>
                  <a:gd name="connsiteX107" fmla="*/ 2716045 w 3543300"/>
                  <a:gd name="connsiteY107" fmla="*/ 869124 h 2660988"/>
                  <a:gd name="connsiteX108" fmla="*/ 2723585 w 3543300"/>
                  <a:gd name="connsiteY108" fmla="*/ 835346 h 2660988"/>
                  <a:gd name="connsiteX109" fmla="*/ 2755900 w 3543300"/>
                  <a:gd name="connsiteY109" fmla="*/ 830520 h 2660988"/>
                  <a:gd name="connsiteX110" fmla="*/ 2795216 w 3543300"/>
                  <a:gd name="connsiteY110" fmla="*/ 802640 h 2660988"/>
                  <a:gd name="connsiteX111" fmla="*/ 2804911 w 3543300"/>
                  <a:gd name="connsiteY111" fmla="*/ 743125 h 2660988"/>
                  <a:gd name="connsiteX112" fmla="*/ 2806526 w 3543300"/>
                  <a:gd name="connsiteY112" fmla="*/ 697015 h 2660988"/>
                  <a:gd name="connsiteX113" fmla="*/ 2776905 w 3543300"/>
                  <a:gd name="connsiteY113" fmla="*/ 660020 h 2660988"/>
                  <a:gd name="connsiteX114" fmla="*/ 2754284 w 3543300"/>
                  <a:gd name="connsiteY114" fmla="*/ 647152 h 2660988"/>
                  <a:gd name="connsiteX115" fmla="*/ 2744590 w 3543300"/>
                  <a:gd name="connsiteY115" fmla="*/ 616054 h 2660988"/>
                  <a:gd name="connsiteX116" fmla="*/ 2762902 w 3543300"/>
                  <a:gd name="connsiteY116" fmla="*/ 592463 h 2660988"/>
                  <a:gd name="connsiteX117" fmla="*/ 2774212 w 3543300"/>
                  <a:gd name="connsiteY117" fmla="*/ 569944 h 2660988"/>
                  <a:gd name="connsiteX118" fmla="*/ 2773673 w 3543300"/>
                  <a:gd name="connsiteY118" fmla="*/ 537238 h 2660988"/>
                  <a:gd name="connsiteX119" fmla="*/ 2746744 w 3543300"/>
                  <a:gd name="connsiteY119" fmla="*/ 521153 h 2660988"/>
                  <a:gd name="connsiteX120" fmla="*/ 2741358 w 3543300"/>
                  <a:gd name="connsiteY120" fmla="*/ 505604 h 2660988"/>
                  <a:gd name="connsiteX121" fmla="*/ 2767210 w 3543300"/>
                  <a:gd name="connsiteY121" fmla="*/ 490592 h 2660988"/>
                  <a:gd name="connsiteX122" fmla="*/ 2767749 w 3543300"/>
                  <a:gd name="connsiteY122" fmla="*/ 464856 h 2660988"/>
                  <a:gd name="connsiteX123" fmla="*/ 2780136 w 3543300"/>
                  <a:gd name="connsiteY123" fmla="*/ 441264 h 2660988"/>
                  <a:gd name="connsiteX124" fmla="*/ 2786599 w 3543300"/>
                  <a:gd name="connsiteY124" fmla="*/ 420354 h 2660988"/>
                  <a:gd name="connsiteX125" fmla="*/ 2824299 w 3543300"/>
                  <a:gd name="connsiteY125" fmla="*/ 417137 h 2660988"/>
                  <a:gd name="connsiteX126" fmla="*/ 2843688 w 3543300"/>
                  <a:gd name="connsiteY126" fmla="*/ 409094 h 2660988"/>
                  <a:gd name="connsiteX127" fmla="*/ 2867386 w 3543300"/>
                  <a:gd name="connsiteY127" fmla="*/ 419818 h 2660988"/>
                  <a:gd name="connsiteX128" fmla="*/ 2890006 w 3543300"/>
                  <a:gd name="connsiteY128" fmla="*/ 395690 h 2660988"/>
                  <a:gd name="connsiteX129" fmla="*/ 2917473 w 3543300"/>
                  <a:gd name="connsiteY129" fmla="*/ 410167 h 2660988"/>
                  <a:gd name="connsiteX130" fmla="*/ 2940093 w 3543300"/>
                  <a:gd name="connsiteY130" fmla="*/ 429469 h 2660988"/>
                  <a:gd name="connsiteX131" fmla="*/ 2962714 w 3543300"/>
                  <a:gd name="connsiteY131" fmla="*/ 455741 h 2660988"/>
                  <a:gd name="connsiteX132" fmla="*/ 2990720 w 3543300"/>
                  <a:gd name="connsiteY132" fmla="*/ 501851 h 2660988"/>
                  <a:gd name="connsiteX133" fmla="*/ 3022496 w 3543300"/>
                  <a:gd name="connsiteY133" fmla="*/ 486302 h 2660988"/>
                  <a:gd name="connsiteX134" fmla="*/ 3030574 w 3543300"/>
                  <a:gd name="connsiteY134" fmla="*/ 515255 h 2660988"/>
                  <a:gd name="connsiteX135" fmla="*/ 3019803 w 3543300"/>
                  <a:gd name="connsiteY135" fmla="*/ 557076 h 2660988"/>
                  <a:gd name="connsiteX136" fmla="*/ 3031113 w 3543300"/>
                  <a:gd name="connsiteY136" fmla="*/ 617663 h 2660988"/>
                  <a:gd name="connsiteX137" fmla="*/ 3066121 w 3543300"/>
                  <a:gd name="connsiteY137" fmla="*/ 632139 h 2660988"/>
                  <a:gd name="connsiteX138" fmla="*/ 3105437 w 3543300"/>
                  <a:gd name="connsiteY138" fmla="*/ 688436 h 2660988"/>
                  <a:gd name="connsiteX139" fmla="*/ 3158217 w 3543300"/>
                  <a:gd name="connsiteY139" fmla="*/ 643399 h 2660988"/>
                  <a:gd name="connsiteX140" fmla="*/ 3150139 w 3543300"/>
                  <a:gd name="connsiteY140" fmla="*/ 623024 h 2660988"/>
                  <a:gd name="connsiteX141" fmla="*/ 3182453 w 3543300"/>
                  <a:gd name="connsiteY141" fmla="*/ 556540 h 2660988"/>
                  <a:gd name="connsiteX142" fmla="*/ 3198611 w 3543300"/>
                  <a:gd name="connsiteY142" fmla="*/ 559757 h 2660988"/>
                  <a:gd name="connsiteX143" fmla="*/ 3199149 w 3543300"/>
                  <a:gd name="connsiteY143" fmla="*/ 582812 h 2660988"/>
                  <a:gd name="connsiteX144" fmla="*/ 3230925 w 3543300"/>
                  <a:gd name="connsiteY144" fmla="*/ 617663 h 2660988"/>
                  <a:gd name="connsiteX145" fmla="*/ 3237927 w 3543300"/>
                  <a:gd name="connsiteY145" fmla="*/ 651441 h 2660988"/>
                  <a:gd name="connsiteX146" fmla="*/ 3251930 w 3543300"/>
                  <a:gd name="connsiteY146" fmla="*/ 674496 h 2660988"/>
                  <a:gd name="connsiteX147" fmla="*/ 3247621 w 3543300"/>
                  <a:gd name="connsiteY147" fmla="*/ 708275 h 2660988"/>
                  <a:gd name="connsiteX148" fmla="*/ 3279936 w 3543300"/>
                  <a:gd name="connsiteY148" fmla="*/ 724360 h 2660988"/>
                  <a:gd name="connsiteX149" fmla="*/ 3265394 w 3543300"/>
                  <a:gd name="connsiteY149" fmla="*/ 754921 h 2660988"/>
                  <a:gd name="connsiteX150" fmla="*/ 3268087 w 3543300"/>
                  <a:gd name="connsiteY150" fmla="*/ 774223 h 2660988"/>
                  <a:gd name="connsiteX151" fmla="*/ 3289630 w 3543300"/>
                  <a:gd name="connsiteY151" fmla="*/ 794597 h 2660988"/>
                  <a:gd name="connsiteX152" fmla="*/ 3303633 w 3543300"/>
                  <a:gd name="connsiteY152" fmla="*/ 817652 h 2660988"/>
                  <a:gd name="connsiteX153" fmla="*/ 3337563 w 3543300"/>
                  <a:gd name="connsiteY153" fmla="*/ 829984 h 2660988"/>
                  <a:gd name="connsiteX154" fmla="*/ 3347796 w 3543300"/>
                  <a:gd name="connsiteY154" fmla="*/ 844461 h 2660988"/>
                  <a:gd name="connsiteX155" fmla="*/ 3379572 w 3543300"/>
                  <a:gd name="connsiteY155" fmla="*/ 840171 h 2660988"/>
                  <a:gd name="connsiteX156" fmla="*/ 3394653 w 3543300"/>
                  <a:gd name="connsiteY156" fmla="*/ 869124 h 2660988"/>
                  <a:gd name="connsiteX157" fmla="*/ 3401116 w 3543300"/>
                  <a:gd name="connsiteY157" fmla="*/ 892716 h 2660988"/>
                  <a:gd name="connsiteX158" fmla="*/ 3425352 w 3543300"/>
                  <a:gd name="connsiteY158" fmla="*/ 899150 h 2660988"/>
                  <a:gd name="connsiteX159" fmla="*/ 3445818 w 3543300"/>
                  <a:gd name="connsiteY159" fmla="*/ 926494 h 2660988"/>
                  <a:gd name="connsiteX160" fmla="*/ 3438277 w 3543300"/>
                  <a:gd name="connsiteY160" fmla="*/ 953838 h 2660988"/>
                  <a:gd name="connsiteX161" fmla="*/ 3447433 w 3543300"/>
                  <a:gd name="connsiteY161" fmla="*/ 984400 h 2660988"/>
                  <a:gd name="connsiteX162" fmla="*/ 3447433 w 3543300"/>
                  <a:gd name="connsiteY162" fmla="*/ 1005846 h 2660988"/>
                  <a:gd name="connsiteX163" fmla="*/ 3456050 w 3543300"/>
                  <a:gd name="connsiteY163" fmla="*/ 1019787 h 2660988"/>
                  <a:gd name="connsiteX164" fmla="*/ 3437739 w 3543300"/>
                  <a:gd name="connsiteY164" fmla="*/ 1039089 h 2660988"/>
                  <a:gd name="connsiteX165" fmla="*/ 3447433 w 3543300"/>
                  <a:gd name="connsiteY165" fmla="*/ 1055174 h 2660988"/>
                  <a:gd name="connsiteX166" fmla="*/ 3454435 w 3543300"/>
                  <a:gd name="connsiteY166" fmla="*/ 1083054 h 2660988"/>
                  <a:gd name="connsiteX167" fmla="*/ 3468438 w 3543300"/>
                  <a:gd name="connsiteY167" fmla="*/ 1103428 h 2660988"/>
                  <a:gd name="connsiteX168" fmla="*/ 3475439 w 3543300"/>
                  <a:gd name="connsiteY168" fmla="*/ 1137207 h 2660988"/>
                  <a:gd name="connsiteX169" fmla="*/ 3498059 w 3543300"/>
                  <a:gd name="connsiteY169" fmla="*/ 1140960 h 2660988"/>
                  <a:gd name="connsiteX170" fmla="*/ 3519064 w 3543300"/>
                  <a:gd name="connsiteY170" fmla="*/ 1132381 h 2660988"/>
                  <a:gd name="connsiteX171" fmla="*/ 3534683 w 3543300"/>
                  <a:gd name="connsiteY171" fmla="*/ 1144177 h 2660988"/>
                  <a:gd name="connsiteX172" fmla="*/ 3542761 w 3543300"/>
                  <a:gd name="connsiteY172" fmla="*/ 1179028 h 2660988"/>
                  <a:gd name="connsiteX173" fmla="*/ 3543300 w 3543300"/>
                  <a:gd name="connsiteY173" fmla="*/ 1216023 h 2660988"/>
                  <a:gd name="connsiteX174" fmla="*/ 3527143 w 3543300"/>
                  <a:gd name="connsiteY174" fmla="*/ 1240687 h 2660988"/>
                  <a:gd name="connsiteX175" fmla="*/ 3510447 w 3543300"/>
                  <a:gd name="connsiteY175" fmla="*/ 1248193 h 2660988"/>
                  <a:gd name="connsiteX176" fmla="*/ 3486211 w 3543300"/>
                  <a:gd name="connsiteY176" fmla="*/ 1247121 h 2660988"/>
                  <a:gd name="connsiteX177" fmla="*/ 3478671 w 3543300"/>
                  <a:gd name="connsiteY177" fmla="*/ 1222457 h 2660988"/>
                  <a:gd name="connsiteX178" fmla="*/ 3450665 w 3543300"/>
                  <a:gd name="connsiteY178" fmla="*/ 1231036 h 2660988"/>
                  <a:gd name="connsiteX179" fmla="*/ 3409194 w 3543300"/>
                  <a:gd name="connsiteY179" fmla="*/ 1230500 h 2660988"/>
                  <a:gd name="connsiteX180" fmla="*/ 3398961 w 3543300"/>
                  <a:gd name="connsiteY180" fmla="*/ 1221385 h 2660988"/>
                  <a:gd name="connsiteX181" fmla="*/ 3365031 w 3543300"/>
                  <a:gd name="connsiteY181" fmla="*/ 1227283 h 2660988"/>
                  <a:gd name="connsiteX182" fmla="*/ 3366647 w 3543300"/>
                  <a:gd name="connsiteY182" fmla="*/ 1201547 h 2660988"/>
                  <a:gd name="connsiteX183" fmla="*/ 3403808 w 3543300"/>
                  <a:gd name="connsiteY183" fmla="*/ 1132381 h 2660988"/>
                  <a:gd name="connsiteX184" fmla="*/ 3422120 w 3543300"/>
                  <a:gd name="connsiteY184" fmla="*/ 1079301 h 2660988"/>
                  <a:gd name="connsiteX185" fmla="*/ 3410271 w 3543300"/>
                  <a:gd name="connsiteY185" fmla="*/ 1045523 h 2660988"/>
                  <a:gd name="connsiteX186" fmla="*/ 3386035 w 3543300"/>
                  <a:gd name="connsiteY186" fmla="*/ 1052493 h 2660988"/>
                  <a:gd name="connsiteX187" fmla="*/ 3359107 w 3543300"/>
                  <a:gd name="connsiteY187" fmla="*/ 1083054 h 2660988"/>
                  <a:gd name="connsiteX188" fmla="*/ 3326253 w 3543300"/>
                  <a:gd name="connsiteY188" fmla="*/ 1105037 h 2660988"/>
                  <a:gd name="connsiteX189" fmla="*/ 3290707 w 3543300"/>
                  <a:gd name="connsiteY189" fmla="*/ 1115224 h 2660988"/>
                  <a:gd name="connsiteX190" fmla="*/ 3257315 w 3543300"/>
                  <a:gd name="connsiteY190" fmla="*/ 1107182 h 2660988"/>
                  <a:gd name="connsiteX191" fmla="*/ 3218538 w 3543300"/>
                  <a:gd name="connsiteY191" fmla="*/ 1107182 h 2660988"/>
                  <a:gd name="connsiteX192" fmla="*/ 3199149 w 3543300"/>
                  <a:gd name="connsiteY192" fmla="*/ 1100748 h 2660988"/>
                  <a:gd name="connsiteX193" fmla="*/ 3177606 w 3543300"/>
                  <a:gd name="connsiteY193" fmla="*/ 1099139 h 2660988"/>
                  <a:gd name="connsiteX194" fmla="*/ 3153909 w 3543300"/>
                  <a:gd name="connsiteY194" fmla="*/ 1097531 h 2660988"/>
                  <a:gd name="connsiteX195" fmla="*/ 3128057 w 3543300"/>
                  <a:gd name="connsiteY195" fmla="*/ 1108254 h 2660988"/>
                  <a:gd name="connsiteX196" fmla="*/ 3117824 w 3543300"/>
                  <a:gd name="connsiteY196" fmla="*/ 1124875 h 2660988"/>
                  <a:gd name="connsiteX197" fmla="*/ 3125903 w 3543300"/>
                  <a:gd name="connsiteY197" fmla="*/ 1151683 h 2660988"/>
                  <a:gd name="connsiteX198" fmla="*/ 3163064 w 3543300"/>
                  <a:gd name="connsiteY198" fmla="*/ 1132918 h 2660988"/>
                  <a:gd name="connsiteX199" fmla="*/ 3190532 w 3543300"/>
                  <a:gd name="connsiteY199" fmla="*/ 1144177 h 2660988"/>
                  <a:gd name="connsiteX200" fmla="*/ 3205612 w 3543300"/>
                  <a:gd name="connsiteY200" fmla="*/ 1169377 h 2660988"/>
                  <a:gd name="connsiteX201" fmla="*/ 3205073 w 3543300"/>
                  <a:gd name="connsiteY201" fmla="*/ 1193504 h 2660988"/>
                  <a:gd name="connsiteX202" fmla="*/ 3177606 w 3543300"/>
                  <a:gd name="connsiteY202" fmla="*/ 1195649 h 2660988"/>
                  <a:gd name="connsiteX203" fmla="*/ 3172759 w 3543300"/>
                  <a:gd name="connsiteY203" fmla="*/ 1214415 h 2660988"/>
                  <a:gd name="connsiteX204" fmla="*/ 3195379 w 3543300"/>
                  <a:gd name="connsiteY204" fmla="*/ 1240151 h 2660988"/>
                  <a:gd name="connsiteX205" fmla="*/ 3198611 w 3543300"/>
                  <a:gd name="connsiteY205" fmla="*/ 1264278 h 2660988"/>
                  <a:gd name="connsiteX206" fmla="*/ 3245467 w 3543300"/>
                  <a:gd name="connsiteY206" fmla="*/ 1244976 h 2660988"/>
                  <a:gd name="connsiteX207" fmla="*/ 3282629 w 3543300"/>
                  <a:gd name="connsiteY207" fmla="*/ 1291622 h 2660988"/>
                  <a:gd name="connsiteX208" fmla="*/ 3299324 w 3543300"/>
                  <a:gd name="connsiteY208" fmla="*/ 1259989 h 2660988"/>
                  <a:gd name="connsiteX209" fmla="*/ 3324638 w 3543300"/>
                  <a:gd name="connsiteY209" fmla="*/ 1253555 h 2660988"/>
                  <a:gd name="connsiteX210" fmla="*/ 3332716 w 3543300"/>
                  <a:gd name="connsiteY210" fmla="*/ 1303418 h 2660988"/>
                  <a:gd name="connsiteX211" fmla="*/ 3282629 w 3543300"/>
                  <a:gd name="connsiteY211" fmla="*/ 1335588 h 2660988"/>
                  <a:gd name="connsiteX212" fmla="*/ 3195379 w 3543300"/>
                  <a:gd name="connsiteY212" fmla="*/ 1374192 h 2660988"/>
                  <a:gd name="connsiteX213" fmla="*/ 3166296 w 3543300"/>
                  <a:gd name="connsiteY213" fmla="*/ 1405826 h 2660988"/>
                  <a:gd name="connsiteX214" fmla="*/ 3142060 w 3543300"/>
                  <a:gd name="connsiteY214" fmla="*/ 1388668 h 2660988"/>
                  <a:gd name="connsiteX215" fmla="*/ 3138828 w 3543300"/>
                  <a:gd name="connsiteY215" fmla="*/ 1373656 h 2660988"/>
                  <a:gd name="connsiteX216" fmla="*/ 3189455 w 3543300"/>
                  <a:gd name="connsiteY216" fmla="*/ 1330226 h 2660988"/>
                  <a:gd name="connsiteX217" fmla="*/ 3174913 w 3543300"/>
                  <a:gd name="connsiteY217" fmla="*/ 1318967 h 2660988"/>
                  <a:gd name="connsiteX218" fmla="*/ 3040269 w 3543300"/>
                  <a:gd name="connsiteY218" fmla="*/ 1391349 h 2660988"/>
                  <a:gd name="connsiteX219" fmla="*/ 3012801 w 3543300"/>
                  <a:gd name="connsiteY219" fmla="*/ 1412260 h 2660988"/>
                  <a:gd name="connsiteX220" fmla="*/ 3005261 w 3543300"/>
                  <a:gd name="connsiteY220" fmla="*/ 1441213 h 2660988"/>
                  <a:gd name="connsiteX221" fmla="*/ 3012801 w 3543300"/>
                  <a:gd name="connsiteY221" fmla="*/ 1465340 h 2660988"/>
                  <a:gd name="connsiteX222" fmla="*/ 3029497 w 3543300"/>
                  <a:gd name="connsiteY222" fmla="*/ 1484642 h 2660988"/>
                  <a:gd name="connsiteX223" fmla="*/ 3017649 w 3543300"/>
                  <a:gd name="connsiteY223" fmla="*/ 1491612 h 2660988"/>
                  <a:gd name="connsiteX224" fmla="*/ 2982641 w 3543300"/>
                  <a:gd name="connsiteY224" fmla="*/ 1477136 h 2660988"/>
                  <a:gd name="connsiteX225" fmla="*/ 2976178 w 3543300"/>
                  <a:gd name="connsiteY225" fmla="*/ 1501263 h 2660988"/>
                  <a:gd name="connsiteX226" fmla="*/ 2921243 w 3543300"/>
                  <a:gd name="connsiteY226" fmla="*/ 1526999 h 2660988"/>
                  <a:gd name="connsiteX227" fmla="*/ 2864154 w 3543300"/>
                  <a:gd name="connsiteY227" fmla="*/ 1611713 h 2660988"/>
                  <a:gd name="connsiteX228" fmla="*/ 2835609 w 3543300"/>
                  <a:gd name="connsiteY228" fmla="*/ 1634768 h 2660988"/>
                  <a:gd name="connsiteX229" fmla="*/ 2854460 w 3543300"/>
                  <a:gd name="connsiteY229" fmla="*/ 1651925 h 2660988"/>
                  <a:gd name="connsiteX230" fmla="*/ 2856614 w 3543300"/>
                  <a:gd name="connsiteY230" fmla="*/ 1679270 h 2660988"/>
                  <a:gd name="connsiteX231" fmla="*/ 2847997 w 3543300"/>
                  <a:gd name="connsiteY231" fmla="*/ 1695355 h 2660988"/>
                  <a:gd name="connsiteX232" fmla="*/ 2844765 w 3543300"/>
                  <a:gd name="connsiteY232" fmla="*/ 1708759 h 2660988"/>
                  <a:gd name="connsiteX233" fmla="*/ 2819452 w 3543300"/>
                  <a:gd name="connsiteY233" fmla="*/ 1732886 h 2660988"/>
                  <a:gd name="connsiteX234" fmla="*/ 2810835 w 3543300"/>
                  <a:gd name="connsiteY234" fmla="*/ 1752188 h 2660988"/>
                  <a:gd name="connsiteX235" fmla="*/ 2786599 w 3543300"/>
                  <a:gd name="connsiteY235" fmla="*/ 1761303 h 2660988"/>
                  <a:gd name="connsiteX236" fmla="*/ 2740281 w 3543300"/>
                  <a:gd name="connsiteY236" fmla="*/ 1801515 h 2660988"/>
                  <a:gd name="connsiteX237" fmla="*/ 2691809 w 3543300"/>
                  <a:gd name="connsiteY237" fmla="*/ 1832613 h 2660988"/>
                  <a:gd name="connsiteX238" fmla="*/ 2679961 w 3543300"/>
                  <a:gd name="connsiteY238" fmla="*/ 1904459 h 2660988"/>
                  <a:gd name="connsiteX239" fmla="*/ 2690194 w 3543300"/>
                  <a:gd name="connsiteY239" fmla="*/ 1941991 h 2660988"/>
                  <a:gd name="connsiteX240" fmla="*/ 2709044 w 3543300"/>
                  <a:gd name="connsiteY240" fmla="*/ 1972552 h 2660988"/>
                  <a:gd name="connsiteX241" fmla="*/ 2723585 w 3543300"/>
                  <a:gd name="connsiteY241" fmla="*/ 2021879 h 2660988"/>
                  <a:gd name="connsiteX242" fmla="*/ 2721970 w 3543300"/>
                  <a:gd name="connsiteY242" fmla="*/ 2065309 h 2660988"/>
                  <a:gd name="connsiteX243" fmla="*/ 2712275 w 3543300"/>
                  <a:gd name="connsiteY243" fmla="*/ 2088364 h 2660988"/>
                  <a:gd name="connsiteX244" fmla="*/ 2686424 w 3543300"/>
                  <a:gd name="connsiteY244" fmla="*/ 2094262 h 2660988"/>
                  <a:gd name="connsiteX245" fmla="*/ 2633643 w 3543300"/>
                  <a:gd name="connsiteY245" fmla="*/ 2010620 h 2660988"/>
                  <a:gd name="connsiteX246" fmla="*/ 2631489 w 3543300"/>
                  <a:gd name="connsiteY246" fmla="*/ 1985420 h 2660988"/>
                  <a:gd name="connsiteX247" fmla="*/ 2639567 w 3543300"/>
                  <a:gd name="connsiteY247" fmla="*/ 1966118 h 2660988"/>
                  <a:gd name="connsiteX248" fmla="*/ 2620717 w 3543300"/>
                  <a:gd name="connsiteY248" fmla="*/ 1947889 h 2660988"/>
                  <a:gd name="connsiteX249" fmla="*/ 2599174 w 3543300"/>
                  <a:gd name="connsiteY249" fmla="*/ 1930731 h 2660988"/>
                  <a:gd name="connsiteX250" fmla="*/ 2501153 w 3543300"/>
                  <a:gd name="connsiteY250" fmla="*/ 1914110 h 2660988"/>
                  <a:gd name="connsiteX251" fmla="*/ 2444602 w 3543300"/>
                  <a:gd name="connsiteY251" fmla="*/ 1918936 h 2660988"/>
                  <a:gd name="connsiteX252" fmla="*/ 2402593 w 3543300"/>
                  <a:gd name="connsiteY252" fmla="*/ 1941455 h 2660988"/>
                  <a:gd name="connsiteX253" fmla="*/ 2364893 w 3543300"/>
                  <a:gd name="connsiteY253" fmla="*/ 1933948 h 2660988"/>
                  <a:gd name="connsiteX254" fmla="*/ 2314805 w 3543300"/>
                  <a:gd name="connsiteY254" fmla="*/ 1917863 h 2660988"/>
                  <a:gd name="connsiteX255" fmla="*/ 2262025 w 3543300"/>
                  <a:gd name="connsiteY255" fmla="*/ 1939846 h 2660988"/>
                  <a:gd name="connsiteX256" fmla="*/ 2219477 w 3543300"/>
                  <a:gd name="connsiteY256" fmla="*/ 1967190 h 2660988"/>
                  <a:gd name="connsiteX257" fmla="*/ 2184470 w 3543300"/>
                  <a:gd name="connsiteY257" fmla="*/ 2012228 h 2660988"/>
                  <a:gd name="connsiteX258" fmla="*/ 2183931 w 3543300"/>
                  <a:gd name="connsiteY258" fmla="*/ 2060483 h 2660988"/>
                  <a:gd name="connsiteX259" fmla="*/ 2192010 w 3543300"/>
                  <a:gd name="connsiteY259" fmla="*/ 2074960 h 2660988"/>
                  <a:gd name="connsiteX260" fmla="*/ 2184470 w 3543300"/>
                  <a:gd name="connsiteY260" fmla="*/ 2089972 h 2660988"/>
                  <a:gd name="connsiteX261" fmla="*/ 2177468 w 3543300"/>
                  <a:gd name="connsiteY261" fmla="*/ 2111955 h 2660988"/>
                  <a:gd name="connsiteX262" fmla="*/ 2181238 w 3543300"/>
                  <a:gd name="connsiteY262" fmla="*/ 2132866 h 2660988"/>
                  <a:gd name="connsiteX263" fmla="*/ 2174775 w 3543300"/>
                  <a:gd name="connsiteY263" fmla="*/ 2154312 h 2660988"/>
                  <a:gd name="connsiteX264" fmla="*/ 2171544 w 3543300"/>
                  <a:gd name="connsiteY264" fmla="*/ 2181657 h 2660988"/>
                  <a:gd name="connsiteX265" fmla="*/ 2180699 w 3543300"/>
                  <a:gd name="connsiteY265" fmla="*/ 2207392 h 2660988"/>
                  <a:gd name="connsiteX266" fmla="*/ 2185547 w 3543300"/>
                  <a:gd name="connsiteY266" fmla="*/ 2235809 h 2660988"/>
                  <a:gd name="connsiteX267" fmla="*/ 2204935 w 3543300"/>
                  <a:gd name="connsiteY267" fmla="*/ 2274413 h 2660988"/>
                  <a:gd name="connsiteX268" fmla="*/ 2211937 w 3543300"/>
                  <a:gd name="connsiteY268" fmla="*/ 2295860 h 2660988"/>
                  <a:gd name="connsiteX269" fmla="*/ 2234019 w 3543300"/>
                  <a:gd name="connsiteY269" fmla="*/ 2308728 h 2660988"/>
                  <a:gd name="connsiteX270" fmla="*/ 2253946 w 3543300"/>
                  <a:gd name="connsiteY270" fmla="*/ 2300149 h 2660988"/>
                  <a:gd name="connsiteX271" fmla="*/ 2269565 w 3543300"/>
                  <a:gd name="connsiteY271" fmla="*/ 2310336 h 2660988"/>
                  <a:gd name="connsiteX272" fmla="*/ 2295416 w 3543300"/>
                  <a:gd name="connsiteY272" fmla="*/ 2314625 h 2660988"/>
                  <a:gd name="connsiteX273" fmla="*/ 2316960 w 3543300"/>
                  <a:gd name="connsiteY273" fmla="*/ 2304975 h 2660988"/>
                  <a:gd name="connsiteX274" fmla="*/ 2343888 w 3543300"/>
                  <a:gd name="connsiteY274" fmla="*/ 2300685 h 2660988"/>
                  <a:gd name="connsiteX275" fmla="*/ 2374587 w 3543300"/>
                  <a:gd name="connsiteY275" fmla="*/ 2286209 h 2660988"/>
                  <a:gd name="connsiteX276" fmla="*/ 2391283 w 3543300"/>
                  <a:gd name="connsiteY276" fmla="*/ 2259937 h 2660988"/>
                  <a:gd name="connsiteX277" fmla="*/ 2400978 w 3543300"/>
                  <a:gd name="connsiteY277" fmla="*/ 2230984 h 2660988"/>
                  <a:gd name="connsiteX278" fmla="*/ 2421982 w 3543300"/>
                  <a:gd name="connsiteY278" fmla="*/ 2218116 h 2660988"/>
                  <a:gd name="connsiteX279" fmla="*/ 2445680 w 3543300"/>
                  <a:gd name="connsiteY279" fmla="*/ 2215435 h 2660988"/>
                  <a:gd name="connsiteX280" fmla="*/ 2460221 w 3543300"/>
                  <a:gd name="connsiteY280" fmla="*/ 2202567 h 2660988"/>
                  <a:gd name="connsiteX281" fmla="*/ 2486073 w 3543300"/>
                  <a:gd name="connsiteY281" fmla="*/ 2200958 h 2660988"/>
                  <a:gd name="connsiteX282" fmla="*/ 2508693 w 3543300"/>
                  <a:gd name="connsiteY282" fmla="*/ 2203639 h 2660988"/>
                  <a:gd name="connsiteX283" fmla="*/ 2513540 w 3543300"/>
                  <a:gd name="connsiteY283" fmla="*/ 2226158 h 2660988"/>
                  <a:gd name="connsiteX284" fmla="*/ 2488227 w 3543300"/>
                  <a:gd name="connsiteY284" fmla="*/ 2280847 h 2660988"/>
                  <a:gd name="connsiteX285" fmla="*/ 2486073 w 3543300"/>
                  <a:gd name="connsiteY285" fmla="*/ 2296932 h 2660988"/>
                  <a:gd name="connsiteX286" fmla="*/ 2483380 w 3543300"/>
                  <a:gd name="connsiteY286" fmla="*/ 2313553 h 2660988"/>
                  <a:gd name="connsiteX287" fmla="*/ 2473686 w 3543300"/>
                  <a:gd name="connsiteY287" fmla="*/ 2331247 h 2660988"/>
                  <a:gd name="connsiteX288" fmla="*/ 2463991 w 3543300"/>
                  <a:gd name="connsiteY288" fmla="*/ 2376284 h 2660988"/>
                  <a:gd name="connsiteX289" fmla="*/ 2480148 w 3543300"/>
                  <a:gd name="connsiteY289" fmla="*/ 2382182 h 2660988"/>
                  <a:gd name="connsiteX290" fmla="*/ 2530236 w 3543300"/>
                  <a:gd name="connsiteY290" fmla="*/ 2377357 h 2660988"/>
                  <a:gd name="connsiteX291" fmla="*/ 2568475 w 3543300"/>
                  <a:gd name="connsiteY291" fmla="*/ 2374676 h 2660988"/>
                  <a:gd name="connsiteX292" fmla="*/ 2595943 w 3543300"/>
                  <a:gd name="connsiteY292" fmla="*/ 2382718 h 2660988"/>
                  <a:gd name="connsiteX293" fmla="*/ 2594865 w 3543300"/>
                  <a:gd name="connsiteY293" fmla="*/ 2402020 h 2660988"/>
                  <a:gd name="connsiteX294" fmla="*/ 2615331 w 3543300"/>
                  <a:gd name="connsiteY294" fmla="*/ 2398803 h 2660988"/>
                  <a:gd name="connsiteX295" fmla="*/ 2623410 w 3543300"/>
                  <a:gd name="connsiteY295" fmla="*/ 2414352 h 2660988"/>
                  <a:gd name="connsiteX296" fmla="*/ 2627180 w 3543300"/>
                  <a:gd name="connsiteY296" fmla="*/ 2432582 h 2660988"/>
                  <a:gd name="connsiteX297" fmla="*/ 2625564 w 3543300"/>
                  <a:gd name="connsiteY297" fmla="*/ 2443841 h 2660988"/>
                  <a:gd name="connsiteX298" fmla="*/ 2615331 w 3543300"/>
                  <a:gd name="connsiteY298" fmla="*/ 2451884 h 2660988"/>
                  <a:gd name="connsiteX299" fmla="*/ 2619101 w 3543300"/>
                  <a:gd name="connsiteY299" fmla="*/ 2467969 h 2660988"/>
                  <a:gd name="connsiteX300" fmla="*/ 2617486 w 3543300"/>
                  <a:gd name="connsiteY300" fmla="*/ 2482445 h 2660988"/>
                  <a:gd name="connsiteX301" fmla="*/ 2614254 w 3543300"/>
                  <a:gd name="connsiteY301" fmla="*/ 2501211 h 2660988"/>
                  <a:gd name="connsiteX302" fmla="*/ 2613716 w 3543300"/>
                  <a:gd name="connsiteY302" fmla="*/ 2515687 h 2660988"/>
                  <a:gd name="connsiteX303" fmla="*/ 2621794 w 3543300"/>
                  <a:gd name="connsiteY303" fmla="*/ 2524266 h 2660988"/>
                  <a:gd name="connsiteX304" fmla="*/ 2613716 w 3543300"/>
                  <a:gd name="connsiteY304" fmla="*/ 2530700 h 2660988"/>
                  <a:gd name="connsiteX305" fmla="*/ 2633104 w 3543300"/>
                  <a:gd name="connsiteY305" fmla="*/ 2556436 h 2660988"/>
                  <a:gd name="connsiteX306" fmla="*/ 2644953 w 3543300"/>
                  <a:gd name="connsiteY306" fmla="*/ 2562334 h 2660988"/>
                  <a:gd name="connsiteX307" fmla="*/ 2649800 w 3543300"/>
                  <a:gd name="connsiteY307" fmla="*/ 2567159 h 2660988"/>
                  <a:gd name="connsiteX308" fmla="*/ 2672421 w 3543300"/>
                  <a:gd name="connsiteY308" fmla="*/ 2590214 h 2660988"/>
                  <a:gd name="connsiteX309" fmla="*/ 2695041 w 3543300"/>
                  <a:gd name="connsiteY309" fmla="*/ 2589678 h 2660988"/>
                  <a:gd name="connsiteX310" fmla="*/ 2712814 w 3543300"/>
                  <a:gd name="connsiteY310" fmla="*/ 2583244 h 2660988"/>
                  <a:gd name="connsiteX311" fmla="*/ 2728971 w 3543300"/>
                  <a:gd name="connsiteY311" fmla="*/ 2571985 h 2660988"/>
                  <a:gd name="connsiteX312" fmla="*/ 2748360 w 3543300"/>
                  <a:gd name="connsiteY312" fmla="*/ 2571985 h 2660988"/>
                  <a:gd name="connsiteX313" fmla="*/ 2762363 w 3543300"/>
                  <a:gd name="connsiteY313" fmla="*/ 2578955 h 2660988"/>
                  <a:gd name="connsiteX314" fmla="*/ 2775827 w 3543300"/>
                  <a:gd name="connsiteY314" fmla="*/ 2580027 h 2660988"/>
                  <a:gd name="connsiteX315" fmla="*/ 2785522 w 3543300"/>
                  <a:gd name="connsiteY315" fmla="*/ 2590214 h 2660988"/>
                  <a:gd name="connsiteX316" fmla="*/ 2795216 w 3543300"/>
                  <a:gd name="connsiteY316" fmla="*/ 2595040 h 2660988"/>
                  <a:gd name="connsiteX317" fmla="*/ 2796832 w 3543300"/>
                  <a:gd name="connsiteY317" fmla="*/ 2608980 h 2660988"/>
                  <a:gd name="connsiteX318" fmla="*/ 2805988 w 3543300"/>
                  <a:gd name="connsiteY318" fmla="*/ 2620776 h 2660988"/>
                  <a:gd name="connsiteX319" fmla="*/ 2812451 w 3543300"/>
                  <a:gd name="connsiteY319" fmla="*/ 2640078 h 2660988"/>
                  <a:gd name="connsiteX320" fmla="*/ 2809758 w 3543300"/>
                  <a:gd name="connsiteY320" fmla="*/ 2648120 h 2660988"/>
                  <a:gd name="connsiteX321" fmla="*/ 2804911 w 3543300"/>
                  <a:gd name="connsiteY321" fmla="*/ 2657235 h 2660988"/>
                  <a:gd name="connsiteX322" fmla="*/ 2797909 w 3543300"/>
                  <a:gd name="connsiteY322" fmla="*/ 2660988 h 2660988"/>
                  <a:gd name="connsiteX323" fmla="*/ 2777443 w 3543300"/>
                  <a:gd name="connsiteY323" fmla="*/ 2652410 h 2660988"/>
                  <a:gd name="connsiteX324" fmla="*/ 2773673 w 3543300"/>
                  <a:gd name="connsiteY324" fmla="*/ 2639542 h 2660988"/>
                  <a:gd name="connsiteX325" fmla="*/ 2764517 w 3543300"/>
                  <a:gd name="connsiteY325" fmla="*/ 2630427 h 2660988"/>
                  <a:gd name="connsiteX326" fmla="*/ 2763979 w 3543300"/>
                  <a:gd name="connsiteY326" fmla="*/ 2619167 h 2660988"/>
                  <a:gd name="connsiteX327" fmla="*/ 2770442 w 3543300"/>
                  <a:gd name="connsiteY327" fmla="*/ 2611125 h 2660988"/>
                  <a:gd name="connsiteX328" fmla="*/ 2767210 w 3543300"/>
                  <a:gd name="connsiteY328" fmla="*/ 2600938 h 2660988"/>
                  <a:gd name="connsiteX329" fmla="*/ 2751591 w 3543300"/>
                  <a:gd name="connsiteY329" fmla="*/ 2599865 h 2660988"/>
                  <a:gd name="connsiteX330" fmla="*/ 2732203 w 3543300"/>
                  <a:gd name="connsiteY330" fmla="*/ 2590214 h 2660988"/>
                  <a:gd name="connsiteX331" fmla="*/ 2717661 w 3543300"/>
                  <a:gd name="connsiteY331" fmla="*/ 2606299 h 2660988"/>
                  <a:gd name="connsiteX332" fmla="*/ 2709582 w 3543300"/>
                  <a:gd name="connsiteY332" fmla="*/ 2620240 h 2660988"/>
                  <a:gd name="connsiteX333" fmla="*/ 2697734 w 3543300"/>
                  <a:gd name="connsiteY333" fmla="*/ 2626674 h 2660988"/>
                  <a:gd name="connsiteX334" fmla="*/ 2709044 w 3543300"/>
                  <a:gd name="connsiteY334" fmla="*/ 2641686 h 2660988"/>
                  <a:gd name="connsiteX335" fmla="*/ 2699888 w 3543300"/>
                  <a:gd name="connsiteY335" fmla="*/ 2652946 h 2660988"/>
                  <a:gd name="connsiteX336" fmla="*/ 2671882 w 3543300"/>
                  <a:gd name="connsiteY336" fmla="*/ 2655627 h 2660988"/>
                  <a:gd name="connsiteX337" fmla="*/ 2662188 w 3543300"/>
                  <a:gd name="connsiteY337" fmla="*/ 2639542 h 2660988"/>
                  <a:gd name="connsiteX338" fmla="*/ 2643337 w 3543300"/>
                  <a:gd name="connsiteY338" fmla="*/ 2633108 h 2660988"/>
                  <a:gd name="connsiteX339" fmla="*/ 2623949 w 3543300"/>
                  <a:gd name="connsiteY339" fmla="*/ 2632035 h 2660988"/>
                  <a:gd name="connsiteX340" fmla="*/ 2611023 w 3543300"/>
                  <a:gd name="connsiteY340" fmla="*/ 2630427 h 2660988"/>
                  <a:gd name="connsiteX341" fmla="*/ 2604560 w 3543300"/>
                  <a:gd name="connsiteY341" fmla="*/ 2609516 h 2660988"/>
                  <a:gd name="connsiteX342" fmla="*/ 2598097 w 3543300"/>
                  <a:gd name="connsiteY342" fmla="*/ 2592895 h 2660988"/>
                  <a:gd name="connsiteX343" fmla="*/ 2592711 w 3543300"/>
                  <a:gd name="connsiteY343" fmla="*/ 2585389 h 2660988"/>
                  <a:gd name="connsiteX344" fmla="*/ 2586248 w 3543300"/>
                  <a:gd name="connsiteY344" fmla="*/ 2573593 h 2660988"/>
                  <a:gd name="connsiteX345" fmla="*/ 2577092 w 3543300"/>
                  <a:gd name="connsiteY345" fmla="*/ 2574129 h 2660988"/>
                  <a:gd name="connsiteX346" fmla="*/ 2570091 w 3543300"/>
                  <a:gd name="connsiteY346" fmla="*/ 2578419 h 2660988"/>
                  <a:gd name="connsiteX347" fmla="*/ 2557704 w 3543300"/>
                  <a:gd name="connsiteY347" fmla="*/ 2575202 h 2660988"/>
                  <a:gd name="connsiteX348" fmla="*/ 2550702 w 3543300"/>
                  <a:gd name="connsiteY348" fmla="*/ 2568768 h 2660988"/>
                  <a:gd name="connsiteX349" fmla="*/ 2538315 w 3543300"/>
                  <a:gd name="connsiteY349" fmla="*/ 2554291 h 2660988"/>
                  <a:gd name="connsiteX350" fmla="*/ 2536160 w 3543300"/>
                  <a:gd name="connsiteY350" fmla="*/ 2538743 h 2660988"/>
                  <a:gd name="connsiteX351" fmla="*/ 2538315 w 3543300"/>
                  <a:gd name="connsiteY351" fmla="*/ 2525338 h 2660988"/>
                  <a:gd name="connsiteX352" fmla="*/ 2527005 w 3543300"/>
                  <a:gd name="connsiteY352" fmla="*/ 2518904 h 2660988"/>
                  <a:gd name="connsiteX353" fmla="*/ 2515695 w 3543300"/>
                  <a:gd name="connsiteY353" fmla="*/ 2502819 h 2660988"/>
                  <a:gd name="connsiteX354" fmla="*/ 2502230 w 3543300"/>
                  <a:gd name="connsiteY354" fmla="*/ 2493705 h 2660988"/>
                  <a:gd name="connsiteX355" fmla="*/ 2484457 w 3543300"/>
                  <a:gd name="connsiteY355" fmla="*/ 2482445 h 2660988"/>
                  <a:gd name="connsiteX356" fmla="*/ 2461837 w 3543300"/>
                  <a:gd name="connsiteY356" fmla="*/ 2477620 h 2660988"/>
                  <a:gd name="connsiteX357" fmla="*/ 2434908 w 3543300"/>
                  <a:gd name="connsiteY357" fmla="*/ 2472258 h 2660988"/>
                  <a:gd name="connsiteX358" fmla="*/ 2411749 w 3543300"/>
                  <a:gd name="connsiteY358" fmla="*/ 2465824 h 2660988"/>
                  <a:gd name="connsiteX359" fmla="*/ 2404209 w 3543300"/>
                  <a:gd name="connsiteY359" fmla="*/ 2453492 h 2660988"/>
                  <a:gd name="connsiteX360" fmla="*/ 2384282 w 3543300"/>
                  <a:gd name="connsiteY360" fmla="*/ 2458318 h 2660988"/>
                  <a:gd name="connsiteX361" fmla="*/ 2362200 w 3543300"/>
                  <a:gd name="connsiteY361" fmla="*/ 2452956 h 2660988"/>
                  <a:gd name="connsiteX362" fmla="*/ 2340657 w 3543300"/>
                  <a:gd name="connsiteY362" fmla="*/ 2432582 h 2660988"/>
                  <a:gd name="connsiteX363" fmla="*/ 2322884 w 3543300"/>
                  <a:gd name="connsiteY363" fmla="*/ 2413280 h 2660988"/>
                  <a:gd name="connsiteX364" fmla="*/ 2310497 w 3543300"/>
                  <a:gd name="connsiteY364" fmla="*/ 2403629 h 2660988"/>
                  <a:gd name="connsiteX365" fmla="*/ 2286261 w 3543300"/>
                  <a:gd name="connsiteY365" fmla="*/ 2390225 h 2660988"/>
                  <a:gd name="connsiteX366" fmla="*/ 2278182 w 3543300"/>
                  <a:gd name="connsiteY366" fmla="*/ 2383791 h 2660988"/>
                  <a:gd name="connsiteX367" fmla="*/ 2263640 w 3543300"/>
                  <a:gd name="connsiteY367" fmla="*/ 2380574 h 2660988"/>
                  <a:gd name="connsiteX368" fmla="*/ 2240482 w 3543300"/>
                  <a:gd name="connsiteY368" fmla="*/ 2390225 h 2660988"/>
                  <a:gd name="connsiteX369" fmla="*/ 2230787 w 3543300"/>
                  <a:gd name="connsiteY369" fmla="*/ 2397195 h 2660988"/>
                  <a:gd name="connsiteX370" fmla="*/ 2216246 w 3543300"/>
                  <a:gd name="connsiteY370" fmla="*/ 2406310 h 2660988"/>
                  <a:gd name="connsiteX371" fmla="*/ 2173159 w 3543300"/>
                  <a:gd name="connsiteY371" fmla="*/ 2380574 h 2660988"/>
                  <a:gd name="connsiteX372" fmla="*/ 2142461 w 3543300"/>
                  <a:gd name="connsiteY372" fmla="*/ 2378965 h 2660988"/>
                  <a:gd name="connsiteX373" fmla="*/ 2120917 w 3543300"/>
                  <a:gd name="connsiteY373" fmla="*/ 2375748 h 2660988"/>
                  <a:gd name="connsiteX374" fmla="*/ 2078908 w 3543300"/>
                  <a:gd name="connsiteY374" fmla="*/ 2352157 h 2660988"/>
                  <a:gd name="connsiteX375" fmla="*/ 2030436 w 3543300"/>
                  <a:gd name="connsiteY375" fmla="*/ 2332319 h 2660988"/>
                  <a:gd name="connsiteX376" fmla="*/ 2011586 w 3543300"/>
                  <a:gd name="connsiteY376" fmla="*/ 2313553 h 2660988"/>
                  <a:gd name="connsiteX377" fmla="*/ 1980887 w 3543300"/>
                  <a:gd name="connsiteY377" fmla="*/ 2316770 h 2660988"/>
                  <a:gd name="connsiteX378" fmla="*/ 1962576 w 3543300"/>
                  <a:gd name="connsiteY378" fmla="*/ 2288890 h 2660988"/>
                  <a:gd name="connsiteX379" fmla="*/ 1910872 w 3543300"/>
                  <a:gd name="connsiteY379" fmla="*/ 2253503 h 2660988"/>
                  <a:gd name="connsiteX380" fmla="*/ 1914104 w 3543300"/>
                  <a:gd name="connsiteY380" fmla="*/ 2222941 h 2660988"/>
                  <a:gd name="connsiteX381" fmla="*/ 1917874 w 3543300"/>
                  <a:gd name="connsiteY381" fmla="*/ 2197741 h 2660988"/>
                  <a:gd name="connsiteX382" fmla="*/ 1910872 w 3543300"/>
                  <a:gd name="connsiteY382" fmla="*/ 2174686 h 2660988"/>
                  <a:gd name="connsiteX383" fmla="*/ 1888791 w 3543300"/>
                  <a:gd name="connsiteY383" fmla="*/ 2149487 h 2660988"/>
                  <a:gd name="connsiteX384" fmla="*/ 1872633 w 3543300"/>
                  <a:gd name="connsiteY384" fmla="*/ 2115708 h 2660988"/>
                  <a:gd name="connsiteX385" fmla="*/ 1839780 w 3543300"/>
                  <a:gd name="connsiteY385" fmla="*/ 2098015 h 2660988"/>
                  <a:gd name="connsiteX386" fmla="*/ 1823623 w 3543300"/>
                  <a:gd name="connsiteY386" fmla="*/ 2079785 h 2660988"/>
                  <a:gd name="connsiteX387" fmla="*/ 1804773 w 3543300"/>
                  <a:gd name="connsiteY387" fmla="*/ 2066917 h 2660988"/>
                  <a:gd name="connsiteX388" fmla="*/ 1813928 w 3543300"/>
                  <a:gd name="connsiteY388" fmla="*/ 2044934 h 2660988"/>
                  <a:gd name="connsiteX389" fmla="*/ 1769227 w 3543300"/>
                  <a:gd name="connsiteY389" fmla="*/ 2022415 h 2660988"/>
                  <a:gd name="connsiteX390" fmla="*/ 1761148 w 3543300"/>
                  <a:gd name="connsiteY390" fmla="*/ 1998288 h 2660988"/>
                  <a:gd name="connsiteX391" fmla="*/ 1743375 w 3543300"/>
                  <a:gd name="connsiteY391" fmla="*/ 1980058 h 2660988"/>
                  <a:gd name="connsiteX392" fmla="*/ 1723986 w 3543300"/>
                  <a:gd name="connsiteY392" fmla="*/ 1954323 h 2660988"/>
                  <a:gd name="connsiteX393" fmla="*/ 1711060 w 3543300"/>
                  <a:gd name="connsiteY393" fmla="*/ 1933412 h 2660988"/>
                  <a:gd name="connsiteX394" fmla="*/ 1693287 w 3543300"/>
                  <a:gd name="connsiteY394" fmla="*/ 1925906 h 2660988"/>
                  <a:gd name="connsiteX395" fmla="*/ 1689517 w 3543300"/>
                  <a:gd name="connsiteY395" fmla="*/ 1895344 h 2660988"/>
                  <a:gd name="connsiteX396" fmla="*/ 1673898 w 3543300"/>
                  <a:gd name="connsiteY396" fmla="*/ 1875506 h 2660988"/>
                  <a:gd name="connsiteX397" fmla="*/ 1670128 w 3543300"/>
                  <a:gd name="connsiteY397" fmla="*/ 1862638 h 2660988"/>
                  <a:gd name="connsiteX398" fmla="*/ 1648047 w 3543300"/>
                  <a:gd name="connsiteY398" fmla="*/ 1861030 h 2660988"/>
                  <a:gd name="connsiteX399" fmla="*/ 1641045 w 3543300"/>
                  <a:gd name="connsiteY399" fmla="*/ 1871217 h 2660988"/>
                  <a:gd name="connsiteX400" fmla="*/ 1643199 w 3543300"/>
                  <a:gd name="connsiteY400" fmla="*/ 1883549 h 2660988"/>
                  <a:gd name="connsiteX401" fmla="*/ 1654510 w 3543300"/>
                  <a:gd name="connsiteY401" fmla="*/ 1894808 h 2660988"/>
                  <a:gd name="connsiteX402" fmla="*/ 1658818 w 3543300"/>
                  <a:gd name="connsiteY402" fmla="*/ 1914110 h 2660988"/>
                  <a:gd name="connsiteX403" fmla="*/ 1668513 w 3543300"/>
                  <a:gd name="connsiteY403" fmla="*/ 1931804 h 2660988"/>
                  <a:gd name="connsiteX404" fmla="*/ 1691133 w 3543300"/>
                  <a:gd name="connsiteY404" fmla="*/ 1953250 h 2660988"/>
                  <a:gd name="connsiteX405" fmla="*/ 1706213 w 3543300"/>
                  <a:gd name="connsiteY405" fmla="*/ 1975233 h 2660988"/>
                  <a:gd name="connsiteX406" fmla="*/ 1723986 w 3543300"/>
                  <a:gd name="connsiteY406" fmla="*/ 2005794 h 2660988"/>
                  <a:gd name="connsiteX407" fmla="*/ 1744991 w 3543300"/>
                  <a:gd name="connsiteY407" fmla="*/ 2033675 h 2660988"/>
                  <a:gd name="connsiteX408" fmla="*/ 1752531 w 3543300"/>
                  <a:gd name="connsiteY408" fmla="*/ 2059411 h 2660988"/>
                  <a:gd name="connsiteX409" fmla="*/ 1769227 w 3543300"/>
                  <a:gd name="connsiteY409" fmla="*/ 2074960 h 2660988"/>
                  <a:gd name="connsiteX410" fmla="*/ 1769227 w 3543300"/>
                  <a:gd name="connsiteY410" fmla="*/ 2091045 h 2660988"/>
                  <a:gd name="connsiteX411" fmla="*/ 1817698 w 3543300"/>
                  <a:gd name="connsiteY411" fmla="*/ 2148950 h 2660988"/>
                  <a:gd name="connsiteX412" fmla="*/ 1811236 w 3543300"/>
                  <a:gd name="connsiteY412" fmla="*/ 2163963 h 2660988"/>
                  <a:gd name="connsiteX413" fmla="*/ 1794540 w 3543300"/>
                  <a:gd name="connsiteY413" fmla="*/ 2159138 h 2660988"/>
                  <a:gd name="connsiteX414" fmla="*/ 1744991 w 3543300"/>
                  <a:gd name="connsiteY414" fmla="*/ 2113564 h 2660988"/>
                  <a:gd name="connsiteX415" fmla="*/ 1721832 w 3543300"/>
                  <a:gd name="connsiteY415" fmla="*/ 2108738 h 2660988"/>
                  <a:gd name="connsiteX416" fmla="*/ 1726679 w 3543300"/>
                  <a:gd name="connsiteY416" fmla="*/ 2088364 h 2660988"/>
                  <a:gd name="connsiteX417" fmla="*/ 1733142 w 3543300"/>
                  <a:gd name="connsiteY417" fmla="*/ 2070134 h 2660988"/>
                  <a:gd name="connsiteX418" fmla="*/ 1711060 w 3543300"/>
                  <a:gd name="connsiteY418" fmla="*/ 2065845 h 2660988"/>
                  <a:gd name="connsiteX419" fmla="*/ 1699750 w 3543300"/>
                  <a:gd name="connsiteY419" fmla="*/ 2046543 h 2660988"/>
                  <a:gd name="connsiteX420" fmla="*/ 1685208 w 3543300"/>
                  <a:gd name="connsiteY420" fmla="*/ 2035283 h 2660988"/>
                  <a:gd name="connsiteX421" fmla="*/ 1672283 w 3543300"/>
                  <a:gd name="connsiteY421" fmla="*/ 2029922 h 2660988"/>
                  <a:gd name="connsiteX422" fmla="*/ 1657741 w 3543300"/>
                  <a:gd name="connsiteY422" fmla="*/ 2028849 h 2660988"/>
                  <a:gd name="connsiteX423" fmla="*/ 1642661 w 3543300"/>
                  <a:gd name="connsiteY423" fmla="*/ 2007403 h 2660988"/>
                  <a:gd name="connsiteX424" fmla="*/ 1663665 w 3543300"/>
                  <a:gd name="connsiteY424" fmla="*/ 1991854 h 2660988"/>
                  <a:gd name="connsiteX425" fmla="*/ 1671744 w 3543300"/>
                  <a:gd name="connsiteY425" fmla="*/ 1978986 h 2660988"/>
                  <a:gd name="connsiteX426" fmla="*/ 1657202 w 3543300"/>
                  <a:gd name="connsiteY426" fmla="*/ 1958076 h 2660988"/>
                  <a:gd name="connsiteX427" fmla="*/ 1630274 w 3543300"/>
                  <a:gd name="connsiteY427" fmla="*/ 1948425 h 2660988"/>
                  <a:gd name="connsiteX428" fmla="*/ 1618963 w 3543300"/>
                  <a:gd name="connsiteY428" fmla="*/ 1930195 h 2660988"/>
                  <a:gd name="connsiteX429" fmla="*/ 1617348 w 3543300"/>
                  <a:gd name="connsiteY429" fmla="*/ 1906068 h 2660988"/>
                  <a:gd name="connsiteX430" fmla="*/ 1606038 w 3543300"/>
                  <a:gd name="connsiteY430" fmla="*/ 1882476 h 2660988"/>
                  <a:gd name="connsiteX431" fmla="*/ 1592573 w 3543300"/>
                  <a:gd name="connsiteY431" fmla="*/ 1859957 h 2660988"/>
                  <a:gd name="connsiteX432" fmla="*/ 1589342 w 3543300"/>
                  <a:gd name="connsiteY432" fmla="*/ 1840655 h 2660988"/>
                  <a:gd name="connsiteX433" fmla="*/ 1581802 w 3543300"/>
                  <a:gd name="connsiteY433" fmla="*/ 1819745 h 2660988"/>
                  <a:gd name="connsiteX434" fmla="*/ 1508555 w 3543300"/>
                  <a:gd name="connsiteY434" fmla="*/ 1769346 h 2660988"/>
                  <a:gd name="connsiteX435" fmla="*/ 1457390 w 3543300"/>
                  <a:gd name="connsiteY435" fmla="*/ 1737176 h 2660988"/>
                  <a:gd name="connsiteX436" fmla="*/ 1428307 w 3543300"/>
                  <a:gd name="connsiteY436" fmla="*/ 1676053 h 2660988"/>
                  <a:gd name="connsiteX437" fmla="*/ 1392222 w 3543300"/>
                  <a:gd name="connsiteY437" fmla="*/ 1640666 h 2660988"/>
                  <a:gd name="connsiteX438" fmla="*/ 1363139 w 3543300"/>
                  <a:gd name="connsiteY438" fmla="*/ 1554343 h 2660988"/>
                  <a:gd name="connsiteX439" fmla="*/ 1358831 w 3543300"/>
                  <a:gd name="connsiteY439" fmla="*/ 1481425 h 2660988"/>
                  <a:gd name="connsiteX440" fmla="*/ 1340519 w 3543300"/>
                  <a:gd name="connsiteY440" fmla="*/ 1419230 h 2660988"/>
                  <a:gd name="connsiteX441" fmla="*/ 1363678 w 3543300"/>
                  <a:gd name="connsiteY441" fmla="*/ 1388668 h 2660988"/>
                  <a:gd name="connsiteX442" fmla="*/ 1371218 w 3543300"/>
                  <a:gd name="connsiteY442" fmla="*/ 1265886 h 2660988"/>
                  <a:gd name="connsiteX443" fmla="*/ 1337826 w 3543300"/>
                  <a:gd name="connsiteY443" fmla="*/ 1191896 h 2660988"/>
                  <a:gd name="connsiteX444" fmla="*/ 1308204 w 3543300"/>
                  <a:gd name="connsiteY444" fmla="*/ 1153828 h 2660988"/>
                  <a:gd name="connsiteX445" fmla="*/ 1250038 w 3543300"/>
                  <a:gd name="connsiteY445" fmla="*/ 1116833 h 2660988"/>
                  <a:gd name="connsiteX446" fmla="*/ 1250038 w 3543300"/>
                  <a:gd name="connsiteY446" fmla="*/ 1052493 h 2660988"/>
                  <a:gd name="connsiteX447" fmla="*/ 1224186 w 3543300"/>
                  <a:gd name="connsiteY447" fmla="*/ 1006919 h 2660988"/>
                  <a:gd name="connsiteX448" fmla="*/ 1182177 w 3543300"/>
                  <a:gd name="connsiteY448" fmla="*/ 965098 h 2660988"/>
                  <a:gd name="connsiteX449" fmla="*/ 1162789 w 3543300"/>
                  <a:gd name="connsiteY449" fmla="*/ 881456 h 2660988"/>
                  <a:gd name="connsiteX450" fmla="*/ 1099775 w 3543300"/>
                  <a:gd name="connsiteY450" fmla="*/ 902903 h 2660988"/>
                  <a:gd name="connsiteX451" fmla="*/ 1079309 w 3543300"/>
                  <a:gd name="connsiteY451" fmla="*/ 880384 h 2660988"/>
                  <a:gd name="connsiteX452" fmla="*/ 1067460 w 3543300"/>
                  <a:gd name="connsiteY452" fmla="*/ 838027 h 2660988"/>
                  <a:gd name="connsiteX453" fmla="*/ 1025990 w 3543300"/>
                  <a:gd name="connsiteY453" fmla="*/ 781729 h 2660988"/>
                  <a:gd name="connsiteX454" fmla="*/ 962976 w 3543300"/>
                  <a:gd name="connsiteY454" fmla="*/ 678786 h 2660988"/>
                  <a:gd name="connsiteX455" fmla="*/ 912889 w 3543300"/>
                  <a:gd name="connsiteY455" fmla="*/ 632139 h 2660988"/>
                  <a:gd name="connsiteX456" fmla="*/ 805712 w 3543300"/>
                  <a:gd name="connsiteY456" fmla="*/ 588710 h 2660988"/>
                  <a:gd name="connsiteX457" fmla="*/ 754008 w 3543300"/>
                  <a:gd name="connsiteY457" fmla="*/ 583884 h 2660988"/>
                  <a:gd name="connsiteX458" fmla="*/ 709306 w 3543300"/>
                  <a:gd name="connsiteY458" fmla="*/ 573161 h 2660988"/>
                  <a:gd name="connsiteX459" fmla="*/ 684532 w 3543300"/>
                  <a:gd name="connsiteY459" fmla="*/ 539383 h 2660988"/>
                  <a:gd name="connsiteX460" fmla="*/ 644677 w 3543300"/>
                  <a:gd name="connsiteY460" fmla="*/ 544208 h 2660988"/>
                  <a:gd name="connsiteX461" fmla="*/ 652756 w 3543300"/>
                  <a:gd name="connsiteY461" fmla="*/ 569944 h 2660988"/>
                  <a:gd name="connsiteX462" fmla="*/ 667297 w 3543300"/>
                  <a:gd name="connsiteY462" fmla="*/ 594071 h 2660988"/>
                  <a:gd name="connsiteX463" fmla="*/ 628520 w 3543300"/>
                  <a:gd name="connsiteY463" fmla="*/ 595680 h 2660988"/>
                  <a:gd name="connsiteX464" fmla="*/ 605900 w 3543300"/>
                  <a:gd name="connsiteY464" fmla="*/ 608548 h 2660988"/>
                  <a:gd name="connsiteX465" fmla="*/ 535885 w 3543300"/>
                  <a:gd name="connsiteY465" fmla="*/ 634284 h 2660988"/>
                  <a:gd name="connsiteX466" fmla="*/ 494414 w 3543300"/>
                  <a:gd name="connsiteY466" fmla="*/ 591927 h 2660988"/>
                  <a:gd name="connsiteX467" fmla="*/ 445404 w 3543300"/>
                  <a:gd name="connsiteY467" fmla="*/ 627850 h 2660988"/>
                  <a:gd name="connsiteX468" fmla="*/ 492260 w 3543300"/>
                  <a:gd name="connsiteY468" fmla="*/ 638573 h 2660988"/>
                  <a:gd name="connsiteX469" fmla="*/ 471255 w 3543300"/>
                  <a:gd name="connsiteY469" fmla="*/ 666454 h 2660988"/>
                  <a:gd name="connsiteX470" fmla="*/ 436248 w 3543300"/>
                  <a:gd name="connsiteY470" fmla="*/ 703449 h 2660988"/>
                  <a:gd name="connsiteX471" fmla="*/ 402317 w 3543300"/>
                  <a:gd name="connsiteY471" fmla="*/ 725432 h 2660988"/>
                  <a:gd name="connsiteX472" fmla="*/ 373234 w 3543300"/>
                  <a:gd name="connsiteY472" fmla="*/ 754921 h 2660988"/>
                  <a:gd name="connsiteX473" fmla="*/ 334457 w 3543300"/>
                  <a:gd name="connsiteY473" fmla="*/ 784946 h 2660988"/>
                  <a:gd name="connsiteX474" fmla="*/ 303219 w 3543300"/>
                  <a:gd name="connsiteY474" fmla="*/ 825159 h 2660988"/>
                  <a:gd name="connsiteX475" fmla="*/ 254747 w 3543300"/>
                  <a:gd name="connsiteY475" fmla="*/ 841244 h 2660988"/>
                  <a:gd name="connsiteX476" fmla="*/ 216508 w 3543300"/>
                  <a:gd name="connsiteY476" fmla="*/ 867516 h 2660988"/>
                  <a:gd name="connsiteX477" fmla="*/ 167498 w 3543300"/>
                  <a:gd name="connsiteY477" fmla="*/ 895933 h 2660988"/>
                  <a:gd name="connsiteX478" fmla="*/ 50088 w 3543300"/>
                  <a:gd name="connsiteY478" fmla="*/ 955983 h 2660988"/>
                  <a:gd name="connsiteX479" fmla="*/ 0 w 3543300"/>
                  <a:gd name="connsiteY479" fmla="*/ 973140 h 2660988"/>
                  <a:gd name="connsiteX480" fmla="*/ 0 w 3543300"/>
                  <a:gd name="connsiteY480" fmla="*/ 947941 h 2660988"/>
                  <a:gd name="connsiteX481" fmla="*/ 69477 w 3543300"/>
                  <a:gd name="connsiteY481" fmla="*/ 931856 h 2660988"/>
                  <a:gd name="connsiteX482" fmla="*/ 135183 w 3543300"/>
                  <a:gd name="connsiteY482" fmla="*/ 867516 h 2660988"/>
                  <a:gd name="connsiteX483" fmla="*/ 210045 w 3543300"/>
                  <a:gd name="connsiteY483" fmla="*/ 825159 h 2660988"/>
                  <a:gd name="connsiteX484" fmla="*/ 285446 w 3543300"/>
                  <a:gd name="connsiteY484" fmla="*/ 774223 h 2660988"/>
                  <a:gd name="connsiteX485" fmla="*/ 322608 w 3543300"/>
                  <a:gd name="connsiteY485" fmla="*/ 740445 h 2660988"/>
                  <a:gd name="connsiteX486" fmla="*/ 342535 w 3543300"/>
                  <a:gd name="connsiteY486" fmla="*/ 706666 h 2660988"/>
                  <a:gd name="connsiteX487" fmla="*/ 343613 w 3543300"/>
                  <a:gd name="connsiteY487" fmla="*/ 682003 h 2660988"/>
                  <a:gd name="connsiteX488" fmla="*/ 316684 w 3543300"/>
                  <a:gd name="connsiteY488" fmla="*/ 663237 h 2660988"/>
                  <a:gd name="connsiteX489" fmla="*/ 285985 w 3543300"/>
                  <a:gd name="connsiteY489" fmla="*/ 677177 h 2660988"/>
                  <a:gd name="connsiteX490" fmla="*/ 250439 w 3543300"/>
                  <a:gd name="connsiteY490" fmla="*/ 686828 h 2660988"/>
                  <a:gd name="connsiteX491" fmla="*/ 219740 w 3543300"/>
                  <a:gd name="connsiteY491" fmla="*/ 658411 h 2660988"/>
                  <a:gd name="connsiteX492" fmla="*/ 235897 w 3543300"/>
                  <a:gd name="connsiteY492" fmla="*/ 623024 h 2660988"/>
                  <a:gd name="connsiteX493" fmla="*/ 220817 w 3543300"/>
                  <a:gd name="connsiteY493" fmla="*/ 592463 h 2660988"/>
                  <a:gd name="connsiteX494" fmla="*/ 178808 w 3543300"/>
                  <a:gd name="connsiteY494" fmla="*/ 604795 h 2660988"/>
                  <a:gd name="connsiteX495" fmla="*/ 148647 w 3543300"/>
                  <a:gd name="connsiteY495" fmla="*/ 595680 h 2660988"/>
                  <a:gd name="connsiteX496" fmla="*/ 122257 w 3543300"/>
                  <a:gd name="connsiteY496" fmla="*/ 596752 h 2660988"/>
                  <a:gd name="connsiteX497" fmla="*/ 112563 w 3543300"/>
                  <a:gd name="connsiteY497" fmla="*/ 616054 h 2660988"/>
                  <a:gd name="connsiteX498" fmla="*/ 85095 w 3543300"/>
                  <a:gd name="connsiteY498" fmla="*/ 611229 h 2660988"/>
                  <a:gd name="connsiteX499" fmla="*/ 78632 w 3543300"/>
                  <a:gd name="connsiteY499" fmla="*/ 577450 h 2660988"/>
                  <a:gd name="connsiteX500" fmla="*/ 127104 w 3543300"/>
                  <a:gd name="connsiteY500" fmla="*/ 566727 h 2660988"/>
                  <a:gd name="connsiteX501" fmla="*/ 119026 w 3543300"/>
                  <a:gd name="connsiteY501" fmla="*/ 517936 h 2660988"/>
                  <a:gd name="connsiteX502" fmla="*/ 86711 w 3543300"/>
                  <a:gd name="connsiteY502" fmla="*/ 495953 h 2660988"/>
                  <a:gd name="connsiteX503" fmla="*/ 107716 w 3543300"/>
                  <a:gd name="connsiteY503" fmla="*/ 463783 h 2660988"/>
                  <a:gd name="connsiteX504" fmla="*/ 147032 w 3543300"/>
                  <a:gd name="connsiteY504" fmla="*/ 382822 h 2660988"/>
                  <a:gd name="connsiteX505" fmla="*/ 185809 w 3543300"/>
                  <a:gd name="connsiteY505" fmla="*/ 394082 h 2660988"/>
                  <a:gd name="connsiteX506" fmla="*/ 203044 w 3543300"/>
                  <a:gd name="connsiteY506" fmla="*/ 357623 h 2660988"/>
                  <a:gd name="connsiteX507" fmla="*/ 261749 w 3543300"/>
                  <a:gd name="connsiteY507" fmla="*/ 342610 h 2660988"/>
                  <a:gd name="connsiteX508" fmla="*/ 248823 w 3543300"/>
                  <a:gd name="connsiteY508" fmla="*/ 301325 h 2660988"/>
                  <a:gd name="connsiteX509" fmla="*/ 215970 w 3543300"/>
                  <a:gd name="connsiteY509" fmla="*/ 291138 h 2660988"/>
                  <a:gd name="connsiteX510" fmla="*/ 194965 w 3543300"/>
                  <a:gd name="connsiteY510" fmla="*/ 307759 h 2660988"/>
                  <a:gd name="connsiteX511" fmla="*/ 151340 w 3543300"/>
                  <a:gd name="connsiteY511" fmla="*/ 299181 h 2660988"/>
                  <a:gd name="connsiteX512" fmla="*/ 103407 w 3543300"/>
                  <a:gd name="connsiteY512" fmla="*/ 299717 h 2660988"/>
                  <a:gd name="connsiteX513" fmla="*/ 77555 w 3543300"/>
                  <a:gd name="connsiteY513" fmla="*/ 253070 h 2660988"/>
                  <a:gd name="connsiteX514" fmla="*/ 43625 w 3543300"/>
                  <a:gd name="connsiteY514" fmla="*/ 217684 h 2660988"/>
                  <a:gd name="connsiteX515" fmla="*/ 67861 w 3543300"/>
                  <a:gd name="connsiteY515" fmla="*/ 188194 h 2660988"/>
                  <a:gd name="connsiteX516" fmla="*/ 93174 w 3543300"/>
                  <a:gd name="connsiteY516" fmla="*/ 166212 h 2660988"/>
                  <a:gd name="connsiteX517" fmla="*/ 103407 w 3543300"/>
                  <a:gd name="connsiteY517" fmla="*/ 148518 h 2660988"/>
                  <a:gd name="connsiteX518" fmla="*/ 168036 w 3543300"/>
                  <a:gd name="connsiteY518" fmla="*/ 134042 h 2660988"/>
                  <a:gd name="connsiteX519" fmla="*/ 174499 w 3543300"/>
                  <a:gd name="connsiteY519" fmla="*/ 167284 h 2660988"/>
                  <a:gd name="connsiteX520" fmla="*/ 206814 w 3543300"/>
                  <a:gd name="connsiteY520" fmla="*/ 182297 h 2660988"/>
                  <a:gd name="connsiteX521" fmla="*/ 248823 w 3543300"/>
                  <a:gd name="connsiteY521" fmla="*/ 161386 h 2660988"/>
                  <a:gd name="connsiteX522" fmla="*/ 115654 w 3543300"/>
                  <a:gd name="connsiteY522" fmla="*/ 35000 h 2660988"/>
                  <a:gd name="connsiteX523" fmla="*/ 97631 w 3543300"/>
                  <a:gd name="connsiteY523" fmla="*/ 8806 h 2660988"/>
                  <a:gd name="connsiteX524" fmla="*/ 1981965 w 3543300"/>
                  <a:gd name="connsiteY524" fmla="*/ 0 h 2660988"/>
                  <a:gd name="connsiteX525" fmla="*/ 2026128 w 3543300"/>
                  <a:gd name="connsiteY525" fmla="*/ 6434 h 2660988"/>
                  <a:gd name="connsiteX526" fmla="*/ 2078908 w 3543300"/>
                  <a:gd name="connsiteY526" fmla="*/ 19839 h 2660988"/>
                  <a:gd name="connsiteX527" fmla="*/ 2116070 w 3543300"/>
                  <a:gd name="connsiteY527" fmla="*/ 3217 h 2660988"/>
                  <a:gd name="connsiteX528" fmla="*/ 2117604 w 3543300"/>
                  <a:gd name="connsiteY528" fmla="*/ 1472 h 2660988"/>
                  <a:gd name="connsiteX529" fmla="*/ 2076363 w 3543300"/>
                  <a:gd name="connsiteY529" fmla="*/ 1472 h 2660988"/>
                  <a:gd name="connsiteX0" fmla="*/ 2459144 w 3543300"/>
                  <a:gd name="connsiteY0" fmla="*/ 983 h 2660499"/>
                  <a:gd name="connsiteX1" fmla="*/ 2459144 w 3543300"/>
                  <a:gd name="connsiteY1" fmla="*/ 15596 h 2660499"/>
                  <a:gd name="connsiteX2" fmla="*/ 2489304 w 3543300"/>
                  <a:gd name="connsiteY2" fmla="*/ 44549 h 2660499"/>
                  <a:gd name="connsiteX3" fmla="*/ 2504384 w 3543300"/>
                  <a:gd name="connsiteY3" fmla="*/ 38652 h 2660499"/>
                  <a:gd name="connsiteX4" fmla="*/ 2486762 w 3543300"/>
                  <a:gd name="connsiteY4" fmla="*/ 983 h 2660499"/>
                  <a:gd name="connsiteX5" fmla="*/ 2459144 w 3543300"/>
                  <a:gd name="connsiteY5" fmla="*/ 983 h 2660499"/>
                  <a:gd name="connsiteX6" fmla="*/ 2076363 w 3543300"/>
                  <a:gd name="connsiteY6" fmla="*/ 983 h 2660499"/>
                  <a:gd name="connsiteX7" fmla="*/ 3171824 w 3543300"/>
                  <a:gd name="connsiteY7" fmla="*/ 0 h 2660499"/>
                  <a:gd name="connsiteX8" fmla="*/ 3199149 w 3543300"/>
                  <a:gd name="connsiteY8" fmla="*/ 35435 h 2660499"/>
                  <a:gd name="connsiteX9" fmla="*/ 3222847 w 3543300"/>
                  <a:gd name="connsiteY9" fmla="*/ 45085 h 2660499"/>
                  <a:gd name="connsiteX10" fmla="*/ 3226617 w 3543300"/>
                  <a:gd name="connsiteY10" fmla="*/ 67068 h 2660499"/>
                  <a:gd name="connsiteX11" fmla="*/ 3255700 w 3543300"/>
                  <a:gd name="connsiteY11" fmla="*/ 67068 h 2660499"/>
                  <a:gd name="connsiteX12" fmla="*/ 3276166 w 3543300"/>
                  <a:gd name="connsiteY12" fmla="*/ 86906 h 2660499"/>
                  <a:gd name="connsiteX13" fmla="*/ 3278320 w 3543300"/>
                  <a:gd name="connsiteY13" fmla="*/ 115859 h 2660499"/>
                  <a:gd name="connsiteX14" fmla="*/ 3255161 w 3543300"/>
                  <a:gd name="connsiteY14" fmla="*/ 136770 h 2660499"/>
                  <a:gd name="connsiteX15" fmla="*/ 3247621 w 3543300"/>
                  <a:gd name="connsiteY15" fmla="*/ 182880 h 2660499"/>
                  <a:gd name="connsiteX16" fmla="*/ 3220154 w 3543300"/>
                  <a:gd name="connsiteY16" fmla="*/ 192531 h 2660499"/>
                  <a:gd name="connsiteX17" fmla="*/ 3209921 w 3543300"/>
                  <a:gd name="connsiteY17" fmla="*/ 218267 h 2660499"/>
                  <a:gd name="connsiteX18" fmla="*/ 3190532 w 3543300"/>
                  <a:gd name="connsiteY18" fmla="*/ 220412 h 2660499"/>
                  <a:gd name="connsiteX19" fmla="*/ 3158756 w 3543300"/>
                  <a:gd name="connsiteY19" fmla="*/ 202182 h 2660499"/>
                  <a:gd name="connsiteX20" fmla="*/ 3137213 w 3543300"/>
                  <a:gd name="connsiteY20" fmla="*/ 195748 h 2660499"/>
                  <a:gd name="connsiteX21" fmla="*/ 3140983 w 3543300"/>
                  <a:gd name="connsiteY21" fmla="*/ 170548 h 2660499"/>
                  <a:gd name="connsiteX22" fmla="*/ 3117824 w 3543300"/>
                  <a:gd name="connsiteY22" fmla="*/ 136234 h 2660499"/>
                  <a:gd name="connsiteX23" fmla="*/ 3102205 w 3543300"/>
                  <a:gd name="connsiteY23" fmla="*/ 152319 h 2660499"/>
                  <a:gd name="connsiteX24" fmla="*/ 3098974 w 3543300"/>
                  <a:gd name="connsiteY24" fmla="*/ 178054 h 2660499"/>
                  <a:gd name="connsiteX25" fmla="*/ 3111361 w 3543300"/>
                  <a:gd name="connsiteY25" fmla="*/ 211833 h 2660499"/>
                  <a:gd name="connsiteX26" fmla="*/ 3166834 w 3543300"/>
                  <a:gd name="connsiteY26" fmla="*/ 247220 h 2660499"/>
                  <a:gd name="connsiteX27" fmla="*/ 3189455 w 3543300"/>
                  <a:gd name="connsiteY27" fmla="*/ 310487 h 2660499"/>
                  <a:gd name="connsiteX28" fmla="*/ 3193763 w 3543300"/>
                  <a:gd name="connsiteY28" fmla="*/ 335687 h 2660499"/>
                  <a:gd name="connsiteX29" fmla="*/ 3179222 w 3543300"/>
                  <a:gd name="connsiteY29" fmla="*/ 345338 h 2660499"/>
                  <a:gd name="connsiteX30" fmla="*/ 3178145 w 3543300"/>
                  <a:gd name="connsiteY30" fmla="*/ 376436 h 2660499"/>
                  <a:gd name="connsiteX31" fmla="*/ 3188916 w 3543300"/>
                  <a:gd name="connsiteY31" fmla="*/ 391984 h 2660499"/>
                  <a:gd name="connsiteX32" fmla="*/ 3178145 w 3543300"/>
                  <a:gd name="connsiteY32" fmla="*/ 400027 h 2660499"/>
                  <a:gd name="connsiteX33" fmla="*/ 3158217 w 3543300"/>
                  <a:gd name="connsiteY33" fmla="*/ 395201 h 2660499"/>
                  <a:gd name="connsiteX34" fmla="*/ 3119978 w 3543300"/>
                  <a:gd name="connsiteY34" fmla="*/ 366785 h 2660499"/>
                  <a:gd name="connsiteX35" fmla="*/ 3107052 w 3543300"/>
                  <a:gd name="connsiteY35" fmla="*/ 378044 h 2660499"/>
                  <a:gd name="connsiteX36" fmla="*/ 3136136 w 3543300"/>
                  <a:gd name="connsiteY36" fmla="*/ 420937 h 2660499"/>
                  <a:gd name="connsiteX37" fmla="*/ 3122671 w 3543300"/>
                  <a:gd name="connsiteY37" fmla="*/ 440775 h 2660499"/>
                  <a:gd name="connsiteX38" fmla="*/ 3092511 w 3543300"/>
                  <a:gd name="connsiteY38" fmla="*/ 425763 h 2660499"/>
                  <a:gd name="connsiteX39" fmla="*/ 3066659 w 3543300"/>
                  <a:gd name="connsiteY39" fmla="*/ 424690 h 2660499"/>
                  <a:gd name="connsiteX40" fmla="*/ 3021419 w 3543300"/>
                  <a:gd name="connsiteY40" fmla="*/ 389304 h 2660499"/>
                  <a:gd name="connsiteX41" fmla="*/ 2977255 w 3543300"/>
                  <a:gd name="connsiteY41" fmla="*/ 385550 h 2660499"/>
                  <a:gd name="connsiteX42" fmla="*/ 2949788 w 3543300"/>
                  <a:gd name="connsiteY42" fmla="*/ 344266 h 2660499"/>
                  <a:gd name="connsiteX43" fmla="*/ 2904547 w 3543300"/>
                  <a:gd name="connsiteY43" fmla="*/ 326572 h 2660499"/>
                  <a:gd name="connsiteX44" fmla="*/ 2900239 w 3543300"/>
                  <a:gd name="connsiteY44" fmla="*/ 280998 h 2660499"/>
                  <a:gd name="connsiteX45" fmla="*/ 2822145 w 3543300"/>
                  <a:gd name="connsiteY45" fmla="*/ 305662 h 2660499"/>
                  <a:gd name="connsiteX46" fmla="*/ 2788215 w 3543300"/>
                  <a:gd name="connsiteY46" fmla="*/ 296011 h 2660499"/>
                  <a:gd name="connsiteX47" fmla="*/ 2754823 w 3543300"/>
                  <a:gd name="connsiteY47" fmla="*/ 252045 h 2660499"/>
                  <a:gd name="connsiteX48" fmla="*/ 2783906 w 3543300"/>
                  <a:gd name="connsiteY48" fmla="*/ 223628 h 2660499"/>
                  <a:gd name="connsiteX49" fmla="*/ 2819452 w 3543300"/>
                  <a:gd name="connsiteY49" fmla="*/ 216658 h 2660499"/>
                  <a:gd name="connsiteX50" fmla="*/ 2860923 w 3543300"/>
                  <a:gd name="connsiteY50" fmla="*/ 226845 h 2660499"/>
                  <a:gd name="connsiteX51" fmla="*/ 2888929 w 3543300"/>
                  <a:gd name="connsiteY51" fmla="*/ 210761 h 2660499"/>
                  <a:gd name="connsiteX52" fmla="*/ 2881927 w 3543300"/>
                  <a:gd name="connsiteY52" fmla="*/ 173229 h 2660499"/>
                  <a:gd name="connsiteX53" fmla="*/ 2903470 w 3543300"/>
                  <a:gd name="connsiteY53" fmla="*/ 150710 h 2660499"/>
                  <a:gd name="connsiteX54" fmla="*/ 2894853 w 3543300"/>
                  <a:gd name="connsiteY54" fmla="*/ 124974 h 2660499"/>
                  <a:gd name="connsiteX55" fmla="*/ 2936862 w 3543300"/>
                  <a:gd name="connsiteY55" fmla="*/ 94949 h 2660499"/>
                  <a:gd name="connsiteX56" fmla="*/ 2930938 w 3543300"/>
                  <a:gd name="connsiteY56" fmla="*/ 40260 h 2660499"/>
                  <a:gd name="connsiteX57" fmla="*/ 2914780 w 3543300"/>
                  <a:gd name="connsiteY57" fmla="*/ 9699 h 2660499"/>
                  <a:gd name="connsiteX58" fmla="*/ 2884081 w 3543300"/>
                  <a:gd name="connsiteY58" fmla="*/ 18813 h 2660499"/>
                  <a:gd name="connsiteX59" fmla="*/ 2881096 w 3543300"/>
                  <a:gd name="connsiteY59" fmla="*/ 983 h 2660499"/>
                  <a:gd name="connsiteX60" fmla="*/ 2643067 w 3543300"/>
                  <a:gd name="connsiteY60" fmla="*/ 983 h 2660499"/>
                  <a:gd name="connsiteX61" fmla="*/ 2641722 w 3543300"/>
                  <a:gd name="connsiteY61" fmla="*/ 5945 h 2660499"/>
                  <a:gd name="connsiteX62" fmla="*/ 2665419 w 3543300"/>
                  <a:gd name="connsiteY62" fmla="*/ 42941 h 2660499"/>
                  <a:gd name="connsiteX63" fmla="*/ 2655725 w 3543300"/>
                  <a:gd name="connsiteY63" fmla="*/ 94949 h 2660499"/>
                  <a:gd name="connsiteX64" fmla="*/ 2634720 w 3543300"/>
                  <a:gd name="connsiteY64" fmla="*/ 104064 h 2660499"/>
                  <a:gd name="connsiteX65" fmla="*/ 2630412 w 3543300"/>
                  <a:gd name="connsiteY65" fmla="*/ 128191 h 2660499"/>
                  <a:gd name="connsiteX66" fmla="*/ 2614254 w 3543300"/>
                  <a:gd name="connsiteY66" fmla="*/ 141595 h 2660499"/>
                  <a:gd name="connsiteX67" fmla="*/ 2612100 w 3543300"/>
                  <a:gd name="connsiteY67" fmla="*/ 176446 h 2660499"/>
                  <a:gd name="connsiteX68" fmla="*/ 2586787 w 3543300"/>
                  <a:gd name="connsiteY68" fmla="*/ 171620 h 2660499"/>
                  <a:gd name="connsiteX69" fmla="*/ 2572245 w 3543300"/>
                  <a:gd name="connsiteY69" fmla="*/ 189850 h 2660499"/>
                  <a:gd name="connsiteX70" fmla="*/ 2661110 w 3543300"/>
                  <a:gd name="connsiteY70" fmla="*/ 259015 h 2660499"/>
                  <a:gd name="connsiteX71" fmla="*/ 2694502 w 3543300"/>
                  <a:gd name="connsiteY71" fmla="*/ 294402 h 2660499"/>
                  <a:gd name="connsiteX72" fmla="*/ 2675113 w 3543300"/>
                  <a:gd name="connsiteY72" fmla="*/ 337296 h 2660499"/>
                  <a:gd name="connsiteX73" fmla="*/ 2641183 w 3543300"/>
                  <a:gd name="connsiteY73" fmla="*/ 326036 h 2660499"/>
                  <a:gd name="connsiteX74" fmla="*/ 2605637 w 3543300"/>
                  <a:gd name="connsiteY74" fmla="*/ 293866 h 2660499"/>
                  <a:gd name="connsiteX75" fmla="*/ 2586787 w 3543300"/>
                  <a:gd name="connsiteY75" fmla="*/ 329789 h 2660499"/>
                  <a:gd name="connsiteX76" fmla="*/ 2548009 w 3543300"/>
                  <a:gd name="connsiteY76" fmla="*/ 352308 h 2660499"/>
                  <a:gd name="connsiteX77" fmla="*/ 2520542 w 3543300"/>
                  <a:gd name="connsiteY77" fmla="*/ 326572 h 2660499"/>
                  <a:gd name="connsiteX78" fmla="*/ 2486073 w 3543300"/>
                  <a:gd name="connsiteY78" fmla="*/ 321211 h 2660499"/>
                  <a:gd name="connsiteX79" fmla="*/ 2505462 w 3543300"/>
                  <a:gd name="connsiteY79" fmla="*/ 287432 h 2660499"/>
                  <a:gd name="connsiteX80" fmla="*/ 2510309 w 3543300"/>
                  <a:gd name="connsiteY80" fmla="*/ 256871 h 2660499"/>
                  <a:gd name="connsiteX81" fmla="*/ 2500614 w 3543300"/>
                  <a:gd name="connsiteY81" fmla="*/ 241322 h 2660499"/>
                  <a:gd name="connsiteX82" fmla="*/ 2453758 w 3543300"/>
                  <a:gd name="connsiteY82" fmla="*/ 294402 h 2660499"/>
                  <a:gd name="connsiteX83" fmla="*/ 2411749 w 3543300"/>
                  <a:gd name="connsiteY83" fmla="*/ 292794 h 2660499"/>
                  <a:gd name="connsiteX84" fmla="*/ 2393976 w 3543300"/>
                  <a:gd name="connsiteY84" fmla="*/ 343729 h 2660499"/>
                  <a:gd name="connsiteX85" fmla="*/ 2358430 w 3543300"/>
                  <a:gd name="connsiteY85" fmla="*/ 387695 h 2660499"/>
                  <a:gd name="connsiteX86" fmla="*/ 2320191 w 3543300"/>
                  <a:gd name="connsiteY86" fmla="*/ 431124 h 2660499"/>
                  <a:gd name="connsiteX87" fmla="*/ 2288954 w 3543300"/>
                  <a:gd name="connsiteY87" fmla="*/ 466511 h 2660499"/>
                  <a:gd name="connsiteX88" fmla="*/ 2266333 w 3543300"/>
                  <a:gd name="connsiteY88" fmla="*/ 506724 h 2660499"/>
                  <a:gd name="connsiteX89" fmla="*/ 2258793 w 3543300"/>
                  <a:gd name="connsiteY89" fmla="*/ 556051 h 2660499"/>
                  <a:gd name="connsiteX90" fmla="*/ 2259870 w 3543300"/>
                  <a:gd name="connsiteY90" fmla="*/ 620927 h 2660499"/>
                  <a:gd name="connsiteX91" fmla="*/ 2306727 w 3543300"/>
                  <a:gd name="connsiteY91" fmla="*/ 634867 h 2660499"/>
                  <a:gd name="connsiteX92" fmla="*/ 2316960 w 3543300"/>
                  <a:gd name="connsiteY92" fmla="*/ 682050 h 2660499"/>
                  <a:gd name="connsiteX93" fmla="*/ 2340657 w 3543300"/>
                  <a:gd name="connsiteY93" fmla="*/ 720117 h 2660499"/>
                  <a:gd name="connsiteX94" fmla="*/ 2381050 w 3543300"/>
                  <a:gd name="connsiteY94" fmla="*/ 715292 h 2660499"/>
                  <a:gd name="connsiteX95" fmla="*/ 2426829 w 3543300"/>
                  <a:gd name="connsiteY95" fmla="*/ 739419 h 2660499"/>
                  <a:gd name="connsiteX96" fmla="*/ 2480148 w 3543300"/>
                  <a:gd name="connsiteY96" fmla="*/ 781240 h 2660499"/>
                  <a:gd name="connsiteX97" fmla="*/ 2535083 w 3543300"/>
                  <a:gd name="connsiteY97" fmla="*/ 802687 h 2660499"/>
                  <a:gd name="connsiteX98" fmla="*/ 2570091 w 3543300"/>
                  <a:gd name="connsiteY98" fmla="*/ 827887 h 2660499"/>
                  <a:gd name="connsiteX99" fmla="*/ 2633643 w 3543300"/>
                  <a:gd name="connsiteY99" fmla="*/ 826278 h 2660499"/>
                  <a:gd name="connsiteX100" fmla="*/ 2636874 w 3543300"/>
                  <a:gd name="connsiteY100" fmla="*/ 864882 h 2660499"/>
                  <a:gd name="connsiteX101" fmla="*/ 2632027 w 3543300"/>
                  <a:gd name="connsiteY101" fmla="*/ 911528 h 2660499"/>
                  <a:gd name="connsiteX102" fmla="*/ 2664342 w 3543300"/>
                  <a:gd name="connsiteY102" fmla="*/ 982302 h 2660499"/>
                  <a:gd name="connsiteX103" fmla="*/ 2706351 w 3543300"/>
                  <a:gd name="connsiteY103" fmla="*/ 1027876 h 2660499"/>
                  <a:gd name="connsiteX104" fmla="*/ 2725740 w 3543300"/>
                  <a:gd name="connsiteY104" fmla="*/ 1012864 h 2660499"/>
                  <a:gd name="connsiteX105" fmla="*/ 2751591 w 3543300"/>
                  <a:gd name="connsiteY105" fmla="*/ 982302 h 2660499"/>
                  <a:gd name="connsiteX106" fmla="*/ 2737050 w 3543300"/>
                  <a:gd name="connsiteY106" fmla="*/ 900805 h 2660499"/>
                  <a:gd name="connsiteX107" fmla="*/ 2716045 w 3543300"/>
                  <a:gd name="connsiteY107" fmla="*/ 868635 h 2660499"/>
                  <a:gd name="connsiteX108" fmla="*/ 2723585 w 3543300"/>
                  <a:gd name="connsiteY108" fmla="*/ 834857 h 2660499"/>
                  <a:gd name="connsiteX109" fmla="*/ 2755900 w 3543300"/>
                  <a:gd name="connsiteY109" fmla="*/ 830031 h 2660499"/>
                  <a:gd name="connsiteX110" fmla="*/ 2795216 w 3543300"/>
                  <a:gd name="connsiteY110" fmla="*/ 802151 h 2660499"/>
                  <a:gd name="connsiteX111" fmla="*/ 2804911 w 3543300"/>
                  <a:gd name="connsiteY111" fmla="*/ 742636 h 2660499"/>
                  <a:gd name="connsiteX112" fmla="*/ 2806526 w 3543300"/>
                  <a:gd name="connsiteY112" fmla="*/ 696526 h 2660499"/>
                  <a:gd name="connsiteX113" fmla="*/ 2776905 w 3543300"/>
                  <a:gd name="connsiteY113" fmla="*/ 659531 h 2660499"/>
                  <a:gd name="connsiteX114" fmla="*/ 2754284 w 3543300"/>
                  <a:gd name="connsiteY114" fmla="*/ 646663 h 2660499"/>
                  <a:gd name="connsiteX115" fmla="*/ 2744590 w 3543300"/>
                  <a:gd name="connsiteY115" fmla="*/ 615565 h 2660499"/>
                  <a:gd name="connsiteX116" fmla="*/ 2762902 w 3543300"/>
                  <a:gd name="connsiteY116" fmla="*/ 591974 h 2660499"/>
                  <a:gd name="connsiteX117" fmla="*/ 2774212 w 3543300"/>
                  <a:gd name="connsiteY117" fmla="*/ 569455 h 2660499"/>
                  <a:gd name="connsiteX118" fmla="*/ 2773673 w 3543300"/>
                  <a:gd name="connsiteY118" fmla="*/ 536749 h 2660499"/>
                  <a:gd name="connsiteX119" fmla="*/ 2746744 w 3543300"/>
                  <a:gd name="connsiteY119" fmla="*/ 520664 h 2660499"/>
                  <a:gd name="connsiteX120" fmla="*/ 2741358 w 3543300"/>
                  <a:gd name="connsiteY120" fmla="*/ 505115 h 2660499"/>
                  <a:gd name="connsiteX121" fmla="*/ 2767210 w 3543300"/>
                  <a:gd name="connsiteY121" fmla="*/ 490103 h 2660499"/>
                  <a:gd name="connsiteX122" fmla="*/ 2767749 w 3543300"/>
                  <a:gd name="connsiteY122" fmla="*/ 464367 h 2660499"/>
                  <a:gd name="connsiteX123" fmla="*/ 2780136 w 3543300"/>
                  <a:gd name="connsiteY123" fmla="*/ 440775 h 2660499"/>
                  <a:gd name="connsiteX124" fmla="*/ 2786599 w 3543300"/>
                  <a:gd name="connsiteY124" fmla="*/ 419865 h 2660499"/>
                  <a:gd name="connsiteX125" fmla="*/ 2824299 w 3543300"/>
                  <a:gd name="connsiteY125" fmla="*/ 416648 h 2660499"/>
                  <a:gd name="connsiteX126" fmla="*/ 2843688 w 3543300"/>
                  <a:gd name="connsiteY126" fmla="*/ 408605 h 2660499"/>
                  <a:gd name="connsiteX127" fmla="*/ 2867386 w 3543300"/>
                  <a:gd name="connsiteY127" fmla="*/ 419329 h 2660499"/>
                  <a:gd name="connsiteX128" fmla="*/ 2890006 w 3543300"/>
                  <a:gd name="connsiteY128" fmla="*/ 395201 h 2660499"/>
                  <a:gd name="connsiteX129" fmla="*/ 2917473 w 3543300"/>
                  <a:gd name="connsiteY129" fmla="*/ 409678 h 2660499"/>
                  <a:gd name="connsiteX130" fmla="*/ 2940093 w 3543300"/>
                  <a:gd name="connsiteY130" fmla="*/ 428980 h 2660499"/>
                  <a:gd name="connsiteX131" fmla="*/ 2962714 w 3543300"/>
                  <a:gd name="connsiteY131" fmla="*/ 455252 h 2660499"/>
                  <a:gd name="connsiteX132" fmla="*/ 2990720 w 3543300"/>
                  <a:gd name="connsiteY132" fmla="*/ 501362 h 2660499"/>
                  <a:gd name="connsiteX133" fmla="*/ 3022496 w 3543300"/>
                  <a:gd name="connsiteY133" fmla="*/ 485813 h 2660499"/>
                  <a:gd name="connsiteX134" fmla="*/ 3030574 w 3543300"/>
                  <a:gd name="connsiteY134" fmla="*/ 514766 h 2660499"/>
                  <a:gd name="connsiteX135" fmla="*/ 3019803 w 3543300"/>
                  <a:gd name="connsiteY135" fmla="*/ 556587 h 2660499"/>
                  <a:gd name="connsiteX136" fmla="*/ 3031113 w 3543300"/>
                  <a:gd name="connsiteY136" fmla="*/ 617174 h 2660499"/>
                  <a:gd name="connsiteX137" fmla="*/ 3066121 w 3543300"/>
                  <a:gd name="connsiteY137" fmla="*/ 631650 h 2660499"/>
                  <a:gd name="connsiteX138" fmla="*/ 3105437 w 3543300"/>
                  <a:gd name="connsiteY138" fmla="*/ 687947 h 2660499"/>
                  <a:gd name="connsiteX139" fmla="*/ 3158217 w 3543300"/>
                  <a:gd name="connsiteY139" fmla="*/ 642910 h 2660499"/>
                  <a:gd name="connsiteX140" fmla="*/ 3150139 w 3543300"/>
                  <a:gd name="connsiteY140" fmla="*/ 622535 h 2660499"/>
                  <a:gd name="connsiteX141" fmla="*/ 3182453 w 3543300"/>
                  <a:gd name="connsiteY141" fmla="*/ 556051 h 2660499"/>
                  <a:gd name="connsiteX142" fmla="*/ 3198611 w 3543300"/>
                  <a:gd name="connsiteY142" fmla="*/ 559268 h 2660499"/>
                  <a:gd name="connsiteX143" fmla="*/ 3199149 w 3543300"/>
                  <a:gd name="connsiteY143" fmla="*/ 582323 h 2660499"/>
                  <a:gd name="connsiteX144" fmla="*/ 3230925 w 3543300"/>
                  <a:gd name="connsiteY144" fmla="*/ 617174 h 2660499"/>
                  <a:gd name="connsiteX145" fmla="*/ 3237927 w 3543300"/>
                  <a:gd name="connsiteY145" fmla="*/ 650952 h 2660499"/>
                  <a:gd name="connsiteX146" fmla="*/ 3251930 w 3543300"/>
                  <a:gd name="connsiteY146" fmla="*/ 674007 h 2660499"/>
                  <a:gd name="connsiteX147" fmla="*/ 3247621 w 3543300"/>
                  <a:gd name="connsiteY147" fmla="*/ 707786 h 2660499"/>
                  <a:gd name="connsiteX148" fmla="*/ 3279936 w 3543300"/>
                  <a:gd name="connsiteY148" fmla="*/ 723871 h 2660499"/>
                  <a:gd name="connsiteX149" fmla="*/ 3265394 w 3543300"/>
                  <a:gd name="connsiteY149" fmla="*/ 754432 h 2660499"/>
                  <a:gd name="connsiteX150" fmla="*/ 3268087 w 3543300"/>
                  <a:gd name="connsiteY150" fmla="*/ 773734 h 2660499"/>
                  <a:gd name="connsiteX151" fmla="*/ 3289630 w 3543300"/>
                  <a:gd name="connsiteY151" fmla="*/ 794108 h 2660499"/>
                  <a:gd name="connsiteX152" fmla="*/ 3303633 w 3543300"/>
                  <a:gd name="connsiteY152" fmla="*/ 817163 h 2660499"/>
                  <a:gd name="connsiteX153" fmla="*/ 3337563 w 3543300"/>
                  <a:gd name="connsiteY153" fmla="*/ 829495 h 2660499"/>
                  <a:gd name="connsiteX154" fmla="*/ 3347796 w 3543300"/>
                  <a:gd name="connsiteY154" fmla="*/ 843972 h 2660499"/>
                  <a:gd name="connsiteX155" fmla="*/ 3379572 w 3543300"/>
                  <a:gd name="connsiteY155" fmla="*/ 839682 h 2660499"/>
                  <a:gd name="connsiteX156" fmla="*/ 3394653 w 3543300"/>
                  <a:gd name="connsiteY156" fmla="*/ 868635 h 2660499"/>
                  <a:gd name="connsiteX157" fmla="*/ 3401116 w 3543300"/>
                  <a:gd name="connsiteY157" fmla="*/ 892227 h 2660499"/>
                  <a:gd name="connsiteX158" fmla="*/ 3425352 w 3543300"/>
                  <a:gd name="connsiteY158" fmla="*/ 898661 h 2660499"/>
                  <a:gd name="connsiteX159" fmla="*/ 3445818 w 3543300"/>
                  <a:gd name="connsiteY159" fmla="*/ 926005 h 2660499"/>
                  <a:gd name="connsiteX160" fmla="*/ 3438277 w 3543300"/>
                  <a:gd name="connsiteY160" fmla="*/ 953349 h 2660499"/>
                  <a:gd name="connsiteX161" fmla="*/ 3447433 w 3543300"/>
                  <a:gd name="connsiteY161" fmla="*/ 983911 h 2660499"/>
                  <a:gd name="connsiteX162" fmla="*/ 3447433 w 3543300"/>
                  <a:gd name="connsiteY162" fmla="*/ 1005357 h 2660499"/>
                  <a:gd name="connsiteX163" fmla="*/ 3456050 w 3543300"/>
                  <a:gd name="connsiteY163" fmla="*/ 1019298 h 2660499"/>
                  <a:gd name="connsiteX164" fmla="*/ 3437739 w 3543300"/>
                  <a:gd name="connsiteY164" fmla="*/ 1038600 h 2660499"/>
                  <a:gd name="connsiteX165" fmla="*/ 3447433 w 3543300"/>
                  <a:gd name="connsiteY165" fmla="*/ 1054685 h 2660499"/>
                  <a:gd name="connsiteX166" fmla="*/ 3454435 w 3543300"/>
                  <a:gd name="connsiteY166" fmla="*/ 1082565 h 2660499"/>
                  <a:gd name="connsiteX167" fmla="*/ 3468438 w 3543300"/>
                  <a:gd name="connsiteY167" fmla="*/ 1102939 h 2660499"/>
                  <a:gd name="connsiteX168" fmla="*/ 3475439 w 3543300"/>
                  <a:gd name="connsiteY168" fmla="*/ 1136718 h 2660499"/>
                  <a:gd name="connsiteX169" fmla="*/ 3498059 w 3543300"/>
                  <a:gd name="connsiteY169" fmla="*/ 1140471 h 2660499"/>
                  <a:gd name="connsiteX170" fmla="*/ 3519064 w 3543300"/>
                  <a:gd name="connsiteY170" fmla="*/ 1131892 h 2660499"/>
                  <a:gd name="connsiteX171" fmla="*/ 3534683 w 3543300"/>
                  <a:gd name="connsiteY171" fmla="*/ 1143688 h 2660499"/>
                  <a:gd name="connsiteX172" fmla="*/ 3542761 w 3543300"/>
                  <a:gd name="connsiteY172" fmla="*/ 1178539 h 2660499"/>
                  <a:gd name="connsiteX173" fmla="*/ 3543300 w 3543300"/>
                  <a:gd name="connsiteY173" fmla="*/ 1215534 h 2660499"/>
                  <a:gd name="connsiteX174" fmla="*/ 3527143 w 3543300"/>
                  <a:gd name="connsiteY174" fmla="*/ 1240198 h 2660499"/>
                  <a:gd name="connsiteX175" fmla="*/ 3510447 w 3543300"/>
                  <a:gd name="connsiteY175" fmla="*/ 1247704 h 2660499"/>
                  <a:gd name="connsiteX176" fmla="*/ 3486211 w 3543300"/>
                  <a:gd name="connsiteY176" fmla="*/ 1246632 h 2660499"/>
                  <a:gd name="connsiteX177" fmla="*/ 3478671 w 3543300"/>
                  <a:gd name="connsiteY177" fmla="*/ 1221968 h 2660499"/>
                  <a:gd name="connsiteX178" fmla="*/ 3450665 w 3543300"/>
                  <a:gd name="connsiteY178" fmla="*/ 1230547 h 2660499"/>
                  <a:gd name="connsiteX179" fmla="*/ 3409194 w 3543300"/>
                  <a:gd name="connsiteY179" fmla="*/ 1230011 h 2660499"/>
                  <a:gd name="connsiteX180" fmla="*/ 3398961 w 3543300"/>
                  <a:gd name="connsiteY180" fmla="*/ 1220896 h 2660499"/>
                  <a:gd name="connsiteX181" fmla="*/ 3365031 w 3543300"/>
                  <a:gd name="connsiteY181" fmla="*/ 1226794 h 2660499"/>
                  <a:gd name="connsiteX182" fmla="*/ 3366647 w 3543300"/>
                  <a:gd name="connsiteY182" fmla="*/ 1201058 h 2660499"/>
                  <a:gd name="connsiteX183" fmla="*/ 3403808 w 3543300"/>
                  <a:gd name="connsiteY183" fmla="*/ 1131892 h 2660499"/>
                  <a:gd name="connsiteX184" fmla="*/ 3422120 w 3543300"/>
                  <a:gd name="connsiteY184" fmla="*/ 1078812 h 2660499"/>
                  <a:gd name="connsiteX185" fmla="*/ 3410271 w 3543300"/>
                  <a:gd name="connsiteY185" fmla="*/ 1045034 h 2660499"/>
                  <a:gd name="connsiteX186" fmla="*/ 3386035 w 3543300"/>
                  <a:gd name="connsiteY186" fmla="*/ 1052004 h 2660499"/>
                  <a:gd name="connsiteX187" fmla="*/ 3359107 w 3543300"/>
                  <a:gd name="connsiteY187" fmla="*/ 1082565 h 2660499"/>
                  <a:gd name="connsiteX188" fmla="*/ 3326253 w 3543300"/>
                  <a:gd name="connsiteY188" fmla="*/ 1104548 h 2660499"/>
                  <a:gd name="connsiteX189" fmla="*/ 3290707 w 3543300"/>
                  <a:gd name="connsiteY189" fmla="*/ 1114735 h 2660499"/>
                  <a:gd name="connsiteX190" fmla="*/ 3257315 w 3543300"/>
                  <a:gd name="connsiteY190" fmla="*/ 1106693 h 2660499"/>
                  <a:gd name="connsiteX191" fmla="*/ 3218538 w 3543300"/>
                  <a:gd name="connsiteY191" fmla="*/ 1106693 h 2660499"/>
                  <a:gd name="connsiteX192" fmla="*/ 3199149 w 3543300"/>
                  <a:gd name="connsiteY192" fmla="*/ 1100259 h 2660499"/>
                  <a:gd name="connsiteX193" fmla="*/ 3177606 w 3543300"/>
                  <a:gd name="connsiteY193" fmla="*/ 1098650 h 2660499"/>
                  <a:gd name="connsiteX194" fmla="*/ 3153909 w 3543300"/>
                  <a:gd name="connsiteY194" fmla="*/ 1097042 h 2660499"/>
                  <a:gd name="connsiteX195" fmla="*/ 3128057 w 3543300"/>
                  <a:gd name="connsiteY195" fmla="*/ 1107765 h 2660499"/>
                  <a:gd name="connsiteX196" fmla="*/ 3117824 w 3543300"/>
                  <a:gd name="connsiteY196" fmla="*/ 1124386 h 2660499"/>
                  <a:gd name="connsiteX197" fmla="*/ 3125903 w 3543300"/>
                  <a:gd name="connsiteY197" fmla="*/ 1151194 h 2660499"/>
                  <a:gd name="connsiteX198" fmla="*/ 3163064 w 3543300"/>
                  <a:gd name="connsiteY198" fmla="*/ 1132429 h 2660499"/>
                  <a:gd name="connsiteX199" fmla="*/ 3190532 w 3543300"/>
                  <a:gd name="connsiteY199" fmla="*/ 1143688 h 2660499"/>
                  <a:gd name="connsiteX200" fmla="*/ 3205612 w 3543300"/>
                  <a:gd name="connsiteY200" fmla="*/ 1168888 h 2660499"/>
                  <a:gd name="connsiteX201" fmla="*/ 3205073 w 3543300"/>
                  <a:gd name="connsiteY201" fmla="*/ 1193015 h 2660499"/>
                  <a:gd name="connsiteX202" fmla="*/ 3177606 w 3543300"/>
                  <a:gd name="connsiteY202" fmla="*/ 1195160 h 2660499"/>
                  <a:gd name="connsiteX203" fmla="*/ 3172759 w 3543300"/>
                  <a:gd name="connsiteY203" fmla="*/ 1213926 h 2660499"/>
                  <a:gd name="connsiteX204" fmla="*/ 3195379 w 3543300"/>
                  <a:gd name="connsiteY204" fmla="*/ 1239662 h 2660499"/>
                  <a:gd name="connsiteX205" fmla="*/ 3198611 w 3543300"/>
                  <a:gd name="connsiteY205" fmla="*/ 1263789 h 2660499"/>
                  <a:gd name="connsiteX206" fmla="*/ 3245467 w 3543300"/>
                  <a:gd name="connsiteY206" fmla="*/ 1244487 h 2660499"/>
                  <a:gd name="connsiteX207" fmla="*/ 3282629 w 3543300"/>
                  <a:gd name="connsiteY207" fmla="*/ 1291133 h 2660499"/>
                  <a:gd name="connsiteX208" fmla="*/ 3299324 w 3543300"/>
                  <a:gd name="connsiteY208" fmla="*/ 1259500 h 2660499"/>
                  <a:gd name="connsiteX209" fmla="*/ 3324638 w 3543300"/>
                  <a:gd name="connsiteY209" fmla="*/ 1253066 h 2660499"/>
                  <a:gd name="connsiteX210" fmla="*/ 3332716 w 3543300"/>
                  <a:gd name="connsiteY210" fmla="*/ 1302929 h 2660499"/>
                  <a:gd name="connsiteX211" fmla="*/ 3282629 w 3543300"/>
                  <a:gd name="connsiteY211" fmla="*/ 1335099 h 2660499"/>
                  <a:gd name="connsiteX212" fmla="*/ 3195379 w 3543300"/>
                  <a:gd name="connsiteY212" fmla="*/ 1373703 h 2660499"/>
                  <a:gd name="connsiteX213" fmla="*/ 3166296 w 3543300"/>
                  <a:gd name="connsiteY213" fmla="*/ 1405337 h 2660499"/>
                  <a:gd name="connsiteX214" fmla="*/ 3142060 w 3543300"/>
                  <a:gd name="connsiteY214" fmla="*/ 1388179 h 2660499"/>
                  <a:gd name="connsiteX215" fmla="*/ 3138828 w 3543300"/>
                  <a:gd name="connsiteY215" fmla="*/ 1373167 h 2660499"/>
                  <a:gd name="connsiteX216" fmla="*/ 3189455 w 3543300"/>
                  <a:gd name="connsiteY216" fmla="*/ 1329737 h 2660499"/>
                  <a:gd name="connsiteX217" fmla="*/ 3174913 w 3543300"/>
                  <a:gd name="connsiteY217" fmla="*/ 1318478 h 2660499"/>
                  <a:gd name="connsiteX218" fmla="*/ 3040269 w 3543300"/>
                  <a:gd name="connsiteY218" fmla="*/ 1390860 h 2660499"/>
                  <a:gd name="connsiteX219" fmla="*/ 3012801 w 3543300"/>
                  <a:gd name="connsiteY219" fmla="*/ 1411771 h 2660499"/>
                  <a:gd name="connsiteX220" fmla="*/ 3005261 w 3543300"/>
                  <a:gd name="connsiteY220" fmla="*/ 1440724 h 2660499"/>
                  <a:gd name="connsiteX221" fmla="*/ 3012801 w 3543300"/>
                  <a:gd name="connsiteY221" fmla="*/ 1464851 h 2660499"/>
                  <a:gd name="connsiteX222" fmla="*/ 3029497 w 3543300"/>
                  <a:gd name="connsiteY222" fmla="*/ 1484153 h 2660499"/>
                  <a:gd name="connsiteX223" fmla="*/ 3017649 w 3543300"/>
                  <a:gd name="connsiteY223" fmla="*/ 1491123 h 2660499"/>
                  <a:gd name="connsiteX224" fmla="*/ 2982641 w 3543300"/>
                  <a:gd name="connsiteY224" fmla="*/ 1476647 h 2660499"/>
                  <a:gd name="connsiteX225" fmla="*/ 2976178 w 3543300"/>
                  <a:gd name="connsiteY225" fmla="*/ 1500774 h 2660499"/>
                  <a:gd name="connsiteX226" fmla="*/ 2921243 w 3543300"/>
                  <a:gd name="connsiteY226" fmla="*/ 1526510 h 2660499"/>
                  <a:gd name="connsiteX227" fmla="*/ 2864154 w 3543300"/>
                  <a:gd name="connsiteY227" fmla="*/ 1611224 h 2660499"/>
                  <a:gd name="connsiteX228" fmla="*/ 2835609 w 3543300"/>
                  <a:gd name="connsiteY228" fmla="*/ 1634279 h 2660499"/>
                  <a:gd name="connsiteX229" fmla="*/ 2854460 w 3543300"/>
                  <a:gd name="connsiteY229" fmla="*/ 1651436 h 2660499"/>
                  <a:gd name="connsiteX230" fmla="*/ 2856614 w 3543300"/>
                  <a:gd name="connsiteY230" fmla="*/ 1678781 h 2660499"/>
                  <a:gd name="connsiteX231" fmla="*/ 2847997 w 3543300"/>
                  <a:gd name="connsiteY231" fmla="*/ 1694866 h 2660499"/>
                  <a:gd name="connsiteX232" fmla="*/ 2844765 w 3543300"/>
                  <a:gd name="connsiteY232" fmla="*/ 1708270 h 2660499"/>
                  <a:gd name="connsiteX233" fmla="*/ 2819452 w 3543300"/>
                  <a:gd name="connsiteY233" fmla="*/ 1732397 h 2660499"/>
                  <a:gd name="connsiteX234" fmla="*/ 2810835 w 3543300"/>
                  <a:gd name="connsiteY234" fmla="*/ 1751699 h 2660499"/>
                  <a:gd name="connsiteX235" fmla="*/ 2786599 w 3543300"/>
                  <a:gd name="connsiteY235" fmla="*/ 1760814 h 2660499"/>
                  <a:gd name="connsiteX236" fmla="*/ 2740281 w 3543300"/>
                  <a:gd name="connsiteY236" fmla="*/ 1801026 h 2660499"/>
                  <a:gd name="connsiteX237" fmla="*/ 2691809 w 3543300"/>
                  <a:gd name="connsiteY237" fmla="*/ 1832124 h 2660499"/>
                  <a:gd name="connsiteX238" fmla="*/ 2679961 w 3543300"/>
                  <a:gd name="connsiteY238" fmla="*/ 1903970 h 2660499"/>
                  <a:gd name="connsiteX239" fmla="*/ 2690194 w 3543300"/>
                  <a:gd name="connsiteY239" fmla="*/ 1941502 h 2660499"/>
                  <a:gd name="connsiteX240" fmla="*/ 2709044 w 3543300"/>
                  <a:gd name="connsiteY240" fmla="*/ 1972063 h 2660499"/>
                  <a:gd name="connsiteX241" fmla="*/ 2723585 w 3543300"/>
                  <a:gd name="connsiteY241" fmla="*/ 2021390 h 2660499"/>
                  <a:gd name="connsiteX242" fmla="*/ 2721970 w 3543300"/>
                  <a:gd name="connsiteY242" fmla="*/ 2064820 h 2660499"/>
                  <a:gd name="connsiteX243" fmla="*/ 2712275 w 3543300"/>
                  <a:gd name="connsiteY243" fmla="*/ 2087875 h 2660499"/>
                  <a:gd name="connsiteX244" fmla="*/ 2686424 w 3543300"/>
                  <a:gd name="connsiteY244" fmla="*/ 2093773 h 2660499"/>
                  <a:gd name="connsiteX245" fmla="*/ 2633643 w 3543300"/>
                  <a:gd name="connsiteY245" fmla="*/ 2010131 h 2660499"/>
                  <a:gd name="connsiteX246" fmla="*/ 2631489 w 3543300"/>
                  <a:gd name="connsiteY246" fmla="*/ 1984931 h 2660499"/>
                  <a:gd name="connsiteX247" fmla="*/ 2639567 w 3543300"/>
                  <a:gd name="connsiteY247" fmla="*/ 1965629 h 2660499"/>
                  <a:gd name="connsiteX248" fmla="*/ 2620717 w 3543300"/>
                  <a:gd name="connsiteY248" fmla="*/ 1947400 h 2660499"/>
                  <a:gd name="connsiteX249" fmla="*/ 2599174 w 3543300"/>
                  <a:gd name="connsiteY249" fmla="*/ 1930242 h 2660499"/>
                  <a:gd name="connsiteX250" fmla="*/ 2501153 w 3543300"/>
                  <a:gd name="connsiteY250" fmla="*/ 1913621 h 2660499"/>
                  <a:gd name="connsiteX251" fmla="*/ 2444602 w 3543300"/>
                  <a:gd name="connsiteY251" fmla="*/ 1918447 h 2660499"/>
                  <a:gd name="connsiteX252" fmla="*/ 2402593 w 3543300"/>
                  <a:gd name="connsiteY252" fmla="*/ 1940966 h 2660499"/>
                  <a:gd name="connsiteX253" fmla="*/ 2364893 w 3543300"/>
                  <a:gd name="connsiteY253" fmla="*/ 1933459 h 2660499"/>
                  <a:gd name="connsiteX254" fmla="*/ 2314805 w 3543300"/>
                  <a:gd name="connsiteY254" fmla="*/ 1917374 h 2660499"/>
                  <a:gd name="connsiteX255" fmla="*/ 2262025 w 3543300"/>
                  <a:gd name="connsiteY255" fmla="*/ 1939357 h 2660499"/>
                  <a:gd name="connsiteX256" fmla="*/ 2219477 w 3543300"/>
                  <a:gd name="connsiteY256" fmla="*/ 1966701 h 2660499"/>
                  <a:gd name="connsiteX257" fmla="*/ 2184470 w 3543300"/>
                  <a:gd name="connsiteY257" fmla="*/ 2011739 h 2660499"/>
                  <a:gd name="connsiteX258" fmla="*/ 2183931 w 3543300"/>
                  <a:gd name="connsiteY258" fmla="*/ 2059994 h 2660499"/>
                  <a:gd name="connsiteX259" fmla="*/ 2192010 w 3543300"/>
                  <a:gd name="connsiteY259" fmla="*/ 2074471 h 2660499"/>
                  <a:gd name="connsiteX260" fmla="*/ 2184470 w 3543300"/>
                  <a:gd name="connsiteY260" fmla="*/ 2089483 h 2660499"/>
                  <a:gd name="connsiteX261" fmla="*/ 2177468 w 3543300"/>
                  <a:gd name="connsiteY261" fmla="*/ 2111466 h 2660499"/>
                  <a:gd name="connsiteX262" fmla="*/ 2181238 w 3543300"/>
                  <a:gd name="connsiteY262" fmla="*/ 2132377 h 2660499"/>
                  <a:gd name="connsiteX263" fmla="*/ 2174775 w 3543300"/>
                  <a:gd name="connsiteY263" fmla="*/ 2153823 h 2660499"/>
                  <a:gd name="connsiteX264" fmla="*/ 2171544 w 3543300"/>
                  <a:gd name="connsiteY264" fmla="*/ 2181168 h 2660499"/>
                  <a:gd name="connsiteX265" fmla="*/ 2180699 w 3543300"/>
                  <a:gd name="connsiteY265" fmla="*/ 2206903 h 2660499"/>
                  <a:gd name="connsiteX266" fmla="*/ 2185547 w 3543300"/>
                  <a:gd name="connsiteY266" fmla="*/ 2235320 h 2660499"/>
                  <a:gd name="connsiteX267" fmla="*/ 2204935 w 3543300"/>
                  <a:gd name="connsiteY267" fmla="*/ 2273924 h 2660499"/>
                  <a:gd name="connsiteX268" fmla="*/ 2211937 w 3543300"/>
                  <a:gd name="connsiteY268" fmla="*/ 2295371 h 2660499"/>
                  <a:gd name="connsiteX269" fmla="*/ 2234019 w 3543300"/>
                  <a:gd name="connsiteY269" fmla="*/ 2308239 h 2660499"/>
                  <a:gd name="connsiteX270" fmla="*/ 2253946 w 3543300"/>
                  <a:gd name="connsiteY270" fmla="*/ 2299660 h 2660499"/>
                  <a:gd name="connsiteX271" fmla="*/ 2269565 w 3543300"/>
                  <a:gd name="connsiteY271" fmla="*/ 2309847 h 2660499"/>
                  <a:gd name="connsiteX272" fmla="*/ 2295416 w 3543300"/>
                  <a:gd name="connsiteY272" fmla="*/ 2314136 h 2660499"/>
                  <a:gd name="connsiteX273" fmla="*/ 2316960 w 3543300"/>
                  <a:gd name="connsiteY273" fmla="*/ 2304486 h 2660499"/>
                  <a:gd name="connsiteX274" fmla="*/ 2343888 w 3543300"/>
                  <a:gd name="connsiteY274" fmla="*/ 2300196 h 2660499"/>
                  <a:gd name="connsiteX275" fmla="*/ 2374587 w 3543300"/>
                  <a:gd name="connsiteY275" fmla="*/ 2285720 h 2660499"/>
                  <a:gd name="connsiteX276" fmla="*/ 2391283 w 3543300"/>
                  <a:gd name="connsiteY276" fmla="*/ 2259448 h 2660499"/>
                  <a:gd name="connsiteX277" fmla="*/ 2400978 w 3543300"/>
                  <a:gd name="connsiteY277" fmla="*/ 2230495 h 2660499"/>
                  <a:gd name="connsiteX278" fmla="*/ 2421982 w 3543300"/>
                  <a:gd name="connsiteY278" fmla="*/ 2217627 h 2660499"/>
                  <a:gd name="connsiteX279" fmla="*/ 2445680 w 3543300"/>
                  <a:gd name="connsiteY279" fmla="*/ 2214946 h 2660499"/>
                  <a:gd name="connsiteX280" fmla="*/ 2460221 w 3543300"/>
                  <a:gd name="connsiteY280" fmla="*/ 2202078 h 2660499"/>
                  <a:gd name="connsiteX281" fmla="*/ 2486073 w 3543300"/>
                  <a:gd name="connsiteY281" fmla="*/ 2200469 h 2660499"/>
                  <a:gd name="connsiteX282" fmla="*/ 2508693 w 3543300"/>
                  <a:gd name="connsiteY282" fmla="*/ 2203150 h 2660499"/>
                  <a:gd name="connsiteX283" fmla="*/ 2513540 w 3543300"/>
                  <a:gd name="connsiteY283" fmla="*/ 2225669 h 2660499"/>
                  <a:gd name="connsiteX284" fmla="*/ 2488227 w 3543300"/>
                  <a:gd name="connsiteY284" fmla="*/ 2280358 h 2660499"/>
                  <a:gd name="connsiteX285" fmla="*/ 2486073 w 3543300"/>
                  <a:gd name="connsiteY285" fmla="*/ 2296443 h 2660499"/>
                  <a:gd name="connsiteX286" fmla="*/ 2483380 w 3543300"/>
                  <a:gd name="connsiteY286" fmla="*/ 2313064 h 2660499"/>
                  <a:gd name="connsiteX287" fmla="*/ 2473686 w 3543300"/>
                  <a:gd name="connsiteY287" fmla="*/ 2330758 h 2660499"/>
                  <a:gd name="connsiteX288" fmla="*/ 2463991 w 3543300"/>
                  <a:gd name="connsiteY288" fmla="*/ 2375795 h 2660499"/>
                  <a:gd name="connsiteX289" fmla="*/ 2480148 w 3543300"/>
                  <a:gd name="connsiteY289" fmla="*/ 2381693 h 2660499"/>
                  <a:gd name="connsiteX290" fmla="*/ 2530236 w 3543300"/>
                  <a:gd name="connsiteY290" fmla="*/ 2376868 h 2660499"/>
                  <a:gd name="connsiteX291" fmla="*/ 2568475 w 3543300"/>
                  <a:gd name="connsiteY291" fmla="*/ 2374187 h 2660499"/>
                  <a:gd name="connsiteX292" fmla="*/ 2595943 w 3543300"/>
                  <a:gd name="connsiteY292" fmla="*/ 2382229 h 2660499"/>
                  <a:gd name="connsiteX293" fmla="*/ 2594865 w 3543300"/>
                  <a:gd name="connsiteY293" fmla="*/ 2401531 h 2660499"/>
                  <a:gd name="connsiteX294" fmla="*/ 2615331 w 3543300"/>
                  <a:gd name="connsiteY294" fmla="*/ 2398314 h 2660499"/>
                  <a:gd name="connsiteX295" fmla="*/ 2623410 w 3543300"/>
                  <a:gd name="connsiteY295" fmla="*/ 2413863 h 2660499"/>
                  <a:gd name="connsiteX296" fmla="*/ 2627180 w 3543300"/>
                  <a:gd name="connsiteY296" fmla="*/ 2432093 h 2660499"/>
                  <a:gd name="connsiteX297" fmla="*/ 2625564 w 3543300"/>
                  <a:gd name="connsiteY297" fmla="*/ 2443352 h 2660499"/>
                  <a:gd name="connsiteX298" fmla="*/ 2615331 w 3543300"/>
                  <a:gd name="connsiteY298" fmla="*/ 2451395 h 2660499"/>
                  <a:gd name="connsiteX299" fmla="*/ 2619101 w 3543300"/>
                  <a:gd name="connsiteY299" fmla="*/ 2467480 h 2660499"/>
                  <a:gd name="connsiteX300" fmla="*/ 2617486 w 3543300"/>
                  <a:gd name="connsiteY300" fmla="*/ 2481956 h 2660499"/>
                  <a:gd name="connsiteX301" fmla="*/ 2614254 w 3543300"/>
                  <a:gd name="connsiteY301" fmla="*/ 2500722 h 2660499"/>
                  <a:gd name="connsiteX302" fmla="*/ 2613716 w 3543300"/>
                  <a:gd name="connsiteY302" fmla="*/ 2515198 h 2660499"/>
                  <a:gd name="connsiteX303" fmla="*/ 2621794 w 3543300"/>
                  <a:gd name="connsiteY303" fmla="*/ 2523777 h 2660499"/>
                  <a:gd name="connsiteX304" fmla="*/ 2613716 w 3543300"/>
                  <a:gd name="connsiteY304" fmla="*/ 2530211 h 2660499"/>
                  <a:gd name="connsiteX305" fmla="*/ 2633104 w 3543300"/>
                  <a:gd name="connsiteY305" fmla="*/ 2555947 h 2660499"/>
                  <a:gd name="connsiteX306" fmla="*/ 2644953 w 3543300"/>
                  <a:gd name="connsiteY306" fmla="*/ 2561845 h 2660499"/>
                  <a:gd name="connsiteX307" fmla="*/ 2649800 w 3543300"/>
                  <a:gd name="connsiteY307" fmla="*/ 2566670 h 2660499"/>
                  <a:gd name="connsiteX308" fmla="*/ 2672421 w 3543300"/>
                  <a:gd name="connsiteY308" fmla="*/ 2589725 h 2660499"/>
                  <a:gd name="connsiteX309" fmla="*/ 2695041 w 3543300"/>
                  <a:gd name="connsiteY309" fmla="*/ 2589189 h 2660499"/>
                  <a:gd name="connsiteX310" fmla="*/ 2712814 w 3543300"/>
                  <a:gd name="connsiteY310" fmla="*/ 2582755 h 2660499"/>
                  <a:gd name="connsiteX311" fmla="*/ 2728971 w 3543300"/>
                  <a:gd name="connsiteY311" fmla="*/ 2571496 h 2660499"/>
                  <a:gd name="connsiteX312" fmla="*/ 2748360 w 3543300"/>
                  <a:gd name="connsiteY312" fmla="*/ 2571496 h 2660499"/>
                  <a:gd name="connsiteX313" fmla="*/ 2762363 w 3543300"/>
                  <a:gd name="connsiteY313" fmla="*/ 2578466 h 2660499"/>
                  <a:gd name="connsiteX314" fmla="*/ 2775827 w 3543300"/>
                  <a:gd name="connsiteY314" fmla="*/ 2579538 h 2660499"/>
                  <a:gd name="connsiteX315" fmla="*/ 2785522 w 3543300"/>
                  <a:gd name="connsiteY315" fmla="*/ 2589725 h 2660499"/>
                  <a:gd name="connsiteX316" fmla="*/ 2795216 w 3543300"/>
                  <a:gd name="connsiteY316" fmla="*/ 2594551 h 2660499"/>
                  <a:gd name="connsiteX317" fmla="*/ 2796832 w 3543300"/>
                  <a:gd name="connsiteY317" fmla="*/ 2608491 h 2660499"/>
                  <a:gd name="connsiteX318" fmla="*/ 2805988 w 3543300"/>
                  <a:gd name="connsiteY318" fmla="*/ 2620287 h 2660499"/>
                  <a:gd name="connsiteX319" fmla="*/ 2812451 w 3543300"/>
                  <a:gd name="connsiteY319" fmla="*/ 2639589 h 2660499"/>
                  <a:gd name="connsiteX320" fmla="*/ 2809758 w 3543300"/>
                  <a:gd name="connsiteY320" fmla="*/ 2647631 h 2660499"/>
                  <a:gd name="connsiteX321" fmla="*/ 2804911 w 3543300"/>
                  <a:gd name="connsiteY321" fmla="*/ 2656746 h 2660499"/>
                  <a:gd name="connsiteX322" fmla="*/ 2797909 w 3543300"/>
                  <a:gd name="connsiteY322" fmla="*/ 2660499 h 2660499"/>
                  <a:gd name="connsiteX323" fmla="*/ 2777443 w 3543300"/>
                  <a:gd name="connsiteY323" fmla="*/ 2651921 h 2660499"/>
                  <a:gd name="connsiteX324" fmla="*/ 2773673 w 3543300"/>
                  <a:gd name="connsiteY324" fmla="*/ 2639053 h 2660499"/>
                  <a:gd name="connsiteX325" fmla="*/ 2764517 w 3543300"/>
                  <a:gd name="connsiteY325" fmla="*/ 2629938 h 2660499"/>
                  <a:gd name="connsiteX326" fmla="*/ 2763979 w 3543300"/>
                  <a:gd name="connsiteY326" fmla="*/ 2618678 h 2660499"/>
                  <a:gd name="connsiteX327" fmla="*/ 2770442 w 3543300"/>
                  <a:gd name="connsiteY327" fmla="*/ 2610636 h 2660499"/>
                  <a:gd name="connsiteX328" fmla="*/ 2767210 w 3543300"/>
                  <a:gd name="connsiteY328" fmla="*/ 2600449 h 2660499"/>
                  <a:gd name="connsiteX329" fmla="*/ 2751591 w 3543300"/>
                  <a:gd name="connsiteY329" fmla="*/ 2599376 h 2660499"/>
                  <a:gd name="connsiteX330" fmla="*/ 2732203 w 3543300"/>
                  <a:gd name="connsiteY330" fmla="*/ 2589725 h 2660499"/>
                  <a:gd name="connsiteX331" fmla="*/ 2717661 w 3543300"/>
                  <a:gd name="connsiteY331" fmla="*/ 2605810 h 2660499"/>
                  <a:gd name="connsiteX332" fmla="*/ 2709582 w 3543300"/>
                  <a:gd name="connsiteY332" fmla="*/ 2619751 h 2660499"/>
                  <a:gd name="connsiteX333" fmla="*/ 2697734 w 3543300"/>
                  <a:gd name="connsiteY333" fmla="*/ 2626185 h 2660499"/>
                  <a:gd name="connsiteX334" fmla="*/ 2709044 w 3543300"/>
                  <a:gd name="connsiteY334" fmla="*/ 2641197 h 2660499"/>
                  <a:gd name="connsiteX335" fmla="*/ 2699888 w 3543300"/>
                  <a:gd name="connsiteY335" fmla="*/ 2652457 h 2660499"/>
                  <a:gd name="connsiteX336" fmla="*/ 2671882 w 3543300"/>
                  <a:gd name="connsiteY336" fmla="*/ 2655138 h 2660499"/>
                  <a:gd name="connsiteX337" fmla="*/ 2662188 w 3543300"/>
                  <a:gd name="connsiteY337" fmla="*/ 2639053 h 2660499"/>
                  <a:gd name="connsiteX338" fmla="*/ 2643337 w 3543300"/>
                  <a:gd name="connsiteY338" fmla="*/ 2632619 h 2660499"/>
                  <a:gd name="connsiteX339" fmla="*/ 2623949 w 3543300"/>
                  <a:gd name="connsiteY339" fmla="*/ 2631546 h 2660499"/>
                  <a:gd name="connsiteX340" fmla="*/ 2611023 w 3543300"/>
                  <a:gd name="connsiteY340" fmla="*/ 2629938 h 2660499"/>
                  <a:gd name="connsiteX341" fmla="*/ 2604560 w 3543300"/>
                  <a:gd name="connsiteY341" fmla="*/ 2609027 h 2660499"/>
                  <a:gd name="connsiteX342" fmla="*/ 2598097 w 3543300"/>
                  <a:gd name="connsiteY342" fmla="*/ 2592406 h 2660499"/>
                  <a:gd name="connsiteX343" fmla="*/ 2592711 w 3543300"/>
                  <a:gd name="connsiteY343" fmla="*/ 2584900 h 2660499"/>
                  <a:gd name="connsiteX344" fmla="*/ 2586248 w 3543300"/>
                  <a:gd name="connsiteY344" fmla="*/ 2573104 h 2660499"/>
                  <a:gd name="connsiteX345" fmla="*/ 2577092 w 3543300"/>
                  <a:gd name="connsiteY345" fmla="*/ 2573640 h 2660499"/>
                  <a:gd name="connsiteX346" fmla="*/ 2570091 w 3543300"/>
                  <a:gd name="connsiteY346" fmla="*/ 2577930 h 2660499"/>
                  <a:gd name="connsiteX347" fmla="*/ 2557704 w 3543300"/>
                  <a:gd name="connsiteY347" fmla="*/ 2574713 h 2660499"/>
                  <a:gd name="connsiteX348" fmla="*/ 2550702 w 3543300"/>
                  <a:gd name="connsiteY348" fmla="*/ 2568279 h 2660499"/>
                  <a:gd name="connsiteX349" fmla="*/ 2538315 w 3543300"/>
                  <a:gd name="connsiteY349" fmla="*/ 2553802 h 2660499"/>
                  <a:gd name="connsiteX350" fmla="*/ 2536160 w 3543300"/>
                  <a:gd name="connsiteY350" fmla="*/ 2538254 h 2660499"/>
                  <a:gd name="connsiteX351" fmla="*/ 2538315 w 3543300"/>
                  <a:gd name="connsiteY351" fmla="*/ 2524849 h 2660499"/>
                  <a:gd name="connsiteX352" fmla="*/ 2527005 w 3543300"/>
                  <a:gd name="connsiteY352" fmla="*/ 2518415 h 2660499"/>
                  <a:gd name="connsiteX353" fmla="*/ 2515695 w 3543300"/>
                  <a:gd name="connsiteY353" fmla="*/ 2502330 h 2660499"/>
                  <a:gd name="connsiteX354" fmla="*/ 2502230 w 3543300"/>
                  <a:gd name="connsiteY354" fmla="*/ 2493216 h 2660499"/>
                  <a:gd name="connsiteX355" fmla="*/ 2484457 w 3543300"/>
                  <a:gd name="connsiteY355" fmla="*/ 2481956 h 2660499"/>
                  <a:gd name="connsiteX356" fmla="*/ 2461837 w 3543300"/>
                  <a:gd name="connsiteY356" fmla="*/ 2477131 h 2660499"/>
                  <a:gd name="connsiteX357" fmla="*/ 2434908 w 3543300"/>
                  <a:gd name="connsiteY357" fmla="*/ 2471769 h 2660499"/>
                  <a:gd name="connsiteX358" fmla="*/ 2411749 w 3543300"/>
                  <a:gd name="connsiteY358" fmla="*/ 2465335 h 2660499"/>
                  <a:gd name="connsiteX359" fmla="*/ 2404209 w 3543300"/>
                  <a:gd name="connsiteY359" fmla="*/ 2453003 h 2660499"/>
                  <a:gd name="connsiteX360" fmla="*/ 2384282 w 3543300"/>
                  <a:gd name="connsiteY360" fmla="*/ 2457829 h 2660499"/>
                  <a:gd name="connsiteX361" fmla="*/ 2362200 w 3543300"/>
                  <a:gd name="connsiteY361" fmla="*/ 2452467 h 2660499"/>
                  <a:gd name="connsiteX362" fmla="*/ 2340657 w 3543300"/>
                  <a:gd name="connsiteY362" fmla="*/ 2432093 h 2660499"/>
                  <a:gd name="connsiteX363" fmla="*/ 2322884 w 3543300"/>
                  <a:gd name="connsiteY363" fmla="*/ 2412791 h 2660499"/>
                  <a:gd name="connsiteX364" fmla="*/ 2310497 w 3543300"/>
                  <a:gd name="connsiteY364" fmla="*/ 2403140 h 2660499"/>
                  <a:gd name="connsiteX365" fmla="*/ 2286261 w 3543300"/>
                  <a:gd name="connsiteY365" fmla="*/ 2389736 h 2660499"/>
                  <a:gd name="connsiteX366" fmla="*/ 2278182 w 3543300"/>
                  <a:gd name="connsiteY366" fmla="*/ 2383302 h 2660499"/>
                  <a:gd name="connsiteX367" fmla="*/ 2263640 w 3543300"/>
                  <a:gd name="connsiteY367" fmla="*/ 2380085 h 2660499"/>
                  <a:gd name="connsiteX368" fmla="*/ 2240482 w 3543300"/>
                  <a:gd name="connsiteY368" fmla="*/ 2389736 h 2660499"/>
                  <a:gd name="connsiteX369" fmla="*/ 2230787 w 3543300"/>
                  <a:gd name="connsiteY369" fmla="*/ 2396706 h 2660499"/>
                  <a:gd name="connsiteX370" fmla="*/ 2216246 w 3543300"/>
                  <a:gd name="connsiteY370" fmla="*/ 2405821 h 2660499"/>
                  <a:gd name="connsiteX371" fmla="*/ 2173159 w 3543300"/>
                  <a:gd name="connsiteY371" fmla="*/ 2380085 h 2660499"/>
                  <a:gd name="connsiteX372" fmla="*/ 2142461 w 3543300"/>
                  <a:gd name="connsiteY372" fmla="*/ 2378476 h 2660499"/>
                  <a:gd name="connsiteX373" fmla="*/ 2120917 w 3543300"/>
                  <a:gd name="connsiteY373" fmla="*/ 2375259 h 2660499"/>
                  <a:gd name="connsiteX374" fmla="*/ 2078908 w 3543300"/>
                  <a:gd name="connsiteY374" fmla="*/ 2351668 h 2660499"/>
                  <a:gd name="connsiteX375" fmla="*/ 2030436 w 3543300"/>
                  <a:gd name="connsiteY375" fmla="*/ 2331830 h 2660499"/>
                  <a:gd name="connsiteX376" fmla="*/ 2011586 w 3543300"/>
                  <a:gd name="connsiteY376" fmla="*/ 2313064 h 2660499"/>
                  <a:gd name="connsiteX377" fmla="*/ 1980887 w 3543300"/>
                  <a:gd name="connsiteY377" fmla="*/ 2316281 h 2660499"/>
                  <a:gd name="connsiteX378" fmla="*/ 1962576 w 3543300"/>
                  <a:gd name="connsiteY378" fmla="*/ 2288401 h 2660499"/>
                  <a:gd name="connsiteX379" fmla="*/ 1910872 w 3543300"/>
                  <a:gd name="connsiteY379" fmla="*/ 2253014 h 2660499"/>
                  <a:gd name="connsiteX380" fmla="*/ 1914104 w 3543300"/>
                  <a:gd name="connsiteY380" fmla="*/ 2222452 h 2660499"/>
                  <a:gd name="connsiteX381" fmla="*/ 1917874 w 3543300"/>
                  <a:gd name="connsiteY381" fmla="*/ 2197252 h 2660499"/>
                  <a:gd name="connsiteX382" fmla="*/ 1910872 w 3543300"/>
                  <a:gd name="connsiteY382" fmla="*/ 2174197 h 2660499"/>
                  <a:gd name="connsiteX383" fmla="*/ 1888791 w 3543300"/>
                  <a:gd name="connsiteY383" fmla="*/ 2148998 h 2660499"/>
                  <a:gd name="connsiteX384" fmla="*/ 1872633 w 3543300"/>
                  <a:gd name="connsiteY384" fmla="*/ 2115219 h 2660499"/>
                  <a:gd name="connsiteX385" fmla="*/ 1839780 w 3543300"/>
                  <a:gd name="connsiteY385" fmla="*/ 2097526 h 2660499"/>
                  <a:gd name="connsiteX386" fmla="*/ 1823623 w 3543300"/>
                  <a:gd name="connsiteY386" fmla="*/ 2079296 h 2660499"/>
                  <a:gd name="connsiteX387" fmla="*/ 1804773 w 3543300"/>
                  <a:gd name="connsiteY387" fmla="*/ 2066428 h 2660499"/>
                  <a:gd name="connsiteX388" fmla="*/ 1813928 w 3543300"/>
                  <a:gd name="connsiteY388" fmla="*/ 2044445 h 2660499"/>
                  <a:gd name="connsiteX389" fmla="*/ 1769227 w 3543300"/>
                  <a:gd name="connsiteY389" fmla="*/ 2021926 h 2660499"/>
                  <a:gd name="connsiteX390" fmla="*/ 1761148 w 3543300"/>
                  <a:gd name="connsiteY390" fmla="*/ 1997799 h 2660499"/>
                  <a:gd name="connsiteX391" fmla="*/ 1743375 w 3543300"/>
                  <a:gd name="connsiteY391" fmla="*/ 1979569 h 2660499"/>
                  <a:gd name="connsiteX392" fmla="*/ 1723986 w 3543300"/>
                  <a:gd name="connsiteY392" fmla="*/ 1953834 h 2660499"/>
                  <a:gd name="connsiteX393" fmla="*/ 1711060 w 3543300"/>
                  <a:gd name="connsiteY393" fmla="*/ 1932923 h 2660499"/>
                  <a:gd name="connsiteX394" fmla="*/ 1693287 w 3543300"/>
                  <a:gd name="connsiteY394" fmla="*/ 1925417 h 2660499"/>
                  <a:gd name="connsiteX395" fmla="*/ 1689517 w 3543300"/>
                  <a:gd name="connsiteY395" fmla="*/ 1894855 h 2660499"/>
                  <a:gd name="connsiteX396" fmla="*/ 1673898 w 3543300"/>
                  <a:gd name="connsiteY396" fmla="*/ 1875017 h 2660499"/>
                  <a:gd name="connsiteX397" fmla="*/ 1670128 w 3543300"/>
                  <a:gd name="connsiteY397" fmla="*/ 1862149 h 2660499"/>
                  <a:gd name="connsiteX398" fmla="*/ 1648047 w 3543300"/>
                  <a:gd name="connsiteY398" fmla="*/ 1860541 h 2660499"/>
                  <a:gd name="connsiteX399" fmla="*/ 1641045 w 3543300"/>
                  <a:gd name="connsiteY399" fmla="*/ 1870728 h 2660499"/>
                  <a:gd name="connsiteX400" fmla="*/ 1643199 w 3543300"/>
                  <a:gd name="connsiteY400" fmla="*/ 1883060 h 2660499"/>
                  <a:gd name="connsiteX401" fmla="*/ 1654510 w 3543300"/>
                  <a:gd name="connsiteY401" fmla="*/ 1894319 h 2660499"/>
                  <a:gd name="connsiteX402" fmla="*/ 1658818 w 3543300"/>
                  <a:gd name="connsiteY402" fmla="*/ 1913621 h 2660499"/>
                  <a:gd name="connsiteX403" fmla="*/ 1668513 w 3543300"/>
                  <a:gd name="connsiteY403" fmla="*/ 1931315 h 2660499"/>
                  <a:gd name="connsiteX404" fmla="*/ 1691133 w 3543300"/>
                  <a:gd name="connsiteY404" fmla="*/ 1952761 h 2660499"/>
                  <a:gd name="connsiteX405" fmla="*/ 1706213 w 3543300"/>
                  <a:gd name="connsiteY405" fmla="*/ 1974744 h 2660499"/>
                  <a:gd name="connsiteX406" fmla="*/ 1723986 w 3543300"/>
                  <a:gd name="connsiteY406" fmla="*/ 2005305 h 2660499"/>
                  <a:gd name="connsiteX407" fmla="*/ 1744991 w 3543300"/>
                  <a:gd name="connsiteY407" fmla="*/ 2033186 h 2660499"/>
                  <a:gd name="connsiteX408" fmla="*/ 1752531 w 3543300"/>
                  <a:gd name="connsiteY408" fmla="*/ 2058922 h 2660499"/>
                  <a:gd name="connsiteX409" fmla="*/ 1769227 w 3543300"/>
                  <a:gd name="connsiteY409" fmla="*/ 2074471 h 2660499"/>
                  <a:gd name="connsiteX410" fmla="*/ 1769227 w 3543300"/>
                  <a:gd name="connsiteY410" fmla="*/ 2090556 h 2660499"/>
                  <a:gd name="connsiteX411" fmla="*/ 1817698 w 3543300"/>
                  <a:gd name="connsiteY411" fmla="*/ 2148461 h 2660499"/>
                  <a:gd name="connsiteX412" fmla="*/ 1811236 w 3543300"/>
                  <a:gd name="connsiteY412" fmla="*/ 2163474 h 2660499"/>
                  <a:gd name="connsiteX413" fmla="*/ 1794540 w 3543300"/>
                  <a:gd name="connsiteY413" fmla="*/ 2158649 h 2660499"/>
                  <a:gd name="connsiteX414" fmla="*/ 1744991 w 3543300"/>
                  <a:gd name="connsiteY414" fmla="*/ 2113075 h 2660499"/>
                  <a:gd name="connsiteX415" fmla="*/ 1721832 w 3543300"/>
                  <a:gd name="connsiteY415" fmla="*/ 2108249 h 2660499"/>
                  <a:gd name="connsiteX416" fmla="*/ 1726679 w 3543300"/>
                  <a:gd name="connsiteY416" fmla="*/ 2087875 h 2660499"/>
                  <a:gd name="connsiteX417" fmla="*/ 1733142 w 3543300"/>
                  <a:gd name="connsiteY417" fmla="*/ 2069645 h 2660499"/>
                  <a:gd name="connsiteX418" fmla="*/ 1711060 w 3543300"/>
                  <a:gd name="connsiteY418" fmla="*/ 2065356 h 2660499"/>
                  <a:gd name="connsiteX419" fmla="*/ 1699750 w 3543300"/>
                  <a:gd name="connsiteY419" fmla="*/ 2046054 h 2660499"/>
                  <a:gd name="connsiteX420" fmla="*/ 1685208 w 3543300"/>
                  <a:gd name="connsiteY420" fmla="*/ 2034794 h 2660499"/>
                  <a:gd name="connsiteX421" fmla="*/ 1672283 w 3543300"/>
                  <a:gd name="connsiteY421" fmla="*/ 2029433 h 2660499"/>
                  <a:gd name="connsiteX422" fmla="*/ 1657741 w 3543300"/>
                  <a:gd name="connsiteY422" fmla="*/ 2028360 h 2660499"/>
                  <a:gd name="connsiteX423" fmla="*/ 1642661 w 3543300"/>
                  <a:gd name="connsiteY423" fmla="*/ 2006914 h 2660499"/>
                  <a:gd name="connsiteX424" fmla="*/ 1663665 w 3543300"/>
                  <a:gd name="connsiteY424" fmla="*/ 1991365 h 2660499"/>
                  <a:gd name="connsiteX425" fmla="*/ 1671744 w 3543300"/>
                  <a:gd name="connsiteY425" fmla="*/ 1978497 h 2660499"/>
                  <a:gd name="connsiteX426" fmla="*/ 1657202 w 3543300"/>
                  <a:gd name="connsiteY426" fmla="*/ 1957587 h 2660499"/>
                  <a:gd name="connsiteX427" fmla="*/ 1630274 w 3543300"/>
                  <a:gd name="connsiteY427" fmla="*/ 1947936 h 2660499"/>
                  <a:gd name="connsiteX428" fmla="*/ 1618963 w 3543300"/>
                  <a:gd name="connsiteY428" fmla="*/ 1929706 h 2660499"/>
                  <a:gd name="connsiteX429" fmla="*/ 1617348 w 3543300"/>
                  <a:gd name="connsiteY429" fmla="*/ 1905579 h 2660499"/>
                  <a:gd name="connsiteX430" fmla="*/ 1606038 w 3543300"/>
                  <a:gd name="connsiteY430" fmla="*/ 1881987 h 2660499"/>
                  <a:gd name="connsiteX431" fmla="*/ 1592573 w 3543300"/>
                  <a:gd name="connsiteY431" fmla="*/ 1859468 h 2660499"/>
                  <a:gd name="connsiteX432" fmla="*/ 1589342 w 3543300"/>
                  <a:gd name="connsiteY432" fmla="*/ 1840166 h 2660499"/>
                  <a:gd name="connsiteX433" fmla="*/ 1581802 w 3543300"/>
                  <a:gd name="connsiteY433" fmla="*/ 1819256 h 2660499"/>
                  <a:gd name="connsiteX434" fmla="*/ 1508555 w 3543300"/>
                  <a:gd name="connsiteY434" fmla="*/ 1768857 h 2660499"/>
                  <a:gd name="connsiteX435" fmla="*/ 1457390 w 3543300"/>
                  <a:gd name="connsiteY435" fmla="*/ 1736687 h 2660499"/>
                  <a:gd name="connsiteX436" fmla="*/ 1428307 w 3543300"/>
                  <a:gd name="connsiteY436" fmla="*/ 1675564 h 2660499"/>
                  <a:gd name="connsiteX437" fmla="*/ 1392222 w 3543300"/>
                  <a:gd name="connsiteY437" fmla="*/ 1640177 h 2660499"/>
                  <a:gd name="connsiteX438" fmla="*/ 1363139 w 3543300"/>
                  <a:gd name="connsiteY438" fmla="*/ 1553854 h 2660499"/>
                  <a:gd name="connsiteX439" fmla="*/ 1358831 w 3543300"/>
                  <a:gd name="connsiteY439" fmla="*/ 1480936 h 2660499"/>
                  <a:gd name="connsiteX440" fmla="*/ 1340519 w 3543300"/>
                  <a:gd name="connsiteY440" fmla="*/ 1418741 h 2660499"/>
                  <a:gd name="connsiteX441" fmla="*/ 1363678 w 3543300"/>
                  <a:gd name="connsiteY441" fmla="*/ 1388179 h 2660499"/>
                  <a:gd name="connsiteX442" fmla="*/ 1371218 w 3543300"/>
                  <a:gd name="connsiteY442" fmla="*/ 1265397 h 2660499"/>
                  <a:gd name="connsiteX443" fmla="*/ 1337826 w 3543300"/>
                  <a:gd name="connsiteY443" fmla="*/ 1191407 h 2660499"/>
                  <a:gd name="connsiteX444" fmla="*/ 1308204 w 3543300"/>
                  <a:gd name="connsiteY444" fmla="*/ 1153339 h 2660499"/>
                  <a:gd name="connsiteX445" fmla="*/ 1250038 w 3543300"/>
                  <a:gd name="connsiteY445" fmla="*/ 1116344 h 2660499"/>
                  <a:gd name="connsiteX446" fmla="*/ 1250038 w 3543300"/>
                  <a:gd name="connsiteY446" fmla="*/ 1052004 h 2660499"/>
                  <a:gd name="connsiteX447" fmla="*/ 1224186 w 3543300"/>
                  <a:gd name="connsiteY447" fmla="*/ 1006430 h 2660499"/>
                  <a:gd name="connsiteX448" fmla="*/ 1182177 w 3543300"/>
                  <a:gd name="connsiteY448" fmla="*/ 964609 h 2660499"/>
                  <a:gd name="connsiteX449" fmla="*/ 1162789 w 3543300"/>
                  <a:gd name="connsiteY449" fmla="*/ 880967 h 2660499"/>
                  <a:gd name="connsiteX450" fmla="*/ 1099775 w 3543300"/>
                  <a:gd name="connsiteY450" fmla="*/ 902414 h 2660499"/>
                  <a:gd name="connsiteX451" fmla="*/ 1079309 w 3543300"/>
                  <a:gd name="connsiteY451" fmla="*/ 879895 h 2660499"/>
                  <a:gd name="connsiteX452" fmla="*/ 1067460 w 3543300"/>
                  <a:gd name="connsiteY452" fmla="*/ 837538 h 2660499"/>
                  <a:gd name="connsiteX453" fmla="*/ 1025990 w 3543300"/>
                  <a:gd name="connsiteY453" fmla="*/ 781240 h 2660499"/>
                  <a:gd name="connsiteX454" fmla="*/ 962976 w 3543300"/>
                  <a:gd name="connsiteY454" fmla="*/ 678297 h 2660499"/>
                  <a:gd name="connsiteX455" fmla="*/ 912889 w 3543300"/>
                  <a:gd name="connsiteY455" fmla="*/ 631650 h 2660499"/>
                  <a:gd name="connsiteX456" fmla="*/ 805712 w 3543300"/>
                  <a:gd name="connsiteY456" fmla="*/ 588221 h 2660499"/>
                  <a:gd name="connsiteX457" fmla="*/ 754008 w 3543300"/>
                  <a:gd name="connsiteY457" fmla="*/ 583395 h 2660499"/>
                  <a:gd name="connsiteX458" fmla="*/ 709306 w 3543300"/>
                  <a:gd name="connsiteY458" fmla="*/ 572672 h 2660499"/>
                  <a:gd name="connsiteX459" fmla="*/ 684532 w 3543300"/>
                  <a:gd name="connsiteY459" fmla="*/ 538894 h 2660499"/>
                  <a:gd name="connsiteX460" fmla="*/ 644677 w 3543300"/>
                  <a:gd name="connsiteY460" fmla="*/ 543719 h 2660499"/>
                  <a:gd name="connsiteX461" fmla="*/ 652756 w 3543300"/>
                  <a:gd name="connsiteY461" fmla="*/ 569455 h 2660499"/>
                  <a:gd name="connsiteX462" fmla="*/ 667297 w 3543300"/>
                  <a:gd name="connsiteY462" fmla="*/ 593582 h 2660499"/>
                  <a:gd name="connsiteX463" fmla="*/ 628520 w 3543300"/>
                  <a:gd name="connsiteY463" fmla="*/ 595191 h 2660499"/>
                  <a:gd name="connsiteX464" fmla="*/ 605900 w 3543300"/>
                  <a:gd name="connsiteY464" fmla="*/ 608059 h 2660499"/>
                  <a:gd name="connsiteX465" fmla="*/ 535885 w 3543300"/>
                  <a:gd name="connsiteY465" fmla="*/ 633795 h 2660499"/>
                  <a:gd name="connsiteX466" fmla="*/ 494414 w 3543300"/>
                  <a:gd name="connsiteY466" fmla="*/ 591438 h 2660499"/>
                  <a:gd name="connsiteX467" fmla="*/ 445404 w 3543300"/>
                  <a:gd name="connsiteY467" fmla="*/ 627361 h 2660499"/>
                  <a:gd name="connsiteX468" fmla="*/ 492260 w 3543300"/>
                  <a:gd name="connsiteY468" fmla="*/ 638084 h 2660499"/>
                  <a:gd name="connsiteX469" fmla="*/ 471255 w 3543300"/>
                  <a:gd name="connsiteY469" fmla="*/ 665965 h 2660499"/>
                  <a:gd name="connsiteX470" fmla="*/ 436248 w 3543300"/>
                  <a:gd name="connsiteY470" fmla="*/ 702960 h 2660499"/>
                  <a:gd name="connsiteX471" fmla="*/ 402317 w 3543300"/>
                  <a:gd name="connsiteY471" fmla="*/ 724943 h 2660499"/>
                  <a:gd name="connsiteX472" fmla="*/ 373234 w 3543300"/>
                  <a:gd name="connsiteY472" fmla="*/ 754432 h 2660499"/>
                  <a:gd name="connsiteX473" fmla="*/ 334457 w 3543300"/>
                  <a:gd name="connsiteY473" fmla="*/ 784457 h 2660499"/>
                  <a:gd name="connsiteX474" fmla="*/ 303219 w 3543300"/>
                  <a:gd name="connsiteY474" fmla="*/ 824670 h 2660499"/>
                  <a:gd name="connsiteX475" fmla="*/ 254747 w 3543300"/>
                  <a:gd name="connsiteY475" fmla="*/ 840755 h 2660499"/>
                  <a:gd name="connsiteX476" fmla="*/ 216508 w 3543300"/>
                  <a:gd name="connsiteY476" fmla="*/ 867027 h 2660499"/>
                  <a:gd name="connsiteX477" fmla="*/ 167498 w 3543300"/>
                  <a:gd name="connsiteY477" fmla="*/ 895444 h 2660499"/>
                  <a:gd name="connsiteX478" fmla="*/ 50088 w 3543300"/>
                  <a:gd name="connsiteY478" fmla="*/ 955494 h 2660499"/>
                  <a:gd name="connsiteX479" fmla="*/ 0 w 3543300"/>
                  <a:gd name="connsiteY479" fmla="*/ 972651 h 2660499"/>
                  <a:gd name="connsiteX480" fmla="*/ 0 w 3543300"/>
                  <a:gd name="connsiteY480" fmla="*/ 947452 h 2660499"/>
                  <a:gd name="connsiteX481" fmla="*/ 69477 w 3543300"/>
                  <a:gd name="connsiteY481" fmla="*/ 931367 h 2660499"/>
                  <a:gd name="connsiteX482" fmla="*/ 135183 w 3543300"/>
                  <a:gd name="connsiteY482" fmla="*/ 867027 h 2660499"/>
                  <a:gd name="connsiteX483" fmla="*/ 210045 w 3543300"/>
                  <a:gd name="connsiteY483" fmla="*/ 824670 h 2660499"/>
                  <a:gd name="connsiteX484" fmla="*/ 285446 w 3543300"/>
                  <a:gd name="connsiteY484" fmla="*/ 773734 h 2660499"/>
                  <a:gd name="connsiteX485" fmla="*/ 322608 w 3543300"/>
                  <a:gd name="connsiteY485" fmla="*/ 739956 h 2660499"/>
                  <a:gd name="connsiteX486" fmla="*/ 342535 w 3543300"/>
                  <a:gd name="connsiteY486" fmla="*/ 706177 h 2660499"/>
                  <a:gd name="connsiteX487" fmla="*/ 343613 w 3543300"/>
                  <a:gd name="connsiteY487" fmla="*/ 681514 h 2660499"/>
                  <a:gd name="connsiteX488" fmla="*/ 316684 w 3543300"/>
                  <a:gd name="connsiteY488" fmla="*/ 662748 h 2660499"/>
                  <a:gd name="connsiteX489" fmla="*/ 285985 w 3543300"/>
                  <a:gd name="connsiteY489" fmla="*/ 676688 h 2660499"/>
                  <a:gd name="connsiteX490" fmla="*/ 250439 w 3543300"/>
                  <a:gd name="connsiteY490" fmla="*/ 686339 h 2660499"/>
                  <a:gd name="connsiteX491" fmla="*/ 219740 w 3543300"/>
                  <a:gd name="connsiteY491" fmla="*/ 657922 h 2660499"/>
                  <a:gd name="connsiteX492" fmla="*/ 235897 w 3543300"/>
                  <a:gd name="connsiteY492" fmla="*/ 622535 h 2660499"/>
                  <a:gd name="connsiteX493" fmla="*/ 220817 w 3543300"/>
                  <a:gd name="connsiteY493" fmla="*/ 591974 h 2660499"/>
                  <a:gd name="connsiteX494" fmla="*/ 178808 w 3543300"/>
                  <a:gd name="connsiteY494" fmla="*/ 604306 h 2660499"/>
                  <a:gd name="connsiteX495" fmla="*/ 148647 w 3543300"/>
                  <a:gd name="connsiteY495" fmla="*/ 595191 h 2660499"/>
                  <a:gd name="connsiteX496" fmla="*/ 122257 w 3543300"/>
                  <a:gd name="connsiteY496" fmla="*/ 596263 h 2660499"/>
                  <a:gd name="connsiteX497" fmla="*/ 112563 w 3543300"/>
                  <a:gd name="connsiteY497" fmla="*/ 615565 h 2660499"/>
                  <a:gd name="connsiteX498" fmla="*/ 85095 w 3543300"/>
                  <a:gd name="connsiteY498" fmla="*/ 610740 h 2660499"/>
                  <a:gd name="connsiteX499" fmla="*/ 78632 w 3543300"/>
                  <a:gd name="connsiteY499" fmla="*/ 576961 h 2660499"/>
                  <a:gd name="connsiteX500" fmla="*/ 127104 w 3543300"/>
                  <a:gd name="connsiteY500" fmla="*/ 566238 h 2660499"/>
                  <a:gd name="connsiteX501" fmla="*/ 119026 w 3543300"/>
                  <a:gd name="connsiteY501" fmla="*/ 517447 h 2660499"/>
                  <a:gd name="connsiteX502" fmla="*/ 86711 w 3543300"/>
                  <a:gd name="connsiteY502" fmla="*/ 495464 h 2660499"/>
                  <a:gd name="connsiteX503" fmla="*/ 107716 w 3543300"/>
                  <a:gd name="connsiteY503" fmla="*/ 463294 h 2660499"/>
                  <a:gd name="connsiteX504" fmla="*/ 147032 w 3543300"/>
                  <a:gd name="connsiteY504" fmla="*/ 382333 h 2660499"/>
                  <a:gd name="connsiteX505" fmla="*/ 185809 w 3543300"/>
                  <a:gd name="connsiteY505" fmla="*/ 393593 h 2660499"/>
                  <a:gd name="connsiteX506" fmla="*/ 203044 w 3543300"/>
                  <a:gd name="connsiteY506" fmla="*/ 357134 h 2660499"/>
                  <a:gd name="connsiteX507" fmla="*/ 261749 w 3543300"/>
                  <a:gd name="connsiteY507" fmla="*/ 342121 h 2660499"/>
                  <a:gd name="connsiteX508" fmla="*/ 248823 w 3543300"/>
                  <a:gd name="connsiteY508" fmla="*/ 300836 h 2660499"/>
                  <a:gd name="connsiteX509" fmla="*/ 215970 w 3543300"/>
                  <a:gd name="connsiteY509" fmla="*/ 290649 h 2660499"/>
                  <a:gd name="connsiteX510" fmla="*/ 194965 w 3543300"/>
                  <a:gd name="connsiteY510" fmla="*/ 307270 h 2660499"/>
                  <a:gd name="connsiteX511" fmla="*/ 151340 w 3543300"/>
                  <a:gd name="connsiteY511" fmla="*/ 298692 h 2660499"/>
                  <a:gd name="connsiteX512" fmla="*/ 103407 w 3543300"/>
                  <a:gd name="connsiteY512" fmla="*/ 299228 h 2660499"/>
                  <a:gd name="connsiteX513" fmla="*/ 77555 w 3543300"/>
                  <a:gd name="connsiteY513" fmla="*/ 252581 h 2660499"/>
                  <a:gd name="connsiteX514" fmla="*/ 43625 w 3543300"/>
                  <a:gd name="connsiteY514" fmla="*/ 217195 h 2660499"/>
                  <a:gd name="connsiteX515" fmla="*/ 67861 w 3543300"/>
                  <a:gd name="connsiteY515" fmla="*/ 187705 h 2660499"/>
                  <a:gd name="connsiteX516" fmla="*/ 93174 w 3543300"/>
                  <a:gd name="connsiteY516" fmla="*/ 165723 h 2660499"/>
                  <a:gd name="connsiteX517" fmla="*/ 103407 w 3543300"/>
                  <a:gd name="connsiteY517" fmla="*/ 148029 h 2660499"/>
                  <a:gd name="connsiteX518" fmla="*/ 168036 w 3543300"/>
                  <a:gd name="connsiteY518" fmla="*/ 133553 h 2660499"/>
                  <a:gd name="connsiteX519" fmla="*/ 174499 w 3543300"/>
                  <a:gd name="connsiteY519" fmla="*/ 166795 h 2660499"/>
                  <a:gd name="connsiteX520" fmla="*/ 206814 w 3543300"/>
                  <a:gd name="connsiteY520" fmla="*/ 181808 h 2660499"/>
                  <a:gd name="connsiteX521" fmla="*/ 248823 w 3543300"/>
                  <a:gd name="connsiteY521" fmla="*/ 160897 h 2660499"/>
                  <a:gd name="connsiteX522" fmla="*/ 115654 w 3543300"/>
                  <a:gd name="connsiteY522" fmla="*/ 34511 h 2660499"/>
                  <a:gd name="connsiteX523" fmla="*/ 97631 w 3543300"/>
                  <a:gd name="connsiteY523" fmla="*/ 8317 h 2660499"/>
                  <a:gd name="connsiteX524" fmla="*/ 2026128 w 3543300"/>
                  <a:gd name="connsiteY524" fmla="*/ 5945 h 2660499"/>
                  <a:gd name="connsiteX525" fmla="*/ 2078908 w 3543300"/>
                  <a:gd name="connsiteY525" fmla="*/ 19350 h 2660499"/>
                  <a:gd name="connsiteX526" fmla="*/ 2116070 w 3543300"/>
                  <a:gd name="connsiteY526" fmla="*/ 2728 h 2660499"/>
                  <a:gd name="connsiteX527" fmla="*/ 2117604 w 3543300"/>
                  <a:gd name="connsiteY527" fmla="*/ 983 h 2660499"/>
                  <a:gd name="connsiteX528" fmla="*/ 2076363 w 3543300"/>
                  <a:gd name="connsiteY528" fmla="*/ 983 h 2660499"/>
                  <a:gd name="connsiteX0" fmla="*/ 2459144 w 3543300"/>
                  <a:gd name="connsiteY0" fmla="*/ 983 h 2660499"/>
                  <a:gd name="connsiteX1" fmla="*/ 2459144 w 3543300"/>
                  <a:gd name="connsiteY1" fmla="*/ 15596 h 2660499"/>
                  <a:gd name="connsiteX2" fmla="*/ 2489304 w 3543300"/>
                  <a:gd name="connsiteY2" fmla="*/ 44549 h 2660499"/>
                  <a:gd name="connsiteX3" fmla="*/ 2504384 w 3543300"/>
                  <a:gd name="connsiteY3" fmla="*/ 38652 h 2660499"/>
                  <a:gd name="connsiteX4" fmla="*/ 2486762 w 3543300"/>
                  <a:gd name="connsiteY4" fmla="*/ 983 h 2660499"/>
                  <a:gd name="connsiteX5" fmla="*/ 2459144 w 3543300"/>
                  <a:gd name="connsiteY5" fmla="*/ 983 h 2660499"/>
                  <a:gd name="connsiteX6" fmla="*/ 2076363 w 3543300"/>
                  <a:gd name="connsiteY6" fmla="*/ 983 h 2660499"/>
                  <a:gd name="connsiteX7" fmla="*/ 3171824 w 3543300"/>
                  <a:gd name="connsiteY7" fmla="*/ 0 h 2660499"/>
                  <a:gd name="connsiteX8" fmla="*/ 3199149 w 3543300"/>
                  <a:gd name="connsiteY8" fmla="*/ 35435 h 2660499"/>
                  <a:gd name="connsiteX9" fmla="*/ 3222847 w 3543300"/>
                  <a:gd name="connsiteY9" fmla="*/ 45085 h 2660499"/>
                  <a:gd name="connsiteX10" fmla="*/ 3226617 w 3543300"/>
                  <a:gd name="connsiteY10" fmla="*/ 67068 h 2660499"/>
                  <a:gd name="connsiteX11" fmla="*/ 3255700 w 3543300"/>
                  <a:gd name="connsiteY11" fmla="*/ 67068 h 2660499"/>
                  <a:gd name="connsiteX12" fmla="*/ 3276166 w 3543300"/>
                  <a:gd name="connsiteY12" fmla="*/ 86906 h 2660499"/>
                  <a:gd name="connsiteX13" fmla="*/ 3278320 w 3543300"/>
                  <a:gd name="connsiteY13" fmla="*/ 115859 h 2660499"/>
                  <a:gd name="connsiteX14" fmla="*/ 3255161 w 3543300"/>
                  <a:gd name="connsiteY14" fmla="*/ 136770 h 2660499"/>
                  <a:gd name="connsiteX15" fmla="*/ 3247621 w 3543300"/>
                  <a:gd name="connsiteY15" fmla="*/ 182880 h 2660499"/>
                  <a:gd name="connsiteX16" fmla="*/ 3220154 w 3543300"/>
                  <a:gd name="connsiteY16" fmla="*/ 192531 h 2660499"/>
                  <a:gd name="connsiteX17" fmla="*/ 3209921 w 3543300"/>
                  <a:gd name="connsiteY17" fmla="*/ 218267 h 2660499"/>
                  <a:gd name="connsiteX18" fmla="*/ 3190532 w 3543300"/>
                  <a:gd name="connsiteY18" fmla="*/ 220412 h 2660499"/>
                  <a:gd name="connsiteX19" fmla="*/ 3158756 w 3543300"/>
                  <a:gd name="connsiteY19" fmla="*/ 202182 h 2660499"/>
                  <a:gd name="connsiteX20" fmla="*/ 3137213 w 3543300"/>
                  <a:gd name="connsiteY20" fmla="*/ 195748 h 2660499"/>
                  <a:gd name="connsiteX21" fmla="*/ 3140983 w 3543300"/>
                  <a:gd name="connsiteY21" fmla="*/ 170548 h 2660499"/>
                  <a:gd name="connsiteX22" fmla="*/ 3117824 w 3543300"/>
                  <a:gd name="connsiteY22" fmla="*/ 136234 h 2660499"/>
                  <a:gd name="connsiteX23" fmla="*/ 3102205 w 3543300"/>
                  <a:gd name="connsiteY23" fmla="*/ 152319 h 2660499"/>
                  <a:gd name="connsiteX24" fmla="*/ 3098974 w 3543300"/>
                  <a:gd name="connsiteY24" fmla="*/ 178054 h 2660499"/>
                  <a:gd name="connsiteX25" fmla="*/ 3111361 w 3543300"/>
                  <a:gd name="connsiteY25" fmla="*/ 211833 h 2660499"/>
                  <a:gd name="connsiteX26" fmla="*/ 3166834 w 3543300"/>
                  <a:gd name="connsiteY26" fmla="*/ 247220 h 2660499"/>
                  <a:gd name="connsiteX27" fmla="*/ 3189455 w 3543300"/>
                  <a:gd name="connsiteY27" fmla="*/ 310487 h 2660499"/>
                  <a:gd name="connsiteX28" fmla="*/ 3193763 w 3543300"/>
                  <a:gd name="connsiteY28" fmla="*/ 335687 h 2660499"/>
                  <a:gd name="connsiteX29" fmla="*/ 3179222 w 3543300"/>
                  <a:gd name="connsiteY29" fmla="*/ 345338 h 2660499"/>
                  <a:gd name="connsiteX30" fmla="*/ 3178145 w 3543300"/>
                  <a:gd name="connsiteY30" fmla="*/ 376436 h 2660499"/>
                  <a:gd name="connsiteX31" fmla="*/ 3188916 w 3543300"/>
                  <a:gd name="connsiteY31" fmla="*/ 391984 h 2660499"/>
                  <a:gd name="connsiteX32" fmla="*/ 3178145 w 3543300"/>
                  <a:gd name="connsiteY32" fmla="*/ 400027 h 2660499"/>
                  <a:gd name="connsiteX33" fmla="*/ 3158217 w 3543300"/>
                  <a:gd name="connsiteY33" fmla="*/ 395201 h 2660499"/>
                  <a:gd name="connsiteX34" fmla="*/ 3119978 w 3543300"/>
                  <a:gd name="connsiteY34" fmla="*/ 366785 h 2660499"/>
                  <a:gd name="connsiteX35" fmla="*/ 3107052 w 3543300"/>
                  <a:gd name="connsiteY35" fmla="*/ 378044 h 2660499"/>
                  <a:gd name="connsiteX36" fmla="*/ 3136136 w 3543300"/>
                  <a:gd name="connsiteY36" fmla="*/ 420937 h 2660499"/>
                  <a:gd name="connsiteX37" fmla="*/ 3122671 w 3543300"/>
                  <a:gd name="connsiteY37" fmla="*/ 440775 h 2660499"/>
                  <a:gd name="connsiteX38" fmla="*/ 3092511 w 3543300"/>
                  <a:gd name="connsiteY38" fmla="*/ 425763 h 2660499"/>
                  <a:gd name="connsiteX39" fmla="*/ 3066659 w 3543300"/>
                  <a:gd name="connsiteY39" fmla="*/ 424690 h 2660499"/>
                  <a:gd name="connsiteX40" fmla="*/ 3021419 w 3543300"/>
                  <a:gd name="connsiteY40" fmla="*/ 389304 h 2660499"/>
                  <a:gd name="connsiteX41" fmla="*/ 2977255 w 3543300"/>
                  <a:gd name="connsiteY41" fmla="*/ 385550 h 2660499"/>
                  <a:gd name="connsiteX42" fmla="*/ 2949788 w 3543300"/>
                  <a:gd name="connsiteY42" fmla="*/ 344266 h 2660499"/>
                  <a:gd name="connsiteX43" fmla="*/ 2904547 w 3543300"/>
                  <a:gd name="connsiteY43" fmla="*/ 326572 h 2660499"/>
                  <a:gd name="connsiteX44" fmla="*/ 2900239 w 3543300"/>
                  <a:gd name="connsiteY44" fmla="*/ 280998 h 2660499"/>
                  <a:gd name="connsiteX45" fmla="*/ 2822145 w 3543300"/>
                  <a:gd name="connsiteY45" fmla="*/ 305662 h 2660499"/>
                  <a:gd name="connsiteX46" fmla="*/ 2788215 w 3543300"/>
                  <a:gd name="connsiteY46" fmla="*/ 296011 h 2660499"/>
                  <a:gd name="connsiteX47" fmla="*/ 2754823 w 3543300"/>
                  <a:gd name="connsiteY47" fmla="*/ 252045 h 2660499"/>
                  <a:gd name="connsiteX48" fmla="*/ 2783906 w 3543300"/>
                  <a:gd name="connsiteY48" fmla="*/ 223628 h 2660499"/>
                  <a:gd name="connsiteX49" fmla="*/ 2819452 w 3543300"/>
                  <a:gd name="connsiteY49" fmla="*/ 216658 h 2660499"/>
                  <a:gd name="connsiteX50" fmla="*/ 2860923 w 3543300"/>
                  <a:gd name="connsiteY50" fmla="*/ 226845 h 2660499"/>
                  <a:gd name="connsiteX51" fmla="*/ 2888929 w 3543300"/>
                  <a:gd name="connsiteY51" fmla="*/ 210761 h 2660499"/>
                  <a:gd name="connsiteX52" fmla="*/ 2881927 w 3543300"/>
                  <a:gd name="connsiteY52" fmla="*/ 173229 h 2660499"/>
                  <a:gd name="connsiteX53" fmla="*/ 2903470 w 3543300"/>
                  <a:gd name="connsiteY53" fmla="*/ 150710 h 2660499"/>
                  <a:gd name="connsiteX54" fmla="*/ 2894853 w 3543300"/>
                  <a:gd name="connsiteY54" fmla="*/ 124974 h 2660499"/>
                  <a:gd name="connsiteX55" fmla="*/ 2936862 w 3543300"/>
                  <a:gd name="connsiteY55" fmla="*/ 94949 h 2660499"/>
                  <a:gd name="connsiteX56" fmla="*/ 2930938 w 3543300"/>
                  <a:gd name="connsiteY56" fmla="*/ 40260 h 2660499"/>
                  <a:gd name="connsiteX57" fmla="*/ 2914780 w 3543300"/>
                  <a:gd name="connsiteY57" fmla="*/ 9699 h 2660499"/>
                  <a:gd name="connsiteX58" fmla="*/ 2884081 w 3543300"/>
                  <a:gd name="connsiteY58" fmla="*/ 18813 h 2660499"/>
                  <a:gd name="connsiteX59" fmla="*/ 2881096 w 3543300"/>
                  <a:gd name="connsiteY59" fmla="*/ 983 h 2660499"/>
                  <a:gd name="connsiteX60" fmla="*/ 2643067 w 3543300"/>
                  <a:gd name="connsiteY60" fmla="*/ 983 h 2660499"/>
                  <a:gd name="connsiteX61" fmla="*/ 2641722 w 3543300"/>
                  <a:gd name="connsiteY61" fmla="*/ 5945 h 2660499"/>
                  <a:gd name="connsiteX62" fmla="*/ 2665419 w 3543300"/>
                  <a:gd name="connsiteY62" fmla="*/ 42941 h 2660499"/>
                  <a:gd name="connsiteX63" fmla="*/ 2655725 w 3543300"/>
                  <a:gd name="connsiteY63" fmla="*/ 94949 h 2660499"/>
                  <a:gd name="connsiteX64" fmla="*/ 2634720 w 3543300"/>
                  <a:gd name="connsiteY64" fmla="*/ 104064 h 2660499"/>
                  <a:gd name="connsiteX65" fmla="*/ 2630412 w 3543300"/>
                  <a:gd name="connsiteY65" fmla="*/ 128191 h 2660499"/>
                  <a:gd name="connsiteX66" fmla="*/ 2614254 w 3543300"/>
                  <a:gd name="connsiteY66" fmla="*/ 141595 h 2660499"/>
                  <a:gd name="connsiteX67" fmla="*/ 2612100 w 3543300"/>
                  <a:gd name="connsiteY67" fmla="*/ 176446 h 2660499"/>
                  <a:gd name="connsiteX68" fmla="*/ 2586787 w 3543300"/>
                  <a:gd name="connsiteY68" fmla="*/ 171620 h 2660499"/>
                  <a:gd name="connsiteX69" fmla="*/ 2572245 w 3543300"/>
                  <a:gd name="connsiteY69" fmla="*/ 189850 h 2660499"/>
                  <a:gd name="connsiteX70" fmla="*/ 2661110 w 3543300"/>
                  <a:gd name="connsiteY70" fmla="*/ 259015 h 2660499"/>
                  <a:gd name="connsiteX71" fmla="*/ 2694502 w 3543300"/>
                  <a:gd name="connsiteY71" fmla="*/ 294402 h 2660499"/>
                  <a:gd name="connsiteX72" fmla="*/ 2675113 w 3543300"/>
                  <a:gd name="connsiteY72" fmla="*/ 337296 h 2660499"/>
                  <a:gd name="connsiteX73" fmla="*/ 2641183 w 3543300"/>
                  <a:gd name="connsiteY73" fmla="*/ 326036 h 2660499"/>
                  <a:gd name="connsiteX74" fmla="*/ 2605637 w 3543300"/>
                  <a:gd name="connsiteY74" fmla="*/ 293866 h 2660499"/>
                  <a:gd name="connsiteX75" fmla="*/ 2586787 w 3543300"/>
                  <a:gd name="connsiteY75" fmla="*/ 329789 h 2660499"/>
                  <a:gd name="connsiteX76" fmla="*/ 2548009 w 3543300"/>
                  <a:gd name="connsiteY76" fmla="*/ 352308 h 2660499"/>
                  <a:gd name="connsiteX77" fmla="*/ 2520542 w 3543300"/>
                  <a:gd name="connsiteY77" fmla="*/ 326572 h 2660499"/>
                  <a:gd name="connsiteX78" fmla="*/ 2486073 w 3543300"/>
                  <a:gd name="connsiteY78" fmla="*/ 321211 h 2660499"/>
                  <a:gd name="connsiteX79" fmla="*/ 2505462 w 3543300"/>
                  <a:gd name="connsiteY79" fmla="*/ 287432 h 2660499"/>
                  <a:gd name="connsiteX80" fmla="*/ 2510309 w 3543300"/>
                  <a:gd name="connsiteY80" fmla="*/ 256871 h 2660499"/>
                  <a:gd name="connsiteX81" fmla="*/ 2500614 w 3543300"/>
                  <a:gd name="connsiteY81" fmla="*/ 241322 h 2660499"/>
                  <a:gd name="connsiteX82" fmla="*/ 2453758 w 3543300"/>
                  <a:gd name="connsiteY82" fmla="*/ 294402 h 2660499"/>
                  <a:gd name="connsiteX83" fmla="*/ 2411749 w 3543300"/>
                  <a:gd name="connsiteY83" fmla="*/ 292794 h 2660499"/>
                  <a:gd name="connsiteX84" fmla="*/ 2393976 w 3543300"/>
                  <a:gd name="connsiteY84" fmla="*/ 343729 h 2660499"/>
                  <a:gd name="connsiteX85" fmla="*/ 2358430 w 3543300"/>
                  <a:gd name="connsiteY85" fmla="*/ 387695 h 2660499"/>
                  <a:gd name="connsiteX86" fmla="*/ 2320191 w 3543300"/>
                  <a:gd name="connsiteY86" fmla="*/ 431124 h 2660499"/>
                  <a:gd name="connsiteX87" fmla="*/ 2288954 w 3543300"/>
                  <a:gd name="connsiteY87" fmla="*/ 466511 h 2660499"/>
                  <a:gd name="connsiteX88" fmla="*/ 2266333 w 3543300"/>
                  <a:gd name="connsiteY88" fmla="*/ 506724 h 2660499"/>
                  <a:gd name="connsiteX89" fmla="*/ 2258793 w 3543300"/>
                  <a:gd name="connsiteY89" fmla="*/ 556051 h 2660499"/>
                  <a:gd name="connsiteX90" fmla="*/ 2259870 w 3543300"/>
                  <a:gd name="connsiteY90" fmla="*/ 620927 h 2660499"/>
                  <a:gd name="connsiteX91" fmla="*/ 2306727 w 3543300"/>
                  <a:gd name="connsiteY91" fmla="*/ 634867 h 2660499"/>
                  <a:gd name="connsiteX92" fmla="*/ 2316960 w 3543300"/>
                  <a:gd name="connsiteY92" fmla="*/ 682050 h 2660499"/>
                  <a:gd name="connsiteX93" fmla="*/ 2340657 w 3543300"/>
                  <a:gd name="connsiteY93" fmla="*/ 720117 h 2660499"/>
                  <a:gd name="connsiteX94" fmla="*/ 2381050 w 3543300"/>
                  <a:gd name="connsiteY94" fmla="*/ 715292 h 2660499"/>
                  <a:gd name="connsiteX95" fmla="*/ 2426829 w 3543300"/>
                  <a:gd name="connsiteY95" fmla="*/ 739419 h 2660499"/>
                  <a:gd name="connsiteX96" fmla="*/ 2480148 w 3543300"/>
                  <a:gd name="connsiteY96" fmla="*/ 781240 h 2660499"/>
                  <a:gd name="connsiteX97" fmla="*/ 2535083 w 3543300"/>
                  <a:gd name="connsiteY97" fmla="*/ 802687 h 2660499"/>
                  <a:gd name="connsiteX98" fmla="*/ 2570091 w 3543300"/>
                  <a:gd name="connsiteY98" fmla="*/ 827887 h 2660499"/>
                  <a:gd name="connsiteX99" fmla="*/ 2633643 w 3543300"/>
                  <a:gd name="connsiteY99" fmla="*/ 826278 h 2660499"/>
                  <a:gd name="connsiteX100" fmla="*/ 2636874 w 3543300"/>
                  <a:gd name="connsiteY100" fmla="*/ 864882 h 2660499"/>
                  <a:gd name="connsiteX101" fmla="*/ 2632027 w 3543300"/>
                  <a:gd name="connsiteY101" fmla="*/ 911528 h 2660499"/>
                  <a:gd name="connsiteX102" fmla="*/ 2664342 w 3543300"/>
                  <a:gd name="connsiteY102" fmla="*/ 982302 h 2660499"/>
                  <a:gd name="connsiteX103" fmla="*/ 2706351 w 3543300"/>
                  <a:gd name="connsiteY103" fmla="*/ 1027876 h 2660499"/>
                  <a:gd name="connsiteX104" fmla="*/ 2725740 w 3543300"/>
                  <a:gd name="connsiteY104" fmla="*/ 1012864 h 2660499"/>
                  <a:gd name="connsiteX105" fmla="*/ 2751591 w 3543300"/>
                  <a:gd name="connsiteY105" fmla="*/ 982302 h 2660499"/>
                  <a:gd name="connsiteX106" fmla="*/ 2737050 w 3543300"/>
                  <a:gd name="connsiteY106" fmla="*/ 900805 h 2660499"/>
                  <a:gd name="connsiteX107" fmla="*/ 2716045 w 3543300"/>
                  <a:gd name="connsiteY107" fmla="*/ 868635 h 2660499"/>
                  <a:gd name="connsiteX108" fmla="*/ 2723585 w 3543300"/>
                  <a:gd name="connsiteY108" fmla="*/ 834857 h 2660499"/>
                  <a:gd name="connsiteX109" fmla="*/ 2755900 w 3543300"/>
                  <a:gd name="connsiteY109" fmla="*/ 830031 h 2660499"/>
                  <a:gd name="connsiteX110" fmla="*/ 2795216 w 3543300"/>
                  <a:gd name="connsiteY110" fmla="*/ 802151 h 2660499"/>
                  <a:gd name="connsiteX111" fmla="*/ 2804911 w 3543300"/>
                  <a:gd name="connsiteY111" fmla="*/ 742636 h 2660499"/>
                  <a:gd name="connsiteX112" fmla="*/ 2806526 w 3543300"/>
                  <a:gd name="connsiteY112" fmla="*/ 696526 h 2660499"/>
                  <a:gd name="connsiteX113" fmla="*/ 2776905 w 3543300"/>
                  <a:gd name="connsiteY113" fmla="*/ 659531 h 2660499"/>
                  <a:gd name="connsiteX114" fmla="*/ 2754284 w 3543300"/>
                  <a:gd name="connsiteY114" fmla="*/ 646663 h 2660499"/>
                  <a:gd name="connsiteX115" fmla="*/ 2744590 w 3543300"/>
                  <a:gd name="connsiteY115" fmla="*/ 615565 h 2660499"/>
                  <a:gd name="connsiteX116" fmla="*/ 2762902 w 3543300"/>
                  <a:gd name="connsiteY116" fmla="*/ 591974 h 2660499"/>
                  <a:gd name="connsiteX117" fmla="*/ 2774212 w 3543300"/>
                  <a:gd name="connsiteY117" fmla="*/ 569455 h 2660499"/>
                  <a:gd name="connsiteX118" fmla="*/ 2773673 w 3543300"/>
                  <a:gd name="connsiteY118" fmla="*/ 536749 h 2660499"/>
                  <a:gd name="connsiteX119" fmla="*/ 2746744 w 3543300"/>
                  <a:gd name="connsiteY119" fmla="*/ 520664 h 2660499"/>
                  <a:gd name="connsiteX120" fmla="*/ 2741358 w 3543300"/>
                  <a:gd name="connsiteY120" fmla="*/ 505115 h 2660499"/>
                  <a:gd name="connsiteX121" fmla="*/ 2767210 w 3543300"/>
                  <a:gd name="connsiteY121" fmla="*/ 490103 h 2660499"/>
                  <a:gd name="connsiteX122" fmla="*/ 2767749 w 3543300"/>
                  <a:gd name="connsiteY122" fmla="*/ 464367 h 2660499"/>
                  <a:gd name="connsiteX123" fmla="*/ 2780136 w 3543300"/>
                  <a:gd name="connsiteY123" fmla="*/ 440775 h 2660499"/>
                  <a:gd name="connsiteX124" fmla="*/ 2786599 w 3543300"/>
                  <a:gd name="connsiteY124" fmla="*/ 419865 h 2660499"/>
                  <a:gd name="connsiteX125" fmla="*/ 2824299 w 3543300"/>
                  <a:gd name="connsiteY125" fmla="*/ 416648 h 2660499"/>
                  <a:gd name="connsiteX126" fmla="*/ 2843688 w 3543300"/>
                  <a:gd name="connsiteY126" fmla="*/ 408605 h 2660499"/>
                  <a:gd name="connsiteX127" fmla="*/ 2867386 w 3543300"/>
                  <a:gd name="connsiteY127" fmla="*/ 419329 h 2660499"/>
                  <a:gd name="connsiteX128" fmla="*/ 2890006 w 3543300"/>
                  <a:gd name="connsiteY128" fmla="*/ 395201 h 2660499"/>
                  <a:gd name="connsiteX129" fmla="*/ 2917473 w 3543300"/>
                  <a:gd name="connsiteY129" fmla="*/ 409678 h 2660499"/>
                  <a:gd name="connsiteX130" fmla="*/ 2940093 w 3543300"/>
                  <a:gd name="connsiteY130" fmla="*/ 428980 h 2660499"/>
                  <a:gd name="connsiteX131" fmla="*/ 2962714 w 3543300"/>
                  <a:gd name="connsiteY131" fmla="*/ 455252 h 2660499"/>
                  <a:gd name="connsiteX132" fmla="*/ 2990720 w 3543300"/>
                  <a:gd name="connsiteY132" fmla="*/ 501362 h 2660499"/>
                  <a:gd name="connsiteX133" fmla="*/ 3022496 w 3543300"/>
                  <a:gd name="connsiteY133" fmla="*/ 485813 h 2660499"/>
                  <a:gd name="connsiteX134" fmla="*/ 3030574 w 3543300"/>
                  <a:gd name="connsiteY134" fmla="*/ 514766 h 2660499"/>
                  <a:gd name="connsiteX135" fmla="*/ 3019803 w 3543300"/>
                  <a:gd name="connsiteY135" fmla="*/ 556587 h 2660499"/>
                  <a:gd name="connsiteX136" fmla="*/ 3031113 w 3543300"/>
                  <a:gd name="connsiteY136" fmla="*/ 617174 h 2660499"/>
                  <a:gd name="connsiteX137" fmla="*/ 3066121 w 3543300"/>
                  <a:gd name="connsiteY137" fmla="*/ 631650 h 2660499"/>
                  <a:gd name="connsiteX138" fmla="*/ 3105437 w 3543300"/>
                  <a:gd name="connsiteY138" fmla="*/ 687947 h 2660499"/>
                  <a:gd name="connsiteX139" fmla="*/ 3158217 w 3543300"/>
                  <a:gd name="connsiteY139" fmla="*/ 642910 h 2660499"/>
                  <a:gd name="connsiteX140" fmla="*/ 3150139 w 3543300"/>
                  <a:gd name="connsiteY140" fmla="*/ 622535 h 2660499"/>
                  <a:gd name="connsiteX141" fmla="*/ 3182453 w 3543300"/>
                  <a:gd name="connsiteY141" fmla="*/ 556051 h 2660499"/>
                  <a:gd name="connsiteX142" fmla="*/ 3198611 w 3543300"/>
                  <a:gd name="connsiteY142" fmla="*/ 559268 h 2660499"/>
                  <a:gd name="connsiteX143" fmla="*/ 3199149 w 3543300"/>
                  <a:gd name="connsiteY143" fmla="*/ 582323 h 2660499"/>
                  <a:gd name="connsiteX144" fmla="*/ 3230925 w 3543300"/>
                  <a:gd name="connsiteY144" fmla="*/ 617174 h 2660499"/>
                  <a:gd name="connsiteX145" fmla="*/ 3237927 w 3543300"/>
                  <a:gd name="connsiteY145" fmla="*/ 650952 h 2660499"/>
                  <a:gd name="connsiteX146" fmla="*/ 3251930 w 3543300"/>
                  <a:gd name="connsiteY146" fmla="*/ 674007 h 2660499"/>
                  <a:gd name="connsiteX147" fmla="*/ 3247621 w 3543300"/>
                  <a:gd name="connsiteY147" fmla="*/ 707786 h 2660499"/>
                  <a:gd name="connsiteX148" fmla="*/ 3279936 w 3543300"/>
                  <a:gd name="connsiteY148" fmla="*/ 723871 h 2660499"/>
                  <a:gd name="connsiteX149" fmla="*/ 3265394 w 3543300"/>
                  <a:gd name="connsiteY149" fmla="*/ 754432 h 2660499"/>
                  <a:gd name="connsiteX150" fmla="*/ 3268087 w 3543300"/>
                  <a:gd name="connsiteY150" fmla="*/ 773734 h 2660499"/>
                  <a:gd name="connsiteX151" fmla="*/ 3289630 w 3543300"/>
                  <a:gd name="connsiteY151" fmla="*/ 794108 h 2660499"/>
                  <a:gd name="connsiteX152" fmla="*/ 3303633 w 3543300"/>
                  <a:gd name="connsiteY152" fmla="*/ 817163 h 2660499"/>
                  <a:gd name="connsiteX153" fmla="*/ 3337563 w 3543300"/>
                  <a:gd name="connsiteY153" fmla="*/ 829495 h 2660499"/>
                  <a:gd name="connsiteX154" fmla="*/ 3347796 w 3543300"/>
                  <a:gd name="connsiteY154" fmla="*/ 843972 h 2660499"/>
                  <a:gd name="connsiteX155" fmla="*/ 3379572 w 3543300"/>
                  <a:gd name="connsiteY155" fmla="*/ 839682 h 2660499"/>
                  <a:gd name="connsiteX156" fmla="*/ 3394653 w 3543300"/>
                  <a:gd name="connsiteY156" fmla="*/ 868635 h 2660499"/>
                  <a:gd name="connsiteX157" fmla="*/ 3401116 w 3543300"/>
                  <a:gd name="connsiteY157" fmla="*/ 892227 h 2660499"/>
                  <a:gd name="connsiteX158" fmla="*/ 3425352 w 3543300"/>
                  <a:gd name="connsiteY158" fmla="*/ 898661 h 2660499"/>
                  <a:gd name="connsiteX159" fmla="*/ 3445818 w 3543300"/>
                  <a:gd name="connsiteY159" fmla="*/ 926005 h 2660499"/>
                  <a:gd name="connsiteX160" fmla="*/ 3438277 w 3543300"/>
                  <a:gd name="connsiteY160" fmla="*/ 953349 h 2660499"/>
                  <a:gd name="connsiteX161" fmla="*/ 3447433 w 3543300"/>
                  <a:gd name="connsiteY161" fmla="*/ 983911 h 2660499"/>
                  <a:gd name="connsiteX162" fmla="*/ 3447433 w 3543300"/>
                  <a:gd name="connsiteY162" fmla="*/ 1005357 h 2660499"/>
                  <a:gd name="connsiteX163" fmla="*/ 3456050 w 3543300"/>
                  <a:gd name="connsiteY163" fmla="*/ 1019298 h 2660499"/>
                  <a:gd name="connsiteX164" fmla="*/ 3437739 w 3543300"/>
                  <a:gd name="connsiteY164" fmla="*/ 1038600 h 2660499"/>
                  <a:gd name="connsiteX165" fmla="*/ 3447433 w 3543300"/>
                  <a:gd name="connsiteY165" fmla="*/ 1054685 h 2660499"/>
                  <a:gd name="connsiteX166" fmla="*/ 3454435 w 3543300"/>
                  <a:gd name="connsiteY166" fmla="*/ 1082565 h 2660499"/>
                  <a:gd name="connsiteX167" fmla="*/ 3468438 w 3543300"/>
                  <a:gd name="connsiteY167" fmla="*/ 1102939 h 2660499"/>
                  <a:gd name="connsiteX168" fmla="*/ 3475439 w 3543300"/>
                  <a:gd name="connsiteY168" fmla="*/ 1136718 h 2660499"/>
                  <a:gd name="connsiteX169" fmla="*/ 3498059 w 3543300"/>
                  <a:gd name="connsiteY169" fmla="*/ 1140471 h 2660499"/>
                  <a:gd name="connsiteX170" fmla="*/ 3519064 w 3543300"/>
                  <a:gd name="connsiteY170" fmla="*/ 1131892 h 2660499"/>
                  <a:gd name="connsiteX171" fmla="*/ 3534683 w 3543300"/>
                  <a:gd name="connsiteY171" fmla="*/ 1143688 h 2660499"/>
                  <a:gd name="connsiteX172" fmla="*/ 3542761 w 3543300"/>
                  <a:gd name="connsiteY172" fmla="*/ 1178539 h 2660499"/>
                  <a:gd name="connsiteX173" fmla="*/ 3543300 w 3543300"/>
                  <a:gd name="connsiteY173" fmla="*/ 1215534 h 2660499"/>
                  <a:gd name="connsiteX174" fmla="*/ 3527143 w 3543300"/>
                  <a:gd name="connsiteY174" fmla="*/ 1240198 h 2660499"/>
                  <a:gd name="connsiteX175" fmla="*/ 3510447 w 3543300"/>
                  <a:gd name="connsiteY175" fmla="*/ 1247704 h 2660499"/>
                  <a:gd name="connsiteX176" fmla="*/ 3486211 w 3543300"/>
                  <a:gd name="connsiteY176" fmla="*/ 1246632 h 2660499"/>
                  <a:gd name="connsiteX177" fmla="*/ 3478671 w 3543300"/>
                  <a:gd name="connsiteY177" fmla="*/ 1221968 h 2660499"/>
                  <a:gd name="connsiteX178" fmla="*/ 3450665 w 3543300"/>
                  <a:gd name="connsiteY178" fmla="*/ 1230547 h 2660499"/>
                  <a:gd name="connsiteX179" fmla="*/ 3409194 w 3543300"/>
                  <a:gd name="connsiteY179" fmla="*/ 1230011 h 2660499"/>
                  <a:gd name="connsiteX180" fmla="*/ 3398961 w 3543300"/>
                  <a:gd name="connsiteY180" fmla="*/ 1220896 h 2660499"/>
                  <a:gd name="connsiteX181" fmla="*/ 3365031 w 3543300"/>
                  <a:gd name="connsiteY181" fmla="*/ 1226794 h 2660499"/>
                  <a:gd name="connsiteX182" fmla="*/ 3366647 w 3543300"/>
                  <a:gd name="connsiteY182" fmla="*/ 1201058 h 2660499"/>
                  <a:gd name="connsiteX183" fmla="*/ 3403808 w 3543300"/>
                  <a:gd name="connsiteY183" fmla="*/ 1131892 h 2660499"/>
                  <a:gd name="connsiteX184" fmla="*/ 3422120 w 3543300"/>
                  <a:gd name="connsiteY184" fmla="*/ 1078812 h 2660499"/>
                  <a:gd name="connsiteX185" fmla="*/ 3410271 w 3543300"/>
                  <a:gd name="connsiteY185" fmla="*/ 1045034 h 2660499"/>
                  <a:gd name="connsiteX186" fmla="*/ 3386035 w 3543300"/>
                  <a:gd name="connsiteY186" fmla="*/ 1052004 h 2660499"/>
                  <a:gd name="connsiteX187" fmla="*/ 3359107 w 3543300"/>
                  <a:gd name="connsiteY187" fmla="*/ 1082565 h 2660499"/>
                  <a:gd name="connsiteX188" fmla="*/ 3326253 w 3543300"/>
                  <a:gd name="connsiteY188" fmla="*/ 1104548 h 2660499"/>
                  <a:gd name="connsiteX189" fmla="*/ 3290707 w 3543300"/>
                  <a:gd name="connsiteY189" fmla="*/ 1114735 h 2660499"/>
                  <a:gd name="connsiteX190" fmla="*/ 3257315 w 3543300"/>
                  <a:gd name="connsiteY190" fmla="*/ 1106693 h 2660499"/>
                  <a:gd name="connsiteX191" fmla="*/ 3218538 w 3543300"/>
                  <a:gd name="connsiteY191" fmla="*/ 1106693 h 2660499"/>
                  <a:gd name="connsiteX192" fmla="*/ 3199149 w 3543300"/>
                  <a:gd name="connsiteY192" fmla="*/ 1100259 h 2660499"/>
                  <a:gd name="connsiteX193" fmla="*/ 3177606 w 3543300"/>
                  <a:gd name="connsiteY193" fmla="*/ 1098650 h 2660499"/>
                  <a:gd name="connsiteX194" fmla="*/ 3153909 w 3543300"/>
                  <a:gd name="connsiteY194" fmla="*/ 1097042 h 2660499"/>
                  <a:gd name="connsiteX195" fmla="*/ 3128057 w 3543300"/>
                  <a:gd name="connsiteY195" fmla="*/ 1107765 h 2660499"/>
                  <a:gd name="connsiteX196" fmla="*/ 3117824 w 3543300"/>
                  <a:gd name="connsiteY196" fmla="*/ 1124386 h 2660499"/>
                  <a:gd name="connsiteX197" fmla="*/ 3125903 w 3543300"/>
                  <a:gd name="connsiteY197" fmla="*/ 1151194 h 2660499"/>
                  <a:gd name="connsiteX198" fmla="*/ 3163064 w 3543300"/>
                  <a:gd name="connsiteY198" fmla="*/ 1132429 h 2660499"/>
                  <a:gd name="connsiteX199" fmla="*/ 3190532 w 3543300"/>
                  <a:gd name="connsiteY199" fmla="*/ 1143688 h 2660499"/>
                  <a:gd name="connsiteX200" fmla="*/ 3205612 w 3543300"/>
                  <a:gd name="connsiteY200" fmla="*/ 1168888 h 2660499"/>
                  <a:gd name="connsiteX201" fmla="*/ 3205073 w 3543300"/>
                  <a:gd name="connsiteY201" fmla="*/ 1193015 h 2660499"/>
                  <a:gd name="connsiteX202" fmla="*/ 3177606 w 3543300"/>
                  <a:gd name="connsiteY202" fmla="*/ 1195160 h 2660499"/>
                  <a:gd name="connsiteX203" fmla="*/ 3172759 w 3543300"/>
                  <a:gd name="connsiteY203" fmla="*/ 1213926 h 2660499"/>
                  <a:gd name="connsiteX204" fmla="*/ 3195379 w 3543300"/>
                  <a:gd name="connsiteY204" fmla="*/ 1239662 h 2660499"/>
                  <a:gd name="connsiteX205" fmla="*/ 3198611 w 3543300"/>
                  <a:gd name="connsiteY205" fmla="*/ 1263789 h 2660499"/>
                  <a:gd name="connsiteX206" fmla="*/ 3245467 w 3543300"/>
                  <a:gd name="connsiteY206" fmla="*/ 1244487 h 2660499"/>
                  <a:gd name="connsiteX207" fmla="*/ 3282629 w 3543300"/>
                  <a:gd name="connsiteY207" fmla="*/ 1291133 h 2660499"/>
                  <a:gd name="connsiteX208" fmla="*/ 3299324 w 3543300"/>
                  <a:gd name="connsiteY208" fmla="*/ 1259500 h 2660499"/>
                  <a:gd name="connsiteX209" fmla="*/ 3324638 w 3543300"/>
                  <a:gd name="connsiteY209" fmla="*/ 1253066 h 2660499"/>
                  <a:gd name="connsiteX210" fmla="*/ 3332716 w 3543300"/>
                  <a:gd name="connsiteY210" fmla="*/ 1302929 h 2660499"/>
                  <a:gd name="connsiteX211" fmla="*/ 3282629 w 3543300"/>
                  <a:gd name="connsiteY211" fmla="*/ 1335099 h 2660499"/>
                  <a:gd name="connsiteX212" fmla="*/ 3195379 w 3543300"/>
                  <a:gd name="connsiteY212" fmla="*/ 1373703 h 2660499"/>
                  <a:gd name="connsiteX213" fmla="*/ 3166296 w 3543300"/>
                  <a:gd name="connsiteY213" fmla="*/ 1405337 h 2660499"/>
                  <a:gd name="connsiteX214" fmla="*/ 3142060 w 3543300"/>
                  <a:gd name="connsiteY214" fmla="*/ 1388179 h 2660499"/>
                  <a:gd name="connsiteX215" fmla="*/ 3138828 w 3543300"/>
                  <a:gd name="connsiteY215" fmla="*/ 1373167 h 2660499"/>
                  <a:gd name="connsiteX216" fmla="*/ 3189455 w 3543300"/>
                  <a:gd name="connsiteY216" fmla="*/ 1329737 h 2660499"/>
                  <a:gd name="connsiteX217" fmla="*/ 3174913 w 3543300"/>
                  <a:gd name="connsiteY217" fmla="*/ 1318478 h 2660499"/>
                  <a:gd name="connsiteX218" fmla="*/ 3040269 w 3543300"/>
                  <a:gd name="connsiteY218" fmla="*/ 1390860 h 2660499"/>
                  <a:gd name="connsiteX219" fmla="*/ 3012801 w 3543300"/>
                  <a:gd name="connsiteY219" fmla="*/ 1411771 h 2660499"/>
                  <a:gd name="connsiteX220" fmla="*/ 3005261 w 3543300"/>
                  <a:gd name="connsiteY220" fmla="*/ 1440724 h 2660499"/>
                  <a:gd name="connsiteX221" fmla="*/ 3012801 w 3543300"/>
                  <a:gd name="connsiteY221" fmla="*/ 1464851 h 2660499"/>
                  <a:gd name="connsiteX222" fmla="*/ 3029497 w 3543300"/>
                  <a:gd name="connsiteY222" fmla="*/ 1484153 h 2660499"/>
                  <a:gd name="connsiteX223" fmla="*/ 3017649 w 3543300"/>
                  <a:gd name="connsiteY223" fmla="*/ 1491123 h 2660499"/>
                  <a:gd name="connsiteX224" fmla="*/ 2982641 w 3543300"/>
                  <a:gd name="connsiteY224" fmla="*/ 1476647 h 2660499"/>
                  <a:gd name="connsiteX225" fmla="*/ 2976178 w 3543300"/>
                  <a:gd name="connsiteY225" fmla="*/ 1500774 h 2660499"/>
                  <a:gd name="connsiteX226" fmla="*/ 2921243 w 3543300"/>
                  <a:gd name="connsiteY226" fmla="*/ 1526510 h 2660499"/>
                  <a:gd name="connsiteX227" fmla="*/ 2864154 w 3543300"/>
                  <a:gd name="connsiteY227" fmla="*/ 1611224 h 2660499"/>
                  <a:gd name="connsiteX228" fmla="*/ 2835609 w 3543300"/>
                  <a:gd name="connsiteY228" fmla="*/ 1634279 h 2660499"/>
                  <a:gd name="connsiteX229" fmla="*/ 2854460 w 3543300"/>
                  <a:gd name="connsiteY229" fmla="*/ 1651436 h 2660499"/>
                  <a:gd name="connsiteX230" fmla="*/ 2856614 w 3543300"/>
                  <a:gd name="connsiteY230" fmla="*/ 1678781 h 2660499"/>
                  <a:gd name="connsiteX231" fmla="*/ 2847997 w 3543300"/>
                  <a:gd name="connsiteY231" fmla="*/ 1694866 h 2660499"/>
                  <a:gd name="connsiteX232" fmla="*/ 2844765 w 3543300"/>
                  <a:gd name="connsiteY232" fmla="*/ 1708270 h 2660499"/>
                  <a:gd name="connsiteX233" fmla="*/ 2819452 w 3543300"/>
                  <a:gd name="connsiteY233" fmla="*/ 1732397 h 2660499"/>
                  <a:gd name="connsiteX234" fmla="*/ 2810835 w 3543300"/>
                  <a:gd name="connsiteY234" fmla="*/ 1751699 h 2660499"/>
                  <a:gd name="connsiteX235" fmla="*/ 2786599 w 3543300"/>
                  <a:gd name="connsiteY235" fmla="*/ 1760814 h 2660499"/>
                  <a:gd name="connsiteX236" fmla="*/ 2740281 w 3543300"/>
                  <a:gd name="connsiteY236" fmla="*/ 1801026 h 2660499"/>
                  <a:gd name="connsiteX237" fmla="*/ 2691809 w 3543300"/>
                  <a:gd name="connsiteY237" fmla="*/ 1832124 h 2660499"/>
                  <a:gd name="connsiteX238" fmla="*/ 2679961 w 3543300"/>
                  <a:gd name="connsiteY238" fmla="*/ 1903970 h 2660499"/>
                  <a:gd name="connsiteX239" fmla="*/ 2690194 w 3543300"/>
                  <a:gd name="connsiteY239" fmla="*/ 1941502 h 2660499"/>
                  <a:gd name="connsiteX240" fmla="*/ 2709044 w 3543300"/>
                  <a:gd name="connsiteY240" fmla="*/ 1972063 h 2660499"/>
                  <a:gd name="connsiteX241" fmla="*/ 2723585 w 3543300"/>
                  <a:gd name="connsiteY241" fmla="*/ 2021390 h 2660499"/>
                  <a:gd name="connsiteX242" fmla="*/ 2721970 w 3543300"/>
                  <a:gd name="connsiteY242" fmla="*/ 2064820 h 2660499"/>
                  <a:gd name="connsiteX243" fmla="*/ 2712275 w 3543300"/>
                  <a:gd name="connsiteY243" fmla="*/ 2087875 h 2660499"/>
                  <a:gd name="connsiteX244" fmla="*/ 2686424 w 3543300"/>
                  <a:gd name="connsiteY244" fmla="*/ 2093773 h 2660499"/>
                  <a:gd name="connsiteX245" fmla="*/ 2633643 w 3543300"/>
                  <a:gd name="connsiteY245" fmla="*/ 2010131 h 2660499"/>
                  <a:gd name="connsiteX246" fmla="*/ 2631489 w 3543300"/>
                  <a:gd name="connsiteY246" fmla="*/ 1984931 h 2660499"/>
                  <a:gd name="connsiteX247" fmla="*/ 2639567 w 3543300"/>
                  <a:gd name="connsiteY247" fmla="*/ 1965629 h 2660499"/>
                  <a:gd name="connsiteX248" fmla="*/ 2620717 w 3543300"/>
                  <a:gd name="connsiteY248" fmla="*/ 1947400 h 2660499"/>
                  <a:gd name="connsiteX249" fmla="*/ 2599174 w 3543300"/>
                  <a:gd name="connsiteY249" fmla="*/ 1930242 h 2660499"/>
                  <a:gd name="connsiteX250" fmla="*/ 2501153 w 3543300"/>
                  <a:gd name="connsiteY250" fmla="*/ 1913621 h 2660499"/>
                  <a:gd name="connsiteX251" fmla="*/ 2444602 w 3543300"/>
                  <a:gd name="connsiteY251" fmla="*/ 1918447 h 2660499"/>
                  <a:gd name="connsiteX252" fmla="*/ 2402593 w 3543300"/>
                  <a:gd name="connsiteY252" fmla="*/ 1940966 h 2660499"/>
                  <a:gd name="connsiteX253" fmla="*/ 2364893 w 3543300"/>
                  <a:gd name="connsiteY253" fmla="*/ 1933459 h 2660499"/>
                  <a:gd name="connsiteX254" fmla="*/ 2314805 w 3543300"/>
                  <a:gd name="connsiteY254" fmla="*/ 1917374 h 2660499"/>
                  <a:gd name="connsiteX255" fmla="*/ 2262025 w 3543300"/>
                  <a:gd name="connsiteY255" fmla="*/ 1939357 h 2660499"/>
                  <a:gd name="connsiteX256" fmla="*/ 2219477 w 3543300"/>
                  <a:gd name="connsiteY256" fmla="*/ 1966701 h 2660499"/>
                  <a:gd name="connsiteX257" fmla="*/ 2184470 w 3543300"/>
                  <a:gd name="connsiteY257" fmla="*/ 2011739 h 2660499"/>
                  <a:gd name="connsiteX258" fmla="*/ 2183931 w 3543300"/>
                  <a:gd name="connsiteY258" fmla="*/ 2059994 h 2660499"/>
                  <a:gd name="connsiteX259" fmla="*/ 2192010 w 3543300"/>
                  <a:gd name="connsiteY259" fmla="*/ 2074471 h 2660499"/>
                  <a:gd name="connsiteX260" fmla="*/ 2184470 w 3543300"/>
                  <a:gd name="connsiteY260" fmla="*/ 2089483 h 2660499"/>
                  <a:gd name="connsiteX261" fmla="*/ 2177468 w 3543300"/>
                  <a:gd name="connsiteY261" fmla="*/ 2111466 h 2660499"/>
                  <a:gd name="connsiteX262" fmla="*/ 2181238 w 3543300"/>
                  <a:gd name="connsiteY262" fmla="*/ 2132377 h 2660499"/>
                  <a:gd name="connsiteX263" fmla="*/ 2174775 w 3543300"/>
                  <a:gd name="connsiteY263" fmla="*/ 2153823 h 2660499"/>
                  <a:gd name="connsiteX264" fmla="*/ 2171544 w 3543300"/>
                  <a:gd name="connsiteY264" fmla="*/ 2181168 h 2660499"/>
                  <a:gd name="connsiteX265" fmla="*/ 2180699 w 3543300"/>
                  <a:gd name="connsiteY265" fmla="*/ 2206903 h 2660499"/>
                  <a:gd name="connsiteX266" fmla="*/ 2185547 w 3543300"/>
                  <a:gd name="connsiteY266" fmla="*/ 2235320 h 2660499"/>
                  <a:gd name="connsiteX267" fmla="*/ 2204935 w 3543300"/>
                  <a:gd name="connsiteY267" fmla="*/ 2273924 h 2660499"/>
                  <a:gd name="connsiteX268" fmla="*/ 2211937 w 3543300"/>
                  <a:gd name="connsiteY268" fmla="*/ 2295371 h 2660499"/>
                  <a:gd name="connsiteX269" fmla="*/ 2234019 w 3543300"/>
                  <a:gd name="connsiteY269" fmla="*/ 2308239 h 2660499"/>
                  <a:gd name="connsiteX270" fmla="*/ 2253946 w 3543300"/>
                  <a:gd name="connsiteY270" fmla="*/ 2299660 h 2660499"/>
                  <a:gd name="connsiteX271" fmla="*/ 2269565 w 3543300"/>
                  <a:gd name="connsiteY271" fmla="*/ 2309847 h 2660499"/>
                  <a:gd name="connsiteX272" fmla="*/ 2295416 w 3543300"/>
                  <a:gd name="connsiteY272" fmla="*/ 2314136 h 2660499"/>
                  <a:gd name="connsiteX273" fmla="*/ 2316960 w 3543300"/>
                  <a:gd name="connsiteY273" fmla="*/ 2304486 h 2660499"/>
                  <a:gd name="connsiteX274" fmla="*/ 2343888 w 3543300"/>
                  <a:gd name="connsiteY274" fmla="*/ 2300196 h 2660499"/>
                  <a:gd name="connsiteX275" fmla="*/ 2374587 w 3543300"/>
                  <a:gd name="connsiteY275" fmla="*/ 2285720 h 2660499"/>
                  <a:gd name="connsiteX276" fmla="*/ 2391283 w 3543300"/>
                  <a:gd name="connsiteY276" fmla="*/ 2259448 h 2660499"/>
                  <a:gd name="connsiteX277" fmla="*/ 2400978 w 3543300"/>
                  <a:gd name="connsiteY277" fmla="*/ 2230495 h 2660499"/>
                  <a:gd name="connsiteX278" fmla="*/ 2421982 w 3543300"/>
                  <a:gd name="connsiteY278" fmla="*/ 2217627 h 2660499"/>
                  <a:gd name="connsiteX279" fmla="*/ 2445680 w 3543300"/>
                  <a:gd name="connsiteY279" fmla="*/ 2214946 h 2660499"/>
                  <a:gd name="connsiteX280" fmla="*/ 2460221 w 3543300"/>
                  <a:gd name="connsiteY280" fmla="*/ 2202078 h 2660499"/>
                  <a:gd name="connsiteX281" fmla="*/ 2486073 w 3543300"/>
                  <a:gd name="connsiteY281" fmla="*/ 2200469 h 2660499"/>
                  <a:gd name="connsiteX282" fmla="*/ 2508693 w 3543300"/>
                  <a:gd name="connsiteY282" fmla="*/ 2203150 h 2660499"/>
                  <a:gd name="connsiteX283" fmla="*/ 2513540 w 3543300"/>
                  <a:gd name="connsiteY283" fmla="*/ 2225669 h 2660499"/>
                  <a:gd name="connsiteX284" fmla="*/ 2488227 w 3543300"/>
                  <a:gd name="connsiteY284" fmla="*/ 2280358 h 2660499"/>
                  <a:gd name="connsiteX285" fmla="*/ 2486073 w 3543300"/>
                  <a:gd name="connsiteY285" fmla="*/ 2296443 h 2660499"/>
                  <a:gd name="connsiteX286" fmla="*/ 2483380 w 3543300"/>
                  <a:gd name="connsiteY286" fmla="*/ 2313064 h 2660499"/>
                  <a:gd name="connsiteX287" fmla="*/ 2473686 w 3543300"/>
                  <a:gd name="connsiteY287" fmla="*/ 2330758 h 2660499"/>
                  <a:gd name="connsiteX288" fmla="*/ 2463991 w 3543300"/>
                  <a:gd name="connsiteY288" fmla="*/ 2375795 h 2660499"/>
                  <a:gd name="connsiteX289" fmla="*/ 2480148 w 3543300"/>
                  <a:gd name="connsiteY289" fmla="*/ 2381693 h 2660499"/>
                  <a:gd name="connsiteX290" fmla="*/ 2530236 w 3543300"/>
                  <a:gd name="connsiteY290" fmla="*/ 2376868 h 2660499"/>
                  <a:gd name="connsiteX291" fmla="*/ 2568475 w 3543300"/>
                  <a:gd name="connsiteY291" fmla="*/ 2374187 h 2660499"/>
                  <a:gd name="connsiteX292" fmla="*/ 2595943 w 3543300"/>
                  <a:gd name="connsiteY292" fmla="*/ 2382229 h 2660499"/>
                  <a:gd name="connsiteX293" fmla="*/ 2594865 w 3543300"/>
                  <a:gd name="connsiteY293" fmla="*/ 2401531 h 2660499"/>
                  <a:gd name="connsiteX294" fmla="*/ 2615331 w 3543300"/>
                  <a:gd name="connsiteY294" fmla="*/ 2398314 h 2660499"/>
                  <a:gd name="connsiteX295" fmla="*/ 2623410 w 3543300"/>
                  <a:gd name="connsiteY295" fmla="*/ 2413863 h 2660499"/>
                  <a:gd name="connsiteX296" fmla="*/ 2627180 w 3543300"/>
                  <a:gd name="connsiteY296" fmla="*/ 2432093 h 2660499"/>
                  <a:gd name="connsiteX297" fmla="*/ 2625564 w 3543300"/>
                  <a:gd name="connsiteY297" fmla="*/ 2443352 h 2660499"/>
                  <a:gd name="connsiteX298" fmla="*/ 2615331 w 3543300"/>
                  <a:gd name="connsiteY298" fmla="*/ 2451395 h 2660499"/>
                  <a:gd name="connsiteX299" fmla="*/ 2619101 w 3543300"/>
                  <a:gd name="connsiteY299" fmla="*/ 2467480 h 2660499"/>
                  <a:gd name="connsiteX300" fmla="*/ 2617486 w 3543300"/>
                  <a:gd name="connsiteY300" fmla="*/ 2481956 h 2660499"/>
                  <a:gd name="connsiteX301" fmla="*/ 2614254 w 3543300"/>
                  <a:gd name="connsiteY301" fmla="*/ 2500722 h 2660499"/>
                  <a:gd name="connsiteX302" fmla="*/ 2613716 w 3543300"/>
                  <a:gd name="connsiteY302" fmla="*/ 2515198 h 2660499"/>
                  <a:gd name="connsiteX303" fmla="*/ 2621794 w 3543300"/>
                  <a:gd name="connsiteY303" fmla="*/ 2523777 h 2660499"/>
                  <a:gd name="connsiteX304" fmla="*/ 2613716 w 3543300"/>
                  <a:gd name="connsiteY304" fmla="*/ 2530211 h 2660499"/>
                  <a:gd name="connsiteX305" fmla="*/ 2633104 w 3543300"/>
                  <a:gd name="connsiteY305" fmla="*/ 2555947 h 2660499"/>
                  <a:gd name="connsiteX306" fmla="*/ 2644953 w 3543300"/>
                  <a:gd name="connsiteY306" fmla="*/ 2561845 h 2660499"/>
                  <a:gd name="connsiteX307" fmla="*/ 2649800 w 3543300"/>
                  <a:gd name="connsiteY307" fmla="*/ 2566670 h 2660499"/>
                  <a:gd name="connsiteX308" fmla="*/ 2672421 w 3543300"/>
                  <a:gd name="connsiteY308" fmla="*/ 2589725 h 2660499"/>
                  <a:gd name="connsiteX309" fmla="*/ 2695041 w 3543300"/>
                  <a:gd name="connsiteY309" fmla="*/ 2589189 h 2660499"/>
                  <a:gd name="connsiteX310" fmla="*/ 2712814 w 3543300"/>
                  <a:gd name="connsiteY310" fmla="*/ 2582755 h 2660499"/>
                  <a:gd name="connsiteX311" fmla="*/ 2728971 w 3543300"/>
                  <a:gd name="connsiteY311" fmla="*/ 2571496 h 2660499"/>
                  <a:gd name="connsiteX312" fmla="*/ 2748360 w 3543300"/>
                  <a:gd name="connsiteY312" fmla="*/ 2571496 h 2660499"/>
                  <a:gd name="connsiteX313" fmla="*/ 2762363 w 3543300"/>
                  <a:gd name="connsiteY313" fmla="*/ 2578466 h 2660499"/>
                  <a:gd name="connsiteX314" fmla="*/ 2775827 w 3543300"/>
                  <a:gd name="connsiteY314" fmla="*/ 2579538 h 2660499"/>
                  <a:gd name="connsiteX315" fmla="*/ 2785522 w 3543300"/>
                  <a:gd name="connsiteY315" fmla="*/ 2589725 h 2660499"/>
                  <a:gd name="connsiteX316" fmla="*/ 2795216 w 3543300"/>
                  <a:gd name="connsiteY316" fmla="*/ 2594551 h 2660499"/>
                  <a:gd name="connsiteX317" fmla="*/ 2796832 w 3543300"/>
                  <a:gd name="connsiteY317" fmla="*/ 2608491 h 2660499"/>
                  <a:gd name="connsiteX318" fmla="*/ 2805988 w 3543300"/>
                  <a:gd name="connsiteY318" fmla="*/ 2620287 h 2660499"/>
                  <a:gd name="connsiteX319" fmla="*/ 2812451 w 3543300"/>
                  <a:gd name="connsiteY319" fmla="*/ 2639589 h 2660499"/>
                  <a:gd name="connsiteX320" fmla="*/ 2809758 w 3543300"/>
                  <a:gd name="connsiteY320" fmla="*/ 2647631 h 2660499"/>
                  <a:gd name="connsiteX321" fmla="*/ 2804911 w 3543300"/>
                  <a:gd name="connsiteY321" fmla="*/ 2656746 h 2660499"/>
                  <a:gd name="connsiteX322" fmla="*/ 2797909 w 3543300"/>
                  <a:gd name="connsiteY322" fmla="*/ 2660499 h 2660499"/>
                  <a:gd name="connsiteX323" fmla="*/ 2777443 w 3543300"/>
                  <a:gd name="connsiteY323" fmla="*/ 2651921 h 2660499"/>
                  <a:gd name="connsiteX324" fmla="*/ 2773673 w 3543300"/>
                  <a:gd name="connsiteY324" fmla="*/ 2639053 h 2660499"/>
                  <a:gd name="connsiteX325" fmla="*/ 2764517 w 3543300"/>
                  <a:gd name="connsiteY325" fmla="*/ 2629938 h 2660499"/>
                  <a:gd name="connsiteX326" fmla="*/ 2763979 w 3543300"/>
                  <a:gd name="connsiteY326" fmla="*/ 2618678 h 2660499"/>
                  <a:gd name="connsiteX327" fmla="*/ 2770442 w 3543300"/>
                  <a:gd name="connsiteY327" fmla="*/ 2610636 h 2660499"/>
                  <a:gd name="connsiteX328" fmla="*/ 2767210 w 3543300"/>
                  <a:gd name="connsiteY328" fmla="*/ 2600449 h 2660499"/>
                  <a:gd name="connsiteX329" fmla="*/ 2751591 w 3543300"/>
                  <a:gd name="connsiteY329" fmla="*/ 2599376 h 2660499"/>
                  <a:gd name="connsiteX330" fmla="*/ 2732203 w 3543300"/>
                  <a:gd name="connsiteY330" fmla="*/ 2589725 h 2660499"/>
                  <a:gd name="connsiteX331" fmla="*/ 2717661 w 3543300"/>
                  <a:gd name="connsiteY331" fmla="*/ 2605810 h 2660499"/>
                  <a:gd name="connsiteX332" fmla="*/ 2709582 w 3543300"/>
                  <a:gd name="connsiteY332" fmla="*/ 2619751 h 2660499"/>
                  <a:gd name="connsiteX333" fmla="*/ 2697734 w 3543300"/>
                  <a:gd name="connsiteY333" fmla="*/ 2626185 h 2660499"/>
                  <a:gd name="connsiteX334" fmla="*/ 2709044 w 3543300"/>
                  <a:gd name="connsiteY334" fmla="*/ 2641197 h 2660499"/>
                  <a:gd name="connsiteX335" fmla="*/ 2699888 w 3543300"/>
                  <a:gd name="connsiteY335" fmla="*/ 2652457 h 2660499"/>
                  <a:gd name="connsiteX336" fmla="*/ 2671882 w 3543300"/>
                  <a:gd name="connsiteY336" fmla="*/ 2655138 h 2660499"/>
                  <a:gd name="connsiteX337" fmla="*/ 2662188 w 3543300"/>
                  <a:gd name="connsiteY337" fmla="*/ 2639053 h 2660499"/>
                  <a:gd name="connsiteX338" fmla="*/ 2643337 w 3543300"/>
                  <a:gd name="connsiteY338" fmla="*/ 2632619 h 2660499"/>
                  <a:gd name="connsiteX339" fmla="*/ 2623949 w 3543300"/>
                  <a:gd name="connsiteY339" fmla="*/ 2631546 h 2660499"/>
                  <a:gd name="connsiteX340" fmla="*/ 2611023 w 3543300"/>
                  <a:gd name="connsiteY340" fmla="*/ 2629938 h 2660499"/>
                  <a:gd name="connsiteX341" fmla="*/ 2604560 w 3543300"/>
                  <a:gd name="connsiteY341" fmla="*/ 2609027 h 2660499"/>
                  <a:gd name="connsiteX342" fmla="*/ 2598097 w 3543300"/>
                  <a:gd name="connsiteY342" fmla="*/ 2592406 h 2660499"/>
                  <a:gd name="connsiteX343" fmla="*/ 2592711 w 3543300"/>
                  <a:gd name="connsiteY343" fmla="*/ 2584900 h 2660499"/>
                  <a:gd name="connsiteX344" fmla="*/ 2586248 w 3543300"/>
                  <a:gd name="connsiteY344" fmla="*/ 2573104 h 2660499"/>
                  <a:gd name="connsiteX345" fmla="*/ 2577092 w 3543300"/>
                  <a:gd name="connsiteY345" fmla="*/ 2573640 h 2660499"/>
                  <a:gd name="connsiteX346" fmla="*/ 2570091 w 3543300"/>
                  <a:gd name="connsiteY346" fmla="*/ 2577930 h 2660499"/>
                  <a:gd name="connsiteX347" fmla="*/ 2557704 w 3543300"/>
                  <a:gd name="connsiteY347" fmla="*/ 2574713 h 2660499"/>
                  <a:gd name="connsiteX348" fmla="*/ 2550702 w 3543300"/>
                  <a:gd name="connsiteY348" fmla="*/ 2568279 h 2660499"/>
                  <a:gd name="connsiteX349" fmla="*/ 2538315 w 3543300"/>
                  <a:gd name="connsiteY349" fmla="*/ 2553802 h 2660499"/>
                  <a:gd name="connsiteX350" fmla="*/ 2536160 w 3543300"/>
                  <a:gd name="connsiteY350" fmla="*/ 2538254 h 2660499"/>
                  <a:gd name="connsiteX351" fmla="*/ 2538315 w 3543300"/>
                  <a:gd name="connsiteY351" fmla="*/ 2524849 h 2660499"/>
                  <a:gd name="connsiteX352" fmla="*/ 2527005 w 3543300"/>
                  <a:gd name="connsiteY352" fmla="*/ 2518415 h 2660499"/>
                  <a:gd name="connsiteX353" fmla="*/ 2515695 w 3543300"/>
                  <a:gd name="connsiteY353" fmla="*/ 2502330 h 2660499"/>
                  <a:gd name="connsiteX354" fmla="*/ 2502230 w 3543300"/>
                  <a:gd name="connsiteY354" fmla="*/ 2493216 h 2660499"/>
                  <a:gd name="connsiteX355" fmla="*/ 2484457 w 3543300"/>
                  <a:gd name="connsiteY355" fmla="*/ 2481956 h 2660499"/>
                  <a:gd name="connsiteX356" fmla="*/ 2461837 w 3543300"/>
                  <a:gd name="connsiteY356" fmla="*/ 2477131 h 2660499"/>
                  <a:gd name="connsiteX357" fmla="*/ 2434908 w 3543300"/>
                  <a:gd name="connsiteY357" fmla="*/ 2471769 h 2660499"/>
                  <a:gd name="connsiteX358" fmla="*/ 2411749 w 3543300"/>
                  <a:gd name="connsiteY358" fmla="*/ 2465335 h 2660499"/>
                  <a:gd name="connsiteX359" fmla="*/ 2404209 w 3543300"/>
                  <a:gd name="connsiteY359" fmla="*/ 2453003 h 2660499"/>
                  <a:gd name="connsiteX360" fmla="*/ 2384282 w 3543300"/>
                  <a:gd name="connsiteY360" fmla="*/ 2457829 h 2660499"/>
                  <a:gd name="connsiteX361" fmla="*/ 2362200 w 3543300"/>
                  <a:gd name="connsiteY361" fmla="*/ 2452467 h 2660499"/>
                  <a:gd name="connsiteX362" fmla="*/ 2340657 w 3543300"/>
                  <a:gd name="connsiteY362" fmla="*/ 2432093 h 2660499"/>
                  <a:gd name="connsiteX363" fmla="*/ 2322884 w 3543300"/>
                  <a:gd name="connsiteY363" fmla="*/ 2412791 h 2660499"/>
                  <a:gd name="connsiteX364" fmla="*/ 2310497 w 3543300"/>
                  <a:gd name="connsiteY364" fmla="*/ 2403140 h 2660499"/>
                  <a:gd name="connsiteX365" fmla="*/ 2286261 w 3543300"/>
                  <a:gd name="connsiteY365" fmla="*/ 2389736 h 2660499"/>
                  <a:gd name="connsiteX366" fmla="*/ 2278182 w 3543300"/>
                  <a:gd name="connsiteY366" fmla="*/ 2383302 h 2660499"/>
                  <a:gd name="connsiteX367" fmla="*/ 2263640 w 3543300"/>
                  <a:gd name="connsiteY367" fmla="*/ 2380085 h 2660499"/>
                  <a:gd name="connsiteX368" fmla="*/ 2240482 w 3543300"/>
                  <a:gd name="connsiteY368" fmla="*/ 2389736 h 2660499"/>
                  <a:gd name="connsiteX369" fmla="*/ 2230787 w 3543300"/>
                  <a:gd name="connsiteY369" fmla="*/ 2396706 h 2660499"/>
                  <a:gd name="connsiteX370" fmla="*/ 2216246 w 3543300"/>
                  <a:gd name="connsiteY370" fmla="*/ 2405821 h 2660499"/>
                  <a:gd name="connsiteX371" fmla="*/ 2173159 w 3543300"/>
                  <a:gd name="connsiteY371" fmla="*/ 2380085 h 2660499"/>
                  <a:gd name="connsiteX372" fmla="*/ 2142461 w 3543300"/>
                  <a:gd name="connsiteY372" fmla="*/ 2378476 h 2660499"/>
                  <a:gd name="connsiteX373" fmla="*/ 2120917 w 3543300"/>
                  <a:gd name="connsiteY373" fmla="*/ 2375259 h 2660499"/>
                  <a:gd name="connsiteX374" fmla="*/ 2078908 w 3543300"/>
                  <a:gd name="connsiteY374" fmla="*/ 2351668 h 2660499"/>
                  <a:gd name="connsiteX375" fmla="*/ 2030436 w 3543300"/>
                  <a:gd name="connsiteY375" fmla="*/ 2331830 h 2660499"/>
                  <a:gd name="connsiteX376" fmla="*/ 2011586 w 3543300"/>
                  <a:gd name="connsiteY376" fmla="*/ 2313064 h 2660499"/>
                  <a:gd name="connsiteX377" fmla="*/ 1980887 w 3543300"/>
                  <a:gd name="connsiteY377" fmla="*/ 2316281 h 2660499"/>
                  <a:gd name="connsiteX378" fmla="*/ 1962576 w 3543300"/>
                  <a:gd name="connsiteY378" fmla="*/ 2288401 h 2660499"/>
                  <a:gd name="connsiteX379" fmla="*/ 1910872 w 3543300"/>
                  <a:gd name="connsiteY379" fmla="*/ 2253014 h 2660499"/>
                  <a:gd name="connsiteX380" fmla="*/ 1914104 w 3543300"/>
                  <a:gd name="connsiteY380" fmla="*/ 2222452 h 2660499"/>
                  <a:gd name="connsiteX381" fmla="*/ 1917874 w 3543300"/>
                  <a:gd name="connsiteY381" fmla="*/ 2197252 h 2660499"/>
                  <a:gd name="connsiteX382" fmla="*/ 1910872 w 3543300"/>
                  <a:gd name="connsiteY382" fmla="*/ 2174197 h 2660499"/>
                  <a:gd name="connsiteX383" fmla="*/ 1888791 w 3543300"/>
                  <a:gd name="connsiteY383" fmla="*/ 2148998 h 2660499"/>
                  <a:gd name="connsiteX384" fmla="*/ 1872633 w 3543300"/>
                  <a:gd name="connsiteY384" fmla="*/ 2115219 h 2660499"/>
                  <a:gd name="connsiteX385" fmla="*/ 1839780 w 3543300"/>
                  <a:gd name="connsiteY385" fmla="*/ 2097526 h 2660499"/>
                  <a:gd name="connsiteX386" fmla="*/ 1823623 w 3543300"/>
                  <a:gd name="connsiteY386" fmla="*/ 2079296 h 2660499"/>
                  <a:gd name="connsiteX387" fmla="*/ 1804773 w 3543300"/>
                  <a:gd name="connsiteY387" fmla="*/ 2066428 h 2660499"/>
                  <a:gd name="connsiteX388" fmla="*/ 1813928 w 3543300"/>
                  <a:gd name="connsiteY388" fmla="*/ 2044445 h 2660499"/>
                  <a:gd name="connsiteX389" fmla="*/ 1769227 w 3543300"/>
                  <a:gd name="connsiteY389" fmla="*/ 2021926 h 2660499"/>
                  <a:gd name="connsiteX390" fmla="*/ 1761148 w 3543300"/>
                  <a:gd name="connsiteY390" fmla="*/ 1997799 h 2660499"/>
                  <a:gd name="connsiteX391" fmla="*/ 1743375 w 3543300"/>
                  <a:gd name="connsiteY391" fmla="*/ 1979569 h 2660499"/>
                  <a:gd name="connsiteX392" fmla="*/ 1723986 w 3543300"/>
                  <a:gd name="connsiteY392" fmla="*/ 1953834 h 2660499"/>
                  <a:gd name="connsiteX393" fmla="*/ 1711060 w 3543300"/>
                  <a:gd name="connsiteY393" fmla="*/ 1932923 h 2660499"/>
                  <a:gd name="connsiteX394" fmla="*/ 1693287 w 3543300"/>
                  <a:gd name="connsiteY394" fmla="*/ 1925417 h 2660499"/>
                  <a:gd name="connsiteX395" fmla="*/ 1689517 w 3543300"/>
                  <a:gd name="connsiteY395" fmla="*/ 1894855 h 2660499"/>
                  <a:gd name="connsiteX396" fmla="*/ 1673898 w 3543300"/>
                  <a:gd name="connsiteY396" fmla="*/ 1875017 h 2660499"/>
                  <a:gd name="connsiteX397" fmla="*/ 1670128 w 3543300"/>
                  <a:gd name="connsiteY397" fmla="*/ 1862149 h 2660499"/>
                  <a:gd name="connsiteX398" fmla="*/ 1648047 w 3543300"/>
                  <a:gd name="connsiteY398" fmla="*/ 1860541 h 2660499"/>
                  <a:gd name="connsiteX399" fmla="*/ 1641045 w 3543300"/>
                  <a:gd name="connsiteY399" fmla="*/ 1870728 h 2660499"/>
                  <a:gd name="connsiteX400" fmla="*/ 1643199 w 3543300"/>
                  <a:gd name="connsiteY400" fmla="*/ 1883060 h 2660499"/>
                  <a:gd name="connsiteX401" fmla="*/ 1654510 w 3543300"/>
                  <a:gd name="connsiteY401" fmla="*/ 1894319 h 2660499"/>
                  <a:gd name="connsiteX402" fmla="*/ 1658818 w 3543300"/>
                  <a:gd name="connsiteY402" fmla="*/ 1913621 h 2660499"/>
                  <a:gd name="connsiteX403" fmla="*/ 1668513 w 3543300"/>
                  <a:gd name="connsiteY403" fmla="*/ 1931315 h 2660499"/>
                  <a:gd name="connsiteX404" fmla="*/ 1691133 w 3543300"/>
                  <a:gd name="connsiteY404" fmla="*/ 1952761 h 2660499"/>
                  <a:gd name="connsiteX405" fmla="*/ 1706213 w 3543300"/>
                  <a:gd name="connsiteY405" fmla="*/ 1974744 h 2660499"/>
                  <a:gd name="connsiteX406" fmla="*/ 1723986 w 3543300"/>
                  <a:gd name="connsiteY406" fmla="*/ 2005305 h 2660499"/>
                  <a:gd name="connsiteX407" fmla="*/ 1744991 w 3543300"/>
                  <a:gd name="connsiteY407" fmla="*/ 2033186 h 2660499"/>
                  <a:gd name="connsiteX408" fmla="*/ 1752531 w 3543300"/>
                  <a:gd name="connsiteY408" fmla="*/ 2058922 h 2660499"/>
                  <a:gd name="connsiteX409" fmla="*/ 1769227 w 3543300"/>
                  <a:gd name="connsiteY409" fmla="*/ 2074471 h 2660499"/>
                  <a:gd name="connsiteX410" fmla="*/ 1769227 w 3543300"/>
                  <a:gd name="connsiteY410" fmla="*/ 2090556 h 2660499"/>
                  <a:gd name="connsiteX411" fmla="*/ 1817698 w 3543300"/>
                  <a:gd name="connsiteY411" fmla="*/ 2148461 h 2660499"/>
                  <a:gd name="connsiteX412" fmla="*/ 1811236 w 3543300"/>
                  <a:gd name="connsiteY412" fmla="*/ 2163474 h 2660499"/>
                  <a:gd name="connsiteX413" fmla="*/ 1794540 w 3543300"/>
                  <a:gd name="connsiteY413" fmla="*/ 2158649 h 2660499"/>
                  <a:gd name="connsiteX414" fmla="*/ 1744991 w 3543300"/>
                  <a:gd name="connsiteY414" fmla="*/ 2113075 h 2660499"/>
                  <a:gd name="connsiteX415" fmla="*/ 1721832 w 3543300"/>
                  <a:gd name="connsiteY415" fmla="*/ 2108249 h 2660499"/>
                  <a:gd name="connsiteX416" fmla="*/ 1726679 w 3543300"/>
                  <a:gd name="connsiteY416" fmla="*/ 2087875 h 2660499"/>
                  <a:gd name="connsiteX417" fmla="*/ 1733142 w 3543300"/>
                  <a:gd name="connsiteY417" fmla="*/ 2069645 h 2660499"/>
                  <a:gd name="connsiteX418" fmla="*/ 1711060 w 3543300"/>
                  <a:gd name="connsiteY418" fmla="*/ 2065356 h 2660499"/>
                  <a:gd name="connsiteX419" fmla="*/ 1699750 w 3543300"/>
                  <a:gd name="connsiteY419" fmla="*/ 2046054 h 2660499"/>
                  <a:gd name="connsiteX420" fmla="*/ 1685208 w 3543300"/>
                  <a:gd name="connsiteY420" fmla="*/ 2034794 h 2660499"/>
                  <a:gd name="connsiteX421" fmla="*/ 1672283 w 3543300"/>
                  <a:gd name="connsiteY421" fmla="*/ 2029433 h 2660499"/>
                  <a:gd name="connsiteX422" fmla="*/ 1657741 w 3543300"/>
                  <a:gd name="connsiteY422" fmla="*/ 2028360 h 2660499"/>
                  <a:gd name="connsiteX423" fmla="*/ 1642661 w 3543300"/>
                  <a:gd name="connsiteY423" fmla="*/ 2006914 h 2660499"/>
                  <a:gd name="connsiteX424" fmla="*/ 1663665 w 3543300"/>
                  <a:gd name="connsiteY424" fmla="*/ 1991365 h 2660499"/>
                  <a:gd name="connsiteX425" fmla="*/ 1671744 w 3543300"/>
                  <a:gd name="connsiteY425" fmla="*/ 1978497 h 2660499"/>
                  <a:gd name="connsiteX426" fmla="*/ 1657202 w 3543300"/>
                  <a:gd name="connsiteY426" fmla="*/ 1957587 h 2660499"/>
                  <a:gd name="connsiteX427" fmla="*/ 1630274 w 3543300"/>
                  <a:gd name="connsiteY427" fmla="*/ 1947936 h 2660499"/>
                  <a:gd name="connsiteX428" fmla="*/ 1618963 w 3543300"/>
                  <a:gd name="connsiteY428" fmla="*/ 1929706 h 2660499"/>
                  <a:gd name="connsiteX429" fmla="*/ 1617348 w 3543300"/>
                  <a:gd name="connsiteY429" fmla="*/ 1905579 h 2660499"/>
                  <a:gd name="connsiteX430" fmla="*/ 1606038 w 3543300"/>
                  <a:gd name="connsiteY430" fmla="*/ 1881987 h 2660499"/>
                  <a:gd name="connsiteX431" fmla="*/ 1592573 w 3543300"/>
                  <a:gd name="connsiteY431" fmla="*/ 1859468 h 2660499"/>
                  <a:gd name="connsiteX432" fmla="*/ 1589342 w 3543300"/>
                  <a:gd name="connsiteY432" fmla="*/ 1840166 h 2660499"/>
                  <a:gd name="connsiteX433" fmla="*/ 1581802 w 3543300"/>
                  <a:gd name="connsiteY433" fmla="*/ 1819256 h 2660499"/>
                  <a:gd name="connsiteX434" fmla="*/ 1508555 w 3543300"/>
                  <a:gd name="connsiteY434" fmla="*/ 1768857 h 2660499"/>
                  <a:gd name="connsiteX435" fmla="*/ 1457390 w 3543300"/>
                  <a:gd name="connsiteY435" fmla="*/ 1736687 h 2660499"/>
                  <a:gd name="connsiteX436" fmla="*/ 1428307 w 3543300"/>
                  <a:gd name="connsiteY436" fmla="*/ 1675564 h 2660499"/>
                  <a:gd name="connsiteX437" fmla="*/ 1392222 w 3543300"/>
                  <a:gd name="connsiteY437" fmla="*/ 1640177 h 2660499"/>
                  <a:gd name="connsiteX438" fmla="*/ 1363139 w 3543300"/>
                  <a:gd name="connsiteY438" fmla="*/ 1553854 h 2660499"/>
                  <a:gd name="connsiteX439" fmla="*/ 1358831 w 3543300"/>
                  <a:gd name="connsiteY439" fmla="*/ 1480936 h 2660499"/>
                  <a:gd name="connsiteX440" fmla="*/ 1340519 w 3543300"/>
                  <a:gd name="connsiteY440" fmla="*/ 1418741 h 2660499"/>
                  <a:gd name="connsiteX441" fmla="*/ 1363678 w 3543300"/>
                  <a:gd name="connsiteY441" fmla="*/ 1388179 h 2660499"/>
                  <a:gd name="connsiteX442" fmla="*/ 1371218 w 3543300"/>
                  <a:gd name="connsiteY442" fmla="*/ 1265397 h 2660499"/>
                  <a:gd name="connsiteX443" fmla="*/ 1337826 w 3543300"/>
                  <a:gd name="connsiteY443" fmla="*/ 1191407 h 2660499"/>
                  <a:gd name="connsiteX444" fmla="*/ 1308204 w 3543300"/>
                  <a:gd name="connsiteY444" fmla="*/ 1153339 h 2660499"/>
                  <a:gd name="connsiteX445" fmla="*/ 1250038 w 3543300"/>
                  <a:gd name="connsiteY445" fmla="*/ 1116344 h 2660499"/>
                  <a:gd name="connsiteX446" fmla="*/ 1250038 w 3543300"/>
                  <a:gd name="connsiteY446" fmla="*/ 1052004 h 2660499"/>
                  <a:gd name="connsiteX447" fmla="*/ 1224186 w 3543300"/>
                  <a:gd name="connsiteY447" fmla="*/ 1006430 h 2660499"/>
                  <a:gd name="connsiteX448" fmla="*/ 1182177 w 3543300"/>
                  <a:gd name="connsiteY448" fmla="*/ 964609 h 2660499"/>
                  <a:gd name="connsiteX449" fmla="*/ 1162789 w 3543300"/>
                  <a:gd name="connsiteY449" fmla="*/ 880967 h 2660499"/>
                  <a:gd name="connsiteX450" fmla="*/ 1099775 w 3543300"/>
                  <a:gd name="connsiteY450" fmla="*/ 902414 h 2660499"/>
                  <a:gd name="connsiteX451" fmla="*/ 1079309 w 3543300"/>
                  <a:gd name="connsiteY451" fmla="*/ 879895 h 2660499"/>
                  <a:gd name="connsiteX452" fmla="*/ 1067460 w 3543300"/>
                  <a:gd name="connsiteY452" fmla="*/ 837538 h 2660499"/>
                  <a:gd name="connsiteX453" fmla="*/ 1025990 w 3543300"/>
                  <a:gd name="connsiteY453" fmla="*/ 781240 h 2660499"/>
                  <a:gd name="connsiteX454" fmla="*/ 962976 w 3543300"/>
                  <a:gd name="connsiteY454" fmla="*/ 678297 h 2660499"/>
                  <a:gd name="connsiteX455" fmla="*/ 912889 w 3543300"/>
                  <a:gd name="connsiteY455" fmla="*/ 631650 h 2660499"/>
                  <a:gd name="connsiteX456" fmla="*/ 805712 w 3543300"/>
                  <a:gd name="connsiteY456" fmla="*/ 588221 h 2660499"/>
                  <a:gd name="connsiteX457" fmla="*/ 754008 w 3543300"/>
                  <a:gd name="connsiteY457" fmla="*/ 583395 h 2660499"/>
                  <a:gd name="connsiteX458" fmla="*/ 709306 w 3543300"/>
                  <a:gd name="connsiteY458" fmla="*/ 572672 h 2660499"/>
                  <a:gd name="connsiteX459" fmla="*/ 684532 w 3543300"/>
                  <a:gd name="connsiteY459" fmla="*/ 538894 h 2660499"/>
                  <a:gd name="connsiteX460" fmla="*/ 644677 w 3543300"/>
                  <a:gd name="connsiteY460" fmla="*/ 543719 h 2660499"/>
                  <a:gd name="connsiteX461" fmla="*/ 652756 w 3543300"/>
                  <a:gd name="connsiteY461" fmla="*/ 569455 h 2660499"/>
                  <a:gd name="connsiteX462" fmla="*/ 667297 w 3543300"/>
                  <a:gd name="connsiteY462" fmla="*/ 593582 h 2660499"/>
                  <a:gd name="connsiteX463" fmla="*/ 628520 w 3543300"/>
                  <a:gd name="connsiteY463" fmla="*/ 595191 h 2660499"/>
                  <a:gd name="connsiteX464" fmla="*/ 605900 w 3543300"/>
                  <a:gd name="connsiteY464" fmla="*/ 608059 h 2660499"/>
                  <a:gd name="connsiteX465" fmla="*/ 535885 w 3543300"/>
                  <a:gd name="connsiteY465" fmla="*/ 633795 h 2660499"/>
                  <a:gd name="connsiteX466" fmla="*/ 494414 w 3543300"/>
                  <a:gd name="connsiteY466" fmla="*/ 591438 h 2660499"/>
                  <a:gd name="connsiteX467" fmla="*/ 445404 w 3543300"/>
                  <a:gd name="connsiteY467" fmla="*/ 627361 h 2660499"/>
                  <a:gd name="connsiteX468" fmla="*/ 492260 w 3543300"/>
                  <a:gd name="connsiteY468" fmla="*/ 638084 h 2660499"/>
                  <a:gd name="connsiteX469" fmla="*/ 471255 w 3543300"/>
                  <a:gd name="connsiteY469" fmla="*/ 665965 h 2660499"/>
                  <a:gd name="connsiteX470" fmla="*/ 436248 w 3543300"/>
                  <a:gd name="connsiteY470" fmla="*/ 702960 h 2660499"/>
                  <a:gd name="connsiteX471" fmla="*/ 402317 w 3543300"/>
                  <a:gd name="connsiteY471" fmla="*/ 724943 h 2660499"/>
                  <a:gd name="connsiteX472" fmla="*/ 373234 w 3543300"/>
                  <a:gd name="connsiteY472" fmla="*/ 754432 h 2660499"/>
                  <a:gd name="connsiteX473" fmla="*/ 334457 w 3543300"/>
                  <a:gd name="connsiteY473" fmla="*/ 784457 h 2660499"/>
                  <a:gd name="connsiteX474" fmla="*/ 303219 w 3543300"/>
                  <a:gd name="connsiteY474" fmla="*/ 824670 h 2660499"/>
                  <a:gd name="connsiteX475" fmla="*/ 254747 w 3543300"/>
                  <a:gd name="connsiteY475" fmla="*/ 840755 h 2660499"/>
                  <a:gd name="connsiteX476" fmla="*/ 216508 w 3543300"/>
                  <a:gd name="connsiteY476" fmla="*/ 867027 h 2660499"/>
                  <a:gd name="connsiteX477" fmla="*/ 167498 w 3543300"/>
                  <a:gd name="connsiteY477" fmla="*/ 895444 h 2660499"/>
                  <a:gd name="connsiteX478" fmla="*/ 50088 w 3543300"/>
                  <a:gd name="connsiteY478" fmla="*/ 955494 h 2660499"/>
                  <a:gd name="connsiteX479" fmla="*/ 0 w 3543300"/>
                  <a:gd name="connsiteY479" fmla="*/ 972651 h 2660499"/>
                  <a:gd name="connsiteX480" fmla="*/ 0 w 3543300"/>
                  <a:gd name="connsiteY480" fmla="*/ 947452 h 2660499"/>
                  <a:gd name="connsiteX481" fmla="*/ 69477 w 3543300"/>
                  <a:gd name="connsiteY481" fmla="*/ 931367 h 2660499"/>
                  <a:gd name="connsiteX482" fmla="*/ 135183 w 3543300"/>
                  <a:gd name="connsiteY482" fmla="*/ 867027 h 2660499"/>
                  <a:gd name="connsiteX483" fmla="*/ 210045 w 3543300"/>
                  <a:gd name="connsiteY483" fmla="*/ 824670 h 2660499"/>
                  <a:gd name="connsiteX484" fmla="*/ 285446 w 3543300"/>
                  <a:gd name="connsiteY484" fmla="*/ 773734 h 2660499"/>
                  <a:gd name="connsiteX485" fmla="*/ 322608 w 3543300"/>
                  <a:gd name="connsiteY485" fmla="*/ 739956 h 2660499"/>
                  <a:gd name="connsiteX486" fmla="*/ 342535 w 3543300"/>
                  <a:gd name="connsiteY486" fmla="*/ 706177 h 2660499"/>
                  <a:gd name="connsiteX487" fmla="*/ 343613 w 3543300"/>
                  <a:gd name="connsiteY487" fmla="*/ 681514 h 2660499"/>
                  <a:gd name="connsiteX488" fmla="*/ 316684 w 3543300"/>
                  <a:gd name="connsiteY488" fmla="*/ 662748 h 2660499"/>
                  <a:gd name="connsiteX489" fmla="*/ 285985 w 3543300"/>
                  <a:gd name="connsiteY489" fmla="*/ 676688 h 2660499"/>
                  <a:gd name="connsiteX490" fmla="*/ 250439 w 3543300"/>
                  <a:gd name="connsiteY490" fmla="*/ 686339 h 2660499"/>
                  <a:gd name="connsiteX491" fmla="*/ 219740 w 3543300"/>
                  <a:gd name="connsiteY491" fmla="*/ 657922 h 2660499"/>
                  <a:gd name="connsiteX492" fmla="*/ 235897 w 3543300"/>
                  <a:gd name="connsiteY492" fmla="*/ 622535 h 2660499"/>
                  <a:gd name="connsiteX493" fmla="*/ 220817 w 3543300"/>
                  <a:gd name="connsiteY493" fmla="*/ 591974 h 2660499"/>
                  <a:gd name="connsiteX494" fmla="*/ 178808 w 3543300"/>
                  <a:gd name="connsiteY494" fmla="*/ 604306 h 2660499"/>
                  <a:gd name="connsiteX495" fmla="*/ 148647 w 3543300"/>
                  <a:gd name="connsiteY495" fmla="*/ 595191 h 2660499"/>
                  <a:gd name="connsiteX496" fmla="*/ 122257 w 3543300"/>
                  <a:gd name="connsiteY496" fmla="*/ 596263 h 2660499"/>
                  <a:gd name="connsiteX497" fmla="*/ 112563 w 3543300"/>
                  <a:gd name="connsiteY497" fmla="*/ 615565 h 2660499"/>
                  <a:gd name="connsiteX498" fmla="*/ 85095 w 3543300"/>
                  <a:gd name="connsiteY498" fmla="*/ 610740 h 2660499"/>
                  <a:gd name="connsiteX499" fmla="*/ 78632 w 3543300"/>
                  <a:gd name="connsiteY499" fmla="*/ 576961 h 2660499"/>
                  <a:gd name="connsiteX500" fmla="*/ 127104 w 3543300"/>
                  <a:gd name="connsiteY500" fmla="*/ 566238 h 2660499"/>
                  <a:gd name="connsiteX501" fmla="*/ 119026 w 3543300"/>
                  <a:gd name="connsiteY501" fmla="*/ 517447 h 2660499"/>
                  <a:gd name="connsiteX502" fmla="*/ 86711 w 3543300"/>
                  <a:gd name="connsiteY502" fmla="*/ 495464 h 2660499"/>
                  <a:gd name="connsiteX503" fmla="*/ 107716 w 3543300"/>
                  <a:gd name="connsiteY503" fmla="*/ 463294 h 2660499"/>
                  <a:gd name="connsiteX504" fmla="*/ 147032 w 3543300"/>
                  <a:gd name="connsiteY504" fmla="*/ 382333 h 2660499"/>
                  <a:gd name="connsiteX505" fmla="*/ 185809 w 3543300"/>
                  <a:gd name="connsiteY505" fmla="*/ 393593 h 2660499"/>
                  <a:gd name="connsiteX506" fmla="*/ 203044 w 3543300"/>
                  <a:gd name="connsiteY506" fmla="*/ 357134 h 2660499"/>
                  <a:gd name="connsiteX507" fmla="*/ 261749 w 3543300"/>
                  <a:gd name="connsiteY507" fmla="*/ 342121 h 2660499"/>
                  <a:gd name="connsiteX508" fmla="*/ 248823 w 3543300"/>
                  <a:gd name="connsiteY508" fmla="*/ 300836 h 2660499"/>
                  <a:gd name="connsiteX509" fmla="*/ 215970 w 3543300"/>
                  <a:gd name="connsiteY509" fmla="*/ 290649 h 2660499"/>
                  <a:gd name="connsiteX510" fmla="*/ 194965 w 3543300"/>
                  <a:gd name="connsiteY510" fmla="*/ 307270 h 2660499"/>
                  <a:gd name="connsiteX511" fmla="*/ 151340 w 3543300"/>
                  <a:gd name="connsiteY511" fmla="*/ 298692 h 2660499"/>
                  <a:gd name="connsiteX512" fmla="*/ 103407 w 3543300"/>
                  <a:gd name="connsiteY512" fmla="*/ 299228 h 2660499"/>
                  <a:gd name="connsiteX513" fmla="*/ 77555 w 3543300"/>
                  <a:gd name="connsiteY513" fmla="*/ 252581 h 2660499"/>
                  <a:gd name="connsiteX514" fmla="*/ 43625 w 3543300"/>
                  <a:gd name="connsiteY514" fmla="*/ 217195 h 2660499"/>
                  <a:gd name="connsiteX515" fmla="*/ 67861 w 3543300"/>
                  <a:gd name="connsiteY515" fmla="*/ 187705 h 2660499"/>
                  <a:gd name="connsiteX516" fmla="*/ 93174 w 3543300"/>
                  <a:gd name="connsiteY516" fmla="*/ 165723 h 2660499"/>
                  <a:gd name="connsiteX517" fmla="*/ 103407 w 3543300"/>
                  <a:gd name="connsiteY517" fmla="*/ 148029 h 2660499"/>
                  <a:gd name="connsiteX518" fmla="*/ 168036 w 3543300"/>
                  <a:gd name="connsiteY518" fmla="*/ 133553 h 2660499"/>
                  <a:gd name="connsiteX519" fmla="*/ 174499 w 3543300"/>
                  <a:gd name="connsiteY519" fmla="*/ 166795 h 2660499"/>
                  <a:gd name="connsiteX520" fmla="*/ 206814 w 3543300"/>
                  <a:gd name="connsiteY520" fmla="*/ 181808 h 2660499"/>
                  <a:gd name="connsiteX521" fmla="*/ 248823 w 3543300"/>
                  <a:gd name="connsiteY521" fmla="*/ 160897 h 2660499"/>
                  <a:gd name="connsiteX522" fmla="*/ 115654 w 3543300"/>
                  <a:gd name="connsiteY522" fmla="*/ 34511 h 2660499"/>
                  <a:gd name="connsiteX523" fmla="*/ 97631 w 3543300"/>
                  <a:gd name="connsiteY523" fmla="*/ 8317 h 2660499"/>
                  <a:gd name="connsiteX524" fmla="*/ 2026128 w 3543300"/>
                  <a:gd name="connsiteY524" fmla="*/ 5945 h 2660499"/>
                  <a:gd name="connsiteX525" fmla="*/ 2116070 w 3543300"/>
                  <a:gd name="connsiteY525" fmla="*/ 2728 h 2660499"/>
                  <a:gd name="connsiteX526" fmla="*/ 2117604 w 3543300"/>
                  <a:gd name="connsiteY526" fmla="*/ 983 h 2660499"/>
                  <a:gd name="connsiteX527" fmla="*/ 2076363 w 3543300"/>
                  <a:gd name="connsiteY527" fmla="*/ 983 h 2660499"/>
                  <a:gd name="connsiteX0" fmla="*/ 2459144 w 3543300"/>
                  <a:gd name="connsiteY0" fmla="*/ 983 h 2660499"/>
                  <a:gd name="connsiteX1" fmla="*/ 2459144 w 3543300"/>
                  <a:gd name="connsiteY1" fmla="*/ 15596 h 2660499"/>
                  <a:gd name="connsiteX2" fmla="*/ 2489304 w 3543300"/>
                  <a:gd name="connsiteY2" fmla="*/ 44549 h 2660499"/>
                  <a:gd name="connsiteX3" fmla="*/ 2504384 w 3543300"/>
                  <a:gd name="connsiteY3" fmla="*/ 38652 h 2660499"/>
                  <a:gd name="connsiteX4" fmla="*/ 2486762 w 3543300"/>
                  <a:gd name="connsiteY4" fmla="*/ 983 h 2660499"/>
                  <a:gd name="connsiteX5" fmla="*/ 2459144 w 3543300"/>
                  <a:gd name="connsiteY5" fmla="*/ 983 h 2660499"/>
                  <a:gd name="connsiteX6" fmla="*/ 2117604 w 3543300"/>
                  <a:gd name="connsiteY6" fmla="*/ 983 h 2660499"/>
                  <a:gd name="connsiteX7" fmla="*/ 3171824 w 3543300"/>
                  <a:gd name="connsiteY7" fmla="*/ 0 h 2660499"/>
                  <a:gd name="connsiteX8" fmla="*/ 3199149 w 3543300"/>
                  <a:gd name="connsiteY8" fmla="*/ 35435 h 2660499"/>
                  <a:gd name="connsiteX9" fmla="*/ 3222847 w 3543300"/>
                  <a:gd name="connsiteY9" fmla="*/ 45085 h 2660499"/>
                  <a:gd name="connsiteX10" fmla="*/ 3226617 w 3543300"/>
                  <a:gd name="connsiteY10" fmla="*/ 67068 h 2660499"/>
                  <a:gd name="connsiteX11" fmla="*/ 3255700 w 3543300"/>
                  <a:gd name="connsiteY11" fmla="*/ 67068 h 2660499"/>
                  <a:gd name="connsiteX12" fmla="*/ 3276166 w 3543300"/>
                  <a:gd name="connsiteY12" fmla="*/ 86906 h 2660499"/>
                  <a:gd name="connsiteX13" fmla="*/ 3278320 w 3543300"/>
                  <a:gd name="connsiteY13" fmla="*/ 115859 h 2660499"/>
                  <a:gd name="connsiteX14" fmla="*/ 3255161 w 3543300"/>
                  <a:gd name="connsiteY14" fmla="*/ 136770 h 2660499"/>
                  <a:gd name="connsiteX15" fmla="*/ 3247621 w 3543300"/>
                  <a:gd name="connsiteY15" fmla="*/ 182880 h 2660499"/>
                  <a:gd name="connsiteX16" fmla="*/ 3220154 w 3543300"/>
                  <a:gd name="connsiteY16" fmla="*/ 192531 h 2660499"/>
                  <a:gd name="connsiteX17" fmla="*/ 3209921 w 3543300"/>
                  <a:gd name="connsiteY17" fmla="*/ 218267 h 2660499"/>
                  <a:gd name="connsiteX18" fmla="*/ 3190532 w 3543300"/>
                  <a:gd name="connsiteY18" fmla="*/ 220412 h 2660499"/>
                  <a:gd name="connsiteX19" fmla="*/ 3158756 w 3543300"/>
                  <a:gd name="connsiteY19" fmla="*/ 202182 h 2660499"/>
                  <a:gd name="connsiteX20" fmla="*/ 3137213 w 3543300"/>
                  <a:gd name="connsiteY20" fmla="*/ 195748 h 2660499"/>
                  <a:gd name="connsiteX21" fmla="*/ 3140983 w 3543300"/>
                  <a:gd name="connsiteY21" fmla="*/ 170548 h 2660499"/>
                  <a:gd name="connsiteX22" fmla="*/ 3117824 w 3543300"/>
                  <a:gd name="connsiteY22" fmla="*/ 136234 h 2660499"/>
                  <a:gd name="connsiteX23" fmla="*/ 3102205 w 3543300"/>
                  <a:gd name="connsiteY23" fmla="*/ 152319 h 2660499"/>
                  <a:gd name="connsiteX24" fmla="*/ 3098974 w 3543300"/>
                  <a:gd name="connsiteY24" fmla="*/ 178054 h 2660499"/>
                  <a:gd name="connsiteX25" fmla="*/ 3111361 w 3543300"/>
                  <a:gd name="connsiteY25" fmla="*/ 211833 h 2660499"/>
                  <a:gd name="connsiteX26" fmla="*/ 3166834 w 3543300"/>
                  <a:gd name="connsiteY26" fmla="*/ 247220 h 2660499"/>
                  <a:gd name="connsiteX27" fmla="*/ 3189455 w 3543300"/>
                  <a:gd name="connsiteY27" fmla="*/ 310487 h 2660499"/>
                  <a:gd name="connsiteX28" fmla="*/ 3193763 w 3543300"/>
                  <a:gd name="connsiteY28" fmla="*/ 335687 h 2660499"/>
                  <a:gd name="connsiteX29" fmla="*/ 3179222 w 3543300"/>
                  <a:gd name="connsiteY29" fmla="*/ 345338 h 2660499"/>
                  <a:gd name="connsiteX30" fmla="*/ 3178145 w 3543300"/>
                  <a:gd name="connsiteY30" fmla="*/ 376436 h 2660499"/>
                  <a:gd name="connsiteX31" fmla="*/ 3188916 w 3543300"/>
                  <a:gd name="connsiteY31" fmla="*/ 391984 h 2660499"/>
                  <a:gd name="connsiteX32" fmla="*/ 3178145 w 3543300"/>
                  <a:gd name="connsiteY32" fmla="*/ 400027 h 2660499"/>
                  <a:gd name="connsiteX33" fmla="*/ 3158217 w 3543300"/>
                  <a:gd name="connsiteY33" fmla="*/ 395201 h 2660499"/>
                  <a:gd name="connsiteX34" fmla="*/ 3119978 w 3543300"/>
                  <a:gd name="connsiteY34" fmla="*/ 366785 h 2660499"/>
                  <a:gd name="connsiteX35" fmla="*/ 3107052 w 3543300"/>
                  <a:gd name="connsiteY35" fmla="*/ 378044 h 2660499"/>
                  <a:gd name="connsiteX36" fmla="*/ 3136136 w 3543300"/>
                  <a:gd name="connsiteY36" fmla="*/ 420937 h 2660499"/>
                  <a:gd name="connsiteX37" fmla="*/ 3122671 w 3543300"/>
                  <a:gd name="connsiteY37" fmla="*/ 440775 h 2660499"/>
                  <a:gd name="connsiteX38" fmla="*/ 3092511 w 3543300"/>
                  <a:gd name="connsiteY38" fmla="*/ 425763 h 2660499"/>
                  <a:gd name="connsiteX39" fmla="*/ 3066659 w 3543300"/>
                  <a:gd name="connsiteY39" fmla="*/ 424690 h 2660499"/>
                  <a:gd name="connsiteX40" fmla="*/ 3021419 w 3543300"/>
                  <a:gd name="connsiteY40" fmla="*/ 389304 h 2660499"/>
                  <a:gd name="connsiteX41" fmla="*/ 2977255 w 3543300"/>
                  <a:gd name="connsiteY41" fmla="*/ 385550 h 2660499"/>
                  <a:gd name="connsiteX42" fmla="*/ 2949788 w 3543300"/>
                  <a:gd name="connsiteY42" fmla="*/ 344266 h 2660499"/>
                  <a:gd name="connsiteX43" fmla="*/ 2904547 w 3543300"/>
                  <a:gd name="connsiteY43" fmla="*/ 326572 h 2660499"/>
                  <a:gd name="connsiteX44" fmla="*/ 2900239 w 3543300"/>
                  <a:gd name="connsiteY44" fmla="*/ 280998 h 2660499"/>
                  <a:gd name="connsiteX45" fmla="*/ 2822145 w 3543300"/>
                  <a:gd name="connsiteY45" fmla="*/ 305662 h 2660499"/>
                  <a:gd name="connsiteX46" fmla="*/ 2788215 w 3543300"/>
                  <a:gd name="connsiteY46" fmla="*/ 296011 h 2660499"/>
                  <a:gd name="connsiteX47" fmla="*/ 2754823 w 3543300"/>
                  <a:gd name="connsiteY47" fmla="*/ 252045 h 2660499"/>
                  <a:gd name="connsiteX48" fmla="*/ 2783906 w 3543300"/>
                  <a:gd name="connsiteY48" fmla="*/ 223628 h 2660499"/>
                  <a:gd name="connsiteX49" fmla="*/ 2819452 w 3543300"/>
                  <a:gd name="connsiteY49" fmla="*/ 216658 h 2660499"/>
                  <a:gd name="connsiteX50" fmla="*/ 2860923 w 3543300"/>
                  <a:gd name="connsiteY50" fmla="*/ 226845 h 2660499"/>
                  <a:gd name="connsiteX51" fmla="*/ 2888929 w 3543300"/>
                  <a:gd name="connsiteY51" fmla="*/ 210761 h 2660499"/>
                  <a:gd name="connsiteX52" fmla="*/ 2881927 w 3543300"/>
                  <a:gd name="connsiteY52" fmla="*/ 173229 h 2660499"/>
                  <a:gd name="connsiteX53" fmla="*/ 2903470 w 3543300"/>
                  <a:gd name="connsiteY53" fmla="*/ 150710 h 2660499"/>
                  <a:gd name="connsiteX54" fmla="*/ 2894853 w 3543300"/>
                  <a:gd name="connsiteY54" fmla="*/ 124974 h 2660499"/>
                  <a:gd name="connsiteX55" fmla="*/ 2936862 w 3543300"/>
                  <a:gd name="connsiteY55" fmla="*/ 94949 h 2660499"/>
                  <a:gd name="connsiteX56" fmla="*/ 2930938 w 3543300"/>
                  <a:gd name="connsiteY56" fmla="*/ 40260 h 2660499"/>
                  <a:gd name="connsiteX57" fmla="*/ 2914780 w 3543300"/>
                  <a:gd name="connsiteY57" fmla="*/ 9699 h 2660499"/>
                  <a:gd name="connsiteX58" fmla="*/ 2884081 w 3543300"/>
                  <a:gd name="connsiteY58" fmla="*/ 18813 h 2660499"/>
                  <a:gd name="connsiteX59" fmla="*/ 2881096 w 3543300"/>
                  <a:gd name="connsiteY59" fmla="*/ 983 h 2660499"/>
                  <a:gd name="connsiteX60" fmla="*/ 2643067 w 3543300"/>
                  <a:gd name="connsiteY60" fmla="*/ 983 h 2660499"/>
                  <a:gd name="connsiteX61" fmla="*/ 2641722 w 3543300"/>
                  <a:gd name="connsiteY61" fmla="*/ 5945 h 2660499"/>
                  <a:gd name="connsiteX62" fmla="*/ 2665419 w 3543300"/>
                  <a:gd name="connsiteY62" fmla="*/ 42941 h 2660499"/>
                  <a:gd name="connsiteX63" fmla="*/ 2655725 w 3543300"/>
                  <a:gd name="connsiteY63" fmla="*/ 94949 h 2660499"/>
                  <a:gd name="connsiteX64" fmla="*/ 2634720 w 3543300"/>
                  <a:gd name="connsiteY64" fmla="*/ 104064 h 2660499"/>
                  <a:gd name="connsiteX65" fmla="*/ 2630412 w 3543300"/>
                  <a:gd name="connsiteY65" fmla="*/ 128191 h 2660499"/>
                  <a:gd name="connsiteX66" fmla="*/ 2614254 w 3543300"/>
                  <a:gd name="connsiteY66" fmla="*/ 141595 h 2660499"/>
                  <a:gd name="connsiteX67" fmla="*/ 2612100 w 3543300"/>
                  <a:gd name="connsiteY67" fmla="*/ 176446 h 2660499"/>
                  <a:gd name="connsiteX68" fmla="*/ 2586787 w 3543300"/>
                  <a:gd name="connsiteY68" fmla="*/ 171620 h 2660499"/>
                  <a:gd name="connsiteX69" fmla="*/ 2572245 w 3543300"/>
                  <a:gd name="connsiteY69" fmla="*/ 189850 h 2660499"/>
                  <a:gd name="connsiteX70" fmla="*/ 2661110 w 3543300"/>
                  <a:gd name="connsiteY70" fmla="*/ 259015 h 2660499"/>
                  <a:gd name="connsiteX71" fmla="*/ 2694502 w 3543300"/>
                  <a:gd name="connsiteY71" fmla="*/ 294402 h 2660499"/>
                  <a:gd name="connsiteX72" fmla="*/ 2675113 w 3543300"/>
                  <a:gd name="connsiteY72" fmla="*/ 337296 h 2660499"/>
                  <a:gd name="connsiteX73" fmla="*/ 2641183 w 3543300"/>
                  <a:gd name="connsiteY73" fmla="*/ 326036 h 2660499"/>
                  <a:gd name="connsiteX74" fmla="*/ 2605637 w 3543300"/>
                  <a:gd name="connsiteY74" fmla="*/ 293866 h 2660499"/>
                  <a:gd name="connsiteX75" fmla="*/ 2586787 w 3543300"/>
                  <a:gd name="connsiteY75" fmla="*/ 329789 h 2660499"/>
                  <a:gd name="connsiteX76" fmla="*/ 2548009 w 3543300"/>
                  <a:gd name="connsiteY76" fmla="*/ 352308 h 2660499"/>
                  <a:gd name="connsiteX77" fmla="*/ 2520542 w 3543300"/>
                  <a:gd name="connsiteY77" fmla="*/ 326572 h 2660499"/>
                  <a:gd name="connsiteX78" fmla="*/ 2486073 w 3543300"/>
                  <a:gd name="connsiteY78" fmla="*/ 321211 h 2660499"/>
                  <a:gd name="connsiteX79" fmla="*/ 2505462 w 3543300"/>
                  <a:gd name="connsiteY79" fmla="*/ 287432 h 2660499"/>
                  <a:gd name="connsiteX80" fmla="*/ 2510309 w 3543300"/>
                  <a:gd name="connsiteY80" fmla="*/ 256871 h 2660499"/>
                  <a:gd name="connsiteX81" fmla="*/ 2500614 w 3543300"/>
                  <a:gd name="connsiteY81" fmla="*/ 241322 h 2660499"/>
                  <a:gd name="connsiteX82" fmla="*/ 2453758 w 3543300"/>
                  <a:gd name="connsiteY82" fmla="*/ 294402 h 2660499"/>
                  <a:gd name="connsiteX83" fmla="*/ 2411749 w 3543300"/>
                  <a:gd name="connsiteY83" fmla="*/ 292794 h 2660499"/>
                  <a:gd name="connsiteX84" fmla="*/ 2393976 w 3543300"/>
                  <a:gd name="connsiteY84" fmla="*/ 343729 h 2660499"/>
                  <a:gd name="connsiteX85" fmla="*/ 2358430 w 3543300"/>
                  <a:gd name="connsiteY85" fmla="*/ 387695 h 2660499"/>
                  <a:gd name="connsiteX86" fmla="*/ 2320191 w 3543300"/>
                  <a:gd name="connsiteY86" fmla="*/ 431124 h 2660499"/>
                  <a:gd name="connsiteX87" fmla="*/ 2288954 w 3543300"/>
                  <a:gd name="connsiteY87" fmla="*/ 466511 h 2660499"/>
                  <a:gd name="connsiteX88" fmla="*/ 2266333 w 3543300"/>
                  <a:gd name="connsiteY88" fmla="*/ 506724 h 2660499"/>
                  <a:gd name="connsiteX89" fmla="*/ 2258793 w 3543300"/>
                  <a:gd name="connsiteY89" fmla="*/ 556051 h 2660499"/>
                  <a:gd name="connsiteX90" fmla="*/ 2259870 w 3543300"/>
                  <a:gd name="connsiteY90" fmla="*/ 620927 h 2660499"/>
                  <a:gd name="connsiteX91" fmla="*/ 2306727 w 3543300"/>
                  <a:gd name="connsiteY91" fmla="*/ 634867 h 2660499"/>
                  <a:gd name="connsiteX92" fmla="*/ 2316960 w 3543300"/>
                  <a:gd name="connsiteY92" fmla="*/ 682050 h 2660499"/>
                  <a:gd name="connsiteX93" fmla="*/ 2340657 w 3543300"/>
                  <a:gd name="connsiteY93" fmla="*/ 720117 h 2660499"/>
                  <a:gd name="connsiteX94" fmla="*/ 2381050 w 3543300"/>
                  <a:gd name="connsiteY94" fmla="*/ 715292 h 2660499"/>
                  <a:gd name="connsiteX95" fmla="*/ 2426829 w 3543300"/>
                  <a:gd name="connsiteY95" fmla="*/ 739419 h 2660499"/>
                  <a:gd name="connsiteX96" fmla="*/ 2480148 w 3543300"/>
                  <a:gd name="connsiteY96" fmla="*/ 781240 h 2660499"/>
                  <a:gd name="connsiteX97" fmla="*/ 2535083 w 3543300"/>
                  <a:gd name="connsiteY97" fmla="*/ 802687 h 2660499"/>
                  <a:gd name="connsiteX98" fmla="*/ 2570091 w 3543300"/>
                  <a:gd name="connsiteY98" fmla="*/ 827887 h 2660499"/>
                  <a:gd name="connsiteX99" fmla="*/ 2633643 w 3543300"/>
                  <a:gd name="connsiteY99" fmla="*/ 826278 h 2660499"/>
                  <a:gd name="connsiteX100" fmla="*/ 2636874 w 3543300"/>
                  <a:gd name="connsiteY100" fmla="*/ 864882 h 2660499"/>
                  <a:gd name="connsiteX101" fmla="*/ 2632027 w 3543300"/>
                  <a:gd name="connsiteY101" fmla="*/ 911528 h 2660499"/>
                  <a:gd name="connsiteX102" fmla="*/ 2664342 w 3543300"/>
                  <a:gd name="connsiteY102" fmla="*/ 982302 h 2660499"/>
                  <a:gd name="connsiteX103" fmla="*/ 2706351 w 3543300"/>
                  <a:gd name="connsiteY103" fmla="*/ 1027876 h 2660499"/>
                  <a:gd name="connsiteX104" fmla="*/ 2725740 w 3543300"/>
                  <a:gd name="connsiteY104" fmla="*/ 1012864 h 2660499"/>
                  <a:gd name="connsiteX105" fmla="*/ 2751591 w 3543300"/>
                  <a:gd name="connsiteY105" fmla="*/ 982302 h 2660499"/>
                  <a:gd name="connsiteX106" fmla="*/ 2737050 w 3543300"/>
                  <a:gd name="connsiteY106" fmla="*/ 900805 h 2660499"/>
                  <a:gd name="connsiteX107" fmla="*/ 2716045 w 3543300"/>
                  <a:gd name="connsiteY107" fmla="*/ 868635 h 2660499"/>
                  <a:gd name="connsiteX108" fmla="*/ 2723585 w 3543300"/>
                  <a:gd name="connsiteY108" fmla="*/ 834857 h 2660499"/>
                  <a:gd name="connsiteX109" fmla="*/ 2755900 w 3543300"/>
                  <a:gd name="connsiteY109" fmla="*/ 830031 h 2660499"/>
                  <a:gd name="connsiteX110" fmla="*/ 2795216 w 3543300"/>
                  <a:gd name="connsiteY110" fmla="*/ 802151 h 2660499"/>
                  <a:gd name="connsiteX111" fmla="*/ 2804911 w 3543300"/>
                  <a:gd name="connsiteY111" fmla="*/ 742636 h 2660499"/>
                  <a:gd name="connsiteX112" fmla="*/ 2806526 w 3543300"/>
                  <a:gd name="connsiteY112" fmla="*/ 696526 h 2660499"/>
                  <a:gd name="connsiteX113" fmla="*/ 2776905 w 3543300"/>
                  <a:gd name="connsiteY113" fmla="*/ 659531 h 2660499"/>
                  <a:gd name="connsiteX114" fmla="*/ 2754284 w 3543300"/>
                  <a:gd name="connsiteY114" fmla="*/ 646663 h 2660499"/>
                  <a:gd name="connsiteX115" fmla="*/ 2744590 w 3543300"/>
                  <a:gd name="connsiteY115" fmla="*/ 615565 h 2660499"/>
                  <a:gd name="connsiteX116" fmla="*/ 2762902 w 3543300"/>
                  <a:gd name="connsiteY116" fmla="*/ 591974 h 2660499"/>
                  <a:gd name="connsiteX117" fmla="*/ 2774212 w 3543300"/>
                  <a:gd name="connsiteY117" fmla="*/ 569455 h 2660499"/>
                  <a:gd name="connsiteX118" fmla="*/ 2773673 w 3543300"/>
                  <a:gd name="connsiteY118" fmla="*/ 536749 h 2660499"/>
                  <a:gd name="connsiteX119" fmla="*/ 2746744 w 3543300"/>
                  <a:gd name="connsiteY119" fmla="*/ 520664 h 2660499"/>
                  <a:gd name="connsiteX120" fmla="*/ 2741358 w 3543300"/>
                  <a:gd name="connsiteY120" fmla="*/ 505115 h 2660499"/>
                  <a:gd name="connsiteX121" fmla="*/ 2767210 w 3543300"/>
                  <a:gd name="connsiteY121" fmla="*/ 490103 h 2660499"/>
                  <a:gd name="connsiteX122" fmla="*/ 2767749 w 3543300"/>
                  <a:gd name="connsiteY122" fmla="*/ 464367 h 2660499"/>
                  <a:gd name="connsiteX123" fmla="*/ 2780136 w 3543300"/>
                  <a:gd name="connsiteY123" fmla="*/ 440775 h 2660499"/>
                  <a:gd name="connsiteX124" fmla="*/ 2786599 w 3543300"/>
                  <a:gd name="connsiteY124" fmla="*/ 419865 h 2660499"/>
                  <a:gd name="connsiteX125" fmla="*/ 2824299 w 3543300"/>
                  <a:gd name="connsiteY125" fmla="*/ 416648 h 2660499"/>
                  <a:gd name="connsiteX126" fmla="*/ 2843688 w 3543300"/>
                  <a:gd name="connsiteY126" fmla="*/ 408605 h 2660499"/>
                  <a:gd name="connsiteX127" fmla="*/ 2867386 w 3543300"/>
                  <a:gd name="connsiteY127" fmla="*/ 419329 h 2660499"/>
                  <a:gd name="connsiteX128" fmla="*/ 2890006 w 3543300"/>
                  <a:gd name="connsiteY128" fmla="*/ 395201 h 2660499"/>
                  <a:gd name="connsiteX129" fmla="*/ 2917473 w 3543300"/>
                  <a:gd name="connsiteY129" fmla="*/ 409678 h 2660499"/>
                  <a:gd name="connsiteX130" fmla="*/ 2940093 w 3543300"/>
                  <a:gd name="connsiteY130" fmla="*/ 428980 h 2660499"/>
                  <a:gd name="connsiteX131" fmla="*/ 2962714 w 3543300"/>
                  <a:gd name="connsiteY131" fmla="*/ 455252 h 2660499"/>
                  <a:gd name="connsiteX132" fmla="*/ 2990720 w 3543300"/>
                  <a:gd name="connsiteY132" fmla="*/ 501362 h 2660499"/>
                  <a:gd name="connsiteX133" fmla="*/ 3022496 w 3543300"/>
                  <a:gd name="connsiteY133" fmla="*/ 485813 h 2660499"/>
                  <a:gd name="connsiteX134" fmla="*/ 3030574 w 3543300"/>
                  <a:gd name="connsiteY134" fmla="*/ 514766 h 2660499"/>
                  <a:gd name="connsiteX135" fmla="*/ 3019803 w 3543300"/>
                  <a:gd name="connsiteY135" fmla="*/ 556587 h 2660499"/>
                  <a:gd name="connsiteX136" fmla="*/ 3031113 w 3543300"/>
                  <a:gd name="connsiteY136" fmla="*/ 617174 h 2660499"/>
                  <a:gd name="connsiteX137" fmla="*/ 3066121 w 3543300"/>
                  <a:gd name="connsiteY137" fmla="*/ 631650 h 2660499"/>
                  <a:gd name="connsiteX138" fmla="*/ 3105437 w 3543300"/>
                  <a:gd name="connsiteY138" fmla="*/ 687947 h 2660499"/>
                  <a:gd name="connsiteX139" fmla="*/ 3158217 w 3543300"/>
                  <a:gd name="connsiteY139" fmla="*/ 642910 h 2660499"/>
                  <a:gd name="connsiteX140" fmla="*/ 3150139 w 3543300"/>
                  <a:gd name="connsiteY140" fmla="*/ 622535 h 2660499"/>
                  <a:gd name="connsiteX141" fmla="*/ 3182453 w 3543300"/>
                  <a:gd name="connsiteY141" fmla="*/ 556051 h 2660499"/>
                  <a:gd name="connsiteX142" fmla="*/ 3198611 w 3543300"/>
                  <a:gd name="connsiteY142" fmla="*/ 559268 h 2660499"/>
                  <a:gd name="connsiteX143" fmla="*/ 3199149 w 3543300"/>
                  <a:gd name="connsiteY143" fmla="*/ 582323 h 2660499"/>
                  <a:gd name="connsiteX144" fmla="*/ 3230925 w 3543300"/>
                  <a:gd name="connsiteY144" fmla="*/ 617174 h 2660499"/>
                  <a:gd name="connsiteX145" fmla="*/ 3237927 w 3543300"/>
                  <a:gd name="connsiteY145" fmla="*/ 650952 h 2660499"/>
                  <a:gd name="connsiteX146" fmla="*/ 3251930 w 3543300"/>
                  <a:gd name="connsiteY146" fmla="*/ 674007 h 2660499"/>
                  <a:gd name="connsiteX147" fmla="*/ 3247621 w 3543300"/>
                  <a:gd name="connsiteY147" fmla="*/ 707786 h 2660499"/>
                  <a:gd name="connsiteX148" fmla="*/ 3279936 w 3543300"/>
                  <a:gd name="connsiteY148" fmla="*/ 723871 h 2660499"/>
                  <a:gd name="connsiteX149" fmla="*/ 3265394 w 3543300"/>
                  <a:gd name="connsiteY149" fmla="*/ 754432 h 2660499"/>
                  <a:gd name="connsiteX150" fmla="*/ 3268087 w 3543300"/>
                  <a:gd name="connsiteY150" fmla="*/ 773734 h 2660499"/>
                  <a:gd name="connsiteX151" fmla="*/ 3289630 w 3543300"/>
                  <a:gd name="connsiteY151" fmla="*/ 794108 h 2660499"/>
                  <a:gd name="connsiteX152" fmla="*/ 3303633 w 3543300"/>
                  <a:gd name="connsiteY152" fmla="*/ 817163 h 2660499"/>
                  <a:gd name="connsiteX153" fmla="*/ 3337563 w 3543300"/>
                  <a:gd name="connsiteY153" fmla="*/ 829495 h 2660499"/>
                  <a:gd name="connsiteX154" fmla="*/ 3347796 w 3543300"/>
                  <a:gd name="connsiteY154" fmla="*/ 843972 h 2660499"/>
                  <a:gd name="connsiteX155" fmla="*/ 3379572 w 3543300"/>
                  <a:gd name="connsiteY155" fmla="*/ 839682 h 2660499"/>
                  <a:gd name="connsiteX156" fmla="*/ 3394653 w 3543300"/>
                  <a:gd name="connsiteY156" fmla="*/ 868635 h 2660499"/>
                  <a:gd name="connsiteX157" fmla="*/ 3401116 w 3543300"/>
                  <a:gd name="connsiteY157" fmla="*/ 892227 h 2660499"/>
                  <a:gd name="connsiteX158" fmla="*/ 3425352 w 3543300"/>
                  <a:gd name="connsiteY158" fmla="*/ 898661 h 2660499"/>
                  <a:gd name="connsiteX159" fmla="*/ 3445818 w 3543300"/>
                  <a:gd name="connsiteY159" fmla="*/ 926005 h 2660499"/>
                  <a:gd name="connsiteX160" fmla="*/ 3438277 w 3543300"/>
                  <a:gd name="connsiteY160" fmla="*/ 953349 h 2660499"/>
                  <a:gd name="connsiteX161" fmla="*/ 3447433 w 3543300"/>
                  <a:gd name="connsiteY161" fmla="*/ 983911 h 2660499"/>
                  <a:gd name="connsiteX162" fmla="*/ 3447433 w 3543300"/>
                  <a:gd name="connsiteY162" fmla="*/ 1005357 h 2660499"/>
                  <a:gd name="connsiteX163" fmla="*/ 3456050 w 3543300"/>
                  <a:gd name="connsiteY163" fmla="*/ 1019298 h 2660499"/>
                  <a:gd name="connsiteX164" fmla="*/ 3437739 w 3543300"/>
                  <a:gd name="connsiteY164" fmla="*/ 1038600 h 2660499"/>
                  <a:gd name="connsiteX165" fmla="*/ 3447433 w 3543300"/>
                  <a:gd name="connsiteY165" fmla="*/ 1054685 h 2660499"/>
                  <a:gd name="connsiteX166" fmla="*/ 3454435 w 3543300"/>
                  <a:gd name="connsiteY166" fmla="*/ 1082565 h 2660499"/>
                  <a:gd name="connsiteX167" fmla="*/ 3468438 w 3543300"/>
                  <a:gd name="connsiteY167" fmla="*/ 1102939 h 2660499"/>
                  <a:gd name="connsiteX168" fmla="*/ 3475439 w 3543300"/>
                  <a:gd name="connsiteY168" fmla="*/ 1136718 h 2660499"/>
                  <a:gd name="connsiteX169" fmla="*/ 3498059 w 3543300"/>
                  <a:gd name="connsiteY169" fmla="*/ 1140471 h 2660499"/>
                  <a:gd name="connsiteX170" fmla="*/ 3519064 w 3543300"/>
                  <a:gd name="connsiteY170" fmla="*/ 1131892 h 2660499"/>
                  <a:gd name="connsiteX171" fmla="*/ 3534683 w 3543300"/>
                  <a:gd name="connsiteY171" fmla="*/ 1143688 h 2660499"/>
                  <a:gd name="connsiteX172" fmla="*/ 3542761 w 3543300"/>
                  <a:gd name="connsiteY172" fmla="*/ 1178539 h 2660499"/>
                  <a:gd name="connsiteX173" fmla="*/ 3543300 w 3543300"/>
                  <a:gd name="connsiteY173" fmla="*/ 1215534 h 2660499"/>
                  <a:gd name="connsiteX174" fmla="*/ 3527143 w 3543300"/>
                  <a:gd name="connsiteY174" fmla="*/ 1240198 h 2660499"/>
                  <a:gd name="connsiteX175" fmla="*/ 3510447 w 3543300"/>
                  <a:gd name="connsiteY175" fmla="*/ 1247704 h 2660499"/>
                  <a:gd name="connsiteX176" fmla="*/ 3486211 w 3543300"/>
                  <a:gd name="connsiteY176" fmla="*/ 1246632 h 2660499"/>
                  <a:gd name="connsiteX177" fmla="*/ 3478671 w 3543300"/>
                  <a:gd name="connsiteY177" fmla="*/ 1221968 h 2660499"/>
                  <a:gd name="connsiteX178" fmla="*/ 3450665 w 3543300"/>
                  <a:gd name="connsiteY178" fmla="*/ 1230547 h 2660499"/>
                  <a:gd name="connsiteX179" fmla="*/ 3409194 w 3543300"/>
                  <a:gd name="connsiteY179" fmla="*/ 1230011 h 2660499"/>
                  <a:gd name="connsiteX180" fmla="*/ 3398961 w 3543300"/>
                  <a:gd name="connsiteY180" fmla="*/ 1220896 h 2660499"/>
                  <a:gd name="connsiteX181" fmla="*/ 3365031 w 3543300"/>
                  <a:gd name="connsiteY181" fmla="*/ 1226794 h 2660499"/>
                  <a:gd name="connsiteX182" fmla="*/ 3366647 w 3543300"/>
                  <a:gd name="connsiteY182" fmla="*/ 1201058 h 2660499"/>
                  <a:gd name="connsiteX183" fmla="*/ 3403808 w 3543300"/>
                  <a:gd name="connsiteY183" fmla="*/ 1131892 h 2660499"/>
                  <a:gd name="connsiteX184" fmla="*/ 3422120 w 3543300"/>
                  <a:gd name="connsiteY184" fmla="*/ 1078812 h 2660499"/>
                  <a:gd name="connsiteX185" fmla="*/ 3410271 w 3543300"/>
                  <a:gd name="connsiteY185" fmla="*/ 1045034 h 2660499"/>
                  <a:gd name="connsiteX186" fmla="*/ 3386035 w 3543300"/>
                  <a:gd name="connsiteY186" fmla="*/ 1052004 h 2660499"/>
                  <a:gd name="connsiteX187" fmla="*/ 3359107 w 3543300"/>
                  <a:gd name="connsiteY187" fmla="*/ 1082565 h 2660499"/>
                  <a:gd name="connsiteX188" fmla="*/ 3326253 w 3543300"/>
                  <a:gd name="connsiteY188" fmla="*/ 1104548 h 2660499"/>
                  <a:gd name="connsiteX189" fmla="*/ 3290707 w 3543300"/>
                  <a:gd name="connsiteY189" fmla="*/ 1114735 h 2660499"/>
                  <a:gd name="connsiteX190" fmla="*/ 3257315 w 3543300"/>
                  <a:gd name="connsiteY190" fmla="*/ 1106693 h 2660499"/>
                  <a:gd name="connsiteX191" fmla="*/ 3218538 w 3543300"/>
                  <a:gd name="connsiteY191" fmla="*/ 1106693 h 2660499"/>
                  <a:gd name="connsiteX192" fmla="*/ 3199149 w 3543300"/>
                  <a:gd name="connsiteY192" fmla="*/ 1100259 h 2660499"/>
                  <a:gd name="connsiteX193" fmla="*/ 3177606 w 3543300"/>
                  <a:gd name="connsiteY193" fmla="*/ 1098650 h 2660499"/>
                  <a:gd name="connsiteX194" fmla="*/ 3153909 w 3543300"/>
                  <a:gd name="connsiteY194" fmla="*/ 1097042 h 2660499"/>
                  <a:gd name="connsiteX195" fmla="*/ 3128057 w 3543300"/>
                  <a:gd name="connsiteY195" fmla="*/ 1107765 h 2660499"/>
                  <a:gd name="connsiteX196" fmla="*/ 3117824 w 3543300"/>
                  <a:gd name="connsiteY196" fmla="*/ 1124386 h 2660499"/>
                  <a:gd name="connsiteX197" fmla="*/ 3125903 w 3543300"/>
                  <a:gd name="connsiteY197" fmla="*/ 1151194 h 2660499"/>
                  <a:gd name="connsiteX198" fmla="*/ 3163064 w 3543300"/>
                  <a:gd name="connsiteY198" fmla="*/ 1132429 h 2660499"/>
                  <a:gd name="connsiteX199" fmla="*/ 3190532 w 3543300"/>
                  <a:gd name="connsiteY199" fmla="*/ 1143688 h 2660499"/>
                  <a:gd name="connsiteX200" fmla="*/ 3205612 w 3543300"/>
                  <a:gd name="connsiteY200" fmla="*/ 1168888 h 2660499"/>
                  <a:gd name="connsiteX201" fmla="*/ 3205073 w 3543300"/>
                  <a:gd name="connsiteY201" fmla="*/ 1193015 h 2660499"/>
                  <a:gd name="connsiteX202" fmla="*/ 3177606 w 3543300"/>
                  <a:gd name="connsiteY202" fmla="*/ 1195160 h 2660499"/>
                  <a:gd name="connsiteX203" fmla="*/ 3172759 w 3543300"/>
                  <a:gd name="connsiteY203" fmla="*/ 1213926 h 2660499"/>
                  <a:gd name="connsiteX204" fmla="*/ 3195379 w 3543300"/>
                  <a:gd name="connsiteY204" fmla="*/ 1239662 h 2660499"/>
                  <a:gd name="connsiteX205" fmla="*/ 3198611 w 3543300"/>
                  <a:gd name="connsiteY205" fmla="*/ 1263789 h 2660499"/>
                  <a:gd name="connsiteX206" fmla="*/ 3245467 w 3543300"/>
                  <a:gd name="connsiteY206" fmla="*/ 1244487 h 2660499"/>
                  <a:gd name="connsiteX207" fmla="*/ 3282629 w 3543300"/>
                  <a:gd name="connsiteY207" fmla="*/ 1291133 h 2660499"/>
                  <a:gd name="connsiteX208" fmla="*/ 3299324 w 3543300"/>
                  <a:gd name="connsiteY208" fmla="*/ 1259500 h 2660499"/>
                  <a:gd name="connsiteX209" fmla="*/ 3324638 w 3543300"/>
                  <a:gd name="connsiteY209" fmla="*/ 1253066 h 2660499"/>
                  <a:gd name="connsiteX210" fmla="*/ 3332716 w 3543300"/>
                  <a:gd name="connsiteY210" fmla="*/ 1302929 h 2660499"/>
                  <a:gd name="connsiteX211" fmla="*/ 3282629 w 3543300"/>
                  <a:gd name="connsiteY211" fmla="*/ 1335099 h 2660499"/>
                  <a:gd name="connsiteX212" fmla="*/ 3195379 w 3543300"/>
                  <a:gd name="connsiteY212" fmla="*/ 1373703 h 2660499"/>
                  <a:gd name="connsiteX213" fmla="*/ 3166296 w 3543300"/>
                  <a:gd name="connsiteY213" fmla="*/ 1405337 h 2660499"/>
                  <a:gd name="connsiteX214" fmla="*/ 3142060 w 3543300"/>
                  <a:gd name="connsiteY214" fmla="*/ 1388179 h 2660499"/>
                  <a:gd name="connsiteX215" fmla="*/ 3138828 w 3543300"/>
                  <a:gd name="connsiteY215" fmla="*/ 1373167 h 2660499"/>
                  <a:gd name="connsiteX216" fmla="*/ 3189455 w 3543300"/>
                  <a:gd name="connsiteY216" fmla="*/ 1329737 h 2660499"/>
                  <a:gd name="connsiteX217" fmla="*/ 3174913 w 3543300"/>
                  <a:gd name="connsiteY217" fmla="*/ 1318478 h 2660499"/>
                  <a:gd name="connsiteX218" fmla="*/ 3040269 w 3543300"/>
                  <a:gd name="connsiteY218" fmla="*/ 1390860 h 2660499"/>
                  <a:gd name="connsiteX219" fmla="*/ 3012801 w 3543300"/>
                  <a:gd name="connsiteY219" fmla="*/ 1411771 h 2660499"/>
                  <a:gd name="connsiteX220" fmla="*/ 3005261 w 3543300"/>
                  <a:gd name="connsiteY220" fmla="*/ 1440724 h 2660499"/>
                  <a:gd name="connsiteX221" fmla="*/ 3012801 w 3543300"/>
                  <a:gd name="connsiteY221" fmla="*/ 1464851 h 2660499"/>
                  <a:gd name="connsiteX222" fmla="*/ 3029497 w 3543300"/>
                  <a:gd name="connsiteY222" fmla="*/ 1484153 h 2660499"/>
                  <a:gd name="connsiteX223" fmla="*/ 3017649 w 3543300"/>
                  <a:gd name="connsiteY223" fmla="*/ 1491123 h 2660499"/>
                  <a:gd name="connsiteX224" fmla="*/ 2982641 w 3543300"/>
                  <a:gd name="connsiteY224" fmla="*/ 1476647 h 2660499"/>
                  <a:gd name="connsiteX225" fmla="*/ 2976178 w 3543300"/>
                  <a:gd name="connsiteY225" fmla="*/ 1500774 h 2660499"/>
                  <a:gd name="connsiteX226" fmla="*/ 2921243 w 3543300"/>
                  <a:gd name="connsiteY226" fmla="*/ 1526510 h 2660499"/>
                  <a:gd name="connsiteX227" fmla="*/ 2864154 w 3543300"/>
                  <a:gd name="connsiteY227" fmla="*/ 1611224 h 2660499"/>
                  <a:gd name="connsiteX228" fmla="*/ 2835609 w 3543300"/>
                  <a:gd name="connsiteY228" fmla="*/ 1634279 h 2660499"/>
                  <a:gd name="connsiteX229" fmla="*/ 2854460 w 3543300"/>
                  <a:gd name="connsiteY229" fmla="*/ 1651436 h 2660499"/>
                  <a:gd name="connsiteX230" fmla="*/ 2856614 w 3543300"/>
                  <a:gd name="connsiteY230" fmla="*/ 1678781 h 2660499"/>
                  <a:gd name="connsiteX231" fmla="*/ 2847997 w 3543300"/>
                  <a:gd name="connsiteY231" fmla="*/ 1694866 h 2660499"/>
                  <a:gd name="connsiteX232" fmla="*/ 2844765 w 3543300"/>
                  <a:gd name="connsiteY232" fmla="*/ 1708270 h 2660499"/>
                  <a:gd name="connsiteX233" fmla="*/ 2819452 w 3543300"/>
                  <a:gd name="connsiteY233" fmla="*/ 1732397 h 2660499"/>
                  <a:gd name="connsiteX234" fmla="*/ 2810835 w 3543300"/>
                  <a:gd name="connsiteY234" fmla="*/ 1751699 h 2660499"/>
                  <a:gd name="connsiteX235" fmla="*/ 2786599 w 3543300"/>
                  <a:gd name="connsiteY235" fmla="*/ 1760814 h 2660499"/>
                  <a:gd name="connsiteX236" fmla="*/ 2740281 w 3543300"/>
                  <a:gd name="connsiteY236" fmla="*/ 1801026 h 2660499"/>
                  <a:gd name="connsiteX237" fmla="*/ 2691809 w 3543300"/>
                  <a:gd name="connsiteY237" fmla="*/ 1832124 h 2660499"/>
                  <a:gd name="connsiteX238" fmla="*/ 2679961 w 3543300"/>
                  <a:gd name="connsiteY238" fmla="*/ 1903970 h 2660499"/>
                  <a:gd name="connsiteX239" fmla="*/ 2690194 w 3543300"/>
                  <a:gd name="connsiteY239" fmla="*/ 1941502 h 2660499"/>
                  <a:gd name="connsiteX240" fmla="*/ 2709044 w 3543300"/>
                  <a:gd name="connsiteY240" fmla="*/ 1972063 h 2660499"/>
                  <a:gd name="connsiteX241" fmla="*/ 2723585 w 3543300"/>
                  <a:gd name="connsiteY241" fmla="*/ 2021390 h 2660499"/>
                  <a:gd name="connsiteX242" fmla="*/ 2721970 w 3543300"/>
                  <a:gd name="connsiteY242" fmla="*/ 2064820 h 2660499"/>
                  <a:gd name="connsiteX243" fmla="*/ 2712275 w 3543300"/>
                  <a:gd name="connsiteY243" fmla="*/ 2087875 h 2660499"/>
                  <a:gd name="connsiteX244" fmla="*/ 2686424 w 3543300"/>
                  <a:gd name="connsiteY244" fmla="*/ 2093773 h 2660499"/>
                  <a:gd name="connsiteX245" fmla="*/ 2633643 w 3543300"/>
                  <a:gd name="connsiteY245" fmla="*/ 2010131 h 2660499"/>
                  <a:gd name="connsiteX246" fmla="*/ 2631489 w 3543300"/>
                  <a:gd name="connsiteY246" fmla="*/ 1984931 h 2660499"/>
                  <a:gd name="connsiteX247" fmla="*/ 2639567 w 3543300"/>
                  <a:gd name="connsiteY247" fmla="*/ 1965629 h 2660499"/>
                  <a:gd name="connsiteX248" fmla="*/ 2620717 w 3543300"/>
                  <a:gd name="connsiteY248" fmla="*/ 1947400 h 2660499"/>
                  <a:gd name="connsiteX249" fmla="*/ 2599174 w 3543300"/>
                  <a:gd name="connsiteY249" fmla="*/ 1930242 h 2660499"/>
                  <a:gd name="connsiteX250" fmla="*/ 2501153 w 3543300"/>
                  <a:gd name="connsiteY250" fmla="*/ 1913621 h 2660499"/>
                  <a:gd name="connsiteX251" fmla="*/ 2444602 w 3543300"/>
                  <a:gd name="connsiteY251" fmla="*/ 1918447 h 2660499"/>
                  <a:gd name="connsiteX252" fmla="*/ 2402593 w 3543300"/>
                  <a:gd name="connsiteY252" fmla="*/ 1940966 h 2660499"/>
                  <a:gd name="connsiteX253" fmla="*/ 2364893 w 3543300"/>
                  <a:gd name="connsiteY253" fmla="*/ 1933459 h 2660499"/>
                  <a:gd name="connsiteX254" fmla="*/ 2314805 w 3543300"/>
                  <a:gd name="connsiteY254" fmla="*/ 1917374 h 2660499"/>
                  <a:gd name="connsiteX255" fmla="*/ 2262025 w 3543300"/>
                  <a:gd name="connsiteY255" fmla="*/ 1939357 h 2660499"/>
                  <a:gd name="connsiteX256" fmla="*/ 2219477 w 3543300"/>
                  <a:gd name="connsiteY256" fmla="*/ 1966701 h 2660499"/>
                  <a:gd name="connsiteX257" fmla="*/ 2184470 w 3543300"/>
                  <a:gd name="connsiteY257" fmla="*/ 2011739 h 2660499"/>
                  <a:gd name="connsiteX258" fmla="*/ 2183931 w 3543300"/>
                  <a:gd name="connsiteY258" fmla="*/ 2059994 h 2660499"/>
                  <a:gd name="connsiteX259" fmla="*/ 2192010 w 3543300"/>
                  <a:gd name="connsiteY259" fmla="*/ 2074471 h 2660499"/>
                  <a:gd name="connsiteX260" fmla="*/ 2184470 w 3543300"/>
                  <a:gd name="connsiteY260" fmla="*/ 2089483 h 2660499"/>
                  <a:gd name="connsiteX261" fmla="*/ 2177468 w 3543300"/>
                  <a:gd name="connsiteY261" fmla="*/ 2111466 h 2660499"/>
                  <a:gd name="connsiteX262" fmla="*/ 2181238 w 3543300"/>
                  <a:gd name="connsiteY262" fmla="*/ 2132377 h 2660499"/>
                  <a:gd name="connsiteX263" fmla="*/ 2174775 w 3543300"/>
                  <a:gd name="connsiteY263" fmla="*/ 2153823 h 2660499"/>
                  <a:gd name="connsiteX264" fmla="*/ 2171544 w 3543300"/>
                  <a:gd name="connsiteY264" fmla="*/ 2181168 h 2660499"/>
                  <a:gd name="connsiteX265" fmla="*/ 2180699 w 3543300"/>
                  <a:gd name="connsiteY265" fmla="*/ 2206903 h 2660499"/>
                  <a:gd name="connsiteX266" fmla="*/ 2185547 w 3543300"/>
                  <a:gd name="connsiteY266" fmla="*/ 2235320 h 2660499"/>
                  <a:gd name="connsiteX267" fmla="*/ 2204935 w 3543300"/>
                  <a:gd name="connsiteY267" fmla="*/ 2273924 h 2660499"/>
                  <a:gd name="connsiteX268" fmla="*/ 2211937 w 3543300"/>
                  <a:gd name="connsiteY268" fmla="*/ 2295371 h 2660499"/>
                  <a:gd name="connsiteX269" fmla="*/ 2234019 w 3543300"/>
                  <a:gd name="connsiteY269" fmla="*/ 2308239 h 2660499"/>
                  <a:gd name="connsiteX270" fmla="*/ 2253946 w 3543300"/>
                  <a:gd name="connsiteY270" fmla="*/ 2299660 h 2660499"/>
                  <a:gd name="connsiteX271" fmla="*/ 2269565 w 3543300"/>
                  <a:gd name="connsiteY271" fmla="*/ 2309847 h 2660499"/>
                  <a:gd name="connsiteX272" fmla="*/ 2295416 w 3543300"/>
                  <a:gd name="connsiteY272" fmla="*/ 2314136 h 2660499"/>
                  <a:gd name="connsiteX273" fmla="*/ 2316960 w 3543300"/>
                  <a:gd name="connsiteY273" fmla="*/ 2304486 h 2660499"/>
                  <a:gd name="connsiteX274" fmla="*/ 2343888 w 3543300"/>
                  <a:gd name="connsiteY274" fmla="*/ 2300196 h 2660499"/>
                  <a:gd name="connsiteX275" fmla="*/ 2374587 w 3543300"/>
                  <a:gd name="connsiteY275" fmla="*/ 2285720 h 2660499"/>
                  <a:gd name="connsiteX276" fmla="*/ 2391283 w 3543300"/>
                  <a:gd name="connsiteY276" fmla="*/ 2259448 h 2660499"/>
                  <a:gd name="connsiteX277" fmla="*/ 2400978 w 3543300"/>
                  <a:gd name="connsiteY277" fmla="*/ 2230495 h 2660499"/>
                  <a:gd name="connsiteX278" fmla="*/ 2421982 w 3543300"/>
                  <a:gd name="connsiteY278" fmla="*/ 2217627 h 2660499"/>
                  <a:gd name="connsiteX279" fmla="*/ 2445680 w 3543300"/>
                  <a:gd name="connsiteY279" fmla="*/ 2214946 h 2660499"/>
                  <a:gd name="connsiteX280" fmla="*/ 2460221 w 3543300"/>
                  <a:gd name="connsiteY280" fmla="*/ 2202078 h 2660499"/>
                  <a:gd name="connsiteX281" fmla="*/ 2486073 w 3543300"/>
                  <a:gd name="connsiteY281" fmla="*/ 2200469 h 2660499"/>
                  <a:gd name="connsiteX282" fmla="*/ 2508693 w 3543300"/>
                  <a:gd name="connsiteY282" fmla="*/ 2203150 h 2660499"/>
                  <a:gd name="connsiteX283" fmla="*/ 2513540 w 3543300"/>
                  <a:gd name="connsiteY283" fmla="*/ 2225669 h 2660499"/>
                  <a:gd name="connsiteX284" fmla="*/ 2488227 w 3543300"/>
                  <a:gd name="connsiteY284" fmla="*/ 2280358 h 2660499"/>
                  <a:gd name="connsiteX285" fmla="*/ 2486073 w 3543300"/>
                  <a:gd name="connsiteY285" fmla="*/ 2296443 h 2660499"/>
                  <a:gd name="connsiteX286" fmla="*/ 2483380 w 3543300"/>
                  <a:gd name="connsiteY286" fmla="*/ 2313064 h 2660499"/>
                  <a:gd name="connsiteX287" fmla="*/ 2473686 w 3543300"/>
                  <a:gd name="connsiteY287" fmla="*/ 2330758 h 2660499"/>
                  <a:gd name="connsiteX288" fmla="*/ 2463991 w 3543300"/>
                  <a:gd name="connsiteY288" fmla="*/ 2375795 h 2660499"/>
                  <a:gd name="connsiteX289" fmla="*/ 2480148 w 3543300"/>
                  <a:gd name="connsiteY289" fmla="*/ 2381693 h 2660499"/>
                  <a:gd name="connsiteX290" fmla="*/ 2530236 w 3543300"/>
                  <a:gd name="connsiteY290" fmla="*/ 2376868 h 2660499"/>
                  <a:gd name="connsiteX291" fmla="*/ 2568475 w 3543300"/>
                  <a:gd name="connsiteY291" fmla="*/ 2374187 h 2660499"/>
                  <a:gd name="connsiteX292" fmla="*/ 2595943 w 3543300"/>
                  <a:gd name="connsiteY292" fmla="*/ 2382229 h 2660499"/>
                  <a:gd name="connsiteX293" fmla="*/ 2594865 w 3543300"/>
                  <a:gd name="connsiteY293" fmla="*/ 2401531 h 2660499"/>
                  <a:gd name="connsiteX294" fmla="*/ 2615331 w 3543300"/>
                  <a:gd name="connsiteY294" fmla="*/ 2398314 h 2660499"/>
                  <a:gd name="connsiteX295" fmla="*/ 2623410 w 3543300"/>
                  <a:gd name="connsiteY295" fmla="*/ 2413863 h 2660499"/>
                  <a:gd name="connsiteX296" fmla="*/ 2627180 w 3543300"/>
                  <a:gd name="connsiteY296" fmla="*/ 2432093 h 2660499"/>
                  <a:gd name="connsiteX297" fmla="*/ 2625564 w 3543300"/>
                  <a:gd name="connsiteY297" fmla="*/ 2443352 h 2660499"/>
                  <a:gd name="connsiteX298" fmla="*/ 2615331 w 3543300"/>
                  <a:gd name="connsiteY298" fmla="*/ 2451395 h 2660499"/>
                  <a:gd name="connsiteX299" fmla="*/ 2619101 w 3543300"/>
                  <a:gd name="connsiteY299" fmla="*/ 2467480 h 2660499"/>
                  <a:gd name="connsiteX300" fmla="*/ 2617486 w 3543300"/>
                  <a:gd name="connsiteY300" fmla="*/ 2481956 h 2660499"/>
                  <a:gd name="connsiteX301" fmla="*/ 2614254 w 3543300"/>
                  <a:gd name="connsiteY301" fmla="*/ 2500722 h 2660499"/>
                  <a:gd name="connsiteX302" fmla="*/ 2613716 w 3543300"/>
                  <a:gd name="connsiteY302" fmla="*/ 2515198 h 2660499"/>
                  <a:gd name="connsiteX303" fmla="*/ 2621794 w 3543300"/>
                  <a:gd name="connsiteY303" fmla="*/ 2523777 h 2660499"/>
                  <a:gd name="connsiteX304" fmla="*/ 2613716 w 3543300"/>
                  <a:gd name="connsiteY304" fmla="*/ 2530211 h 2660499"/>
                  <a:gd name="connsiteX305" fmla="*/ 2633104 w 3543300"/>
                  <a:gd name="connsiteY305" fmla="*/ 2555947 h 2660499"/>
                  <a:gd name="connsiteX306" fmla="*/ 2644953 w 3543300"/>
                  <a:gd name="connsiteY306" fmla="*/ 2561845 h 2660499"/>
                  <a:gd name="connsiteX307" fmla="*/ 2649800 w 3543300"/>
                  <a:gd name="connsiteY307" fmla="*/ 2566670 h 2660499"/>
                  <a:gd name="connsiteX308" fmla="*/ 2672421 w 3543300"/>
                  <a:gd name="connsiteY308" fmla="*/ 2589725 h 2660499"/>
                  <a:gd name="connsiteX309" fmla="*/ 2695041 w 3543300"/>
                  <a:gd name="connsiteY309" fmla="*/ 2589189 h 2660499"/>
                  <a:gd name="connsiteX310" fmla="*/ 2712814 w 3543300"/>
                  <a:gd name="connsiteY310" fmla="*/ 2582755 h 2660499"/>
                  <a:gd name="connsiteX311" fmla="*/ 2728971 w 3543300"/>
                  <a:gd name="connsiteY311" fmla="*/ 2571496 h 2660499"/>
                  <a:gd name="connsiteX312" fmla="*/ 2748360 w 3543300"/>
                  <a:gd name="connsiteY312" fmla="*/ 2571496 h 2660499"/>
                  <a:gd name="connsiteX313" fmla="*/ 2762363 w 3543300"/>
                  <a:gd name="connsiteY313" fmla="*/ 2578466 h 2660499"/>
                  <a:gd name="connsiteX314" fmla="*/ 2775827 w 3543300"/>
                  <a:gd name="connsiteY314" fmla="*/ 2579538 h 2660499"/>
                  <a:gd name="connsiteX315" fmla="*/ 2785522 w 3543300"/>
                  <a:gd name="connsiteY315" fmla="*/ 2589725 h 2660499"/>
                  <a:gd name="connsiteX316" fmla="*/ 2795216 w 3543300"/>
                  <a:gd name="connsiteY316" fmla="*/ 2594551 h 2660499"/>
                  <a:gd name="connsiteX317" fmla="*/ 2796832 w 3543300"/>
                  <a:gd name="connsiteY317" fmla="*/ 2608491 h 2660499"/>
                  <a:gd name="connsiteX318" fmla="*/ 2805988 w 3543300"/>
                  <a:gd name="connsiteY318" fmla="*/ 2620287 h 2660499"/>
                  <a:gd name="connsiteX319" fmla="*/ 2812451 w 3543300"/>
                  <a:gd name="connsiteY319" fmla="*/ 2639589 h 2660499"/>
                  <a:gd name="connsiteX320" fmla="*/ 2809758 w 3543300"/>
                  <a:gd name="connsiteY320" fmla="*/ 2647631 h 2660499"/>
                  <a:gd name="connsiteX321" fmla="*/ 2804911 w 3543300"/>
                  <a:gd name="connsiteY321" fmla="*/ 2656746 h 2660499"/>
                  <a:gd name="connsiteX322" fmla="*/ 2797909 w 3543300"/>
                  <a:gd name="connsiteY322" fmla="*/ 2660499 h 2660499"/>
                  <a:gd name="connsiteX323" fmla="*/ 2777443 w 3543300"/>
                  <a:gd name="connsiteY323" fmla="*/ 2651921 h 2660499"/>
                  <a:gd name="connsiteX324" fmla="*/ 2773673 w 3543300"/>
                  <a:gd name="connsiteY324" fmla="*/ 2639053 h 2660499"/>
                  <a:gd name="connsiteX325" fmla="*/ 2764517 w 3543300"/>
                  <a:gd name="connsiteY325" fmla="*/ 2629938 h 2660499"/>
                  <a:gd name="connsiteX326" fmla="*/ 2763979 w 3543300"/>
                  <a:gd name="connsiteY326" fmla="*/ 2618678 h 2660499"/>
                  <a:gd name="connsiteX327" fmla="*/ 2770442 w 3543300"/>
                  <a:gd name="connsiteY327" fmla="*/ 2610636 h 2660499"/>
                  <a:gd name="connsiteX328" fmla="*/ 2767210 w 3543300"/>
                  <a:gd name="connsiteY328" fmla="*/ 2600449 h 2660499"/>
                  <a:gd name="connsiteX329" fmla="*/ 2751591 w 3543300"/>
                  <a:gd name="connsiteY329" fmla="*/ 2599376 h 2660499"/>
                  <a:gd name="connsiteX330" fmla="*/ 2732203 w 3543300"/>
                  <a:gd name="connsiteY330" fmla="*/ 2589725 h 2660499"/>
                  <a:gd name="connsiteX331" fmla="*/ 2717661 w 3543300"/>
                  <a:gd name="connsiteY331" fmla="*/ 2605810 h 2660499"/>
                  <a:gd name="connsiteX332" fmla="*/ 2709582 w 3543300"/>
                  <a:gd name="connsiteY332" fmla="*/ 2619751 h 2660499"/>
                  <a:gd name="connsiteX333" fmla="*/ 2697734 w 3543300"/>
                  <a:gd name="connsiteY333" fmla="*/ 2626185 h 2660499"/>
                  <a:gd name="connsiteX334" fmla="*/ 2709044 w 3543300"/>
                  <a:gd name="connsiteY334" fmla="*/ 2641197 h 2660499"/>
                  <a:gd name="connsiteX335" fmla="*/ 2699888 w 3543300"/>
                  <a:gd name="connsiteY335" fmla="*/ 2652457 h 2660499"/>
                  <a:gd name="connsiteX336" fmla="*/ 2671882 w 3543300"/>
                  <a:gd name="connsiteY336" fmla="*/ 2655138 h 2660499"/>
                  <a:gd name="connsiteX337" fmla="*/ 2662188 w 3543300"/>
                  <a:gd name="connsiteY337" fmla="*/ 2639053 h 2660499"/>
                  <a:gd name="connsiteX338" fmla="*/ 2643337 w 3543300"/>
                  <a:gd name="connsiteY338" fmla="*/ 2632619 h 2660499"/>
                  <a:gd name="connsiteX339" fmla="*/ 2623949 w 3543300"/>
                  <a:gd name="connsiteY339" fmla="*/ 2631546 h 2660499"/>
                  <a:gd name="connsiteX340" fmla="*/ 2611023 w 3543300"/>
                  <a:gd name="connsiteY340" fmla="*/ 2629938 h 2660499"/>
                  <a:gd name="connsiteX341" fmla="*/ 2604560 w 3543300"/>
                  <a:gd name="connsiteY341" fmla="*/ 2609027 h 2660499"/>
                  <a:gd name="connsiteX342" fmla="*/ 2598097 w 3543300"/>
                  <a:gd name="connsiteY342" fmla="*/ 2592406 h 2660499"/>
                  <a:gd name="connsiteX343" fmla="*/ 2592711 w 3543300"/>
                  <a:gd name="connsiteY343" fmla="*/ 2584900 h 2660499"/>
                  <a:gd name="connsiteX344" fmla="*/ 2586248 w 3543300"/>
                  <a:gd name="connsiteY344" fmla="*/ 2573104 h 2660499"/>
                  <a:gd name="connsiteX345" fmla="*/ 2577092 w 3543300"/>
                  <a:gd name="connsiteY345" fmla="*/ 2573640 h 2660499"/>
                  <a:gd name="connsiteX346" fmla="*/ 2570091 w 3543300"/>
                  <a:gd name="connsiteY346" fmla="*/ 2577930 h 2660499"/>
                  <a:gd name="connsiteX347" fmla="*/ 2557704 w 3543300"/>
                  <a:gd name="connsiteY347" fmla="*/ 2574713 h 2660499"/>
                  <a:gd name="connsiteX348" fmla="*/ 2550702 w 3543300"/>
                  <a:gd name="connsiteY348" fmla="*/ 2568279 h 2660499"/>
                  <a:gd name="connsiteX349" fmla="*/ 2538315 w 3543300"/>
                  <a:gd name="connsiteY349" fmla="*/ 2553802 h 2660499"/>
                  <a:gd name="connsiteX350" fmla="*/ 2536160 w 3543300"/>
                  <a:gd name="connsiteY350" fmla="*/ 2538254 h 2660499"/>
                  <a:gd name="connsiteX351" fmla="*/ 2538315 w 3543300"/>
                  <a:gd name="connsiteY351" fmla="*/ 2524849 h 2660499"/>
                  <a:gd name="connsiteX352" fmla="*/ 2527005 w 3543300"/>
                  <a:gd name="connsiteY352" fmla="*/ 2518415 h 2660499"/>
                  <a:gd name="connsiteX353" fmla="*/ 2515695 w 3543300"/>
                  <a:gd name="connsiteY353" fmla="*/ 2502330 h 2660499"/>
                  <a:gd name="connsiteX354" fmla="*/ 2502230 w 3543300"/>
                  <a:gd name="connsiteY354" fmla="*/ 2493216 h 2660499"/>
                  <a:gd name="connsiteX355" fmla="*/ 2484457 w 3543300"/>
                  <a:gd name="connsiteY355" fmla="*/ 2481956 h 2660499"/>
                  <a:gd name="connsiteX356" fmla="*/ 2461837 w 3543300"/>
                  <a:gd name="connsiteY356" fmla="*/ 2477131 h 2660499"/>
                  <a:gd name="connsiteX357" fmla="*/ 2434908 w 3543300"/>
                  <a:gd name="connsiteY357" fmla="*/ 2471769 h 2660499"/>
                  <a:gd name="connsiteX358" fmla="*/ 2411749 w 3543300"/>
                  <a:gd name="connsiteY358" fmla="*/ 2465335 h 2660499"/>
                  <a:gd name="connsiteX359" fmla="*/ 2404209 w 3543300"/>
                  <a:gd name="connsiteY359" fmla="*/ 2453003 h 2660499"/>
                  <a:gd name="connsiteX360" fmla="*/ 2384282 w 3543300"/>
                  <a:gd name="connsiteY360" fmla="*/ 2457829 h 2660499"/>
                  <a:gd name="connsiteX361" fmla="*/ 2362200 w 3543300"/>
                  <a:gd name="connsiteY361" fmla="*/ 2452467 h 2660499"/>
                  <a:gd name="connsiteX362" fmla="*/ 2340657 w 3543300"/>
                  <a:gd name="connsiteY362" fmla="*/ 2432093 h 2660499"/>
                  <a:gd name="connsiteX363" fmla="*/ 2322884 w 3543300"/>
                  <a:gd name="connsiteY363" fmla="*/ 2412791 h 2660499"/>
                  <a:gd name="connsiteX364" fmla="*/ 2310497 w 3543300"/>
                  <a:gd name="connsiteY364" fmla="*/ 2403140 h 2660499"/>
                  <a:gd name="connsiteX365" fmla="*/ 2286261 w 3543300"/>
                  <a:gd name="connsiteY365" fmla="*/ 2389736 h 2660499"/>
                  <a:gd name="connsiteX366" fmla="*/ 2278182 w 3543300"/>
                  <a:gd name="connsiteY366" fmla="*/ 2383302 h 2660499"/>
                  <a:gd name="connsiteX367" fmla="*/ 2263640 w 3543300"/>
                  <a:gd name="connsiteY367" fmla="*/ 2380085 h 2660499"/>
                  <a:gd name="connsiteX368" fmla="*/ 2240482 w 3543300"/>
                  <a:gd name="connsiteY368" fmla="*/ 2389736 h 2660499"/>
                  <a:gd name="connsiteX369" fmla="*/ 2230787 w 3543300"/>
                  <a:gd name="connsiteY369" fmla="*/ 2396706 h 2660499"/>
                  <a:gd name="connsiteX370" fmla="*/ 2216246 w 3543300"/>
                  <a:gd name="connsiteY370" fmla="*/ 2405821 h 2660499"/>
                  <a:gd name="connsiteX371" fmla="*/ 2173159 w 3543300"/>
                  <a:gd name="connsiteY371" fmla="*/ 2380085 h 2660499"/>
                  <a:gd name="connsiteX372" fmla="*/ 2142461 w 3543300"/>
                  <a:gd name="connsiteY372" fmla="*/ 2378476 h 2660499"/>
                  <a:gd name="connsiteX373" fmla="*/ 2120917 w 3543300"/>
                  <a:gd name="connsiteY373" fmla="*/ 2375259 h 2660499"/>
                  <a:gd name="connsiteX374" fmla="*/ 2078908 w 3543300"/>
                  <a:gd name="connsiteY374" fmla="*/ 2351668 h 2660499"/>
                  <a:gd name="connsiteX375" fmla="*/ 2030436 w 3543300"/>
                  <a:gd name="connsiteY375" fmla="*/ 2331830 h 2660499"/>
                  <a:gd name="connsiteX376" fmla="*/ 2011586 w 3543300"/>
                  <a:gd name="connsiteY376" fmla="*/ 2313064 h 2660499"/>
                  <a:gd name="connsiteX377" fmla="*/ 1980887 w 3543300"/>
                  <a:gd name="connsiteY377" fmla="*/ 2316281 h 2660499"/>
                  <a:gd name="connsiteX378" fmla="*/ 1962576 w 3543300"/>
                  <a:gd name="connsiteY378" fmla="*/ 2288401 h 2660499"/>
                  <a:gd name="connsiteX379" fmla="*/ 1910872 w 3543300"/>
                  <a:gd name="connsiteY379" fmla="*/ 2253014 h 2660499"/>
                  <a:gd name="connsiteX380" fmla="*/ 1914104 w 3543300"/>
                  <a:gd name="connsiteY380" fmla="*/ 2222452 h 2660499"/>
                  <a:gd name="connsiteX381" fmla="*/ 1917874 w 3543300"/>
                  <a:gd name="connsiteY381" fmla="*/ 2197252 h 2660499"/>
                  <a:gd name="connsiteX382" fmla="*/ 1910872 w 3543300"/>
                  <a:gd name="connsiteY382" fmla="*/ 2174197 h 2660499"/>
                  <a:gd name="connsiteX383" fmla="*/ 1888791 w 3543300"/>
                  <a:gd name="connsiteY383" fmla="*/ 2148998 h 2660499"/>
                  <a:gd name="connsiteX384" fmla="*/ 1872633 w 3543300"/>
                  <a:gd name="connsiteY384" fmla="*/ 2115219 h 2660499"/>
                  <a:gd name="connsiteX385" fmla="*/ 1839780 w 3543300"/>
                  <a:gd name="connsiteY385" fmla="*/ 2097526 h 2660499"/>
                  <a:gd name="connsiteX386" fmla="*/ 1823623 w 3543300"/>
                  <a:gd name="connsiteY386" fmla="*/ 2079296 h 2660499"/>
                  <a:gd name="connsiteX387" fmla="*/ 1804773 w 3543300"/>
                  <a:gd name="connsiteY387" fmla="*/ 2066428 h 2660499"/>
                  <a:gd name="connsiteX388" fmla="*/ 1813928 w 3543300"/>
                  <a:gd name="connsiteY388" fmla="*/ 2044445 h 2660499"/>
                  <a:gd name="connsiteX389" fmla="*/ 1769227 w 3543300"/>
                  <a:gd name="connsiteY389" fmla="*/ 2021926 h 2660499"/>
                  <a:gd name="connsiteX390" fmla="*/ 1761148 w 3543300"/>
                  <a:gd name="connsiteY390" fmla="*/ 1997799 h 2660499"/>
                  <a:gd name="connsiteX391" fmla="*/ 1743375 w 3543300"/>
                  <a:gd name="connsiteY391" fmla="*/ 1979569 h 2660499"/>
                  <a:gd name="connsiteX392" fmla="*/ 1723986 w 3543300"/>
                  <a:gd name="connsiteY392" fmla="*/ 1953834 h 2660499"/>
                  <a:gd name="connsiteX393" fmla="*/ 1711060 w 3543300"/>
                  <a:gd name="connsiteY393" fmla="*/ 1932923 h 2660499"/>
                  <a:gd name="connsiteX394" fmla="*/ 1693287 w 3543300"/>
                  <a:gd name="connsiteY394" fmla="*/ 1925417 h 2660499"/>
                  <a:gd name="connsiteX395" fmla="*/ 1689517 w 3543300"/>
                  <a:gd name="connsiteY395" fmla="*/ 1894855 h 2660499"/>
                  <a:gd name="connsiteX396" fmla="*/ 1673898 w 3543300"/>
                  <a:gd name="connsiteY396" fmla="*/ 1875017 h 2660499"/>
                  <a:gd name="connsiteX397" fmla="*/ 1670128 w 3543300"/>
                  <a:gd name="connsiteY397" fmla="*/ 1862149 h 2660499"/>
                  <a:gd name="connsiteX398" fmla="*/ 1648047 w 3543300"/>
                  <a:gd name="connsiteY398" fmla="*/ 1860541 h 2660499"/>
                  <a:gd name="connsiteX399" fmla="*/ 1641045 w 3543300"/>
                  <a:gd name="connsiteY399" fmla="*/ 1870728 h 2660499"/>
                  <a:gd name="connsiteX400" fmla="*/ 1643199 w 3543300"/>
                  <a:gd name="connsiteY400" fmla="*/ 1883060 h 2660499"/>
                  <a:gd name="connsiteX401" fmla="*/ 1654510 w 3543300"/>
                  <a:gd name="connsiteY401" fmla="*/ 1894319 h 2660499"/>
                  <a:gd name="connsiteX402" fmla="*/ 1658818 w 3543300"/>
                  <a:gd name="connsiteY402" fmla="*/ 1913621 h 2660499"/>
                  <a:gd name="connsiteX403" fmla="*/ 1668513 w 3543300"/>
                  <a:gd name="connsiteY403" fmla="*/ 1931315 h 2660499"/>
                  <a:gd name="connsiteX404" fmla="*/ 1691133 w 3543300"/>
                  <a:gd name="connsiteY404" fmla="*/ 1952761 h 2660499"/>
                  <a:gd name="connsiteX405" fmla="*/ 1706213 w 3543300"/>
                  <a:gd name="connsiteY405" fmla="*/ 1974744 h 2660499"/>
                  <a:gd name="connsiteX406" fmla="*/ 1723986 w 3543300"/>
                  <a:gd name="connsiteY406" fmla="*/ 2005305 h 2660499"/>
                  <a:gd name="connsiteX407" fmla="*/ 1744991 w 3543300"/>
                  <a:gd name="connsiteY407" fmla="*/ 2033186 h 2660499"/>
                  <a:gd name="connsiteX408" fmla="*/ 1752531 w 3543300"/>
                  <a:gd name="connsiteY408" fmla="*/ 2058922 h 2660499"/>
                  <a:gd name="connsiteX409" fmla="*/ 1769227 w 3543300"/>
                  <a:gd name="connsiteY409" fmla="*/ 2074471 h 2660499"/>
                  <a:gd name="connsiteX410" fmla="*/ 1769227 w 3543300"/>
                  <a:gd name="connsiteY410" fmla="*/ 2090556 h 2660499"/>
                  <a:gd name="connsiteX411" fmla="*/ 1817698 w 3543300"/>
                  <a:gd name="connsiteY411" fmla="*/ 2148461 h 2660499"/>
                  <a:gd name="connsiteX412" fmla="*/ 1811236 w 3543300"/>
                  <a:gd name="connsiteY412" fmla="*/ 2163474 h 2660499"/>
                  <a:gd name="connsiteX413" fmla="*/ 1794540 w 3543300"/>
                  <a:gd name="connsiteY413" fmla="*/ 2158649 h 2660499"/>
                  <a:gd name="connsiteX414" fmla="*/ 1744991 w 3543300"/>
                  <a:gd name="connsiteY414" fmla="*/ 2113075 h 2660499"/>
                  <a:gd name="connsiteX415" fmla="*/ 1721832 w 3543300"/>
                  <a:gd name="connsiteY415" fmla="*/ 2108249 h 2660499"/>
                  <a:gd name="connsiteX416" fmla="*/ 1726679 w 3543300"/>
                  <a:gd name="connsiteY416" fmla="*/ 2087875 h 2660499"/>
                  <a:gd name="connsiteX417" fmla="*/ 1733142 w 3543300"/>
                  <a:gd name="connsiteY417" fmla="*/ 2069645 h 2660499"/>
                  <a:gd name="connsiteX418" fmla="*/ 1711060 w 3543300"/>
                  <a:gd name="connsiteY418" fmla="*/ 2065356 h 2660499"/>
                  <a:gd name="connsiteX419" fmla="*/ 1699750 w 3543300"/>
                  <a:gd name="connsiteY419" fmla="*/ 2046054 h 2660499"/>
                  <a:gd name="connsiteX420" fmla="*/ 1685208 w 3543300"/>
                  <a:gd name="connsiteY420" fmla="*/ 2034794 h 2660499"/>
                  <a:gd name="connsiteX421" fmla="*/ 1672283 w 3543300"/>
                  <a:gd name="connsiteY421" fmla="*/ 2029433 h 2660499"/>
                  <a:gd name="connsiteX422" fmla="*/ 1657741 w 3543300"/>
                  <a:gd name="connsiteY422" fmla="*/ 2028360 h 2660499"/>
                  <a:gd name="connsiteX423" fmla="*/ 1642661 w 3543300"/>
                  <a:gd name="connsiteY423" fmla="*/ 2006914 h 2660499"/>
                  <a:gd name="connsiteX424" fmla="*/ 1663665 w 3543300"/>
                  <a:gd name="connsiteY424" fmla="*/ 1991365 h 2660499"/>
                  <a:gd name="connsiteX425" fmla="*/ 1671744 w 3543300"/>
                  <a:gd name="connsiteY425" fmla="*/ 1978497 h 2660499"/>
                  <a:gd name="connsiteX426" fmla="*/ 1657202 w 3543300"/>
                  <a:gd name="connsiteY426" fmla="*/ 1957587 h 2660499"/>
                  <a:gd name="connsiteX427" fmla="*/ 1630274 w 3543300"/>
                  <a:gd name="connsiteY427" fmla="*/ 1947936 h 2660499"/>
                  <a:gd name="connsiteX428" fmla="*/ 1618963 w 3543300"/>
                  <a:gd name="connsiteY428" fmla="*/ 1929706 h 2660499"/>
                  <a:gd name="connsiteX429" fmla="*/ 1617348 w 3543300"/>
                  <a:gd name="connsiteY429" fmla="*/ 1905579 h 2660499"/>
                  <a:gd name="connsiteX430" fmla="*/ 1606038 w 3543300"/>
                  <a:gd name="connsiteY430" fmla="*/ 1881987 h 2660499"/>
                  <a:gd name="connsiteX431" fmla="*/ 1592573 w 3543300"/>
                  <a:gd name="connsiteY431" fmla="*/ 1859468 h 2660499"/>
                  <a:gd name="connsiteX432" fmla="*/ 1589342 w 3543300"/>
                  <a:gd name="connsiteY432" fmla="*/ 1840166 h 2660499"/>
                  <a:gd name="connsiteX433" fmla="*/ 1581802 w 3543300"/>
                  <a:gd name="connsiteY433" fmla="*/ 1819256 h 2660499"/>
                  <a:gd name="connsiteX434" fmla="*/ 1508555 w 3543300"/>
                  <a:gd name="connsiteY434" fmla="*/ 1768857 h 2660499"/>
                  <a:gd name="connsiteX435" fmla="*/ 1457390 w 3543300"/>
                  <a:gd name="connsiteY435" fmla="*/ 1736687 h 2660499"/>
                  <a:gd name="connsiteX436" fmla="*/ 1428307 w 3543300"/>
                  <a:gd name="connsiteY436" fmla="*/ 1675564 h 2660499"/>
                  <a:gd name="connsiteX437" fmla="*/ 1392222 w 3543300"/>
                  <a:gd name="connsiteY437" fmla="*/ 1640177 h 2660499"/>
                  <a:gd name="connsiteX438" fmla="*/ 1363139 w 3543300"/>
                  <a:gd name="connsiteY438" fmla="*/ 1553854 h 2660499"/>
                  <a:gd name="connsiteX439" fmla="*/ 1358831 w 3543300"/>
                  <a:gd name="connsiteY439" fmla="*/ 1480936 h 2660499"/>
                  <a:gd name="connsiteX440" fmla="*/ 1340519 w 3543300"/>
                  <a:gd name="connsiteY440" fmla="*/ 1418741 h 2660499"/>
                  <a:gd name="connsiteX441" fmla="*/ 1363678 w 3543300"/>
                  <a:gd name="connsiteY441" fmla="*/ 1388179 h 2660499"/>
                  <a:gd name="connsiteX442" fmla="*/ 1371218 w 3543300"/>
                  <a:gd name="connsiteY442" fmla="*/ 1265397 h 2660499"/>
                  <a:gd name="connsiteX443" fmla="*/ 1337826 w 3543300"/>
                  <a:gd name="connsiteY443" fmla="*/ 1191407 h 2660499"/>
                  <a:gd name="connsiteX444" fmla="*/ 1308204 w 3543300"/>
                  <a:gd name="connsiteY444" fmla="*/ 1153339 h 2660499"/>
                  <a:gd name="connsiteX445" fmla="*/ 1250038 w 3543300"/>
                  <a:gd name="connsiteY445" fmla="*/ 1116344 h 2660499"/>
                  <a:gd name="connsiteX446" fmla="*/ 1250038 w 3543300"/>
                  <a:gd name="connsiteY446" fmla="*/ 1052004 h 2660499"/>
                  <a:gd name="connsiteX447" fmla="*/ 1224186 w 3543300"/>
                  <a:gd name="connsiteY447" fmla="*/ 1006430 h 2660499"/>
                  <a:gd name="connsiteX448" fmla="*/ 1182177 w 3543300"/>
                  <a:gd name="connsiteY448" fmla="*/ 964609 h 2660499"/>
                  <a:gd name="connsiteX449" fmla="*/ 1162789 w 3543300"/>
                  <a:gd name="connsiteY449" fmla="*/ 880967 h 2660499"/>
                  <a:gd name="connsiteX450" fmla="*/ 1099775 w 3543300"/>
                  <a:gd name="connsiteY450" fmla="*/ 902414 h 2660499"/>
                  <a:gd name="connsiteX451" fmla="*/ 1079309 w 3543300"/>
                  <a:gd name="connsiteY451" fmla="*/ 879895 h 2660499"/>
                  <a:gd name="connsiteX452" fmla="*/ 1067460 w 3543300"/>
                  <a:gd name="connsiteY452" fmla="*/ 837538 h 2660499"/>
                  <a:gd name="connsiteX453" fmla="*/ 1025990 w 3543300"/>
                  <a:gd name="connsiteY453" fmla="*/ 781240 h 2660499"/>
                  <a:gd name="connsiteX454" fmla="*/ 962976 w 3543300"/>
                  <a:gd name="connsiteY454" fmla="*/ 678297 h 2660499"/>
                  <a:gd name="connsiteX455" fmla="*/ 912889 w 3543300"/>
                  <a:gd name="connsiteY455" fmla="*/ 631650 h 2660499"/>
                  <a:gd name="connsiteX456" fmla="*/ 805712 w 3543300"/>
                  <a:gd name="connsiteY456" fmla="*/ 588221 h 2660499"/>
                  <a:gd name="connsiteX457" fmla="*/ 754008 w 3543300"/>
                  <a:gd name="connsiteY457" fmla="*/ 583395 h 2660499"/>
                  <a:gd name="connsiteX458" fmla="*/ 709306 w 3543300"/>
                  <a:gd name="connsiteY458" fmla="*/ 572672 h 2660499"/>
                  <a:gd name="connsiteX459" fmla="*/ 684532 w 3543300"/>
                  <a:gd name="connsiteY459" fmla="*/ 538894 h 2660499"/>
                  <a:gd name="connsiteX460" fmla="*/ 644677 w 3543300"/>
                  <a:gd name="connsiteY460" fmla="*/ 543719 h 2660499"/>
                  <a:gd name="connsiteX461" fmla="*/ 652756 w 3543300"/>
                  <a:gd name="connsiteY461" fmla="*/ 569455 h 2660499"/>
                  <a:gd name="connsiteX462" fmla="*/ 667297 w 3543300"/>
                  <a:gd name="connsiteY462" fmla="*/ 593582 h 2660499"/>
                  <a:gd name="connsiteX463" fmla="*/ 628520 w 3543300"/>
                  <a:gd name="connsiteY463" fmla="*/ 595191 h 2660499"/>
                  <a:gd name="connsiteX464" fmla="*/ 605900 w 3543300"/>
                  <a:gd name="connsiteY464" fmla="*/ 608059 h 2660499"/>
                  <a:gd name="connsiteX465" fmla="*/ 535885 w 3543300"/>
                  <a:gd name="connsiteY465" fmla="*/ 633795 h 2660499"/>
                  <a:gd name="connsiteX466" fmla="*/ 494414 w 3543300"/>
                  <a:gd name="connsiteY466" fmla="*/ 591438 h 2660499"/>
                  <a:gd name="connsiteX467" fmla="*/ 445404 w 3543300"/>
                  <a:gd name="connsiteY467" fmla="*/ 627361 h 2660499"/>
                  <a:gd name="connsiteX468" fmla="*/ 492260 w 3543300"/>
                  <a:gd name="connsiteY468" fmla="*/ 638084 h 2660499"/>
                  <a:gd name="connsiteX469" fmla="*/ 471255 w 3543300"/>
                  <a:gd name="connsiteY469" fmla="*/ 665965 h 2660499"/>
                  <a:gd name="connsiteX470" fmla="*/ 436248 w 3543300"/>
                  <a:gd name="connsiteY470" fmla="*/ 702960 h 2660499"/>
                  <a:gd name="connsiteX471" fmla="*/ 402317 w 3543300"/>
                  <a:gd name="connsiteY471" fmla="*/ 724943 h 2660499"/>
                  <a:gd name="connsiteX472" fmla="*/ 373234 w 3543300"/>
                  <a:gd name="connsiteY472" fmla="*/ 754432 h 2660499"/>
                  <a:gd name="connsiteX473" fmla="*/ 334457 w 3543300"/>
                  <a:gd name="connsiteY473" fmla="*/ 784457 h 2660499"/>
                  <a:gd name="connsiteX474" fmla="*/ 303219 w 3543300"/>
                  <a:gd name="connsiteY474" fmla="*/ 824670 h 2660499"/>
                  <a:gd name="connsiteX475" fmla="*/ 254747 w 3543300"/>
                  <a:gd name="connsiteY475" fmla="*/ 840755 h 2660499"/>
                  <a:gd name="connsiteX476" fmla="*/ 216508 w 3543300"/>
                  <a:gd name="connsiteY476" fmla="*/ 867027 h 2660499"/>
                  <a:gd name="connsiteX477" fmla="*/ 167498 w 3543300"/>
                  <a:gd name="connsiteY477" fmla="*/ 895444 h 2660499"/>
                  <a:gd name="connsiteX478" fmla="*/ 50088 w 3543300"/>
                  <a:gd name="connsiteY478" fmla="*/ 955494 h 2660499"/>
                  <a:gd name="connsiteX479" fmla="*/ 0 w 3543300"/>
                  <a:gd name="connsiteY479" fmla="*/ 972651 h 2660499"/>
                  <a:gd name="connsiteX480" fmla="*/ 0 w 3543300"/>
                  <a:gd name="connsiteY480" fmla="*/ 947452 h 2660499"/>
                  <a:gd name="connsiteX481" fmla="*/ 69477 w 3543300"/>
                  <a:gd name="connsiteY481" fmla="*/ 931367 h 2660499"/>
                  <a:gd name="connsiteX482" fmla="*/ 135183 w 3543300"/>
                  <a:gd name="connsiteY482" fmla="*/ 867027 h 2660499"/>
                  <a:gd name="connsiteX483" fmla="*/ 210045 w 3543300"/>
                  <a:gd name="connsiteY483" fmla="*/ 824670 h 2660499"/>
                  <a:gd name="connsiteX484" fmla="*/ 285446 w 3543300"/>
                  <a:gd name="connsiteY484" fmla="*/ 773734 h 2660499"/>
                  <a:gd name="connsiteX485" fmla="*/ 322608 w 3543300"/>
                  <a:gd name="connsiteY485" fmla="*/ 739956 h 2660499"/>
                  <a:gd name="connsiteX486" fmla="*/ 342535 w 3543300"/>
                  <a:gd name="connsiteY486" fmla="*/ 706177 h 2660499"/>
                  <a:gd name="connsiteX487" fmla="*/ 343613 w 3543300"/>
                  <a:gd name="connsiteY487" fmla="*/ 681514 h 2660499"/>
                  <a:gd name="connsiteX488" fmla="*/ 316684 w 3543300"/>
                  <a:gd name="connsiteY488" fmla="*/ 662748 h 2660499"/>
                  <a:gd name="connsiteX489" fmla="*/ 285985 w 3543300"/>
                  <a:gd name="connsiteY489" fmla="*/ 676688 h 2660499"/>
                  <a:gd name="connsiteX490" fmla="*/ 250439 w 3543300"/>
                  <a:gd name="connsiteY490" fmla="*/ 686339 h 2660499"/>
                  <a:gd name="connsiteX491" fmla="*/ 219740 w 3543300"/>
                  <a:gd name="connsiteY491" fmla="*/ 657922 h 2660499"/>
                  <a:gd name="connsiteX492" fmla="*/ 235897 w 3543300"/>
                  <a:gd name="connsiteY492" fmla="*/ 622535 h 2660499"/>
                  <a:gd name="connsiteX493" fmla="*/ 220817 w 3543300"/>
                  <a:gd name="connsiteY493" fmla="*/ 591974 h 2660499"/>
                  <a:gd name="connsiteX494" fmla="*/ 178808 w 3543300"/>
                  <a:gd name="connsiteY494" fmla="*/ 604306 h 2660499"/>
                  <a:gd name="connsiteX495" fmla="*/ 148647 w 3543300"/>
                  <a:gd name="connsiteY495" fmla="*/ 595191 h 2660499"/>
                  <a:gd name="connsiteX496" fmla="*/ 122257 w 3543300"/>
                  <a:gd name="connsiteY496" fmla="*/ 596263 h 2660499"/>
                  <a:gd name="connsiteX497" fmla="*/ 112563 w 3543300"/>
                  <a:gd name="connsiteY497" fmla="*/ 615565 h 2660499"/>
                  <a:gd name="connsiteX498" fmla="*/ 85095 w 3543300"/>
                  <a:gd name="connsiteY498" fmla="*/ 610740 h 2660499"/>
                  <a:gd name="connsiteX499" fmla="*/ 78632 w 3543300"/>
                  <a:gd name="connsiteY499" fmla="*/ 576961 h 2660499"/>
                  <a:gd name="connsiteX500" fmla="*/ 127104 w 3543300"/>
                  <a:gd name="connsiteY500" fmla="*/ 566238 h 2660499"/>
                  <a:gd name="connsiteX501" fmla="*/ 119026 w 3543300"/>
                  <a:gd name="connsiteY501" fmla="*/ 517447 h 2660499"/>
                  <a:gd name="connsiteX502" fmla="*/ 86711 w 3543300"/>
                  <a:gd name="connsiteY502" fmla="*/ 495464 h 2660499"/>
                  <a:gd name="connsiteX503" fmla="*/ 107716 w 3543300"/>
                  <a:gd name="connsiteY503" fmla="*/ 463294 h 2660499"/>
                  <a:gd name="connsiteX504" fmla="*/ 147032 w 3543300"/>
                  <a:gd name="connsiteY504" fmla="*/ 382333 h 2660499"/>
                  <a:gd name="connsiteX505" fmla="*/ 185809 w 3543300"/>
                  <a:gd name="connsiteY505" fmla="*/ 393593 h 2660499"/>
                  <a:gd name="connsiteX506" fmla="*/ 203044 w 3543300"/>
                  <a:gd name="connsiteY506" fmla="*/ 357134 h 2660499"/>
                  <a:gd name="connsiteX507" fmla="*/ 261749 w 3543300"/>
                  <a:gd name="connsiteY507" fmla="*/ 342121 h 2660499"/>
                  <a:gd name="connsiteX508" fmla="*/ 248823 w 3543300"/>
                  <a:gd name="connsiteY508" fmla="*/ 300836 h 2660499"/>
                  <a:gd name="connsiteX509" fmla="*/ 215970 w 3543300"/>
                  <a:gd name="connsiteY509" fmla="*/ 290649 h 2660499"/>
                  <a:gd name="connsiteX510" fmla="*/ 194965 w 3543300"/>
                  <a:gd name="connsiteY510" fmla="*/ 307270 h 2660499"/>
                  <a:gd name="connsiteX511" fmla="*/ 151340 w 3543300"/>
                  <a:gd name="connsiteY511" fmla="*/ 298692 h 2660499"/>
                  <a:gd name="connsiteX512" fmla="*/ 103407 w 3543300"/>
                  <a:gd name="connsiteY512" fmla="*/ 299228 h 2660499"/>
                  <a:gd name="connsiteX513" fmla="*/ 77555 w 3543300"/>
                  <a:gd name="connsiteY513" fmla="*/ 252581 h 2660499"/>
                  <a:gd name="connsiteX514" fmla="*/ 43625 w 3543300"/>
                  <a:gd name="connsiteY514" fmla="*/ 217195 h 2660499"/>
                  <a:gd name="connsiteX515" fmla="*/ 67861 w 3543300"/>
                  <a:gd name="connsiteY515" fmla="*/ 187705 h 2660499"/>
                  <a:gd name="connsiteX516" fmla="*/ 93174 w 3543300"/>
                  <a:gd name="connsiteY516" fmla="*/ 165723 h 2660499"/>
                  <a:gd name="connsiteX517" fmla="*/ 103407 w 3543300"/>
                  <a:gd name="connsiteY517" fmla="*/ 148029 h 2660499"/>
                  <a:gd name="connsiteX518" fmla="*/ 168036 w 3543300"/>
                  <a:gd name="connsiteY518" fmla="*/ 133553 h 2660499"/>
                  <a:gd name="connsiteX519" fmla="*/ 174499 w 3543300"/>
                  <a:gd name="connsiteY519" fmla="*/ 166795 h 2660499"/>
                  <a:gd name="connsiteX520" fmla="*/ 206814 w 3543300"/>
                  <a:gd name="connsiteY520" fmla="*/ 181808 h 2660499"/>
                  <a:gd name="connsiteX521" fmla="*/ 248823 w 3543300"/>
                  <a:gd name="connsiteY521" fmla="*/ 160897 h 2660499"/>
                  <a:gd name="connsiteX522" fmla="*/ 115654 w 3543300"/>
                  <a:gd name="connsiteY522" fmla="*/ 34511 h 2660499"/>
                  <a:gd name="connsiteX523" fmla="*/ 97631 w 3543300"/>
                  <a:gd name="connsiteY523" fmla="*/ 8317 h 2660499"/>
                  <a:gd name="connsiteX524" fmla="*/ 2026128 w 3543300"/>
                  <a:gd name="connsiteY524" fmla="*/ 5945 h 2660499"/>
                  <a:gd name="connsiteX525" fmla="*/ 2116070 w 3543300"/>
                  <a:gd name="connsiteY525" fmla="*/ 2728 h 2660499"/>
                  <a:gd name="connsiteX526" fmla="*/ 2117604 w 3543300"/>
                  <a:gd name="connsiteY526" fmla="*/ 983 h 2660499"/>
                  <a:gd name="connsiteX0" fmla="*/ 2459144 w 3543300"/>
                  <a:gd name="connsiteY0" fmla="*/ 983 h 2660499"/>
                  <a:gd name="connsiteX1" fmla="*/ 2459144 w 3543300"/>
                  <a:gd name="connsiteY1" fmla="*/ 15596 h 2660499"/>
                  <a:gd name="connsiteX2" fmla="*/ 2489304 w 3543300"/>
                  <a:gd name="connsiteY2" fmla="*/ 44549 h 2660499"/>
                  <a:gd name="connsiteX3" fmla="*/ 2504384 w 3543300"/>
                  <a:gd name="connsiteY3" fmla="*/ 38652 h 2660499"/>
                  <a:gd name="connsiteX4" fmla="*/ 2486762 w 3543300"/>
                  <a:gd name="connsiteY4" fmla="*/ 983 h 2660499"/>
                  <a:gd name="connsiteX5" fmla="*/ 2459144 w 3543300"/>
                  <a:gd name="connsiteY5" fmla="*/ 983 h 2660499"/>
                  <a:gd name="connsiteX6" fmla="*/ 2116070 w 3543300"/>
                  <a:gd name="connsiteY6" fmla="*/ 2728 h 2660499"/>
                  <a:gd name="connsiteX7" fmla="*/ 3171824 w 3543300"/>
                  <a:gd name="connsiteY7" fmla="*/ 0 h 2660499"/>
                  <a:gd name="connsiteX8" fmla="*/ 3199149 w 3543300"/>
                  <a:gd name="connsiteY8" fmla="*/ 35435 h 2660499"/>
                  <a:gd name="connsiteX9" fmla="*/ 3222847 w 3543300"/>
                  <a:gd name="connsiteY9" fmla="*/ 45085 h 2660499"/>
                  <a:gd name="connsiteX10" fmla="*/ 3226617 w 3543300"/>
                  <a:gd name="connsiteY10" fmla="*/ 67068 h 2660499"/>
                  <a:gd name="connsiteX11" fmla="*/ 3255700 w 3543300"/>
                  <a:gd name="connsiteY11" fmla="*/ 67068 h 2660499"/>
                  <a:gd name="connsiteX12" fmla="*/ 3276166 w 3543300"/>
                  <a:gd name="connsiteY12" fmla="*/ 86906 h 2660499"/>
                  <a:gd name="connsiteX13" fmla="*/ 3278320 w 3543300"/>
                  <a:gd name="connsiteY13" fmla="*/ 115859 h 2660499"/>
                  <a:gd name="connsiteX14" fmla="*/ 3255161 w 3543300"/>
                  <a:gd name="connsiteY14" fmla="*/ 136770 h 2660499"/>
                  <a:gd name="connsiteX15" fmla="*/ 3247621 w 3543300"/>
                  <a:gd name="connsiteY15" fmla="*/ 182880 h 2660499"/>
                  <a:gd name="connsiteX16" fmla="*/ 3220154 w 3543300"/>
                  <a:gd name="connsiteY16" fmla="*/ 192531 h 2660499"/>
                  <a:gd name="connsiteX17" fmla="*/ 3209921 w 3543300"/>
                  <a:gd name="connsiteY17" fmla="*/ 218267 h 2660499"/>
                  <a:gd name="connsiteX18" fmla="*/ 3190532 w 3543300"/>
                  <a:gd name="connsiteY18" fmla="*/ 220412 h 2660499"/>
                  <a:gd name="connsiteX19" fmla="*/ 3158756 w 3543300"/>
                  <a:gd name="connsiteY19" fmla="*/ 202182 h 2660499"/>
                  <a:gd name="connsiteX20" fmla="*/ 3137213 w 3543300"/>
                  <a:gd name="connsiteY20" fmla="*/ 195748 h 2660499"/>
                  <a:gd name="connsiteX21" fmla="*/ 3140983 w 3543300"/>
                  <a:gd name="connsiteY21" fmla="*/ 170548 h 2660499"/>
                  <a:gd name="connsiteX22" fmla="*/ 3117824 w 3543300"/>
                  <a:gd name="connsiteY22" fmla="*/ 136234 h 2660499"/>
                  <a:gd name="connsiteX23" fmla="*/ 3102205 w 3543300"/>
                  <a:gd name="connsiteY23" fmla="*/ 152319 h 2660499"/>
                  <a:gd name="connsiteX24" fmla="*/ 3098974 w 3543300"/>
                  <a:gd name="connsiteY24" fmla="*/ 178054 h 2660499"/>
                  <a:gd name="connsiteX25" fmla="*/ 3111361 w 3543300"/>
                  <a:gd name="connsiteY25" fmla="*/ 211833 h 2660499"/>
                  <a:gd name="connsiteX26" fmla="*/ 3166834 w 3543300"/>
                  <a:gd name="connsiteY26" fmla="*/ 247220 h 2660499"/>
                  <a:gd name="connsiteX27" fmla="*/ 3189455 w 3543300"/>
                  <a:gd name="connsiteY27" fmla="*/ 310487 h 2660499"/>
                  <a:gd name="connsiteX28" fmla="*/ 3193763 w 3543300"/>
                  <a:gd name="connsiteY28" fmla="*/ 335687 h 2660499"/>
                  <a:gd name="connsiteX29" fmla="*/ 3179222 w 3543300"/>
                  <a:gd name="connsiteY29" fmla="*/ 345338 h 2660499"/>
                  <a:gd name="connsiteX30" fmla="*/ 3178145 w 3543300"/>
                  <a:gd name="connsiteY30" fmla="*/ 376436 h 2660499"/>
                  <a:gd name="connsiteX31" fmla="*/ 3188916 w 3543300"/>
                  <a:gd name="connsiteY31" fmla="*/ 391984 h 2660499"/>
                  <a:gd name="connsiteX32" fmla="*/ 3178145 w 3543300"/>
                  <a:gd name="connsiteY32" fmla="*/ 400027 h 2660499"/>
                  <a:gd name="connsiteX33" fmla="*/ 3158217 w 3543300"/>
                  <a:gd name="connsiteY33" fmla="*/ 395201 h 2660499"/>
                  <a:gd name="connsiteX34" fmla="*/ 3119978 w 3543300"/>
                  <a:gd name="connsiteY34" fmla="*/ 366785 h 2660499"/>
                  <a:gd name="connsiteX35" fmla="*/ 3107052 w 3543300"/>
                  <a:gd name="connsiteY35" fmla="*/ 378044 h 2660499"/>
                  <a:gd name="connsiteX36" fmla="*/ 3136136 w 3543300"/>
                  <a:gd name="connsiteY36" fmla="*/ 420937 h 2660499"/>
                  <a:gd name="connsiteX37" fmla="*/ 3122671 w 3543300"/>
                  <a:gd name="connsiteY37" fmla="*/ 440775 h 2660499"/>
                  <a:gd name="connsiteX38" fmla="*/ 3092511 w 3543300"/>
                  <a:gd name="connsiteY38" fmla="*/ 425763 h 2660499"/>
                  <a:gd name="connsiteX39" fmla="*/ 3066659 w 3543300"/>
                  <a:gd name="connsiteY39" fmla="*/ 424690 h 2660499"/>
                  <a:gd name="connsiteX40" fmla="*/ 3021419 w 3543300"/>
                  <a:gd name="connsiteY40" fmla="*/ 389304 h 2660499"/>
                  <a:gd name="connsiteX41" fmla="*/ 2977255 w 3543300"/>
                  <a:gd name="connsiteY41" fmla="*/ 385550 h 2660499"/>
                  <a:gd name="connsiteX42" fmla="*/ 2949788 w 3543300"/>
                  <a:gd name="connsiteY42" fmla="*/ 344266 h 2660499"/>
                  <a:gd name="connsiteX43" fmla="*/ 2904547 w 3543300"/>
                  <a:gd name="connsiteY43" fmla="*/ 326572 h 2660499"/>
                  <a:gd name="connsiteX44" fmla="*/ 2900239 w 3543300"/>
                  <a:gd name="connsiteY44" fmla="*/ 280998 h 2660499"/>
                  <a:gd name="connsiteX45" fmla="*/ 2822145 w 3543300"/>
                  <a:gd name="connsiteY45" fmla="*/ 305662 h 2660499"/>
                  <a:gd name="connsiteX46" fmla="*/ 2788215 w 3543300"/>
                  <a:gd name="connsiteY46" fmla="*/ 296011 h 2660499"/>
                  <a:gd name="connsiteX47" fmla="*/ 2754823 w 3543300"/>
                  <a:gd name="connsiteY47" fmla="*/ 252045 h 2660499"/>
                  <a:gd name="connsiteX48" fmla="*/ 2783906 w 3543300"/>
                  <a:gd name="connsiteY48" fmla="*/ 223628 h 2660499"/>
                  <a:gd name="connsiteX49" fmla="*/ 2819452 w 3543300"/>
                  <a:gd name="connsiteY49" fmla="*/ 216658 h 2660499"/>
                  <a:gd name="connsiteX50" fmla="*/ 2860923 w 3543300"/>
                  <a:gd name="connsiteY50" fmla="*/ 226845 h 2660499"/>
                  <a:gd name="connsiteX51" fmla="*/ 2888929 w 3543300"/>
                  <a:gd name="connsiteY51" fmla="*/ 210761 h 2660499"/>
                  <a:gd name="connsiteX52" fmla="*/ 2881927 w 3543300"/>
                  <a:gd name="connsiteY52" fmla="*/ 173229 h 2660499"/>
                  <a:gd name="connsiteX53" fmla="*/ 2903470 w 3543300"/>
                  <a:gd name="connsiteY53" fmla="*/ 150710 h 2660499"/>
                  <a:gd name="connsiteX54" fmla="*/ 2894853 w 3543300"/>
                  <a:gd name="connsiteY54" fmla="*/ 124974 h 2660499"/>
                  <a:gd name="connsiteX55" fmla="*/ 2936862 w 3543300"/>
                  <a:gd name="connsiteY55" fmla="*/ 94949 h 2660499"/>
                  <a:gd name="connsiteX56" fmla="*/ 2930938 w 3543300"/>
                  <a:gd name="connsiteY56" fmla="*/ 40260 h 2660499"/>
                  <a:gd name="connsiteX57" fmla="*/ 2914780 w 3543300"/>
                  <a:gd name="connsiteY57" fmla="*/ 9699 h 2660499"/>
                  <a:gd name="connsiteX58" fmla="*/ 2884081 w 3543300"/>
                  <a:gd name="connsiteY58" fmla="*/ 18813 h 2660499"/>
                  <a:gd name="connsiteX59" fmla="*/ 2881096 w 3543300"/>
                  <a:gd name="connsiteY59" fmla="*/ 983 h 2660499"/>
                  <a:gd name="connsiteX60" fmla="*/ 2643067 w 3543300"/>
                  <a:gd name="connsiteY60" fmla="*/ 983 h 2660499"/>
                  <a:gd name="connsiteX61" fmla="*/ 2641722 w 3543300"/>
                  <a:gd name="connsiteY61" fmla="*/ 5945 h 2660499"/>
                  <a:gd name="connsiteX62" fmla="*/ 2665419 w 3543300"/>
                  <a:gd name="connsiteY62" fmla="*/ 42941 h 2660499"/>
                  <a:gd name="connsiteX63" fmla="*/ 2655725 w 3543300"/>
                  <a:gd name="connsiteY63" fmla="*/ 94949 h 2660499"/>
                  <a:gd name="connsiteX64" fmla="*/ 2634720 w 3543300"/>
                  <a:gd name="connsiteY64" fmla="*/ 104064 h 2660499"/>
                  <a:gd name="connsiteX65" fmla="*/ 2630412 w 3543300"/>
                  <a:gd name="connsiteY65" fmla="*/ 128191 h 2660499"/>
                  <a:gd name="connsiteX66" fmla="*/ 2614254 w 3543300"/>
                  <a:gd name="connsiteY66" fmla="*/ 141595 h 2660499"/>
                  <a:gd name="connsiteX67" fmla="*/ 2612100 w 3543300"/>
                  <a:gd name="connsiteY67" fmla="*/ 176446 h 2660499"/>
                  <a:gd name="connsiteX68" fmla="*/ 2586787 w 3543300"/>
                  <a:gd name="connsiteY68" fmla="*/ 171620 h 2660499"/>
                  <a:gd name="connsiteX69" fmla="*/ 2572245 w 3543300"/>
                  <a:gd name="connsiteY69" fmla="*/ 189850 h 2660499"/>
                  <a:gd name="connsiteX70" fmla="*/ 2661110 w 3543300"/>
                  <a:gd name="connsiteY70" fmla="*/ 259015 h 2660499"/>
                  <a:gd name="connsiteX71" fmla="*/ 2694502 w 3543300"/>
                  <a:gd name="connsiteY71" fmla="*/ 294402 h 2660499"/>
                  <a:gd name="connsiteX72" fmla="*/ 2675113 w 3543300"/>
                  <a:gd name="connsiteY72" fmla="*/ 337296 h 2660499"/>
                  <a:gd name="connsiteX73" fmla="*/ 2641183 w 3543300"/>
                  <a:gd name="connsiteY73" fmla="*/ 326036 h 2660499"/>
                  <a:gd name="connsiteX74" fmla="*/ 2605637 w 3543300"/>
                  <a:gd name="connsiteY74" fmla="*/ 293866 h 2660499"/>
                  <a:gd name="connsiteX75" fmla="*/ 2586787 w 3543300"/>
                  <a:gd name="connsiteY75" fmla="*/ 329789 h 2660499"/>
                  <a:gd name="connsiteX76" fmla="*/ 2548009 w 3543300"/>
                  <a:gd name="connsiteY76" fmla="*/ 352308 h 2660499"/>
                  <a:gd name="connsiteX77" fmla="*/ 2520542 w 3543300"/>
                  <a:gd name="connsiteY77" fmla="*/ 326572 h 2660499"/>
                  <a:gd name="connsiteX78" fmla="*/ 2486073 w 3543300"/>
                  <a:gd name="connsiteY78" fmla="*/ 321211 h 2660499"/>
                  <a:gd name="connsiteX79" fmla="*/ 2505462 w 3543300"/>
                  <a:gd name="connsiteY79" fmla="*/ 287432 h 2660499"/>
                  <a:gd name="connsiteX80" fmla="*/ 2510309 w 3543300"/>
                  <a:gd name="connsiteY80" fmla="*/ 256871 h 2660499"/>
                  <a:gd name="connsiteX81" fmla="*/ 2500614 w 3543300"/>
                  <a:gd name="connsiteY81" fmla="*/ 241322 h 2660499"/>
                  <a:gd name="connsiteX82" fmla="*/ 2453758 w 3543300"/>
                  <a:gd name="connsiteY82" fmla="*/ 294402 h 2660499"/>
                  <a:gd name="connsiteX83" fmla="*/ 2411749 w 3543300"/>
                  <a:gd name="connsiteY83" fmla="*/ 292794 h 2660499"/>
                  <a:gd name="connsiteX84" fmla="*/ 2393976 w 3543300"/>
                  <a:gd name="connsiteY84" fmla="*/ 343729 h 2660499"/>
                  <a:gd name="connsiteX85" fmla="*/ 2358430 w 3543300"/>
                  <a:gd name="connsiteY85" fmla="*/ 387695 h 2660499"/>
                  <a:gd name="connsiteX86" fmla="*/ 2320191 w 3543300"/>
                  <a:gd name="connsiteY86" fmla="*/ 431124 h 2660499"/>
                  <a:gd name="connsiteX87" fmla="*/ 2288954 w 3543300"/>
                  <a:gd name="connsiteY87" fmla="*/ 466511 h 2660499"/>
                  <a:gd name="connsiteX88" fmla="*/ 2266333 w 3543300"/>
                  <a:gd name="connsiteY88" fmla="*/ 506724 h 2660499"/>
                  <a:gd name="connsiteX89" fmla="*/ 2258793 w 3543300"/>
                  <a:gd name="connsiteY89" fmla="*/ 556051 h 2660499"/>
                  <a:gd name="connsiteX90" fmla="*/ 2259870 w 3543300"/>
                  <a:gd name="connsiteY90" fmla="*/ 620927 h 2660499"/>
                  <a:gd name="connsiteX91" fmla="*/ 2306727 w 3543300"/>
                  <a:gd name="connsiteY91" fmla="*/ 634867 h 2660499"/>
                  <a:gd name="connsiteX92" fmla="*/ 2316960 w 3543300"/>
                  <a:gd name="connsiteY92" fmla="*/ 682050 h 2660499"/>
                  <a:gd name="connsiteX93" fmla="*/ 2340657 w 3543300"/>
                  <a:gd name="connsiteY93" fmla="*/ 720117 h 2660499"/>
                  <a:gd name="connsiteX94" fmla="*/ 2381050 w 3543300"/>
                  <a:gd name="connsiteY94" fmla="*/ 715292 h 2660499"/>
                  <a:gd name="connsiteX95" fmla="*/ 2426829 w 3543300"/>
                  <a:gd name="connsiteY95" fmla="*/ 739419 h 2660499"/>
                  <a:gd name="connsiteX96" fmla="*/ 2480148 w 3543300"/>
                  <a:gd name="connsiteY96" fmla="*/ 781240 h 2660499"/>
                  <a:gd name="connsiteX97" fmla="*/ 2535083 w 3543300"/>
                  <a:gd name="connsiteY97" fmla="*/ 802687 h 2660499"/>
                  <a:gd name="connsiteX98" fmla="*/ 2570091 w 3543300"/>
                  <a:gd name="connsiteY98" fmla="*/ 827887 h 2660499"/>
                  <a:gd name="connsiteX99" fmla="*/ 2633643 w 3543300"/>
                  <a:gd name="connsiteY99" fmla="*/ 826278 h 2660499"/>
                  <a:gd name="connsiteX100" fmla="*/ 2636874 w 3543300"/>
                  <a:gd name="connsiteY100" fmla="*/ 864882 h 2660499"/>
                  <a:gd name="connsiteX101" fmla="*/ 2632027 w 3543300"/>
                  <a:gd name="connsiteY101" fmla="*/ 911528 h 2660499"/>
                  <a:gd name="connsiteX102" fmla="*/ 2664342 w 3543300"/>
                  <a:gd name="connsiteY102" fmla="*/ 982302 h 2660499"/>
                  <a:gd name="connsiteX103" fmla="*/ 2706351 w 3543300"/>
                  <a:gd name="connsiteY103" fmla="*/ 1027876 h 2660499"/>
                  <a:gd name="connsiteX104" fmla="*/ 2725740 w 3543300"/>
                  <a:gd name="connsiteY104" fmla="*/ 1012864 h 2660499"/>
                  <a:gd name="connsiteX105" fmla="*/ 2751591 w 3543300"/>
                  <a:gd name="connsiteY105" fmla="*/ 982302 h 2660499"/>
                  <a:gd name="connsiteX106" fmla="*/ 2737050 w 3543300"/>
                  <a:gd name="connsiteY106" fmla="*/ 900805 h 2660499"/>
                  <a:gd name="connsiteX107" fmla="*/ 2716045 w 3543300"/>
                  <a:gd name="connsiteY107" fmla="*/ 868635 h 2660499"/>
                  <a:gd name="connsiteX108" fmla="*/ 2723585 w 3543300"/>
                  <a:gd name="connsiteY108" fmla="*/ 834857 h 2660499"/>
                  <a:gd name="connsiteX109" fmla="*/ 2755900 w 3543300"/>
                  <a:gd name="connsiteY109" fmla="*/ 830031 h 2660499"/>
                  <a:gd name="connsiteX110" fmla="*/ 2795216 w 3543300"/>
                  <a:gd name="connsiteY110" fmla="*/ 802151 h 2660499"/>
                  <a:gd name="connsiteX111" fmla="*/ 2804911 w 3543300"/>
                  <a:gd name="connsiteY111" fmla="*/ 742636 h 2660499"/>
                  <a:gd name="connsiteX112" fmla="*/ 2806526 w 3543300"/>
                  <a:gd name="connsiteY112" fmla="*/ 696526 h 2660499"/>
                  <a:gd name="connsiteX113" fmla="*/ 2776905 w 3543300"/>
                  <a:gd name="connsiteY113" fmla="*/ 659531 h 2660499"/>
                  <a:gd name="connsiteX114" fmla="*/ 2754284 w 3543300"/>
                  <a:gd name="connsiteY114" fmla="*/ 646663 h 2660499"/>
                  <a:gd name="connsiteX115" fmla="*/ 2744590 w 3543300"/>
                  <a:gd name="connsiteY115" fmla="*/ 615565 h 2660499"/>
                  <a:gd name="connsiteX116" fmla="*/ 2762902 w 3543300"/>
                  <a:gd name="connsiteY116" fmla="*/ 591974 h 2660499"/>
                  <a:gd name="connsiteX117" fmla="*/ 2774212 w 3543300"/>
                  <a:gd name="connsiteY117" fmla="*/ 569455 h 2660499"/>
                  <a:gd name="connsiteX118" fmla="*/ 2773673 w 3543300"/>
                  <a:gd name="connsiteY118" fmla="*/ 536749 h 2660499"/>
                  <a:gd name="connsiteX119" fmla="*/ 2746744 w 3543300"/>
                  <a:gd name="connsiteY119" fmla="*/ 520664 h 2660499"/>
                  <a:gd name="connsiteX120" fmla="*/ 2741358 w 3543300"/>
                  <a:gd name="connsiteY120" fmla="*/ 505115 h 2660499"/>
                  <a:gd name="connsiteX121" fmla="*/ 2767210 w 3543300"/>
                  <a:gd name="connsiteY121" fmla="*/ 490103 h 2660499"/>
                  <a:gd name="connsiteX122" fmla="*/ 2767749 w 3543300"/>
                  <a:gd name="connsiteY122" fmla="*/ 464367 h 2660499"/>
                  <a:gd name="connsiteX123" fmla="*/ 2780136 w 3543300"/>
                  <a:gd name="connsiteY123" fmla="*/ 440775 h 2660499"/>
                  <a:gd name="connsiteX124" fmla="*/ 2786599 w 3543300"/>
                  <a:gd name="connsiteY124" fmla="*/ 419865 h 2660499"/>
                  <a:gd name="connsiteX125" fmla="*/ 2824299 w 3543300"/>
                  <a:gd name="connsiteY125" fmla="*/ 416648 h 2660499"/>
                  <a:gd name="connsiteX126" fmla="*/ 2843688 w 3543300"/>
                  <a:gd name="connsiteY126" fmla="*/ 408605 h 2660499"/>
                  <a:gd name="connsiteX127" fmla="*/ 2867386 w 3543300"/>
                  <a:gd name="connsiteY127" fmla="*/ 419329 h 2660499"/>
                  <a:gd name="connsiteX128" fmla="*/ 2890006 w 3543300"/>
                  <a:gd name="connsiteY128" fmla="*/ 395201 h 2660499"/>
                  <a:gd name="connsiteX129" fmla="*/ 2917473 w 3543300"/>
                  <a:gd name="connsiteY129" fmla="*/ 409678 h 2660499"/>
                  <a:gd name="connsiteX130" fmla="*/ 2940093 w 3543300"/>
                  <a:gd name="connsiteY130" fmla="*/ 428980 h 2660499"/>
                  <a:gd name="connsiteX131" fmla="*/ 2962714 w 3543300"/>
                  <a:gd name="connsiteY131" fmla="*/ 455252 h 2660499"/>
                  <a:gd name="connsiteX132" fmla="*/ 2990720 w 3543300"/>
                  <a:gd name="connsiteY132" fmla="*/ 501362 h 2660499"/>
                  <a:gd name="connsiteX133" fmla="*/ 3022496 w 3543300"/>
                  <a:gd name="connsiteY133" fmla="*/ 485813 h 2660499"/>
                  <a:gd name="connsiteX134" fmla="*/ 3030574 w 3543300"/>
                  <a:gd name="connsiteY134" fmla="*/ 514766 h 2660499"/>
                  <a:gd name="connsiteX135" fmla="*/ 3019803 w 3543300"/>
                  <a:gd name="connsiteY135" fmla="*/ 556587 h 2660499"/>
                  <a:gd name="connsiteX136" fmla="*/ 3031113 w 3543300"/>
                  <a:gd name="connsiteY136" fmla="*/ 617174 h 2660499"/>
                  <a:gd name="connsiteX137" fmla="*/ 3066121 w 3543300"/>
                  <a:gd name="connsiteY137" fmla="*/ 631650 h 2660499"/>
                  <a:gd name="connsiteX138" fmla="*/ 3105437 w 3543300"/>
                  <a:gd name="connsiteY138" fmla="*/ 687947 h 2660499"/>
                  <a:gd name="connsiteX139" fmla="*/ 3158217 w 3543300"/>
                  <a:gd name="connsiteY139" fmla="*/ 642910 h 2660499"/>
                  <a:gd name="connsiteX140" fmla="*/ 3150139 w 3543300"/>
                  <a:gd name="connsiteY140" fmla="*/ 622535 h 2660499"/>
                  <a:gd name="connsiteX141" fmla="*/ 3182453 w 3543300"/>
                  <a:gd name="connsiteY141" fmla="*/ 556051 h 2660499"/>
                  <a:gd name="connsiteX142" fmla="*/ 3198611 w 3543300"/>
                  <a:gd name="connsiteY142" fmla="*/ 559268 h 2660499"/>
                  <a:gd name="connsiteX143" fmla="*/ 3199149 w 3543300"/>
                  <a:gd name="connsiteY143" fmla="*/ 582323 h 2660499"/>
                  <a:gd name="connsiteX144" fmla="*/ 3230925 w 3543300"/>
                  <a:gd name="connsiteY144" fmla="*/ 617174 h 2660499"/>
                  <a:gd name="connsiteX145" fmla="*/ 3237927 w 3543300"/>
                  <a:gd name="connsiteY145" fmla="*/ 650952 h 2660499"/>
                  <a:gd name="connsiteX146" fmla="*/ 3251930 w 3543300"/>
                  <a:gd name="connsiteY146" fmla="*/ 674007 h 2660499"/>
                  <a:gd name="connsiteX147" fmla="*/ 3247621 w 3543300"/>
                  <a:gd name="connsiteY147" fmla="*/ 707786 h 2660499"/>
                  <a:gd name="connsiteX148" fmla="*/ 3279936 w 3543300"/>
                  <a:gd name="connsiteY148" fmla="*/ 723871 h 2660499"/>
                  <a:gd name="connsiteX149" fmla="*/ 3265394 w 3543300"/>
                  <a:gd name="connsiteY149" fmla="*/ 754432 h 2660499"/>
                  <a:gd name="connsiteX150" fmla="*/ 3268087 w 3543300"/>
                  <a:gd name="connsiteY150" fmla="*/ 773734 h 2660499"/>
                  <a:gd name="connsiteX151" fmla="*/ 3289630 w 3543300"/>
                  <a:gd name="connsiteY151" fmla="*/ 794108 h 2660499"/>
                  <a:gd name="connsiteX152" fmla="*/ 3303633 w 3543300"/>
                  <a:gd name="connsiteY152" fmla="*/ 817163 h 2660499"/>
                  <a:gd name="connsiteX153" fmla="*/ 3337563 w 3543300"/>
                  <a:gd name="connsiteY153" fmla="*/ 829495 h 2660499"/>
                  <a:gd name="connsiteX154" fmla="*/ 3347796 w 3543300"/>
                  <a:gd name="connsiteY154" fmla="*/ 843972 h 2660499"/>
                  <a:gd name="connsiteX155" fmla="*/ 3379572 w 3543300"/>
                  <a:gd name="connsiteY155" fmla="*/ 839682 h 2660499"/>
                  <a:gd name="connsiteX156" fmla="*/ 3394653 w 3543300"/>
                  <a:gd name="connsiteY156" fmla="*/ 868635 h 2660499"/>
                  <a:gd name="connsiteX157" fmla="*/ 3401116 w 3543300"/>
                  <a:gd name="connsiteY157" fmla="*/ 892227 h 2660499"/>
                  <a:gd name="connsiteX158" fmla="*/ 3425352 w 3543300"/>
                  <a:gd name="connsiteY158" fmla="*/ 898661 h 2660499"/>
                  <a:gd name="connsiteX159" fmla="*/ 3445818 w 3543300"/>
                  <a:gd name="connsiteY159" fmla="*/ 926005 h 2660499"/>
                  <a:gd name="connsiteX160" fmla="*/ 3438277 w 3543300"/>
                  <a:gd name="connsiteY160" fmla="*/ 953349 h 2660499"/>
                  <a:gd name="connsiteX161" fmla="*/ 3447433 w 3543300"/>
                  <a:gd name="connsiteY161" fmla="*/ 983911 h 2660499"/>
                  <a:gd name="connsiteX162" fmla="*/ 3447433 w 3543300"/>
                  <a:gd name="connsiteY162" fmla="*/ 1005357 h 2660499"/>
                  <a:gd name="connsiteX163" fmla="*/ 3456050 w 3543300"/>
                  <a:gd name="connsiteY163" fmla="*/ 1019298 h 2660499"/>
                  <a:gd name="connsiteX164" fmla="*/ 3437739 w 3543300"/>
                  <a:gd name="connsiteY164" fmla="*/ 1038600 h 2660499"/>
                  <a:gd name="connsiteX165" fmla="*/ 3447433 w 3543300"/>
                  <a:gd name="connsiteY165" fmla="*/ 1054685 h 2660499"/>
                  <a:gd name="connsiteX166" fmla="*/ 3454435 w 3543300"/>
                  <a:gd name="connsiteY166" fmla="*/ 1082565 h 2660499"/>
                  <a:gd name="connsiteX167" fmla="*/ 3468438 w 3543300"/>
                  <a:gd name="connsiteY167" fmla="*/ 1102939 h 2660499"/>
                  <a:gd name="connsiteX168" fmla="*/ 3475439 w 3543300"/>
                  <a:gd name="connsiteY168" fmla="*/ 1136718 h 2660499"/>
                  <a:gd name="connsiteX169" fmla="*/ 3498059 w 3543300"/>
                  <a:gd name="connsiteY169" fmla="*/ 1140471 h 2660499"/>
                  <a:gd name="connsiteX170" fmla="*/ 3519064 w 3543300"/>
                  <a:gd name="connsiteY170" fmla="*/ 1131892 h 2660499"/>
                  <a:gd name="connsiteX171" fmla="*/ 3534683 w 3543300"/>
                  <a:gd name="connsiteY171" fmla="*/ 1143688 h 2660499"/>
                  <a:gd name="connsiteX172" fmla="*/ 3542761 w 3543300"/>
                  <a:gd name="connsiteY172" fmla="*/ 1178539 h 2660499"/>
                  <a:gd name="connsiteX173" fmla="*/ 3543300 w 3543300"/>
                  <a:gd name="connsiteY173" fmla="*/ 1215534 h 2660499"/>
                  <a:gd name="connsiteX174" fmla="*/ 3527143 w 3543300"/>
                  <a:gd name="connsiteY174" fmla="*/ 1240198 h 2660499"/>
                  <a:gd name="connsiteX175" fmla="*/ 3510447 w 3543300"/>
                  <a:gd name="connsiteY175" fmla="*/ 1247704 h 2660499"/>
                  <a:gd name="connsiteX176" fmla="*/ 3486211 w 3543300"/>
                  <a:gd name="connsiteY176" fmla="*/ 1246632 h 2660499"/>
                  <a:gd name="connsiteX177" fmla="*/ 3478671 w 3543300"/>
                  <a:gd name="connsiteY177" fmla="*/ 1221968 h 2660499"/>
                  <a:gd name="connsiteX178" fmla="*/ 3450665 w 3543300"/>
                  <a:gd name="connsiteY178" fmla="*/ 1230547 h 2660499"/>
                  <a:gd name="connsiteX179" fmla="*/ 3409194 w 3543300"/>
                  <a:gd name="connsiteY179" fmla="*/ 1230011 h 2660499"/>
                  <a:gd name="connsiteX180" fmla="*/ 3398961 w 3543300"/>
                  <a:gd name="connsiteY180" fmla="*/ 1220896 h 2660499"/>
                  <a:gd name="connsiteX181" fmla="*/ 3365031 w 3543300"/>
                  <a:gd name="connsiteY181" fmla="*/ 1226794 h 2660499"/>
                  <a:gd name="connsiteX182" fmla="*/ 3366647 w 3543300"/>
                  <a:gd name="connsiteY182" fmla="*/ 1201058 h 2660499"/>
                  <a:gd name="connsiteX183" fmla="*/ 3403808 w 3543300"/>
                  <a:gd name="connsiteY183" fmla="*/ 1131892 h 2660499"/>
                  <a:gd name="connsiteX184" fmla="*/ 3422120 w 3543300"/>
                  <a:gd name="connsiteY184" fmla="*/ 1078812 h 2660499"/>
                  <a:gd name="connsiteX185" fmla="*/ 3410271 w 3543300"/>
                  <a:gd name="connsiteY185" fmla="*/ 1045034 h 2660499"/>
                  <a:gd name="connsiteX186" fmla="*/ 3386035 w 3543300"/>
                  <a:gd name="connsiteY186" fmla="*/ 1052004 h 2660499"/>
                  <a:gd name="connsiteX187" fmla="*/ 3359107 w 3543300"/>
                  <a:gd name="connsiteY187" fmla="*/ 1082565 h 2660499"/>
                  <a:gd name="connsiteX188" fmla="*/ 3326253 w 3543300"/>
                  <a:gd name="connsiteY188" fmla="*/ 1104548 h 2660499"/>
                  <a:gd name="connsiteX189" fmla="*/ 3290707 w 3543300"/>
                  <a:gd name="connsiteY189" fmla="*/ 1114735 h 2660499"/>
                  <a:gd name="connsiteX190" fmla="*/ 3257315 w 3543300"/>
                  <a:gd name="connsiteY190" fmla="*/ 1106693 h 2660499"/>
                  <a:gd name="connsiteX191" fmla="*/ 3218538 w 3543300"/>
                  <a:gd name="connsiteY191" fmla="*/ 1106693 h 2660499"/>
                  <a:gd name="connsiteX192" fmla="*/ 3199149 w 3543300"/>
                  <a:gd name="connsiteY192" fmla="*/ 1100259 h 2660499"/>
                  <a:gd name="connsiteX193" fmla="*/ 3177606 w 3543300"/>
                  <a:gd name="connsiteY193" fmla="*/ 1098650 h 2660499"/>
                  <a:gd name="connsiteX194" fmla="*/ 3153909 w 3543300"/>
                  <a:gd name="connsiteY194" fmla="*/ 1097042 h 2660499"/>
                  <a:gd name="connsiteX195" fmla="*/ 3128057 w 3543300"/>
                  <a:gd name="connsiteY195" fmla="*/ 1107765 h 2660499"/>
                  <a:gd name="connsiteX196" fmla="*/ 3117824 w 3543300"/>
                  <a:gd name="connsiteY196" fmla="*/ 1124386 h 2660499"/>
                  <a:gd name="connsiteX197" fmla="*/ 3125903 w 3543300"/>
                  <a:gd name="connsiteY197" fmla="*/ 1151194 h 2660499"/>
                  <a:gd name="connsiteX198" fmla="*/ 3163064 w 3543300"/>
                  <a:gd name="connsiteY198" fmla="*/ 1132429 h 2660499"/>
                  <a:gd name="connsiteX199" fmla="*/ 3190532 w 3543300"/>
                  <a:gd name="connsiteY199" fmla="*/ 1143688 h 2660499"/>
                  <a:gd name="connsiteX200" fmla="*/ 3205612 w 3543300"/>
                  <a:gd name="connsiteY200" fmla="*/ 1168888 h 2660499"/>
                  <a:gd name="connsiteX201" fmla="*/ 3205073 w 3543300"/>
                  <a:gd name="connsiteY201" fmla="*/ 1193015 h 2660499"/>
                  <a:gd name="connsiteX202" fmla="*/ 3177606 w 3543300"/>
                  <a:gd name="connsiteY202" fmla="*/ 1195160 h 2660499"/>
                  <a:gd name="connsiteX203" fmla="*/ 3172759 w 3543300"/>
                  <a:gd name="connsiteY203" fmla="*/ 1213926 h 2660499"/>
                  <a:gd name="connsiteX204" fmla="*/ 3195379 w 3543300"/>
                  <a:gd name="connsiteY204" fmla="*/ 1239662 h 2660499"/>
                  <a:gd name="connsiteX205" fmla="*/ 3198611 w 3543300"/>
                  <a:gd name="connsiteY205" fmla="*/ 1263789 h 2660499"/>
                  <a:gd name="connsiteX206" fmla="*/ 3245467 w 3543300"/>
                  <a:gd name="connsiteY206" fmla="*/ 1244487 h 2660499"/>
                  <a:gd name="connsiteX207" fmla="*/ 3282629 w 3543300"/>
                  <a:gd name="connsiteY207" fmla="*/ 1291133 h 2660499"/>
                  <a:gd name="connsiteX208" fmla="*/ 3299324 w 3543300"/>
                  <a:gd name="connsiteY208" fmla="*/ 1259500 h 2660499"/>
                  <a:gd name="connsiteX209" fmla="*/ 3324638 w 3543300"/>
                  <a:gd name="connsiteY209" fmla="*/ 1253066 h 2660499"/>
                  <a:gd name="connsiteX210" fmla="*/ 3332716 w 3543300"/>
                  <a:gd name="connsiteY210" fmla="*/ 1302929 h 2660499"/>
                  <a:gd name="connsiteX211" fmla="*/ 3282629 w 3543300"/>
                  <a:gd name="connsiteY211" fmla="*/ 1335099 h 2660499"/>
                  <a:gd name="connsiteX212" fmla="*/ 3195379 w 3543300"/>
                  <a:gd name="connsiteY212" fmla="*/ 1373703 h 2660499"/>
                  <a:gd name="connsiteX213" fmla="*/ 3166296 w 3543300"/>
                  <a:gd name="connsiteY213" fmla="*/ 1405337 h 2660499"/>
                  <a:gd name="connsiteX214" fmla="*/ 3142060 w 3543300"/>
                  <a:gd name="connsiteY214" fmla="*/ 1388179 h 2660499"/>
                  <a:gd name="connsiteX215" fmla="*/ 3138828 w 3543300"/>
                  <a:gd name="connsiteY215" fmla="*/ 1373167 h 2660499"/>
                  <a:gd name="connsiteX216" fmla="*/ 3189455 w 3543300"/>
                  <a:gd name="connsiteY216" fmla="*/ 1329737 h 2660499"/>
                  <a:gd name="connsiteX217" fmla="*/ 3174913 w 3543300"/>
                  <a:gd name="connsiteY217" fmla="*/ 1318478 h 2660499"/>
                  <a:gd name="connsiteX218" fmla="*/ 3040269 w 3543300"/>
                  <a:gd name="connsiteY218" fmla="*/ 1390860 h 2660499"/>
                  <a:gd name="connsiteX219" fmla="*/ 3012801 w 3543300"/>
                  <a:gd name="connsiteY219" fmla="*/ 1411771 h 2660499"/>
                  <a:gd name="connsiteX220" fmla="*/ 3005261 w 3543300"/>
                  <a:gd name="connsiteY220" fmla="*/ 1440724 h 2660499"/>
                  <a:gd name="connsiteX221" fmla="*/ 3012801 w 3543300"/>
                  <a:gd name="connsiteY221" fmla="*/ 1464851 h 2660499"/>
                  <a:gd name="connsiteX222" fmla="*/ 3029497 w 3543300"/>
                  <a:gd name="connsiteY222" fmla="*/ 1484153 h 2660499"/>
                  <a:gd name="connsiteX223" fmla="*/ 3017649 w 3543300"/>
                  <a:gd name="connsiteY223" fmla="*/ 1491123 h 2660499"/>
                  <a:gd name="connsiteX224" fmla="*/ 2982641 w 3543300"/>
                  <a:gd name="connsiteY224" fmla="*/ 1476647 h 2660499"/>
                  <a:gd name="connsiteX225" fmla="*/ 2976178 w 3543300"/>
                  <a:gd name="connsiteY225" fmla="*/ 1500774 h 2660499"/>
                  <a:gd name="connsiteX226" fmla="*/ 2921243 w 3543300"/>
                  <a:gd name="connsiteY226" fmla="*/ 1526510 h 2660499"/>
                  <a:gd name="connsiteX227" fmla="*/ 2864154 w 3543300"/>
                  <a:gd name="connsiteY227" fmla="*/ 1611224 h 2660499"/>
                  <a:gd name="connsiteX228" fmla="*/ 2835609 w 3543300"/>
                  <a:gd name="connsiteY228" fmla="*/ 1634279 h 2660499"/>
                  <a:gd name="connsiteX229" fmla="*/ 2854460 w 3543300"/>
                  <a:gd name="connsiteY229" fmla="*/ 1651436 h 2660499"/>
                  <a:gd name="connsiteX230" fmla="*/ 2856614 w 3543300"/>
                  <a:gd name="connsiteY230" fmla="*/ 1678781 h 2660499"/>
                  <a:gd name="connsiteX231" fmla="*/ 2847997 w 3543300"/>
                  <a:gd name="connsiteY231" fmla="*/ 1694866 h 2660499"/>
                  <a:gd name="connsiteX232" fmla="*/ 2844765 w 3543300"/>
                  <a:gd name="connsiteY232" fmla="*/ 1708270 h 2660499"/>
                  <a:gd name="connsiteX233" fmla="*/ 2819452 w 3543300"/>
                  <a:gd name="connsiteY233" fmla="*/ 1732397 h 2660499"/>
                  <a:gd name="connsiteX234" fmla="*/ 2810835 w 3543300"/>
                  <a:gd name="connsiteY234" fmla="*/ 1751699 h 2660499"/>
                  <a:gd name="connsiteX235" fmla="*/ 2786599 w 3543300"/>
                  <a:gd name="connsiteY235" fmla="*/ 1760814 h 2660499"/>
                  <a:gd name="connsiteX236" fmla="*/ 2740281 w 3543300"/>
                  <a:gd name="connsiteY236" fmla="*/ 1801026 h 2660499"/>
                  <a:gd name="connsiteX237" fmla="*/ 2691809 w 3543300"/>
                  <a:gd name="connsiteY237" fmla="*/ 1832124 h 2660499"/>
                  <a:gd name="connsiteX238" fmla="*/ 2679961 w 3543300"/>
                  <a:gd name="connsiteY238" fmla="*/ 1903970 h 2660499"/>
                  <a:gd name="connsiteX239" fmla="*/ 2690194 w 3543300"/>
                  <a:gd name="connsiteY239" fmla="*/ 1941502 h 2660499"/>
                  <a:gd name="connsiteX240" fmla="*/ 2709044 w 3543300"/>
                  <a:gd name="connsiteY240" fmla="*/ 1972063 h 2660499"/>
                  <a:gd name="connsiteX241" fmla="*/ 2723585 w 3543300"/>
                  <a:gd name="connsiteY241" fmla="*/ 2021390 h 2660499"/>
                  <a:gd name="connsiteX242" fmla="*/ 2721970 w 3543300"/>
                  <a:gd name="connsiteY242" fmla="*/ 2064820 h 2660499"/>
                  <a:gd name="connsiteX243" fmla="*/ 2712275 w 3543300"/>
                  <a:gd name="connsiteY243" fmla="*/ 2087875 h 2660499"/>
                  <a:gd name="connsiteX244" fmla="*/ 2686424 w 3543300"/>
                  <a:gd name="connsiteY244" fmla="*/ 2093773 h 2660499"/>
                  <a:gd name="connsiteX245" fmla="*/ 2633643 w 3543300"/>
                  <a:gd name="connsiteY245" fmla="*/ 2010131 h 2660499"/>
                  <a:gd name="connsiteX246" fmla="*/ 2631489 w 3543300"/>
                  <a:gd name="connsiteY246" fmla="*/ 1984931 h 2660499"/>
                  <a:gd name="connsiteX247" fmla="*/ 2639567 w 3543300"/>
                  <a:gd name="connsiteY247" fmla="*/ 1965629 h 2660499"/>
                  <a:gd name="connsiteX248" fmla="*/ 2620717 w 3543300"/>
                  <a:gd name="connsiteY248" fmla="*/ 1947400 h 2660499"/>
                  <a:gd name="connsiteX249" fmla="*/ 2599174 w 3543300"/>
                  <a:gd name="connsiteY249" fmla="*/ 1930242 h 2660499"/>
                  <a:gd name="connsiteX250" fmla="*/ 2501153 w 3543300"/>
                  <a:gd name="connsiteY250" fmla="*/ 1913621 h 2660499"/>
                  <a:gd name="connsiteX251" fmla="*/ 2444602 w 3543300"/>
                  <a:gd name="connsiteY251" fmla="*/ 1918447 h 2660499"/>
                  <a:gd name="connsiteX252" fmla="*/ 2402593 w 3543300"/>
                  <a:gd name="connsiteY252" fmla="*/ 1940966 h 2660499"/>
                  <a:gd name="connsiteX253" fmla="*/ 2364893 w 3543300"/>
                  <a:gd name="connsiteY253" fmla="*/ 1933459 h 2660499"/>
                  <a:gd name="connsiteX254" fmla="*/ 2314805 w 3543300"/>
                  <a:gd name="connsiteY254" fmla="*/ 1917374 h 2660499"/>
                  <a:gd name="connsiteX255" fmla="*/ 2262025 w 3543300"/>
                  <a:gd name="connsiteY255" fmla="*/ 1939357 h 2660499"/>
                  <a:gd name="connsiteX256" fmla="*/ 2219477 w 3543300"/>
                  <a:gd name="connsiteY256" fmla="*/ 1966701 h 2660499"/>
                  <a:gd name="connsiteX257" fmla="*/ 2184470 w 3543300"/>
                  <a:gd name="connsiteY257" fmla="*/ 2011739 h 2660499"/>
                  <a:gd name="connsiteX258" fmla="*/ 2183931 w 3543300"/>
                  <a:gd name="connsiteY258" fmla="*/ 2059994 h 2660499"/>
                  <a:gd name="connsiteX259" fmla="*/ 2192010 w 3543300"/>
                  <a:gd name="connsiteY259" fmla="*/ 2074471 h 2660499"/>
                  <a:gd name="connsiteX260" fmla="*/ 2184470 w 3543300"/>
                  <a:gd name="connsiteY260" fmla="*/ 2089483 h 2660499"/>
                  <a:gd name="connsiteX261" fmla="*/ 2177468 w 3543300"/>
                  <a:gd name="connsiteY261" fmla="*/ 2111466 h 2660499"/>
                  <a:gd name="connsiteX262" fmla="*/ 2181238 w 3543300"/>
                  <a:gd name="connsiteY262" fmla="*/ 2132377 h 2660499"/>
                  <a:gd name="connsiteX263" fmla="*/ 2174775 w 3543300"/>
                  <a:gd name="connsiteY263" fmla="*/ 2153823 h 2660499"/>
                  <a:gd name="connsiteX264" fmla="*/ 2171544 w 3543300"/>
                  <a:gd name="connsiteY264" fmla="*/ 2181168 h 2660499"/>
                  <a:gd name="connsiteX265" fmla="*/ 2180699 w 3543300"/>
                  <a:gd name="connsiteY265" fmla="*/ 2206903 h 2660499"/>
                  <a:gd name="connsiteX266" fmla="*/ 2185547 w 3543300"/>
                  <a:gd name="connsiteY266" fmla="*/ 2235320 h 2660499"/>
                  <a:gd name="connsiteX267" fmla="*/ 2204935 w 3543300"/>
                  <a:gd name="connsiteY267" fmla="*/ 2273924 h 2660499"/>
                  <a:gd name="connsiteX268" fmla="*/ 2211937 w 3543300"/>
                  <a:gd name="connsiteY268" fmla="*/ 2295371 h 2660499"/>
                  <a:gd name="connsiteX269" fmla="*/ 2234019 w 3543300"/>
                  <a:gd name="connsiteY269" fmla="*/ 2308239 h 2660499"/>
                  <a:gd name="connsiteX270" fmla="*/ 2253946 w 3543300"/>
                  <a:gd name="connsiteY270" fmla="*/ 2299660 h 2660499"/>
                  <a:gd name="connsiteX271" fmla="*/ 2269565 w 3543300"/>
                  <a:gd name="connsiteY271" fmla="*/ 2309847 h 2660499"/>
                  <a:gd name="connsiteX272" fmla="*/ 2295416 w 3543300"/>
                  <a:gd name="connsiteY272" fmla="*/ 2314136 h 2660499"/>
                  <a:gd name="connsiteX273" fmla="*/ 2316960 w 3543300"/>
                  <a:gd name="connsiteY273" fmla="*/ 2304486 h 2660499"/>
                  <a:gd name="connsiteX274" fmla="*/ 2343888 w 3543300"/>
                  <a:gd name="connsiteY274" fmla="*/ 2300196 h 2660499"/>
                  <a:gd name="connsiteX275" fmla="*/ 2374587 w 3543300"/>
                  <a:gd name="connsiteY275" fmla="*/ 2285720 h 2660499"/>
                  <a:gd name="connsiteX276" fmla="*/ 2391283 w 3543300"/>
                  <a:gd name="connsiteY276" fmla="*/ 2259448 h 2660499"/>
                  <a:gd name="connsiteX277" fmla="*/ 2400978 w 3543300"/>
                  <a:gd name="connsiteY277" fmla="*/ 2230495 h 2660499"/>
                  <a:gd name="connsiteX278" fmla="*/ 2421982 w 3543300"/>
                  <a:gd name="connsiteY278" fmla="*/ 2217627 h 2660499"/>
                  <a:gd name="connsiteX279" fmla="*/ 2445680 w 3543300"/>
                  <a:gd name="connsiteY279" fmla="*/ 2214946 h 2660499"/>
                  <a:gd name="connsiteX280" fmla="*/ 2460221 w 3543300"/>
                  <a:gd name="connsiteY280" fmla="*/ 2202078 h 2660499"/>
                  <a:gd name="connsiteX281" fmla="*/ 2486073 w 3543300"/>
                  <a:gd name="connsiteY281" fmla="*/ 2200469 h 2660499"/>
                  <a:gd name="connsiteX282" fmla="*/ 2508693 w 3543300"/>
                  <a:gd name="connsiteY282" fmla="*/ 2203150 h 2660499"/>
                  <a:gd name="connsiteX283" fmla="*/ 2513540 w 3543300"/>
                  <a:gd name="connsiteY283" fmla="*/ 2225669 h 2660499"/>
                  <a:gd name="connsiteX284" fmla="*/ 2488227 w 3543300"/>
                  <a:gd name="connsiteY284" fmla="*/ 2280358 h 2660499"/>
                  <a:gd name="connsiteX285" fmla="*/ 2486073 w 3543300"/>
                  <a:gd name="connsiteY285" fmla="*/ 2296443 h 2660499"/>
                  <a:gd name="connsiteX286" fmla="*/ 2483380 w 3543300"/>
                  <a:gd name="connsiteY286" fmla="*/ 2313064 h 2660499"/>
                  <a:gd name="connsiteX287" fmla="*/ 2473686 w 3543300"/>
                  <a:gd name="connsiteY287" fmla="*/ 2330758 h 2660499"/>
                  <a:gd name="connsiteX288" fmla="*/ 2463991 w 3543300"/>
                  <a:gd name="connsiteY288" fmla="*/ 2375795 h 2660499"/>
                  <a:gd name="connsiteX289" fmla="*/ 2480148 w 3543300"/>
                  <a:gd name="connsiteY289" fmla="*/ 2381693 h 2660499"/>
                  <a:gd name="connsiteX290" fmla="*/ 2530236 w 3543300"/>
                  <a:gd name="connsiteY290" fmla="*/ 2376868 h 2660499"/>
                  <a:gd name="connsiteX291" fmla="*/ 2568475 w 3543300"/>
                  <a:gd name="connsiteY291" fmla="*/ 2374187 h 2660499"/>
                  <a:gd name="connsiteX292" fmla="*/ 2595943 w 3543300"/>
                  <a:gd name="connsiteY292" fmla="*/ 2382229 h 2660499"/>
                  <a:gd name="connsiteX293" fmla="*/ 2594865 w 3543300"/>
                  <a:gd name="connsiteY293" fmla="*/ 2401531 h 2660499"/>
                  <a:gd name="connsiteX294" fmla="*/ 2615331 w 3543300"/>
                  <a:gd name="connsiteY294" fmla="*/ 2398314 h 2660499"/>
                  <a:gd name="connsiteX295" fmla="*/ 2623410 w 3543300"/>
                  <a:gd name="connsiteY295" fmla="*/ 2413863 h 2660499"/>
                  <a:gd name="connsiteX296" fmla="*/ 2627180 w 3543300"/>
                  <a:gd name="connsiteY296" fmla="*/ 2432093 h 2660499"/>
                  <a:gd name="connsiteX297" fmla="*/ 2625564 w 3543300"/>
                  <a:gd name="connsiteY297" fmla="*/ 2443352 h 2660499"/>
                  <a:gd name="connsiteX298" fmla="*/ 2615331 w 3543300"/>
                  <a:gd name="connsiteY298" fmla="*/ 2451395 h 2660499"/>
                  <a:gd name="connsiteX299" fmla="*/ 2619101 w 3543300"/>
                  <a:gd name="connsiteY299" fmla="*/ 2467480 h 2660499"/>
                  <a:gd name="connsiteX300" fmla="*/ 2617486 w 3543300"/>
                  <a:gd name="connsiteY300" fmla="*/ 2481956 h 2660499"/>
                  <a:gd name="connsiteX301" fmla="*/ 2614254 w 3543300"/>
                  <a:gd name="connsiteY301" fmla="*/ 2500722 h 2660499"/>
                  <a:gd name="connsiteX302" fmla="*/ 2613716 w 3543300"/>
                  <a:gd name="connsiteY302" fmla="*/ 2515198 h 2660499"/>
                  <a:gd name="connsiteX303" fmla="*/ 2621794 w 3543300"/>
                  <a:gd name="connsiteY303" fmla="*/ 2523777 h 2660499"/>
                  <a:gd name="connsiteX304" fmla="*/ 2613716 w 3543300"/>
                  <a:gd name="connsiteY304" fmla="*/ 2530211 h 2660499"/>
                  <a:gd name="connsiteX305" fmla="*/ 2633104 w 3543300"/>
                  <a:gd name="connsiteY305" fmla="*/ 2555947 h 2660499"/>
                  <a:gd name="connsiteX306" fmla="*/ 2644953 w 3543300"/>
                  <a:gd name="connsiteY306" fmla="*/ 2561845 h 2660499"/>
                  <a:gd name="connsiteX307" fmla="*/ 2649800 w 3543300"/>
                  <a:gd name="connsiteY307" fmla="*/ 2566670 h 2660499"/>
                  <a:gd name="connsiteX308" fmla="*/ 2672421 w 3543300"/>
                  <a:gd name="connsiteY308" fmla="*/ 2589725 h 2660499"/>
                  <a:gd name="connsiteX309" fmla="*/ 2695041 w 3543300"/>
                  <a:gd name="connsiteY309" fmla="*/ 2589189 h 2660499"/>
                  <a:gd name="connsiteX310" fmla="*/ 2712814 w 3543300"/>
                  <a:gd name="connsiteY310" fmla="*/ 2582755 h 2660499"/>
                  <a:gd name="connsiteX311" fmla="*/ 2728971 w 3543300"/>
                  <a:gd name="connsiteY311" fmla="*/ 2571496 h 2660499"/>
                  <a:gd name="connsiteX312" fmla="*/ 2748360 w 3543300"/>
                  <a:gd name="connsiteY312" fmla="*/ 2571496 h 2660499"/>
                  <a:gd name="connsiteX313" fmla="*/ 2762363 w 3543300"/>
                  <a:gd name="connsiteY313" fmla="*/ 2578466 h 2660499"/>
                  <a:gd name="connsiteX314" fmla="*/ 2775827 w 3543300"/>
                  <a:gd name="connsiteY314" fmla="*/ 2579538 h 2660499"/>
                  <a:gd name="connsiteX315" fmla="*/ 2785522 w 3543300"/>
                  <a:gd name="connsiteY315" fmla="*/ 2589725 h 2660499"/>
                  <a:gd name="connsiteX316" fmla="*/ 2795216 w 3543300"/>
                  <a:gd name="connsiteY316" fmla="*/ 2594551 h 2660499"/>
                  <a:gd name="connsiteX317" fmla="*/ 2796832 w 3543300"/>
                  <a:gd name="connsiteY317" fmla="*/ 2608491 h 2660499"/>
                  <a:gd name="connsiteX318" fmla="*/ 2805988 w 3543300"/>
                  <a:gd name="connsiteY318" fmla="*/ 2620287 h 2660499"/>
                  <a:gd name="connsiteX319" fmla="*/ 2812451 w 3543300"/>
                  <a:gd name="connsiteY319" fmla="*/ 2639589 h 2660499"/>
                  <a:gd name="connsiteX320" fmla="*/ 2809758 w 3543300"/>
                  <a:gd name="connsiteY320" fmla="*/ 2647631 h 2660499"/>
                  <a:gd name="connsiteX321" fmla="*/ 2804911 w 3543300"/>
                  <a:gd name="connsiteY321" fmla="*/ 2656746 h 2660499"/>
                  <a:gd name="connsiteX322" fmla="*/ 2797909 w 3543300"/>
                  <a:gd name="connsiteY322" fmla="*/ 2660499 h 2660499"/>
                  <a:gd name="connsiteX323" fmla="*/ 2777443 w 3543300"/>
                  <a:gd name="connsiteY323" fmla="*/ 2651921 h 2660499"/>
                  <a:gd name="connsiteX324" fmla="*/ 2773673 w 3543300"/>
                  <a:gd name="connsiteY324" fmla="*/ 2639053 h 2660499"/>
                  <a:gd name="connsiteX325" fmla="*/ 2764517 w 3543300"/>
                  <a:gd name="connsiteY325" fmla="*/ 2629938 h 2660499"/>
                  <a:gd name="connsiteX326" fmla="*/ 2763979 w 3543300"/>
                  <a:gd name="connsiteY326" fmla="*/ 2618678 h 2660499"/>
                  <a:gd name="connsiteX327" fmla="*/ 2770442 w 3543300"/>
                  <a:gd name="connsiteY327" fmla="*/ 2610636 h 2660499"/>
                  <a:gd name="connsiteX328" fmla="*/ 2767210 w 3543300"/>
                  <a:gd name="connsiteY328" fmla="*/ 2600449 h 2660499"/>
                  <a:gd name="connsiteX329" fmla="*/ 2751591 w 3543300"/>
                  <a:gd name="connsiteY329" fmla="*/ 2599376 h 2660499"/>
                  <a:gd name="connsiteX330" fmla="*/ 2732203 w 3543300"/>
                  <a:gd name="connsiteY330" fmla="*/ 2589725 h 2660499"/>
                  <a:gd name="connsiteX331" fmla="*/ 2717661 w 3543300"/>
                  <a:gd name="connsiteY331" fmla="*/ 2605810 h 2660499"/>
                  <a:gd name="connsiteX332" fmla="*/ 2709582 w 3543300"/>
                  <a:gd name="connsiteY332" fmla="*/ 2619751 h 2660499"/>
                  <a:gd name="connsiteX333" fmla="*/ 2697734 w 3543300"/>
                  <a:gd name="connsiteY333" fmla="*/ 2626185 h 2660499"/>
                  <a:gd name="connsiteX334" fmla="*/ 2709044 w 3543300"/>
                  <a:gd name="connsiteY334" fmla="*/ 2641197 h 2660499"/>
                  <a:gd name="connsiteX335" fmla="*/ 2699888 w 3543300"/>
                  <a:gd name="connsiteY335" fmla="*/ 2652457 h 2660499"/>
                  <a:gd name="connsiteX336" fmla="*/ 2671882 w 3543300"/>
                  <a:gd name="connsiteY336" fmla="*/ 2655138 h 2660499"/>
                  <a:gd name="connsiteX337" fmla="*/ 2662188 w 3543300"/>
                  <a:gd name="connsiteY337" fmla="*/ 2639053 h 2660499"/>
                  <a:gd name="connsiteX338" fmla="*/ 2643337 w 3543300"/>
                  <a:gd name="connsiteY338" fmla="*/ 2632619 h 2660499"/>
                  <a:gd name="connsiteX339" fmla="*/ 2623949 w 3543300"/>
                  <a:gd name="connsiteY339" fmla="*/ 2631546 h 2660499"/>
                  <a:gd name="connsiteX340" fmla="*/ 2611023 w 3543300"/>
                  <a:gd name="connsiteY340" fmla="*/ 2629938 h 2660499"/>
                  <a:gd name="connsiteX341" fmla="*/ 2604560 w 3543300"/>
                  <a:gd name="connsiteY341" fmla="*/ 2609027 h 2660499"/>
                  <a:gd name="connsiteX342" fmla="*/ 2598097 w 3543300"/>
                  <a:gd name="connsiteY342" fmla="*/ 2592406 h 2660499"/>
                  <a:gd name="connsiteX343" fmla="*/ 2592711 w 3543300"/>
                  <a:gd name="connsiteY343" fmla="*/ 2584900 h 2660499"/>
                  <a:gd name="connsiteX344" fmla="*/ 2586248 w 3543300"/>
                  <a:gd name="connsiteY344" fmla="*/ 2573104 h 2660499"/>
                  <a:gd name="connsiteX345" fmla="*/ 2577092 w 3543300"/>
                  <a:gd name="connsiteY345" fmla="*/ 2573640 h 2660499"/>
                  <a:gd name="connsiteX346" fmla="*/ 2570091 w 3543300"/>
                  <a:gd name="connsiteY346" fmla="*/ 2577930 h 2660499"/>
                  <a:gd name="connsiteX347" fmla="*/ 2557704 w 3543300"/>
                  <a:gd name="connsiteY347" fmla="*/ 2574713 h 2660499"/>
                  <a:gd name="connsiteX348" fmla="*/ 2550702 w 3543300"/>
                  <a:gd name="connsiteY348" fmla="*/ 2568279 h 2660499"/>
                  <a:gd name="connsiteX349" fmla="*/ 2538315 w 3543300"/>
                  <a:gd name="connsiteY349" fmla="*/ 2553802 h 2660499"/>
                  <a:gd name="connsiteX350" fmla="*/ 2536160 w 3543300"/>
                  <a:gd name="connsiteY350" fmla="*/ 2538254 h 2660499"/>
                  <a:gd name="connsiteX351" fmla="*/ 2538315 w 3543300"/>
                  <a:gd name="connsiteY351" fmla="*/ 2524849 h 2660499"/>
                  <a:gd name="connsiteX352" fmla="*/ 2527005 w 3543300"/>
                  <a:gd name="connsiteY352" fmla="*/ 2518415 h 2660499"/>
                  <a:gd name="connsiteX353" fmla="*/ 2515695 w 3543300"/>
                  <a:gd name="connsiteY353" fmla="*/ 2502330 h 2660499"/>
                  <a:gd name="connsiteX354" fmla="*/ 2502230 w 3543300"/>
                  <a:gd name="connsiteY354" fmla="*/ 2493216 h 2660499"/>
                  <a:gd name="connsiteX355" fmla="*/ 2484457 w 3543300"/>
                  <a:gd name="connsiteY355" fmla="*/ 2481956 h 2660499"/>
                  <a:gd name="connsiteX356" fmla="*/ 2461837 w 3543300"/>
                  <a:gd name="connsiteY356" fmla="*/ 2477131 h 2660499"/>
                  <a:gd name="connsiteX357" fmla="*/ 2434908 w 3543300"/>
                  <a:gd name="connsiteY357" fmla="*/ 2471769 h 2660499"/>
                  <a:gd name="connsiteX358" fmla="*/ 2411749 w 3543300"/>
                  <a:gd name="connsiteY358" fmla="*/ 2465335 h 2660499"/>
                  <a:gd name="connsiteX359" fmla="*/ 2404209 w 3543300"/>
                  <a:gd name="connsiteY359" fmla="*/ 2453003 h 2660499"/>
                  <a:gd name="connsiteX360" fmla="*/ 2384282 w 3543300"/>
                  <a:gd name="connsiteY360" fmla="*/ 2457829 h 2660499"/>
                  <a:gd name="connsiteX361" fmla="*/ 2362200 w 3543300"/>
                  <a:gd name="connsiteY361" fmla="*/ 2452467 h 2660499"/>
                  <a:gd name="connsiteX362" fmla="*/ 2340657 w 3543300"/>
                  <a:gd name="connsiteY362" fmla="*/ 2432093 h 2660499"/>
                  <a:gd name="connsiteX363" fmla="*/ 2322884 w 3543300"/>
                  <a:gd name="connsiteY363" fmla="*/ 2412791 h 2660499"/>
                  <a:gd name="connsiteX364" fmla="*/ 2310497 w 3543300"/>
                  <a:gd name="connsiteY364" fmla="*/ 2403140 h 2660499"/>
                  <a:gd name="connsiteX365" fmla="*/ 2286261 w 3543300"/>
                  <a:gd name="connsiteY365" fmla="*/ 2389736 h 2660499"/>
                  <a:gd name="connsiteX366" fmla="*/ 2278182 w 3543300"/>
                  <a:gd name="connsiteY366" fmla="*/ 2383302 h 2660499"/>
                  <a:gd name="connsiteX367" fmla="*/ 2263640 w 3543300"/>
                  <a:gd name="connsiteY367" fmla="*/ 2380085 h 2660499"/>
                  <a:gd name="connsiteX368" fmla="*/ 2240482 w 3543300"/>
                  <a:gd name="connsiteY368" fmla="*/ 2389736 h 2660499"/>
                  <a:gd name="connsiteX369" fmla="*/ 2230787 w 3543300"/>
                  <a:gd name="connsiteY369" fmla="*/ 2396706 h 2660499"/>
                  <a:gd name="connsiteX370" fmla="*/ 2216246 w 3543300"/>
                  <a:gd name="connsiteY370" fmla="*/ 2405821 h 2660499"/>
                  <a:gd name="connsiteX371" fmla="*/ 2173159 w 3543300"/>
                  <a:gd name="connsiteY371" fmla="*/ 2380085 h 2660499"/>
                  <a:gd name="connsiteX372" fmla="*/ 2142461 w 3543300"/>
                  <a:gd name="connsiteY372" fmla="*/ 2378476 h 2660499"/>
                  <a:gd name="connsiteX373" fmla="*/ 2120917 w 3543300"/>
                  <a:gd name="connsiteY373" fmla="*/ 2375259 h 2660499"/>
                  <a:gd name="connsiteX374" fmla="*/ 2078908 w 3543300"/>
                  <a:gd name="connsiteY374" fmla="*/ 2351668 h 2660499"/>
                  <a:gd name="connsiteX375" fmla="*/ 2030436 w 3543300"/>
                  <a:gd name="connsiteY375" fmla="*/ 2331830 h 2660499"/>
                  <a:gd name="connsiteX376" fmla="*/ 2011586 w 3543300"/>
                  <a:gd name="connsiteY376" fmla="*/ 2313064 h 2660499"/>
                  <a:gd name="connsiteX377" fmla="*/ 1980887 w 3543300"/>
                  <a:gd name="connsiteY377" fmla="*/ 2316281 h 2660499"/>
                  <a:gd name="connsiteX378" fmla="*/ 1962576 w 3543300"/>
                  <a:gd name="connsiteY378" fmla="*/ 2288401 h 2660499"/>
                  <a:gd name="connsiteX379" fmla="*/ 1910872 w 3543300"/>
                  <a:gd name="connsiteY379" fmla="*/ 2253014 h 2660499"/>
                  <a:gd name="connsiteX380" fmla="*/ 1914104 w 3543300"/>
                  <a:gd name="connsiteY380" fmla="*/ 2222452 h 2660499"/>
                  <a:gd name="connsiteX381" fmla="*/ 1917874 w 3543300"/>
                  <a:gd name="connsiteY381" fmla="*/ 2197252 h 2660499"/>
                  <a:gd name="connsiteX382" fmla="*/ 1910872 w 3543300"/>
                  <a:gd name="connsiteY382" fmla="*/ 2174197 h 2660499"/>
                  <a:gd name="connsiteX383" fmla="*/ 1888791 w 3543300"/>
                  <a:gd name="connsiteY383" fmla="*/ 2148998 h 2660499"/>
                  <a:gd name="connsiteX384" fmla="*/ 1872633 w 3543300"/>
                  <a:gd name="connsiteY384" fmla="*/ 2115219 h 2660499"/>
                  <a:gd name="connsiteX385" fmla="*/ 1839780 w 3543300"/>
                  <a:gd name="connsiteY385" fmla="*/ 2097526 h 2660499"/>
                  <a:gd name="connsiteX386" fmla="*/ 1823623 w 3543300"/>
                  <a:gd name="connsiteY386" fmla="*/ 2079296 h 2660499"/>
                  <a:gd name="connsiteX387" fmla="*/ 1804773 w 3543300"/>
                  <a:gd name="connsiteY387" fmla="*/ 2066428 h 2660499"/>
                  <a:gd name="connsiteX388" fmla="*/ 1813928 w 3543300"/>
                  <a:gd name="connsiteY388" fmla="*/ 2044445 h 2660499"/>
                  <a:gd name="connsiteX389" fmla="*/ 1769227 w 3543300"/>
                  <a:gd name="connsiteY389" fmla="*/ 2021926 h 2660499"/>
                  <a:gd name="connsiteX390" fmla="*/ 1761148 w 3543300"/>
                  <a:gd name="connsiteY390" fmla="*/ 1997799 h 2660499"/>
                  <a:gd name="connsiteX391" fmla="*/ 1743375 w 3543300"/>
                  <a:gd name="connsiteY391" fmla="*/ 1979569 h 2660499"/>
                  <a:gd name="connsiteX392" fmla="*/ 1723986 w 3543300"/>
                  <a:gd name="connsiteY392" fmla="*/ 1953834 h 2660499"/>
                  <a:gd name="connsiteX393" fmla="*/ 1711060 w 3543300"/>
                  <a:gd name="connsiteY393" fmla="*/ 1932923 h 2660499"/>
                  <a:gd name="connsiteX394" fmla="*/ 1693287 w 3543300"/>
                  <a:gd name="connsiteY394" fmla="*/ 1925417 h 2660499"/>
                  <a:gd name="connsiteX395" fmla="*/ 1689517 w 3543300"/>
                  <a:gd name="connsiteY395" fmla="*/ 1894855 h 2660499"/>
                  <a:gd name="connsiteX396" fmla="*/ 1673898 w 3543300"/>
                  <a:gd name="connsiteY396" fmla="*/ 1875017 h 2660499"/>
                  <a:gd name="connsiteX397" fmla="*/ 1670128 w 3543300"/>
                  <a:gd name="connsiteY397" fmla="*/ 1862149 h 2660499"/>
                  <a:gd name="connsiteX398" fmla="*/ 1648047 w 3543300"/>
                  <a:gd name="connsiteY398" fmla="*/ 1860541 h 2660499"/>
                  <a:gd name="connsiteX399" fmla="*/ 1641045 w 3543300"/>
                  <a:gd name="connsiteY399" fmla="*/ 1870728 h 2660499"/>
                  <a:gd name="connsiteX400" fmla="*/ 1643199 w 3543300"/>
                  <a:gd name="connsiteY400" fmla="*/ 1883060 h 2660499"/>
                  <a:gd name="connsiteX401" fmla="*/ 1654510 w 3543300"/>
                  <a:gd name="connsiteY401" fmla="*/ 1894319 h 2660499"/>
                  <a:gd name="connsiteX402" fmla="*/ 1658818 w 3543300"/>
                  <a:gd name="connsiteY402" fmla="*/ 1913621 h 2660499"/>
                  <a:gd name="connsiteX403" fmla="*/ 1668513 w 3543300"/>
                  <a:gd name="connsiteY403" fmla="*/ 1931315 h 2660499"/>
                  <a:gd name="connsiteX404" fmla="*/ 1691133 w 3543300"/>
                  <a:gd name="connsiteY404" fmla="*/ 1952761 h 2660499"/>
                  <a:gd name="connsiteX405" fmla="*/ 1706213 w 3543300"/>
                  <a:gd name="connsiteY405" fmla="*/ 1974744 h 2660499"/>
                  <a:gd name="connsiteX406" fmla="*/ 1723986 w 3543300"/>
                  <a:gd name="connsiteY406" fmla="*/ 2005305 h 2660499"/>
                  <a:gd name="connsiteX407" fmla="*/ 1744991 w 3543300"/>
                  <a:gd name="connsiteY407" fmla="*/ 2033186 h 2660499"/>
                  <a:gd name="connsiteX408" fmla="*/ 1752531 w 3543300"/>
                  <a:gd name="connsiteY408" fmla="*/ 2058922 h 2660499"/>
                  <a:gd name="connsiteX409" fmla="*/ 1769227 w 3543300"/>
                  <a:gd name="connsiteY409" fmla="*/ 2074471 h 2660499"/>
                  <a:gd name="connsiteX410" fmla="*/ 1769227 w 3543300"/>
                  <a:gd name="connsiteY410" fmla="*/ 2090556 h 2660499"/>
                  <a:gd name="connsiteX411" fmla="*/ 1817698 w 3543300"/>
                  <a:gd name="connsiteY411" fmla="*/ 2148461 h 2660499"/>
                  <a:gd name="connsiteX412" fmla="*/ 1811236 w 3543300"/>
                  <a:gd name="connsiteY412" fmla="*/ 2163474 h 2660499"/>
                  <a:gd name="connsiteX413" fmla="*/ 1794540 w 3543300"/>
                  <a:gd name="connsiteY413" fmla="*/ 2158649 h 2660499"/>
                  <a:gd name="connsiteX414" fmla="*/ 1744991 w 3543300"/>
                  <a:gd name="connsiteY414" fmla="*/ 2113075 h 2660499"/>
                  <a:gd name="connsiteX415" fmla="*/ 1721832 w 3543300"/>
                  <a:gd name="connsiteY415" fmla="*/ 2108249 h 2660499"/>
                  <a:gd name="connsiteX416" fmla="*/ 1726679 w 3543300"/>
                  <a:gd name="connsiteY416" fmla="*/ 2087875 h 2660499"/>
                  <a:gd name="connsiteX417" fmla="*/ 1733142 w 3543300"/>
                  <a:gd name="connsiteY417" fmla="*/ 2069645 h 2660499"/>
                  <a:gd name="connsiteX418" fmla="*/ 1711060 w 3543300"/>
                  <a:gd name="connsiteY418" fmla="*/ 2065356 h 2660499"/>
                  <a:gd name="connsiteX419" fmla="*/ 1699750 w 3543300"/>
                  <a:gd name="connsiteY419" fmla="*/ 2046054 h 2660499"/>
                  <a:gd name="connsiteX420" fmla="*/ 1685208 w 3543300"/>
                  <a:gd name="connsiteY420" fmla="*/ 2034794 h 2660499"/>
                  <a:gd name="connsiteX421" fmla="*/ 1672283 w 3543300"/>
                  <a:gd name="connsiteY421" fmla="*/ 2029433 h 2660499"/>
                  <a:gd name="connsiteX422" fmla="*/ 1657741 w 3543300"/>
                  <a:gd name="connsiteY422" fmla="*/ 2028360 h 2660499"/>
                  <a:gd name="connsiteX423" fmla="*/ 1642661 w 3543300"/>
                  <a:gd name="connsiteY423" fmla="*/ 2006914 h 2660499"/>
                  <a:gd name="connsiteX424" fmla="*/ 1663665 w 3543300"/>
                  <a:gd name="connsiteY424" fmla="*/ 1991365 h 2660499"/>
                  <a:gd name="connsiteX425" fmla="*/ 1671744 w 3543300"/>
                  <a:gd name="connsiteY425" fmla="*/ 1978497 h 2660499"/>
                  <a:gd name="connsiteX426" fmla="*/ 1657202 w 3543300"/>
                  <a:gd name="connsiteY426" fmla="*/ 1957587 h 2660499"/>
                  <a:gd name="connsiteX427" fmla="*/ 1630274 w 3543300"/>
                  <a:gd name="connsiteY427" fmla="*/ 1947936 h 2660499"/>
                  <a:gd name="connsiteX428" fmla="*/ 1618963 w 3543300"/>
                  <a:gd name="connsiteY428" fmla="*/ 1929706 h 2660499"/>
                  <a:gd name="connsiteX429" fmla="*/ 1617348 w 3543300"/>
                  <a:gd name="connsiteY429" fmla="*/ 1905579 h 2660499"/>
                  <a:gd name="connsiteX430" fmla="*/ 1606038 w 3543300"/>
                  <a:gd name="connsiteY430" fmla="*/ 1881987 h 2660499"/>
                  <a:gd name="connsiteX431" fmla="*/ 1592573 w 3543300"/>
                  <a:gd name="connsiteY431" fmla="*/ 1859468 h 2660499"/>
                  <a:gd name="connsiteX432" fmla="*/ 1589342 w 3543300"/>
                  <a:gd name="connsiteY432" fmla="*/ 1840166 h 2660499"/>
                  <a:gd name="connsiteX433" fmla="*/ 1581802 w 3543300"/>
                  <a:gd name="connsiteY433" fmla="*/ 1819256 h 2660499"/>
                  <a:gd name="connsiteX434" fmla="*/ 1508555 w 3543300"/>
                  <a:gd name="connsiteY434" fmla="*/ 1768857 h 2660499"/>
                  <a:gd name="connsiteX435" fmla="*/ 1457390 w 3543300"/>
                  <a:gd name="connsiteY435" fmla="*/ 1736687 h 2660499"/>
                  <a:gd name="connsiteX436" fmla="*/ 1428307 w 3543300"/>
                  <a:gd name="connsiteY436" fmla="*/ 1675564 h 2660499"/>
                  <a:gd name="connsiteX437" fmla="*/ 1392222 w 3543300"/>
                  <a:gd name="connsiteY437" fmla="*/ 1640177 h 2660499"/>
                  <a:gd name="connsiteX438" fmla="*/ 1363139 w 3543300"/>
                  <a:gd name="connsiteY438" fmla="*/ 1553854 h 2660499"/>
                  <a:gd name="connsiteX439" fmla="*/ 1358831 w 3543300"/>
                  <a:gd name="connsiteY439" fmla="*/ 1480936 h 2660499"/>
                  <a:gd name="connsiteX440" fmla="*/ 1340519 w 3543300"/>
                  <a:gd name="connsiteY440" fmla="*/ 1418741 h 2660499"/>
                  <a:gd name="connsiteX441" fmla="*/ 1363678 w 3543300"/>
                  <a:gd name="connsiteY441" fmla="*/ 1388179 h 2660499"/>
                  <a:gd name="connsiteX442" fmla="*/ 1371218 w 3543300"/>
                  <a:gd name="connsiteY442" fmla="*/ 1265397 h 2660499"/>
                  <a:gd name="connsiteX443" fmla="*/ 1337826 w 3543300"/>
                  <a:gd name="connsiteY443" fmla="*/ 1191407 h 2660499"/>
                  <a:gd name="connsiteX444" fmla="*/ 1308204 w 3543300"/>
                  <a:gd name="connsiteY444" fmla="*/ 1153339 h 2660499"/>
                  <a:gd name="connsiteX445" fmla="*/ 1250038 w 3543300"/>
                  <a:gd name="connsiteY445" fmla="*/ 1116344 h 2660499"/>
                  <a:gd name="connsiteX446" fmla="*/ 1250038 w 3543300"/>
                  <a:gd name="connsiteY446" fmla="*/ 1052004 h 2660499"/>
                  <a:gd name="connsiteX447" fmla="*/ 1224186 w 3543300"/>
                  <a:gd name="connsiteY447" fmla="*/ 1006430 h 2660499"/>
                  <a:gd name="connsiteX448" fmla="*/ 1182177 w 3543300"/>
                  <a:gd name="connsiteY448" fmla="*/ 964609 h 2660499"/>
                  <a:gd name="connsiteX449" fmla="*/ 1162789 w 3543300"/>
                  <a:gd name="connsiteY449" fmla="*/ 880967 h 2660499"/>
                  <a:gd name="connsiteX450" fmla="*/ 1099775 w 3543300"/>
                  <a:gd name="connsiteY450" fmla="*/ 902414 h 2660499"/>
                  <a:gd name="connsiteX451" fmla="*/ 1079309 w 3543300"/>
                  <a:gd name="connsiteY451" fmla="*/ 879895 h 2660499"/>
                  <a:gd name="connsiteX452" fmla="*/ 1067460 w 3543300"/>
                  <a:gd name="connsiteY452" fmla="*/ 837538 h 2660499"/>
                  <a:gd name="connsiteX453" fmla="*/ 1025990 w 3543300"/>
                  <a:gd name="connsiteY453" fmla="*/ 781240 h 2660499"/>
                  <a:gd name="connsiteX454" fmla="*/ 962976 w 3543300"/>
                  <a:gd name="connsiteY454" fmla="*/ 678297 h 2660499"/>
                  <a:gd name="connsiteX455" fmla="*/ 912889 w 3543300"/>
                  <a:gd name="connsiteY455" fmla="*/ 631650 h 2660499"/>
                  <a:gd name="connsiteX456" fmla="*/ 805712 w 3543300"/>
                  <a:gd name="connsiteY456" fmla="*/ 588221 h 2660499"/>
                  <a:gd name="connsiteX457" fmla="*/ 754008 w 3543300"/>
                  <a:gd name="connsiteY457" fmla="*/ 583395 h 2660499"/>
                  <a:gd name="connsiteX458" fmla="*/ 709306 w 3543300"/>
                  <a:gd name="connsiteY458" fmla="*/ 572672 h 2660499"/>
                  <a:gd name="connsiteX459" fmla="*/ 684532 w 3543300"/>
                  <a:gd name="connsiteY459" fmla="*/ 538894 h 2660499"/>
                  <a:gd name="connsiteX460" fmla="*/ 644677 w 3543300"/>
                  <a:gd name="connsiteY460" fmla="*/ 543719 h 2660499"/>
                  <a:gd name="connsiteX461" fmla="*/ 652756 w 3543300"/>
                  <a:gd name="connsiteY461" fmla="*/ 569455 h 2660499"/>
                  <a:gd name="connsiteX462" fmla="*/ 667297 w 3543300"/>
                  <a:gd name="connsiteY462" fmla="*/ 593582 h 2660499"/>
                  <a:gd name="connsiteX463" fmla="*/ 628520 w 3543300"/>
                  <a:gd name="connsiteY463" fmla="*/ 595191 h 2660499"/>
                  <a:gd name="connsiteX464" fmla="*/ 605900 w 3543300"/>
                  <a:gd name="connsiteY464" fmla="*/ 608059 h 2660499"/>
                  <a:gd name="connsiteX465" fmla="*/ 535885 w 3543300"/>
                  <a:gd name="connsiteY465" fmla="*/ 633795 h 2660499"/>
                  <a:gd name="connsiteX466" fmla="*/ 494414 w 3543300"/>
                  <a:gd name="connsiteY466" fmla="*/ 591438 h 2660499"/>
                  <a:gd name="connsiteX467" fmla="*/ 445404 w 3543300"/>
                  <a:gd name="connsiteY467" fmla="*/ 627361 h 2660499"/>
                  <a:gd name="connsiteX468" fmla="*/ 492260 w 3543300"/>
                  <a:gd name="connsiteY468" fmla="*/ 638084 h 2660499"/>
                  <a:gd name="connsiteX469" fmla="*/ 471255 w 3543300"/>
                  <a:gd name="connsiteY469" fmla="*/ 665965 h 2660499"/>
                  <a:gd name="connsiteX470" fmla="*/ 436248 w 3543300"/>
                  <a:gd name="connsiteY470" fmla="*/ 702960 h 2660499"/>
                  <a:gd name="connsiteX471" fmla="*/ 402317 w 3543300"/>
                  <a:gd name="connsiteY471" fmla="*/ 724943 h 2660499"/>
                  <a:gd name="connsiteX472" fmla="*/ 373234 w 3543300"/>
                  <a:gd name="connsiteY472" fmla="*/ 754432 h 2660499"/>
                  <a:gd name="connsiteX473" fmla="*/ 334457 w 3543300"/>
                  <a:gd name="connsiteY473" fmla="*/ 784457 h 2660499"/>
                  <a:gd name="connsiteX474" fmla="*/ 303219 w 3543300"/>
                  <a:gd name="connsiteY474" fmla="*/ 824670 h 2660499"/>
                  <a:gd name="connsiteX475" fmla="*/ 254747 w 3543300"/>
                  <a:gd name="connsiteY475" fmla="*/ 840755 h 2660499"/>
                  <a:gd name="connsiteX476" fmla="*/ 216508 w 3543300"/>
                  <a:gd name="connsiteY476" fmla="*/ 867027 h 2660499"/>
                  <a:gd name="connsiteX477" fmla="*/ 167498 w 3543300"/>
                  <a:gd name="connsiteY477" fmla="*/ 895444 h 2660499"/>
                  <a:gd name="connsiteX478" fmla="*/ 50088 w 3543300"/>
                  <a:gd name="connsiteY478" fmla="*/ 955494 h 2660499"/>
                  <a:gd name="connsiteX479" fmla="*/ 0 w 3543300"/>
                  <a:gd name="connsiteY479" fmla="*/ 972651 h 2660499"/>
                  <a:gd name="connsiteX480" fmla="*/ 0 w 3543300"/>
                  <a:gd name="connsiteY480" fmla="*/ 947452 h 2660499"/>
                  <a:gd name="connsiteX481" fmla="*/ 69477 w 3543300"/>
                  <a:gd name="connsiteY481" fmla="*/ 931367 h 2660499"/>
                  <a:gd name="connsiteX482" fmla="*/ 135183 w 3543300"/>
                  <a:gd name="connsiteY482" fmla="*/ 867027 h 2660499"/>
                  <a:gd name="connsiteX483" fmla="*/ 210045 w 3543300"/>
                  <a:gd name="connsiteY483" fmla="*/ 824670 h 2660499"/>
                  <a:gd name="connsiteX484" fmla="*/ 285446 w 3543300"/>
                  <a:gd name="connsiteY484" fmla="*/ 773734 h 2660499"/>
                  <a:gd name="connsiteX485" fmla="*/ 322608 w 3543300"/>
                  <a:gd name="connsiteY485" fmla="*/ 739956 h 2660499"/>
                  <a:gd name="connsiteX486" fmla="*/ 342535 w 3543300"/>
                  <a:gd name="connsiteY486" fmla="*/ 706177 h 2660499"/>
                  <a:gd name="connsiteX487" fmla="*/ 343613 w 3543300"/>
                  <a:gd name="connsiteY487" fmla="*/ 681514 h 2660499"/>
                  <a:gd name="connsiteX488" fmla="*/ 316684 w 3543300"/>
                  <a:gd name="connsiteY488" fmla="*/ 662748 h 2660499"/>
                  <a:gd name="connsiteX489" fmla="*/ 285985 w 3543300"/>
                  <a:gd name="connsiteY489" fmla="*/ 676688 h 2660499"/>
                  <a:gd name="connsiteX490" fmla="*/ 250439 w 3543300"/>
                  <a:gd name="connsiteY490" fmla="*/ 686339 h 2660499"/>
                  <a:gd name="connsiteX491" fmla="*/ 219740 w 3543300"/>
                  <a:gd name="connsiteY491" fmla="*/ 657922 h 2660499"/>
                  <a:gd name="connsiteX492" fmla="*/ 235897 w 3543300"/>
                  <a:gd name="connsiteY492" fmla="*/ 622535 h 2660499"/>
                  <a:gd name="connsiteX493" fmla="*/ 220817 w 3543300"/>
                  <a:gd name="connsiteY493" fmla="*/ 591974 h 2660499"/>
                  <a:gd name="connsiteX494" fmla="*/ 178808 w 3543300"/>
                  <a:gd name="connsiteY494" fmla="*/ 604306 h 2660499"/>
                  <a:gd name="connsiteX495" fmla="*/ 148647 w 3543300"/>
                  <a:gd name="connsiteY495" fmla="*/ 595191 h 2660499"/>
                  <a:gd name="connsiteX496" fmla="*/ 122257 w 3543300"/>
                  <a:gd name="connsiteY496" fmla="*/ 596263 h 2660499"/>
                  <a:gd name="connsiteX497" fmla="*/ 112563 w 3543300"/>
                  <a:gd name="connsiteY497" fmla="*/ 615565 h 2660499"/>
                  <a:gd name="connsiteX498" fmla="*/ 85095 w 3543300"/>
                  <a:gd name="connsiteY498" fmla="*/ 610740 h 2660499"/>
                  <a:gd name="connsiteX499" fmla="*/ 78632 w 3543300"/>
                  <a:gd name="connsiteY499" fmla="*/ 576961 h 2660499"/>
                  <a:gd name="connsiteX500" fmla="*/ 127104 w 3543300"/>
                  <a:gd name="connsiteY500" fmla="*/ 566238 h 2660499"/>
                  <a:gd name="connsiteX501" fmla="*/ 119026 w 3543300"/>
                  <a:gd name="connsiteY501" fmla="*/ 517447 h 2660499"/>
                  <a:gd name="connsiteX502" fmla="*/ 86711 w 3543300"/>
                  <a:gd name="connsiteY502" fmla="*/ 495464 h 2660499"/>
                  <a:gd name="connsiteX503" fmla="*/ 107716 w 3543300"/>
                  <a:gd name="connsiteY503" fmla="*/ 463294 h 2660499"/>
                  <a:gd name="connsiteX504" fmla="*/ 147032 w 3543300"/>
                  <a:gd name="connsiteY504" fmla="*/ 382333 h 2660499"/>
                  <a:gd name="connsiteX505" fmla="*/ 185809 w 3543300"/>
                  <a:gd name="connsiteY505" fmla="*/ 393593 h 2660499"/>
                  <a:gd name="connsiteX506" fmla="*/ 203044 w 3543300"/>
                  <a:gd name="connsiteY506" fmla="*/ 357134 h 2660499"/>
                  <a:gd name="connsiteX507" fmla="*/ 261749 w 3543300"/>
                  <a:gd name="connsiteY507" fmla="*/ 342121 h 2660499"/>
                  <a:gd name="connsiteX508" fmla="*/ 248823 w 3543300"/>
                  <a:gd name="connsiteY508" fmla="*/ 300836 h 2660499"/>
                  <a:gd name="connsiteX509" fmla="*/ 215970 w 3543300"/>
                  <a:gd name="connsiteY509" fmla="*/ 290649 h 2660499"/>
                  <a:gd name="connsiteX510" fmla="*/ 194965 w 3543300"/>
                  <a:gd name="connsiteY510" fmla="*/ 307270 h 2660499"/>
                  <a:gd name="connsiteX511" fmla="*/ 151340 w 3543300"/>
                  <a:gd name="connsiteY511" fmla="*/ 298692 h 2660499"/>
                  <a:gd name="connsiteX512" fmla="*/ 103407 w 3543300"/>
                  <a:gd name="connsiteY512" fmla="*/ 299228 h 2660499"/>
                  <a:gd name="connsiteX513" fmla="*/ 77555 w 3543300"/>
                  <a:gd name="connsiteY513" fmla="*/ 252581 h 2660499"/>
                  <a:gd name="connsiteX514" fmla="*/ 43625 w 3543300"/>
                  <a:gd name="connsiteY514" fmla="*/ 217195 h 2660499"/>
                  <a:gd name="connsiteX515" fmla="*/ 67861 w 3543300"/>
                  <a:gd name="connsiteY515" fmla="*/ 187705 h 2660499"/>
                  <a:gd name="connsiteX516" fmla="*/ 93174 w 3543300"/>
                  <a:gd name="connsiteY516" fmla="*/ 165723 h 2660499"/>
                  <a:gd name="connsiteX517" fmla="*/ 103407 w 3543300"/>
                  <a:gd name="connsiteY517" fmla="*/ 148029 h 2660499"/>
                  <a:gd name="connsiteX518" fmla="*/ 168036 w 3543300"/>
                  <a:gd name="connsiteY518" fmla="*/ 133553 h 2660499"/>
                  <a:gd name="connsiteX519" fmla="*/ 174499 w 3543300"/>
                  <a:gd name="connsiteY519" fmla="*/ 166795 h 2660499"/>
                  <a:gd name="connsiteX520" fmla="*/ 206814 w 3543300"/>
                  <a:gd name="connsiteY520" fmla="*/ 181808 h 2660499"/>
                  <a:gd name="connsiteX521" fmla="*/ 248823 w 3543300"/>
                  <a:gd name="connsiteY521" fmla="*/ 160897 h 2660499"/>
                  <a:gd name="connsiteX522" fmla="*/ 115654 w 3543300"/>
                  <a:gd name="connsiteY522" fmla="*/ 34511 h 2660499"/>
                  <a:gd name="connsiteX523" fmla="*/ 97631 w 3543300"/>
                  <a:gd name="connsiteY523" fmla="*/ 8317 h 2660499"/>
                  <a:gd name="connsiteX524" fmla="*/ 2026128 w 3543300"/>
                  <a:gd name="connsiteY524" fmla="*/ 5945 h 2660499"/>
                  <a:gd name="connsiteX525" fmla="*/ 2116070 w 3543300"/>
                  <a:gd name="connsiteY525" fmla="*/ 2728 h 2660499"/>
                  <a:gd name="connsiteX0" fmla="*/ 2459144 w 3543300"/>
                  <a:gd name="connsiteY0" fmla="*/ 983 h 2660499"/>
                  <a:gd name="connsiteX1" fmla="*/ 2459144 w 3543300"/>
                  <a:gd name="connsiteY1" fmla="*/ 15596 h 2660499"/>
                  <a:gd name="connsiteX2" fmla="*/ 2489304 w 3543300"/>
                  <a:gd name="connsiteY2" fmla="*/ 44549 h 2660499"/>
                  <a:gd name="connsiteX3" fmla="*/ 2504384 w 3543300"/>
                  <a:gd name="connsiteY3" fmla="*/ 38652 h 2660499"/>
                  <a:gd name="connsiteX4" fmla="*/ 2486762 w 3543300"/>
                  <a:gd name="connsiteY4" fmla="*/ 983 h 2660499"/>
                  <a:gd name="connsiteX5" fmla="*/ 2459144 w 3543300"/>
                  <a:gd name="connsiteY5" fmla="*/ 983 h 2660499"/>
                  <a:gd name="connsiteX6" fmla="*/ 2026128 w 3543300"/>
                  <a:gd name="connsiteY6" fmla="*/ 5945 h 2660499"/>
                  <a:gd name="connsiteX7" fmla="*/ 3171824 w 3543300"/>
                  <a:gd name="connsiteY7" fmla="*/ 0 h 2660499"/>
                  <a:gd name="connsiteX8" fmla="*/ 3199149 w 3543300"/>
                  <a:gd name="connsiteY8" fmla="*/ 35435 h 2660499"/>
                  <a:gd name="connsiteX9" fmla="*/ 3222847 w 3543300"/>
                  <a:gd name="connsiteY9" fmla="*/ 45085 h 2660499"/>
                  <a:gd name="connsiteX10" fmla="*/ 3226617 w 3543300"/>
                  <a:gd name="connsiteY10" fmla="*/ 67068 h 2660499"/>
                  <a:gd name="connsiteX11" fmla="*/ 3255700 w 3543300"/>
                  <a:gd name="connsiteY11" fmla="*/ 67068 h 2660499"/>
                  <a:gd name="connsiteX12" fmla="*/ 3276166 w 3543300"/>
                  <a:gd name="connsiteY12" fmla="*/ 86906 h 2660499"/>
                  <a:gd name="connsiteX13" fmla="*/ 3278320 w 3543300"/>
                  <a:gd name="connsiteY13" fmla="*/ 115859 h 2660499"/>
                  <a:gd name="connsiteX14" fmla="*/ 3255161 w 3543300"/>
                  <a:gd name="connsiteY14" fmla="*/ 136770 h 2660499"/>
                  <a:gd name="connsiteX15" fmla="*/ 3247621 w 3543300"/>
                  <a:gd name="connsiteY15" fmla="*/ 182880 h 2660499"/>
                  <a:gd name="connsiteX16" fmla="*/ 3220154 w 3543300"/>
                  <a:gd name="connsiteY16" fmla="*/ 192531 h 2660499"/>
                  <a:gd name="connsiteX17" fmla="*/ 3209921 w 3543300"/>
                  <a:gd name="connsiteY17" fmla="*/ 218267 h 2660499"/>
                  <a:gd name="connsiteX18" fmla="*/ 3190532 w 3543300"/>
                  <a:gd name="connsiteY18" fmla="*/ 220412 h 2660499"/>
                  <a:gd name="connsiteX19" fmla="*/ 3158756 w 3543300"/>
                  <a:gd name="connsiteY19" fmla="*/ 202182 h 2660499"/>
                  <a:gd name="connsiteX20" fmla="*/ 3137213 w 3543300"/>
                  <a:gd name="connsiteY20" fmla="*/ 195748 h 2660499"/>
                  <a:gd name="connsiteX21" fmla="*/ 3140983 w 3543300"/>
                  <a:gd name="connsiteY21" fmla="*/ 170548 h 2660499"/>
                  <a:gd name="connsiteX22" fmla="*/ 3117824 w 3543300"/>
                  <a:gd name="connsiteY22" fmla="*/ 136234 h 2660499"/>
                  <a:gd name="connsiteX23" fmla="*/ 3102205 w 3543300"/>
                  <a:gd name="connsiteY23" fmla="*/ 152319 h 2660499"/>
                  <a:gd name="connsiteX24" fmla="*/ 3098974 w 3543300"/>
                  <a:gd name="connsiteY24" fmla="*/ 178054 h 2660499"/>
                  <a:gd name="connsiteX25" fmla="*/ 3111361 w 3543300"/>
                  <a:gd name="connsiteY25" fmla="*/ 211833 h 2660499"/>
                  <a:gd name="connsiteX26" fmla="*/ 3166834 w 3543300"/>
                  <a:gd name="connsiteY26" fmla="*/ 247220 h 2660499"/>
                  <a:gd name="connsiteX27" fmla="*/ 3189455 w 3543300"/>
                  <a:gd name="connsiteY27" fmla="*/ 310487 h 2660499"/>
                  <a:gd name="connsiteX28" fmla="*/ 3193763 w 3543300"/>
                  <a:gd name="connsiteY28" fmla="*/ 335687 h 2660499"/>
                  <a:gd name="connsiteX29" fmla="*/ 3179222 w 3543300"/>
                  <a:gd name="connsiteY29" fmla="*/ 345338 h 2660499"/>
                  <a:gd name="connsiteX30" fmla="*/ 3178145 w 3543300"/>
                  <a:gd name="connsiteY30" fmla="*/ 376436 h 2660499"/>
                  <a:gd name="connsiteX31" fmla="*/ 3188916 w 3543300"/>
                  <a:gd name="connsiteY31" fmla="*/ 391984 h 2660499"/>
                  <a:gd name="connsiteX32" fmla="*/ 3178145 w 3543300"/>
                  <a:gd name="connsiteY32" fmla="*/ 400027 h 2660499"/>
                  <a:gd name="connsiteX33" fmla="*/ 3158217 w 3543300"/>
                  <a:gd name="connsiteY33" fmla="*/ 395201 h 2660499"/>
                  <a:gd name="connsiteX34" fmla="*/ 3119978 w 3543300"/>
                  <a:gd name="connsiteY34" fmla="*/ 366785 h 2660499"/>
                  <a:gd name="connsiteX35" fmla="*/ 3107052 w 3543300"/>
                  <a:gd name="connsiteY35" fmla="*/ 378044 h 2660499"/>
                  <a:gd name="connsiteX36" fmla="*/ 3136136 w 3543300"/>
                  <a:gd name="connsiteY36" fmla="*/ 420937 h 2660499"/>
                  <a:gd name="connsiteX37" fmla="*/ 3122671 w 3543300"/>
                  <a:gd name="connsiteY37" fmla="*/ 440775 h 2660499"/>
                  <a:gd name="connsiteX38" fmla="*/ 3092511 w 3543300"/>
                  <a:gd name="connsiteY38" fmla="*/ 425763 h 2660499"/>
                  <a:gd name="connsiteX39" fmla="*/ 3066659 w 3543300"/>
                  <a:gd name="connsiteY39" fmla="*/ 424690 h 2660499"/>
                  <a:gd name="connsiteX40" fmla="*/ 3021419 w 3543300"/>
                  <a:gd name="connsiteY40" fmla="*/ 389304 h 2660499"/>
                  <a:gd name="connsiteX41" fmla="*/ 2977255 w 3543300"/>
                  <a:gd name="connsiteY41" fmla="*/ 385550 h 2660499"/>
                  <a:gd name="connsiteX42" fmla="*/ 2949788 w 3543300"/>
                  <a:gd name="connsiteY42" fmla="*/ 344266 h 2660499"/>
                  <a:gd name="connsiteX43" fmla="*/ 2904547 w 3543300"/>
                  <a:gd name="connsiteY43" fmla="*/ 326572 h 2660499"/>
                  <a:gd name="connsiteX44" fmla="*/ 2900239 w 3543300"/>
                  <a:gd name="connsiteY44" fmla="*/ 280998 h 2660499"/>
                  <a:gd name="connsiteX45" fmla="*/ 2822145 w 3543300"/>
                  <a:gd name="connsiteY45" fmla="*/ 305662 h 2660499"/>
                  <a:gd name="connsiteX46" fmla="*/ 2788215 w 3543300"/>
                  <a:gd name="connsiteY46" fmla="*/ 296011 h 2660499"/>
                  <a:gd name="connsiteX47" fmla="*/ 2754823 w 3543300"/>
                  <a:gd name="connsiteY47" fmla="*/ 252045 h 2660499"/>
                  <a:gd name="connsiteX48" fmla="*/ 2783906 w 3543300"/>
                  <a:gd name="connsiteY48" fmla="*/ 223628 h 2660499"/>
                  <a:gd name="connsiteX49" fmla="*/ 2819452 w 3543300"/>
                  <a:gd name="connsiteY49" fmla="*/ 216658 h 2660499"/>
                  <a:gd name="connsiteX50" fmla="*/ 2860923 w 3543300"/>
                  <a:gd name="connsiteY50" fmla="*/ 226845 h 2660499"/>
                  <a:gd name="connsiteX51" fmla="*/ 2888929 w 3543300"/>
                  <a:gd name="connsiteY51" fmla="*/ 210761 h 2660499"/>
                  <a:gd name="connsiteX52" fmla="*/ 2881927 w 3543300"/>
                  <a:gd name="connsiteY52" fmla="*/ 173229 h 2660499"/>
                  <a:gd name="connsiteX53" fmla="*/ 2903470 w 3543300"/>
                  <a:gd name="connsiteY53" fmla="*/ 150710 h 2660499"/>
                  <a:gd name="connsiteX54" fmla="*/ 2894853 w 3543300"/>
                  <a:gd name="connsiteY54" fmla="*/ 124974 h 2660499"/>
                  <a:gd name="connsiteX55" fmla="*/ 2936862 w 3543300"/>
                  <a:gd name="connsiteY55" fmla="*/ 94949 h 2660499"/>
                  <a:gd name="connsiteX56" fmla="*/ 2930938 w 3543300"/>
                  <a:gd name="connsiteY56" fmla="*/ 40260 h 2660499"/>
                  <a:gd name="connsiteX57" fmla="*/ 2914780 w 3543300"/>
                  <a:gd name="connsiteY57" fmla="*/ 9699 h 2660499"/>
                  <a:gd name="connsiteX58" fmla="*/ 2884081 w 3543300"/>
                  <a:gd name="connsiteY58" fmla="*/ 18813 h 2660499"/>
                  <a:gd name="connsiteX59" fmla="*/ 2881096 w 3543300"/>
                  <a:gd name="connsiteY59" fmla="*/ 983 h 2660499"/>
                  <a:gd name="connsiteX60" fmla="*/ 2643067 w 3543300"/>
                  <a:gd name="connsiteY60" fmla="*/ 983 h 2660499"/>
                  <a:gd name="connsiteX61" fmla="*/ 2641722 w 3543300"/>
                  <a:gd name="connsiteY61" fmla="*/ 5945 h 2660499"/>
                  <a:gd name="connsiteX62" fmla="*/ 2665419 w 3543300"/>
                  <a:gd name="connsiteY62" fmla="*/ 42941 h 2660499"/>
                  <a:gd name="connsiteX63" fmla="*/ 2655725 w 3543300"/>
                  <a:gd name="connsiteY63" fmla="*/ 94949 h 2660499"/>
                  <a:gd name="connsiteX64" fmla="*/ 2634720 w 3543300"/>
                  <a:gd name="connsiteY64" fmla="*/ 104064 h 2660499"/>
                  <a:gd name="connsiteX65" fmla="*/ 2630412 w 3543300"/>
                  <a:gd name="connsiteY65" fmla="*/ 128191 h 2660499"/>
                  <a:gd name="connsiteX66" fmla="*/ 2614254 w 3543300"/>
                  <a:gd name="connsiteY66" fmla="*/ 141595 h 2660499"/>
                  <a:gd name="connsiteX67" fmla="*/ 2612100 w 3543300"/>
                  <a:gd name="connsiteY67" fmla="*/ 176446 h 2660499"/>
                  <a:gd name="connsiteX68" fmla="*/ 2586787 w 3543300"/>
                  <a:gd name="connsiteY68" fmla="*/ 171620 h 2660499"/>
                  <a:gd name="connsiteX69" fmla="*/ 2572245 w 3543300"/>
                  <a:gd name="connsiteY69" fmla="*/ 189850 h 2660499"/>
                  <a:gd name="connsiteX70" fmla="*/ 2661110 w 3543300"/>
                  <a:gd name="connsiteY70" fmla="*/ 259015 h 2660499"/>
                  <a:gd name="connsiteX71" fmla="*/ 2694502 w 3543300"/>
                  <a:gd name="connsiteY71" fmla="*/ 294402 h 2660499"/>
                  <a:gd name="connsiteX72" fmla="*/ 2675113 w 3543300"/>
                  <a:gd name="connsiteY72" fmla="*/ 337296 h 2660499"/>
                  <a:gd name="connsiteX73" fmla="*/ 2641183 w 3543300"/>
                  <a:gd name="connsiteY73" fmla="*/ 326036 h 2660499"/>
                  <a:gd name="connsiteX74" fmla="*/ 2605637 w 3543300"/>
                  <a:gd name="connsiteY74" fmla="*/ 293866 h 2660499"/>
                  <a:gd name="connsiteX75" fmla="*/ 2586787 w 3543300"/>
                  <a:gd name="connsiteY75" fmla="*/ 329789 h 2660499"/>
                  <a:gd name="connsiteX76" fmla="*/ 2548009 w 3543300"/>
                  <a:gd name="connsiteY76" fmla="*/ 352308 h 2660499"/>
                  <a:gd name="connsiteX77" fmla="*/ 2520542 w 3543300"/>
                  <a:gd name="connsiteY77" fmla="*/ 326572 h 2660499"/>
                  <a:gd name="connsiteX78" fmla="*/ 2486073 w 3543300"/>
                  <a:gd name="connsiteY78" fmla="*/ 321211 h 2660499"/>
                  <a:gd name="connsiteX79" fmla="*/ 2505462 w 3543300"/>
                  <a:gd name="connsiteY79" fmla="*/ 287432 h 2660499"/>
                  <a:gd name="connsiteX80" fmla="*/ 2510309 w 3543300"/>
                  <a:gd name="connsiteY80" fmla="*/ 256871 h 2660499"/>
                  <a:gd name="connsiteX81" fmla="*/ 2500614 w 3543300"/>
                  <a:gd name="connsiteY81" fmla="*/ 241322 h 2660499"/>
                  <a:gd name="connsiteX82" fmla="*/ 2453758 w 3543300"/>
                  <a:gd name="connsiteY82" fmla="*/ 294402 h 2660499"/>
                  <a:gd name="connsiteX83" fmla="*/ 2411749 w 3543300"/>
                  <a:gd name="connsiteY83" fmla="*/ 292794 h 2660499"/>
                  <a:gd name="connsiteX84" fmla="*/ 2393976 w 3543300"/>
                  <a:gd name="connsiteY84" fmla="*/ 343729 h 2660499"/>
                  <a:gd name="connsiteX85" fmla="*/ 2358430 w 3543300"/>
                  <a:gd name="connsiteY85" fmla="*/ 387695 h 2660499"/>
                  <a:gd name="connsiteX86" fmla="*/ 2320191 w 3543300"/>
                  <a:gd name="connsiteY86" fmla="*/ 431124 h 2660499"/>
                  <a:gd name="connsiteX87" fmla="*/ 2288954 w 3543300"/>
                  <a:gd name="connsiteY87" fmla="*/ 466511 h 2660499"/>
                  <a:gd name="connsiteX88" fmla="*/ 2266333 w 3543300"/>
                  <a:gd name="connsiteY88" fmla="*/ 506724 h 2660499"/>
                  <a:gd name="connsiteX89" fmla="*/ 2258793 w 3543300"/>
                  <a:gd name="connsiteY89" fmla="*/ 556051 h 2660499"/>
                  <a:gd name="connsiteX90" fmla="*/ 2259870 w 3543300"/>
                  <a:gd name="connsiteY90" fmla="*/ 620927 h 2660499"/>
                  <a:gd name="connsiteX91" fmla="*/ 2306727 w 3543300"/>
                  <a:gd name="connsiteY91" fmla="*/ 634867 h 2660499"/>
                  <a:gd name="connsiteX92" fmla="*/ 2316960 w 3543300"/>
                  <a:gd name="connsiteY92" fmla="*/ 682050 h 2660499"/>
                  <a:gd name="connsiteX93" fmla="*/ 2340657 w 3543300"/>
                  <a:gd name="connsiteY93" fmla="*/ 720117 h 2660499"/>
                  <a:gd name="connsiteX94" fmla="*/ 2381050 w 3543300"/>
                  <a:gd name="connsiteY94" fmla="*/ 715292 h 2660499"/>
                  <a:gd name="connsiteX95" fmla="*/ 2426829 w 3543300"/>
                  <a:gd name="connsiteY95" fmla="*/ 739419 h 2660499"/>
                  <a:gd name="connsiteX96" fmla="*/ 2480148 w 3543300"/>
                  <a:gd name="connsiteY96" fmla="*/ 781240 h 2660499"/>
                  <a:gd name="connsiteX97" fmla="*/ 2535083 w 3543300"/>
                  <a:gd name="connsiteY97" fmla="*/ 802687 h 2660499"/>
                  <a:gd name="connsiteX98" fmla="*/ 2570091 w 3543300"/>
                  <a:gd name="connsiteY98" fmla="*/ 827887 h 2660499"/>
                  <a:gd name="connsiteX99" fmla="*/ 2633643 w 3543300"/>
                  <a:gd name="connsiteY99" fmla="*/ 826278 h 2660499"/>
                  <a:gd name="connsiteX100" fmla="*/ 2636874 w 3543300"/>
                  <a:gd name="connsiteY100" fmla="*/ 864882 h 2660499"/>
                  <a:gd name="connsiteX101" fmla="*/ 2632027 w 3543300"/>
                  <a:gd name="connsiteY101" fmla="*/ 911528 h 2660499"/>
                  <a:gd name="connsiteX102" fmla="*/ 2664342 w 3543300"/>
                  <a:gd name="connsiteY102" fmla="*/ 982302 h 2660499"/>
                  <a:gd name="connsiteX103" fmla="*/ 2706351 w 3543300"/>
                  <a:gd name="connsiteY103" fmla="*/ 1027876 h 2660499"/>
                  <a:gd name="connsiteX104" fmla="*/ 2725740 w 3543300"/>
                  <a:gd name="connsiteY104" fmla="*/ 1012864 h 2660499"/>
                  <a:gd name="connsiteX105" fmla="*/ 2751591 w 3543300"/>
                  <a:gd name="connsiteY105" fmla="*/ 982302 h 2660499"/>
                  <a:gd name="connsiteX106" fmla="*/ 2737050 w 3543300"/>
                  <a:gd name="connsiteY106" fmla="*/ 900805 h 2660499"/>
                  <a:gd name="connsiteX107" fmla="*/ 2716045 w 3543300"/>
                  <a:gd name="connsiteY107" fmla="*/ 868635 h 2660499"/>
                  <a:gd name="connsiteX108" fmla="*/ 2723585 w 3543300"/>
                  <a:gd name="connsiteY108" fmla="*/ 834857 h 2660499"/>
                  <a:gd name="connsiteX109" fmla="*/ 2755900 w 3543300"/>
                  <a:gd name="connsiteY109" fmla="*/ 830031 h 2660499"/>
                  <a:gd name="connsiteX110" fmla="*/ 2795216 w 3543300"/>
                  <a:gd name="connsiteY110" fmla="*/ 802151 h 2660499"/>
                  <a:gd name="connsiteX111" fmla="*/ 2804911 w 3543300"/>
                  <a:gd name="connsiteY111" fmla="*/ 742636 h 2660499"/>
                  <a:gd name="connsiteX112" fmla="*/ 2806526 w 3543300"/>
                  <a:gd name="connsiteY112" fmla="*/ 696526 h 2660499"/>
                  <a:gd name="connsiteX113" fmla="*/ 2776905 w 3543300"/>
                  <a:gd name="connsiteY113" fmla="*/ 659531 h 2660499"/>
                  <a:gd name="connsiteX114" fmla="*/ 2754284 w 3543300"/>
                  <a:gd name="connsiteY114" fmla="*/ 646663 h 2660499"/>
                  <a:gd name="connsiteX115" fmla="*/ 2744590 w 3543300"/>
                  <a:gd name="connsiteY115" fmla="*/ 615565 h 2660499"/>
                  <a:gd name="connsiteX116" fmla="*/ 2762902 w 3543300"/>
                  <a:gd name="connsiteY116" fmla="*/ 591974 h 2660499"/>
                  <a:gd name="connsiteX117" fmla="*/ 2774212 w 3543300"/>
                  <a:gd name="connsiteY117" fmla="*/ 569455 h 2660499"/>
                  <a:gd name="connsiteX118" fmla="*/ 2773673 w 3543300"/>
                  <a:gd name="connsiteY118" fmla="*/ 536749 h 2660499"/>
                  <a:gd name="connsiteX119" fmla="*/ 2746744 w 3543300"/>
                  <a:gd name="connsiteY119" fmla="*/ 520664 h 2660499"/>
                  <a:gd name="connsiteX120" fmla="*/ 2741358 w 3543300"/>
                  <a:gd name="connsiteY120" fmla="*/ 505115 h 2660499"/>
                  <a:gd name="connsiteX121" fmla="*/ 2767210 w 3543300"/>
                  <a:gd name="connsiteY121" fmla="*/ 490103 h 2660499"/>
                  <a:gd name="connsiteX122" fmla="*/ 2767749 w 3543300"/>
                  <a:gd name="connsiteY122" fmla="*/ 464367 h 2660499"/>
                  <a:gd name="connsiteX123" fmla="*/ 2780136 w 3543300"/>
                  <a:gd name="connsiteY123" fmla="*/ 440775 h 2660499"/>
                  <a:gd name="connsiteX124" fmla="*/ 2786599 w 3543300"/>
                  <a:gd name="connsiteY124" fmla="*/ 419865 h 2660499"/>
                  <a:gd name="connsiteX125" fmla="*/ 2824299 w 3543300"/>
                  <a:gd name="connsiteY125" fmla="*/ 416648 h 2660499"/>
                  <a:gd name="connsiteX126" fmla="*/ 2843688 w 3543300"/>
                  <a:gd name="connsiteY126" fmla="*/ 408605 h 2660499"/>
                  <a:gd name="connsiteX127" fmla="*/ 2867386 w 3543300"/>
                  <a:gd name="connsiteY127" fmla="*/ 419329 h 2660499"/>
                  <a:gd name="connsiteX128" fmla="*/ 2890006 w 3543300"/>
                  <a:gd name="connsiteY128" fmla="*/ 395201 h 2660499"/>
                  <a:gd name="connsiteX129" fmla="*/ 2917473 w 3543300"/>
                  <a:gd name="connsiteY129" fmla="*/ 409678 h 2660499"/>
                  <a:gd name="connsiteX130" fmla="*/ 2940093 w 3543300"/>
                  <a:gd name="connsiteY130" fmla="*/ 428980 h 2660499"/>
                  <a:gd name="connsiteX131" fmla="*/ 2962714 w 3543300"/>
                  <a:gd name="connsiteY131" fmla="*/ 455252 h 2660499"/>
                  <a:gd name="connsiteX132" fmla="*/ 2990720 w 3543300"/>
                  <a:gd name="connsiteY132" fmla="*/ 501362 h 2660499"/>
                  <a:gd name="connsiteX133" fmla="*/ 3022496 w 3543300"/>
                  <a:gd name="connsiteY133" fmla="*/ 485813 h 2660499"/>
                  <a:gd name="connsiteX134" fmla="*/ 3030574 w 3543300"/>
                  <a:gd name="connsiteY134" fmla="*/ 514766 h 2660499"/>
                  <a:gd name="connsiteX135" fmla="*/ 3019803 w 3543300"/>
                  <a:gd name="connsiteY135" fmla="*/ 556587 h 2660499"/>
                  <a:gd name="connsiteX136" fmla="*/ 3031113 w 3543300"/>
                  <a:gd name="connsiteY136" fmla="*/ 617174 h 2660499"/>
                  <a:gd name="connsiteX137" fmla="*/ 3066121 w 3543300"/>
                  <a:gd name="connsiteY137" fmla="*/ 631650 h 2660499"/>
                  <a:gd name="connsiteX138" fmla="*/ 3105437 w 3543300"/>
                  <a:gd name="connsiteY138" fmla="*/ 687947 h 2660499"/>
                  <a:gd name="connsiteX139" fmla="*/ 3158217 w 3543300"/>
                  <a:gd name="connsiteY139" fmla="*/ 642910 h 2660499"/>
                  <a:gd name="connsiteX140" fmla="*/ 3150139 w 3543300"/>
                  <a:gd name="connsiteY140" fmla="*/ 622535 h 2660499"/>
                  <a:gd name="connsiteX141" fmla="*/ 3182453 w 3543300"/>
                  <a:gd name="connsiteY141" fmla="*/ 556051 h 2660499"/>
                  <a:gd name="connsiteX142" fmla="*/ 3198611 w 3543300"/>
                  <a:gd name="connsiteY142" fmla="*/ 559268 h 2660499"/>
                  <a:gd name="connsiteX143" fmla="*/ 3199149 w 3543300"/>
                  <a:gd name="connsiteY143" fmla="*/ 582323 h 2660499"/>
                  <a:gd name="connsiteX144" fmla="*/ 3230925 w 3543300"/>
                  <a:gd name="connsiteY144" fmla="*/ 617174 h 2660499"/>
                  <a:gd name="connsiteX145" fmla="*/ 3237927 w 3543300"/>
                  <a:gd name="connsiteY145" fmla="*/ 650952 h 2660499"/>
                  <a:gd name="connsiteX146" fmla="*/ 3251930 w 3543300"/>
                  <a:gd name="connsiteY146" fmla="*/ 674007 h 2660499"/>
                  <a:gd name="connsiteX147" fmla="*/ 3247621 w 3543300"/>
                  <a:gd name="connsiteY147" fmla="*/ 707786 h 2660499"/>
                  <a:gd name="connsiteX148" fmla="*/ 3279936 w 3543300"/>
                  <a:gd name="connsiteY148" fmla="*/ 723871 h 2660499"/>
                  <a:gd name="connsiteX149" fmla="*/ 3265394 w 3543300"/>
                  <a:gd name="connsiteY149" fmla="*/ 754432 h 2660499"/>
                  <a:gd name="connsiteX150" fmla="*/ 3268087 w 3543300"/>
                  <a:gd name="connsiteY150" fmla="*/ 773734 h 2660499"/>
                  <a:gd name="connsiteX151" fmla="*/ 3289630 w 3543300"/>
                  <a:gd name="connsiteY151" fmla="*/ 794108 h 2660499"/>
                  <a:gd name="connsiteX152" fmla="*/ 3303633 w 3543300"/>
                  <a:gd name="connsiteY152" fmla="*/ 817163 h 2660499"/>
                  <a:gd name="connsiteX153" fmla="*/ 3337563 w 3543300"/>
                  <a:gd name="connsiteY153" fmla="*/ 829495 h 2660499"/>
                  <a:gd name="connsiteX154" fmla="*/ 3347796 w 3543300"/>
                  <a:gd name="connsiteY154" fmla="*/ 843972 h 2660499"/>
                  <a:gd name="connsiteX155" fmla="*/ 3379572 w 3543300"/>
                  <a:gd name="connsiteY155" fmla="*/ 839682 h 2660499"/>
                  <a:gd name="connsiteX156" fmla="*/ 3394653 w 3543300"/>
                  <a:gd name="connsiteY156" fmla="*/ 868635 h 2660499"/>
                  <a:gd name="connsiteX157" fmla="*/ 3401116 w 3543300"/>
                  <a:gd name="connsiteY157" fmla="*/ 892227 h 2660499"/>
                  <a:gd name="connsiteX158" fmla="*/ 3425352 w 3543300"/>
                  <a:gd name="connsiteY158" fmla="*/ 898661 h 2660499"/>
                  <a:gd name="connsiteX159" fmla="*/ 3445818 w 3543300"/>
                  <a:gd name="connsiteY159" fmla="*/ 926005 h 2660499"/>
                  <a:gd name="connsiteX160" fmla="*/ 3438277 w 3543300"/>
                  <a:gd name="connsiteY160" fmla="*/ 953349 h 2660499"/>
                  <a:gd name="connsiteX161" fmla="*/ 3447433 w 3543300"/>
                  <a:gd name="connsiteY161" fmla="*/ 983911 h 2660499"/>
                  <a:gd name="connsiteX162" fmla="*/ 3447433 w 3543300"/>
                  <a:gd name="connsiteY162" fmla="*/ 1005357 h 2660499"/>
                  <a:gd name="connsiteX163" fmla="*/ 3456050 w 3543300"/>
                  <a:gd name="connsiteY163" fmla="*/ 1019298 h 2660499"/>
                  <a:gd name="connsiteX164" fmla="*/ 3437739 w 3543300"/>
                  <a:gd name="connsiteY164" fmla="*/ 1038600 h 2660499"/>
                  <a:gd name="connsiteX165" fmla="*/ 3447433 w 3543300"/>
                  <a:gd name="connsiteY165" fmla="*/ 1054685 h 2660499"/>
                  <a:gd name="connsiteX166" fmla="*/ 3454435 w 3543300"/>
                  <a:gd name="connsiteY166" fmla="*/ 1082565 h 2660499"/>
                  <a:gd name="connsiteX167" fmla="*/ 3468438 w 3543300"/>
                  <a:gd name="connsiteY167" fmla="*/ 1102939 h 2660499"/>
                  <a:gd name="connsiteX168" fmla="*/ 3475439 w 3543300"/>
                  <a:gd name="connsiteY168" fmla="*/ 1136718 h 2660499"/>
                  <a:gd name="connsiteX169" fmla="*/ 3498059 w 3543300"/>
                  <a:gd name="connsiteY169" fmla="*/ 1140471 h 2660499"/>
                  <a:gd name="connsiteX170" fmla="*/ 3519064 w 3543300"/>
                  <a:gd name="connsiteY170" fmla="*/ 1131892 h 2660499"/>
                  <a:gd name="connsiteX171" fmla="*/ 3534683 w 3543300"/>
                  <a:gd name="connsiteY171" fmla="*/ 1143688 h 2660499"/>
                  <a:gd name="connsiteX172" fmla="*/ 3542761 w 3543300"/>
                  <a:gd name="connsiteY172" fmla="*/ 1178539 h 2660499"/>
                  <a:gd name="connsiteX173" fmla="*/ 3543300 w 3543300"/>
                  <a:gd name="connsiteY173" fmla="*/ 1215534 h 2660499"/>
                  <a:gd name="connsiteX174" fmla="*/ 3527143 w 3543300"/>
                  <a:gd name="connsiteY174" fmla="*/ 1240198 h 2660499"/>
                  <a:gd name="connsiteX175" fmla="*/ 3510447 w 3543300"/>
                  <a:gd name="connsiteY175" fmla="*/ 1247704 h 2660499"/>
                  <a:gd name="connsiteX176" fmla="*/ 3486211 w 3543300"/>
                  <a:gd name="connsiteY176" fmla="*/ 1246632 h 2660499"/>
                  <a:gd name="connsiteX177" fmla="*/ 3478671 w 3543300"/>
                  <a:gd name="connsiteY177" fmla="*/ 1221968 h 2660499"/>
                  <a:gd name="connsiteX178" fmla="*/ 3450665 w 3543300"/>
                  <a:gd name="connsiteY178" fmla="*/ 1230547 h 2660499"/>
                  <a:gd name="connsiteX179" fmla="*/ 3409194 w 3543300"/>
                  <a:gd name="connsiteY179" fmla="*/ 1230011 h 2660499"/>
                  <a:gd name="connsiteX180" fmla="*/ 3398961 w 3543300"/>
                  <a:gd name="connsiteY180" fmla="*/ 1220896 h 2660499"/>
                  <a:gd name="connsiteX181" fmla="*/ 3365031 w 3543300"/>
                  <a:gd name="connsiteY181" fmla="*/ 1226794 h 2660499"/>
                  <a:gd name="connsiteX182" fmla="*/ 3366647 w 3543300"/>
                  <a:gd name="connsiteY182" fmla="*/ 1201058 h 2660499"/>
                  <a:gd name="connsiteX183" fmla="*/ 3403808 w 3543300"/>
                  <a:gd name="connsiteY183" fmla="*/ 1131892 h 2660499"/>
                  <a:gd name="connsiteX184" fmla="*/ 3422120 w 3543300"/>
                  <a:gd name="connsiteY184" fmla="*/ 1078812 h 2660499"/>
                  <a:gd name="connsiteX185" fmla="*/ 3410271 w 3543300"/>
                  <a:gd name="connsiteY185" fmla="*/ 1045034 h 2660499"/>
                  <a:gd name="connsiteX186" fmla="*/ 3386035 w 3543300"/>
                  <a:gd name="connsiteY186" fmla="*/ 1052004 h 2660499"/>
                  <a:gd name="connsiteX187" fmla="*/ 3359107 w 3543300"/>
                  <a:gd name="connsiteY187" fmla="*/ 1082565 h 2660499"/>
                  <a:gd name="connsiteX188" fmla="*/ 3326253 w 3543300"/>
                  <a:gd name="connsiteY188" fmla="*/ 1104548 h 2660499"/>
                  <a:gd name="connsiteX189" fmla="*/ 3290707 w 3543300"/>
                  <a:gd name="connsiteY189" fmla="*/ 1114735 h 2660499"/>
                  <a:gd name="connsiteX190" fmla="*/ 3257315 w 3543300"/>
                  <a:gd name="connsiteY190" fmla="*/ 1106693 h 2660499"/>
                  <a:gd name="connsiteX191" fmla="*/ 3218538 w 3543300"/>
                  <a:gd name="connsiteY191" fmla="*/ 1106693 h 2660499"/>
                  <a:gd name="connsiteX192" fmla="*/ 3199149 w 3543300"/>
                  <a:gd name="connsiteY192" fmla="*/ 1100259 h 2660499"/>
                  <a:gd name="connsiteX193" fmla="*/ 3177606 w 3543300"/>
                  <a:gd name="connsiteY193" fmla="*/ 1098650 h 2660499"/>
                  <a:gd name="connsiteX194" fmla="*/ 3153909 w 3543300"/>
                  <a:gd name="connsiteY194" fmla="*/ 1097042 h 2660499"/>
                  <a:gd name="connsiteX195" fmla="*/ 3128057 w 3543300"/>
                  <a:gd name="connsiteY195" fmla="*/ 1107765 h 2660499"/>
                  <a:gd name="connsiteX196" fmla="*/ 3117824 w 3543300"/>
                  <a:gd name="connsiteY196" fmla="*/ 1124386 h 2660499"/>
                  <a:gd name="connsiteX197" fmla="*/ 3125903 w 3543300"/>
                  <a:gd name="connsiteY197" fmla="*/ 1151194 h 2660499"/>
                  <a:gd name="connsiteX198" fmla="*/ 3163064 w 3543300"/>
                  <a:gd name="connsiteY198" fmla="*/ 1132429 h 2660499"/>
                  <a:gd name="connsiteX199" fmla="*/ 3190532 w 3543300"/>
                  <a:gd name="connsiteY199" fmla="*/ 1143688 h 2660499"/>
                  <a:gd name="connsiteX200" fmla="*/ 3205612 w 3543300"/>
                  <a:gd name="connsiteY200" fmla="*/ 1168888 h 2660499"/>
                  <a:gd name="connsiteX201" fmla="*/ 3205073 w 3543300"/>
                  <a:gd name="connsiteY201" fmla="*/ 1193015 h 2660499"/>
                  <a:gd name="connsiteX202" fmla="*/ 3177606 w 3543300"/>
                  <a:gd name="connsiteY202" fmla="*/ 1195160 h 2660499"/>
                  <a:gd name="connsiteX203" fmla="*/ 3172759 w 3543300"/>
                  <a:gd name="connsiteY203" fmla="*/ 1213926 h 2660499"/>
                  <a:gd name="connsiteX204" fmla="*/ 3195379 w 3543300"/>
                  <a:gd name="connsiteY204" fmla="*/ 1239662 h 2660499"/>
                  <a:gd name="connsiteX205" fmla="*/ 3198611 w 3543300"/>
                  <a:gd name="connsiteY205" fmla="*/ 1263789 h 2660499"/>
                  <a:gd name="connsiteX206" fmla="*/ 3245467 w 3543300"/>
                  <a:gd name="connsiteY206" fmla="*/ 1244487 h 2660499"/>
                  <a:gd name="connsiteX207" fmla="*/ 3282629 w 3543300"/>
                  <a:gd name="connsiteY207" fmla="*/ 1291133 h 2660499"/>
                  <a:gd name="connsiteX208" fmla="*/ 3299324 w 3543300"/>
                  <a:gd name="connsiteY208" fmla="*/ 1259500 h 2660499"/>
                  <a:gd name="connsiteX209" fmla="*/ 3324638 w 3543300"/>
                  <a:gd name="connsiteY209" fmla="*/ 1253066 h 2660499"/>
                  <a:gd name="connsiteX210" fmla="*/ 3332716 w 3543300"/>
                  <a:gd name="connsiteY210" fmla="*/ 1302929 h 2660499"/>
                  <a:gd name="connsiteX211" fmla="*/ 3282629 w 3543300"/>
                  <a:gd name="connsiteY211" fmla="*/ 1335099 h 2660499"/>
                  <a:gd name="connsiteX212" fmla="*/ 3195379 w 3543300"/>
                  <a:gd name="connsiteY212" fmla="*/ 1373703 h 2660499"/>
                  <a:gd name="connsiteX213" fmla="*/ 3166296 w 3543300"/>
                  <a:gd name="connsiteY213" fmla="*/ 1405337 h 2660499"/>
                  <a:gd name="connsiteX214" fmla="*/ 3142060 w 3543300"/>
                  <a:gd name="connsiteY214" fmla="*/ 1388179 h 2660499"/>
                  <a:gd name="connsiteX215" fmla="*/ 3138828 w 3543300"/>
                  <a:gd name="connsiteY215" fmla="*/ 1373167 h 2660499"/>
                  <a:gd name="connsiteX216" fmla="*/ 3189455 w 3543300"/>
                  <a:gd name="connsiteY216" fmla="*/ 1329737 h 2660499"/>
                  <a:gd name="connsiteX217" fmla="*/ 3174913 w 3543300"/>
                  <a:gd name="connsiteY217" fmla="*/ 1318478 h 2660499"/>
                  <a:gd name="connsiteX218" fmla="*/ 3040269 w 3543300"/>
                  <a:gd name="connsiteY218" fmla="*/ 1390860 h 2660499"/>
                  <a:gd name="connsiteX219" fmla="*/ 3012801 w 3543300"/>
                  <a:gd name="connsiteY219" fmla="*/ 1411771 h 2660499"/>
                  <a:gd name="connsiteX220" fmla="*/ 3005261 w 3543300"/>
                  <a:gd name="connsiteY220" fmla="*/ 1440724 h 2660499"/>
                  <a:gd name="connsiteX221" fmla="*/ 3012801 w 3543300"/>
                  <a:gd name="connsiteY221" fmla="*/ 1464851 h 2660499"/>
                  <a:gd name="connsiteX222" fmla="*/ 3029497 w 3543300"/>
                  <a:gd name="connsiteY222" fmla="*/ 1484153 h 2660499"/>
                  <a:gd name="connsiteX223" fmla="*/ 3017649 w 3543300"/>
                  <a:gd name="connsiteY223" fmla="*/ 1491123 h 2660499"/>
                  <a:gd name="connsiteX224" fmla="*/ 2982641 w 3543300"/>
                  <a:gd name="connsiteY224" fmla="*/ 1476647 h 2660499"/>
                  <a:gd name="connsiteX225" fmla="*/ 2976178 w 3543300"/>
                  <a:gd name="connsiteY225" fmla="*/ 1500774 h 2660499"/>
                  <a:gd name="connsiteX226" fmla="*/ 2921243 w 3543300"/>
                  <a:gd name="connsiteY226" fmla="*/ 1526510 h 2660499"/>
                  <a:gd name="connsiteX227" fmla="*/ 2864154 w 3543300"/>
                  <a:gd name="connsiteY227" fmla="*/ 1611224 h 2660499"/>
                  <a:gd name="connsiteX228" fmla="*/ 2835609 w 3543300"/>
                  <a:gd name="connsiteY228" fmla="*/ 1634279 h 2660499"/>
                  <a:gd name="connsiteX229" fmla="*/ 2854460 w 3543300"/>
                  <a:gd name="connsiteY229" fmla="*/ 1651436 h 2660499"/>
                  <a:gd name="connsiteX230" fmla="*/ 2856614 w 3543300"/>
                  <a:gd name="connsiteY230" fmla="*/ 1678781 h 2660499"/>
                  <a:gd name="connsiteX231" fmla="*/ 2847997 w 3543300"/>
                  <a:gd name="connsiteY231" fmla="*/ 1694866 h 2660499"/>
                  <a:gd name="connsiteX232" fmla="*/ 2844765 w 3543300"/>
                  <a:gd name="connsiteY232" fmla="*/ 1708270 h 2660499"/>
                  <a:gd name="connsiteX233" fmla="*/ 2819452 w 3543300"/>
                  <a:gd name="connsiteY233" fmla="*/ 1732397 h 2660499"/>
                  <a:gd name="connsiteX234" fmla="*/ 2810835 w 3543300"/>
                  <a:gd name="connsiteY234" fmla="*/ 1751699 h 2660499"/>
                  <a:gd name="connsiteX235" fmla="*/ 2786599 w 3543300"/>
                  <a:gd name="connsiteY235" fmla="*/ 1760814 h 2660499"/>
                  <a:gd name="connsiteX236" fmla="*/ 2740281 w 3543300"/>
                  <a:gd name="connsiteY236" fmla="*/ 1801026 h 2660499"/>
                  <a:gd name="connsiteX237" fmla="*/ 2691809 w 3543300"/>
                  <a:gd name="connsiteY237" fmla="*/ 1832124 h 2660499"/>
                  <a:gd name="connsiteX238" fmla="*/ 2679961 w 3543300"/>
                  <a:gd name="connsiteY238" fmla="*/ 1903970 h 2660499"/>
                  <a:gd name="connsiteX239" fmla="*/ 2690194 w 3543300"/>
                  <a:gd name="connsiteY239" fmla="*/ 1941502 h 2660499"/>
                  <a:gd name="connsiteX240" fmla="*/ 2709044 w 3543300"/>
                  <a:gd name="connsiteY240" fmla="*/ 1972063 h 2660499"/>
                  <a:gd name="connsiteX241" fmla="*/ 2723585 w 3543300"/>
                  <a:gd name="connsiteY241" fmla="*/ 2021390 h 2660499"/>
                  <a:gd name="connsiteX242" fmla="*/ 2721970 w 3543300"/>
                  <a:gd name="connsiteY242" fmla="*/ 2064820 h 2660499"/>
                  <a:gd name="connsiteX243" fmla="*/ 2712275 w 3543300"/>
                  <a:gd name="connsiteY243" fmla="*/ 2087875 h 2660499"/>
                  <a:gd name="connsiteX244" fmla="*/ 2686424 w 3543300"/>
                  <a:gd name="connsiteY244" fmla="*/ 2093773 h 2660499"/>
                  <a:gd name="connsiteX245" fmla="*/ 2633643 w 3543300"/>
                  <a:gd name="connsiteY245" fmla="*/ 2010131 h 2660499"/>
                  <a:gd name="connsiteX246" fmla="*/ 2631489 w 3543300"/>
                  <a:gd name="connsiteY246" fmla="*/ 1984931 h 2660499"/>
                  <a:gd name="connsiteX247" fmla="*/ 2639567 w 3543300"/>
                  <a:gd name="connsiteY247" fmla="*/ 1965629 h 2660499"/>
                  <a:gd name="connsiteX248" fmla="*/ 2620717 w 3543300"/>
                  <a:gd name="connsiteY248" fmla="*/ 1947400 h 2660499"/>
                  <a:gd name="connsiteX249" fmla="*/ 2599174 w 3543300"/>
                  <a:gd name="connsiteY249" fmla="*/ 1930242 h 2660499"/>
                  <a:gd name="connsiteX250" fmla="*/ 2501153 w 3543300"/>
                  <a:gd name="connsiteY250" fmla="*/ 1913621 h 2660499"/>
                  <a:gd name="connsiteX251" fmla="*/ 2444602 w 3543300"/>
                  <a:gd name="connsiteY251" fmla="*/ 1918447 h 2660499"/>
                  <a:gd name="connsiteX252" fmla="*/ 2402593 w 3543300"/>
                  <a:gd name="connsiteY252" fmla="*/ 1940966 h 2660499"/>
                  <a:gd name="connsiteX253" fmla="*/ 2364893 w 3543300"/>
                  <a:gd name="connsiteY253" fmla="*/ 1933459 h 2660499"/>
                  <a:gd name="connsiteX254" fmla="*/ 2314805 w 3543300"/>
                  <a:gd name="connsiteY254" fmla="*/ 1917374 h 2660499"/>
                  <a:gd name="connsiteX255" fmla="*/ 2262025 w 3543300"/>
                  <a:gd name="connsiteY255" fmla="*/ 1939357 h 2660499"/>
                  <a:gd name="connsiteX256" fmla="*/ 2219477 w 3543300"/>
                  <a:gd name="connsiteY256" fmla="*/ 1966701 h 2660499"/>
                  <a:gd name="connsiteX257" fmla="*/ 2184470 w 3543300"/>
                  <a:gd name="connsiteY257" fmla="*/ 2011739 h 2660499"/>
                  <a:gd name="connsiteX258" fmla="*/ 2183931 w 3543300"/>
                  <a:gd name="connsiteY258" fmla="*/ 2059994 h 2660499"/>
                  <a:gd name="connsiteX259" fmla="*/ 2192010 w 3543300"/>
                  <a:gd name="connsiteY259" fmla="*/ 2074471 h 2660499"/>
                  <a:gd name="connsiteX260" fmla="*/ 2184470 w 3543300"/>
                  <a:gd name="connsiteY260" fmla="*/ 2089483 h 2660499"/>
                  <a:gd name="connsiteX261" fmla="*/ 2177468 w 3543300"/>
                  <a:gd name="connsiteY261" fmla="*/ 2111466 h 2660499"/>
                  <a:gd name="connsiteX262" fmla="*/ 2181238 w 3543300"/>
                  <a:gd name="connsiteY262" fmla="*/ 2132377 h 2660499"/>
                  <a:gd name="connsiteX263" fmla="*/ 2174775 w 3543300"/>
                  <a:gd name="connsiteY263" fmla="*/ 2153823 h 2660499"/>
                  <a:gd name="connsiteX264" fmla="*/ 2171544 w 3543300"/>
                  <a:gd name="connsiteY264" fmla="*/ 2181168 h 2660499"/>
                  <a:gd name="connsiteX265" fmla="*/ 2180699 w 3543300"/>
                  <a:gd name="connsiteY265" fmla="*/ 2206903 h 2660499"/>
                  <a:gd name="connsiteX266" fmla="*/ 2185547 w 3543300"/>
                  <a:gd name="connsiteY266" fmla="*/ 2235320 h 2660499"/>
                  <a:gd name="connsiteX267" fmla="*/ 2204935 w 3543300"/>
                  <a:gd name="connsiteY267" fmla="*/ 2273924 h 2660499"/>
                  <a:gd name="connsiteX268" fmla="*/ 2211937 w 3543300"/>
                  <a:gd name="connsiteY268" fmla="*/ 2295371 h 2660499"/>
                  <a:gd name="connsiteX269" fmla="*/ 2234019 w 3543300"/>
                  <a:gd name="connsiteY269" fmla="*/ 2308239 h 2660499"/>
                  <a:gd name="connsiteX270" fmla="*/ 2253946 w 3543300"/>
                  <a:gd name="connsiteY270" fmla="*/ 2299660 h 2660499"/>
                  <a:gd name="connsiteX271" fmla="*/ 2269565 w 3543300"/>
                  <a:gd name="connsiteY271" fmla="*/ 2309847 h 2660499"/>
                  <a:gd name="connsiteX272" fmla="*/ 2295416 w 3543300"/>
                  <a:gd name="connsiteY272" fmla="*/ 2314136 h 2660499"/>
                  <a:gd name="connsiteX273" fmla="*/ 2316960 w 3543300"/>
                  <a:gd name="connsiteY273" fmla="*/ 2304486 h 2660499"/>
                  <a:gd name="connsiteX274" fmla="*/ 2343888 w 3543300"/>
                  <a:gd name="connsiteY274" fmla="*/ 2300196 h 2660499"/>
                  <a:gd name="connsiteX275" fmla="*/ 2374587 w 3543300"/>
                  <a:gd name="connsiteY275" fmla="*/ 2285720 h 2660499"/>
                  <a:gd name="connsiteX276" fmla="*/ 2391283 w 3543300"/>
                  <a:gd name="connsiteY276" fmla="*/ 2259448 h 2660499"/>
                  <a:gd name="connsiteX277" fmla="*/ 2400978 w 3543300"/>
                  <a:gd name="connsiteY277" fmla="*/ 2230495 h 2660499"/>
                  <a:gd name="connsiteX278" fmla="*/ 2421982 w 3543300"/>
                  <a:gd name="connsiteY278" fmla="*/ 2217627 h 2660499"/>
                  <a:gd name="connsiteX279" fmla="*/ 2445680 w 3543300"/>
                  <a:gd name="connsiteY279" fmla="*/ 2214946 h 2660499"/>
                  <a:gd name="connsiteX280" fmla="*/ 2460221 w 3543300"/>
                  <a:gd name="connsiteY280" fmla="*/ 2202078 h 2660499"/>
                  <a:gd name="connsiteX281" fmla="*/ 2486073 w 3543300"/>
                  <a:gd name="connsiteY281" fmla="*/ 2200469 h 2660499"/>
                  <a:gd name="connsiteX282" fmla="*/ 2508693 w 3543300"/>
                  <a:gd name="connsiteY282" fmla="*/ 2203150 h 2660499"/>
                  <a:gd name="connsiteX283" fmla="*/ 2513540 w 3543300"/>
                  <a:gd name="connsiteY283" fmla="*/ 2225669 h 2660499"/>
                  <a:gd name="connsiteX284" fmla="*/ 2488227 w 3543300"/>
                  <a:gd name="connsiteY284" fmla="*/ 2280358 h 2660499"/>
                  <a:gd name="connsiteX285" fmla="*/ 2486073 w 3543300"/>
                  <a:gd name="connsiteY285" fmla="*/ 2296443 h 2660499"/>
                  <a:gd name="connsiteX286" fmla="*/ 2483380 w 3543300"/>
                  <a:gd name="connsiteY286" fmla="*/ 2313064 h 2660499"/>
                  <a:gd name="connsiteX287" fmla="*/ 2473686 w 3543300"/>
                  <a:gd name="connsiteY287" fmla="*/ 2330758 h 2660499"/>
                  <a:gd name="connsiteX288" fmla="*/ 2463991 w 3543300"/>
                  <a:gd name="connsiteY288" fmla="*/ 2375795 h 2660499"/>
                  <a:gd name="connsiteX289" fmla="*/ 2480148 w 3543300"/>
                  <a:gd name="connsiteY289" fmla="*/ 2381693 h 2660499"/>
                  <a:gd name="connsiteX290" fmla="*/ 2530236 w 3543300"/>
                  <a:gd name="connsiteY290" fmla="*/ 2376868 h 2660499"/>
                  <a:gd name="connsiteX291" fmla="*/ 2568475 w 3543300"/>
                  <a:gd name="connsiteY291" fmla="*/ 2374187 h 2660499"/>
                  <a:gd name="connsiteX292" fmla="*/ 2595943 w 3543300"/>
                  <a:gd name="connsiteY292" fmla="*/ 2382229 h 2660499"/>
                  <a:gd name="connsiteX293" fmla="*/ 2594865 w 3543300"/>
                  <a:gd name="connsiteY293" fmla="*/ 2401531 h 2660499"/>
                  <a:gd name="connsiteX294" fmla="*/ 2615331 w 3543300"/>
                  <a:gd name="connsiteY294" fmla="*/ 2398314 h 2660499"/>
                  <a:gd name="connsiteX295" fmla="*/ 2623410 w 3543300"/>
                  <a:gd name="connsiteY295" fmla="*/ 2413863 h 2660499"/>
                  <a:gd name="connsiteX296" fmla="*/ 2627180 w 3543300"/>
                  <a:gd name="connsiteY296" fmla="*/ 2432093 h 2660499"/>
                  <a:gd name="connsiteX297" fmla="*/ 2625564 w 3543300"/>
                  <a:gd name="connsiteY297" fmla="*/ 2443352 h 2660499"/>
                  <a:gd name="connsiteX298" fmla="*/ 2615331 w 3543300"/>
                  <a:gd name="connsiteY298" fmla="*/ 2451395 h 2660499"/>
                  <a:gd name="connsiteX299" fmla="*/ 2619101 w 3543300"/>
                  <a:gd name="connsiteY299" fmla="*/ 2467480 h 2660499"/>
                  <a:gd name="connsiteX300" fmla="*/ 2617486 w 3543300"/>
                  <a:gd name="connsiteY300" fmla="*/ 2481956 h 2660499"/>
                  <a:gd name="connsiteX301" fmla="*/ 2614254 w 3543300"/>
                  <a:gd name="connsiteY301" fmla="*/ 2500722 h 2660499"/>
                  <a:gd name="connsiteX302" fmla="*/ 2613716 w 3543300"/>
                  <a:gd name="connsiteY302" fmla="*/ 2515198 h 2660499"/>
                  <a:gd name="connsiteX303" fmla="*/ 2621794 w 3543300"/>
                  <a:gd name="connsiteY303" fmla="*/ 2523777 h 2660499"/>
                  <a:gd name="connsiteX304" fmla="*/ 2613716 w 3543300"/>
                  <a:gd name="connsiteY304" fmla="*/ 2530211 h 2660499"/>
                  <a:gd name="connsiteX305" fmla="*/ 2633104 w 3543300"/>
                  <a:gd name="connsiteY305" fmla="*/ 2555947 h 2660499"/>
                  <a:gd name="connsiteX306" fmla="*/ 2644953 w 3543300"/>
                  <a:gd name="connsiteY306" fmla="*/ 2561845 h 2660499"/>
                  <a:gd name="connsiteX307" fmla="*/ 2649800 w 3543300"/>
                  <a:gd name="connsiteY307" fmla="*/ 2566670 h 2660499"/>
                  <a:gd name="connsiteX308" fmla="*/ 2672421 w 3543300"/>
                  <a:gd name="connsiteY308" fmla="*/ 2589725 h 2660499"/>
                  <a:gd name="connsiteX309" fmla="*/ 2695041 w 3543300"/>
                  <a:gd name="connsiteY309" fmla="*/ 2589189 h 2660499"/>
                  <a:gd name="connsiteX310" fmla="*/ 2712814 w 3543300"/>
                  <a:gd name="connsiteY310" fmla="*/ 2582755 h 2660499"/>
                  <a:gd name="connsiteX311" fmla="*/ 2728971 w 3543300"/>
                  <a:gd name="connsiteY311" fmla="*/ 2571496 h 2660499"/>
                  <a:gd name="connsiteX312" fmla="*/ 2748360 w 3543300"/>
                  <a:gd name="connsiteY312" fmla="*/ 2571496 h 2660499"/>
                  <a:gd name="connsiteX313" fmla="*/ 2762363 w 3543300"/>
                  <a:gd name="connsiteY313" fmla="*/ 2578466 h 2660499"/>
                  <a:gd name="connsiteX314" fmla="*/ 2775827 w 3543300"/>
                  <a:gd name="connsiteY314" fmla="*/ 2579538 h 2660499"/>
                  <a:gd name="connsiteX315" fmla="*/ 2785522 w 3543300"/>
                  <a:gd name="connsiteY315" fmla="*/ 2589725 h 2660499"/>
                  <a:gd name="connsiteX316" fmla="*/ 2795216 w 3543300"/>
                  <a:gd name="connsiteY316" fmla="*/ 2594551 h 2660499"/>
                  <a:gd name="connsiteX317" fmla="*/ 2796832 w 3543300"/>
                  <a:gd name="connsiteY317" fmla="*/ 2608491 h 2660499"/>
                  <a:gd name="connsiteX318" fmla="*/ 2805988 w 3543300"/>
                  <a:gd name="connsiteY318" fmla="*/ 2620287 h 2660499"/>
                  <a:gd name="connsiteX319" fmla="*/ 2812451 w 3543300"/>
                  <a:gd name="connsiteY319" fmla="*/ 2639589 h 2660499"/>
                  <a:gd name="connsiteX320" fmla="*/ 2809758 w 3543300"/>
                  <a:gd name="connsiteY320" fmla="*/ 2647631 h 2660499"/>
                  <a:gd name="connsiteX321" fmla="*/ 2804911 w 3543300"/>
                  <a:gd name="connsiteY321" fmla="*/ 2656746 h 2660499"/>
                  <a:gd name="connsiteX322" fmla="*/ 2797909 w 3543300"/>
                  <a:gd name="connsiteY322" fmla="*/ 2660499 h 2660499"/>
                  <a:gd name="connsiteX323" fmla="*/ 2777443 w 3543300"/>
                  <a:gd name="connsiteY323" fmla="*/ 2651921 h 2660499"/>
                  <a:gd name="connsiteX324" fmla="*/ 2773673 w 3543300"/>
                  <a:gd name="connsiteY324" fmla="*/ 2639053 h 2660499"/>
                  <a:gd name="connsiteX325" fmla="*/ 2764517 w 3543300"/>
                  <a:gd name="connsiteY325" fmla="*/ 2629938 h 2660499"/>
                  <a:gd name="connsiteX326" fmla="*/ 2763979 w 3543300"/>
                  <a:gd name="connsiteY326" fmla="*/ 2618678 h 2660499"/>
                  <a:gd name="connsiteX327" fmla="*/ 2770442 w 3543300"/>
                  <a:gd name="connsiteY327" fmla="*/ 2610636 h 2660499"/>
                  <a:gd name="connsiteX328" fmla="*/ 2767210 w 3543300"/>
                  <a:gd name="connsiteY328" fmla="*/ 2600449 h 2660499"/>
                  <a:gd name="connsiteX329" fmla="*/ 2751591 w 3543300"/>
                  <a:gd name="connsiteY329" fmla="*/ 2599376 h 2660499"/>
                  <a:gd name="connsiteX330" fmla="*/ 2732203 w 3543300"/>
                  <a:gd name="connsiteY330" fmla="*/ 2589725 h 2660499"/>
                  <a:gd name="connsiteX331" fmla="*/ 2717661 w 3543300"/>
                  <a:gd name="connsiteY331" fmla="*/ 2605810 h 2660499"/>
                  <a:gd name="connsiteX332" fmla="*/ 2709582 w 3543300"/>
                  <a:gd name="connsiteY332" fmla="*/ 2619751 h 2660499"/>
                  <a:gd name="connsiteX333" fmla="*/ 2697734 w 3543300"/>
                  <a:gd name="connsiteY333" fmla="*/ 2626185 h 2660499"/>
                  <a:gd name="connsiteX334" fmla="*/ 2709044 w 3543300"/>
                  <a:gd name="connsiteY334" fmla="*/ 2641197 h 2660499"/>
                  <a:gd name="connsiteX335" fmla="*/ 2699888 w 3543300"/>
                  <a:gd name="connsiteY335" fmla="*/ 2652457 h 2660499"/>
                  <a:gd name="connsiteX336" fmla="*/ 2671882 w 3543300"/>
                  <a:gd name="connsiteY336" fmla="*/ 2655138 h 2660499"/>
                  <a:gd name="connsiteX337" fmla="*/ 2662188 w 3543300"/>
                  <a:gd name="connsiteY337" fmla="*/ 2639053 h 2660499"/>
                  <a:gd name="connsiteX338" fmla="*/ 2643337 w 3543300"/>
                  <a:gd name="connsiteY338" fmla="*/ 2632619 h 2660499"/>
                  <a:gd name="connsiteX339" fmla="*/ 2623949 w 3543300"/>
                  <a:gd name="connsiteY339" fmla="*/ 2631546 h 2660499"/>
                  <a:gd name="connsiteX340" fmla="*/ 2611023 w 3543300"/>
                  <a:gd name="connsiteY340" fmla="*/ 2629938 h 2660499"/>
                  <a:gd name="connsiteX341" fmla="*/ 2604560 w 3543300"/>
                  <a:gd name="connsiteY341" fmla="*/ 2609027 h 2660499"/>
                  <a:gd name="connsiteX342" fmla="*/ 2598097 w 3543300"/>
                  <a:gd name="connsiteY342" fmla="*/ 2592406 h 2660499"/>
                  <a:gd name="connsiteX343" fmla="*/ 2592711 w 3543300"/>
                  <a:gd name="connsiteY343" fmla="*/ 2584900 h 2660499"/>
                  <a:gd name="connsiteX344" fmla="*/ 2586248 w 3543300"/>
                  <a:gd name="connsiteY344" fmla="*/ 2573104 h 2660499"/>
                  <a:gd name="connsiteX345" fmla="*/ 2577092 w 3543300"/>
                  <a:gd name="connsiteY345" fmla="*/ 2573640 h 2660499"/>
                  <a:gd name="connsiteX346" fmla="*/ 2570091 w 3543300"/>
                  <a:gd name="connsiteY346" fmla="*/ 2577930 h 2660499"/>
                  <a:gd name="connsiteX347" fmla="*/ 2557704 w 3543300"/>
                  <a:gd name="connsiteY347" fmla="*/ 2574713 h 2660499"/>
                  <a:gd name="connsiteX348" fmla="*/ 2550702 w 3543300"/>
                  <a:gd name="connsiteY348" fmla="*/ 2568279 h 2660499"/>
                  <a:gd name="connsiteX349" fmla="*/ 2538315 w 3543300"/>
                  <a:gd name="connsiteY349" fmla="*/ 2553802 h 2660499"/>
                  <a:gd name="connsiteX350" fmla="*/ 2536160 w 3543300"/>
                  <a:gd name="connsiteY350" fmla="*/ 2538254 h 2660499"/>
                  <a:gd name="connsiteX351" fmla="*/ 2538315 w 3543300"/>
                  <a:gd name="connsiteY351" fmla="*/ 2524849 h 2660499"/>
                  <a:gd name="connsiteX352" fmla="*/ 2527005 w 3543300"/>
                  <a:gd name="connsiteY352" fmla="*/ 2518415 h 2660499"/>
                  <a:gd name="connsiteX353" fmla="*/ 2515695 w 3543300"/>
                  <a:gd name="connsiteY353" fmla="*/ 2502330 h 2660499"/>
                  <a:gd name="connsiteX354" fmla="*/ 2502230 w 3543300"/>
                  <a:gd name="connsiteY354" fmla="*/ 2493216 h 2660499"/>
                  <a:gd name="connsiteX355" fmla="*/ 2484457 w 3543300"/>
                  <a:gd name="connsiteY355" fmla="*/ 2481956 h 2660499"/>
                  <a:gd name="connsiteX356" fmla="*/ 2461837 w 3543300"/>
                  <a:gd name="connsiteY356" fmla="*/ 2477131 h 2660499"/>
                  <a:gd name="connsiteX357" fmla="*/ 2434908 w 3543300"/>
                  <a:gd name="connsiteY357" fmla="*/ 2471769 h 2660499"/>
                  <a:gd name="connsiteX358" fmla="*/ 2411749 w 3543300"/>
                  <a:gd name="connsiteY358" fmla="*/ 2465335 h 2660499"/>
                  <a:gd name="connsiteX359" fmla="*/ 2404209 w 3543300"/>
                  <a:gd name="connsiteY359" fmla="*/ 2453003 h 2660499"/>
                  <a:gd name="connsiteX360" fmla="*/ 2384282 w 3543300"/>
                  <a:gd name="connsiteY360" fmla="*/ 2457829 h 2660499"/>
                  <a:gd name="connsiteX361" fmla="*/ 2362200 w 3543300"/>
                  <a:gd name="connsiteY361" fmla="*/ 2452467 h 2660499"/>
                  <a:gd name="connsiteX362" fmla="*/ 2340657 w 3543300"/>
                  <a:gd name="connsiteY362" fmla="*/ 2432093 h 2660499"/>
                  <a:gd name="connsiteX363" fmla="*/ 2322884 w 3543300"/>
                  <a:gd name="connsiteY363" fmla="*/ 2412791 h 2660499"/>
                  <a:gd name="connsiteX364" fmla="*/ 2310497 w 3543300"/>
                  <a:gd name="connsiteY364" fmla="*/ 2403140 h 2660499"/>
                  <a:gd name="connsiteX365" fmla="*/ 2286261 w 3543300"/>
                  <a:gd name="connsiteY365" fmla="*/ 2389736 h 2660499"/>
                  <a:gd name="connsiteX366" fmla="*/ 2278182 w 3543300"/>
                  <a:gd name="connsiteY366" fmla="*/ 2383302 h 2660499"/>
                  <a:gd name="connsiteX367" fmla="*/ 2263640 w 3543300"/>
                  <a:gd name="connsiteY367" fmla="*/ 2380085 h 2660499"/>
                  <a:gd name="connsiteX368" fmla="*/ 2240482 w 3543300"/>
                  <a:gd name="connsiteY368" fmla="*/ 2389736 h 2660499"/>
                  <a:gd name="connsiteX369" fmla="*/ 2230787 w 3543300"/>
                  <a:gd name="connsiteY369" fmla="*/ 2396706 h 2660499"/>
                  <a:gd name="connsiteX370" fmla="*/ 2216246 w 3543300"/>
                  <a:gd name="connsiteY370" fmla="*/ 2405821 h 2660499"/>
                  <a:gd name="connsiteX371" fmla="*/ 2173159 w 3543300"/>
                  <a:gd name="connsiteY371" fmla="*/ 2380085 h 2660499"/>
                  <a:gd name="connsiteX372" fmla="*/ 2142461 w 3543300"/>
                  <a:gd name="connsiteY372" fmla="*/ 2378476 h 2660499"/>
                  <a:gd name="connsiteX373" fmla="*/ 2120917 w 3543300"/>
                  <a:gd name="connsiteY373" fmla="*/ 2375259 h 2660499"/>
                  <a:gd name="connsiteX374" fmla="*/ 2078908 w 3543300"/>
                  <a:gd name="connsiteY374" fmla="*/ 2351668 h 2660499"/>
                  <a:gd name="connsiteX375" fmla="*/ 2030436 w 3543300"/>
                  <a:gd name="connsiteY375" fmla="*/ 2331830 h 2660499"/>
                  <a:gd name="connsiteX376" fmla="*/ 2011586 w 3543300"/>
                  <a:gd name="connsiteY376" fmla="*/ 2313064 h 2660499"/>
                  <a:gd name="connsiteX377" fmla="*/ 1980887 w 3543300"/>
                  <a:gd name="connsiteY377" fmla="*/ 2316281 h 2660499"/>
                  <a:gd name="connsiteX378" fmla="*/ 1962576 w 3543300"/>
                  <a:gd name="connsiteY378" fmla="*/ 2288401 h 2660499"/>
                  <a:gd name="connsiteX379" fmla="*/ 1910872 w 3543300"/>
                  <a:gd name="connsiteY379" fmla="*/ 2253014 h 2660499"/>
                  <a:gd name="connsiteX380" fmla="*/ 1914104 w 3543300"/>
                  <a:gd name="connsiteY380" fmla="*/ 2222452 h 2660499"/>
                  <a:gd name="connsiteX381" fmla="*/ 1917874 w 3543300"/>
                  <a:gd name="connsiteY381" fmla="*/ 2197252 h 2660499"/>
                  <a:gd name="connsiteX382" fmla="*/ 1910872 w 3543300"/>
                  <a:gd name="connsiteY382" fmla="*/ 2174197 h 2660499"/>
                  <a:gd name="connsiteX383" fmla="*/ 1888791 w 3543300"/>
                  <a:gd name="connsiteY383" fmla="*/ 2148998 h 2660499"/>
                  <a:gd name="connsiteX384" fmla="*/ 1872633 w 3543300"/>
                  <a:gd name="connsiteY384" fmla="*/ 2115219 h 2660499"/>
                  <a:gd name="connsiteX385" fmla="*/ 1839780 w 3543300"/>
                  <a:gd name="connsiteY385" fmla="*/ 2097526 h 2660499"/>
                  <a:gd name="connsiteX386" fmla="*/ 1823623 w 3543300"/>
                  <a:gd name="connsiteY386" fmla="*/ 2079296 h 2660499"/>
                  <a:gd name="connsiteX387" fmla="*/ 1804773 w 3543300"/>
                  <a:gd name="connsiteY387" fmla="*/ 2066428 h 2660499"/>
                  <a:gd name="connsiteX388" fmla="*/ 1813928 w 3543300"/>
                  <a:gd name="connsiteY388" fmla="*/ 2044445 h 2660499"/>
                  <a:gd name="connsiteX389" fmla="*/ 1769227 w 3543300"/>
                  <a:gd name="connsiteY389" fmla="*/ 2021926 h 2660499"/>
                  <a:gd name="connsiteX390" fmla="*/ 1761148 w 3543300"/>
                  <a:gd name="connsiteY390" fmla="*/ 1997799 h 2660499"/>
                  <a:gd name="connsiteX391" fmla="*/ 1743375 w 3543300"/>
                  <a:gd name="connsiteY391" fmla="*/ 1979569 h 2660499"/>
                  <a:gd name="connsiteX392" fmla="*/ 1723986 w 3543300"/>
                  <a:gd name="connsiteY392" fmla="*/ 1953834 h 2660499"/>
                  <a:gd name="connsiteX393" fmla="*/ 1711060 w 3543300"/>
                  <a:gd name="connsiteY393" fmla="*/ 1932923 h 2660499"/>
                  <a:gd name="connsiteX394" fmla="*/ 1693287 w 3543300"/>
                  <a:gd name="connsiteY394" fmla="*/ 1925417 h 2660499"/>
                  <a:gd name="connsiteX395" fmla="*/ 1689517 w 3543300"/>
                  <a:gd name="connsiteY395" fmla="*/ 1894855 h 2660499"/>
                  <a:gd name="connsiteX396" fmla="*/ 1673898 w 3543300"/>
                  <a:gd name="connsiteY396" fmla="*/ 1875017 h 2660499"/>
                  <a:gd name="connsiteX397" fmla="*/ 1670128 w 3543300"/>
                  <a:gd name="connsiteY397" fmla="*/ 1862149 h 2660499"/>
                  <a:gd name="connsiteX398" fmla="*/ 1648047 w 3543300"/>
                  <a:gd name="connsiteY398" fmla="*/ 1860541 h 2660499"/>
                  <a:gd name="connsiteX399" fmla="*/ 1641045 w 3543300"/>
                  <a:gd name="connsiteY399" fmla="*/ 1870728 h 2660499"/>
                  <a:gd name="connsiteX400" fmla="*/ 1643199 w 3543300"/>
                  <a:gd name="connsiteY400" fmla="*/ 1883060 h 2660499"/>
                  <a:gd name="connsiteX401" fmla="*/ 1654510 w 3543300"/>
                  <a:gd name="connsiteY401" fmla="*/ 1894319 h 2660499"/>
                  <a:gd name="connsiteX402" fmla="*/ 1658818 w 3543300"/>
                  <a:gd name="connsiteY402" fmla="*/ 1913621 h 2660499"/>
                  <a:gd name="connsiteX403" fmla="*/ 1668513 w 3543300"/>
                  <a:gd name="connsiteY403" fmla="*/ 1931315 h 2660499"/>
                  <a:gd name="connsiteX404" fmla="*/ 1691133 w 3543300"/>
                  <a:gd name="connsiteY404" fmla="*/ 1952761 h 2660499"/>
                  <a:gd name="connsiteX405" fmla="*/ 1706213 w 3543300"/>
                  <a:gd name="connsiteY405" fmla="*/ 1974744 h 2660499"/>
                  <a:gd name="connsiteX406" fmla="*/ 1723986 w 3543300"/>
                  <a:gd name="connsiteY406" fmla="*/ 2005305 h 2660499"/>
                  <a:gd name="connsiteX407" fmla="*/ 1744991 w 3543300"/>
                  <a:gd name="connsiteY407" fmla="*/ 2033186 h 2660499"/>
                  <a:gd name="connsiteX408" fmla="*/ 1752531 w 3543300"/>
                  <a:gd name="connsiteY408" fmla="*/ 2058922 h 2660499"/>
                  <a:gd name="connsiteX409" fmla="*/ 1769227 w 3543300"/>
                  <a:gd name="connsiteY409" fmla="*/ 2074471 h 2660499"/>
                  <a:gd name="connsiteX410" fmla="*/ 1769227 w 3543300"/>
                  <a:gd name="connsiteY410" fmla="*/ 2090556 h 2660499"/>
                  <a:gd name="connsiteX411" fmla="*/ 1817698 w 3543300"/>
                  <a:gd name="connsiteY411" fmla="*/ 2148461 h 2660499"/>
                  <a:gd name="connsiteX412" fmla="*/ 1811236 w 3543300"/>
                  <a:gd name="connsiteY412" fmla="*/ 2163474 h 2660499"/>
                  <a:gd name="connsiteX413" fmla="*/ 1794540 w 3543300"/>
                  <a:gd name="connsiteY413" fmla="*/ 2158649 h 2660499"/>
                  <a:gd name="connsiteX414" fmla="*/ 1744991 w 3543300"/>
                  <a:gd name="connsiteY414" fmla="*/ 2113075 h 2660499"/>
                  <a:gd name="connsiteX415" fmla="*/ 1721832 w 3543300"/>
                  <a:gd name="connsiteY415" fmla="*/ 2108249 h 2660499"/>
                  <a:gd name="connsiteX416" fmla="*/ 1726679 w 3543300"/>
                  <a:gd name="connsiteY416" fmla="*/ 2087875 h 2660499"/>
                  <a:gd name="connsiteX417" fmla="*/ 1733142 w 3543300"/>
                  <a:gd name="connsiteY417" fmla="*/ 2069645 h 2660499"/>
                  <a:gd name="connsiteX418" fmla="*/ 1711060 w 3543300"/>
                  <a:gd name="connsiteY418" fmla="*/ 2065356 h 2660499"/>
                  <a:gd name="connsiteX419" fmla="*/ 1699750 w 3543300"/>
                  <a:gd name="connsiteY419" fmla="*/ 2046054 h 2660499"/>
                  <a:gd name="connsiteX420" fmla="*/ 1685208 w 3543300"/>
                  <a:gd name="connsiteY420" fmla="*/ 2034794 h 2660499"/>
                  <a:gd name="connsiteX421" fmla="*/ 1672283 w 3543300"/>
                  <a:gd name="connsiteY421" fmla="*/ 2029433 h 2660499"/>
                  <a:gd name="connsiteX422" fmla="*/ 1657741 w 3543300"/>
                  <a:gd name="connsiteY422" fmla="*/ 2028360 h 2660499"/>
                  <a:gd name="connsiteX423" fmla="*/ 1642661 w 3543300"/>
                  <a:gd name="connsiteY423" fmla="*/ 2006914 h 2660499"/>
                  <a:gd name="connsiteX424" fmla="*/ 1663665 w 3543300"/>
                  <a:gd name="connsiteY424" fmla="*/ 1991365 h 2660499"/>
                  <a:gd name="connsiteX425" fmla="*/ 1671744 w 3543300"/>
                  <a:gd name="connsiteY425" fmla="*/ 1978497 h 2660499"/>
                  <a:gd name="connsiteX426" fmla="*/ 1657202 w 3543300"/>
                  <a:gd name="connsiteY426" fmla="*/ 1957587 h 2660499"/>
                  <a:gd name="connsiteX427" fmla="*/ 1630274 w 3543300"/>
                  <a:gd name="connsiteY427" fmla="*/ 1947936 h 2660499"/>
                  <a:gd name="connsiteX428" fmla="*/ 1618963 w 3543300"/>
                  <a:gd name="connsiteY428" fmla="*/ 1929706 h 2660499"/>
                  <a:gd name="connsiteX429" fmla="*/ 1617348 w 3543300"/>
                  <a:gd name="connsiteY429" fmla="*/ 1905579 h 2660499"/>
                  <a:gd name="connsiteX430" fmla="*/ 1606038 w 3543300"/>
                  <a:gd name="connsiteY430" fmla="*/ 1881987 h 2660499"/>
                  <a:gd name="connsiteX431" fmla="*/ 1592573 w 3543300"/>
                  <a:gd name="connsiteY431" fmla="*/ 1859468 h 2660499"/>
                  <a:gd name="connsiteX432" fmla="*/ 1589342 w 3543300"/>
                  <a:gd name="connsiteY432" fmla="*/ 1840166 h 2660499"/>
                  <a:gd name="connsiteX433" fmla="*/ 1581802 w 3543300"/>
                  <a:gd name="connsiteY433" fmla="*/ 1819256 h 2660499"/>
                  <a:gd name="connsiteX434" fmla="*/ 1508555 w 3543300"/>
                  <a:gd name="connsiteY434" fmla="*/ 1768857 h 2660499"/>
                  <a:gd name="connsiteX435" fmla="*/ 1457390 w 3543300"/>
                  <a:gd name="connsiteY435" fmla="*/ 1736687 h 2660499"/>
                  <a:gd name="connsiteX436" fmla="*/ 1428307 w 3543300"/>
                  <a:gd name="connsiteY436" fmla="*/ 1675564 h 2660499"/>
                  <a:gd name="connsiteX437" fmla="*/ 1392222 w 3543300"/>
                  <a:gd name="connsiteY437" fmla="*/ 1640177 h 2660499"/>
                  <a:gd name="connsiteX438" fmla="*/ 1363139 w 3543300"/>
                  <a:gd name="connsiteY438" fmla="*/ 1553854 h 2660499"/>
                  <a:gd name="connsiteX439" fmla="*/ 1358831 w 3543300"/>
                  <a:gd name="connsiteY439" fmla="*/ 1480936 h 2660499"/>
                  <a:gd name="connsiteX440" fmla="*/ 1340519 w 3543300"/>
                  <a:gd name="connsiteY440" fmla="*/ 1418741 h 2660499"/>
                  <a:gd name="connsiteX441" fmla="*/ 1363678 w 3543300"/>
                  <a:gd name="connsiteY441" fmla="*/ 1388179 h 2660499"/>
                  <a:gd name="connsiteX442" fmla="*/ 1371218 w 3543300"/>
                  <a:gd name="connsiteY442" fmla="*/ 1265397 h 2660499"/>
                  <a:gd name="connsiteX443" fmla="*/ 1337826 w 3543300"/>
                  <a:gd name="connsiteY443" fmla="*/ 1191407 h 2660499"/>
                  <a:gd name="connsiteX444" fmla="*/ 1308204 w 3543300"/>
                  <a:gd name="connsiteY444" fmla="*/ 1153339 h 2660499"/>
                  <a:gd name="connsiteX445" fmla="*/ 1250038 w 3543300"/>
                  <a:gd name="connsiteY445" fmla="*/ 1116344 h 2660499"/>
                  <a:gd name="connsiteX446" fmla="*/ 1250038 w 3543300"/>
                  <a:gd name="connsiteY446" fmla="*/ 1052004 h 2660499"/>
                  <a:gd name="connsiteX447" fmla="*/ 1224186 w 3543300"/>
                  <a:gd name="connsiteY447" fmla="*/ 1006430 h 2660499"/>
                  <a:gd name="connsiteX448" fmla="*/ 1182177 w 3543300"/>
                  <a:gd name="connsiteY448" fmla="*/ 964609 h 2660499"/>
                  <a:gd name="connsiteX449" fmla="*/ 1162789 w 3543300"/>
                  <a:gd name="connsiteY449" fmla="*/ 880967 h 2660499"/>
                  <a:gd name="connsiteX450" fmla="*/ 1099775 w 3543300"/>
                  <a:gd name="connsiteY450" fmla="*/ 902414 h 2660499"/>
                  <a:gd name="connsiteX451" fmla="*/ 1079309 w 3543300"/>
                  <a:gd name="connsiteY451" fmla="*/ 879895 h 2660499"/>
                  <a:gd name="connsiteX452" fmla="*/ 1067460 w 3543300"/>
                  <a:gd name="connsiteY452" fmla="*/ 837538 h 2660499"/>
                  <a:gd name="connsiteX453" fmla="*/ 1025990 w 3543300"/>
                  <a:gd name="connsiteY453" fmla="*/ 781240 h 2660499"/>
                  <a:gd name="connsiteX454" fmla="*/ 962976 w 3543300"/>
                  <a:gd name="connsiteY454" fmla="*/ 678297 h 2660499"/>
                  <a:gd name="connsiteX455" fmla="*/ 912889 w 3543300"/>
                  <a:gd name="connsiteY455" fmla="*/ 631650 h 2660499"/>
                  <a:gd name="connsiteX456" fmla="*/ 805712 w 3543300"/>
                  <a:gd name="connsiteY456" fmla="*/ 588221 h 2660499"/>
                  <a:gd name="connsiteX457" fmla="*/ 754008 w 3543300"/>
                  <a:gd name="connsiteY457" fmla="*/ 583395 h 2660499"/>
                  <a:gd name="connsiteX458" fmla="*/ 709306 w 3543300"/>
                  <a:gd name="connsiteY458" fmla="*/ 572672 h 2660499"/>
                  <a:gd name="connsiteX459" fmla="*/ 684532 w 3543300"/>
                  <a:gd name="connsiteY459" fmla="*/ 538894 h 2660499"/>
                  <a:gd name="connsiteX460" fmla="*/ 644677 w 3543300"/>
                  <a:gd name="connsiteY460" fmla="*/ 543719 h 2660499"/>
                  <a:gd name="connsiteX461" fmla="*/ 652756 w 3543300"/>
                  <a:gd name="connsiteY461" fmla="*/ 569455 h 2660499"/>
                  <a:gd name="connsiteX462" fmla="*/ 667297 w 3543300"/>
                  <a:gd name="connsiteY462" fmla="*/ 593582 h 2660499"/>
                  <a:gd name="connsiteX463" fmla="*/ 628520 w 3543300"/>
                  <a:gd name="connsiteY463" fmla="*/ 595191 h 2660499"/>
                  <a:gd name="connsiteX464" fmla="*/ 605900 w 3543300"/>
                  <a:gd name="connsiteY464" fmla="*/ 608059 h 2660499"/>
                  <a:gd name="connsiteX465" fmla="*/ 535885 w 3543300"/>
                  <a:gd name="connsiteY465" fmla="*/ 633795 h 2660499"/>
                  <a:gd name="connsiteX466" fmla="*/ 494414 w 3543300"/>
                  <a:gd name="connsiteY466" fmla="*/ 591438 h 2660499"/>
                  <a:gd name="connsiteX467" fmla="*/ 445404 w 3543300"/>
                  <a:gd name="connsiteY467" fmla="*/ 627361 h 2660499"/>
                  <a:gd name="connsiteX468" fmla="*/ 492260 w 3543300"/>
                  <a:gd name="connsiteY468" fmla="*/ 638084 h 2660499"/>
                  <a:gd name="connsiteX469" fmla="*/ 471255 w 3543300"/>
                  <a:gd name="connsiteY469" fmla="*/ 665965 h 2660499"/>
                  <a:gd name="connsiteX470" fmla="*/ 436248 w 3543300"/>
                  <a:gd name="connsiteY470" fmla="*/ 702960 h 2660499"/>
                  <a:gd name="connsiteX471" fmla="*/ 402317 w 3543300"/>
                  <a:gd name="connsiteY471" fmla="*/ 724943 h 2660499"/>
                  <a:gd name="connsiteX472" fmla="*/ 373234 w 3543300"/>
                  <a:gd name="connsiteY472" fmla="*/ 754432 h 2660499"/>
                  <a:gd name="connsiteX473" fmla="*/ 334457 w 3543300"/>
                  <a:gd name="connsiteY473" fmla="*/ 784457 h 2660499"/>
                  <a:gd name="connsiteX474" fmla="*/ 303219 w 3543300"/>
                  <a:gd name="connsiteY474" fmla="*/ 824670 h 2660499"/>
                  <a:gd name="connsiteX475" fmla="*/ 254747 w 3543300"/>
                  <a:gd name="connsiteY475" fmla="*/ 840755 h 2660499"/>
                  <a:gd name="connsiteX476" fmla="*/ 216508 w 3543300"/>
                  <a:gd name="connsiteY476" fmla="*/ 867027 h 2660499"/>
                  <a:gd name="connsiteX477" fmla="*/ 167498 w 3543300"/>
                  <a:gd name="connsiteY477" fmla="*/ 895444 h 2660499"/>
                  <a:gd name="connsiteX478" fmla="*/ 50088 w 3543300"/>
                  <a:gd name="connsiteY478" fmla="*/ 955494 h 2660499"/>
                  <a:gd name="connsiteX479" fmla="*/ 0 w 3543300"/>
                  <a:gd name="connsiteY479" fmla="*/ 972651 h 2660499"/>
                  <a:gd name="connsiteX480" fmla="*/ 0 w 3543300"/>
                  <a:gd name="connsiteY480" fmla="*/ 947452 h 2660499"/>
                  <a:gd name="connsiteX481" fmla="*/ 69477 w 3543300"/>
                  <a:gd name="connsiteY481" fmla="*/ 931367 h 2660499"/>
                  <a:gd name="connsiteX482" fmla="*/ 135183 w 3543300"/>
                  <a:gd name="connsiteY482" fmla="*/ 867027 h 2660499"/>
                  <a:gd name="connsiteX483" fmla="*/ 210045 w 3543300"/>
                  <a:gd name="connsiteY483" fmla="*/ 824670 h 2660499"/>
                  <a:gd name="connsiteX484" fmla="*/ 285446 w 3543300"/>
                  <a:gd name="connsiteY484" fmla="*/ 773734 h 2660499"/>
                  <a:gd name="connsiteX485" fmla="*/ 322608 w 3543300"/>
                  <a:gd name="connsiteY485" fmla="*/ 739956 h 2660499"/>
                  <a:gd name="connsiteX486" fmla="*/ 342535 w 3543300"/>
                  <a:gd name="connsiteY486" fmla="*/ 706177 h 2660499"/>
                  <a:gd name="connsiteX487" fmla="*/ 343613 w 3543300"/>
                  <a:gd name="connsiteY487" fmla="*/ 681514 h 2660499"/>
                  <a:gd name="connsiteX488" fmla="*/ 316684 w 3543300"/>
                  <a:gd name="connsiteY488" fmla="*/ 662748 h 2660499"/>
                  <a:gd name="connsiteX489" fmla="*/ 285985 w 3543300"/>
                  <a:gd name="connsiteY489" fmla="*/ 676688 h 2660499"/>
                  <a:gd name="connsiteX490" fmla="*/ 250439 w 3543300"/>
                  <a:gd name="connsiteY490" fmla="*/ 686339 h 2660499"/>
                  <a:gd name="connsiteX491" fmla="*/ 219740 w 3543300"/>
                  <a:gd name="connsiteY491" fmla="*/ 657922 h 2660499"/>
                  <a:gd name="connsiteX492" fmla="*/ 235897 w 3543300"/>
                  <a:gd name="connsiteY492" fmla="*/ 622535 h 2660499"/>
                  <a:gd name="connsiteX493" fmla="*/ 220817 w 3543300"/>
                  <a:gd name="connsiteY493" fmla="*/ 591974 h 2660499"/>
                  <a:gd name="connsiteX494" fmla="*/ 178808 w 3543300"/>
                  <a:gd name="connsiteY494" fmla="*/ 604306 h 2660499"/>
                  <a:gd name="connsiteX495" fmla="*/ 148647 w 3543300"/>
                  <a:gd name="connsiteY495" fmla="*/ 595191 h 2660499"/>
                  <a:gd name="connsiteX496" fmla="*/ 122257 w 3543300"/>
                  <a:gd name="connsiteY496" fmla="*/ 596263 h 2660499"/>
                  <a:gd name="connsiteX497" fmla="*/ 112563 w 3543300"/>
                  <a:gd name="connsiteY497" fmla="*/ 615565 h 2660499"/>
                  <a:gd name="connsiteX498" fmla="*/ 85095 w 3543300"/>
                  <a:gd name="connsiteY498" fmla="*/ 610740 h 2660499"/>
                  <a:gd name="connsiteX499" fmla="*/ 78632 w 3543300"/>
                  <a:gd name="connsiteY499" fmla="*/ 576961 h 2660499"/>
                  <a:gd name="connsiteX500" fmla="*/ 127104 w 3543300"/>
                  <a:gd name="connsiteY500" fmla="*/ 566238 h 2660499"/>
                  <a:gd name="connsiteX501" fmla="*/ 119026 w 3543300"/>
                  <a:gd name="connsiteY501" fmla="*/ 517447 h 2660499"/>
                  <a:gd name="connsiteX502" fmla="*/ 86711 w 3543300"/>
                  <a:gd name="connsiteY502" fmla="*/ 495464 h 2660499"/>
                  <a:gd name="connsiteX503" fmla="*/ 107716 w 3543300"/>
                  <a:gd name="connsiteY503" fmla="*/ 463294 h 2660499"/>
                  <a:gd name="connsiteX504" fmla="*/ 147032 w 3543300"/>
                  <a:gd name="connsiteY504" fmla="*/ 382333 h 2660499"/>
                  <a:gd name="connsiteX505" fmla="*/ 185809 w 3543300"/>
                  <a:gd name="connsiteY505" fmla="*/ 393593 h 2660499"/>
                  <a:gd name="connsiteX506" fmla="*/ 203044 w 3543300"/>
                  <a:gd name="connsiteY506" fmla="*/ 357134 h 2660499"/>
                  <a:gd name="connsiteX507" fmla="*/ 261749 w 3543300"/>
                  <a:gd name="connsiteY507" fmla="*/ 342121 h 2660499"/>
                  <a:gd name="connsiteX508" fmla="*/ 248823 w 3543300"/>
                  <a:gd name="connsiteY508" fmla="*/ 300836 h 2660499"/>
                  <a:gd name="connsiteX509" fmla="*/ 215970 w 3543300"/>
                  <a:gd name="connsiteY509" fmla="*/ 290649 h 2660499"/>
                  <a:gd name="connsiteX510" fmla="*/ 194965 w 3543300"/>
                  <a:gd name="connsiteY510" fmla="*/ 307270 h 2660499"/>
                  <a:gd name="connsiteX511" fmla="*/ 151340 w 3543300"/>
                  <a:gd name="connsiteY511" fmla="*/ 298692 h 2660499"/>
                  <a:gd name="connsiteX512" fmla="*/ 103407 w 3543300"/>
                  <a:gd name="connsiteY512" fmla="*/ 299228 h 2660499"/>
                  <a:gd name="connsiteX513" fmla="*/ 77555 w 3543300"/>
                  <a:gd name="connsiteY513" fmla="*/ 252581 h 2660499"/>
                  <a:gd name="connsiteX514" fmla="*/ 43625 w 3543300"/>
                  <a:gd name="connsiteY514" fmla="*/ 217195 h 2660499"/>
                  <a:gd name="connsiteX515" fmla="*/ 67861 w 3543300"/>
                  <a:gd name="connsiteY515" fmla="*/ 187705 h 2660499"/>
                  <a:gd name="connsiteX516" fmla="*/ 93174 w 3543300"/>
                  <a:gd name="connsiteY516" fmla="*/ 165723 h 2660499"/>
                  <a:gd name="connsiteX517" fmla="*/ 103407 w 3543300"/>
                  <a:gd name="connsiteY517" fmla="*/ 148029 h 2660499"/>
                  <a:gd name="connsiteX518" fmla="*/ 168036 w 3543300"/>
                  <a:gd name="connsiteY518" fmla="*/ 133553 h 2660499"/>
                  <a:gd name="connsiteX519" fmla="*/ 174499 w 3543300"/>
                  <a:gd name="connsiteY519" fmla="*/ 166795 h 2660499"/>
                  <a:gd name="connsiteX520" fmla="*/ 206814 w 3543300"/>
                  <a:gd name="connsiteY520" fmla="*/ 181808 h 2660499"/>
                  <a:gd name="connsiteX521" fmla="*/ 248823 w 3543300"/>
                  <a:gd name="connsiteY521" fmla="*/ 160897 h 2660499"/>
                  <a:gd name="connsiteX522" fmla="*/ 115654 w 3543300"/>
                  <a:gd name="connsiteY522" fmla="*/ 34511 h 2660499"/>
                  <a:gd name="connsiteX523" fmla="*/ 97631 w 3543300"/>
                  <a:gd name="connsiteY523" fmla="*/ 8317 h 2660499"/>
                  <a:gd name="connsiteX524" fmla="*/ 2026128 w 3543300"/>
                  <a:gd name="connsiteY524" fmla="*/ 5945 h 2660499"/>
                  <a:gd name="connsiteX0" fmla="*/ 2459144 w 3543300"/>
                  <a:gd name="connsiteY0" fmla="*/ 983 h 2660499"/>
                  <a:gd name="connsiteX1" fmla="*/ 2459144 w 3543300"/>
                  <a:gd name="connsiteY1" fmla="*/ 15596 h 2660499"/>
                  <a:gd name="connsiteX2" fmla="*/ 2489304 w 3543300"/>
                  <a:gd name="connsiteY2" fmla="*/ 44549 h 2660499"/>
                  <a:gd name="connsiteX3" fmla="*/ 2504384 w 3543300"/>
                  <a:gd name="connsiteY3" fmla="*/ 38652 h 2660499"/>
                  <a:gd name="connsiteX4" fmla="*/ 2486762 w 3543300"/>
                  <a:gd name="connsiteY4" fmla="*/ 983 h 2660499"/>
                  <a:gd name="connsiteX5" fmla="*/ 2459144 w 3543300"/>
                  <a:gd name="connsiteY5" fmla="*/ 983 h 2660499"/>
                  <a:gd name="connsiteX6" fmla="*/ 97631 w 3543300"/>
                  <a:gd name="connsiteY6" fmla="*/ 8317 h 2660499"/>
                  <a:gd name="connsiteX7" fmla="*/ 3171824 w 3543300"/>
                  <a:gd name="connsiteY7" fmla="*/ 0 h 2660499"/>
                  <a:gd name="connsiteX8" fmla="*/ 3199149 w 3543300"/>
                  <a:gd name="connsiteY8" fmla="*/ 35435 h 2660499"/>
                  <a:gd name="connsiteX9" fmla="*/ 3222847 w 3543300"/>
                  <a:gd name="connsiteY9" fmla="*/ 45085 h 2660499"/>
                  <a:gd name="connsiteX10" fmla="*/ 3226617 w 3543300"/>
                  <a:gd name="connsiteY10" fmla="*/ 67068 h 2660499"/>
                  <a:gd name="connsiteX11" fmla="*/ 3255700 w 3543300"/>
                  <a:gd name="connsiteY11" fmla="*/ 67068 h 2660499"/>
                  <a:gd name="connsiteX12" fmla="*/ 3276166 w 3543300"/>
                  <a:gd name="connsiteY12" fmla="*/ 86906 h 2660499"/>
                  <a:gd name="connsiteX13" fmla="*/ 3278320 w 3543300"/>
                  <a:gd name="connsiteY13" fmla="*/ 115859 h 2660499"/>
                  <a:gd name="connsiteX14" fmla="*/ 3255161 w 3543300"/>
                  <a:gd name="connsiteY14" fmla="*/ 136770 h 2660499"/>
                  <a:gd name="connsiteX15" fmla="*/ 3247621 w 3543300"/>
                  <a:gd name="connsiteY15" fmla="*/ 182880 h 2660499"/>
                  <a:gd name="connsiteX16" fmla="*/ 3220154 w 3543300"/>
                  <a:gd name="connsiteY16" fmla="*/ 192531 h 2660499"/>
                  <a:gd name="connsiteX17" fmla="*/ 3209921 w 3543300"/>
                  <a:gd name="connsiteY17" fmla="*/ 218267 h 2660499"/>
                  <a:gd name="connsiteX18" fmla="*/ 3190532 w 3543300"/>
                  <a:gd name="connsiteY18" fmla="*/ 220412 h 2660499"/>
                  <a:gd name="connsiteX19" fmla="*/ 3158756 w 3543300"/>
                  <a:gd name="connsiteY19" fmla="*/ 202182 h 2660499"/>
                  <a:gd name="connsiteX20" fmla="*/ 3137213 w 3543300"/>
                  <a:gd name="connsiteY20" fmla="*/ 195748 h 2660499"/>
                  <a:gd name="connsiteX21" fmla="*/ 3140983 w 3543300"/>
                  <a:gd name="connsiteY21" fmla="*/ 170548 h 2660499"/>
                  <a:gd name="connsiteX22" fmla="*/ 3117824 w 3543300"/>
                  <a:gd name="connsiteY22" fmla="*/ 136234 h 2660499"/>
                  <a:gd name="connsiteX23" fmla="*/ 3102205 w 3543300"/>
                  <a:gd name="connsiteY23" fmla="*/ 152319 h 2660499"/>
                  <a:gd name="connsiteX24" fmla="*/ 3098974 w 3543300"/>
                  <a:gd name="connsiteY24" fmla="*/ 178054 h 2660499"/>
                  <a:gd name="connsiteX25" fmla="*/ 3111361 w 3543300"/>
                  <a:gd name="connsiteY25" fmla="*/ 211833 h 2660499"/>
                  <a:gd name="connsiteX26" fmla="*/ 3166834 w 3543300"/>
                  <a:gd name="connsiteY26" fmla="*/ 247220 h 2660499"/>
                  <a:gd name="connsiteX27" fmla="*/ 3189455 w 3543300"/>
                  <a:gd name="connsiteY27" fmla="*/ 310487 h 2660499"/>
                  <a:gd name="connsiteX28" fmla="*/ 3193763 w 3543300"/>
                  <a:gd name="connsiteY28" fmla="*/ 335687 h 2660499"/>
                  <a:gd name="connsiteX29" fmla="*/ 3179222 w 3543300"/>
                  <a:gd name="connsiteY29" fmla="*/ 345338 h 2660499"/>
                  <a:gd name="connsiteX30" fmla="*/ 3178145 w 3543300"/>
                  <a:gd name="connsiteY30" fmla="*/ 376436 h 2660499"/>
                  <a:gd name="connsiteX31" fmla="*/ 3188916 w 3543300"/>
                  <a:gd name="connsiteY31" fmla="*/ 391984 h 2660499"/>
                  <a:gd name="connsiteX32" fmla="*/ 3178145 w 3543300"/>
                  <a:gd name="connsiteY32" fmla="*/ 400027 h 2660499"/>
                  <a:gd name="connsiteX33" fmla="*/ 3158217 w 3543300"/>
                  <a:gd name="connsiteY33" fmla="*/ 395201 h 2660499"/>
                  <a:gd name="connsiteX34" fmla="*/ 3119978 w 3543300"/>
                  <a:gd name="connsiteY34" fmla="*/ 366785 h 2660499"/>
                  <a:gd name="connsiteX35" fmla="*/ 3107052 w 3543300"/>
                  <a:gd name="connsiteY35" fmla="*/ 378044 h 2660499"/>
                  <a:gd name="connsiteX36" fmla="*/ 3136136 w 3543300"/>
                  <a:gd name="connsiteY36" fmla="*/ 420937 h 2660499"/>
                  <a:gd name="connsiteX37" fmla="*/ 3122671 w 3543300"/>
                  <a:gd name="connsiteY37" fmla="*/ 440775 h 2660499"/>
                  <a:gd name="connsiteX38" fmla="*/ 3092511 w 3543300"/>
                  <a:gd name="connsiteY38" fmla="*/ 425763 h 2660499"/>
                  <a:gd name="connsiteX39" fmla="*/ 3066659 w 3543300"/>
                  <a:gd name="connsiteY39" fmla="*/ 424690 h 2660499"/>
                  <a:gd name="connsiteX40" fmla="*/ 3021419 w 3543300"/>
                  <a:gd name="connsiteY40" fmla="*/ 389304 h 2660499"/>
                  <a:gd name="connsiteX41" fmla="*/ 2977255 w 3543300"/>
                  <a:gd name="connsiteY41" fmla="*/ 385550 h 2660499"/>
                  <a:gd name="connsiteX42" fmla="*/ 2949788 w 3543300"/>
                  <a:gd name="connsiteY42" fmla="*/ 344266 h 2660499"/>
                  <a:gd name="connsiteX43" fmla="*/ 2904547 w 3543300"/>
                  <a:gd name="connsiteY43" fmla="*/ 326572 h 2660499"/>
                  <a:gd name="connsiteX44" fmla="*/ 2900239 w 3543300"/>
                  <a:gd name="connsiteY44" fmla="*/ 280998 h 2660499"/>
                  <a:gd name="connsiteX45" fmla="*/ 2822145 w 3543300"/>
                  <a:gd name="connsiteY45" fmla="*/ 305662 h 2660499"/>
                  <a:gd name="connsiteX46" fmla="*/ 2788215 w 3543300"/>
                  <a:gd name="connsiteY46" fmla="*/ 296011 h 2660499"/>
                  <a:gd name="connsiteX47" fmla="*/ 2754823 w 3543300"/>
                  <a:gd name="connsiteY47" fmla="*/ 252045 h 2660499"/>
                  <a:gd name="connsiteX48" fmla="*/ 2783906 w 3543300"/>
                  <a:gd name="connsiteY48" fmla="*/ 223628 h 2660499"/>
                  <a:gd name="connsiteX49" fmla="*/ 2819452 w 3543300"/>
                  <a:gd name="connsiteY49" fmla="*/ 216658 h 2660499"/>
                  <a:gd name="connsiteX50" fmla="*/ 2860923 w 3543300"/>
                  <a:gd name="connsiteY50" fmla="*/ 226845 h 2660499"/>
                  <a:gd name="connsiteX51" fmla="*/ 2888929 w 3543300"/>
                  <a:gd name="connsiteY51" fmla="*/ 210761 h 2660499"/>
                  <a:gd name="connsiteX52" fmla="*/ 2881927 w 3543300"/>
                  <a:gd name="connsiteY52" fmla="*/ 173229 h 2660499"/>
                  <a:gd name="connsiteX53" fmla="*/ 2903470 w 3543300"/>
                  <a:gd name="connsiteY53" fmla="*/ 150710 h 2660499"/>
                  <a:gd name="connsiteX54" fmla="*/ 2894853 w 3543300"/>
                  <a:gd name="connsiteY54" fmla="*/ 124974 h 2660499"/>
                  <a:gd name="connsiteX55" fmla="*/ 2936862 w 3543300"/>
                  <a:gd name="connsiteY55" fmla="*/ 94949 h 2660499"/>
                  <a:gd name="connsiteX56" fmla="*/ 2930938 w 3543300"/>
                  <a:gd name="connsiteY56" fmla="*/ 40260 h 2660499"/>
                  <a:gd name="connsiteX57" fmla="*/ 2914780 w 3543300"/>
                  <a:gd name="connsiteY57" fmla="*/ 9699 h 2660499"/>
                  <a:gd name="connsiteX58" fmla="*/ 2884081 w 3543300"/>
                  <a:gd name="connsiteY58" fmla="*/ 18813 h 2660499"/>
                  <a:gd name="connsiteX59" fmla="*/ 2881096 w 3543300"/>
                  <a:gd name="connsiteY59" fmla="*/ 983 h 2660499"/>
                  <a:gd name="connsiteX60" fmla="*/ 2643067 w 3543300"/>
                  <a:gd name="connsiteY60" fmla="*/ 983 h 2660499"/>
                  <a:gd name="connsiteX61" fmla="*/ 2641722 w 3543300"/>
                  <a:gd name="connsiteY61" fmla="*/ 5945 h 2660499"/>
                  <a:gd name="connsiteX62" fmla="*/ 2665419 w 3543300"/>
                  <a:gd name="connsiteY62" fmla="*/ 42941 h 2660499"/>
                  <a:gd name="connsiteX63" fmla="*/ 2655725 w 3543300"/>
                  <a:gd name="connsiteY63" fmla="*/ 94949 h 2660499"/>
                  <a:gd name="connsiteX64" fmla="*/ 2634720 w 3543300"/>
                  <a:gd name="connsiteY64" fmla="*/ 104064 h 2660499"/>
                  <a:gd name="connsiteX65" fmla="*/ 2630412 w 3543300"/>
                  <a:gd name="connsiteY65" fmla="*/ 128191 h 2660499"/>
                  <a:gd name="connsiteX66" fmla="*/ 2614254 w 3543300"/>
                  <a:gd name="connsiteY66" fmla="*/ 141595 h 2660499"/>
                  <a:gd name="connsiteX67" fmla="*/ 2612100 w 3543300"/>
                  <a:gd name="connsiteY67" fmla="*/ 176446 h 2660499"/>
                  <a:gd name="connsiteX68" fmla="*/ 2586787 w 3543300"/>
                  <a:gd name="connsiteY68" fmla="*/ 171620 h 2660499"/>
                  <a:gd name="connsiteX69" fmla="*/ 2572245 w 3543300"/>
                  <a:gd name="connsiteY69" fmla="*/ 189850 h 2660499"/>
                  <a:gd name="connsiteX70" fmla="*/ 2661110 w 3543300"/>
                  <a:gd name="connsiteY70" fmla="*/ 259015 h 2660499"/>
                  <a:gd name="connsiteX71" fmla="*/ 2694502 w 3543300"/>
                  <a:gd name="connsiteY71" fmla="*/ 294402 h 2660499"/>
                  <a:gd name="connsiteX72" fmla="*/ 2675113 w 3543300"/>
                  <a:gd name="connsiteY72" fmla="*/ 337296 h 2660499"/>
                  <a:gd name="connsiteX73" fmla="*/ 2641183 w 3543300"/>
                  <a:gd name="connsiteY73" fmla="*/ 326036 h 2660499"/>
                  <a:gd name="connsiteX74" fmla="*/ 2605637 w 3543300"/>
                  <a:gd name="connsiteY74" fmla="*/ 293866 h 2660499"/>
                  <a:gd name="connsiteX75" fmla="*/ 2586787 w 3543300"/>
                  <a:gd name="connsiteY75" fmla="*/ 329789 h 2660499"/>
                  <a:gd name="connsiteX76" fmla="*/ 2548009 w 3543300"/>
                  <a:gd name="connsiteY76" fmla="*/ 352308 h 2660499"/>
                  <a:gd name="connsiteX77" fmla="*/ 2520542 w 3543300"/>
                  <a:gd name="connsiteY77" fmla="*/ 326572 h 2660499"/>
                  <a:gd name="connsiteX78" fmla="*/ 2486073 w 3543300"/>
                  <a:gd name="connsiteY78" fmla="*/ 321211 h 2660499"/>
                  <a:gd name="connsiteX79" fmla="*/ 2505462 w 3543300"/>
                  <a:gd name="connsiteY79" fmla="*/ 287432 h 2660499"/>
                  <a:gd name="connsiteX80" fmla="*/ 2510309 w 3543300"/>
                  <a:gd name="connsiteY80" fmla="*/ 256871 h 2660499"/>
                  <a:gd name="connsiteX81" fmla="*/ 2500614 w 3543300"/>
                  <a:gd name="connsiteY81" fmla="*/ 241322 h 2660499"/>
                  <a:gd name="connsiteX82" fmla="*/ 2453758 w 3543300"/>
                  <a:gd name="connsiteY82" fmla="*/ 294402 h 2660499"/>
                  <a:gd name="connsiteX83" fmla="*/ 2411749 w 3543300"/>
                  <a:gd name="connsiteY83" fmla="*/ 292794 h 2660499"/>
                  <a:gd name="connsiteX84" fmla="*/ 2393976 w 3543300"/>
                  <a:gd name="connsiteY84" fmla="*/ 343729 h 2660499"/>
                  <a:gd name="connsiteX85" fmla="*/ 2358430 w 3543300"/>
                  <a:gd name="connsiteY85" fmla="*/ 387695 h 2660499"/>
                  <a:gd name="connsiteX86" fmla="*/ 2320191 w 3543300"/>
                  <a:gd name="connsiteY86" fmla="*/ 431124 h 2660499"/>
                  <a:gd name="connsiteX87" fmla="*/ 2288954 w 3543300"/>
                  <a:gd name="connsiteY87" fmla="*/ 466511 h 2660499"/>
                  <a:gd name="connsiteX88" fmla="*/ 2266333 w 3543300"/>
                  <a:gd name="connsiteY88" fmla="*/ 506724 h 2660499"/>
                  <a:gd name="connsiteX89" fmla="*/ 2258793 w 3543300"/>
                  <a:gd name="connsiteY89" fmla="*/ 556051 h 2660499"/>
                  <a:gd name="connsiteX90" fmla="*/ 2259870 w 3543300"/>
                  <a:gd name="connsiteY90" fmla="*/ 620927 h 2660499"/>
                  <a:gd name="connsiteX91" fmla="*/ 2306727 w 3543300"/>
                  <a:gd name="connsiteY91" fmla="*/ 634867 h 2660499"/>
                  <a:gd name="connsiteX92" fmla="*/ 2316960 w 3543300"/>
                  <a:gd name="connsiteY92" fmla="*/ 682050 h 2660499"/>
                  <a:gd name="connsiteX93" fmla="*/ 2340657 w 3543300"/>
                  <a:gd name="connsiteY93" fmla="*/ 720117 h 2660499"/>
                  <a:gd name="connsiteX94" fmla="*/ 2381050 w 3543300"/>
                  <a:gd name="connsiteY94" fmla="*/ 715292 h 2660499"/>
                  <a:gd name="connsiteX95" fmla="*/ 2426829 w 3543300"/>
                  <a:gd name="connsiteY95" fmla="*/ 739419 h 2660499"/>
                  <a:gd name="connsiteX96" fmla="*/ 2480148 w 3543300"/>
                  <a:gd name="connsiteY96" fmla="*/ 781240 h 2660499"/>
                  <a:gd name="connsiteX97" fmla="*/ 2535083 w 3543300"/>
                  <a:gd name="connsiteY97" fmla="*/ 802687 h 2660499"/>
                  <a:gd name="connsiteX98" fmla="*/ 2570091 w 3543300"/>
                  <a:gd name="connsiteY98" fmla="*/ 827887 h 2660499"/>
                  <a:gd name="connsiteX99" fmla="*/ 2633643 w 3543300"/>
                  <a:gd name="connsiteY99" fmla="*/ 826278 h 2660499"/>
                  <a:gd name="connsiteX100" fmla="*/ 2636874 w 3543300"/>
                  <a:gd name="connsiteY100" fmla="*/ 864882 h 2660499"/>
                  <a:gd name="connsiteX101" fmla="*/ 2632027 w 3543300"/>
                  <a:gd name="connsiteY101" fmla="*/ 911528 h 2660499"/>
                  <a:gd name="connsiteX102" fmla="*/ 2664342 w 3543300"/>
                  <a:gd name="connsiteY102" fmla="*/ 982302 h 2660499"/>
                  <a:gd name="connsiteX103" fmla="*/ 2706351 w 3543300"/>
                  <a:gd name="connsiteY103" fmla="*/ 1027876 h 2660499"/>
                  <a:gd name="connsiteX104" fmla="*/ 2725740 w 3543300"/>
                  <a:gd name="connsiteY104" fmla="*/ 1012864 h 2660499"/>
                  <a:gd name="connsiteX105" fmla="*/ 2751591 w 3543300"/>
                  <a:gd name="connsiteY105" fmla="*/ 982302 h 2660499"/>
                  <a:gd name="connsiteX106" fmla="*/ 2737050 w 3543300"/>
                  <a:gd name="connsiteY106" fmla="*/ 900805 h 2660499"/>
                  <a:gd name="connsiteX107" fmla="*/ 2716045 w 3543300"/>
                  <a:gd name="connsiteY107" fmla="*/ 868635 h 2660499"/>
                  <a:gd name="connsiteX108" fmla="*/ 2723585 w 3543300"/>
                  <a:gd name="connsiteY108" fmla="*/ 834857 h 2660499"/>
                  <a:gd name="connsiteX109" fmla="*/ 2755900 w 3543300"/>
                  <a:gd name="connsiteY109" fmla="*/ 830031 h 2660499"/>
                  <a:gd name="connsiteX110" fmla="*/ 2795216 w 3543300"/>
                  <a:gd name="connsiteY110" fmla="*/ 802151 h 2660499"/>
                  <a:gd name="connsiteX111" fmla="*/ 2804911 w 3543300"/>
                  <a:gd name="connsiteY111" fmla="*/ 742636 h 2660499"/>
                  <a:gd name="connsiteX112" fmla="*/ 2806526 w 3543300"/>
                  <a:gd name="connsiteY112" fmla="*/ 696526 h 2660499"/>
                  <a:gd name="connsiteX113" fmla="*/ 2776905 w 3543300"/>
                  <a:gd name="connsiteY113" fmla="*/ 659531 h 2660499"/>
                  <a:gd name="connsiteX114" fmla="*/ 2754284 w 3543300"/>
                  <a:gd name="connsiteY114" fmla="*/ 646663 h 2660499"/>
                  <a:gd name="connsiteX115" fmla="*/ 2744590 w 3543300"/>
                  <a:gd name="connsiteY115" fmla="*/ 615565 h 2660499"/>
                  <a:gd name="connsiteX116" fmla="*/ 2762902 w 3543300"/>
                  <a:gd name="connsiteY116" fmla="*/ 591974 h 2660499"/>
                  <a:gd name="connsiteX117" fmla="*/ 2774212 w 3543300"/>
                  <a:gd name="connsiteY117" fmla="*/ 569455 h 2660499"/>
                  <a:gd name="connsiteX118" fmla="*/ 2773673 w 3543300"/>
                  <a:gd name="connsiteY118" fmla="*/ 536749 h 2660499"/>
                  <a:gd name="connsiteX119" fmla="*/ 2746744 w 3543300"/>
                  <a:gd name="connsiteY119" fmla="*/ 520664 h 2660499"/>
                  <a:gd name="connsiteX120" fmla="*/ 2741358 w 3543300"/>
                  <a:gd name="connsiteY120" fmla="*/ 505115 h 2660499"/>
                  <a:gd name="connsiteX121" fmla="*/ 2767210 w 3543300"/>
                  <a:gd name="connsiteY121" fmla="*/ 490103 h 2660499"/>
                  <a:gd name="connsiteX122" fmla="*/ 2767749 w 3543300"/>
                  <a:gd name="connsiteY122" fmla="*/ 464367 h 2660499"/>
                  <a:gd name="connsiteX123" fmla="*/ 2780136 w 3543300"/>
                  <a:gd name="connsiteY123" fmla="*/ 440775 h 2660499"/>
                  <a:gd name="connsiteX124" fmla="*/ 2786599 w 3543300"/>
                  <a:gd name="connsiteY124" fmla="*/ 419865 h 2660499"/>
                  <a:gd name="connsiteX125" fmla="*/ 2824299 w 3543300"/>
                  <a:gd name="connsiteY125" fmla="*/ 416648 h 2660499"/>
                  <a:gd name="connsiteX126" fmla="*/ 2843688 w 3543300"/>
                  <a:gd name="connsiteY126" fmla="*/ 408605 h 2660499"/>
                  <a:gd name="connsiteX127" fmla="*/ 2867386 w 3543300"/>
                  <a:gd name="connsiteY127" fmla="*/ 419329 h 2660499"/>
                  <a:gd name="connsiteX128" fmla="*/ 2890006 w 3543300"/>
                  <a:gd name="connsiteY128" fmla="*/ 395201 h 2660499"/>
                  <a:gd name="connsiteX129" fmla="*/ 2917473 w 3543300"/>
                  <a:gd name="connsiteY129" fmla="*/ 409678 h 2660499"/>
                  <a:gd name="connsiteX130" fmla="*/ 2940093 w 3543300"/>
                  <a:gd name="connsiteY130" fmla="*/ 428980 h 2660499"/>
                  <a:gd name="connsiteX131" fmla="*/ 2962714 w 3543300"/>
                  <a:gd name="connsiteY131" fmla="*/ 455252 h 2660499"/>
                  <a:gd name="connsiteX132" fmla="*/ 2990720 w 3543300"/>
                  <a:gd name="connsiteY132" fmla="*/ 501362 h 2660499"/>
                  <a:gd name="connsiteX133" fmla="*/ 3022496 w 3543300"/>
                  <a:gd name="connsiteY133" fmla="*/ 485813 h 2660499"/>
                  <a:gd name="connsiteX134" fmla="*/ 3030574 w 3543300"/>
                  <a:gd name="connsiteY134" fmla="*/ 514766 h 2660499"/>
                  <a:gd name="connsiteX135" fmla="*/ 3019803 w 3543300"/>
                  <a:gd name="connsiteY135" fmla="*/ 556587 h 2660499"/>
                  <a:gd name="connsiteX136" fmla="*/ 3031113 w 3543300"/>
                  <a:gd name="connsiteY136" fmla="*/ 617174 h 2660499"/>
                  <a:gd name="connsiteX137" fmla="*/ 3066121 w 3543300"/>
                  <a:gd name="connsiteY137" fmla="*/ 631650 h 2660499"/>
                  <a:gd name="connsiteX138" fmla="*/ 3105437 w 3543300"/>
                  <a:gd name="connsiteY138" fmla="*/ 687947 h 2660499"/>
                  <a:gd name="connsiteX139" fmla="*/ 3158217 w 3543300"/>
                  <a:gd name="connsiteY139" fmla="*/ 642910 h 2660499"/>
                  <a:gd name="connsiteX140" fmla="*/ 3150139 w 3543300"/>
                  <a:gd name="connsiteY140" fmla="*/ 622535 h 2660499"/>
                  <a:gd name="connsiteX141" fmla="*/ 3182453 w 3543300"/>
                  <a:gd name="connsiteY141" fmla="*/ 556051 h 2660499"/>
                  <a:gd name="connsiteX142" fmla="*/ 3198611 w 3543300"/>
                  <a:gd name="connsiteY142" fmla="*/ 559268 h 2660499"/>
                  <a:gd name="connsiteX143" fmla="*/ 3199149 w 3543300"/>
                  <a:gd name="connsiteY143" fmla="*/ 582323 h 2660499"/>
                  <a:gd name="connsiteX144" fmla="*/ 3230925 w 3543300"/>
                  <a:gd name="connsiteY144" fmla="*/ 617174 h 2660499"/>
                  <a:gd name="connsiteX145" fmla="*/ 3237927 w 3543300"/>
                  <a:gd name="connsiteY145" fmla="*/ 650952 h 2660499"/>
                  <a:gd name="connsiteX146" fmla="*/ 3251930 w 3543300"/>
                  <a:gd name="connsiteY146" fmla="*/ 674007 h 2660499"/>
                  <a:gd name="connsiteX147" fmla="*/ 3247621 w 3543300"/>
                  <a:gd name="connsiteY147" fmla="*/ 707786 h 2660499"/>
                  <a:gd name="connsiteX148" fmla="*/ 3279936 w 3543300"/>
                  <a:gd name="connsiteY148" fmla="*/ 723871 h 2660499"/>
                  <a:gd name="connsiteX149" fmla="*/ 3265394 w 3543300"/>
                  <a:gd name="connsiteY149" fmla="*/ 754432 h 2660499"/>
                  <a:gd name="connsiteX150" fmla="*/ 3268087 w 3543300"/>
                  <a:gd name="connsiteY150" fmla="*/ 773734 h 2660499"/>
                  <a:gd name="connsiteX151" fmla="*/ 3289630 w 3543300"/>
                  <a:gd name="connsiteY151" fmla="*/ 794108 h 2660499"/>
                  <a:gd name="connsiteX152" fmla="*/ 3303633 w 3543300"/>
                  <a:gd name="connsiteY152" fmla="*/ 817163 h 2660499"/>
                  <a:gd name="connsiteX153" fmla="*/ 3337563 w 3543300"/>
                  <a:gd name="connsiteY153" fmla="*/ 829495 h 2660499"/>
                  <a:gd name="connsiteX154" fmla="*/ 3347796 w 3543300"/>
                  <a:gd name="connsiteY154" fmla="*/ 843972 h 2660499"/>
                  <a:gd name="connsiteX155" fmla="*/ 3379572 w 3543300"/>
                  <a:gd name="connsiteY155" fmla="*/ 839682 h 2660499"/>
                  <a:gd name="connsiteX156" fmla="*/ 3394653 w 3543300"/>
                  <a:gd name="connsiteY156" fmla="*/ 868635 h 2660499"/>
                  <a:gd name="connsiteX157" fmla="*/ 3401116 w 3543300"/>
                  <a:gd name="connsiteY157" fmla="*/ 892227 h 2660499"/>
                  <a:gd name="connsiteX158" fmla="*/ 3425352 w 3543300"/>
                  <a:gd name="connsiteY158" fmla="*/ 898661 h 2660499"/>
                  <a:gd name="connsiteX159" fmla="*/ 3445818 w 3543300"/>
                  <a:gd name="connsiteY159" fmla="*/ 926005 h 2660499"/>
                  <a:gd name="connsiteX160" fmla="*/ 3438277 w 3543300"/>
                  <a:gd name="connsiteY160" fmla="*/ 953349 h 2660499"/>
                  <a:gd name="connsiteX161" fmla="*/ 3447433 w 3543300"/>
                  <a:gd name="connsiteY161" fmla="*/ 983911 h 2660499"/>
                  <a:gd name="connsiteX162" fmla="*/ 3447433 w 3543300"/>
                  <a:gd name="connsiteY162" fmla="*/ 1005357 h 2660499"/>
                  <a:gd name="connsiteX163" fmla="*/ 3456050 w 3543300"/>
                  <a:gd name="connsiteY163" fmla="*/ 1019298 h 2660499"/>
                  <a:gd name="connsiteX164" fmla="*/ 3437739 w 3543300"/>
                  <a:gd name="connsiteY164" fmla="*/ 1038600 h 2660499"/>
                  <a:gd name="connsiteX165" fmla="*/ 3447433 w 3543300"/>
                  <a:gd name="connsiteY165" fmla="*/ 1054685 h 2660499"/>
                  <a:gd name="connsiteX166" fmla="*/ 3454435 w 3543300"/>
                  <a:gd name="connsiteY166" fmla="*/ 1082565 h 2660499"/>
                  <a:gd name="connsiteX167" fmla="*/ 3468438 w 3543300"/>
                  <a:gd name="connsiteY167" fmla="*/ 1102939 h 2660499"/>
                  <a:gd name="connsiteX168" fmla="*/ 3475439 w 3543300"/>
                  <a:gd name="connsiteY168" fmla="*/ 1136718 h 2660499"/>
                  <a:gd name="connsiteX169" fmla="*/ 3498059 w 3543300"/>
                  <a:gd name="connsiteY169" fmla="*/ 1140471 h 2660499"/>
                  <a:gd name="connsiteX170" fmla="*/ 3519064 w 3543300"/>
                  <a:gd name="connsiteY170" fmla="*/ 1131892 h 2660499"/>
                  <a:gd name="connsiteX171" fmla="*/ 3534683 w 3543300"/>
                  <a:gd name="connsiteY171" fmla="*/ 1143688 h 2660499"/>
                  <a:gd name="connsiteX172" fmla="*/ 3542761 w 3543300"/>
                  <a:gd name="connsiteY172" fmla="*/ 1178539 h 2660499"/>
                  <a:gd name="connsiteX173" fmla="*/ 3543300 w 3543300"/>
                  <a:gd name="connsiteY173" fmla="*/ 1215534 h 2660499"/>
                  <a:gd name="connsiteX174" fmla="*/ 3527143 w 3543300"/>
                  <a:gd name="connsiteY174" fmla="*/ 1240198 h 2660499"/>
                  <a:gd name="connsiteX175" fmla="*/ 3510447 w 3543300"/>
                  <a:gd name="connsiteY175" fmla="*/ 1247704 h 2660499"/>
                  <a:gd name="connsiteX176" fmla="*/ 3486211 w 3543300"/>
                  <a:gd name="connsiteY176" fmla="*/ 1246632 h 2660499"/>
                  <a:gd name="connsiteX177" fmla="*/ 3478671 w 3543300"/>
                  <a:gd name="connsiteY177" fmla="*/ 1221968 h 2660499"/>
                  <a:gd name="connsiteX178" fmla="*/ 3450665 w 3543300"/>
                  <a:gd name="connsiteY178" fmla="*/ 1230547 h 2660499"/>
                  <a:gd name="connsiteX179" fmla="*/ 3409194 w 3543300"/>
                  <a:gd name="connsiteY179" fmla="*/ 1230011 h 2660499"/>
                  <a:gd name="connsiteX180" fmla="*/ 3398961 w 3543300"/>
                  <a:gd name="connsiteY180" fmla="*/ 1220896 h 2660499"/>
                  <a:gd name="connsiteX181" fmla="*/ 3365031 w 3543300"/>
                  <a:gd name="connsiteY181" fmla="*/ 1226794 h 2660499"/>
                  <a:gd name="connsiteX182" fmla="*/ 3366647 w 3543300"/>
                  <a:gd name="connsiteY182" fmla="*/ 1201058 h 2660499"/>
                  <a:gd name="connsiteX183" fmla="*/ 3403808 w 3543300"/>
                  <a:gd name="connsiteY183" fmla="*/ 1131892 h 2660499"/>
                  <a:gd name="connsiteX184" fmla="*/ 3422120 w 3543300"/>
                  <a:gd name="connsiteY184" fmla="*/ 1078812 h 2660499"/>
                  <a:gd name="connsiteX185" fmla="*/ 3410271 w 3543300"/>
                  <a:gd name="connsiteY185" fmla="*/ 1045034 h 2660499"/>
                  <a:gd name="connsiteX186" fmla="*/ 3386035 w 3543300"/>
                  <a:gd name="connsiteY186" fmla="*/ 1052004 h 2660499"/>
                  <a:gd name="connsiteX187" fmla="*/ 3359107 w 3543300"/>
                  <a:gd name="connsiteY187" fmla="*/ 1082565 h 2660499"/>
                  <a:gd name="connsiteX188" fmla="*/ 3326253 w 3543300"/>
                  <a:gd name="connsiteY188" fmla="*/ 1104548 h 2660499"/>
                  <a:gd name="connsiteX189" fmla="*/ 3290707 w 3543300"/>
                  <a:gd name="connsiteY189" fmla="*/ 1114735 h 2660499"/>
                  <a:gd name="connsiteX190" fmla="*/ 3257315 w 3543300"/>
                  <a:gd name="connsiteY190" fmla="*/ 1106693 h 2660499"/>
                  <a:gd name="connsiteX191" fmla="*/ 3218538 w 3543300"/>
                  <a:gd name="connsiteY191" fmla="*/ 1106693 h 2660499"/>
                  <a:gd name="connsiteX192" fmla="*/ 3199149 w 3543300"/>
                  <a:gd name="connsiteY192" fmla="*/ 1100259 h 2660499"/>
                  <a:gd name="connsiteX193" fmla="*/ 3177606 w 3543300"/>
                  <a:gd name="connsiteY193" fmla="*/ 1098650 h 2660499"/>
                  <a:gd name="connsiteX194" fmla="*/ 3153909 w 3543300"/>
                  <a:gd name="connsiteY194" fmla="*/ 1097042 h 2660499"/>
                  <a:gd name="connsiteX195" fmla="*/ 3128057 w 3543300"/>
                  <a:gd name="connsiteY195" fmla="*/ 1107765 h 2660499"/>
                  <a:gd name="connsiteX196" fmla="*/ 3117824 w 3543300"/>
                  <a:gd name="connsiteY196" fmla="*/ 1124386 h 2660499"/>
                  <a:gd name="connsiteX197" fmla="*/ 3125903 w 3543300"/>
                  <a:gd name="connsiteY197" fmla="*/ 1151194 h 2660499"/>
                  <a:gd name="connsiteX198" fmla="*/ 3163064 w 3543300"/>
                  <a:gd name="connsiteY198" fmla="*/ 1132429 h 2660499"/>
                  <a:gd name="connsiteX199" fmla="*/ 3190532 w 3543300"/>
                  <a:gd name="connsiteY199" fmla="*/ 1143688 h 2660499"/>
                  <a:gd name="connsiteX200" fmla="*/ 3205612 w 3543300"/>
                  <a:gd name="connsiteY200" fmla="*/ 1168888 h 2660499"/>
                  <a:gd name="connsiteX201" fmla="*/ 3205073 w 3543300"/>
                  <a:gd name="connsiteY201" fmla="*/ 1193015 h 2660499"/>
                  <a:gd name="connsiteX202" fmla="*/ 3177606 w 3543300"/>
                  <a:gd name="connsiteY202" fmla="*/ 1195160 h 2660499"/>
                  <a:gd name="connsiteX203" fmla="*/ 3172759 w 3543300"/>
                  <a:gd name="connsiteY203" fmla="*/ 1213926 h 2660499"/>
                  <a:gd name="connsiteX204" fmla="*/ 3195379 w 3543300"/>
                  <a:gd name="connsiteY204" fmla="*/ 1239662 h 2660499"/>
                  <a:gd name="connsiteX205" fmla="*/ 3198611 w 3543300"/>
                  <a:gd name="connsiteY205" fmla="*/ 1263789 h 2660499"/>
                  <a:gd name="connsiteX206" fmla="*/ 3245467 w 3543300"/>
                  <a:gd name="connsiteY206" fmla="*/ 1244487 h 2660499"/>
                  <a:gd name="connsiteX207" fmla="*/ 3282629 w 3543300"/>
                  <a:gd name="connsiteY207" fmla="*/ 1291133 h 2660499"/>
                  <a:gd name="connsiteX208" fmla="*/ 3299324 w 3543300"/>
                  <a:gd name="connsiteY208" fmla="*/ 1259500 h 2660499"/>
                  <a:gd name="connsiteX209" fmla="*/ 3324638 w 3543300"/>
                  <a:gd name="connsiteY209" fmla="*/ 1253066 h 2660499"/>
                  <a:gd name="connsiteX210" fmla="*/ 3332716 w 3543300"/>
                  <a:gd name="connsiteY210" fmla="*/ 1302929 h 2660499"/>
                  <a:gd name="connsiteX211" fmla="*/ 3282629 w 3543300"/>
                  <a:gd name="connsiteY211" fmla="*/ 1335099 h 2660499"/>
                  <a:gd name="connsiteX212" fmla="*/ 3195379 w 3543300"/>
                  <a:gd name="connsiteY212" fmla="*/ 1373703 h 2660499"/>
                  <a:gd name="connsiteX213" fmla="*/ 3166296 w 3543300"/>
                  <a:gd name="connsiteY213" fmla="*/ 1405337 h 2660499"/>
                  <a:gd name="connsiteX214" fmla="*/ 3142060 w 3543300"/>
                  <a:gd name="connsiteY214" fmla="*/ 1388179 h 2660499"/>
                  <a:gd name="connsiteX215" fmla="*/ 3138828 w 3543300"/>
                  <a:gd name="connsiteY215" fmla="*/ 1373167 h 2660499"/>
                  <a:gd name="connsiteX216" fmla="*/ 3189455 w 3543300"/>
                  <a:gd name="connsiteY216" fmla="*/ 1329737 h 2660499"/>
                  <a:gd name="connsiteX217" fmla="*/ 3174913 w 3543300"/>
                  <a:gd name="connsiteY217" fmla="*/ 1318478 h 2660499"/>
                  <a:gd name="connsiteX218" fmla="*/ 3040269 w 3543300"/>
                  <a:gd name="connsiteY218" fmla="*/ 1390860 h 2660499"/>
                  <a:gd name="connsiteX219" fmla="*/ 3012801 w 3543300"/>
                  <a:gd name="connsiteY219" fmla="*/ 1411771 h 2660499"/>
                  <a:gd name="connsiteX220" fmla="*/ 3005261 w 3543300"/>
                  <a:gd name="connsiteY220" fmla="*/ 1440724 h 2660499"/>
                  <a:gd name="connsiteX221" fmla="*/ 3012801 w 3543300"/>
                  <a:gd name="connsiteY221" fmla="*/ 1464851 h 2660499"/>
                  <a:gd name="connsiteX222" fmla="*/ 3029497 w 3543300"/>
                  <a:gd name="connsiteY222" fmla="*/ 1484153 h 2660499"/>
                  <a:gd name="connsiteX223" fmla="*/ 3017649 w 3543300"/>
                  <a:gd name="connsiteY223" fmla="*/ 1491123 h 2660499"/>
                  <a:gd name="connsiteX224" fmla="*/ 2982641 w 3543300"/>
                  <a:gd name="connsiteY224" fmla="*/ 1476647 h 2660499"/>
                  <a:gd name="connsiteX225" fmla="*/ 2976178 w 3543300"/>
                  <a:gd name="connsiteY225" fmla="*/ 1500774 h 2660499"/>
                  <a:gd name="connsiteX226" fmla="*/ 2921243 w 3543300"/>
                  <a:gd name="connsiteY226" fmla="*/ 1526510 h 2660499"/>
                  <a:gd name="connsiteX227" fmla="*/ 2864154 w 3543300"/>
                  <a:gd name="connsiteY227" fmla="*/ 1611224 h 2660499"/>
                  <a:gd name="connsiteX228" fmla="*/ 2835609 w 3543300"/>
                  <a:gd name="connsiteY228" fmla="*/ 1634279 h 2660499"/>
                  <a:gd name="connsiteX229" fmla="*/ 2854460 w 3543300"/>
                  <a:gd name="connsiteY229" fmla="*/ 1651436 h 2660499"/>
                  <a:gd name="connsiteX230" fmla="*/ 2856614 w 3543300"/>
                  <a:gd name="connsiteY230" fmla="*/ 1678781 h 2660499"/>
                  <a:gd name="connsiteX231" fmla="*/ 2847997 w 3543300"/>
                  <a:gd name="connsiteY231" fmla="*/ 1694866 h 2660499"/>
                  <a:gd name="connsiteX232" fmla="*/ 2844765 w 3543300"/>
                  <a:gd name="connsiteY232" fmla="*/ 1708270 h 2660499"/>
                  <a:gd name="connsiteX233" fmla="*/ 2819452 w 3543300"/>
                  <a:gd name="connsiteY233" fmla="*/ 1732397 h 2660499"/>
                  <a:gd name="connsiteX234" fmla="*/ 2810835 w 3543300"/>
                  <a:gd name="connsiteY234" fmla="*/ 1751699 h 2660499"/>
                  <a:gd name="connsiteX235" fmla="*/ 2786599 w 3543300"/>
                  <a:gd name="connsiteY235" fmla="*/ 1760814 h 2660499"/>
                  <a:gd name="connsiteX236" fmla="*/ 2740281 w 3543300"/>
                  <a:gd name="connsiteY236" fmla="*/ 1801026 h 2660499"/>
                  <a:gd name="connsiteX237" fmla="*/ 2691809 w 3543300"/>
                  <a:gd name="connsiteY237" fmla="*/ 1832124 h 2660499"/>
                  <a:gd name="connsiteX238" fmla="*/ 2679961 w 3543300"/>
                  <a:gd name="connsiteY238" fmla="*/ 1903970 h 2660499"/>
                  <a:gd name="connsiteX239" fmla="*/ 2690194 w 3543300"/>
                  <a:gd name="connsiteY239" fmla="*/ 1941502 h 2660499"/>
                  <a:gd name="connsiteX240" fmla="*/ 2709044 w 3543300"/>
                  <a:gd name="connsiteY240" fmla="*/ 1972063 h 2660499"/>
                  <a:gd name="connsiteX241" fmla="*/ 2723585 w 3543300"/>
                  <a:gd name="connsiteY241" fmla="*/ 2021390 h 2660499"/>
                  <a:gd name="connsiteX242" fmla="*/ 2721970 w 3543300"/>
                  <a:gd name="connsiteY242" fmla="*/ 2064820 h 2660499"/>
                  <a:gd name="connsiteX243" fmla="*/ 2712275 w 3543300"/>
                  <a:gd name="connsiteY243" fmla="*/ 2087875 h 2660499"/>
                  <a:gd name="connsiteX244" fmla="*/ 2686424 w 3543300"/>
                  <a:gd name="connsiteY244" fmla="*/ 2093773 h 2660499"/>
                  <a:gd name="connsiteX245" fmla="*/ 2633643 w 3543300"/>
                  <a:gd name="connsiteY245" fmla="*/ 2010131 h 2660499"/>
                  <a:gd name="connsiteX246" fmla="*/ 2631489 w 3543300"/>
                  <a:gd name="connsiteY246" fmla="*/ 1984931 h 2660499"/>
                  <a:gd name="connsiteX247" fmla="*/ 2639567 w 3543300"/>
                  <a:gd name="connsiteY247" fmla="*/ 1965629 h 2660499"/>
                  <a:gd name="connsiteX248" fmla="*/ 2620717 w 3543300"/>
                  <a:gd name="connsiteY248" fmla="*/ 1947400 h 2660499"/>
                  <a:gd name="connsiteX249" fmla="*/ 2599174 w 3543300"/>
                  <a:gd name="connsiteY249" fmla="*/ 1930242 h 2660499"/>
                  <a:gd name="connsiteX250" fmla="*/ 2501153 w 3543300"/>
                  <a:gd name="connsiteY250" fmla="*/ 1913621 h 2660499"/>
                  <a:gd name="connsiteX251" fmla="*/ 2444602 w 3543300"/>
                  <a:gd name="connsiteY251" fmla="*/ 1918447 h 2660499"/>
                  <a:gd name="connsiteX252" fmla="*/ 2402593 w 3543300"/>
                  <a:gd name="connsiteY252" fmla="*/ 1940966 h 2660499"/>
                  <a:gd name="connsiteX253" fmla="*/ 2364893 w 3543300"/>
                  <a:gd name="connsiteY253" fmla="*/ 1933459 h 2660499"/>
                  <a:gd name="connsiteX254" fmla="*/ 2314805 w 3543300"/>
                  <a:gd name="connsiteY254" fmla="*/ 1917374 h 2660499"/>
                  <a:gd name="connsiteX255" fmla="*/ 2262025 w 3543300"/>
                  <a:gd name="connsiteY255" fmla="*/ 1939357 h 2660499"/>
                  <a:gd name="connsiteX256" fmla="*/ 2219477 w 3543300"/>
                  <a:gd name="connsiteY256" fmla="*/ 1966701 h 2660499"/>
                  <a:gd name="connsiteX257" fmla="*/ 2184470 w 3543300"/>
                  <a:gd name="connsiteY257" fmla="*/ 2011739 h 2660499"/>
                  <a:gd name="connsiteX258" fmla="*/ 2183931 w 3543300"/>
                  <a:gd name="connsiteY258" fmla="*/ 2059994 h 2660499"/>
                  <a:gd name="connsiteX259" fmla="*/ 2192010 w 3543300"/>
                  <a:gd name="connsiteY259" fmla="*/ 2074471 h 2660499"/>
                  <a:gd name="connsiteX260" fmla="*/ 2184470 w 3543300"/>
                  <a:gd name="connsiteY260" fmla="*/ 2089483 h 2660499"/>
                  <a:gd name="connsiteX261" fmla="*/ 2177468 w 3543300"/>
                  <a:gd name="connsiteY261" fmla="*/ 2111466 h 2660499"/>
                  <a:gd name="connsiteX262" fmla="*/ 2181238 w 3543300"/>
                  <a:gd name="connsiteY262" fmla="*/ 2132377 h 2660499"/>
                  <a:gd name="connsiteX263" fmla="*/ 2174775 w 3543300"/>
                  <a:gd name="connsiteY263" fmla="*/ 2153823 h 2660499"/>
                  <a:gd name="connsiteX264" fmla="*/ 2171544 w 3543300"/>
                  <a:gd name="connsiteY264" fmla="*/ 2181168 h 2660499"/>
                  <a:gd name="connsiteX265" fmla="*/ 2180699 w 3543300"/>
                  <a:gd name="connsiteY265" fmla="*/ 2206903 h 2660499"/>
                  <a:gd name="connsiteX266" fmla="*/ 2185547 w 3543300"/>
                  <a:gd name="connsiteY266" fmla="*/ 2235320 h 2660499"/>
                  <a:gd name="connsiteX267" fmla="*/ 2204935 w 3543300"/>
                  <a:gd name="connsiteY267" fmla="*/ 2273924 h 2660499"/>
                  <a:gd name="connsiteX268" fmla="*/ 2211937 w 3543300"/>
                  <a:gd name="connsiteY268" fmla="*/ 2295371 h 2660499"/>
                  <a:gd name="connsiteX269" fmla="*/ 2234019 w 3543300"/>
                  <a:gd name="connsiteY269" fmla="*/ 2308239 h 2660499"/>
                  <a:gd name="connsiteX270" fmla="*/ 2253946 w 3543300"/>
                  <a:gd name="connsiteY270" fmla="*/ 2299660 h 2660499"/>
                  <a:gd name="connsiteX271" fmla="*/ 2269565 w 3543300"/>
                  <a:gd name="connsiteY271" fmla="*/ 2309847 h 2660499"/>
                  <a:gd name="connsiteX272" fmla="*/ 2295416 w 3543300"/>
                  <a:gd name="connsiteY272" fmla="*/ 2314136 h 2660499"/>
                  <a:gd name="connsiteX273" fmla="*/ 2316960 w 3543300"/>
                  <a:gd name="connsiteY273" fmla="*/ 2304486 h 2660499"/>
                  <a:gd name="connsiteX274" fmla="*/ 2343888 w 3543300"/>
                  <a:gd name="connsiteY274" fmla="*/ 2300196 h 2660499"/>
                  <a:gd name="connsiteX275" fmla="*/ 2374587 w 3543300"/>
                  <a:gd name="connsiteY275" fmla="*/ 2285720 h 2660499"/>
                  <a:gd name="connsiteX276" fmla="*/ 2391283 w 3543300"/>
                  <a:gd name="connsiteY276" fmla="*/ 2259448 h 2660499"/>
                  <a:gd name="connsiteX277" fmla="*/ 2400978 w 3543300"/>
                  <a:gd name="connsiteY277" fmla="*/ 2230495 h 2660499"/>
                  <a:gd name="connsiteX278" fmla="*/ 2421982 w 3543300"/>
                  <a:gd name="connsiteY278" fmla="*/ 2217627 h 2660499"/>
                  <a:gd name="connsiteX279" fmla="*/ 2445680 w 3543300"/>
                  <a:gd name="connsiteY279" fmla="*/ 2214946 h 2660499"/>
                  <a:gd name="connsiteX280" fmla="*/ 2460221 w 3543300"/>
                  <a:gd name="connsiteY280" fmla="*/ 2202078 h 2660499"/>
                  <a:gd name="connsiteX281" fmla="*/ 2486073 w 3543300"/>
                  <a:gd name="connsiteY281" fmla="*/ 2200469 h 2660499"/>
                  <a:gd name="connsiteX282" fmla="*/ 2508693 w 3543300"/>
                  <a:gd name="connsiteY282" fmla="*/ 2203150 h 2660499"/>
                  <a:gd name="connsiteX283" fmla="*/ 2513540 w 3543300"/>
                  <a:gd name="connsiteY283" fmla="*/ 2225669 h 2660499"/>
                  <a:gd name="connsiteX284" fmla="*/ 2488227 w 3543300"/>
                  <a:gd name="connsiteY284" fmla="*/ 2280358 h 2660499"/>
                  <a:gd name="connsiteX285" fmla="*/ 2486073 w 3543300"/>
                  <a:gd name="connsiteY285" fmla="*/ 2296443 h 2660499"/>
                  <a:gd name="connsiteX286" fmla="*/ 2483380 w 3543300"/>
                  <a:gd name="connsiteY286" fmla="*/ 2313064 h 2660499"/>
                  <a:gd name="connsiteX287" fmla="*/ 2473686 w 3543300"/>
                  <a:gd name="connsiteY287" fmla="*/ 2330758 h 2660499"/>
                  <a:gd name="connsiteX288" fmla="*/ 2463991 w 3543300"/>
                  <a:gd name="connsiteY288" fmla="*/ 2375795 h 2660499"/>
                  <a:gd name="connsiteX289" fmla="*/ 2480148 w 3543300"/>
                  <a:gd name="connsiteY289" fmla="*/ 2381693 h 2660499"/>
                  <a:gd name="connsiteX290" fmla="*/ 2530236 w 3543300"/>
                  <a:gd name="connsiteY290" fmla="*/ 2376868 h 2660499"/>
                  <a:gd name="connsiteX291" fmla="*/ 2568475 w 3543300"/>
                  <a:gd name="connsiteY291" fmla="*/ 2374187 h 2660499"/>
                  <a:gd name="connsiteX292" fmla="*/ 2595943 w 3543300"/>
                  <a:gd name="connsiteY292" fmla="*/ 2382229 h 2660499"/>
                  <a:gd name="connsiteX293" fmla="*/ 2594865 w 3543300"/>
                  <a:gd name="connsiteY293" fmla="*/ 2401531 h 2660499"/>
                  <a:gd name="connsiteX294" fmla="*/ 2615331 w 3543300"/>
                  <a:gd name="connsiteY294" fmla="*/ 2398314 h 2660499"/>
                  <a:gd name="connsiteX295" fmla="*/ 2623410 w 3543300"/>
                  <a:gd name="connsiteY295" fmla="*/ 2413863 h 2660499"/>
                  <a:gd name="connsiteX296" fmla="*/ 2627180 w 3543300"/>
                  <a:gd name="connsiteY296" fmla="*/ 2432093 h 2660499"/>
                  <a:gd name="connsiteX297" fmla="*/ 2625564 w 3543300"/>
                  <a:gd name="connsiteY297" fmla="*/ 2443352 h 2660499"/>
                  <a:gd name="connsiteX298" fmla="*/ 2615331 w 3543300"/>
                  <a:gd name="connsiteY298" fmla="*/ 2451395 h 2660499"/>
                  <a:gd name="connsiteX299" fmla="*/ 2619101 w 3543300"/>
                  <a:gd name="connsiteY299" fmla="*/ 2467480 h 2660499"/>
                  <a:gd name="connsiteX300" fmla="*/ 2617486 w 3543300"/>
                  <a:gd name="connsiteY300" fmla="*/ 2481956 h 2660499"/>
                  <a:gd name="connsiteX301" fmla="*/ 2614254 w 3543300"/>
                  <a:gd name="connsiteY301" fmla="*/ 2500722 h 2660499"/>
                  <a:gd name="connsiteX302" fmla="*/ 2613716 w 3543300"/>
                  <a:gd name="connsiteY302" fmla="*/ 2515198 h 2660499"/>
                  <a:gd name="connsiteX303" fmla="*/ 2621794 w 3543300"/>
                  <a:gd name="connsiteY303" fmla="*/ 2523777 h 2660499"/>
                  <a:gd name="connsiteX304" fmla="*/ 2613716 w 3543300"/>
                  <a:gd name="connsiteY304" fmla="*/ 2530211 h 2660499"/>
                  <a:gd name="connsiteX305" fmla="*/ 2633104 w 3543300"/>
                  <a:gd name="connsiteY305" fmla="*/ 2555947 h 2660499"/>
                  <a:gd name="connsiteX306" fmla="*/ 2644953 w 3543300"/>
                  <a:gd name="connsiteY306" fmla="*/ 2561845 h 2660499"/>
                  <a:gd name="connsiteX307" fmla="*/ 2649800 w 3543300"/>
                  <a:gd name="connsiteY307" fmla="*/ 2566670 h 2660499"/>
                  <a:gd name="connsiteX308" fmla="*/ 2672421 w 3543300"/>
                  <a:gd name="connsiteY308" fmla="*/ 2589725 h 2660499"/>
                  <a:gd name="connsiteX309" fmla="*/ 2695041 w 3543300"/>
                  <a:gd name="connsiteY309" fmla="*/ 2589189 h 2660499"/>
                  <a:gd name="connsiteX310" fmla="*/ 2712814 w 3543300"/>
                  <a:gd name="connsiteY310" fmla="*/ 2582755 h 2660499"/>
                  <a:gd name="connsiteX311" fmla="*/ 2728971 w 3543300"/>
                  <a:gd name="connsiteY311" fmla="*/ 2571496 h 2660499"/>
                  <a:gd name="connsiteX312" fmla="*/ 2748360 w 3543300"/>
                  <a:gd name="connsiteY312" fmla="*/ 2571496 h 2660499"/>
                  <a:gd name="connsiteX313" fmla="*/ 2762363 w 3543300"/>
                  <a:gd name="connsiteY313" fmla="*/ 2578466 h 2660499"/>
                  <a:gd name="connsiteX314" fmla="*/ 2775827 w 3543300"/>
                  <a:gd name="connsiteY314" fmla="*/ 2579538 h 2660499"/>
                  <a:gd name="connsiteX315" fmla="*/ 2785522 w 3543300"/>
                  <a:gd name="connsiteY315" fmla="*/ 2589725 h 2660499"/>
                  <a:gd name="connsiteX316" fmla="*/ 2795216 w 3543300"/>
                  <a:gd name="connsiteY316" fmla="*/ 2594551 h 2660499"/>
                  <a:gd name="connsiteX317" fmla="*/ 2796832 w 3543300"/>
                  <a:gd name="connsiteY317" fmla="*/ 2608491 h 2660499"/>
                  <a:gd name="connsiteX318" fmla="*/ 2805988 w 3543300"/>
                  <a:gd name="connsiteY318" fmla="*/ 2620287 h 2660499"/>
                  <a:gd name="connsiteX319" fmla="*/ 2812451 w 3543300"/>
                  <a:gd name="connsiteY319" fmla="*/ 2639589 h 2660499"/>
                  <a:gd name="connsiteX320" fmla="*/ 2809758 w 3543300"/>
                  <a:gd name="connsiteY320" fmla="*/ 2647631 h 2660499"/>
                  <a:gd name="connsiteX321" fmla="*/ 2804911 w 3543300"/>
                  <a:gd name="connsiteY321" fmla="*/ 2656746 h 2660499"/>
                  <a:gd name="connsiteX322" fmla="*/ 2797909 w 3543300"/>
                  <a:gd name="connsiteY322" fmla="*/ 2660499 h 2660499"/>
                  <a:gd name="connsiteX323" fmla="*/ 2777443 w 3543300"/>
                  <a:gd name="connsiteY323" fmla="*/ 2651921 h 2660499"/>
                  <a:gd name="connsiteX324" fmla="*/ 2773673 w 3543300"/>
                  <a:gd name="connsiteY324" fmla="*/ 2639053 h 2660499"/>
                  <a:gd name="connsiteX325" fmla="*/ 2764517 w 3543300"/>
                  <a:gd name="connsiteY325" fmla="*/ 2629938 h 2660499"/>
                  <a:gd name="connsiteX326" fmla="*/ 2763979 w 3543300"/>
                  <a:gd name="connsiteY326" fmla="*/ 2618678 h 2660499"/>
                  <a:gd name="connsiteX327" fmla="*/ 2770442 w 3543300"/>
                  <a:gd name="connsiteY327" fmla="*/ 2610636 h 2660499"/>
                  <a:gd name="connsiteX328" fmla="*/ 2767210 w 3543300"/>
                  <a:gd name="connsiteY328" fmla="*/ 2600449 h 2660499"/>
                  <a:gd name="connsiteX329" fmla="*/ 2751591 w 3543300"/>
                  <a:gd name="connsiteY329" fmla="*/ 2599376 h 2660499"/>
                  <a:gd name="connsiteX330" fmla="*/ 2732203 w 3543300"/>
                  <a:gd name="connsiteY330" fmla="*/ 2589725 h 2660499"/>
                  <a:gd name="connsiteX331" fmla="*/ 2717661 w 3543300"/>
                  <a:gd name="connsiteY331" fmla="*/ 2605810 h 2660499"/>
                  <a:gd name="connsiteX332" fmla="*/ 2709582 w 3543300"/>
                  <a:gd name="connsiteY332" fmla="*/ 2619751 h 2660499"/>
                  <a:gd name="connsiteX333" fmla="*/ 2697734 w 3543300"/>
                  <a:gd name="connsiteY333" fmla="*/ 2626185 h 2660499"/>
                  <a:gd name="connsiteX334" fmla="*/ 2709044 w 3543300"/>
                  <a:gd name="connsiteY334" fmla="*/ 2641197 h 2660499"/>
                  <a:gd name="connsiteX335" fmla="*/ 2699888 w 3543300"/>
                  <a:gd name="connsiteY335" fmla="*/ 2652457 h 2660499"/>
                  <a:gd name="connsiteX336" fmla="*/ 2671882 w 3543300"/>
                  <a:gd name="connsiteY336" fmla="*/ 2655138 h 2660499"/>
                  <a:gd name="connsiteX337" fmla="*/ 2662188 w 3543300"/>
                  <a:gd name="connsiteY337" fmla="*/ 2639053 h 2660499"/>
                  <a:gd name="connsiteX338" fmla="*/ 2643337 w 3543300"/>
                  <a:gd name="connsiteY338" fmla="*/ 2632619 h 2660499"/>
                  <a:gd name="connsiteX339" fmla="*/ 2623949 w 3543300"/>
                  <a:gd name="connsiteY339" fmla="*/ 2631546 h 2660499"/>
                  <a:gd name="connsiteX340" fmla="*/ 2611023 w 3543300"/>
                  <a:gd name="connsiteY340" fmla="*/ 2629938 h 2660499"/>
                  <a:gd name="connsiteX341" fmla="*/ 2604560 w 3543300"/>
                  <a:gd name="connsiteY341" fmla="*/ 2609027 h 2660499"/>
                  <a:gd name="connsiteX342" fmla="*/ 2598097 w 3543300"/>
                  <a:gd name="connsiteY342" fmla="*/ 2592406 h 2660499"/>
                  <a:gd name="connsiteX343" fmla="*/ 2592711 w 3543300"/>
                  <a:gd name="connsiteY343" fmla="*/ 2584900 h 2660499"/>
                  <a:gd name="connsiteX344" fmla="*/ 2586248 w 3543300"/>
                  <a:gd name="connsiteY344" fmla="*/ 2573104 h 2660499"/>
                  <a:gd name="connsiteX345" fmla="*/ 2577092 w 3543300"/>
                  <a:gd name="connsiteY345" fmla="*/ 2573640 h 2660499"/>
                  <a:gd name="connsiteX346" fmla="*/ 2570091 w 3543300"/>
                  <a:gd name="connsiteY346" fmla="*/ 2577930 h 2660499"/>
                  <a:gd name="connsiteX347" fmla="*/ 2557704 w 3543300"/>
                  <a:gd name="connsiteY347" fmla="*/ 2574713 h 2660499"/>
                  <a:gd name="connsiteX348" fmla="*/ 2550702 w 3543300"/>
                  <a:gd name="connsiteY348" fmla="*/ 2568279 h 2660499"/>
                  <a:gd name="connsiteX349" fmla="*/ 2538315 w 3543300"/>
                  <a:gd name="connsiteY349" fmla="*/ 2553802 h 2660499"/>
                  <a:gd name="connsiteX350" fmla="*/ 2536160 w 3543300"/>
                  <a:gd name="connsiteY350" fmla="*/ 2538254 h 2660499"/>
                  <a:gd name="connsiteX351" fmla="*/ 2538315 w 3543300"/>
                  <a:gd name="connsiteY351" fmla="*/ 2524849 h 2660499"/>
                  <a:gd name="connsiteX352" fmla="*/ 2527005 w 3543300"/>
                  <a:gd name="connsiteY352" fmla="*/ 2518415 h 2660499"/>
                  <a:gd name="connsiteX353" fmla="*/ 2515695 w 3543300"/>
                  <a:gd name="connsiteY353" fmla="*/ 2502330 h 2660499"/>
                  <a:gd name="connsiteX354" fmla="*/ 2502230 w 3543300"/>
                  <a:gd name="connsiteY354" fmla="*/ 2493216 h 2660499"/>
                  <a:gd name="connsiteX355" fmla="*/ 2484457 w 3543300"/>
                  <a:gd name="connsiteY355" fmla="*/ 2481956 h 2660499"/>
                  <a:gd name="connsiteX356" fmla="*/ 2461837 w 3543300"/>
                  <a:gd name="connsiteY356" fmla="*/ 2477131 h 2660499"/>
                  <a:gd name="connsiteX357" fmla="*/ 2434908 w 3543300"/>
                  <a:gd name="connsiteY357" fmla="*/ 2471769 h 2660499"/>
                  <a:gd name="connsiteX358" fmla="*/ 2411749 w 3543300"/>
                  <a:gd name="connsiteY358" fmla="*/ 2465335 h 2660499"/>
                  <a:gd name="connsiteX359" fmla="*/ 2404209 w 3543300"/>
                  <a:gd name="connsiteY359" fmla="*/ 2453003 h 2660499"/>
                  <a:gd name="connsiteX360" fmla="*/ 2384282 w 3543300"/>
                  <a:gd name="connsiteY360" fmla="*/ 2457829 h 2660499"/>
                  <a:gd name="connsiteX361" fmla="*/ 2362200 w 3543300"/>
                  <a:gd name="connsiteY361" fmla="*/ 2452467 h 2660499"/>
                  <a:gd name="connsiteX362" fmla="*/ 2340657 w 3543300"/>
                  <a:gd name="connsiteY362" fmla="*/ 2432093 h 2660499"/>
                  <a:gd name="connsiteX363" fmla="*/ 2322884 w 3543300"/>
                  <a:gd name="connsiteY363" fmla="*/ 2412791 h 2660499"/>
                  <a:gd name="connsiteX364" fmla="*/ 2310497 w 3543300"/>
                  <a:gd name="connsiteY364" fmla="*/ 2403140 h 2660499"/>
                  <a:gd name="connsiteX365" fmla="*/ 2286261 w 3543300"/>
                  <a:gd name="connsiteY365" fmla="*/ 2389736 h 2660499"/>
                  <a:gd name="connsiteX366" fmla="*/ 2278182 w 3543300"/>
                  <a:gd name="connsiteY366" fmla="*/ 2383302 h 2660499"/>
                  <a:gd name="connsiteX367" fmla="*/ 2263640 w 3543300"/>
                  <a:gd name="connsiteY367" fmla="*/ 2380085 h 2660499"/>
                  <a:gd name="connsiteX368" fmla="*/ 2240482 w 3543300"/>
                  <a:gd name="connsiteY368" fmla="*/ 2389736 h 2660499"/>
                  <a:gd name="connsiteX369" fmla="*/ 2230787 w 3543300"/>
                  <a:gd name="connsiteY369" fmla="*/ 2396706 h 2660499"/>
                  <a:gd name="connsiteX370" fmla="*/ 2216246 w 3543300"/>
                  <a:gd name="connsiteY370" fmla="*/ 2405821 h 2660499"/>
                  <a:gd name="connsiteX371" fmla="*/ 2173159 w 3543300"/>
                  <a:gd name="connsiteY371" fmla="*/ 2380085 h 2660499"/>
                  <a:gd name="connsiteX372" fmla="*/ 2142461 w 3543300"/>
                  <a:gd name="connsiteY372" fmla="*/ 2378476 h 2660499"/>
                  <a:gd name="connsiteX373" fmla="*/ 2120917 w 3543300"/>
                  <a:gd name="connsiteY373" fmla="*/ 2375259 h 2660499"/>
                  <a:gd name="connsiteX374" fmla="*/ 2078908 w 3543300"/>
                  <a:gd name="connsiteY374" fmla="*/ 2351668 h 2660499"/>
                  <a:gd name="connsiteX375" fmla="*/ 2030436 w 3543300"/>
                  <a:gd name="connsiteY375" fmla="*/ 2331830 h 2660499"/>
                  <a:gd name="connsiteX376" fmla="*/ 2011586 w 3543300"/>
                  <a:gd name="connsiteY376" fmla="*/ 2313064 h 2660499"/>
                  <a:gd name="connsiteX377" fmla="*/ 1980887 w 3543300"/>
                  <a:gd name="connsiteY377" fmla="*/ 2316281 h 2660499"/>
                  <a:gd name="connsiteX378" fmla="*/ 1962576 w 3543300"/>
                  <a:gd name="connsiteY378" fmla="*/ 2288401 h 2660499"/>
                  <a:gd name="connsiteX379" fmla="*/ 1910872 w 3543300"/>
                  <a:gd name="connsiteY379" fmla="*/ 2253014 h 2660499"/>
                  <a:gd name="connsiteX380" fmla="*/ 1914104 w 3543300"/>
                  <a:gd name="connsiteY380" fmla="*/ 2222452 h 2660499"/>
                  <a:gd name="connsiteX381" fmla="*/ 1917874 w 3543300"/>
                  <a:gd name="connsiteY381" fmla="*/ 2197252 h 2660499"/>
                  <a:gd name="connsiteX382" fmla="*/ 1910872 w 3543300"/>
                  <a:gd name="connsiteY382" fmla="*/ 2174197 h 2660499"/>
                  <a:gd name="connsiteX383" fmla="*/ 1888791 w 3543300"/>
                  <a:gd name="connsiteY383" fmla="*/ 2148998 h 2660499"/>
                  <a:gd name="connsiteX384" fmla="*/ 1872633 w 3543300"/>
                  <a:gd name="connsiteY384" fmla="*/ 2115219 h 2660499"/>
                  <a:gd name="connsiteX385" fmla="*/ 1839780 w 3543300"/>
                  <a:gd name="connsiteY385" fmla="*/ 2097526 h 2660499"/>
                  <a:gd name="connsiteX386" fmla="*/ 1823623 w 3543300"/>
                  <a:gd name="connsiteY386" fmla="*/ 2079296 h 2660499"/>
                  <a:gd name="connsiteX387" fmla="*/ 1804773 w 3543300"/>
                  <a:gd name="connsiteY387" fmla="*/ 2066428 h 2660499"/>
                  <a:gd name="connsiteX388" fmla="*/ 1813928 w 3543300"/>
                  <a:gd name="connsiteY388" fmla="*/ 2044445 h 2660499"/>
                  <a:gd name="connsiteX389" fmla="*/ 1769227 w 3543300"/>
                  <a:gd name="connsiteY389" fmla="*/ 2021926 h 2660499"/>
                  <a:gd name="connsiteX390" fmla="*/ 1761148 w 3543300"/>
                  <a:gd name="connsiteY390" fmla="*/ 1997799 h 2660499"/>
                  <a:gd name="connsiteX391" fmla="*/ 1743375 w 3543300"/>
                  <a:gd name="connsiteY391" fmla="*/ 1979569 h 2660499"/>
                  <a:gd name="connsiteX392" fmla="*/ 1723986 w 3543300"/>
                  <a:gd name="connsiteY392" fmla="*/ 1953834 h 2660499"/>
                  <a:gd name="connsiteX393" fmla="*/ 1711060 w 3543300"/>
                  <a:gd name="connsiteY393" fmla="*/ 1932923 h 2660499"/>
                  <a:gd name="connsiteX394" fmla="*/ 1693287 w 3543300"/>
                  <a:gd name="connsiteY394" fmla="*/ 1925417 h 2660499"/>
                  <a:gd name="connsiteX395" fmla="*/ 1689517 w 3543300"/>
                  <a:gd name="connsiteY395" fmla="*/ 1894855 h 2660499"/>
                  <a:gd name="connsiteX396" fmla="*/ 1673898 w 3543300"/>
                  <a:gd name="connsiteY396" fmla="*/ 1875017 h 2660499"/>
                  <a:gd name="connsiteX397" fmla="*/ 1670128 w 3543300"/>
                  <a:gd name="connsiteY397" fmla="*/ 1862149 h 2660499"/>
                  <a:gd name="connsiteX398" fmla="*/ 1648047 w 3543300"/>
                  <a:gd name="connsiteY398" fmla="*/ 1860541 h 2660499"/>
                  <a:gd name="connsiteX399" fmla="*/ 1641045 w 3543300"/>
                  <a:gd name="connsiteY399" fmla="*/ 1870728 h 2660499"/>
                  <a:gd name="connsiteX400" fmla="*/ 1643199 w 3543300"/>
                  <a:gd name="connsiteY400" fmla="*/ 1883060 h 2660499"/>
                  <a:gd name="connsiteX401" fmla="*/ 1654510 w 3543300"/>
                  <a:gd name="connsiteY401" fmla="*/ 1894319 h 2660499"/>
                  <a:gd name="connsiteX402" fmla="*/ 1658818 w 3543300"/>
                  <a:gd name="connsiteY402" fmla="*/ 1913621 h 2660499"/>
                  <a:gd name="connsiteX403" fmla="*/ 1668513 w 3543300"/>
                  <a:gd name="connsiteY403" fmla="*/ 1931315 h 2660499"/>
                  <a:gd name="connsiteX404" fmla="*/ 1691133 w 3543300"/>
                  <a:gd name="connsiteY404" fmla="*/ 1952761 h 2660499"/>
                  <a:gd name="connsiteX405" fmla="*/ 1706213 w 3543300"/>
                  <a:gd name="connsiteY405" fmla="*/ 1974744 h 2660499"/>
                  <a:gd name="connsiteX406" fmla="*/ 1723986 w 3543300"/>
                  <a:gd name="connsiteY406" fmla="*/ 2005305 h 2660499"/>
                  <a:gd name="connsiteX407" fmla="*/ 1744991 w 3543300"/>
                  <a:gd name="connsiteY407" fmla="*/ 2033186 h 2660499"/>
                  <a:gd name="connsiteX408" fmla="*/ 1752531 w 3543300"/>
                  <a:gd name="connsiteY408" fmla="*/ 2058922 h 2660499"/>
                  <a:gd name="connsiteX409" fmla="*/ 1769227 w 3543300"/>
                  <a:gd name="connsiteY409" fmla="*/ 2074471 h 2660499"/>
                  <a:gd name="connsiteX410" fmla="*/ 1769227 w 3543300"/>
                  <a:gd name="connsiteY410" fmla="*/ 2090556 h 2660499"/>
                  <a:gd name="connsiteX411" fmla="*/ 1817698 w 3543300"/>
                  <a:gd name="connsiteY411" fmla="*/ 2148461 h 2660499"/>
                  <a:gd name="connsiteX412" fmla="*/ 1811236 w 3543300"/>
                  <a:gd name="connsiteY412" fmla="*/ 2163474 h 2660499"/>
                  <a:gd name="connsiteX413" fmla="*/ 1794540 w 3543300"/>
                  <a:gd name="connsiteY413" fmla="*/ 2158649 h 2660499"/>
                  <a:gd name="connsiteX414" fmla="*/ 1744991 w 3543300"/>
                  <a:gd name="connsiteY414" fmla="*/ 2113075 h 2660499"/>
                  <a:gd name="connsiteX415" fmla="*/ 1721832 w 3543300"/>
                  <a:gd name="connsiteY415" fmla="*/ 2108249 h 2660499"/>
                  <a:gd name="connsiteX416" fmla="*/ 1726679 w 3543300"/>
                  <a:gd name="connsiteY416" fmla="*/ 2087875 h 2660499"/>
                  <a:gd name="connsiteX417" fmla="*/ 1733142 w 3543300"/>
                  <a:gd name="connsiteY417" fmla="*/ 2069645 h 2660499"/>
                  <a:gd name="connsiteX418" fmla="*/ 1711060 w 3543300"/>
                  <a:gd name="connsiteY418" fmla="*/ 2065356 h 2660499"/>
                  <a:gd name="connsiteX419" fmla="*/ 1699750 w 3543300"/>
                  <a:gd name="connsiteY419" fmla="*/ 2046054 h 2660499"/>
                  <a:gd name="connsiteX420" fmla="*/ 1685208 w 3543300"/>
                  <a:gd name="connsiteY420" fmla="*/ 2034794 h 2660499"/>
                  <a:gd name="connsiteX421" fmla="*/ 1672283 w 3543300"/>
                  <a:gd name="connsiteY421" fmla="*/ 2029433 h 2660499"/>
                  <a:gd name="connsiteX422" fmla="*/ 1657741 w 3543300"/>
                  <a:gd name="connsiteY422" fmla="*/ 2028360 h 2660499"/>
                  <a:gd name="connsiteX423" fmla="*/ 1642661 w 3543300"/>
                  <a:gd name="connsiteY423" fmla="*/ 2006914 h 2660499"/>
                  <a:gd name="connsiteX424" fmla="*/ 1663665 w 3543300"/>
                  <a:gd name="connsiteY424" fmla="*/ 1991365 h 2660499"/>
                  <a:gd name="connsiteX425" fmla="*/ 1671744 w 3543300"/>
                  <a:gd name="connsiteY425" fmla="*/ 1978497 h 2660499"/>
                  <a:gd name="connsiteX426" fmla="*/ 1657202 w 3543300"/>
                  <a:gd name="connsiteY426" fmla="*/ 1957587 h 2660499"/>
                  <a:gd name="connsiteX427" fmla="*/ 1630274 w 3543300"/>
                  <a:gd name="connsiteY427" fmla="*/ 1947936 h 2660499"/>
                  <a:gd name="connsiteX428" fmla="*/ 1618963 w 3543300"/>
                  <a:gd name="connsiteY428" fmla="*/ 1929706 h 2660499"/>
                  <a:gd name="connsiteX429" fmla="*/ 1617348 w 3543300"/>
                  <a:gd name="connsiteY429" fmla="*/ 1905579 h 2660499"/>
                  <a:gd name="connsiteX430" fmla="*/ 1606038 w 3543300"/>
                  <a:gd name="connsiteY430" fmla="*/ 1881987 h 2660499"/>
                  <a:gd name="connsiteX431" fmla="*/ 1592573 w 3543300"/>
                  <a:gd name="connsiteY431" fmla="*/ 1859468 h 2660499"/>
                  <a:gd name="connsiteX432" fmla="*/ 1589342 w 3543300"/>
                  <a:gd name="connsiteY432" fmla="*/ 1840166 h 2660499"/>
                  <a:gd name="connsiteX433" fmla="*/ 1581802 w 3543300"/>
                  <a:gd name="connsiteY433" fmla="*/ 1819256 h 2660499"/>
                  <a:gd name="connsiteX434" fmla="*/ 1508555 w 3543300"/>
                  <a:gd name="connsiteY434" fmla="*/ 1768857 h 2660499"/>
                  <a:gd name="connsiteX435" fmla="*/ 1457390 w 3543300"/>
                  <a:gd name="connsiteY435" fmla="*/ 1736687 h 2660499"/>
                  <a:gd name="connsiteX436" fmla="*/ 1428307 w 3543300"/>
                  <a:gd name="connsiteY436" fmla="*/ 1675564 h 2660499"/>
                  <a:gd name="connsiteX437" fmla="*/ 1392222 w 3543300"/>
                  <a:gd name="connsiteY437" fmla="*/ 1640177 h 2660499"/>
                  <a:gd name="connsiteX438" fmla="*/ 1363139 w 3543300"/>
                  <a:gd name="connsiteY438" fmla="*/ 1553854 h 2660499"/>
                  <a:gd name="connsiteX439" fmla="*/ 1358831 w 3543300"/>
                  <a:gd name="connsiteY439" fmla="*/ 1480936 h 2660499"/>
                  <a:gd name="connsiteX440" fmla="*/ 1340519 w 3543300"/>
                  <a:gd name="connsiteY440" fmla="*/ 1418741 h 2660499"/>
                  <a:gd name="connsiteX441" fmla="*/ 1363678 w 3543300"/>
                  <a:gd name="connsiteY441" fmla="*/ 1388179 h 2660499"/>
                  <a:gd name="connsiteX442" fmla="*/ 1371218 w 3543300"/>
                  <a:gd name="connsiteY442" fmla="*/ 1265397 h 2660499"/>
                  <a:gd name="connsiteX443" fmla="*/ 1337826 w 3543300"/>
                  <a:gd name="connsiteY443" fmla="*/ 1191407 h 2660499"/>
                  <a:gd name="connsiteX444" fmla="*/ 1308204 w 3543300"/>
                  <a:gd name="connsiteY444" fmla="*/ 1153339 h 2660499"/>
                  <a:gd name="connsiteX445" fmla="*/ 1250038 w 3543300"/>
                  <a:gd name="connsiteY445" fmla="*/ 1116344 h 2660499"/>
                  <a:gd name="connsiteX446" fmla="*/ 1250038 w 3543300"/>
                  <a:gd name="connsiteY446" fmla="*/ 1052004 h 2660499"/>
                  <a:gd name="connsiteX447" fmla="*/ 1224186 w 3543300"/>
                  <a:gd name="connsiteY447" fmla="*/ 1006430 h 2660499"/>
                  <a:gd name="connsiteX448" fmla="*/ 1182177 w 3543300"/>
                  <a:gd name="connsiteY448" fmla="*/ 964609 h 2660499"/>
                  <a:gd name="connsiteX449" fmla="*/ 1162789 w 3543300"/>
                  <a:gd name="connsiteY449" fmla="*/ 880967 h 2660499"/>
                  <a:gd name="connsiteX450" fmla="*/ 1099775 w 3543300"/>
                  <a:gd name="connsiteY450" fmla="*/ 902414 h 2660499"/>
                  <a:gd name="connsiteX451" fmla="*/ 1079309 w 3543300"/>
                  <a:gd name="connsiteY451" fmla="*/ 879895 h 2660499"/>
                  <a:gd name="connsiteX452" fmla="*/ 1067460 w 3543300"/>
                  <a:gd name="connsiteY452" fmla="*/ 837538 h 2660499"/>
                  <a:gd name="connsiteX453" fmla="*/ 1025990 w 3543300"/>
                  <a:gd name="connsiteY453" fmla="*/ 781240 h 2660499"/>
                  <a:gd name="connsiteX454" fmla="*/ 962976 w 3543300"/>
                  <a:gd name="connsiteY454" fmla="*/ 678297 h 2660499"/>
                  <a:gd name="connsiteX455" fmla="*/ 912889 w 3543300"/>
                  <a:gd name="connsiteY455" fmla="*/ 631650 h 2660499"/>
                  <a:gd name="connsiteX456" fmla="*/ 805712 w 3543300"/>
                  <a:gd name="connsiteY456" fmla="*/ 588221 h 2660499"/>
                  <a:gd name="connsiteX457" fmla="*/ 754008 w 3543300"/>
                  <a:gd name="connsiteY457" fmla="*/ 583395 h 2660499"/>
                  <a:gd name="connsiteX458" fmla="*/ 709306 w 3543300"/>
                  <a:gd name="connsiteY458" fmla="*/ 572672 h 2660499"/>
                  <a:gd name="connsiteX459" fmla="*/ 684532 w 3543300"/>
                  <a:gd name="connsiteY459" fmla="*/ 538894 h 2660499"/>
                  <a:gd name="connsiteX460" fmla="*/ 644677 w 3543300"/>
                  <a:gd name="connsiteY460" fmla="*/ 543719 h 2660499"/>
                  <a:gd name="connsiteX461" fmla="*/ 652756 w 3543300"/>
                  <a:gd name="connsiteY461" fmla="*/ 569455 h 2660499"/>
                  <a:gd name="connsiteX462" fmla="*/ 667297 w 3543300"/>
                  <a:gd name="connsiteY462" fmla="*/ 593582 h 2660499"/>
                  <a:gd name="connsiteX463" fmla="*/ 628520 w 3543300"/>
                  <a:gd name="connsiteY463" fmla="*/ 595191 h 2660499"/>
                  <a:gd name="connsiteX464" fmla="*/ 605900 w 3543300"/>
                  <a:gd name="connsiteY464" fmla="*/ 608059 h 2660499"/>
                  <a:gd name="connsiteX465" fmla="*/ 535885 w 3543300"/>
                  <a:gd name="connsiteY465" fmla="*/ 633795 h 2660499"/>
                  <a:gd name="connsiteX466" fmla="*/ 494414 w 3543300"/>
                  <a:gd name="connsiteY466" fmla="*/ 591438 h 2660499"/>
                  <a:gd name="connsiteX467" fmla="*/ 445404 w 3543300"/>
                  <a:gd name="connsiteY467" fmla="*/ 627361 h 2660499"/>
                  <a:gd name="connsiteX468" fmla="*/ 492260 w 3543300"/>
                  <a:gd name="connsiteY468" fmla="*/ 638084 h 2660499"/>
                  <a:gd name="connsiteX469" fmla="*/ 471255 w 3543300"/>
                  <a:gd name="connsiteY469" fmla="*/ 665965 h 2660499"/>
                  <a:gd name="connsiteX470" fmla="*/ 436248 w 3543300"/>
                  <a:gd name="connsiteY470" fmla="*/ 702960 h 2660499"/>
                  <a:gd name="connsiteX471" fmla="*/ 402317 w 3543300"/>
                  <a:gd name="connsiteY471" fmla="*/ 724943 h 2660499"/>
                  <a:gd name="connsiteX472" fmla="*/ 373234 w 3543300"/>
                  <a:gd name="connsiteY472" fmla="*/ 754432 h 2660499"/>
                  <a:gd name="connsiteX473" fmla="*/ 334457 w 3543300"/>
                  <a:gd name="connsiteY473" fmla="*/ 784457 h 2660499"/>
                  <a:gd name="connsiteX474" fmla="*/ 303219 w 3543300"/>
                  <a:gd name="connsiteY474" fmla="*/ 824670 h 2660499"/>
                  <a:gd name="connsiteX475" fmla="*/ 254747 w 3543300"/>
                  <a:gd name="connsiteY475" fmla="*/ 840755 h 2660499"/>
                  <a:gd name="connsiteX476" fmla="*/ 216508 w 3543300"/>
                  <a:gd name="connsiteY476" fmla="*/ 867027 h 2660499"/>
                  <a:gd name="connsiteX477" fmla="*/ 167498 w 3543300"/>
                  <a:gd name="connsiteY477" fmla="*/ 895444 h 2660499"/>
                  <a:gd name="connsiteX478" fmla="*/ 50088 w 3543300"/>
                  <a:gd name="connsiteY478" fmla="*/ 955494 h 2660499"/>
                  <a:gd name="connsiteX479" fmla="*/ 0 w 3543300"/>
                  <a:gd name="connsiteY479" fmla="*/ 972651 h 2660499"/>
                  <a:gd name="connsiteX480" fmla="*/ 0 w 3543300"/>
                  <a:gd name="connsiteY480" fmla="*/ 947452 h 2660499"/>
                  <a:gd name="connsiteX481" fmla="*/ 69477 w 3543300"/>
                  <a:gd name="connsiteY481" fmla="*/ 931367 h 2660499"/>
                  <a:gd name="connsiteX482" fmla="*/ 135183 w 3543300"/>
                  <a:gd name="connsiteY482" fmla="*/ 867027 h 2660499"/>
                  <a:gd name="connsiteX483" fmla="*/ 210045 w 3543300"/>
                  <a:gd name="connsiteY483" fmla="*/ 824670 h 2660499"/>
                  <a:gd name="connsiteX484" fmla="*/ 285446 w 3543300"/>
                  <a:gd name="connsiteY484" fmla="*/ 773734 h 2660499"/>
                  <a:gd name="connsiteX485" fmla="*/ 322608 w 3543300"/>
                  <a:gd name="connsiteY485" fmla="*/ 739956 h 2660499"/>
                  <a:gd name="connsiteX486" fmla="*/ 342535 w 3543300"/>
                  <a:gd name="connsiteY486" fmla="*/ 706177 h 2660499"/>
                  <a:gd name="connsiteX487" fmla="*/ 343613 w 3543300"/>
                  <a:gd name="connsiteY487" fmla="*/ 681514 h 2660499"/>
                  <a:gd name="connsiteX488" fmla="*/ 316684 w 3543300"/>
                  <a:gd name="connsiteY488" fmla="*/ 662748 h 2660499"/>
                  <a:gd name="connsiteX489" fmla="*/ 285985 w 3543300"/>
                  <a:gd name="connsiteY489" fmla="*/ 676688 h 2660499"/>
                  <a:gd name="connsiteX490" fmla="*/ 250439 w 3543300"/>
                  <a:gd name="connsiteY490" fmla="*/ 686339 h 2660499"/>
                  <a:gd name="connsiteX491" fmla="*/ 219740 w 3543300"/>
                  <a:gd name="connsiteY491" fmla="*/ 657922 h 2660499"/>
                  <a:gd name="connsiteX492" fmla="*/ 235897 w 3543300"/>
                  <a:gd name="connsiteY492" fmla="*/ 622535 h 2660499"/>
                  <a:gd name="connsiteX493" fmla="*/ 220817 w 3543300"/>
                  <a:gd name="connsiteY493" fmla="*/ 591974 h 2660499"/>
                  <a:gd name="connsiteX494" fmla="*/ 178808 w 3543300"/>
                  <a:gd name="connsiteY494" fmla="*/ 604306 h 2660499"/>
                  <a:gd name="connsiteX495" fmla="*/ 148647 w 3543300"/>
                  <a:gd name="connsiteY495" fmla="*/ 595191 h 2660499"/>
                  <a:gd name="connsiteX496" fmla="*/ 122257 w 3543300"/>
                  <a:gd name="connsiteY496" fmla="*/ 596263 h 2660499"/>
                  <a:gd name="connsiteX497" fmla="*/ 112563 w 3543300"/>
                  <a:gd name="connsiteY497" fmla="*/ 615565 h 2660499"/>
                  <a:gd name="connsiteX498" fmla="*/ 85095 w 3543300"/>
                  <a:gd name="connsiteY498" fmla="*/ 610740 h 2660499"/>
                  <a:gd name="connsiteX499" fmla="*/ 78632 w 3543300"/>
                  <a:gd name="connsiteY499" fmla="*/ 576961 h 2660499"/>
                  <a:gd name="connsiteX500" fmla="*/ 127104 w 3543300"/>
                  <a:gd name="connsiteY500" fmla="*/ 566238 h 2660499"/>
                  <a:gd name="connsiteX501" fmla="*/ 119026 w 3543300"/>
                  <a:gd name="connsiteY501" fmla="*/ 517447 h 2660499"/>
                  <a:gd name="connsiteX502" fmla="*/ 86711 w 3543300"/>
                  <a:gd name="connsiteY502" fmla="*/ 495464 h 2660499"/>
                  <a:gd name="connsiteX503" fmla="*/ 107716 w 3543300"/>
                  <a:gd name="connsiteY503" fmla="*/ 463294 h 2660499"/>
                  <a:gd name="connsiteX504" fmla="*/ 147032 w 3543300"/>
                  <a:gd name="connsiteY504" fmla="*/ 382333 h 2660499"/>
                  <a:gd name="connsiteX505" fmla="*/ 185809 w 3543300"/>
                  <a:gd name="connsiteY505" fmla="*/ 393593 h 2660499"/>
                  <a:gd name="connsiteX506" fmla="*/ 203044 w 3543300"/>
                  <a:gd name="connsiteY506" fmla="*/ 357134 h 2660499"/>
                  <a:gd name="connsiteX507" fmla="*/ 261749 w 3543300"/>
                  <a:gd name="connsiteY507" fmla="*/ 342121 h 2660499"/>
                  <a:gd name="connsiteX508" fmla="*/ 248823 w 3543300"/>
                  <a:gd name="connsiteY508" fmla="*/ 300836 h 2660499"/>
                  <a:gd name="connsiteX509" fmla="*/ 215970 w 3543300"/>
                  <a:gd name="connsiteY509" fmla="*/ 290649 h 2660499"/>
                  <a:gd name="connsiteX510" fmla="*/ 194965 w 3543300"/>
                  <a:gd name="connsiteY510" fmla="*/ 307270 h 2660499"/>
                  <a:gd name="connsiteX511" fmla="*/ 151340 w 3543300"/>
                  <a:gd name="connsiteY511" fmla="*/ 298692 h 2660499"/>
                  <a:gd name="connsiteX512" fmla="*/ 103407 w 3543300"/>
                  <a:gd name="connsiteY512" fmla="*/ 299228 h 2660499"/>
                  <a:gd name="connsiteX513" fmla="*/ 77555 w 3543300"/>
                  <a:gd name="connsiteY513" fmla="*/ 252581 h 2660499"/>
                  <a:gd name="connsiteX514" fmla="*/ 43625 w 3543300"/>
                  <a:gd name="connsiteY514" fmla="*/ 217195 h 2660499"/>
                  <a:gd name="connsiteX515" fmla="*/ 67861 w 3543300"/>
                  <a:gd name="connsiteY515" fmla="*/ 187705 h 2660499"/>
                  <a:gd name="connsiteX516" fmla="*/ 93174 w 3543300"/>
                  <a:gd name="connsiteY516" fmla="*/ 165723 h 2660499"/>
                  <a:gd name="connsiteX517" fmla="*/ 103407 w 3543300"/>
                  <a:gd name="connsiteY517" fmla="*/ 148029 h 2660499"/>
                  <a:gd name="connsiteX518" fmla="*/ 168036 w 3543300"/>
                  <a:gd name="connsiteY518" fmla="*/ 133553 h 2660499"/>
                  <a:gd name="connsiteX519" fmla="*/ 174499 w 3543300"/>
                  <a:gd name="connsiteY519" fmla="*/ 166795 h 2660499"/>
                  <a:gd name="connsiteX520" fmla="*/ 206814 w 3543300"/>
                  <a:gd name="connsiteY520" fmla="*/ 181808 h 2660499"/>
                  <a:gd name="connsiteX521" fmla="*/ 248823 w 3543300"/>
                  <a:gd name="connsiteY521" fmla="*/ 160897 h 2660499"/>
                  <a:gd name="connsiteX522" fmla="*/ 115654 w 3543300"/>
                  <a:gd name="connsiteY522" fmla="*/ 34511 h 2660499"/>
                  <a:gd name="connsiteX523" fmla="*/ 97631 w 3543300"/>
                  <a:gd name="connsiteY523" fmla="*/ 8317 h 2660499"/>
                  <a:gd name="connsiteX0" fmla="*/ 2486762 w 3543300"/>
                  <a:gd name="connsiteY0" fmla="*/ 983 h 2660499"/>
                  <a:gd name="connsiteX1" fmla="*/ 2459144 w 3543300"/>
                  <a:gd name="connsiteY1" fmla="*/ 15596 h 2660499"/>
                  <a:gd name="connsiteX2" fmla="*/ 2489304 w 3543300"/>
                  <a:gd name="connsiteY2" fmla="*/ 44549 h 2660499"/>
                  <a:gd name="connsiteX3" fmla="*/ 2504384 w 3543300"/>
                  <a:gd name="connsiteY3" fmla="*/ 38652 h 2660499"/>
                  <a:gd name="connsiteX4" fmla="*/ 2486762 w 3543300"/>
                  <a:gd name="connsiteY4" fmla="*/ 983 h 2660499"/>
                  <a:gd name="connsiteX5" fmla="*/ 97631 w 3543300"/>
                  <a:gd name="connsiteY5" fmla="*/ 8317 h 2660499"/>
                  <a:gd name="connsiteX6" fmla="*/ 3171824 w 3543300"/>
                  <a:gd name="connsiteY6" fmla="*/ 0 h 2660499"/>
                  <a:gd name="connsiteX7" fmla="*/ 3199149 w 3543300"/>
                  <a:gd name="connsiteY7" fmla="*/ 35435 h 2660499"/>
                  <a:gd name="connsiteX8" fmla="*/ 3222847 w 3543300"/>
                  <a:gd name="connsiteY8" fmla="*/ 45085 h 2660499"/>
                  <a:gd name="connsiteX9" fmla="*/ 3226617 w 3543300"/>
                  <a:gd name="connsiteY9" fmla="*/ 67068 h 2660499"/>
                  <a:gd name="connsiteX10" fmla="*/ 3255700 w 3543300"/>
                  <a:gd name="connsiteY10" fmla="*/ 67068 h 2660499"/>
                  <a:gd name="connsiteX11" fmla="*/ 3276166 w 3543300"/>
                  <a:gd name="connsiteY11" fmla="*/ 86906 h 2660499"/>
                  <a:gd name="connsiteX12" fmla="*/ 3278320 w 3543300"/>
                  <a:gd name="connsiteY12" fmla="*/ 115859 h 2660499"/>
                  <a:gd name="connsiteX13" fmla="*/ 3255161 w 3543300"/>
                  <a:gd name="connsiteY13" fmla="*/ 136770 h 2660499"/>
                  <a:gd name="connsiteX14" fmla="*/ 3247621 w 3543300"/>
                  <a:gd name="connsiteY14" fmla="*/ 182880 h 2660499"/>
                  <a:gd name="connsiteX15" fmla="*/ 3220154 w 3543300"/>
                  <a:gd name="connsiteY15" fmla="*/ 192531 h 2660499"/>
                  <a:gd name="connsiteX16" fmla="*/ 3209921 w 3543300"/>
                  <a:gd name="connsiteY16" fmla="*/ 218267 h 2660499"/>
                  <a:gd name="connsiteX17" fmla="*/ 3190532 w 3543300"/>
                  <a:gd name="connsiteY17" fmla="*/ 220412 h 2660499"/>
                  <a:gd name="connsiteX18" fmla="*/ 3158756 w 3543300"/>
                  <a:gd name="connsiteY18" fmla="*/ 202182 h 2660499"/>
                  <a:gd name="connsiteX19" fmla="*/ 3137213 w 3543300"/>
                  <a:gd name="connsiteY19" fmla="*/ 195748 h 2660499"/>
                  <a:gd name="connsiteX20" fmla="*/ 3140983 w 3543300"/>
                  <a:gd name="connsiteY20" fmla="*/ 170548 h 2660499"/>
                  <a:gd name="connsiteX21" fmla="*/ 3117824 w 3543300"/>
                  <a:gd name="connsiteY21" fmla="*/ 136234 h 2660499"/>
                  <a:gd name="connsiteX22" fmla="*/ 3102205 w 3543300"/>
                  <a:gd name="connsiteY22" fmla="*/ 152319 h 2660499"/>
                  <a:gd name="connsiteX23" fmla="*/ 3098974 w 3543300"/>
                  <a:gd name="connsiteY23" fmla="*/ 178054 h 2660499"/>
                  <a:gd name="connsiteX24" fmla="*/ 3111361 w 3543300"/>
                  <a:gd name="connsiteY24" fmla="*/ 211833 h 2660499"/>
                  <a:gd name="connsiteX25" fmla="*/ 3166834 w 3543300"/>
                  <a:gd name="connsiteY25" fmla="*/ 247220 h 2660499"/>
                  <a:gd name="connsiteX26" fmla="*/ 3189455 w 3543300"/>
                  <a:gd name="connsiteY26" fmla="*/ 310487 h 2660499"/>
                  <a:gd name="connsiteX27" fmla="*/ 3193763 w 3543300"/>
                  <a:gd name="connsiteY27" fmla="*/ 335687 h 2660499"/>
                  <a:gd name="connsiteX28" fmla="*/ 3179222 w 3543300"/>
                  <a:gd name="connsiteY28" fmla="*/ 345338 h 2660499"/>
                  <a:gd name="connsiteX29" fmla="*/ 3178145 w 3543300"/>
                  <a:gd name="connsiteY29" fmla="*/ 376436 h 2660499"/>
                  <a:gd name="connsiteX30" fmla="*/ 3188916 w 3543300"/>
                  <a:gd name="connsiteY30" fmla="*/ 391984 h 2660499"/>
                  <a:gd name="connsiteX31" fmla="*/ 3178145 w 3543300"/>
                  <a:gd name="connsiteY31" fmla="*/ 400027 h 2660499"/>
                  <a:gd name="connsiteX32" fmla="*/ 3158217 w 3543300"/>
                  <a:gd name="connsiteY32" fmla="*/ 395201 h 2660499"/>
                  <a:gd name="connsiteX33" fmla="*/ 3119978 w 3543300"/>
                  <a:gd name="connsiteY33" fmla="*/ 366785 h 2660499"/>
                  <a:gd name="connsiteX34" fmla="*/ 3107052 w 3543300"/>
                  <a:gd name="connsiteY34" fmla="*/ 378044 h 2660499"/>
                  <a:gd name="connsiteX35" fmla="*/ 3136136 w 3543300"/>
                  <a:gd name="connsiteY35" fmla="*/ 420937 h 2660499"/>
                  <a:gd name="connsiteX36" fmla="*/ 3122671 w 3543300"/>
                  <a:gd name="connsiteY36" fmla="*/ 440775 h 2660499"/>
                  <a:gd name="connsiteX37" fmla="*/ 3092511 w 3543300"/>
                  <a:gd name="connsiteY37" fmla="*/ 425763 h 2660499"/>
                  <a:gd name="connsiteX38" fmla="*/ 3066659 w 3543300"/>
                  <a:gd name="connsiteY38" fmla="*/ 424690 h 2660499"/>
                  <a:gd name="connsiteX39" fmla="*/ 3021419 w 3543300"/>
                  <a:gd name="connsiteY39" fmla="*/ 389304 h 2660499"/>
                  <a:gd name="connsiteX40" fmla="*/ 2977255 w 3543300"/>
                  <a:gd name="connsiteY40" fmla="*/ 385550 h 2660499"/>
                  <a:gd name="connsiteX41" fmla="*/ 2949788 w 3543300"/>
                  <a:gd name="connsiteY41" fmla="*/ 344266 h 2660499"/>
                  <a:gd name="connsiteX42" fmla="*/ 2904547 w 3543300"/>
                  <a:gd name="connsiteY42" fmla="*/ 326572 h 2660499"/>
                  <a:gd name="connsiteX43" fmla="*/ 2900239 w 3543300"/>
                  <a:gd name="connsiteY43" fmla="*/ 280998 h 2660499"/>
                  <a:gd name="connsiteX44" fmla="*/ 2822145 w 3543300"/>
                  <a:gd name="connsiteY44" fmla="*/ 305662 h 2660499"/>
                  <a:gd name="connsiteX45" fmla="*/ 2788215 w 3543300"/>
                  <a:gd name="connsiteY45" fmla="*/ 296011 h 2660499"/>
                  <a:gd name="connsiteX46" fmla="*/ 2754823 w 3543300"/>
                  <a:gd name="connsiteY46" fmla="*/ 252045 h 2660499"/>
                  <a:gd name="connsiteX47" fmla="*/ 2783906 w 3543300"/>
                  <a:gd name="connsiteY47" fmla="*/ 223628 h 2660499"/>
                  <a:gd name="connsiteX48" fmla="*/ 2819452 w 3543300"/>
                  <a:gd name="connsiteY48" fmla="*/ 216658 h 2660499"/>
                  <a:gd name="connsiteX49" fmla="*/ 2860923 w 3543300"/>
                  <a:gd name="connsiteY49" fmla="*/ 226845 h 2660499"/>
                  <a:gd name="connsiteX50" fmla="*/ 2888929 w 3543300"/>
                  <a:gd name="connsiteY50" fmla="*/ 210761 h 2660499"/>
                  <a:gd name="connsiteX51" fmla="*/ 2881927 w 3543300"/>
                  <a:gd name="connsiteY51" fmla="*/ 173229 h 2660499"/>
                  <a:gd name="connsiteX52" fmla="*/ 2903470 w 3543300"/>
                  <a:gd name="connsiteY52" fmla="*/ 150710 h 2660499"/>
                  <a:gd name="connsiteX53" fmla="*/ 2894853 w 3543300"/>
                  <a:gd name="connsiteY53" fmla="*/ 124974 h 2660499"/>
                  <a:gd name="connsiteX54" fmla="*/ 2936862 w 3543300"/>
                  <a:gd name="connsiteY54" fmla="*/ 94949 h 2660499"/>
                  <a:gd name="connsiteX55" fmla="*/ 2930938 w 3543300"/>
                  <a:gd name="connsiteY55" fmla="*/ 40260 h 2660499"/>
                  <a:gd name="connsiteX56" fmla="*/ 2914780 w 3543300"/>
                  <a:gd name="connsiteY56" fmla="*/ 9699 h 2660499"/>
                  <a:gd name="connsiteX57" fmla="*/ 2884081 w 3543300"/>
                  <a:gd name="connsiteY57" fmla="*/ 18813 h 2660499"/>
                  <a:gd name="connsiteX58" fmla="*/ 2881096 w 3543300"/>
                  <a:gd name="connsiteY58" fmla="*/ 983 h 2660499"/>
                  <a:gd name="connsiteX59" fmla="*/ 2643067 w 3543300"/>
                  <a:gd name="connsiteY59" fmla="*/ 983 h 2660499"/>
                  <a:gd name="connsiteX60" fmla="*/ 2641722 w 3543300"/>
                  <a:gd name="connsiteY60" fmla="*/ 5945 h 2660499"/>
                  <a:gd name="connsiteX61" fmla="*/ 2665419 w 3543300"/>
                  <a:gd name="connsiteY61" fmla="*/ 42941 h 2660499"/>
                  <a:gd name="connsiteX62" fmla="*/ 2655725 w 3543300"/>
                  <a:gd name="connsiteY62" fmla="*/ 94949 h 2660499"/>
                  <a:gd name="connsiteX63" fmla="*/ 2634720 w 3543300"/>
                  <a:gd name="connsiteY63" fmla="*/ 104064 h 2660499"/>
                  <a:gd name="connsiteX64" fmla="*/ 2630412 w 3543300"/>
                  <a:gd name="connsiteY64" fmla="*/ 128191 h 2660499"/>
                  <a:gd name="connsiteX65" fmla="*/ 2614254 w 3543300"/>
                  <a:gd name="connsiteY65" fmla="*/ 141595 h 2660499"/>
                  <a:gd name="connsiteX66" fmla="*/ 2612100 w 3543300"/>
                  <a:gd name="connsiteY66" fmla="*/ 176446 h 2660499"/>
                  <a:gd name="connsiteX67" fmla="*/ 2586787 w 3543300"/>
                  <a:gd name="connsiteY67" fmla="*/ 171620 h 2660499"/>
                  <a:gd name="connsiteX68" fmla="*/ 2572245 w 3543300"/>
                  <a:gd name="connsiteY68" fmla="*/ 189850 h 2660499"/>
                  <a:gd name="connsiteX69" fmla="*/ 2661110 w 3543300"/>
                  <a:gd name="connsiteY69" fmla="*/ 259015 h 2660499"/>
                  <a:gd name="connsiteX70" fmla="*/ 2694502 w 3543300"/>
                  <a:gd name="connsiteY70" fmla="*/ 294402 h 2660499"/>
                  <a:gd name="connsiteX71" fmla="*/ 2675113 w 3543300"/>
                  <a:gd name="connsiteY71" fmla="*/ 337296 h 2660499"/>
                  <a:gd name="connsiteX72" fmla="*/ 2641183 w 3543300"/>
                  <a:gd name="connsiteY72" fmla="*/ 326036 h 2660499"/>
                  <a:gd name="connsiteX73" fmla="*/ 2605637 w 3543300"/>
                  <a:gd name="connsiteY73" fmla="*/ 293866 h 2660499"/>
                  <a:gd name="connsiteX74" fmla="*/ 2586787 w 3543300"/>
                  <a:gd name="connsiteY74" fmla="*/ 329789 h 2660499"/>
                  <a:gd name="connsiteX75" fmla="*/ 2548009 w 3543300"/>
                  <a:gd name="connsiteY75" fmla="*/ 352308 h 2660499"/>
                  <a:gd name="connsiteX76" fmla="*/ 2520542 w 3543300"/>
                  <a:gd name="connsiteY76" fmla="*/ 326572 h 2660499"/>
                  <a:gd name="connsiteX77" fmla="*/ 2486073 w 3543300"/>
                  <a:gd name="connsiteY77" fmla="*/ 321211 h 2660499"/>
                  <a:gd name="connsiteX78" fmla="*/ 2505462 w 3543300"/>
                  <a:gd name="connsiteY78" fmla="*/ 287432 h 2660499"/>
                  <a:gd name="connsiteX79" fmla="*/ 2510309 w 3543300"/>
                  <a:gd name="connsiteY79" fmla="*/ 256871 h 2660499"/>
                  <a:gd name="connsiteX80" fmla="*/ 2500614 w 3543300"/>
                  <a:gd name="connsiteY80" fmla="*/ 241322 h 2660499"/>
                  <a:gd name="connsiteX81" fmla="*/ 2453758 w 3543300"/>
                  <a:gd name="connsiteY81" fmla="*/ 294402 h 2660499"/>
                  <a:gd name="connsiteX82" fmla="*/ 2411749 w 3543300"/>
                  <a:gd name="connsiteY82" fmla="*/ 292794 h 2660499"/>
                  <a:gd name="connsiteX83" fmla="*/ 2393976 w 3543300"/>
                  <a:gd name="connsiteY83" fmla="*/ 343729 h 2660499"/>
                  <a:gd name="connsiteX84" fmla="*/ 2358430 w 3543300"/>
                  <a:gd name="connsiteY84" fmla="*/ 387695 h 2660499"/>
                  <a:gd name="connsiteX85" fmla="*/ 2320191 w 3543300"/>
                  <a:gd name="connsiteY85" fmla="*/ 431124 h 2660499"/>
                  <a:gd name="connsiteX86" fmla="*/ 2288954 w 3543300"/>
                  <a:gd name="connsiteY86" fmla="*/ 466511 h 2660499"/>
                  <a:gd name="connsiteX87" fmla="*/ 2266333 w 3543300"/>
                  <a:gd name="connsiteY87" fmla="*/ 506724 h 2660499"/>
                  <a:gd name="connsiteX88" fmla="*/ 2258793 w 3543300"/>
                  <a:gd name="connsiteY88" fmla="*/ 556051 h 2660499"/>
                  <a:gd name="connsiteX89" fmla="*/ 2259870 w 3543300"/>
                  <a:gd name="connsiteY89" fmla="*/ 620927 h 2660499"/>
                  <a:gd name="connsiteX90" fmla="*/ 2306727 w 3543300"/>
                  <a:gd name="connsiteY90" fmla="*/ 634867 h 2660499"/>
                  <a:gd name="connsiteX91" fmla="*/ 2316960 w 3543300"/>
                  <a:gd name="connsiteY91" fmla="*/ 682050 h 2660499"/>
                  <a:gd name="connsiteX92" fmla="*/ 2340657 w 3543300"/>
                  <a:gd name="connsiteY92" fmla="*/ 720117 h 2660499"/>
                  <a:gd name="connsiteX93" fmla="*/ 2381050 w 3543300"/>
                  <a:gd name="connsiteY93" fmla="*/ 715292 h 2660499"/>
                  <a:gd name="connsiteX94" fmla="*/ 2426829 w 3543300"/>
                  <a:gd name="connsiteY94" fmla="*/ 739419 h 2660499"/>
                  <a:gd name="connsiteX95" fmla="*/ 2480148 w 3543300"/>
                  <a:gd name="connsiteY95" fmla="*/ 781240 h 2660499"/>
                  <a:gd name="connsiteX96" fmla="*/ 2535083 w 3543300"/>
                  <a:gd name="connsiteY96" fmla="*/ 802687 h 2660499"/>
                  <a:gd name="connsiteX97" fmla="*/ 2570091 w 3543300"/>
                  <a:gd name="connsiteY97" fmla="*/ 827887 h 2660499"/>
                  <a:gd name="connsiteX98" fmla="*/ 2633643 w 3543300"/>
                  <a:gd name="connsiteY98" fmla="*/ 826278 h 2660499"/>
                  <a:gd name="connsiteX99" fmla="*/ 2636874 w 3543300"/>
                  <a:gd name="connsiteY99" fmla="*/ 864882 h 2660499"/>
                  <a:gd name="connsiteX100" fmla="*/ 2632027 w 3543300"/>
                  <a:gd name="connsiteY100" fmla="*/ 911528 h 2660499"/>
                  <a:gd name="connsiteX101" fmla="*/ 2664342 w 3543300"/>
                  <a:gd name="connsiteY101" fmla="*/ 982302 h 2660499"/>
                  <a:gd name="connsiteX102" fmla="*/ 2706351 w 3543300"/>
                  <a:gd name="connsiteY102" fmla="*/ 1027876 h 2660499"/>
                  <a:gd name="connsiteX103" fmla="*/ 2725740 w 3543300"/>
                  <a:gd name="connsiteY103" fmla="*/ 1012864 h 2660499"/>
                  <a:gd name="connsiteX104" fmla="*/ 2751591 w 3543300"/>
                  <a:gd name="connsiteY104" fmla="*/ 982302 h 2660499"/>
                  <a:gd name="connsiteX105" fmla="*/ 2737050 w 3543300"/>
                  <a:gd name="connsiteY105" fmla="*/ 900805 h 2660499"/>
                  <a:gd name="connsiteX106" fmla="*/ 2716045 w 3543300"/>
                  <a:gd name="connsiteY106" fmla="*/ 868635 h 2660499"/>
                  <a:gd name="connsiteX107" fmla="*/ 2723585 w 3543300"/>
                  <a:gd name="connsiteY107" fmla="*/ 834857 h 2660499"/>
                  <a:gd name="connsiteX108" fmla="*/ 2755900 w 3543300"/>
                  <a:gd name="connsiteY108" fmla="*/ 830031 h 2660499"/>
                  <a:gd name="connsiteX109" fmla="*/ 2795216 w 3543300"/>
                  <a:gd name="connsiteY109" fmla="*/ 802151 h 2660499"/>
                  <a:gd name="connsiteX110" fmla="*/ 2804911 w 3543300"/>
                  <a:gd name="connsiteY110" fmla="*/ 742636 h 2660499"/>
                  <a:gd name="connsiteX111" fmla="*/ 2806526 w 3543300"/>
                  <a:gd name="connsiteY111" fmla="*/ 696526 h 2660499"/>
                  <a:gd name="connsiteX112" fmla="*/ 2776905 w 3543300"/>
                  <a:gd name="connsiteY112" fmla="*/ 659531 h 2660499"/>
                  <a:gd name="connsiteX113" fmla="*/ 2754284 w 3543300"/>
                  <a:gd name="connsiteY113" fmla="*/ 646663 h 2660499"/>
                  <a:gd name="connsiteX114" fmla="*/ 2744590 w 3543300"/>
                  <a:gd name="connsiteY114" fmla="*/ 615565 h 2660499"/>
                  <a:gd name="connsiteX115" fmla="*/ 2762902 w 3543300"/>
                  <a:gd name="connsiteY115" fmla="*/ 591974 h 2660499"/>
                  <a:gd name="connsiteX116" fmla="*/ 2774212 w 3543300"/>
                  <a:gd name="connsiteY116" fmla="*/ 569455 h 2660499"/>
                  <a:gd name="connsiteX117" fmla="*/ 2773673 w 3543300"/>
                  <a:gd name="connsiteY117" fmla="*/ 536749 h 2660499"/>
                  <a:gd name="connsiteX118" fmla="*/ 2746744 w 3543300"/>
                  <a:gd name="connsiteY118" fmla="*/ 520664 h 2660499"/>
                  <a:gd name="connsiteX119" fmla="*/ 2741358 w 3543300"/>
                  <a:gd name="connsiteY119" fmla="*/ 505115 h 2660499"/>
                  <a:gd name="connsiteX120" fmla="*/ 2767210 w 3543300"/>
                  <a:gd name="connsiteY120" fmla="*/ 490103 h 2660499"/>
                  <a:gd name="connsiteX121" fmla="*/ 2767749 w 3543300"/>
                  <a:gd name="connsiteY121" fmla="*/ 464367 h 2660499"/>
                  <a:gd name="connsiteX122" fmla="*/ 2780136 w 3543300"/>
                  <a:gd name="connsiteY122" fmla="*/ 440775 h 2660499"/>
                  <a:gd name="connsiteX123" fmla="*/ 2786599 w 3543300"/>
                  <a:gd name="connsiteY123" fmla="*/ 419865 h 2660499"/>
                  <a:gd name="connsiteX124" fmla="*/ 2824299 w 3543300"/>
                  <a:gd name="connsiteY124" fmla="*/ 416648 h 2660499"/>
                  <a:gd name="connsiteX125" fmla="*/ 2843688 w 3543300"/>
                  <a:gd name="connsiteY125" fmla="*/ 408605 h 2660499"/>
                  <a:gd name="connsiteX126" fmla="*/ 2867386 w 3543300"/>
                  <a:gd name="connsiteY126" fmla="*/ 419329 h 2660499"/>
                  <a:gd name="connsiteX127" fmla="*/ 2890006 w 3543300"/>
                  <a:gd name="connsiteY127" fmla="*/ 395201 h 2660499"/>
                  <a:gd name="connsiteX128" fmla="*/ 2917473 w 3543300"/>
                  <a:gd name="connsiteY128" fmla="*/ 409678 h 2660499"/>
                  <a:gd name="connsiteX129" fmla="*/ 2940093 w 3543300"/>
                  <a:gd name="connsiteY129" fmla="*/ 428980 h 2660499"/>
                  <a:gd name="connsiteX130" fmla="*/ 2962714 w 3543300"/>
                  <a:gd name="connsiteY130" fmla="*/ 455252 h 2660499"/>
                  <a:gd name="connsiteX131" fmla="*/ 2990720 w 3543300"/>
                  <a:gd name="connsiteY131" fmla="*/ 501362 h 2660499"/>
                  <a:gd name="connsiteX132" fmla="*/ 3022496 w 3543300"/>
                  <a:gd name="connsiteY132" fmla="*/ 485813 h 2660499"/>
                  <a:gd name="connsiteX133" fmla="*/ 3030574 w 3543300"/>
                  <a:gd name="connsiteY133" fmla="*/ 514766 h 2660499"/>
                  <a:gd name="connsiteX134" fmla="*/ 3019803 w 3543300"/>
                  <a:gd name="connsiteY134" fmla="*/ 556587 h 2660499"/>
                  <a:gd name="connsiteX135" fmla="*/ 3031113 w 3543300"/>
                  <a:gd name="connsiteY135" fmla="*/ 617174 h 2660499"/>
                  <a:gd name="connsiteX136" fmla="*/ 3066121 w 3543300"/>
                  <a:gd name="connsiteY136" fmla="*/ 631650 h 2660499"/>
                  <a:gd name="connsiteX137" fmla="*/ 3105437 w 3543300"/>
                  <a:gd name="connsiteY137" fmla="*/ 687947 h 2660499"/>
                  <a:gd name="connsiteX138" fmla="*/ 3158217 w 3543300"/>
                  <a:gd name="connsiteY138" fmla="*/ 642910 h 2660499"/>
                  <a:gd name="connsiteX139" fmla="*/ 3150139 w 3543300"/>
                  <a:gd name="connsiteY139" fmla="*/ 622535 h 2660499"/>
                  <a:gd name="connsiteX140" fmla="*/ 3182453 w 3543300"/>
                  <a:gd name="connsiteY140" fmla="*/ 556051 h 2660499"/>
                  <a:gd name="connsiteX141" fmla="*/ 3198611 w 3543300"/>
                  <a:gd name="connsiteY141" fmla="*/ 559268 h 2660499"/>
                  <a:gd name="connsiteX142" fmla="*/ 3199149 w 3543300"/>
                  <a:gd name="connsiteY142" fmla="*/ 582323 h 2660499"/>
                  <a:gd name="connsiteX143" fmla="*/ 3230925 w 3543300"/>
                  <a:gd name="connsiteY143" fmla="*/ 617174 h 2660499"/>
                  <a:gd name="connsiteX144" fmla="*/ 3237927 w 3543300"/>
                  <a:gd name="connsiteY144" fmla="*/ 650952 h 2660499"/>
                  <a:gd name="connsiteX145" fmla="*/ 3251930 w 3543300"/>
                  <a:gd name="connsiteY145" fmla="*/ 674007 h 2660499"/>
                  <a:gd name="connsiteX146" fmla="*/ 3247621 w 3543300"/>
                  <a:gd name="connsiteY146" fmla="*/ 707786 h 2660499"/>
                  <a:gd name="connsiteX147" fmla="*/ 3279936 w 3543300"/>
                  <a:gd name="connsiteY147" fmla="*/ 723871 h 2660499"/>
                  <a:gd name="connsiteX148" fmla="*/ 3265394 w 3543300"/>
                  <a:gd name="connsiteY148" fmla="*/ 754432 h 2660499"/>
                  <a:gd name="connsiteX149" fmla="*/ 3268087 w 3543300"/>
                  <a:gd name="connsiteY149" fmla="*/ 773734 h 2660499"/>
                  <a:gd name="connsiteX150" fmla="*/ 3289630 w 3543300"/>
                  <a:gd name="connsiteY150" fmla="*/ 794108 h 2660499"/>
                  <a:gd name="connsiteX151" fmla="*/ 3303633 w 3543300"/>
                  <a:gd name="connsiteY151" fmla="*/ 817163 h 2660499"/>
                  <a:gd name="connsiteX152" fmla="*/ 3337563 w 3543300"/>
                  <a:gd name="connsiteY152" fmla="*/ 829495 h 2660499"/>
                  <a:gd name="connsiteX153" fmla="*/ 3347796 w 3543300"/>
                  <a:gd name="connsiteY153" fmla="*/ 843972 h 2660499"/>
                  <a:gd name="connsiteX154" fmla="*/ 3379572 w 3543300"/>
                  <a:gd name="connsiteY154" fmla="*/ 839682 h 2660499"/>
                  <a:gd name="connsiteX155" fmla="*/ 3394653 w 3543300"/>
                  <a:gd name="connsiteY155" fmla="*/ 868635 h 2660499"/>
                  <a:gd name="connsiteX156" fmla="*/ 3401116 w 3543300"/>
                  <a:gd name="connsiteY156" fmla="*/ 892227 h 2660499"/>
                  <a:gd name="connsiteX157" fmla="*/ 3425352 w 3543300"/>
                  <a:gd name="connsiteY157" fmla="*/ 898661 h 2660499"/>
                  <a:gd name="connsiteX158" fmla="*/ 3445818 w 3543300"/>
                  <a:gd name="connsiteY158" fmla="*/ 926005 h 2660499"/>
                  <a:gd name="connsiteX159" fmla="*/ 3438277 w 3543300"/>
                  <a:gd name="connsiteY159" fmla="*/ 953349 h 2660499"/>
                  <a:gd name="connsiteX160" fmla="*/ 3447433 w 3543300"/>
                  <a:gd name="connsiteY160" fmla="*/ 983911 h 2660499"/>
                  <a:gd name="connsiteX161" fmla="*/ 3447433 w 3543300"/>
                  <a:gd name="connsiteY161" fmla="*/ 1005357 h 2660499"/>
                  <a:gd name="connsiteX162" fmla="*/ 3456050 w 3543300"/>
                  <a:gd name="connsiteY162" fmla="*/ 1019298 h 2660499"/>
                  <a:gd name="connsiteX163" fmla="*/ 3437739 w 3543300"/>
                  <a:gd name="connsiteY163" fmla="*/ 1038600 h 2660499"/>
                  <a:gd name="connsiteX164" fmla="*/ 3447433 w 3543300"/>
                  <a:gd name="connsiteY164" fmla="*/ 1054685 h 2660499"/>
                  <a:gd name="connsiteX165" fmla="*/ 3454435 w 3543300"/>
                  <a:gd name="connsiteY165" fmla="*/ 1082565 h 2660499"/>
                  <a:gd name="connsiteX166" fmla="*/ 3468438 w 3543300"/>
                  <a:gd name="connsiteY166" fmla="*/ 1102939 h 2660499"/>
                  <a:gd name="connsiteX167" fmla="*/ 3475439 w 3543300"/>
                  <a:gd name="connsiteY167" fmla="*/ 1136718 h 2660499"/>
                  <a:gd name="connsiteX168" fmla="*/ 3498059 w 3543300"/>
                  <a:gd name="connsiteY168" fmla="*/ 1140471 h 2660499"/>
                  <a:gd name="connsiteX169" fmla="*/ 3519064 w 3543300"/>
                  <a:gd name="connsiteY169" fmla="*/ 1131892 h 2660499"/>
                  <a:gd name="connsiteX170" fmla="*/ 3534683 w 3543300"/>
                  <a:gd name="connsiteY170" fmla="*/ 1143688 h 2660499"/>
                  <a:gd name="connsiteX171" fmla="*/ 3542761 w 3543300"/>
                  <a:gd name="connsiteY171" fmla="*/ 1178539 h 2660499"/>
                  <a:gd name="connsiteX172" fmla="*/ 3543300 w 3543300"/>
                  <a:gd name="connsiteY172" fmla="*/ 1215534 h 2660499"/>
                  <a:gd name="connsiteX173" fmla="*/ 3527143 w 3543300"/>
                  <a:gd name="connsiteY173" fmla="*/ 1240198 h 2660499"/>
                  <a:gd name="connsiteX174" fmla="*/ 3510447 w 3543300"/>
                  <a:gd name="connsiteY174" fmla="*/ 1247704 h 2660499"/>
                  <a:gd name="connsiteX175" fmla="*/ 3486211 w 3543300"/>
                  <a:gd name="connsiteY175" fmla="*/ 1246632 h 2660499"/>
                  <a:gd name="connsiteX176" fmla="*/ 3478671 w 3543300"/>
                  <a:gd name="connsiteY176" fmla="*/ 1221968 h 2660499"/>
                  <a:gd name="connsiteX177" fmla="*/ 3450665 w 3543300"/>
                  <a:gd name="connsiteY177" fmla="*/ 1230547 h 2660499"/>
                  <a:gd name="connsiteX178" fmla="*/ 3409194 w 3543300"/>
                  <a:gd name="connsiteY178" fmla="*/ 1230011 h 2660499"/>
                  <a:gd name="connsiteX179" fmla="*/ 3398961 w 3543300"/>
                  <a:gd name="connsiteY179" fmla="*/ 1220896 h 2660499"/>
                  <a:gd name="connsiteX180" fmla="*/ 3365031 w 3543300"/>
                  <a:gd name="connsiteY180" fmla="*/ 1226794 h 2660499"/>
                  <a:gd name="connsiteX181" fmla="*/ 3366647 w 3543300"/>
                  <a:gd name="connsiteY181" fmla="*/ 1201058 h 2660499"/>
                  <a:gd name="connsiteX182" fmla="*/ 3403808 w 3543300"/>
                  <a:gd name="connsiteY182" fmla="*/ 1131892 h 2660499"/>
                  <a:gd name="connsiteX183" fmla="*/ 3422120 w 3543300"/>
                  <a:gd name="connsiteY183" fmla="*/ 1078812 h 2660499"/>
                  <a:gd name="connsiteX184" fmla="*/ 3410271 w 3543300"/>
                  <a:gd name="connsiteY184" fmla="*/ 1045034 h 2660499"/>
                  <a:gd name="connsiteX185" fmla="*/ 3386035 w 3543300"/>
                  <a:gd name="connsiteY185" fmla="*/ 1052004 h 2660499"/>
                  <a:gd name="connsiteX186" fmla="*/ 3359107 w 3543300"/>
                  <a:gd name="connsiteY186" fmla="*/ 1082565 h 2660499"/>
                  <a:gd name="connsiteX187" fmla="*/ 3326253 w 3543300"/>
                  <a:gd name="connsiteY187" fmla="*/ 1104548 h 2660499"/>
                  <a:gd name="connsiteX188" fmla="*/ 3290707 w 3543300"/>
                  <a:gd name="connsiteY188" fmla="*/ 1114735 h 2660499"/>
                  <a:gd name="connsiteX189" fmla="*/ 3257315 w 3543300"/>
                  <a:gd name="connsiteY189" fmla="*/ 1106693 h 2660499"/>
                  <a:gd name="connsiteX190" fmla="*/ 3218538 w 3543300"/>
                  <a:gd name="connsiteY190" fmla="*/ 1106693 h 2660499"/>
                  <a:gd name="connsiteX191" fmla="*/ 3199149 w 3543300"/>
                  <a:gd name="connsiteY191" fmla="*/ 1100259 h 2660499"/>
                  <a:gd name="connsiteX192" fmla="*/ 3177606 w 3543300"/>
                  <a:gd name="connsiteY192" fmla="*/ 1098650 h 2660499"/>
                  <a:gd name="connsiteX193" fmla="*/ 3153909 w 3543300"/>
                  <a:gd name="connsiteY193" fmla="*/ 1097042 h 2660499"/>
                  <a:gd name="connsiteX194" fmla="*/ 3128057 w 3543300"/>
                  <a:gd name="connsiteY194" fmla="*/ 1107765 h 2660499"/>
                  <a:gd name="connsiteX195" fmla="*/ 3117824 w 3543300"/>
                  <a:gd name="connsiteY195" fmla="*/ 1124386 h 2660499"/>
                  <a:gd name="connsiteX196" fmla="*/ 3125903 w 3543300"/>
                  <a:gd name="connsiteY196" fmla="*/ 1151194 h 2660499"/>
                  <a:gd name="connsiteX197" fmla="*/ 3163064 w 3543300"/>
                  <a:gd name="connsiteY197" fmla="*/ 1132429 h 2660499"/>
                  <a:gd name="connsiteX198" fmla="*/ 3190532 w 3543300"/>
                  <a:gd name="connsiteY198" fmla="*/ 1143688 h 2660499"/>
                  <a:gd name="connsiteX199" fmla="*/ 3205612 w 3543300"/>
                  <a:gd name="connsiteY199" fmla="*/ 1168888 h 2660499"/>
                  <a:gd name="connsiteX200" fmla="*/ 3205073 w 3543300"/>
                  <a:gd name="connsiteY200" fmla="*/ 1193015 h 2660499"/>
                  <a:gd name="connsiteX201" fmla="*/ 3177606 w 3543300"/>
                  <a:gd name="connsiteY201" fmla="*/ 1195160 h 2660499"/>
                  <a:gd name="connsiteX202" fmla="*/ 3172759 w 3543300"/>
                  <a:gd name="connsiteY202" fmla="*/ 1213926 h 2660499"/>
                  <a:gd name="connsiteX203" fmla="*/ 3195379 w 3543300"/>
                  <a:gd name="connsiteY203" fmla="*/ 1239662 h 2660499"/>
                  <a:gd name="connsiteX204" fmla="*/ 3198611 w 3543300"/>
                  <a:gd name="connsiteY204" fmla="*/ 1263789 h 2660499"/>
                  <a:gd name="connsiteX205" fmla="*/ 3245467 w 3543300"/>
                  <a:gd name="connsiteY205" fmla="*/ 1244487 h 2660499"/>
                  <a:gd name="connsiteX206" fmla="*/ 3282629 w 3543300"/>
                  <a:gd name="connsiteY206" fmla="*/ 1291133 h 2660499"/>
                  <a:gd name="connsiteX207" fmla="*/ 3299324 w 3543300"/>
                  <a:gd name="connsiteY207" fmla="*/ 1259500 h 2660499"/>
                  <a:gd name="connsiteX208" fmla="*/ 3324638 w 3543300"/>
                  <a:gd name="connsiteY208" fmla="*/ 1253066 h 2660499"/>
                  <a:gd name="connsiteX209" fmla="*/ 3332716 w 3543300"/>
                  <a:gd name="connsiteY209" fmla="*/ 1302929 h 2660499"/>
                  <a:gd name="connsiteX210" fmla="*/ 3282629 w 3543300"/>
                  <a:gd name="connsiteY210" fmla="*/ 1335099 h 2660499"/>
                  <a:gd name="connsiteX211" fmla="*/ 3195379 w 3543300"/>
                  <a:gd name="connsiteY211" fmla="*/ 1373703 h 2660499"/>
                  <a:gd name="connsiteX212" fmla="*/ 3166296 w 3543300"/>
                  <a:gd name="connsiteY212" fmla="*/ 1405337 h 2660499"/>
                  <a:gd name="connsiteX213" fmla="*/ 3142060 w 3543300"/>
                  <a:gd name="connsiteY213" fmla="*/ 1388179 h 2660499"/>
                  <a:gd name="connsiteX214" fmla="*/ 3138828 w 3543300"/>
                  <a:gd name="connsiteY214" fmla="*/ 1373167 h 2660499"/>
                  <a:gd name="connsiteX215" fmla="*/ 3189455 w 3543300"/>
                  <a:gd name="connsiteY215" fmla="*/ 1329737 h 2660499"/>
                  <a:gd name="connsiteX216" fmla="*/ 3174913 w 3543300"/>
                  <a:gd name="connsiteY216" fmla="*/ 1318478 h 2660499"/>
                  <a:gd name="connsiteX217" fmla="*/ 3040269 w 3543300"/>
                  <a:gd name="connsiteY217" fmla="*/ 1390860 h 2660499"/>
                  <a:gd name="connsiteX218" fmla="*/ 3012801 w 3543300"/>
                  <a:gd name="connsiteY218" fmla="*/ 1411771 h 2660499"/>
                  <a:gd name="connsiteX219" fmla="*/ 3005261 w 3543300"/>
                  <a:gd name="connsiteY219" fmla="*/ 1440724 h 2660499"/>
                  <a:gd name="connsiteX220" fmla="*/ 3012801 w 3543300"/>
                  <a:gd name="connsiteY220" fmla="*/ 1464851 h 2660499"/>
                  <a:gd name="connsiteX221" fmla="*/ 3029497 w 3543300"/>
                  <a:gd name="connsiteY221" fmla="*/ 1484153 h 2660499"/>
                  <a:gd name="connsiteX222" fmla="*/ 3017649 w 3543300"/>
                  <a:gd name="connsiteY222" fmla="*/ 1491123 h 2660499"/>
                  <a:gd name="connsiteX223" fmla="*/ 2982641 w 3543300"/>
                  <a:gd name="connsiteY223" fmla="*/ 1476647 h 2660499"/>
                  <a:gd name="connsiteX224" fmla="*/ 2976178 w 3543300"/>
                  <a:gd name="connsiteY224" fmla="*/ 1500774 h 2660499"/>
                  <a:gd name="connsiteX225" fmla="*/ 2921243 w 3543300"/>
                  <a:gd name="connsiteY225" fmla="*/ 1526510 h 2660499"/>
                  <a:gd name="connsiteX226" fmla="*/ 2864154 w 3543300"/>
                  <a:gd name="connsiteY226" fmla="*/ 1611224 h 2660499"/>
                  <a:gd name="connsiteX227" fmla="*/ 2835609 w 3543300"/>
                  <a:gd name="connsiteY227" fmla="*/ 1634279 h 2660499"/>
                  <a:gd name="connsiteX228" fmla="*/ 2854460 w 3543300"/>
                  <a:gd name="connsiteY228" fmla="*/ 1651436 h 2660499"/>
                  <a:gd name="connsiteX229" fmla="*/ 2856614 w 3543300"/>
                  <a:gd name="connsiteY229" fmla="*/ 1678781 h 2660499"/>
                  <a:gd name="connsiteX230" fmla="*/ 2847997 w 3543300"/>
                  <a:gd name="connsiteY230" fmla="*/ 1694866 h 2660499"/>
                  <a:gd name="connsiteX231" fmla="*/ 2844765 w 3543300"/>
                  <a:gd name="connsiteY231" fmla="*/ 1708270 h 2660499"/>
                  <a:gd name="connsiteX232" fmla="*/ 2819452 w 3543300"/>
                  <a:gd name="connsiteY232" fmla="*/ 1732397 h 2660499"/>
                  <a:gd name="connsiteX233" fmla="*/ 2810835 w 3543300"/>
                  <a:gd name="connsiteY233" fmla="*/ 1751699 h 2660499"/>
                  <a:gd name="connsiteX234" fmla="*/ 2786599 w 3543300"/>
                  <a:gd name="connsiteY234" fmla="*/ 1760814 h 2660499"/>
                  <a:gd name="connsiteX235" fmla="*/ 2740281 w 3543300"/>
                  <a:gd name="connsiteY235" fmla="*/ 1801026 h 2660499"/>
                  <a:gd name="connsiteX236" fmla="*/ 2691809 w 3543300"/>
                  <a:gd name="connsiteY236" fmla="*/ 1832124 h 2660499"/>
                  <a:gd name="connsiteX237" fmla="*/ 2679961 w 3543300"/>
                  <a:gd name="connsiteY237" fmla="*/ 1903970 h 2660499"/>
                  <a:gd name="connsiteX238" fmla="*/ 2690194 w 3543300"/>
                  <a:gd name="connsiteY238" fmla="*/ 1941502 h 2660499"/>
                  <a:gd name="connsiteX239" fmla="*/ 2709044 w 3543300"/>
                  <a:gd name="connsiteY239" fmla="*/ 1972063 h 2660499"/>
                  <a:gd name="connsiteX240" fmla="*/ 2723585 w 3543300"/>
                  <a:gd name="connsiteY240" fmla="*/ 2021390 h 2660499"/>
                  <a:gd name="connsiteX241" fmla="*/ 2721970 w 3543300"/>
                  <a:gd name="connsiteY241" fmla="*/ 2064820 h 2660499"/>
                  <a:gd name="connsiteX242" fmla="*/ 2712275 w 3543300"/>
                  <a:gd name="connsiteY242" fmla="*/ 2087875 h 2660499"/>
                  <a:gd name="connsiteX243" fmla="*/ 2686424 w 3543300"/>
                  <a:gd name="connsiteY243" fmla="*/ 2093773 h 2660499"/>
                  <a:gd name="connsiteX244" fmla="*/ 2633643 w 3543300"/>
                  <a:gd name="connsiteY244" fmla="*/ 2010131 h 2660499"/>
                  <a:gd name="connsiteX245" fmla="*/ 2631489 w 3543300"/>
                  <a:gd name="connsiteY245" fmla="*/ 1984931 h 2660499"/>
                  <a:gd name="connsiteX246" fmla="*/ 2639567 w 3543300"/>
                  <a:gd name="connsiteY246" fmla="*/ 1965629 h 2660499"/>
                  <a:gd name="connsiteX247" fmla="*/ 2620717 w 3543300"/>
                  <a:gd name="connsiteY247" fmla="*/ 1947400 h 2660499"/>
                  <a:gd name="connsiteX248" fmla="*/ 2599174 w 3543300"/>
                  <a:gd name="connsiteY248" fmla="*/ 1930242 h 2660499"/>
                  <a:gd name="connsiteX249" fmla="*/ 2501153 w 3543300"/>
                  <a:gd name="connsiteY249" fmla="*/ 1913621 h 2660499"/>
                  <a:gd name="connsiteX250" fmla="*/ 2444602 w 3543300"/>
                  <a:gd name="connsiteY250" fmla="*/ 1918447 h 2660499"/>
                  <a:gd name="connsiteX251" fmla="*/ 2402593 w 3543300"/>
                  <a:gd name="connsiteY251" fmla="*/ 1940966 h 2660499"/>
                  <a:gd name="connsiteX252" fmla="*/ 2364893 w 3543300"/>
                  <a:gd name="connsiteY252" fmla="*/ 1933459 h 2660499"/>
                  <a:gd name="connsiteX253" fmla="*/ 2314805 w 3543300"/>
                  <a:gd name="connsiteY253" fmla="*/ 1917374 h 2660499"/>
                  <a:gd name="connsiteX254" fmla="*/ 2262025 w 3543300"/>
                  <a:gd name="connsiteY254" fmla="*/ 1939357 h 2660499"/>
                  <a:gd name="connsiteX255" fmla="*/ 2219477 w 3543300"/>
                  <a:gd name="connsiteY255" fmla="*/ 1966701 h 2660499"/>
                  <a:gd name="connsiteX256" fmla="*/ 2184470 w 3543300"/>
                  <a:gd name="connsiteY256" fmla="*/ 2011739 h 2660499"/>
                  <a:gd name="connsiteX257" fmla="*/ 2183931 w 3543300"/>
                  <a:gd name="connsiteY257" fmla="*/ 2059994 h 2660499"/>
                  <a:gd name="connsiteX258" fmla="*/ 2192010 w 3543300"/>
                  <a:gd name="connsiteY258" fmla="*/ 2074471 h 2660499"/>
                  <a:gd name="connsiteX259" fmla="*/ 2184470 w 3543300"/>
                  <a:gd name="connsiteY259" fmla="*/ 2089483 h 2660499"/>
                  <a:gd name="connsiteX260" fmla="*/ 2177468 w 3543300"/>
                  <a:gd name="connsiteY260" fmla="*/ 2111466 h 2660499"/>
                  <a:gd name="connsiteX261" fmla="*/ 2181238 w 3543300"/>
                  <a:gd name="connsiteY261" fmla="*/ 2132377 h 2660499"/>
                  <a:gd name="connsiteX262" fmla="*/ 2174775 w 3543300"/>
                  <a:gd name="connsiteY262" fmla="*/ 2153823 h 2660499"/>
                  <a:gd name="connsiteX263" fmla="*/ 2171544 w 3543300"/>
                  <a:gd name="connsiteY263" fmla="*/ 2181168 h 2660499"/>
                  <a:gd name="connsiteX264" fmla="*/ 2180699 w 3543300"/>
                  <a:gd name="connsiteY264" fmla="*/ 2206903 h 2660499"/>
                  <a:gd name="connsiteX265" fmla="*/ 2185547 w 3543300"/>
                  <a:gd name="connsiteY265" fmla="*/ 2235320 h 2660499"/>
                  <a:gd name="connsiteX266" fmla="*/ 2204935 w 3543300"/>
                  <a:gd name="connsiteY266" fmla="*/ 2273924 h 2660499"/>
                  <a:gd name="connsiteX267" fmla="*/ 2211937 w 3543300"/>
                  <a:gd name="connsiteY267" fmla="*/ 2295371 h 2660499"/>
                  <a:gd name="connsiteX268" fmla="*/ 2234019 w 3543300"/>
                  <a:gd name="connsiteY268" fmla="*/ 2308239 h 2660499"/>
                  <a:gd name="connsiteX269" fmla="*/ 2253946 w 3543300"/>
                  <a:gd name="connsiteY269" fmla="*/ 2299660 h 2660499"/>
                  <a:gd name="connsiteX270" fmla="*/ 2269565 w 3543300"/>
                  <a:gd name="connsiteY270" fmla="*/ 2309847 h 2660499"/>
                  <a:gd name="connsiteX271" fmla="*/ 2295416 w 3543300"/>
                  <a:gd name="connsiteY271" fmla="*/ 2314136 h 2660499"/>
                  <a:gd name="connsiteX272" fmla="*/ 2316960 w 3543300"/>
                  <a:gd name="connsiteY272" fmla="*/ 2304486 h 2660499"/>
                  <a:gd name="connsiteX273" fmla="*/ 2343888 w 3543300"/>
                  <a:gd name="connsiteY273" fmla="*/ 2300196 h 2660499"/>
                  <a:gd name="connsiteX274" fmla="*/ 2374587 w 3543300"/>
                  <a:gd name="connsiteY274" fmla="*/ 2285720 h 2660499"/>
                  <a:gd name="connsiteX275" fmla="*/ 2391283 w 3543300"/>
                  <a:gd name="connsiteY275" fmla="*/ 2259448 h 2660499"/>
                  <a:gd name="connsiteX276" fmla="*/ 2400978 w 3543300"/>
                  <a:gd name="connsiteY276" fmla="*/ 2230495 h 2660499"/>
                  <a:gd name="connsiteX277" fmla="*/ 2421982 w 3543300"/>
                  <a:gd name="connsiteY277" fmla="*/ 2217627 h 2660499"/>
                  <a:gd name="connsiteX278" fmla="*/ 2445680 w 3543300"/>
                  <a:gd name="connsiteY278" fmla="*/ 2214946 h 2660499"/>
                  <a:gd name="connsiteX279" fmla="*/ 2460221 w 3543300"/>
                  <a:gd name="connsiteY279" fmla="*/ 2202078 h 2660499"/>
                  <a:gd name="connsiteX280" fmla="*/ 2486073 w 3543300"/>
                  <a:gd name="connsiteY280" fmla="*/ 2200469 h 2660499"/>
                  <a:gd name="connsiteX281" fmla="*/ 2508693 w 3543300"/>
                  <a:gd name="connsiteY281" fmla="*/ 2203150 h 2660499"/>
                  <a:gd name="connsiteX282" fmla="*/ 2513540 w 3543300"/>
                  <a:gd name="connsiteY282" fmla="*/ 2225669 h 2660499"/>
                  <a:gd name="connsiteX283" fmla="*/ 2488227 w 3543300"/>
                  <a:gd name="connsiteY283" fmla="*/ 2280358 h 2660499"/>
                  <a:gd name="connsiteX284" fmla="*/ 2486073 w 3543300"/>
                  <a:gd name="connsiteY284" fmla="*/ 2296443 h 2660499"/>
                  <a:gd name="connsiteX285" fmla="*/ 2483380 w 3543300"/>
                  <a:gd name="connsiteY285" fmla="*/ 2313064 h 2660499"/>
                  <a:gd name="connsiteX286" fmla="*/ 2473686 w 3543300"/>
                  <a:gd name="connsiteY286" fmla="*/ 2330758 h 2660499"/>
                  <a:gd name="connsiteX287" fmla="*/ 2463991 w 3543300"/>
                  <a:gd name="connsiteY287" fmla="*/ 2375795 h 2660499"/>
                  <a:gd name="connsiteX288" fmla="*/ 2480148 w 3543300"/>
                  <a:gd name="connsiteY288" fmla="*/ 2381693 h 2660499"/>
                  <a:gd name="connsiteX289" fmla="*/ 2530236 w 3543300"/>
                  <a:gd name="connsiteY289" fmla="*/ 2376868 h 2660499"/>
                  <a:gd name="connsiteX290" fmla="*/ 2568475 w 3543300"/>
                  <a:gd name="connsiteY290" fmla="*/ 2374187 h 2660499"/>
                  <a:gd name="connsiteX291" fmla="*/ 2595943 w 3543300"/>
                  <a:gd name="connsiteY291" fmla="*/ 2382229 h 2660499"/>
                  <a:gd name="connsiteX292" fmla="*/ 2594865 w 3543300"/>
                  <a:gd name="connsiteY292" fmla="*/ 2401531 h 2660499"/>
                  <a:gd name="connsiteX293" fmla="*/ 2615331 w 3543300"/>
                  <a:gd name="connsiteY293" fmla="*/ 2398314 h 2660499"/>
                  <a:gd name="connsiteX294" fmla="*/ 2623410 w 3543300"/>
                  <a:gd name="connsiteY294" fmla="*/ 2413863 h 2660499"/>
                  <a:gd name="connsiteX295" fmla="*/ 2627180 w 3543300"/>
                  <a:gd name="connsiteY295" fmla="*/ 2432093 h 2660499"/>
                  <a:gd name="connsiteX296" fmla="*/ 2625564 w 3543300"/>
                  <a:gd name="connsiteY296" fmla="*/ 2443352 h 2660499"/>
                  <a:gd name="connsiteX297" fmla="*/ 2615331 w 3543300"/>
                  <a:gd name="connsiteY297" fmla="*/ 2451395 h 2660499"/>
                  <a:gd name="connsiteX298" fmla="*/ 2619101 w 3543300"/>
                  <a:gd name="connsiteY298" fmla="*/ 2467480 h 2660499"/>
                  <a:gd name="connsiteX299" fmla="*/ 2617486 w 3543300"/>
                  <a:gd name="connsiteY299" fmla="*/ 2481956 h 2660499"/>
                  <a:gd name="connsiteX300" fmla="*/ 2614254 w 3543300"/>
                  <a:gd name="connsiteY300" fmla="*/ 2500722 h 2660499"/>
                  <a:gd name="connsiteX301" fmla="*/ 2613716 w 3543300"/>
                  <a:gd name="connsiteY301" fmla="*/ 2515198 h 2660499"/>
                  <a:gd name="connsiteX302" fmla="*/ 2621794 w 3543300"/>
                  <a:gd name="connsiteY302" fmla="*/ 2523777 h 2660499"/>
                  <a:gd name="connsiteX303" fmla="*/ 2613716 w 3543300"/>
                  <a:gd name="connsiteY303" fmla="*/ 2530211 h 2660499"/>
                  <a:gd name="connsiteX304" fmla="*/ 2633104 w 3543300"/>
                  <a:gd name="connsiteY304" fmla="*/ 2555947 h 2660499"/>
                  <a:gd name="connsiteX305" fmla="*/ 2644953 w 3543300"/>
                  <a:gd name="connsiteY305" fmla="*/ 2561845 h 2660499"/>
                  <a:gd name="connsiteX306" fmla="*/ 2649800 w 3543300"/>
                  <a:gd name="connsiteY306" fmla="*/ 2566670 h 2660499"/>
                  <a:gd name="connsiteX307" fmla="*/ 2672421 w 3543300"/>
                  <a:gd name="connsiteY307" fmla="*/ 2589725 h 2660499"/>
                  <a:gd name="connsiteX308" fmla="*/ 2695041 w 3543300"/>
                  <a:gd name="connsiteY308" fmla="*/ 2589189 h 2660499"/>
                  <a:gd name="connsiteX309" fmla="*/ 2712814 w 3543300"/>
                  <a:gd name="connsiteY309" fmla="*/ 2582755 h 2660499"/>
                  <a:gd name="connsiteX310" fmla="*/ 2728971 w 3543300"/>
                  <a:gd name="connsiteY310" fmla="*/ 2571496 h 2660499"/>
                  <a:gd name="connsiteX311" fmla="*/ 2748360 w 3543300"/>
                  <a:gd name="connsiteY311" fmla="*/ 2571496 h 2660499"/>
                  <a:gd name="connsiteX312" fmla="*/ 2762363 w 3543300"/>
                  <a:gd name="connsiteY312" fmla="*/ 2578466 h 2660499"/>
                  <a:gd name="connsiteX313" fmla="*/ 2775827 w 3543300"/>
                  <a:gd name="connsiteY313" fmla="*/ 2579538 h 2660499"/>
                  <a:gd name="connsiteX314" fmla="*/ 2785522 w 3543300"/>
                  <a:gd name="connsiteY314" fmla="*/ 2589725 h 2660499"/>
                  <a:gd name="connsiteX315" fmla="*/ 2795216 w 3543300"/>
                  <a:gd name="connsiteY315" fmla="*/ 2594551 h 2660499"/>
                  <a:gd name="connsiteX316" fmla="*/ 2796832 w 3543300"/>
                  <a:gd name="connsiteY316" fmla="*/ 2608491 h 2660499"/>
                  <a:gd name="connsiteX317" fmla="*/ 2805988 w 3543300"/>
                  <a:gd name="connsiteY317" fmla="*/ 2620287 h 2660499"/>
                  <a:gd name="connsiteX318" fmla="*/ 2812451 w 3543300"/>
                  <a:gd name="connsiteY318" fmla="*/ 2639589 h 2660499"/>
                  <a:gd name="connsiteX319" fmla="*/ 2809758 w 3543300"/>
                  <a:gd name="connsiteY319" fmla="*/ 2647631 h 2660499"/>
                  <a:gd name="connsiteX320" fmla="*/ 2804911 w 3543300"/>
                  <a:gd name="connsiteY320" fmla="*/ 2656746 h 2660499"/>
                  <a:gd name="connsiteX321" fmla="*/ 2797909 w 3543300"/>
                  <a:gd name="connsiteY321" fmla="*/ 2660499 h 2660499"/>
                  <a:gd name="connsiteX322" fmla="*/ 2777443 w 3543300"/>
                  <a:gd name="connsiteY322" fmla="*/ 2651921 h 2660499"/>
                  <a:gd name="connsiteX323" fmla="*/ 2773673 w 3543300"/>
                  <a:gd name="connsiteY323" fmla="*/ 2639053 h 2660499"/>
                  <a:gd name="connsiteX324" fmla="*/ 2764517 w 3543300"/>
                  <a:gd name="connsiteY324" fmla="*/ 2629938 h 2660499"/>
                  <a:gd name="connsiteX325" fmla="*/ 2763979 w 3543300"/>
                  <a:gd name="connsiteY325" fmla="*/ 2618678 h 2660499"/>
                  <a:gd name="connsiteX326" fmla="*/ 2770442 w 3543300"/>
                  <a:gd name="connsiteY326" fmla="*/ 2610636 h 2660499"/>
                  <a:gd name="connsiteX327" fmla="*/ 2767210 w 3543300"/>
                  <a:gd name="connsiteY327" fmla="*/ 2600449 h 2660499"/>
                  <a:gd name="connsiteX328" fmla="*/ 2751591 w 3543300"/>
                  <a:gd name="connsiteY328" fmla="*/ 2599376 h 2660499"/>
                  <a:gd name="connsiteX329" fmla="*/ 2732203 w 3543300"/>
                  <a:gd name="connsiteY329" fmla="*/ 2589725 h 2660499"/>
                  <a:gd name="connsiteX330" fmla="*/ 2717661 w 3543300"/>
                  <a:gd name="connsiteY330" fmla="*/ 2605810 h 2660499"/>
                  <a:gd name="connsiteX331" fmla="*/ 2709582 w 3543300"/>
                  <a:gd name="connsiteY331" fmla="*/ 2619751 h 2660499"/>
                  <a:gd name="connsiteX332" fmla="*/ 2697734 w 3543300"/>
                  <a:gd name="connsiteY332" fmla="*/ 2626185 h 2660499"/>
                  <a:gd name="connsiteX333" fmla="*/ 2709044 w 3543300"/>
                  <a:gd name="connsiteY333" fmla="*/ 2641197 h 2660499"/>
                  <a:gd name="connsiteX334" fmla="*/ 2699888 w 3543300"/>
                  <a:gd name="connsiteY334" fmla="*/ 2652457 h 2660499"/>
                  <a:gd name="connsiteX335" fmla="*/ 2671882 w 3543300"/>
                  <a:gd name="connsiteY335" fmla="*/ 2655138 h 2660499"/>
                  <a:gd name="connsiteX336" fmla="*/ 2662188 w 3543300"/>
                  <a:gd name="connsiteY336" fmla="*/ 2639053 h 2660499"/>
                  <a:gd name="connsiteX337" fmla="*/ 2643337 w 3543300"/>
                  <a:gd name="connsiteY337" fmla="*/ 2632619 h 2660499"/>
                  <a:gd name="connsiteX338" fmla="*/ 2623949 w 3543300"/>
                  <a:gd name="connsiteY338" fmla="*/ 2631546 h 2660499"/>
                  <a:gd name="connsiteX339" fmla="*/ 2611023 w 3543300"/>
                  <a:gd name="connsiteY339" fmla="*/ 2629938 h 2660499"/>
                  <a:gd name="connsiteX340" fmla="*/ 2604560 w 3543300"/>
                  <a:gd name="connsiteY340" fmla="*/ 2609027 h 2660499"/>
                  <a:gd name="connsiteX341" fmla="*/ 2598097 w 3543300"/>
                  <a:gd name="connsiteY341" fmla="*/ 2592406 h 2660499"/>
                  <a:gd name="connsiteX342" fmla="*/ 2592711 w 3543300"/>
                  <a:gd name="connsiteY342" fmla="*/ 2584900 h 2660499"/>
                  <a:gd name="connsiteX343" fmla="*/ 2586248 w 3543300"/>
                  <a:gd name="connsiteY343" fmla="*/ 2573104 h 2660499"/>
                  <a:gd name="connsiteX344" fmla="*/ 2577092 w 3543300"/>
                  <a:gd name="connsiteY344" fmla="*/ 2573640 h 2660499"/>
                  <a:gd name="connsiteX345" fmla="*/ 2570091 w 3543300"/>
                  <a:gd name="connsiteY345" fmla="*/ 2577930 h 2660499"/>
                  <a:gd name="connsiteX346" fmla="*/ 2557704 w 3543300"/>
                  <a:gd name="connsiteY346" fmla="*/ 2574713 h 2660499"/>
                  <a:gd name="connsiteX347" fmla="*/ 2550702 w 3543300"/>
                  <a:gd name="connsiteY347" fmla="*/ 2568279 h 2660499"/>
                  <a:gd name="connsiteX348" fmla="*/ 2538315 w 3543300"/>
                  <a:gd name="connsiteY348" fmla="*/ 2553802 h 2660499"/>
                  <a:gd name="connsiteX349" fmla="*/ 2536160 w 3543300"/>
                  <a:gd name="connsiteY349" fmla="*/ 2538254 h 2660499"/>
                  <a:gd name="connsiteX350" fmla="*/ 2538315 w 3543300"/>
                  <a:gd name="connsiteY350" fmla="*/ 2524849 h 2660499"/>
                  <a:gd name="connsiteX351" fmla="*/ 2527005 w 3543300"/>
                  <a:gd name="connsiteY351" fmla="*/ 2518415 h 2660499"/>
                  <a:gd name="connsiteX352" fmla="*/ 2515695 w 3543300"/>
                  <a:gd name="connsiteY352" fmla="*/ 2502330 h 2660499"/>
                  <a:gd name="connsiteX353" fmla="*/ 2502230 w 3543300"/>
                  <a:gd name="connsiteY353" fmla="*/ 2493216 h 2660499"/>
                  <a:gd name="connsiteX354" fmla="*/ 2484457 w 3543300"/>
                  <a:gd name="connsiteY354" fmla="*/ 2481956 h 2660499"/>
                  <a:gd name="connsiteX355" fmla="*/ 2461837 w 3543300"/>
                  <a:gd name="connsiteY355" fmla="*/ 2477131 h 2660499"/>
                  <a:gd name="connsiteX356" fmla="*/ 2434908 w 3543300"/>
                  <a:gd name="connsiteY356" fmla="*/ 2471769 h 2660499"/>
                  <a:gd name="connsiteX357" fmla="*/ 2411749 w 3543300"/>
                  <a:gd name="connsiteY357" fmla="*/ 2465335 h 2660499"/>
                  <a:gd name="connsiteX358" fmla="*/ 2404209 w 3543300"/>
                  <a:gd name="connsiteY358" fmla="*/ 2453003 h 2660499"/>
                  <a:gd name="connsiteX359" fmla="*/ 2384282 w 3543300"/>
                  <a:gd name="connsiteY359" fmla="*/ 2457829 h 2660499"/>
                  <a:gd name="connsiteX360" fmla="*/ 2362200 w 3543300"/>
                  <a:gd name="connsiteY360" fmla="*/ 2452467 h 2660499"/>
                  <a:gd name="connsiteX361" fmla="*/ 2340657 w 3543300"/>
                  <a:gd name="connsiteY361" fmla="*/ 2432093 h 2660499"/>
                  <a:gd name="connsiteX362" fmla="*/ 2322884 w 3543300"/>
                  <a:gd name="connsiteY362" fmla="*/ 2412791 h 2660499"/>
                  <a:gd name="connsiteX363" fmla="*/ 2310497 w 3543300"/>
                  <a:gd name="connsiteY363" fmla="*/ 2403140 h 2660499"/>
                  <a:gd name="connsiteX364" fmla="*/ 2286261 w 3543300"/>
                  <a:gd name="connsiteY364" fmla="*/ 2389736 h 2660499"/>
                  <a:gd name="connsiteX365" fmla="*/ 2278182 w 3543300"/>
                  <a:gd name="connsiteY365" fmla="*/ 2383302 h 2660499"/>
                  <a:gd name="connsiteX366" fmla="*/ 2263640 w 3543300"/>
                  <a:gd name="connsiteY366" fmla="*/ 2380085 h 2660499"/>
                  <a:gd name="connsiteX367" fmla="*/ 2240482 w 3543300"/>
                  <a:gd name="connsiteY367" fmla="*/ 2389736 h 2660499"/>
                  <a:gd name="connsiteX368" fmla="*/ 2230787 w 3543300"/>
                  <a:gd name="connsiteY368" fmla="*/ 2396706 h 2660499"/>
                  <a:gd name="connsiteX369" fmla="*/ 2216246 w 3543300"/>
                  <a:gd name="connsiteY369" fmla="*/ 2405821 h 2660499"/>
                  <a:gd name="connsiteX370" fmla="*/ 2173159 w 3543300"/>
                  <a:gd name="connsiteY370" fmla="*/ 2380085 h 2660499"/>
                  <a:gd name="connsiteX371" fmla="*/ 2142461 w 3543300"/>
                  <a:gd name="connsiteY371" fmla="*/ 2378476 h 2660499"/>
                  <a:gd name="connsiteX372" fmla="*/ 2120917 w 3543300"/>
                  <a:gd name="connsiteY372" fmla="*/ 2375259 h 2660499"/>
                  <a:gd name="connsiteX373" fmla="*/ 2078908 w 3543300"/>
                  <a:gd name="connsiteY373" fmla="*/ 2351668 h 2660499"/>
                  <a:gd name="connsiteX374" fmla="*/ 2030436 w 3543300"/>
                  <a:gd name="connsiteY374" fmla="*/ 2331830 h 2660499"/>
                  <a:gd name="connsiteX375" fmla="*/ 2011586 w 3543300"/>
                  <a:gd name="connsiteY375" fmla="*/ 2313064 h 2660499"/>
                  <a:gd name="connsiteX376" fmla="*/ 1980887 w 3543300"/>
                  <a:gd name="connsiteY376" fmla="*/ 2316281 h 2660499"/>
                  <a:gd name="connsiteX377" fmla="*/ 1962576 w 3543300"/>
                  <a:gd name="connsiteY377" fmla="*/ 2288401 h 2660499"/>
                  <a:gd name="connsiteX378" fmla="*/ 1910872 w 3543300"/>
                  <a:gd name="connsiteY378" fmla="*/ 2253014 h 2660499"/>
                  <a:gd name="connsiteX379" fmla="*/ 1914104 w 3543300"/>
                  <a:gd name="connsiteY379" fmla="*/ 2222452 h 2660499"/>
                  <a:gd name="connsiteX380" fmla="*/ 1917874 w 3543300"/>
                  <a:gd name="connsiteY380" fmla="*/ 2197252 h 2660499"/>
                  <a:gd name="connsiteX381" fmla="*/ 1910872 w 3543300"/>
                  <a:gd name="connsiteY381" fmla="*/ 2174197 h 2660499"/>
                  <a:gd name="connsiteX382" fmla="*/ 1888791 w 3543300"/>
                  <a:gd name="connsiteY382" fmla="*/ 2148998 h 2660499"/>
                  <a:gd name="connsiteX383" fmla="*/ 1872633 w 3543300"/>
                  <a:gd name="connsiteY383" fmla="*/ 2115219 h 2660499"/>
                  <a:gd name="connsiteX384" fmla="*/ 1839780 w 3543300"/>
                  <a:gd name="connsiteY384" fmla="*/ 2097526 h 2660499"/>
                  <a:gd name="connsiteX385" fmla="*/ 1823623 w 3543300"/>
                  <a:gd name="connsiteY385" fmla="*/ 2079296 h 2660499"/>
                  <a:gd name="connsiteX386" fmla="*/ 1804773 w 3543300"/>
                  <a:gd name="connsiteY386" fmla="*/ 2066428 h 2660499"/>
                  <a:gd name="connsiteX387" fmla="*/ 1813928 w 3543300"/>
                  <a:gd name="connsiteY387" fmla="*/ 2044445 h 2660499"/>
                  <a:gd name="connsiteX388" fmla="*/ 1769227 w 3543300"/>
                  <a:gd name="connsiteY388" fmla="*/ 2021926 h 2660499"/>
                  <a:gd name="connsiteX389" fmla="*/ 1761148 w 3543300"/>
                  <a:gd name="connsiteY389" fmla="*/ 1997799 h 2660499"/>
                  <a:gd name="connsiteX390" fmla="*/ 1743375 w 3543300"/>
                  <a:gd name="connsiteY390" fmla="*/ 1979569 h 2660499"/>
                  <a:gd name="connsiteX391" fmla="*/ 1723986 w 3543300"/>
                  <a:gd name="connsiteY391" fmla="*/ 1953834 h 2660499"/>
                  <a:gd name="connsiteX392" fmla="*/ 1711060 w 3543300"/>
                  <a:gd name="connsiteY392" fmla="*/ 1932923 h 2660499"/>
                  <a:gd name="connsiteX393" fmla="*/ 1693287 w 3543300"/>
                  <a:gd name="connsiteY393" fmla="*/ 1925417 h 2660499"/>
                  <a:gd name="connsiteX394" fmla="*/ 1689517 w 3543300"/>
                  <a:gd name="connsiteY394" fmla="*/ 1894855 h 2660499"/>
                  <a:gd name="connsiteX395" fmla="*/ 1673898 w 3543300"/>
                  <a:gd name="connsiteY395" fmla="*/ 1875017 h 2660499"/>
                  <a:gd name="connsiteX396" fmla="*/ 1670128 w 3543300"/>
                  <a:gd name="connsiteY396" fmla="*/ 1862149 h 2660499"/>
                  <a:gd name="connsiteX397" fmla="*/ 1648047 w 3543300"/>
                  <a:gd name="connsiteY397" fmla="*/ 1860541 h 2660499"/>
                  <a:gd name="connsiteX398" fmla="*/ 1641045 w 3543300"/>
                  <a:gd name="connsiteY398" fmla="*/ 1870728 h 2660499"/>
                  <a:gd name="connsiteX399" fmla="*/ 1643199 w 3543300"/>
                  <a:gd name="connsiteY399" fmla="*/ 1883060 h 2660499"/>
                  <a:gd name="connsiteX400" fmla="*/ 1654510 w 3543300"/>
                  <a:gd name="connsiteY400" fmla="*/ 1894319 h 2660499"/>
                  <a:gd name="connsiteX401" fmla="*/ 1658818 w 3543300"/>
                  <a:gd name="connsiteY401" fmla="*/ 1913621 h 2660499"/>
                  <a:gd name="connsiteX402" fmla="*/ 1668513 w 3543300"/>
                  <a:gd name="connsiteY402" fmla="*/ 1931315 h 2660499"/>
                  <a:gd name="connsiteX403" fmla="*/ 1691133 w 3543300"/>
                  <a:gd name="connsiteY403" fmla="*/ 1952761 h 2660499"/>
                  <a:gd name="connsiteX404" fmla="*/ 1706213 w 3543300"/>
                  <a:gd name="connsiteY404" fmla="*/ 1974744 h 2660499"/>
                  <a:gd name="connsiteX405" fmla="*/ 1723986 w 3543300"/>
                  <a:gd name="connsiteY405" fmla="*/ 2005305 h 2660499"/>
                  <a:gd name="connsiteX406" fmla="*/ 1744991 w 3543300"/>
                  <a:gd name="connsiteY406" fmla="*/ 2033186 h 2660499"/>
                  <a:gd name="connsiteX407" fmla="*/ 1752531 w 3543300"/>
                  <a:gd name="connsiteY407" fmla="*/ 2058922 h 2660499"/>
                  <a:gd name="connsiteX408" fmla="*/ 1769227 w 3543300"/>
                  <a:gd name="connsiteY408" fmla="*/ 2074471 h 2660499"/>
                  <a:gd name="connsiteX409" fmla="*/ 1769227 w 3543300"/>
                  <a:gd name="connsiteY409" fmla="*/ 2090556 h 2660499"/>
                  <a:gd name="connsiteX410" fmla="*/ 1817698 w 3543300"/>
                  <a:gd name="connsiteY410" fmla="*/ 2148461 h 2660499"/>
                  <a:gd name="connsiteX411" fmla="*/ 1811236 w 3543300"/>
                  <a:gd name="connsiteY411" fmla="*/ 2163474 h 2660499"/>
                  <a:gd name="connsiteX412" fmla="*/ 1794540 w 3543300"/>
                  <a:gd name="connsiteY412" fmla="*/ 2158649 h 2660499"/>
                  <a:gd name="connsiteX413" fmla="*/ 1744991 w 3543300"/>
                  <a:gd name="connsiteY413" fmla="*/ 2113075 h 2660499"/>
                  <a:gd name="connsiteX414" fmla="*/ 1721832 w 3543300"/>
                  <a:gd name="connsiteY414" fmla="*/ 2108249 h 2660499"/>
                  <a:gd name="connsiteX415" fmla="*/ 1726679 w 3543300"/>
                  <a:gd name="connsiteY415" fmla="*/ 2087875 h 2660499"/>
                  <a:gd name="connsiteX416" fmla="*/ 1733142 w 3543300"/>
                  <a:gd name="connsiteY416" fmla="*/ 2069645 h 2660499"/>
                  <a:gd name="connsiteX417" fmla="*/ 1711060 w 3543300"/>
                  <a:gd name="connsiteY417" fmla="*/ 2065356 h 2660499"/>
                  <a:gd name="connsiteX418" fmla="*/ 1699750 w 3543300"/>
                  <a:gd name="connsiteY418" fmla="*/ 2046054 h 2660499"/>
                  <a:gd name="connsiteX419" fmla="*/ 1685208 w 3543300"/>
                  <a:gd name="connsiteY419" fmla="*/ 2034794 h 2660499"/>
                  <a:gd name="connsiteX420" fmla="*/ 1672283 w 3543300"/>
                  <a:gd name="connsiteY420" fmla="*/ 2029433 h 2660499"/>
                  <a:gd name="connsiteX421" fmla="*/ 1657741 w 3543300"/>
                  <a:gd name="connsiteY421" fmla="*/ 2028360 h 2660499"/>
                  <a:gd name="connsiteX422" fmla="*/ 1642661 w 3543300"/>
                  <a:gd name="connsiteY422" fmla="*/ 2006914 h 2660499"/>
                  <a:gd name="connsiteX423" fmla="*/ 1663665 w 3543300"/>
                  <a:gd name="connsiteY423" fmla="*/ 1991365 h 2660499"/>
                  <a:gd name="connsiteX424" fmla="*/ 1671744 w 3543300"/>
                  <a:gd name="connsiteY424" fmla="*/ 1978497 h 2660499"/>
                  <a:gd name="connsiteX425" fmla="*/ 1657202 w 3543300"/>
                  <a:gd name="connsiteY425" fmla="*/ 1957587 h 2660499"/>
                  <a:gd name="connsiteX426" fmla="*/ 1630274 w 3543300"/>
                  <a:gd name="connsiteY426" fmla="*/ 1947936 h 2660499"/>
                  <a:gd name="connsiteX427" fmla="*/ 1618963 w 3543300"/>
                  <a:gd name="connsiteY427" fmla="*/ 1929706 h 2660499"/>
                  <a:gd name="connsiteX428" fmla="*/ 1617348 w 3543300"/>
                  <a:gd name="connsiteY428" fmla="*/ 1905579 h 2660499"/>
                  <a:gd name="connsiteX429" fmla="*/ 1606038 w 3543300"/>
                  <a:gd name="connsiteY429" fmla="*/ 1881987 h 2660499"/>
                  <a:gd name="connsiteX430" fmla="*/ 1592573 w 3543300"/>
                  <a:gd name="connsiteY430" fmla="*/ 1859468 h 2660499"/>
                  <a:gd name="connsiteX431" fmla="*/ 1589342 w 3543300"/>
                  <a:gd name="connsiteY431" fmla="*/ 1840166 h 2660499"/>
                  <a:gd name="connsiteX432" fmla="*/ 1581802 w 3543300"/>
                  <a:gd name="connsiteY432" fmla="*/ 1819256 h 2660499"/>
                  <a:gd name="connsiteX433" fmla="*/ 1508555 w 3543300"/>
                  <a:gd name="connsiteY433" fmla="*/ 1768857 h 2660499"/>
                  <a:gd name="connsiteX434" fmla="*/ 1457390 w 3543300"/>
                  <a:gd name="connsiteY434" fmla="*/ 1736687 h 2660499"/>
                  <a:gd name="connsiteX435" fmla="*/ 1428307 w 3543300"/>
                  <a:gd name="connsiteY435" fmla="*/ 1675564 h 2660499"/>
                  <a:gd name="connsiteX436" fmla="*/ 1392222 w 3543300"/>
                  <a:gd name="connsiteY436" fmla="*/ 1640177 h 2660499"/>
                  <a:gd name="connsiteX437" fmla="*/ 1363139 w 3543300"/>
                  <a:gd name="connsiteY437" fmla="*/ 1553854 h 2660499"/>
                  <a:gd name="connsiteX438" fmla="*/ 1358831 w 3543300"/>
                  <a:gd name="connsiteY438" fmla="*/ 1480936 h 2660499"/>
                  <a:gd name="connsiteX439" fmla="*/ 1340519 w 3543300"/>
                  <a:gd name="connsiteY439" fmla="*/ 1418741 h 2660499"/>
                  <a:gd name="connsiteX440" fmla="*/ 1363678 w 3543300"/>
                  <a:gd name="connsiteY440" fmla="*/ 1388179 h 2660499"/>
                  <a:gd name="connsiteX441" fmla="*/ 1371218 w 3543300"/>
                  <a:gd name="connsiteY441" fmla="*/ 1265397 h 2660499"/>
                  <a:gd name="connsiteX442" fmla="*/ 1337826 w 3543300"/>
                  <a:gd name="connsiteY442" fmla="*/ 1191407 h 2660499"/>
                  <a:gd name="connsiteX443" fmla="*/ 1308204 w 3543300"/>
                  <a:gd name="connsiteY443" fmla="*/ 1153339 h 2660499"/>
                  <a:gd name="connsiteX444" fmla="*/ 1250038 w 3543300"/>
                  <a:gd name="connsiteY444" fmla="*/ 1116344 h 2660499"/>
                  <a:gd name="connsiteX445" fmla="*/ 1250038 w 3543300"/>
                  <a:gd name="connsiteY445" fmla="*/ 1052004 h 2660499"/>
                  <a:gd name="connsiteX446" fmla="*/ 1224186 w 3543300"/>
                  <a:gd name="connsiteY446" fmla="*/ 1006430 h 2660499"/>
                  <a:gd name="connsiteX447" fmla="*/ 1182177 w 3543300"/>
                  <a:gd name="connsiteY447" fmla="*/ 964609 h 2660499"/>
                  <a:gd name="connsiteX448" fmla="*/ 1162789 w 3543300"/>
                  <a:gd name="connsiteY448" fmla="*/ 880967 h 2660499"/>
                  <a:gd name="connsiteX449" fmla="*/ 1099775 w 3543300"/>
                  <a:gd name="connsiteY449" fmla="*/ 902414 h 2660499"/>
                  <a:gd name="connsiteX450" fmla="*/ 1079309 w 3543300"/>
                  <a:gd name="connsiteY450" fmla="*/ 879895 h 2660499"/>
                  <a:gd name="connsiteX451" fmla="*/ 1067460 w 3543300"/>
                  <a:gd name="connsiteY451" fmla="*/ 837538 h 2660499"/>
                  <a:gd name="connsiteX452" fmla="*/ 1025990 w 3543300"/>
                  <a:gd name="connsiteY452" fmla="*/ 781240 h 2660499"/>
                  <a:gd name="connsiteX453" fmla="*/ 962976 w 3543300"/>
                  <a:gd name="connsiteY453" fmla="*/ 678297 h 2660499"/>
                  <a:gd name="connsiteX454" fmla="*/ 912889 w 3543300"/>
                  <a:gd name="connsiteY454" fmla="*/ 631650 h 2660499"/>
                  <a:gd name="connsiteX455" fmla="*/ 805712 w 3543300"/>
                  <a:gd name="connsiteY455" fmla="*/ 588221 h 2660499"/>
                  <a:gd name="connsiteX456" fmla="*/ 754008 w 3543300"/>
                  <a:gd name="connsiteY456" fmla="*/ 583395 h 2660499"/>
                  <a:gd name="connsiteX457" fmla="*/ 709306 w 3543300"/>
                  <a:gd name="connsiteY457" fmla="*/ 572672 h 2660499"/>
                  <a:gd name="connsiteX458" fmla="*/ 684532 w 3543300"/>
                  <a:gd name="connsiteY458" fmla="*/ 538894 h 2660499"/>
                  <a:gd name="connsiteX459" fmla="*/ 644677 w 3543300"/>
                  <a:gd name="connsiteY459" fmla="*/ 543719 h 2660499"/>
                  <a:gd name="connsiteX460" fmla="*/ 652756 w 3543300"/>
                  <a:gd name="connsiteY460" fmla="*/ 569455 h 2660499"/>
                  <a:gd name="connsiteX461" fmla="*/ 667297 w 3543300"/>
                  <a:gd name="connsiteY461" fmla="*/ 593582 h 2660499"/>
                  <a:gd name="connsiteX462" fmla="*/ 628520 w 3543300"/>
                  <a:gd name="connsiteY462" fmla="*/ 595191 h 2660499"/>
                  <a:gd name="connsiteX463" fmla="*/ 605900 w 3543300"/>
                  <a:gd name="connsiteY463" fmla="*/ 608059 h 2660499"/>
                  <a:gd name="connsiteX464" fmla="*/ 535885 w 3543300"/>
                  <a:gd name="connsiteY464" fmla="*/ 633795 h 2660499"/>
                  <a:gd name="connsiteX465" fmla="*/ 494414 w 3543300"/>
                  <a:gd name="connsiteY465" fmla="*/ 591438 h 2660499"/>
                  <a:gd name="connsiteX466" fmla="*/ 445404 w 3543300"/>
                  <a:gd name="connsiteY466" fmla="*/ 627361 h 2660499"/>
                  <a:gd name="connsiteX467" fmla="*/ 492260 w 3543300"/>
                  <a:gd name="connsiteY467" fmla="*/ 638084 h 2660499"/>
                  <a:gd name="connsiteX468" fmla="*/ 471255 w 3543300"/>
                  <a:gd name="connsiteY468" fmla="*/ 665965 h 2660499"/>
                  <a:gd name="connsiteX469" fmla="*/ 436248 w 3543300"/>
                  <a:gd name="connsiteY469" fmla="*/ 702960 h 2660499"/>
                  <a:gd name="connsiteX470" fmla="*/ 402317 w 3543300"/>
                  <a:gd name="connsiteY470" fmla="*/ 724943 h 2660499"/>
                  <a:gd name="connsiteX471" fmla="*/ 373234 w 3543300"/>
                  <a:gd name="connsiteY471" fmla="*/ 754432 h 2660499"/>
                  <a:gd name="connsiteX472" fmla="*/ 334457 w 3543300"/>
                  <a:gd name="connsiteY472" fmla="*/ 784457 h 2660499"/>
                  <a:gd name="connsiteX473" fmla="*/ 303219 w 3543300"/>
                  <a:gd name="connsiteY473" fmla="*/ 824670 h 2660499"/>
                  <a:gd name="connsiteX474" fmla="*/ 254747 w 3543300"/>
                  <a:gd name="connsiteY474" fmla="*/ 840755 h 2660499"/>
                  <a:gd name="connsiteX475" fmla="*/ 216508 w 3543300"/>
                  <a:gd name="connsiteY475" fmla="*/ 867027 h 2660499"/>
                  <a:gd name="connsiteX476" fmla="*/ 167498 w 3543300"/>
                  <a:gd name="connsiteY476" fmla="*/ 895444 h 2660499"/>
                  <a:gd name="connsiteX477" fmla="*/ 50088 w 3543300"/>
                  <a:gd name="connsiteY477" fmla="*/ 955494 h 2660499"/>
                  <a:gd name="connsiteX478" fmla="*/ 0 w 3543300"/>
                  <a:gd name="connsiteY478" fmla="*/ 972651 h 2660499"/>
                  <a:gd name="connsiteX479" fmla="*/ 0 w 3543300"/>
                  <a:gd name="connsiteY479" fmla="*/ 947452 h 2660499"/>
                  <a:gd name="connsiteX480" fmla="*/ 69477 w 3543300"/>
                  <a:gd name="connsiteY480" fmla="*/ 931367 h 2660499"/>
                  <a:gd name="connsiteX481" fmla="*/ 135183 w 3543300"/>
                  <a:gd name="connsiteY481" fmla="*/ 867027 h 2660499"/>
                  <a:gd name="connsiteX482" fmla="*/ 210045 w 3543300"/>
                  <a:gd name="connsiteY482" fmla="*/ 824670 h 2660499"/>
                  <a:gd name="connsiteX483" fmla="*/ 285446 w 3543300"/>
                  <a:gd name="connsiteY483" fmla="*/ 773734 h 2660499"/>
                  <a:gd name="connsiteX484" fmla="*/ 322608 w 3543300"/>
                  <a:gd name="connsiteY484" fmla="*/ 739956 h 2660499"/>
                  <a:gd name="connsiteX485" fmla="*/ 342535 w 3543300"/>
                  <a:gd name="connsiteY485" fmla="*/ 706177 h 2660499"/>
                  <a:gd name="connsiteX486" fmla="*/ 343613 w 3543300"/>
                  <a:gd name="connsiteY486" fmla="*/ 681514 h 2660499"/>
                  <a:gd name="connsiteX487" fmla="*/ 316684 w 3543300"/>
                  <a:gd name="connsiteY487" fmla="*/ 662748 h 2660499"/>
                  <a:gd name="connsiteX488" fmla="*/ 285985 w 3543300"/>
                  <a:gd name="connsiteY488" fmla="*/ 676688 h 2660499"/>
                  <a:gd name="connsiteX489" fmla="*/ 250439 w 3543300"/>
                  <a:gd name="connsiteY489" fmla="*/ 686339 h 2660499"/>
                  <a:gd name="connsiteX490" fmla="*/ 219740 w 3543300"/>
                  <a:gd name="connsiteY490" fmla="*/ 657922 h 2660499"/>
                  <a:gd name="connsiteX491" fmla="*/ 235897 w 3543300"/>
                  <a:gd name="connsiteY491" fmla="*/ 622535 h 2660499"/>
                  <a:gd name="connsiteX492" fmla="*/ 220817 w 3543300"/>
                  <a:gd name="connsiteY492" fmla="*/ 591974 h 2660499"/>
                  <a:gd name="connsiteX493" fmla="*/ 178808 w 3543300"/>
                  <a:gd name="connsiteY493" fmla="*/ 604306 h 2660499"/>
                  <a:gd name="connsiteX494" fmla="*/ 148647 w 3543300"/>
                  <a:gd name="connsiteY494" fmla="*/ 595191 h 2660499"/>
                  <a:gd name="connsiteX495" fmla="*/ 122257 w 3543300"/>
                  <a:gd name="connsiteY495" fmla="*/ 596263 h 2660499"/>
                  <a:gd name="connsiteX496" fmla="*/ 112563 w 3543300"/>
                  <a:gd name="connsiteY496" fmla="*/ 615565 h 2660499"/>
                  <a:gd name="connsiteX497" fmla="*/ 85095 w 3543300"/>
                  <a:gd name="connsiteY497" fmla="*/ 610740 h 2660499"/>
                  <a:gd name="connsiteX498" fmla="*/ 78632 w 3543300"/>
                  <a:gd name="connsiteY498" fmla="*/ 576961 h 2660499"/>
                  <a:gd name="connsiteX499" fmla="*/ 127104 w 3543300"/>
                  <a:gd name="connsiteY499" fmla="*/ 566238 h 2660499"/>
                  <a:gd name="connsiteX500" fmla="*/ 119026 w 3543300"/>
                  <a:gd name="connsiteY500" fmla="*/ 517447 h 2660499"/>
                  <a:gd name="connsiteX501" fmla="*/ 86711 w 3543300"/>
                  <a:gd name="connsiteY501" fmla="*/ 495464 h 2660499"/>
                  <a:gd name="connsiteX502" fmla="*/ 107716 w 3543300"/>
                  <a:gd name="connsiteY502" fmla="*/ 463294 h 2660499"/>
                  <a:gd name="connsiteX503" fmla="*/ 147032 w 3543300"/>
                  <a:gd name="connsiteY503" fmla="*/ 382333 h 2660499"/>
                  <a:gd name="connsiteX504" fmla="*/ 185809 w 3543300"/>
                  <a:gd name="connsiteY504" fmla="*/ 393593 h 2660499"/>
                  <a:gd name="connsiteX505" fmla="*/ 203044 w 3543300"/>
                  <a:gd name="connsiteY505" fmla="*/ 357134 h 2660499"/>
                  <a:gd name="connsiteX506" fmla="*/ 261749 w 3543300"/>
                  <a:gd name="connsiteY506" fmla="*/ 342121 h 2660499"/>
                  <a:gd name="connsiteX507" fmla="*/ 248823 w 3543300"/>
                  <a:gd name="connsiteY507" fmla="*/ 300836 h 2660499"/>
                  <a:gd name="connsiteX508" fmla="*/ 215970 w 3543300"/>
                  <a:gd name="connsiteY508" fmla="*/ 290649 h 2660499"/>
                  <a:gd name="connsiteX509" fmla="*/ 194965 w 3543300"/>
                  <a:gd name="connsiteY509" fmla="*/ 307270 h 2660499"/>
                  <a:gd name="connsiteX510" fmla="*/ 151340 w 3543300"/>
                  <a:gd name="connsiteY510" fmla="*/ 298692 h 2660499"/>
                  <a:gd name="connsiteX511" fmla="*/ 103407 w 3543300"/>
                  <a:gd name="connsiteY511" fmla="*/ 299228 h 2660499"/>
                  <a:gd name="connsiteX512" fmla="*/ 77555 w 3543300"/>
                  <a:gd name="connsiteY512" fmla="*/ 252581 h 2660499"/>
                  <a:gd name="connsiteX513" fmla="*/ 43625 w 3543300"/>
                  <a:gd name="connsiteY513" fmla="*/ 217195 h 2660499"/>
                  <a:gd name="connsiteX514" fmla="*/ 67861 w 3543300"/>
                  <a:gd name="connsiteY514" fmla="*/ 187705 h 2660499"/>
                  <a:gd name="connsiteX515" fmla="*/ 93174 w 3543300"/>
                  <a:gd name="connsiteY515" fmla="*/ 165723 h 2660499"/>
                  <a:gd name="connsiteX516" fmla="*/ 103407 w 3543300"/>
                  <a:gd name="connsiteY516" fmla="*/ 148029 h 2660499"/>
                  <a:gd name="connsiteX517" fmla="*/ 168036 w 3543300"/>
                  <a:gd name="connsiteY517" fmla="*/ 133553 h 2660499"/>
                  <a:gd name="connsiteX518" fmla="*/ 174499 w 3543300"/>
                  <a:gd name="connsiteY518" fmla="*/ 166795 h 2660499"/>
                  <a:gd name="connsiteX519" fmla="*/ 206814 w 3543300"/>
                  <a:gd name="connsiteY519" fmla="*/ 181808 h 2660499"/>
                  <a:gd name="connsiteX520" fmla="*/ 248823 w 3543300"/>
                  <a:gd name="connsiteY520" fmla="*/ 160897 h 2660499"/>
                  <a:gd name="connsiteX521" fmla="*/ 115654 w 3543300"/>
                  <a:gd name="connsiteY521" fmla="*/ 34511 h 2660499"/>
                  <a:gd name="connsiteX522" fmla="*/ 97631 w 3543300"/>
                  <a:gd name="connsiteY522" fmla="*/ 8317 h 2660499"/>
                  <a:gd name="connsiteX0" fmla="*/ 2504384 w 3543300"/>
                  <a:gd name="connsiteY0" fmla="*/ 38652 h 2660499"/>
                  <a:gd name="connsiteX1" fmla="*/ 2459144 w 3543300"/>
                  <a:gd name="connsiteY1" fmla="*/ 15596 h 2660499"/>
                  <a:gd name="connsiteX2" fmla="*/ 2489304 w 3543300"/>
                  <a:gd name="connsiteY2" fmla="*/ 44549 h 2660499"/>
                  <a:gd name="connsiteX3" fmla="*/ 2504384 w 3543300"/>
                  <a:gd name="connsiteY3" fmla="*/ 38652 h 2660499"/>
                  <a:gd name="connsiteX4" fmla="*/ 97631 w 3543300"/>
                  <a:gd name="connsiteY4" fmla="*/ 8317 h 2660499"/>
                  <a:gd name="connsiteX5" fmla="*/ 3171824 w 3543300"/>
                  <a:gd name="connsiteY5" fmla="*/ 0 h 2660499"/>
                  <a:gd name="connsiteX6" fmla="*/ 3199149 w 3543300"/>
                  <a:gd name="connsiteY6" fmla="*/ 35435 h 2660499"/>
                  <a:gd name="connsiteX7" fmla="*/ 3222847 w 3543300"/>
                  <a:gd name="connsiteY7" fmla="*/ 45085 h 2660499"/>
                  <a:gd name="connsiteX8" fmla="*/ 3226617 w 3543300"/>
                  <a:gd name="connsiteY8" fmla="*/ 67068 h 2660499"/>
                  <a:gd name="connsiteX9" fmla="*/ 3255700 w 3543300"/>
                  <a:gd name="connsiteY9" fmla="*/ 67068 h 2660499"/>
                  <a:gd name="connsiteX10" fmla="*/ 3276166 w 3543300"/>
                  <a:gd name="connsiteY10" fmla="*/ 86906 h 2660499"/>
                  <a:gd name="connsiteX11" fmla="*/ 3278320 w 3543300"/>
                  <a:gd name="connsiteY11" fmla="*/ 115859 h 2660499"/>
                  <a:gd name="connsiteX12" fmla="*/ 3255161 w 3543300"/>
                  <a:gd name="connsiteY12" fmla="*/ 136770 h 2660499"/>
                  <a:gd name="connsiteX13" fmla="*/ 3247621 w 3543300"/>
                  <a:gd name="connsiteY13" fmla="*/ 182880 h 2660499"/>
                  <a:gd name="connsiteX14" fmla="*/ 3220154 w 3543300"/>
                  <a:gd name="connsiteY14" fmla="*/ 192531 h 2660499"/>
                  <a:gd name="connsiteX15" fmla="*/ 3209921 w 3543300"/>
                  <a:gd name="connsiteY15" fmla="*/ 218267 h 2660499"/>
                  <a:gd name="connsiteX16" fmla="*/ 3190532 w 3543300"/>
                  <a:gd name="connsiteY16" fmla="*/ 220412 h 2660499"/>
                  <a:gd name="connsiteX17" fmla="*/ 3158756 w 3543300"/>
                  <a:gd name="connsiteY17" fmla="*/ 202182 h 2660499"/>
                  <a:gd name="connsiteX18" fmla="*/ 3137213 w 3543300"/>
                  <a:gd name="connsiteY18" fmla="*/ 195748 h 2660499"/>
                  <a:gd name="connsiteX19" fmla="*/ 3140983 w 3543300"/>
                  <a:gd name="connsiteY19" fmla="*/ 170548 h 2660499"/>
                  <a:gd name="connsiteX20" fmla="*/ 3117824 w 3543300"/>
                  <a:gd name="connsiteY20" fmla="*/ 136234 h 2660499"/>
                  <a:gd name="connsiteX21" fmla="*/ 3102205 w 3543300"/>
                  <a:gd name="connsiteY21" fmla="*/ 152319 h 2660499"/>
                  <a:gd name="connsiteX22" fmla="*/ 3098974 w 3543300"/>
                  <a:gd name="connsiteY22" fmla="*/ 178054 h 2660499"/>
                  <a:gd name="connsiteX23" fmla="*/ 3111361 w 3543300"/>
                  <a:gd name="connsiteY23" fmla="*/ 211833 h 2660499"/>
                  <a:gd name="connsiteX24" fmla="*/ 3166834 w 3543300"/>
                  <a:gd name="connsiteY24" fmla="*/ 247220 h 2660499"/>
                  <a:gd name="connsiteX25" fmla="*/ 3189455 w 3543300"/>
                  <a:gd name="connsiteY25" fmla="*/ 310487 h 2660499"/>
                  <a:gd name="connsiteX26" fmla="*/ 3193763 w 3543300"/>
                  <a:gd name="connsiteY26" fmla="*/ 335687 h 2660499"/>
                  <a:gd name="connsiteX27" fmla="*/ 3179222 w 3543300"/>
                  <a:gd name="connsiteY27" fmla="*/ 345338 h 2660499"/>
                  <a:gd name="connsiteX28" fmla="*/ 3178145 w 3543300"/>
                  <a:gd name="connsiteY28" fmla="*/ 376436 h 2660499"/>
                  <a:gd name="connsiteX29" fmla="*/ 3188916 w 3543300"/>
                  <a:gd name="connsiteY29" fmla="*/ 391984 h 2660499"/>
                  <a:gd name="connsiteX30" fmla="*/ 3178145 w 3543300"/>
                  <a:gd name="connsiteY30" fmla="*/ 400027 h 2660499"/>
                  <a:gd name="connsiteX31" fmla="*/ 3158217 w 3543300"/>
                  <a:gd name="connsiteY31" fmla="*/ 395201 h 2660499"/>
                  <a:gd name="connsiteX32" fmla="*/ 3119978 w 3543300"/>
                  <a:gd name="connsiteY32" fmla="*/ 366785 h 2660499"/>
                  <a:gd name="connsiteX33" fmla="*/ 3107052 w 3543300"/>
                  <a:gd name="connsiteY33" fmla="*/ 378044 h 2660499"/>
                  <a:gd name="connsiteX34" fmla="*/ 3136136 w 3543300"/>
                  <a:gd name="connsiteY34" fmla="*/ 420937 h 2660499"/>
                  <a:gd name="connsiteX35" fmla="*/ 3122671 w 3543300"/>
                  <a:gd name="connsiteY35" fmla="*/ 440775 h 2660499"/>
                  <a:gd name="connsiteX36" fmla="*/ 3092511 w 3543300"/>
                  <a:gd name="connsiteY36" fmla="*/ 425763 h 2660499"/>
                  <a:gd name="connsiteX37" fmla="*/ 3066659 w 3543300"/>
                  <a:gd name="connsiteY37" fmla="*/ 424690 h 2660499"/>
                  <a:gd name="connsiteX38" fmla="*/ 3021419 w 3543300"/>
                  <a:gd name="connsiteY38" fmla="*/ 389304 h 2660499"/>
                  <a:gd name="connsiteX39" fmla="*/ 2977255 w 3543300"/>
                  <a:gd name="connsiteY39" fmla="*/ 385550 h 2660499"/>
                  <a:gd name="connsiteX40" fmla="*/ 2949788 w 3543300"/>
                  <a:gd name="connsiteY40" fmla="*/ 344266 h 2660499"/>
                  <a:gd name="connsiteX41" fmla="*/ 2904547 w 3543300"/>
                  <a:gd name="connsiteY41" fmla="*/ 326572 h 2660499"/>
                  <a:gd name="connsiteX42" fmla="*/ 2900239 w 3543300"/>
                  <a:gd name="connsiteY42" fmla="*/ 280998 h 2660499"/>
                  <a:gd name="connsiteX43" fmla="*/ 2822145 w 3543300"/>
                  <a:gd name="connsiteY43" fmla="*/ 305662 h 2660499"/>
                  <a:gd name="connsiteX44" fmla="*/ 2788215 w 3543300"/>
                  <a:gd name="connsiteY44" fmla="*/ 296011 h 2660499"/>
                  <a:gd name="connsiteX45" fmla="*/ 2754823 w 3543300"/>
                  <a:gd name="connsiteY45" fmla="*/ 252045 h 2660499"/>
                  <a:gd name="connsiteX46" fmla="*/ 2783906 w 3543300"/>
                  <a:gd name="connsiteY46" fmla="*/ 223628 h 2660499"/>
                  <a:gd name="connsiteX47" fmla="*/ 2819452 w 3543300"/>
                  <a:gd name="connsiteY47" fmla="*/ 216658 h 2660499"/>
                  <a:gd name="connsiteX48" fmla="*/ 2860923 w 3543300"/>
                  <a:gd name="connsiteY48" fmla="*/ 226845 h 2660499"/>
                  <a:gd name="connsiteX49" fmla="*/ 2888929 w 3543300"/>
                  <a:gd name="connsiteY49" fmla="*/ 210761 h 2660499"/>
                  <a:gd name="connsiteX50" fmla="*/ 2881927 w 3543300"/>
                  <a:gd name="connsiteY50" fmla="*/ 173229 h 2660499"/>
                  <a:gd name="connsiteX51" fmla="*/ 2903470 w 3543300"/>
                  <a:gd name="connsiteY51" fmla="*/ 150710 h 2660499"/>
                  <a:gd name="connsiteX52" fmla="*/ 2894853 w 3543300"/>
                  <a:gd name="connsiteY52" fmla="*/ 124974 h 2660499"/>
                  <a:gd name="connsiteX53" fmla="*/ 2936862 w 3543300"/>
                  <a:gd name="connsiteY53" fmla="*/ 94949 h 2660499"/>
                  <a:gd name="connsiteX54" fmla="*/ 2930938 w 3543300"/>
                  <a:gd name="connsiteY54" fmla="*/ 40260 h 2660499"/>
                  <a:gd name="connsiteX55" fmla="*/ 2914780 w 3543300"/>
                  <a:gd name="connsiteY55" fmla="*/ 9699 h 2660499"/>
                  <a:gd name="connsiteX56" fmla="*/ 2884081 w 3543300"/>
                  <a:gd name="connsiteY56" fmla="*/ 18813 h 2660499"/>
                  <a:gd name="connsiteX57" fmla="*/ 2881096 w 3543300"/>
                  <a:gd name="connsiteY57" fmla="*/ 983 h 2660499"/>
                  <a:gd name="connsiteX58" fmla="*/ 2643067 w 3543300"/>
                  <a:gd name="connsiteY58" fmla="*/ 983 h 2660499"/>
                  <a:gd name="connsiteX59" fmla="*/ 2641722 w 3543300"/>
                  <a:gd name="connsiteY59" fmla="*/ 5945 h 2660499"/>
                  <a:gd name="connsiteX60" fmla="*/ 2665419 w 3543300"/>
                  <a:gd name="connsiteY60" fmla="*/ 42941 h 2660499"/>
                  <a:gd name="connsiteX61" fmla="*/ 2655725 w 3543300"/>
                  <a:gd name="connsiteY61" fmla="*/ 94949 h 2660499"/>
                  <a:gd name="connsiteX62" fmla="*/ 2634720 w 3543300"/>
                  <a:gd name="connsiteY62" fmla="*/ 104064 h 2660499"/>
                  <a:gd name="connsiteX63" fmla="*/ 2630412 w 3543300"/>
                  <a:gd name="connsiteY63" fmla="*/ 128191 h 2660499"/>
                  <a:gd name="connsiteX64" fmla="*/ 2614254 w 3543300"/>
                  <a:gd name="connsiteY64" fmla="*/ 141595 h 2660499"/>
                  <a:gd name="connsiteX65" fmla="*/ 2612100 w 3543300"/>
                  <a:gd name="connsiteY65" fmla="*/ 176446 h 2660499"/>
                  <a:gd name="connsiteX66" fmla="*/ 2586787 w 3543300"/>
                  <a:gd name="connsiteY66" fmla="*/ 171620 h 2660499"/>
                  <a:gd name="connsiteX67" fmla="*/ 2572245 w 3543300"/>
                  <a:gd name="connsiteY67" fmla="*/ 189850 h 2660499"/>
                  <a:gd name="connsiteX68" fmla="*/ 2661110 w 3543300"/>
                  <a:gd name="connsiteY68" fmla="*/ 259015 h 2660499"/>
                  <a:gd name="connsiteX69" fmla="*/ 2694502 w 3543300"/>
                  <a:gd name="connsiteY69" fmla="*/ 294402 h 2660499"/>
                  <a:gd name="connsiteX70" fmla="*/ 2675113 w 3543300"/>
                  <a:gd name="connsiteY70" fmla="*/ 337296 h 2660499"/>
                  <a:gd name="connsiteX71" fmla="*/ 2641183 w 3543300"/>
                  <a:gd name="connsiteY71" fmla="*/ 326036 h 2660499"/>
                  <a:gd name="connsiteX72" fmla="*/ 2605637 w 3543300"/>
                  <a:gd name="connsiteY72" fmla="*/ 293866 h 2660499"/>
                  <a:gd name="connsiteX73" fmla="*/ 2586787 w 3543300"/>
                  <a:gd name="connsiteY73" fmla="*/ 329789 h 2660499"/>
                  <a:gd name="connsiteX74" fmla="*/ 2548009 w 3543300"/>
                  <a:gd name="connsiteY74" fmla="*/ 352308 h 2660499"/>
                  <a:gd name="connsiteX75" fmla="*/ 2520542 w 3543300"/>
                  <a:gd name="connsiteY75" fmla="*/ 326572 h 2660499"/>
                  <a:gd name="connsiteX76" fmla="*/ 2486073 w 3543300"/>
                  <a:gd name="connsiteY76" fmla="*/ 321211 h 2660499"/>
                  <a:gd name="connsiteX77" fmla="*/ 2505462 w 3543300"/>
                  <a:gd name="connsiteY77" fmla="*/ 287432 h 2660499"/>
                  <a:gd name="connsiteX78" fmla="*/ 2510309 w 3543300"/>
                  <a:gd name="connsiteY78" fmla="*/ 256871 h 2660499"/>
                  <a:gd name="connsiteX79" fmla="*/ 2500614 w 3543300"/>
                  <a:gd name="connsiteY79" fmla="*/ 241322 h 2660499"/>
                  <a:gd name="connsiteX80" fmla="*/ 2453758 w 3543300"/>
                  <a:gd name="connsiteY80" fmla="*/ 294402 h 2660499"/>
                  <a:gd name="connsiteX81" fmla="*/ 2411749 w 3543300"/>
                  <a:gd name="connsiteY81" fmla="*/ 292794 h 2660499"/>
                  <a:gd name="connsiteX82" fmla="*/ 2393976 w 3543300"/>
                  <a:gd name="connsiteY82" fmla="*/ 343729 h 2660499"/>
                  <a:gd name="connsiteX83" fmla="*/ 2358430 w 3543300"/>
                  <a:gd name="connsiteY83" fmla="*/ 387695 h 2660499"/>
                  <a:gd name="connsiteX84" fmla="*/ 2320191 w 3543300"/>
                  <a:gd name="connsiteY84" fmla="*/ 431124 h 2660499"/>
                  <a:gd name="connsiteX85" fmla="*/ 2288954 w 3543300"/>
                  <a:gd name="connsiteY85" fmla="*/ 466511 h 2660499"/>
                  <a:gd name="connsiteX86" fmla="*/ 2266333 w 3543300"/>
                  <a:gd name="connsiteY86" fmla="*/ 506724 h 2660499"/>
                  <a:gd name="connsiteX87" fmla="*/ 2258793 w 3543300"/>
                  <a:gd name="connsiteY87" fmla="*/ 556051 h 2660499"/>
                  <a:gd name="connsiteX88" fmla="*/ 2259870 w 3543300"/>
                  <a:gd name="connsiteY88" fmla="*/ 620927 h 2660499"/>
                  <a:gd name="connsiteX89" fmla="*/ 2306727 w 3543300"/>
                  <a:gd name="connsiteY89" fmla="*/ 634867 h 2660499"/>
                  <a:gd name="connsiteX90" fmla="*/ 2316960 w 3543300"/>
                  <a:gd name="connsiteY90" fmla="*/ 682050 h 2660499"/>
                  <a:gd name="connsiteX91" fmla="*/ 2340657 w 3543300"/>
                  <a:gd name="connsiteY91" fmla="*/ 720117 h 2660499"/>
                  <a:gd name="connsiteX92" fmla="*/ 2381050 w 3543300"/>
                  <a:gd name="connsiteY92" fmla="*/ 715292 h 2660499"/>
                  <a:gd name="connsiteX93" fmla="*/ 2426829 w 3543300"/>
                  <a:gd name="connsiteY93" fmla="*/ 739419 h 2660499"/>
                  <a:gd name="connsiteX94" fmla="*/ 2480148 w 3543300"/>
                  <a:gd name="connsiteY94" fmla="*/ 781240 h 2660499"/>
                  <a:gd name="connsiteX95" fmla="*/ 2535083 w 3543300"/>
                  <a:gd name="connsiteY95" fmla="*/ 802687 h 2660499"/>
                  <a:gd name="connsiteX96" fmla="*/ 2570091 w 3543300"/>
                  <a:gd name="connsiteY96" fmla="*/ 827887 h 2660499"/>
                  <a:gd name="connsiteX97" fmla="*/ 2633643 w 3543300"/>
                  <a:gd name="connsiteY97" fmla="*/ 826278 h 2660499"/>
                  <a:gd name="connsiteX98" fmla="*/ 2636874 w 3543300"/>
                  <a:gd name="connsiteY98" fmla="*/ 864882 h 2660499"/>
                  <a:gd name="connsiteX99" fmla="*/ 2632027 w 3543300"/>
                  <a:gd name="connsiteY99" fmla="*/ 911528 h 2660499"/>
                  <a:gd name="connsiteX100" fmla="*/ 2664342 w 3543300"/>
                  <a:gd name="connsiteY100" fmla="*/ 982302 h 2660499"/>
                  <a:gd name="connsiteX101" fmla="*/ 2706351 w 3543300"/>
                  <a:gd name="connsiteY101" fmla="*/ 1027876 h 2660499"/>
                  <a:gd name="connsiteX102" fmla="*/ 2725740 w 3543300"/>
                  <a:gd name="connsiteY102" fmla="*/ 1012864 h 2660499"/>
                  <a:gd name="connsiteX103" fmla="*/ 2751591 w 3543300"/>
                  <a:gd name="connsiteY103" fmla="*/ 982302 h 2660499"/>
                  <a:gd name="connsiteX104" fmla="*/ 2737050 w 3543300"/>
                  <a:gd name="connsiteY104" fmla="*/ 900805 h 2660499"/>
                  <a:gd name="connsiteX105" fmla="*/ 2716045 w 3543300"/>
                  <a:gd name="connsiteY105" fmla="*/ 868635 h 2660499"/>
                  <a:gd name="connsiteX106" fmla="*/ 2723585 w 3543300"/>
                  <a:gd name="connsiteY106" fmla="*/ 834857 h 2660499"/>
                  <a:gd name="connsiteX107" fmla="*/ 2755900 w 3543300"/>
                  <a:gd name="connsiteY107" fmla="*/ 830031 h 2660499"/>
                  <a:gd name="connsiteX108" fmla="*/ 2795216 w 3543300"/>
                  <a:gd name="connsiteY108" fmla="*/ 802151 h 2660499"/>
                  <a:gd name="connsiteX109" fmla="*/ 2804911 w 3543300"/>
                  <a:gd name="connsiteY109" fmla="*/ 742636 h 2660499"/>
                  <a:gd name="connsiteX110" fmla="*/ 2806526 w 3543300"/>
                  <a:gd name="connsiteY110" fmla="*/ 696526 h 2660499"/>
                  <a:gd name="connsiteX111" fmla="*/ 2776905 w 3543300"/>
                  <a:gd name="connsiteY111" fmla="*/ 659531 h 2660499"/>
                  <a:gd name="connsiteX112" fmla="*/ 2754284 w 3543300"/>
                  <a:gd name="connsiteY112" fmla="*/ 646663 h 2660499"/>
                  <a:gd name="connsiteX113" fmla="*/ 2744590 w 3543300"/>
                  <a:gd name="connsiteY113" fmla="*/ 615565 h 2660499"/>
                  <a:gd name="connsiteX114" fmla="*/ 2762902 w 3543300"/>
                  <a:gd name="connsiteY114" fmla="*/ 591974 h 2660499"/>
                  <a:gd name="connsiteX115" fmla="*/ 2774212 w 3543300"/>
                  <a:gd name="connsiteY115" fmla="*/ 569455 h 2660499"/>
                  <a:gd name="connsiteX116" fmla="*/ 2773673 w 3543300"/>
                  <a:gd name="connsiteY116" fmla="*/ 536749 h 2660499"/>
                  <a:gd name="connsiteX117" fmla="*/ 2746744 w 3543300"/>
                  <a:gd name="connsiteY117" fmla="*/ 520664 h 2660499"/>
                  <a:gd name="connsiteX118" fmla="*/ 2741358 w 3543300"/>
                  <a:gd name="connsiteY118" fmla="*/ 505115 h 2660499"/>
                  <a:gd name="connsiteX119" fmla="*/ 2767210 w 3543300"/>
                  <a:gd name="connsiteY119" fmla="*/ 490103 h 2660499"/>
                  <a:gd name="connsiteX120" fmla="*/ 2767749 w 3543300"/>
                  <a:gd name="connsiteY120" fmla="*/ 464367 h 2660499"/>
                  <a:gd name="connsiteX121" fmla="*/ 2780136 w 3543300"/>
                  <a:gd name="connsiteY121" fmla="*/ 440775 h 2660499"/>
                  <a:gd name="connsiteX122" fmla="*/ 2786599 w 3543300"/>
                  <a:gd name="connsiteY122" fmla="*/ 419865 h 2660499"/>
                  <a:gd name="connsiteX123" fmla="*/ 2824299 w 3543300"/>
                  <a:gd name="connsiteY123" fmla="*/ 416648 h 2660499"/>
                  <a:gd name="connsiteX124" fmla="*/ 2843688 w 3543300"/>
                  <a:gd name="connsiteY124" fmla="*/ 408605 h 2660499"/>
                  <a:gd name="connsiteX125" fmla="*/ 2867386 w 3543300"/>
                  <a:gd name="connsiteY125" fmla="*/ 419329 h 2660499"/>
                  <a:gd name="connsiteX126" fmla="*/ 2890006 w 3543300"/>
                  <a:gd name="connsiteY126" fmla="*/ 395201 h 2660499"/>
                  <a:gd name="connsiteX127" fmla="*/ 2917473 w 3543300"/>
                  <a:gd name="connsiteY127" fmla="*/ 409678 h 2660499"/>
                  <a:gd name="connsiteX128" fmla="*/ 2940093 w 3543300"/>
                  <a:gd name="connsiteY128" fmla="*/ 428980 h 2660499"/>
                  <a:gd name="connsiteX129" fmla="*/ 2962714 w 3543300"/>
                  <a:gd name="connsiteY129" fmla="*/ 455252 h 2660499"/>
                  <a:gd name="connsiteX130" fmla="*/ 2990720 w 3543300"/>
                  <a:gd name="connsiteY130" fmla="*/ 501362 h 2660499"/>
                  <a:gd name="connsiteX131" fmla="*/ 3022496 w 3543300"/>
                  <a:gd name="connsiteY131" fmla="*/ 485813 h 2660499"/>
                  <a:gd name="connsiteX132" fmla="*/ 3030574 w 3543300"/>
                  <a:gd name="connsiteY132" fmla="*/ 514766 h 2660499"/>
                  <a:gd name="connsiteX133" fmla="*/ 3019803 w 3543300"/>
                  <a:gd name="connsiteY133" fmla="*/ 556587 h 2660499"/>
                  <a:gd name="connsiteX134" fmla="*/ 3031113 w 3543300"/>
                  <a:gd name="connsiteY134" fmla="*/ 617174 h 2660499"/>
                  <a:gd name="connsiteX135" fmla="*/ 3066121 w 3543300"/>
                  <a:gd name="connsiteY135" fmla="*/ 631650 h 2660499"/>
                  <a:gd name="connsiteX136" fmla="*/ 3105437 w 3543300"/>
                  <a:gd name="connsiteY136" fmla="*/ 687947 h 2660499"/>
                  <a:gd name="connsiteX137" fmla="*/ 3158217 w 3543300"/>
                  <a:gd name="connsiteY137" fmla="*/ 642910 h 2660499"/>
                  <a:gd name="connsiteX138" fmla="*/ 3150139 w 3543300"/>
                  <a:gd name="connsiteY138" fmla="*/ 622535 h 2660499"/>
                  <a:gd name="connsiteX139" fmla="*/ 3182453 w 3543300"/>
                  <a:gd name="connsiteY139" fmla="*/ 556051 h 2660499"/>
                  <a:gd name="connsiteX140" fmla="*/ 3198611 w 3543300"/>
                  <a:gd name="connsiteY140" fmla="*/ 559268 h 2660499"/>
                  <a:gd name="connsiteX141" fmla="*/ 3199149 w 3543300"/>
                  <a:gd name="connsiteY141" fmla="*/ 582323 h 2660499"/>
                  <a:gd name="connsiteX142" fmla="*/ 3230925 w 3543300"/>
                  <a:gd name="connsiteY142" fmla="*/ 617174 h 2660499"/>
                  <a:gd name="connsiteX143" fmla="*/ 3237927 w 3543300"/>
                  <a:gd name="connsiteY143" fmla="*/ 650952 h 2660499"/>
                  <a:gd name="connsiteX144" fmla="*/ 3251930 w 3543300"/>
                  <a:gd name="connsiteY144" fmla="*/ 674007 h 2660499"/>
                  <a:gd name="connsiteX145" fmla="*/ 3247621 w 3543300"/>
                  <a:gd name="connsiteY145" fmla="*/ 707786 h 2660499"/>
                  <a:gd name="connsiteX146" fmla="*/ 3279936 w 3543300"/>
                  <a:gd name="connsiteY146" fmla="*/ 723871 h 2660499"/>
                  <a:gd name="connsiteX147" fmla="*/ 3265394 w 3543300"/>
                  <a:gd name="connsiteY147" fmla="*/ 754432 h 2660499"/>
                  <a:gd name="connsiteX148" fmla="*/ 3268087 w 3543300"/>
                  <a:gd name="connsiteY148" fmla="*/ 773734 h 2660499"/>
                  <a:gd name="connsiteX149" fmla="*/ 3289630 w 3543300"/>
                  <a:gd name="connsiteY149" fmla="*/ 794108 h 2660499"/>
                  <a:gd name="connsiteX150" fmla="*/ 3303633 w 3543300"/>
                  <a:gd name="connsiteY150" fmla="*/ 817163 h 2660499"/>
                  <a:gd name="connsiteX151" fmla="*/ 3337563 w 3543300"/>
                  <a:gd name="connsiteY151" fmla="*/ 829495 h 2660499"/>
                  <a:gd name="connsiteX152" fmla="*/ 3347796 w 3543300"/>
                  <a:gd name="connsiteY152" fmla="*/ 843972 h 2660499"/>
                  <a:gd name="connsiteX153" fmla="*/ 3379572 w 3543300"/>
                  <a:gd name="connsiteY153" fmla="*/ 839682 h 2660499"/>
                  <a:gd name="connsiteX154" fmla="*/ 3394653 w 3543300"/>
                  <a:gd name="connsiteY154" fmla="*/ 868635 h 2660499"/>
                  <a:gd name="connsiteX155" fmla="*/ 3401116 w 3543300"/>
                  <a:gd name="connsiteY155" fmla="*/ 892227 h 2660499"/>
                  <a:gd name="connsiteX156" fmla="*/ 3425352 w 3543300"/>
                  <a:gd name="connsiteY156" fmla="*/ 898661 h 2660499"/>
                  <a:gd name="connsiteX157" fmla="*/ 3445818 w 3543300"/>
                  <a:gd name="connsiteY157" fmla="*/ 926005 h 2660499"/>
                  <a:gd name="connsiteX158" fmla="*/ 3438277 w 3543300"/>
                  <a:gd name="connsiteY158" fmla="*/ 953349 h 2660499"/>
                  <a:gd name="connsiteX159" fmla="*/ 3447433 w 3543300"/>
                  <a:gd name="connsiteY159" fmla="*/ 983911 h 2660499"/>
                  <a:gd name="connsiteX160" fmla="*/ 3447433 w 3543300"/>
                  <a:gd name="connsiteY160" fmla="*/ 1005357 h 2660499"/>
                  <a:gd name="connsiteX161" fmla="*/ 3456050 w 3543300"/>
                  <a:gd name="connsiteY161" fmla="*/ 1019298 h 2660499"/>
                  <a:gd name="connsiteX162" fmla="*/ 3437739 w 3543300"/>
                  <a:gd name="connsiteY162" fmla="*/ 1038600 h 2660499"/>
                  <a:gd name="connsiteX163" fmla="*/ 3447433 w 3543300"/>
                  <a:gd name="connsiteY163" fmla="*/ 1054685 h 2660499"/>
                  <a:gd name="connsiteX164" fmla="*/ 3454435 w 3543300"/>
                  <a:gd name="connsiteY164" fmla="*/ 1082565 h 2660499"/>
                  <a:gd name="connsiteX165" fmla="*/ 3468438 w 3543300"/>
                  <a:gd name="connsiteY165" fmla="*/ 1102939 h 2660499"/>
                  <a:gd name="connsiteX166" fmla="*/ 3475439 w 3543300"/>
                  <a:gd name="connsiteY166" fmla="*/ 1136718 h 2660499"/>
                  <a:gd name="connsiteX167" fmla="*/ 3498059 w 3543300"/>
                  <a:gd name="connsiteY167" fmla="*/ 1140471 h 2660499"/>
                  <a:gd name="connsiteX168" fmla="*/ 3519064 w 3543300"/>
                  <a:gd name="connsiteY168" fmla="*/ 1131892 h 2660499"/>
                  <a:gd name="connsiteX169" fmla="*/ 3534683 w 3543300"/>
                  <a:gd name="connsiteY169" fmla="*/ 1143688 h 2660499"/>
                  <a:gd name="connsiteX170" fmla="*/ 3542761 w 3543300"/>
                  <a:gd name="connsiteY170" fmla="*/ 1178539 h 2660499"/>
                  <a:gd name="connsiteX171" fmla="*/ 3543300 w 3543300"/>
                  <a:gd name="connsiteY171" fmla="*/ 1215534 h 2660499"/>
                  <a:gd name="connsiteX172" fmla="*/ 3527143 w 3543300"/>
                  <a:gd name="connsiteY172" fmla="*/ 1240198 h 2660499"/>
                  <a:gd name="connsiteX173" fmla="*/ 3510447 w 3543300"/>
                  <a:gd name="connsiteY173" fmla="*/ 1247704 h 2660499"/>
                  <a:gd name="connsiteX174" fmla="*/ 3486211 w 3543300"/>
                  <a:gd name="connsiteY174" fmla="*/ 1246632 h 2660499"/>
                  <a:gd name="connsiteX175" fmla="*/ 3478671 w 3543300"/>
                  <a:gd name="connsiteY175" fmla="*/ 1221968 h 2660499"/>
                  <a:gd name="connsiteX176" fmla="*/ 3450665 w 3543300"/>
                  <a:gd name="connsiteY176" fmla="*/ 1230547 h 2660499"/>
                  <a:gd name="connsiteX177" fmla="*/ 3409194 w 3543300"/>
                  <a:gd name="connsiteY177" fmla="*/ 1230011 h 2660499"/>
                  <a:gd name="connsiteX178" fmla="*/ 3398961 w 3543300"/>
                  <a:gd name="connsiteY178" fmla="*/ 1220896 h 2660499"/>
                  <a:gd name="connsiteX179" fmla="*/ 3365031 w 3543300"/>
                  <a:gd name="connsiteY179" fmla="*/ 1226794 h 2660499"/>
                  <a:gd name="connsiteX180" fmla="*/ 3366647 w 3543300"/>
                  <a:gd name="connsiteY180" fmla="*/ 1201058 h 2660499"/>
                  <a:gd name="connsiteX181" fmla="*/ 3403808 w 3543300"/>
                  <a:gd name="connsiteY181" fmla="*/ 1131892 h 2660499"/>
                  <a:gd name="connsiteX182" fmla="*/ 3422120 w 3543300"/>
                  <a:gd name="connsiteY182" fmla="*/ 1078812 h 2660499"/>
                  <a:gd name="connsiteX183" fmla="*/ 3410271 w 3543300"/>
                  <a:gd name="connsiteY183" fmla="*/ 1045034 h 2660499"/>
                  <a:gd name="connsiteX184" fmla="*/ 3386035 w 3543300"/>
                  <a:gd name="connsiteY184" fmla="*/ 1052004 h 2660499"/>
                  <a:gd name="connsiteX185" fmla="*/ 3359107 w 3543300"/>
                  <a:gd name="connsiteY185" fmla="*/ 1082565 h 2660499"/>
                  <a:gd name="connsiteX186" fmla="*/ 3326253 w 3543300"/>
                  <a:gd name="connsiteY186" fmla="*/ 1104548 h 2660499"/>
                  <a:gd name="connsiteX187" fmla="*/ 3290707 w 3543300"/>
                  <a:gd name="connsiteY187" fmla="*/ 1114735 h 2660499"/>
                  <a:gd name="connsiteX188" fmla="*/ 3257315 w 3543300"/>
                  <a:gd name="connsiteY188" fmla="*/ 1106693 h 2660499"/>
                  <a:gd name="connsiteX189" fmla="*/ 3218538 w 3543300"/>
                  <a:gd name="connsiteY189" fmla="*/ 1106693 h 2660499"/>
                  <a:gd name="connsiteX190" fmla="*/ 3199149 w 3543300"/>
                  <a:gd name="connsiteY190" fmla="*/ 1100259 h 2660499"/>
                  <a:gd name="connsiteX191" fmla="*/ 3177606 w 3543300"/>
                  <a:gd name="connsiteY191" fmla="*/ 1098650 h 2660499"/>
                  <a:gd name="connsiteX192" fmla="*/ 3153909 w 3543300"/>
                  <a:gd name="connsiteY192" fmla="*/ 1097042 h 2660499"/>
                  <a:gd name="connsiteX193" fmla="*/ 3128057 w 3543300"/>
                  <a:gd name="connsiteY193" fmla="*/ 1107765 h 2660499"/>
                  <a:gd name="connsiteX194" fmla="*/ 3117824 w 3543300"/>
                  <a:gd name="connsiteY194" fmla="*/ 1124386 h 2660499"/>
                  <a:gd name="connsiteX195" fmla="*/ 3125903 w 3543300"/>
                  <a:gd name="connsiteY195" fmla="*/ 1151194 h 2660499"/>
                  <a:gd name="connsiteX196" fmla="*/ 3163064 w 3543300"/>
                  <a:gd name="connsiteY196" fmla="*/ 1132429 h 2660499"/>
                  <a:gd name="connsiteX197" fmla="*/ 3190532 w 3543300"/>
                  <a:gd name="connsiteY197" fmla="*/ 1143688 h 2660499"/>
                  <a:gd name="connsiteX198" fmla="*/ 3205612 w 3543300"/>
                  <a:gd name="connsiteY198" fmla="*/ 1168888 h 2660499"/>
                  <a:gd name="connsiteX199" fmla="*/ 3205073 w 3543300"/>
                  <a:gd name="connsiteY199" fmla="*/ 1193015 h 2660499"/>
                  <a:gd name="connsiteX200" fmla="*/ 3177606 w 3543300"/>
                  <a:gd name="connsiteY200" fmla="*/ 1195160 h 2660499"/>
                  <a:gd name="connsiteX201" fmla="*/ 3172759 w 3543300"/>
                  <a:gd name="connsiteY201" fmla="*/ 1213926 h 2660499"/>
                  <a:gd name="connsiteX202" fmla="*/ 3195379 w 3543300"/>
                  <a:gd name="connsiteY202" fmla="*/ 1239662 h 2660499"/>
                  <a:gd name="connsiteX203" fmla="*/ 3198611 w 3543300"/>
                  <a:gd name="connsiteY203" fmla="*/ 1263789 h 2660499"/>
                  <a:gd name="connsiteX204" fmla="*/ 3245467 w 3543300"/>
                  <a:gd name="connsiteY204" fmla="*/ 1244487 h 2660499"/>
                  <a:gd name="connsiteX205" fmla="*/ 3282629 w 3543300"/>
                  <a:gd name="connsiteY205" fmla="*/ 1291133 h 2660499"/>
                  <a:gd name="connsiteX206" fmla="*/ 3299324 w 3543300"/>
                  <a:gd name="connsiteY206" fmla="*/ 1259500 h 2660499"/>
                  <a:gd name="connsiteX207" fmla="*/ 3324638 w 3543300"/>
                  <a:gd name="connsiteY207" fmla="*/ 1253066 h 2660499"/>
                  <a:gd name="connsiteX208" fmla="*/ 3332716 w 3543300"/>
                  <a:gd name="connsiteY208" fmla="*/ 1302929 h 2660499"/>
                  <a:gd name="connsiteX209" fmla="*/ 3282629 w 3543300"/>
                  <a:gd name="connsiteY209" fmla="*/ 1335099 h 2660499"/>
                  <a:gd name="connsiteX210" fmla="*/ 3195379 w 3543300"/>
                  <a:gd name="connsiteY210" fmla="*/ 1373703 h 2660499"/>
                  <a:gd name="connsiteX211" fmla="*/ 3166296 w 3543300"/>
                  <a:gd name="connsiteY211" fmla="*/ 1405337 h 2660499"/>
                  <a:gd name="connsiteX212" fmla="*/ 3142060 w 3543300"/>
                  <a:gd name="connsiteY212" fmla="*/ 1388179 h 2660499"/>
                  <a:gd name="connsiteX213" fmla="*/ 3138828 w 3543300"/>
                  <a:gd name="connsiteY213" fmla="*/ 1373167 h 2660499"/>
                  <a:gd name="connsiteX214" fmla="*/ 3189455 w 3543300"/>
                  <a:gd name="connsiteY214" fmla="*/ 1329737 h 2660499"/>
                  <a:gd name="connsiteX215" fmla="*/ 3174913 w 3543300"/>
                  <a:gd name="connsiteY215" fmla="*/ 1318478 h 2660499"/>
                  <a:gd name="connsiteX216" fmla="*/ 3040269 w 3543300"/>
                  <a:gd name="connsiteY216" fmla="*/ 1390860 h 2660499"/>
                  <a:gd name="connsiteX217" fmla="*/ 3012801 w 3543300"/>
                  <a:gd name="connsiteY217" fmla="*/ 1411771 h 2660499"/>
                  <a:gd name="connsiteX218" fmla="*/ 3005261 w 3543300"/>
                  <a:gd name="connsiteY218" fmla="*/ 1440724 h 2660499"/>
                  <a:gd name="connsiteX219" fmla="*/ 3012801 w 3543300"/>
                  <a:gd name="connsiteY219" fmla="*/ 1464851 h 2660499"/>
                  <a:gd name="connsiteX220" fmla="*/ 3029497 w 3543300"/>
                  <a:gd name="connsiteY220" fmla="*/ 1484153 h 2660499"/>
                  <a:gd name="connsiteX221" fmla="*/ 3017649 w 3543300"/>
                  <a:gd name="connsiteY221" fmla="*/ 1491123 h 2660499"/>
                  <a:gd name="connsiteX222" fmla="*/ 2982641 w 3543300"/>
                  <a:gd name="connsiteY222" fmla="*/ 1476647 h 2660499"/>
                  <a:gd name="connsiteX223" fmla="*/ 2976178 w 3543300"/>
                  <a:gd name="connsiteY223" fmla="*/ 1500774 h 2660499"/>
                  <a:gd name="connsiteX224" fmla="*/ 2921243 w 3543300"/>
                  <a:gd name="connsiteY224" fmla="*/ 1526510 h 2660499"/>
                  <a:gd name="connsiteX225" fmla="*/ 2864154 w 3543300"/>
                  <a:gd name="connsiteY225" fmla="*/ 1611224 h 2660499"/>
                  <a:gd name="connsiteX226" fmla="*/ 2835609 w 3543300"/>
                  <a:gd name="connsiteY226" fmla="*/ 1634279 h 2660499"/>
                  <a:gd name="connsiteX227" fmla="*/ 2854460 w 3543300"/>
                  <a:gd name="connsiteY227" fmla="*/ 1651436 h 2660499"/>
                  <a:gd name="connsiteX228" fmla="*/ 2856614 w 3543300"/>
                  <a:gd name="connsiteY228" fmla="*/ 1678781 h 2660499"/>
                  <a:gd name="connsiteX229" fmla="*/ 2847997 w 3543300"/>
                  <a:gd name="connsiteY229" fmla="*/ 1694866 h 2660499"/>
                  <a:gd name="connsiteX230" fmla="*/ 2844765 w 3543300"/>
                  <a:gd name="connsiteY230" fmla="*/ 1708270 h 2660499"/>
                  <a:gd name="connsiteX231" fmla="*/ 2819452 w 3543300"/>
                  <a:gd name="connsiteY231" fmla="*/ 1732397 h 2660499"/>
                  <a:gd name="connsiteX232" fmla="*/ 2810835 w 3543300"/>
                  <a:gd name="connsiteY232" fmla="*/ 1751699 h 2660499"/>
                  <a:gd name="connsiteX233" fmla="*/ 2786599 w 3543300"/>
                  <a:gd name="connsiteY233" fmla="*/ 1760814 h 2660499"/>
                  <a:gd name="connsiteX234" fmla="*/ 2740281 w 3543300"/>
                  <a:gd name="connsiteY234" fmla="*/ 1801026 h 2660499"/>
                  <a:gd name="connsiteX235" fmla="*/ 2691809 w 3543300"/>
                  <a:gd name="connsiteY235" fmla="*/ 1832124 h 2660499"/>
                  <a:gd name="connsiteX236" fmla="*/ 2679961 w 3543300"/>
                  <a:gd name="connsiteY236" fmla="*/ 1903970 h 2660499"/>
                  <a:gd name="connsiteX237" fmla="*/ 2690194 w 3543300"/>
                  <a:gd name="connsiteY237" fmla="*/ 1941502 h 2660499"/>
                  <a:gd name="connsiteX238" fmla="*/ 2709044 w 3543300"/>
                  <a:gd name="connsiteY238" fmla="*/ 1972063 h 2660499"/>
                  <a:gd name="connsiteX239" fmla="*/ 2723585 w 3543300"/>
                  <a:gd name="connsiteY239" fmla="*/ 2021390 h 2660499"/>
                  <a:gd name="connsiteX240" fmla="*/ 2721970 w 3543300"/>
                  <a:gd name="connsiteY240" fmla="*/ 2064820 h 2660499"/>
                  <a:gd name="connsiteX241" fmla="*/ 2712275 w 3543300"/>
                  <a:gd name="connsiteY241" fmla="*/ 2087875 h 2660499"/>
                  <a:gd name="connsiteX242" fmla="*/ 2686424 w 3543300"/>
                  <a:gd name="connsiteY242" fmla="*/ 2093773 h 2660499"/>
                  <a:gd name="connsiteX243" fmla="*/ 2633643 w 3543300"/>
                  <a:gd name="connsiteY243" fmla="*/ 2010131 h 2660499"/>
                  <a:gd name="connsiteX244" fmla="*/ 2631489 w 3543300"/>
                  <a:gd name="connsiteY244" fmla="*/ 1984931 h 2660499"/>
                  <a:gd name="connsiteX245" fmla="*/ 2639567 w 3543300"/>
                  <a:gd name="connsiteY245" fmla="*/ 1965629 h 2660499"/>
                  <a:gd name="connsiteX246" fmla="*/ 2620717 w 3543300"/>
                  <a:gd name="connsiteY246" fmla="*/ 1947400 h 2660499"/>
                  <a:gd name="connsiteX247" fmla="*/ 2599174 w 3543300"/>
                  <a:gd name="connsiteY247" fmla="*/ 1930242 h 2660499"/>
                  <a:gd name="connsiteX248" fmla="*/ 2501153 w 3543300"/>
                  <a:gd name="connsiteY248" fmla="*/ 1913621 h 2660499"/>
                  <a:gd name="connsiteX249" fmla="*/ 2444602 w 3543300"/>
                  <a:gd name="connsiteY249" fmla="*/ 1918447 h 2660499"/>
                  <a:gd name="connsiteX250" fmla="*/ 2402593 w 3543300"/>
                  <a:gd name="connsiteY250" fmla="*/ 1940966 h 2660499"/>
                  <a:gd name="connsiteX251" fmla="*/ 2364893 w 3543300"/>
                  <a:gd name="connsiteY251" fmla="*/ 1933459 h 2660499"/>
                  <a:gd name="connsiteX252" fmla="*/ 2314805 w 3543300"/>
                  <a:gd name="connsiteY252" fmla="*/ 1917374 h 2660499"/>
                  <a:gd name="connsiteX253" fmla="*/ 2262025 w 3543300"/>
                  <a:gd name="connsiteY253" fmla="*/ 1939357 h 2660499"/>
                  <a:gd name="connsiteX254" fmla="*/ 2219477 w 3543300"/>
                  <a:gd name="connsiteY254" fmla="*/ 1966701 h 2660499"/>
                  <a:gd name="connsiteX255" fmla="*/ 2184470 w 3543300"/>
                  <a:gd name="connsiteY255" fmla="*/ 2011739 h 2660499"/>
                  <a:gd name="connsiteX256" fmla="*/ 2183931 w 3543300"/>
                  <a:gd name="connsiteY256" fmla="*/ 2059994 h 2660499"/>
                  <a:gd name="connsiteX257" fmla="*/ 2192010 w 3543300"/>
                  <a:gd name="connsiteY257" fmla="*/ 2074471 h 2660499"/>
                  <a:gd name="connsiteX258" fmla="*/ 2184470 w 3543300"/>
                  <a:gd name="connsiteY258" fmla="*/ 2089483 h 2660499"/>
                  <a:gd name="connsiteX259" fmla="*/ 2177468 w 3543300"/>
                  <a:gd name="connsiteY259" fmla="*/ 2111466 h 2660499"/>
                  <a:gd name="connsiteX260" fmla="*/ 2181238 w 3543300"/>
                  <a:gd name="connsiteY260" fmla="*/ 2132377 h 2660499"/>
                  <a:gd name="connsiteX261" fmla="*/ 2174775 w 3543300"/>
                  <a:gd name="connsiteY261" fmla="*/ 2153823 h 2660499"/>
                  <a:gd name="connsiteX262" fmla="*/ 2171544 w 3543300"/>
                  <a:gd name="connsiteY262" fmla="*/ 2181168 h 2660499"/>
                  <a:gd name="connsiteX263" fmla="*/ 2180699 w 3543300"/>
                  <a:gd name="connsiteY263" fmla="*/ 2206903 h 2660499"/>
                  <a:gd name="connsiteX264" fmla="*/ 2185547 w 3543300"/>
                  <a:gd name="connsiteY264" fmla="*/ 2235320 h 2660499"/>
                  <a:gd name="connsiteX265" fmla="*/ 2204935 w 3543300"/>
                  <a:gd name="connsiteY265" fmla="*/ 2273924 h 2660499"/>
                  <a:gd name="connsiteX266" fmla="*/ 2211937 w 3543300"/>
                  <a:gd name="connsiteY266" fmla="*/ 2295371 h 2660499"/>
                  <a:gd name="connsiteX267" fmla="*/ 2234019 w 3543300"/>
                  <a:gd name="connsiteY267" fmla="*/ 2308239 h 2660499"/>
                  <a:gd name="connsiteX268" fmla="*/ 2253946 w 3543300"/>
                  <a:gd name="connsiteY268" fmla="*/ 2299660 h 2660499"/>
                  <a:gd name="connsiteX269" fmla="*/ 2269565 w 3543300"/>
                  <a:gd name="connsiteY269" fmla="*/ 2309847 h 2660499"/>
                  <a:gd name="connsiteX270" fmla="*/ 2295416 w 3543300"/>
                  <a:gd name="connsiteY270" fmla="*/ 2314136 h 2660499"/>
                  <a:gd name="connsiteX271" fmla="*/ 2316960 w 3543300"/>
                  <a:gd name="connsiteY271" fmla="*/ 2304486 h 2660499"/>
                  <a:gd name="connsiteX272" fmla="*/ 2343888 w 3543300"/>
                  <a:gd name="connsiteY272" fmla="*/ 2300196 h 2660499"/>
                  <a:gd name="connsiteX273" fmla="*/ 2374587 w 3543300"/>
                  <a:gd name="connsiteY273" fmla="*/ 2285720 h 2660499"/>
                  <a:gd name="connsiteX274" fmla="*/ 2391283 w 3543300"/>
                  <a:gd name="connsiteY274" fmla="*/ 2259448 h 2660499"/>
                  <a:gd name="connsiteX275" fmla="*/ 2400978 w 3543300"/>
                  <a:gd name="connsiteY275" fmla="*/ 2230495 h 2660499"/>
                  <a:gd name="connsiteX276" fmla="*/ 2421982 w 3543300"/>
                  <a:gd name="connsiteY276" fmla="*/ 2217627 h 2660499"/>
                  <a:gd name="connsiteX277" fmla="*/ 2445680 w 3543300"/>
                  <a:gd name="connsiteY277" fmla="*/ 2214946 h 2660499"/>
                  <a:gd name="connsiteX278" fmla="*/ 2460221 w 3543300"/>
                  <a:gd name="connsiteY278" fmla="*/ 2202078 h 2660499"/>
                  <a:gd name="connsiteX279" fmla="*/ 2486073 w 3543300"/>
                  <a:gd name="connsiteY279" fmla="*/ 2200469 h 2660499"/>
                  <a:gd name="connsiteX280" fmla="*/ 2508693 w 3543300"/>
                  <a:gd name="connsiteY280" fmla="*/ 2203150 h 2660499"/>
                  <a:gd name="connsiteX281" fmla="*/ 2513540 w 3543300"/>
                  <a:gd name="connsiteY281" fmla="*/ 2225669 h 2660499"/>
                  <a:gd name="connsiteX282" fmla="*/ 2488227 w 3543300"/>
                  <a:gd name="connsiteY282" fmla="*/ 2280358 h 2660499"/>
                  <a:gd name="connsiteX283" fmla="*/ 2486073 w 3543300"/>
                  <a:gd name="connsiteY283" fmla="*/ 2296443 h 2660499"/>
                  <a:gd name="connsiteX284" fmla="*/ 2483380 w 3543300"/>
                  <a:gd name="connsiteY284" fmla="*/ 2313064 h 2660499"/>
                  <a:gd name="connsiteX285" fmla="*/ 2473686 w 3543300"/>
                  <a:gd name="connsiteY285" fmla="*/ 2330758 h 2660499"/>
                  <a:gd name="connsiteX286" fmla="*/ 2463991 w 3543300"/>
                  <a:gd name="connsiteY286" fmla="*/ 2375795 h 2660499"/>
                  <a:gd name="connsiteX287" fmla="*/ 2480148 w 3543300"/>
                  <a:gd name="connsiteY287" fmla="*/ 2381693 h 2660499"/>
                  <a:gd name="connsiteX288" fmla="*/ 2530236 w 3543300"/>
                  <a:gd name="connsiteY288" fmla="*/ 2376868 h 2660499"/>
                  <a:gd name="connsiteX289" fmla="*/ 2568475 w 3543300"/>
                  <a:gd name="connsiteY289" fmla="*/ 2374187 h 2660499"/>
                  <a:gd name="connsiteX290" fmla="*/ 2595943 w 3543300"/>
                  <a:gd name="connsiteY290" fmla="*/ 2382229 h 2660499"/>
                  <a:gd name="connsiteX291" fmla="*/ 2594865 w 3543300"/>
                  <a:gd name="connsiteY291" fmla="*/ 2401531 h 2660499"/>
                  <a:gd name="connsiteX292" fmla="*/ 2615331 w 3543300"/>
                  <a:gd name="connsiteY292" fmla="*/ 2398314 h 2660499"/>
                  <a:gd name="connsiteX293" fmla="*/ 2623410 w 3543300"/>
                  <a:gd name="connsiteY293" fmla="*/ 2413863 h 2660499"/>
                  <a:gd name="connsiteX294" fmla="*/ 2627180 w 3543300"/>
                  <a:gd name="connsiteY294" fmla="*/ 2432093 h 2660499"/>
                  <a:gd name="connsiteX295" fmla="*/ 2625564 w 3543300"/>
                  <a:gd name="connsiteY295" fmla="*/ 2443352 h 2660499"/>
                  <a:gd name="connsiteX296" fmla="*/ 2615331 w 3543300"/>
                  <a:gd name="connsiteY296" fmla="*/ 2451395 h 2660499"/>
                  <a:gd name="connsiteX297" fmla="*/ 2619101 w 3543300"/>
                  <a:gd name="connsiteY297" fmla="*/ 2467480 h 2660499"/>
                  <a:gd name="connsiteX298" fmla="*/ 2617486 w 3543300"/>
                  <a:gd name="connsiteY298" fmla="*/ 2481956 h 2660499"/>
                  <a:gd name="connsiteX299" fmla="*/ 2614254 w 3543300"/>
                  <a:gd name="connsiteY299" fmla="*/ 2500722 h 2660499"/>
                  <a:gd name="connsiteX300" fmla="*/ 2613716 w 3543300"/>
                  <a:gd name="connsiteY300" fmla="*/ 2515198 h 2660499"/>
                  <a:gd name="connsiteX301" fmla="*/ 2621794 w 3543300"/>
                  <a:gd name="connsiteY301" fmla="*/ 2523777 h 2660499"/>
                  <a:gd name="connsiteX302" fmla="*/ 2613716 w 3543300"/>
                  <a:gd name="connsiteY302" fmla="*/ 2530211 h 2660499"/>
                  <a:gd name="connsiteX303" fmla="*/ 2633104 w 3543300"/>
                  <a:gd name="connsiteY303" fmla="*/ 2555947 h 2660499"/>
                  <a:gd name="connsiteX304" fmla="*/ 2644953 w 3543300"/>
                  <a:gd name="connsiteY304" fmla="*/ 2561845 h 2660499"/>
                  <a:gd name="connsiteX305" fmla="*/ 2649800 w 3543300"/>
                  <a:gd name="connsiteY305" fmla="*/ 2566670 h 2660499"/>
                  <a:gd name="connsiteX306" fmla="*/ 2672421 w 3543300"/>
                  <a:gd name="connsiteY306" fmla="*/ 2589725 h 2660499"/>
                  <a:gd name="connsiteX307" fmla="*/ 2695041 w 3543300"/>
                  <a:gd name="connsiteY307" fmla="*/ 2589189 h 2660499"/>
                  <a:gd name="connsiteX308" fmla="*/ 2712814 w 3543300"/>
                  <a:gd name="connsiteY308" fmla="*/ 2582755 h 2660499"/>
                  <a:gd name="connsiteX309" fmla="*/ 2728971 w 3543300"/>
                  <a:gd name="connsiteY309" fmla="*/ 2571496 h 2660499"/>
                  <a:gd name="connsiteX310" fmla="*/ 2748360 w 3543300"/>
                  <a:gd name="connsiteY310" fmla="*/ 2571496 h 2660499"/>
                  <a:gd name="connsiteX311" fmla="*/ 2762363 w 3543300"/>
                  <a:gd name="connsiteY311" fmla="*/ 2578466 h 2660499"/>
                  <a:gd name="connsiteX312" fmla="*/ 2775827 w 3543300"/>
                  <a:gd name="connsiteY312" fmla="*/ 2579538 h 2660499"/>
                  <a:gd name="connsiteX313" fmla="*/ 2785522 w 3543300"/>
                  <a:gd name="connsiteY313" fmla="*/ 2589725 h 2660499"/>
                  <a:gd name="connsiteX314" fmla="*/ 2795216 w 3543300"/>
                  <a:gd name="connsiteY314" fmla="*/ 2594551 h 2660499"/>
                  <a:gd name="connsiteX315" fmla="*/ 2796832 w 3543300"/>
                  <a:gd name="connsiteY315" fmla="*/ 2608491 h 2660499"/>
                  <a:gd name="connsiteX316" fmla="*/ 2805988 w 3543300"/>
                  <a:gd name="connsiteY316" fmla="*/ 2620287 h 2660499"/>
                  <a:gd name="connsiteX317" fmla="*/ 2812451 w 3543300"/>
                  <a:gd name="connsiteY317" fmla="*/ 2639589 h 2660499"/>
                  <a:gd name="connsiteX318" fmla="*/ 2809758 w 3543300"/>
                  <a:gd name="connsiteY318" fmla="*/ 2647631 h 2660499"/>
                  <a:gd name="connsiteX319" fmla="*/ 2804911 w 3543300"/>
                  <a:gd name="connsiteY319" fmla="*/ 2656746 h 2660499"/>
                  <a:gd name="connsiteX320" fmla="*/ 2797909 w 3543300"/>
                  <a:gd name="connsiteY320" fmla="*/ 2660499 h 2660499"/>
                  <a:gd name="connsiteX321" fmla="*/ 2777443 w 3543300"/>
                  <a:gd name="connsiteY321" fmla="*/ 2651921 h 2660499"/>
                  <a:gd name="connsiteX322" fmla="*/ 2773673 w 3543300"/>
                  <a:gd name="connsiteY322" fmla="*/ 2639053 h 2660499"/>
                  <a:gd name="connsiteX323" fmla="*/ 2764517 w 3543300"/>
                  <a:gd name="connsiteY323" fmla="*/ 2629938 h 2660499"/>
                  <a:gd name="connsiteX324" fmla="*/ 2763979 w 3543300"/>
                  <a:gd name="connsiteY324" fmla="*/ 2618678 h 2660499"/>
                  <a:gd name="connsiteX325" fmla="*/ 2770442 w 3543300"/>
                  <a:gd name="connsiteY325" fmla="*/ 2610636 h 2660499"/>
                  <a:gd name="connsiteX326" fmla="*/ 2767210 w 3543300"/>
                  <a:gd name="connsiteY326" fmla="*/ 2600449 h 2660499"/>
                  <a:gd name="connsiteX327" fmla="*/ 2751591 w 3543300"/>
                  <a:gd name="connsiteY327" fmla="*/ 2599376 h 2660499"/>
                  <a:gd name="connsiteX328" fmla="*/ 2732203 w 3543300"/>
                  <a:gd name="connsiteY328" fmla="*/ 2589725 h 2660499"/>
                  <a:gd name="connsiteX329" fmla="*/ 2717661 w 3543300"/>
                  <a:gd name="connsiteY329" fmla="*/ 2605810 h 2660499"/>
                  <a:gd name="connsiteX330" fmla="*/ 2709582 w 3543300"/>
                  <a:gd name="connsiteY330" fmla="*/ 2619751 h 2660499"/>
                  <a:gd name="connsiteX331" fmla="*/ 2697734 w 3543300"/>
                  <a:gd name="connsiteY331" fmla="*/ 2626185 h 2660499"/>
                  <a:gd name="connsiteX332" fmla="*/ 2709044 w 3543300"/>
                  <a:gd name="connsiteY332" fmla="*/ 2641197 h 2660499"/>
                  <a:gd name="connsiteX333" fmla="*/ 2699888 w 3543300"/>
                  <a:gd name="connsiteY333" fmla="*/ 2652457 h 2660499"/>
                  <a:gd name="connsiteX334" fmla="*/ 2671882 w 3543300"/>
                  <a:gd name="connsiteY334" fmla="*/ 2655138 h 2660499"/>
                  <a:gd name="connsiteX335" fmla="*/ 2662188 w 3543300"/>
                  <a:gd name="connsiteY335" fmla="*/ 2639053 h 2660499"/>
                  <a:gd name="connsiteX336" fmla="*/ 2643337 w 3543300"/>
                  <a:gd name="connsiteY336" fmla="*/ 2632619 h 2660499"/>
                  <a:gd name="connsiteX337" fmla="*/ 2623949 w 3543300"/>
                  <a:gd name="connsiteY337" fmla="*/ 2631546 h 2660499"/>
                  <a:gd name="connsiteX338" fmla="*/ 2611023 w 3543300"/>
                  <a:gd name="connsiteY338" fmla="*/ 2629938 h 2660499"/>
                  <a:gd name="connsiteX339" fmla="*/ 2604560 w 3543300"/>
                  <a:gd name="connsiteY339" fmla="*/ 2609027 h 2660499"/>
                  <a:gd name="connsiteX340" fmla="*/ 2598097 w 3543300"/>
                  <a:gd name="connsiteY340" fmla="*/ 2592406 h 2660499"/>
                  <a:gd name="connsiteX341" fmla="*/ 2592711 w 3543300"/>
                  <a:gd name="connsiteY341" fmla="*/ 2584900 h 2660499"/>
                  <a:gd name="connsiteX342" fmla="*/ 2586248 w 3543300"/>
                  <a:gd name="connsiteY342" fmla="*/ 2573104 h 2660499"/>
                  <a:gd name="connsiteX343" fmla="*/ 2577092 w 3543300"/>
                  <a:gd name="connsiteY343" fmla="*/ 2573640 h 2660499"/>
                  <a:gd name="connsiteX344" fmla="*/ 2570091 w 3543300"/>
                  <a:gd name="connsiteY344" fmla="*/ 2577930 h 2660499"/>
                  <a:gd name="connsiteX345" fmla="*/ 2557704 w 3543300"/>
                  <a:gd name="connsiteY345" fmla="*/ 2574713 h 2660499"/>
                  <a:gd name="connsiteX346" fmla="*/ 2550702 w 3543300"/>
                  <a:gd name="connsiteY346" fmla="*/ 2568279 h 2660499"/>
                  <a:gd name="connsiteX347" fmla="*/ 2538315 w 3543300"/>
                  <a:gd name="connsiteY347" fmla="*/ 2553802 h 2660499"/>
                  <a:gd name="connsiteX348" fmla="*/ 2536160 w 3543300"/>
                  <a:gd name="connsiteY348" fmla="*/ 2538254 h 2660499"/>
                  <a:gd name="connsiteX349" fmla="*/ 2538315 w 3543300"/>
                  <a:gd name="connsiteY349" fmla="*/ 2524849 h 2660499"/>
                  <a:gd name="connsiteX350" fmla="*/ 2527005 w 3543300"/>
                  <a:gd name="connsiteY350" fmla="*/ 2518415 h 2660499"/>
                  <a:gd name="connsiteX351" fmla="*/ 2515695 w 3543300"/>
                  <a:gd name="connsiteY351" fmla="*/ 2502330 h 2660499"/>
                  <a:gd name="connsiteX352" fmla="*/ 2502230 w 3543300"/>
                  <a:gd name="connsiteY352" fmla="*/ 2493216 h 2660499"/>
                  <a:gd name="connsiteX353" fmla="*/ 2484457 w 3543300"/>
                  <a:gd name="connsiteY353" fmla="*/ 2481956 h 2660499"/>
                  <a:gd name="connsiteX354" fmla="*/ 2461837 w 3543300"/>
                  <a:gd name="connsiteY354" fmla="*/ 2477131 h 2660499"/>
                  <a:gd name="connsiteX355" fmla="*/ 2434908 w 3543300"/>
                  <a:gd name="connsiteY355" fmla="*/ 2471769 h 2660499"/>
                  <a:gd name="connsiteX356" fmla="*/ 2411749 w 3543300"/>
                  <a:gd name="connsiteY356" fmla="*/ 2465335 h 2660499"/>
                  <a:gd name="connsiteX357" fmla="*/ 2404209 w 3543300"/>
                  <a:gd name="connsiteY357" fmla="*/ 2453003 h 2660499"/>
                  <a:gd name="connsiteX358" fmla="*/ 2384282 w 3543300"/>
                  <a:gd name="connsiteY358" fmla="*/ 2457829 h 2660499"/>
                  <a:gd name="connsiteX359" fmla="*/ 2362200 w 3543300"/>
                  <a:gd name="connsiteY359" fmla="*/ 2452467 h 2660499"/>
                  <a:gd name="connsiteX360" fmla="*/ 2340657 w 3543300"/>
                  <a:gd name="connsiteY360" fmla="*/ 2432093 h 2660499"/>
                  <a:gd name="connsiteX361" fmla="*/ 2322884 w 3543300"/>
                  <a:gd name="connsiteY361" fmla="*/ 2412791 h 2660499"/>
                  <a:gd name="connsiteX362" fmla="*/ 2310497 w 3543300"/>
                  <a:gd name="connsiteY362" fmla="*/ 2403140 h 2660499"/>
                  <a:gd name="connsiteX363" fmla="*/ 2286261 w 3543300"/>
                  <a:gd name="connsiteY363" fmla="*/ 2389736 h 2660499"/>
                  <a:gd name="connsiteX364" fmla="*/ 2278182 w 3543300"/>
                  <a:gd name="connsiteY364" fmla="*/ 2383302 h 2660499"/>
                  <a:gd name="connsiteX365" fmla="*/ 2263640 w 3543300"/>
                  <a:gd name="connsiteY365" fmla="*/ 2380085 h 2660499"/>
                  <a:gd name="connsiteX366" fmla="*/ 2240482 w 3543300"/>
                  <a:gd name="connsiteY366" fmla="*/ 2389736 h 2660499"/>
                  <a:gd name="connsiteX367" fmla="*/ 2230787 w 3543300"/>
                  <a:gd name="connsiteY367" fmla="*/ 2396706 h 2660499"/>
                  <a:gd name="connsiteX368" fmla="*/ 2216246 w 3543300"/>
                  <a:gd name="connsiteY368" fmla="*/ 2405821 h 2660499"/>
                  <a:gd name="connsiteX369" fmla="*/ 2173159 w 3543300"/>
                  <a:gd name="connsiteY369" fmla="*/ 2380085 h 2660499"/>
                  <a:gd name="connsiteX370" fmla="*/ 2142461 w 3543300"/>
                  <a:gd name="connsiteY370" fmla="*/ 2378476 h 2660499"/>
                  <a:gd name="connsiteX371" fmla="*/ 2120917 w 3543300"/>
                  <a:gd name="connsiteY371" fmla="*/ 2375259 h 2660499"/>
                  <a:gd name="connsiteX372" fmla="*/ 2078908 w 3543300"/>
                  <a:gd name="connsiteY372" fmla="*/ 2351668 h 2660499"/>
                  <a:gd name="connsiteX373" fmla="*/ 2030436 w 3543300"/>
                  <a:gd name="connsiteY373" fmla="*/ 2331830 h 2660499"/>
                  <a:gd name="connsiteX374" fmla="*/ 2011586 w 3543300"/>
                  <a:gd name="connsiteY374" fmla="*/ 2313064 h 2660499"/>
                  <a:gd name="connsiteX375" fmla="*/ 1980887 w 3543300"/>
                  <a:gd name="connsiteY375" fmla="*/ 2316281 h 2660499"/>
                  <a:gd name="connsiteX376" fmla="*/ 1962576 w 3543300"/>
                  <a:gd name="connsiteY376" fmla="*/ 2288401 h 2660499"/>
                  <a:gd name="connsiteX377" fmla="*/ 1910872 w 3543300"/>
                  <a:gd name="connsiteY377" fmla="*/ 2253014 h 2660499"/>
                  <a:gd name="connsiteX378" fmla="*/ 1914104 w 3543300"/>
                  <a:gd name="connsiteY378" fmla="*/ 2222452 h 2660499"/>
                  <a:gd name="connsiteX379" fmla="*/ 1917874 w 3543300"/>
                  <a:gd name="connsiteY379" fmla="*/ 2197252 h 2660499"/>
                  <a:gd name="connsiteX380" fmla="*/ 1910872 w 3543300"/>
                  <a:gd name="connsiteY380" fmla="*/ 2174197 h 2660499"/>
                  <a:gd name="connsiteX381" fmla="*/ 1888791 w 3543300"/>
                  <a:gd name="connsiteY381" fmla="*/ 2148998 h 2660499"/>
                  <a:gd name="connsiteX382" fmla="*/ 1872633 w 3543300"/>
                  <a:gd name="connsiteY382" fmla="*/ 2115219 h 2660499"/>
                  <a:gd name="connsiteX383" fmla="*/ 1839780 w 3543300"/>
                  <a:gd name="connsiteY383" fmla="*/ 2097526 h 2660499"/>
                  <a:gd name="connsiteX384" fmla="*/ 1823623 w 3543300"/>
                  <a:gd name="connsiteY384" fmla="*/ 2079296 h 2660499"/>
                  <a:gd name="connsiteX385" fmla="*/ 1804773 w 3543300"/>
                  <a:gd name="connsiteY385" fmla="*/ 2066428 h 2660499"/>
                  <a:gd name="connsiteX386" fmla="*/ 1813928 w 3543300"/>
                  <a:gd name="connsiteY386" fmla="*/ 2044445 h 2660499"/>
                  <a:gd name="connsiteX387" fmla="*/ 1769227 w 3543300"/>
                  <a:gd name="connsiteY387" fmla="*/ 2021926 h 2660499"/>
                  <a:gd name="connsiteX388" fmla="*/ 1761148 w 3543300"/>
                  <a:gd name="connsiteY388" fmla="*/ 1997799 h 2660499"/>
                  <a:gd name="connsiteX389" fmla="*/ 1743375 w 3543300"/>
                  <a:gd name="connsiteY389" fmla="*/ 1979569 h 2660499"/>
                  <a:gd name="connsiteX390" fmla="*/ 1723986 w 3543300"/>
                  <a:gd name="connsiteY390" fmla="*/ 1953834 h 2660499"/>
                  <a:gd name="connsiteX391" fmla="*/ 1711060 w 3543300"/>
                  <a:gd name="connsiteY391" fmla="*/ 1932923 h 2660499"/>
                  <a:gd name="connsiteX392" fmla="*/ 1693287 w 3543300"/>
                  <a:gd name="connsiteY392" fmla="*/ 1925417 h 2660499"/>
                  <a:gd name="connsiteX393" fmla="*/ 1689517 w 3543300"/>
                  <a:gd name="connsiteY393" fmla="*/ 1894855 h 2660499"/>
                  <a:gd name="connsiteX394" fmla="*/ 1673898 w 3543300"/>
                  <a:gd name="connsiteY394" fmla="*/ 1875017 h 2660499"/>
                  <a:gd name="connsiteX395" fmla="*/ 1670128 w 3543300"/>
                  <a:gd name="connsiteY395" fmla="*/ 1862149 h 2660499"/>
                  <a:gd name="connsiteX396" fmla="*/ 1648047 w 3543300"/>
                  <a:gd name="connsiteY396" fmla="*/ 1860541 h 2660499"/>
                  <a:gd name="connsiteX397" fmla="*/ 1641045 w 3543300"/>
                  <a:gd name="connsiteY397" fmla="*/ 1870728 h 2660499"/>
                  <a:gd name="connsiteX398" fmla="*/ 1643199 w 3543300"/>
                  <a:gd name="connsiteY398" fmla="*/ 1883060 h 2660499"/>
                  <a:gd name="connsiteX399" fmla="*/ 1654510 w 3543300"/>
                  <a:gd name="connsiteY399" fmla="*/ 1894319 h 2660499"/>
                  <a:gd name="connsiteX400" fmla="*/ 1658818 w 3543300"/>
                  <a:gd name="connsiteY400" fmla="*/ 1913621 h 2660499"/>
                  <a:gd name="connsiteX401" fmla="*/ 1668513 w 3543300"/>
                  <a:gd name="connsiteY401" fmla="*/ 1931315 h 2660499"/>
                  <a:gd name="connsiteX402" fmla="*/ 1691133 w 3543300"/>
                  <a:gd name="connsiteY402" fmla="*/ 1952761 h 2660499"/>
                  <a:gd name="connsiteX403" fmla="*/ 1706213 w 3543300"/>
                  <a:gd name="connsiteY403" fmla="*/ 1974744 h 2660499"/>
                  <a:gd name="connsiteX404" fmla="*/ 1723986 w 3543300"/>
                  <a:gd name="connsiteY404" fmla="*/ 2005305 h 2660499"/>
                  <a:gd name="connsiteX405" fmla="*/ 1744991 w 3543300"/>
                  <a:gd name="connsiteY405" fmla="*/ 2033186 h 2660499"/>
                  <a:gd name="connsiteX406" fmla="*/ 1752531 w 3543300"/>
                  <a:gd name="connsiteY406" fmla="*/ 2058922 h 2660499"/>
                  <a:gd name="connsiteX407" fmla="*/ 1769227 w 3543300"/>
                  <a:gd name="connsiteY407" fmla="*/ 2074471 h 2660499"/>
                  <a:gd name="connsiteX408" fmla="*/ 1769227 w 3543300"/>
                  <a:gd name="connsiteY408" fmla="*/ 2090556 h 2660499"/>
                  <a:gd name="connsiteX409" fmla="*/ 1817698 w 3543300"/>
                  <a:gd name="connsiteY409" fmla="*/ 2148461 h 2660499"/>
                  <a:gd name="connsiteX410" fmla="*/ 1811236 w 3543300"/>
                  <a:gd name="connsiteY410" fmla="*/ 2163474 h 2660499"/>
                  <a:gd name="connsiteX411" fmla="*/ 1794540 w 3543300"/>
                  <a:gd name="connsiteY411" fmla="*/ 2158649 h 2660499"/>
                  <a:gd name="connsiteX412" fmla="*/ 1744991 w 3543300"/>
                  <a:gd name="connsiteY412" fmla="*/ 2113075 h 2660499"/>
                  <a:gd name="connsiteX413" fmla="*/ 1721832 w 3543300"/>
                  <a:gd name="connsiteY413" fmla="*/ 2108249 h 2660499"/>
                  <a:gd name="connsiteX414" fmla="*/ 1726679 w 3543300"/>
                  <a:gd name="connsiteY414" fmla="*/ 2087875 h 2660499"/>
                  <a:gd name="connsiteX415" fmla="*/ 1733142 w 3543300"/>
                  <a:gd name="connsiteY415" fmla="*/ 2069645 h 2660499"/>
                  <a:gd name="connsiteX416" fmla="*/ 1711060 w 3543300"/>
                  <a:gd name="connsiteY416" fmla="*/ 2065356 h 2660499"/>
                  <a:gd name="connsiteX417" fmla="*/ 1699750 w 3543300"/>
                  <a:gd name="connsiteY417" fmla="*/ 2046054 h 2660499"/>
                  <a:gd name="connsiteX418" fmla="*/ 1685208 w 3543300"/>
                  <a:gd name="connsiteY418" fmla="*/ 2034794 h 2660499"/>
                  <a:gd name="connsiteX419" fmla="*/ 1672283 w 3543300"/>
                  <a:gd name="connsiteY419" fmla="*/ 2029433 h 2660499"/>
                  <a:gd name="connsiteX420" fmla="*/ 1657741 w 3543300"/>
                  <a:gd name="connsiteY420" fmla="*/ 2028360 h 2660499"/>
                  <a:gd name="connsiteX421" fmla="*/ 1642661 w 3543300"/>
                  <a:gd name="connsiteY421" fmla="*/ 2006914 h 2660499"/>
                  <a:gd name="connsiteX422" fmla="*/ 1663665 w 3543300"/>
                  <a:gd name="connsiteY422" fmla="*/ 1991365 h 2660499"/>
                  <a:gd name="connsiteX423" fmla="*/ 1671744 w 3543300"/>
                  <a:gd name="connsiteY423" fmla="*/ 1978497 h 2660499"/>
                  <a:gd name="connsiteX424" fmla="*/ 1657202 w 3543300"/>
                  <a:gd name="connsiteY424" fmla="*/ 1957587 h 2660499"/>
                  <a:gd name="connsiteX425" fmla="*/ 1630274 w 3543300"/>
                  <a:gd name="connsiteY425" fmla="*/ 1947936 h 2660499"/>
                  <a:gd name="connsiteX426" fmla="*/ 1618963 w 3543300"/>
                  <a:gd name="connsiteY426" fmla="*/ 1929706 h 2660499"/>
                  <a:gd name="connsiteX427" fmla="*/ 1617348 w 3543300"/>
                  <a:gd name="connsiteY427" fmla="*/ 1905579 h 2660499"/>
                  <a:gd name="connsiteX428" fmla="*/ 1606038 w 3543300"/>
                  <a:gd name="connsiteY428" fmla="*/ 1881987 h 2660499"/>
                  <a:gd name="connsiteX429" fmla="*/ 1592573 w 3543300"/>
                  <a:gd name="connsiteY429" fmla="*/ 1859468 h 2660499"/>
                  <a:gd name="connsiteX430" fmla="*/ 1589342 w 3543300"/>
                  <a:gd name="connsiteY430" fmla="*/ 1840166 h 2660499"/>
                  <a:gd name="connsiteX431" fmla="*/ 1581802 w 3543300"/>
                  <a:gd name="connsiteY431" fmla="*/ 1819256 h 2660499"/>
                  <a:gd name="connsiteX432" fmla="*/ 1508555 w 3543300"/>
                  <a:gd name="connsiteY432" fmla="*/ 1768857 h 2660499"/>
                  <a:gd name="connsiteX433" fmla="*/ 1457390 w 3543300"/>
                  <a:gd name="connsiteY433" fmla="*/ 1736687 h 2660499"/>
                  <a:gd name="connsiteX434" fmla="*/ 1428307 w 3543300"/>
                  <a:gd name="connsiteY434" fmla="*/ 1675564 h 2660499"/>
                  <a:gd name="connsiteX435" fmla="*/ 1392222 w 3543300"/>
                  <a:gd name="connsiteY435" fmla="*/ 1640177 h 2660499"/>
                  <a:gd name="connsiteX436" fmla="*/ 1363139 w 3543300"/>
                  <a:gd name="connsiteY436" fmla="*/ 1553854 h 2660499"/>
                  <a:gd name="connsiteX437" fmla="*/ 1358831 w 3543300"/>
                  <a:gd name="connsiteY437" fmla="*/ 1480936 h 2660499"/>
                  <a:gd name="connsiteX438" fmla="*/ 1340519 w 3543300"/>
                  <a:gd name="connsiteY438" fmla="*/ 1418741 h 2660499"/>
                  <a:gd name="connsiteX439" fmla="*/ 1363678 w 3543300"/>
                  <a:gd name="connsiteY439" fmla="*/ 1388179 h 2660499"/>
                  <a:gd name="connsiteX440" fmla="*/ 1371218 w 3543300"/>
                  <a:gd name="connsiteY440" fmla="*/ 1265397 h 2660499"/>
                  <a:gd name="connsiteX441" fmla="*/ 1337826 w 3543300"/>
                  <a:gd name="connsiteY441" fmla="*/ 1191407 h 2660499"/>
                  <a:gd name="connsiteX442" fmla="*/ 1308204 w 3543300"/>
                  <a:gd name="connsiteY442" fmla="*/ 1153339 h 2660499"/>
                  <a:gd name="connsiteX443" fmla="*/ 1250038 w 3543300"/>
                  <a:gd name="connsiteY443" fmla="*/ 1116344 h 2660499"/>
                  <a:gd name="connsiteX444" fmla="*/ 1250038 w 3543300"/>
                  <a:gd name="connsiteY444" fmla="*/ 1052004 h 2660499"/>
                  <a:gd name="connsiteX445" fmla="*/ 1224186 w 3543300"/>
                  <a:gd name="connsiteY445" fmla="*/ 1006430 h 2660499"/>
                  <a:gd name="connsiteX446" fmla="*/ 1182177 w 3543300"/>
                  <a:gd name="connsiteY446" fmla="*/ 964609 h 2660499"/>
                  <a:gd name="connsiteX447" fmla="*/ 1162789 w 3543300"/>
                  <a:gd name="connsiteY447" fmla="*/ 880967 h 2660499"/>
                  <a:gd name="connsiteX448" fmla="*/ 1099775 w 3543300"/>
                  <a:gd name="connsiteY448" fmla="*/ 902414 h 2660499"/>
                  <a:gd name="connsiteX449" fmla="*/ 1079309 w 3543300"/>
                  <a:gd name="connsiteY449" fmla="*/ 879895 h 2660499"/>
                  <a:gd name="connsiteX450" fmla="*/ 1067460 w 3543300"/>
                  <a:gd name="connsiteY450" fmla="*/ 837538 h 2660499"/>
                  <a:gd name="connsiteX451" fmla="*/ 1025990 w 3543300"/>
                  <a:gd name="connsiteY451" fmla="*/ 781240 h 2660499"/>
                  <a:gd name="connsiteX452" fmla="*/ 962976 w 3543300"/>
                  <a:gd name="connsiteY452" fmla="*/ 678297 h 2660499"/>
                  <a:gd name="connsiteX453" fmla="*/ 912889 w 3543300"/>
                  <a:gd name="connsiteY453" fmla="*/ 631650 h 2660499"/>
                  <a:gd name="connsiteX454" fmla="*/ 805712 w 3543300"/>
                  <a:gd name="connsiteY454" fmla="*/ 588221 h 2660499"/>
                  <a:gd name="connsiteX455" fmla="*/ 754008 w 3543300"/>
                  <a:gd name="connsiteY455" fmla="*/ 583395 h 2660499"/>
                  <a:gd name="connsiteX456" fmla="*/ 709306 w 3543300"/>
                  <a:gd name="connsiteY456" fmla="*/ 572672 h 2660499"/>
                  <a:gd name="connsiteX457" fmla="*/ 684532 w 3543300"/>
                  <a:gd name="connsiteY457" fmla="*/ 538894 h 2660499"/>
                  <a:gd name="connsiteX458" fmla="*/ 644677 w 3543300"/>
                  <a:gd name="connsiteY458" fmla="*/ 543719 h 2660499"/>
                  <a:gd name="connsiteX459" fmla="*/ 652756 w 3543300"/>
                  <a:gd name="connsiteY459" fmla="*/ 569455 h 2660499"/>
                  <a:gd name="connsiteX460" fmla="*/ 667297 w 3543300"/>
                  <a:gd name="connsiteY460" fmla="*/ 593582 h 2660499"/>
                  <a:gd name="connsiteX461" fmla="*/ 628520 w 3543300"/>
                  <a:gd name="connsiteY461" fmla="*/ 595191 h 2660499"/>
                  <a:gd name="connsiteX462" fmla="*/ 605900 w 3543300"/>
                  <a:gd name="connsiteY462" fmla="*/ 608059 h 2660499"/>
                  <a:gd name="connsiteX463" fmla="*/ 535885 w 3543300"/>
                  <a:gd name="connsiteY463" fmla="*/ 633795 h 2660499"/>
                  <a:gd name="connsiteX464" fmla="*/ 494414 w 3543300"/>
                  <a:gd name="connsiteY464" fmla="*/ 591438 h 2660499"/>
                  <a:gd name="connsiteX465" fmla="*/ 445404 w 3543300"/>
                  <a:gd name="connsiteY465" fmla="*/ 627361 h 2660499"/>
                  <a:gd name="connsiteX466" fmla="*/ 492260 w 3543300"/>
                  <a:gd name="connsiteY466" fmla="*/ 638084 h 2660499"/>
                  <a:gd name="connsiteX467" fmla="*/ 471255 w 3543300"/>
                  <a:gd name="connsiteY467" fmla="*/ 665965 h 2660499"/>
                  <a:gd name="connsiteX468" fmla="*/ 436248 w 3543300"/>
                  <a:gd name="connsiteY468" fmla="*/ 702960 h 2660499"/>
                  <a:gd name="connsiteX469" fmla="*/ 402317 w 3543300"/>
                  <a:gd name="connsiteY469" fmla="*/ 724943 h 2660499"/>
                  <a:gd name="connsiteX470" fmla="*/ 373234 w 3543300"/>
                  <a:gd name="connsiteY470" fmla="*/ 754432 h 2660499"/>
                  <a:gd name="connsiteX471" fmla="*/ 334457 w 3543300"/>
                  <a:gd name="connsiteY471" fmla="*/ 784457 h 2660499"/>
                  <a:gd name="connsiteX472" fmla="*/ 303219 w 3543300"/>
                  <a:gd name="connsiteY472" fmla="*/ 824670 h 2660499"/>
                  <a:gd name="connsiteX473" fmla="*/ 254747 w 3543300"/>
                  <a:gd name="connsiteY473" fmla="*/ 840755 h 2660499"/>
                  <a:gd name="connsiteX474" fmla="*/ 216508 w 3543300"/>
                  <a:gd name="connsiteY474" fmla="*/ 867027 h 2660499"/>
                  <a:gd name="connsiteX475" fmla="*/ 167498 w 3543300"/>
                  <a:gd name="connsiteY475" fmla="*/ 895444 h 2660499"/>
                  <a:gd name="connsiteX476" fmla="*/ 50088 w 3543300"/>
                  <a:gd name="connsiteY476" fmla="*/ 955494 h 2660499"/>
                  <a:gd name="connsiteX477" fmla="*/ 0 w 3543300"/>
                  <a:gd name="connsiteY477" fmla="*/ 972651 h 2660499"/>
                  <a:gd name="connsiteX478" fmla="*/ 0 w 3543300"/>
                  <a:gd name="connsiteY478" fmla="*/ 947452 h 2660499"/>
                  <a:gd name="connsiteX479" fmla="*/ 69477 w 3543300"/>
                  <a:gd name="connsiteY479" fmla="*/ 931367 h 2660499"/>
                  <a:gd name="connsiteX480" fmla="*/ 135183 w 3543300"/>
                  <a:gd name="connsiteY480" fmla="*/ 867027 h 2660499"/>
                  <a:gd name="connsiteX481" fmla="*/ 210045 w 3543300"/>
                  <a:gd name="connsiteY481" fmla="*/ 824670 h 2660499"/>
                  <a:gd name="connsiteX482" fmla="*/ 285446 w 3543300"/>
                  <a:gd name="connsiteY482" fmla="*/ 773734 h 2660499"/>
                  <a:gd name="connsiteX483" fmla="*/ 322608 w 3543300"/>
                  <a:gd name="connsiteY483" fmla="*/ 739956 h 2660499"/>
                  <a:gd name="connsiteX484" fmla="*/ 342535 w 3543300"/>
                  <a:gd name="connsiteY484" fmla="*/ 706177 h 2660499"/>
                  <a:gd name="connsiteX485" fmla="*/ 343613 w 3543300"/>
                  <a:gd name="connsiteY485" fmla="*/ 681514 h 2660499"/>
                  <a:gd name="connsiteX486" fmla="*/ 316684 w 3543300"/>
                  <a:gd name="connsiteY486" fmla="*/ 662748 h 2660499"/>
                  <a:gd name="connsiteX487" fmla="*/ 285985 w 3543300"/>
                  <a:gd name="connsiteY487" fmla="*/ 676688 h 2660499"/>
                  <a:gd name="connsiteX488" fmla="*/ 250439 w 3543300"/>
                  <a:gd name="connsiteY488" fmla="*/ 686339 h 2660499"/>
                  <a:gd name="connsiteX489" fmla="*/ 219740 w 3543300"/>
                  <a:gd name="connsiteY489" fmla="*/ 657922 h 2660499"/>
                  <a:gd name="connsiteX490" fmla="*/ 235897 w 3543300"/>
                  <a:gd name="connsiteY490" fmla="*/ 622535 h 2660499"/>
                  <a:gd name="connsiteX491" fmla="*/ 220817 w 3543300"/>
                  <a:gd name="connsiteY491" fmla="*/ 591974 h 2660499"/>
                  <a:gd name="connsiteX492" fmla="*/ 178808 w 3543300"/>
                  <a:gd name="connsiteY492" fmla="*/ 604306 h 2660499"/>
                  <a:gd name="connsiteX493" fmla="*/ 148647 w 3543300"/>
                  <a:gd name="connsiteY493" fmla="*/ 595191 h 2660499"/>
                  <a:gd name="connsiteX494" fmla="*/ 122257 w 3543300"/>
                  <a:gd name="connsiteY494" fmla="*/ 596263 h 2660499"/>
                  <a:gd name="connsiteX495" fmla="*/ 112563 w 3543300"/>
                  <a:gd name="connsiteY495" fmla="*/ 615565 h 2660499"/>
                  <a:gd name="connsiteX496" fmla="*/ 85095 w 3543300"/>
                  <a:gd name="connsiteY496" fmla="*/ 610740 h 2660499"/>
                  <a:gd name="connsiteX497" fmla="*/ 78632 w 3543300"/>
                  <a:gd name="connsiteY497" fmla="*/ 576961 h 2660499"/>
                  <a:gd name="connsiteX498" fmla="*/ 127104 w 3543300"/>
                  <a:gd name="connsiteY498" fmla="*/ 566238 h 2660499"/>
                  <a:gd name="connsiteX499" fmla="*/ 119026 w 3543300"/>
                  <a:gd name="connsiteY499" fmla="*/ 517447 h 2660499"/>
                  <a:gd name="connsiteX500" fmla="*/ 86711 w 3543300"/>
                  <a:gd name="connsiteY500" fmla="*/ 495464 h 2660499"/>
                  <a:gd name="connsiteX501" fmla="*/ 107716 w 3543300"/>
                  <a:gd name="connsiteY501" fmla="*/ 463294 h 2660499"/>
                  <a:gd name="connsiteX502" fmla="*/ 147032 w 3543300"/>
                  <a:gd name="connsiteY502" fmla="*/ 382333 h 2660499"/>
                  <a:gd name="connsiteX503" fmla="*/ 185809 w 3543300"/>
                  <a:gd name="connsiteY503" fmla="*/ 393593 h 2660499"/>
                  <a:gd name="connsiteX504" fmla="*/ 203044 w 3543300"/>
                  <a:gd name="connsiteY504" fmla="*/ 357134 h 2660499"/>
                  <a:gd name="connsiteX505" fmla="*/ 261749 w 3543300"/>
                  <a:gd name="connsiteY505" fmla="*/ 342121 h 2660499"/>
                  <a:gd name="connsiteX506" fmla="*/ 248823 w 3543300"/>
                  <a:gd name="connsiteY506" fmla="*/ 300836 h 2660499"/>
                  <a:gd name="connsiteX507" fmla="*/ 215970 w 3543300"/>
                  <a:gd name="connsiteY507" fmla="*/ 290649 h 2660499"/>
                  <a:gd name="connsiteX508" fmla="*/ 194965 w 3543300"/>
                  <a:gd name="connsiteY508" fmla="*/ 307270 h 2660499"/>
                  <a:gd name="connsiteX509" fmla="*/ 151340 w 3543300"/>
                  <a:gd name="connsiteY509" fmla="*/ 298692 h 2660499"/>
                  <a:gd name="connsiteX510" fmla="*/ 103407 w 3543300"/>
                  <a:gd name="connsiteY510" fmla="*/ 299228 h 2660499"/>
                  <a:gd name="connsiteX511" fmla="*/ 77555 w 3543300"/>
                  <a:gd name="connsiteY511" fmla="*/ 252581 h 2660499"/>
                  <a:gd name="connsiteX512" fmla="*/ 43625 w 3543300"/>
                  <a:gd name="connsiteY512" fmla="*/ 217195 h 2660499"/>
                  <a:gd name="connsiteX513" fmla="*/ 67861 w 3543300"/>
                  <a:gd name="connsiteY513" fmla="*/ 187705 h 2660499"/>
                  <a:gd name="connsiteX514" fmla="*/ 93174 w 3543300"/>
                  <a:gd name="connsiteY514" fmla="*/ 165723 h 2660499"/>
                  <a:gd name="connsiteX515" fmla="*/ 103407 w 3543300"/>
                  <a:gd name="connsiteY515" fmla="*/ 148029 h 2660499"/>
                  <a:gd name="connsiteX516" fmla="*/ 168036 w 3543300"/>
                  <a:gd name="connsiteY516" fmla="*/ 133553 h 2660499"/>
                  <a:gd name="connsiteX517" fmla="*/ 174499 w 3543300"/>
                  <a:gd name="connsiteY517" fmla="*/ 166795 h 2660499"/>
                  <a:gd name="connsiteX518" fmla="*/ 206814 w 3543300"/>
                  <a:gd name="connsiteY518" fmla="*/ 181808 h 2660499"/>
                  <a:gd name="connsiteX519" fmla="*/ 248823 w 3543300"/>
                  <a:gd name="connsiteY519" fmla="*/ 160897 h 2660499"/>
                  <a:gd name="connsiteX520" fmla="*/ 115654 w 3543300"/>
                  <a:gd name="connsiteY520" fmla="*/ 34511 h 2660499"/>
                  <a:gd name="connsiteX521" fmla="*/ 97631 w 3543300"/>
                  <a:gd name="connsiteY521" fmla="*/ 8317 h 2660499"/>
                  <a:gd name="connsiteX0" fmla="*/ 2489304 w 3543300"/>
                  <a:gd name="connsiteY0" fmla="*/ 44549 h 2660499"/>
                  <a:gd name="connsiteX1" fmla="*/ 2459144 w 3543300"/>
                  <a:gd name="connsiteY1" fmla="*/ 15596 h 2660499"/>
                  <a:gd name="connsiteX2" fmla="*/ 2489304 w 3543300"/>
                  <a:gd name="connsiteY2" fmla="*/ 44549 h 2660499"/>
                  <a:gd name="connsiteX3" fmla="*/ 97631 w 3543300"/>
                  <a:gd name="connsiteY3" fmla="*/ 8317 h 2660499"/>
                  <a:gd name="connsiteX4" fmla="*/ 3171824 w 3543300"/>
                  <a:gd name="connsiteY4" fmla="*/ 0 h 2660499"/>
                  <a:gd name="connsiteX5" fmla="*/ 3199149 w 3543300"/>
                  <a:gd name="connsiteY5" fmla="*/ 35435 h 2660499"/>
                  <a:gd name="connsiteX6" fmla="*/ 3222847 w 3543300"/>
                  <a:gd name="connsiteY6" fmla="*/ 45085 h 2660499"/>
                  <a:gd name="connsiteX7" fmla="*/ 3226617 w 3543300"/>
                  <a:gd name="connsiteY7" fmla="*/ 67068 h 2660499"/>
                  <a:gd name="connsiteX8" fmla="*/ 3255700 w 3543300"/>
                  <a:gd name="connsiteY8" fmla="*/ 67068 h 2660499"/>
                  <a:gd name="connsiteX9" fmla="*/ 3276166 w 3543300"/>
                  <a:gd name="connsiteY9" fmla="*/ 86906 h 2660499"/>
                  <a:gd name="connsiteX10" fmla="*/ 3278320 w 3543300"/>
                  <a:gd name="connsiteY10" fmla="*/ 115859 h 2660499"/>
                  <a:gd name="connsiteX11" fmla="*/ 3255161 w 3543300"/>
                  <a:gd name="connsiteY11" fmla="*/ 136770 h 2660499"/>
                  <a:gd name="connsiteX12" fmla="*/ 3247621 w 3543300"/>
                  <a:gd name="connsiteY12" fmla="*/ 182880 h 2660499"/>
                  <a:gd name="connsiteX13" fmla="*/ 3220154 w 3543300"/>
                  <a:gd name="connsiteY13" fmla="*/ 192531 h 2660499"/>
                  <a:gd name="connsiteX14" fmla="*/ 3209921 w 3543300"/>
                  <a:gd name="connsiteY14" fmla="*/ 218267 h 2660499"/>
                  <a:gd name="connsiteX15" fmla="*/ 3190532 w 3543300"/>
                  <a:gd name="connsiteY15" fmla="*/ 220412 h 2660499"/>
                  <a:gd name="connsiteX16" fmla="*/ 3158756 w 3543300"/>
                  <a:gd name="connsiteY16" fmla="*/ 202182 h 2660499"/>
                  <a:gd name="connsiteX17" fmla="*/ 3137213 w 3543300"/>
                  <a:gd name="connsiteY17" fmla="*/ 195748 h 2660499"/>
                  <a:gd name="connsiteX18" fmla="*/ 3140983 w 3543300"/>
                  <a:gd name="connsiteY18" fmla="*/ 170548 h 2660499"/>
                  <a:gd name="connsiteX19" fmla="*/ 3117824 w 3543300"/>
                  <a:gd name="connsiteY19" fmla="*/ 136234 h 2660499"/>
                  <a:gd name="connsiteX20" fmla="*/ 3102205 w 3543300"/>
                  <a:gd name="connsiteY20" fmla="*/ 152319 h 2660499"/>
                  <a:gd name="connsiteX21" fmla="*/ 3098974 w 3543300"/>
                  <a:gd name="connsiteY21" fmla="*/ 178054 h 2660499"/>
                  <a:gd name="connsiteX22" fmla="*/ 3111361 w 3543300"/>
                  <a:gd name="connsiteY22" fmla="*/ 211833 h 2660499"/>
                  <a:gd name="connsiteX23" fmla="*/ 3166834 w 3543300"/>
                  <a:gd name="connsiteY23" fmla="*/ 247220 h 2660499"/>
                  <a:gd name="connsiteX24" fmla="*/ 3189455 w 3543300"/>
                  <a:gd name="connsiteY24" fmla="*/ 310487 h 2660499"/>
                  <a:gd name="connsiteX25" fmla="*/ 3193763 w 3543300"/>
                  <a:gd name="connsiteY25" fmla="*/ 335687 h 2660499"/>
                  <a:gd name="connsiteX26" fmla="*/ 3179222 w 3543300"/>
                  <a:gd name="connsiteY26" fmla="*/ 345338 h 2660499"/>
                  <a:gd name="connsiteX27" fmla="*/ 3178145 w 3543300"/>
                  <a:gd name="connsiteY27" fmla="*/ 376436 h 2660499"/>
                  <a:gd name="connsiteX28" fmla="*/ 3188916 w 3543300"/>
                  <a:gd name="connsiteY28" fmla="*/ 391984 h 2660499"/>
                  <a:gd name="connsiteX29" fmla="*/ 3178145 w 3543300"/>
                  <a:gd name="connsiteY29" fmla="*/ 400027 h 2660499"/>
                  <a:gd name="connsiteX30" fmla="*/ 3158217 w 3543300"/>
                  <a:gd name="connsiteY30" fmla="*/ 395201 h 2660499"/>
                  <a:gd name="connsiteX31" fmla="*/ 3119978 w 3543300"/>
                  <a:gd name="connsiteY31" fmla="*/ 366785 h 2660499"/>
                  <a:gd name="connsiteX32" fmla="*/ 3107052 w 3543300"/>
                  <a:gd name="connsiteY32" fmla="*/ 378044 h 2660499"/>
                  <a:gd name="connsiteX33" fmla="*/ 3136136 w 3543300"/>
                  <a:gd name="connsiteY33" fmla="*/ 420937 h 2660499"/>
                  <a:gd name="connsiteX34" fmla="*/ 3122671 w 3543300"/>
                  <a:gd name="connsiteY34" fmla="*/ 440775 h 2660499"/>
                  <a:gd name="connsiteX35" fmla="*/ 3092511 w 3543300"/>
                  <a:gd name="connsiteY35" fmla="*/ 425763 h 2660499"/>
                  <a:gd name="connsiteX36" fmla="*/ 3066659 w 3543300"/>
                  <a:gd name="connsiteY36" fmla="*/ 424690 h 2660499"/>
                  <a:gd name="connsiteX37" fmla="*/ 3021419 w 3543300"/>
                  <a:gd name="connsiteY37" fmla="*/ 389304 h 2660499"/>
                  <a:gd name="connsiteX38" fmla="*/ 2977255 w 3543300"/>
                  <a:gd name="connsiteY38" fmla="*/ 385550 h 2660499"/>
                  <a:gd name="connsiteX39" fmla="*/ 2949788 w 3543300"/>
                  <a:gd name="connsiteY39" fmla="*/ 344266 h 2660499"/>
                  <a:gd name="connsiteX40" fmla="*/ 2904547 w 3543300"/>
                  <a:gd name="connsiteY40" fmla="*/ 326572 h 2660499"/>
                  <a:gd name="connsiteX41" fmla="*/ 2900239 w 3543300"/>
                  <a:gd name="connsiteY41" fmla="*/ 280998 h 2660499"/>
                  <a:gd name="connsiteX42" fmla="*/ 2822145 w 3543300"/>
                  <a:gd name="connsiteY42" fmla="*/ 305662 h 2660499"/>
                  <a:gd name="connsiteX43" fmla="*/ 2788215 w 3543300"/>
                  <a:gd name="connsiteY43" fmla="*/ 296011 h 2660499"/>
                  <a:gd name="connsiteX44" fmla="*/ 2754823 w 3543300"/>
                  <a:gd name="connsiteY44" fmla="*/ 252045 h 2660499"/>
                  <a:gd name="connsiteX45" fmla="*/ 2783906 w 3543300"/>
                  <a:gd name="connsiteY45" fmla="*/ 223628 h 2660499"/>
                  <a:gd name="connsiteX46" fmla="*/ 2819452 w 3543300"/>
                  <a:gd name="connsiteY46" fmla="*/ 216658 h 2660499"/>
                  <a:gd name="connsiteX47" fmla="*/ 2860923 w 3543300"/>
                  <a:gd name="connsiteY47" fmla="*/ 226845 h 2660499"/>
                  <a:gd name="connsiteX48" fmla="*/ 2888929 w 3543300"/>
                  <a:gd name="connsiteY48" fmla="*/ 210761 h 2660499"/>
                  <a:gd name="connsiteX49" fmla="*/ 2881927 w 3543300"/>
                  <a:gd name="connsiteY49" fmla="*/ 173229 h 2660499"/>
                  <a:gd name="connsiteX50" fmla="*/ 2903470 w 3543300"/>
                  <a:gd name="connsiteY50" fmla="*/ 150710 h 2660499"/>
                  <a:gd name="connsiteX51" fmla="*/ 2894853 w 3543300"/>
                  <a:gd name="connsiteY51" fmla="*/ 124974 h 2660499"/>
                  <a:gd name="connsiteX52" fmla="*/ 2936862 w 3543300"/>
                  <a:gd name="connsiteY52" fmla="*/ 94949 h 2660499"/>
                  <a:gd name="connsiteX53" fmla="*/ 2930938 w 3543300"/>
                  <a:gd name="connsiteY53" fmla="*/ 40260 h 2660499"/>
                  <a:gd name="connsiteX54" fmla="*/ 2914780 w 3543300"/>
                  <a:gd name="connsiteY54" fmla="*/ 9699 h 2660499"/>
                  <a:gd name="connsiteX55" fmla="*/ 2884081 w 3543300"/>
                  <a:gd name="connsiteY55" fmla="*/ 18813 h 2660499"/>
                  <a:gd name="connsiteX56" fmla="*/ 2881096 w 3543300"/>
                  <a:gd name="connsiteY56" fmla="*/ 983 h 2660499"/>
                  <a:gd name="connsiteX57" fmla="*/ 2643067 w 3543300"/>
                  <a:gd name="connsiteY57" fmla="*/ 983 h 2660499"/>
                  <a:gd name="connsiteX58" fmla="*/ 2641722 w 3543300"/>
                  <a:gd name="connsiteY58" fmla="*/ 5945 h 2660499"/>
                  <a:gd name="connsiteX59" fmla="*/ 2665419 w 3543300"/>
                  <a:gd name="connsiteY59" fmla="*/ 42941 h 2660499"/>
                  <a:gd name="connsiteX60" fmla="*/ 2655725 w 3543300"/>
                  <a:gd name="connsiteY60" fmla="*/ 94949 h 2660499"/>
                  <a:gd name="connsiteX61" fmla="*/ 2634720 w 3543300"/>
                  <a:gd name="connsiteY61" fmla="*/ 104064 h 2660499"/>
                  <a:gd name="connsiteX62" fmla="*/ 2630412 w 3543300"/>
                  <a:gd name="connsiteY62" fmla="*/ 128191 h 2660499"/>
                  <a:gd name="connsiteX63" fmla="*/ 2614254 w 3543300"/>
                  <a:gd name="connsiteY63" fmla="*/ 141595 h 2660499"/>
                  <a:gd name="connsiteX64" fmla="*/ 2612100 w 3543300"/>
                  <a:gd name="connsiteY64" fmla="*/ 176446 h 2660499"/>
                  <a:gd name="connsiteX65" fmla="*/ 2586787 w 3543300"/>
                  <a:gd name="connsiteY65" fmla="*/ 171620 h 2660499"/>
                  <a:gd name="connsiteX66" fmla="*/ 2572245 w 3543300"/>
                  <a:gd name="connsiteY66" fmla="*/ 189850 h 2660499"/>
                  <a:gd name="connsiteX67" fmla="*/ 2661110 w 3543300"/>
                  <a:gd name="connsiteY67" fmla="*/ 259015 h 2660499"/>
                  <a:gd name="connsiteX68" fmla="*/ 2694502 w 3543300"/>
                  <a:gd name="connsiteY68" fmla="*/ 294402 h 2660499"/>
                  <a:gd name="connsiteX69" fmla="*/ 2675113 w 3543300"/>
                  <a:gd name="connsiteY69" fmla="*/ 337296 h 2660499"/>
                  <a:gd name="connsiteX70" fmla="*/ 2641183 w 3543300"/>
                  <a:gd name="connsiteY70" fmla="*/ 326036 h 2660499"/>
                  <a:gd name="connsiteX71" fmla="*/ 2605637 w 3543300"/>
                  <a:gd name="connsiteY71" fmla="*/ 293866 h 2660499"/>
                  <a:gd name="connsiteX72" fmla="*/ 2586787 w 3543300"/>
                  <a:gd name="connsiteY72" fmla="*/ 329789 h 2660499"/>
                  <a:gd name="connsiteX73" fmla="*/ 2548009 w 3543300"/>
                  <a:gd name="connsiteY73" fmla="*/ 352308 h 2660499"/>
                  <a:gd name="connsiteX74" fmla="*/ 2520542 w 3543300"/>
                  <a:gd name="connsiteY74" fmla="*/ 326572 h 2660499"/>
                  <a:gd name="connsiteX75" fmla="*/ 2486073 w 3543300"/>
                  <a:gd name="connsiteY75" fmla="*/ 321211 h 2660499"/>
                  <a:gd name="connsiteX76" fmla="*/ 2505462 w 3543300"/>
                  <a:gd name="connsiteY76" fmla="*/ 287432 h 2660499"/>
                  <a:gd name="connsiteX77" fmla="*/ 2510309 w 3543300"/>
                  <a:gd name="connsiteY77" fmla="*/ 256871 h 2660499"/>
                  <a:gd name="connsiteX78" fmla="*/ 2500614 w 3543300"/>
                  <a:gd name="connsiteY78" fmla="*/ 241322 h 2660499"/>
                  <a:gd name="connsiteX79" fmla="*/ 2453758 w 3543300"/>
                  <a:gd name="connsiteY79" fmla="*/ 294402 h 2660499"/>
                  <a:gd name="connsiteX80" fmla="*/ 2411749 w 3543300"/>
                  <a:gd name="connsiteY80" fmla="*/ 292794 h 2660499"/>
                  <a:gd name="connsiteX81" fmla="*/ 2393976 w 3543300"/>
                  <a:gd name="connsiteY81" fmla="*/ 343729 h 2660499"/>
                  <a:gd name="connsiteX82" fmla="*/ 2358430 w 3543300"/>
                  <a:gd name="connsiteY82" fmla="*/ 387695 h 2660499"/>
                  <a:gd name="connsiteX83" fmla="*/ 2320191 w 3543300"/>
                  <a:gd name="connsiteY83" fmla="*/ 431124 h 2660499"/>
                  <a:gd name="connsiteX84" fmla="*/ 2288954 w 3543300"/>
                  <a:gd name="connsiteY84" fmla="*/ 466511 h 2660499"/>
                  <a:gd name="connsiteX85" fmla="*/ 2266333 w 3543300"/>
                  <a:gd name="connsiteY85" fmla="*/ 506724 h 2660499"/>
                  <a:gd name="connsiteX86" fmla="*/ 2258793 w 3543300"/>
                  <a:gd name="connsiteY86" fmla="*/ 556051 h 2660499"/>
                  <a:gd name="connsiteX87" fmla="*/ 2259870 w 3543300"/>
                  <a:gd name="connsiteY87" fmla="*/ 620927 h 2660499"/>
                  <a:gd name="connsiteX88" fmla="*/ 2306727 w 3543300"/>
                  <a:gd name="connsiteY88" fmla="*/ 634867 h 2660499"/>
                  <a:gd name="connsiteX89" fmla="*/ 2316960 w 3543300"/>
                  <a:gd name="connsiteY89" fmla="*/ 682050 h 2660499"/>
                  <a:gd name="connsiteX90" fmla="*/ 2340657 w 3543300"/>
                  <a:gd name="connsiteY90" fmla="*/ 720117 h 2660499"/>
                  <a:gd name="connsiteX91" fmla="*/ 2381050 w 3543300"/>
                  <a:gd name="connsiteY91" fmla="*/ 715292 h 2660499"/>
                  <a:gd name="connsiteX92" fmla="*/ 2426829 w 3543300"/>
                  <a:gd name="connsiteY92" fmla="*/ 739419 h 2660499"/>
                  <a:gd name="connsiteX93" fmla="*/ 2480148 w 3543300"/>
                  <a:gd name="connsiteY93" fmla="*/ 781240 h 2660499"/>
                  <a:gd name="connsiteX94" fmla="*/ 2535083 w 3543300"/>
                  <a:gd name="connsiteY94" fmla="*/ 802687 h 2660499"/>
                  <a:gd name="connsiteX95" fmla="*/ 2570091 w 3543300"/>
                  <a:gd name="connsiteY95" fmla="*/ 827887 h 2660499"/>
                  <a:gd name="connsiteX96" fmla="*/ 2633643 w 3543300"/>
                  <a:gd name="connsiteY96" fmla="*/ 826278 h 2660499"/>
                  <a:gd name="connsiteX97" fmla="*/ 2636874 w 3543300"/>
                  <a:gd name="connsiteY97" fmla="*/ 864882 h 2660499"/>
                  <a:gd name="connsiteX98" fmla="*/ 2632027 w 3543300"/>
                  <a:gd name="connsiteY98" fmla="*/ 911528 h 2660499"/>
                  <a:gd name="connsiteX99" fmla="*/ 2664342 w 3543300"/>
                  <a:gd name="connsiteY99" fmla="*/ 982302 h 2660499"/>
                  <a:gd name="connsiteX100" fmla="*/ 2706351 w 3543300"/>
                  <a:gd name="connsiteY100" fmla="*/ 1027876 h 2660499"/>
                  <a:gd name="connsiteX101" fmla="*/ 2725740 w 3543300"/>
                  <a:gd name="connsiteY101" fmla="*/ 1012864 h 2660499"/>
                  <a:gd name="connsiteX102" fmla="*/ 2751591 w 3543300"/>
                  <a:gd name="connsiteY102" fmla="*/ 982302 h 2660499"/>
                  <a:gd name="connsiteX103" fmla="*/ 2737050 w 3543300"/>
                  <a:gd name="connsiteY103" fmla="*/ 900805 h 2660499"/>
                  <a:gd name="connsiteX104" fmla="*/ 2716045 w 3543300"/>
                  <a:gd name="connsiteY104" fmla="*/ 868635 h 2660499"/>
                  <a:gd name="connsiteX105" fmla="*/ 2723585 w 3543300"/>
                  <a:gd name="connsiteY105" fmla="*/ 834857 h 2660499"/>
                  <a:gd name="connsiteX106" fmla="*/ 2755900 w 3543300"/>
                  <a:gd name="connsiteY106" fmla="*/ 830031 h 2660499"/>
                  <a:gd name="connsiteX107" fmla="*/ 2795216 w 3543300"/>
                  <a:gd name="connsiteY107" fmla="*/ 802151 h 2660499"/>
                  <a:gd name="connsiteX108" fmla="*/ 2804911 w 3543300"/>
                  <a:gd name="connsiteY108" fmla="*/ 742636 h 2660499"/>
                  <a:gd name="connsiteX109" fmla="*/ 2806526 w 3543300"/>
                  <a:gd name="connsiteY109" fmla="*/ 696526 h 2660499"/>
                  <a:gd name="connsiteX110" fmla="*/ 2776905 w 3543300"/>
                  <a:gd name="connsiteY110" fmla="*/ 659531 h 2660499"/>
                  <a:gd name="connsiteX111" fmla="*/ 2754284 w 3543300"/>
                  <a:gd name="connsiteY111" fmla="*/ 646663 h 2660499"/>
                  <a:gd name="connsiteX112" fmla="*/ 2744590 w 3543300"/>
                  <a:gd name="connsiteY112" fmla="*/ 615565 h 2660499"/>
                  <a:gd name="connsiteX113" fmla="*/ 2762902 w 3543300"/>
                  <a:gd name="connsiteY113" fmla="*/ 591974 h 2660499"/>
                  <a:gd name="connsiteX114" fmla="*/ 2774212 w 3543300"/>
                  <a:gd name="connsiteY114" fmla="*/ 569455 h 2660499"/>
                  <a:gd name="connsiteX115" fmla="*/ 2773673 w 3543300"/>
                  <a:gd name="connsiteY115" fmla="*/ 536749 h 2660499"/>
                  <a:gd name="connsiteX116" fmla="*/ 2746744 w 3543300"/>
                  <a:gd name="connsiteY116" fmla="*/ 520664 h 2660499"/>
                  <a:gd name="connsiteX117" fmla="*/ 2741358 w 3543300"/>
                  <a:gd name="connsiteY117" fmla="*/ 505115 h 2660499"/>
                  <a:gd name="connsiteX118" fmla="*/ 2767210 w 3543300"/>
                  <a:gd name="connsiteY118" fmla="*/ 490103 h 2660499"/>
                  <a:gd name="connsiteX119" fmla="*/ 2767749 w 3543300"/>
                  <a:gd name="connsiteY119" fmla="*/ 464367 h 2660499"/>
                  <a:gd name="connsiteX120" fmla="*/ 2780136 w 3543300"/>
                  <a:gd name="connsiteY120" fmla="*/ 440775 h 2660499"/>
                  <a:gd name="connsiteX121" fmla="*/ 2786599 w 3543300"/>
                  <a:gd name="connsiteY121" fmla="*/ 419865 h 2660499"/>
                  <a:gd name="connsiteX122" fmla="*/ 2824299 w 3543300"/>
                  <a:gd name="connsiteY122" fmla="*/ 416648 h 2660499"/>
                  <a:gd name="connsiteX123" fmla="*/ 2843688 w 3543300"/>
                  <a:gd name="connsiteY123" fmla="*/ 408605 h 2660499"/>
                  <a:gd name="connsiteX124" fmla="*/ 2867386 w 3543300"/>
                  <a:gd name="connsiteY124" fmla="*/ 419329 h 2660499"/>
                  <a:gd name="connsiteX125" fmla="*/ 2890006 w 3543300"/>
                  <a:gd name="connsiteY125" fmla="*/ 395201 h 2660499"/>
                  <a:gd name="connsiteX126" fmla="*/ 2917473 w 3543300"/>
                  <a:gd name="connsiteY126" fmla="*/ 409678 h 2660499"/>
                  <a:gd name="connsiteX127" fmla="*/ 2940093 w 3543300"/>
                  <a:gd name="connsiteY127" fmla="*/ 428980 h 2660499"/>
                  <a:gd name="connsiteX128" fmla="*/ 2962714 w 3543300"/>
                  <a:gd name="connsiteY128" fmla="*/ 455252 h 2660499"/>
                  <a:gd name="connsiteX129" fmla="*/ 2990720 w 3543300"/>
                  <a:gd name="connsiteY129" fmla="*/ 501362 h 2660499"/>
                  <a:gd name="connsiteX130" fmla="*/ 3022496 w 3543300"/>
                  <a:gd name="connsiteY130" fmla="*/ 485813 h 2660499"/>
                  <a:gd name="connsiteX131" fmla="*/ 3030574 w 3543300"/>
                  <a:gd name="connsiteY131" fmla="*/ 514766 h 2660499"/>
                  <a:gd name="connsiteX132" fmla="*/ 3019803 w 3543300"/>
                  <a:gd name="connsiteY132" fmla="*/ 556587 h 2660499"/>
                  <a:gd name="connsiteX133" fmla="*/ 3031113 w 3543300"/>
                  <a:gd name="connsiteY133" fmla="*/ 617174 h 2660499"/>
                  <a:gd name="connsiteX134" fmla="*/ 3066121 w 3543300"/>
                  <a:gd name="connsiteY134" fmla="*/ 631650 h 2660499"/>
                  <a:gd name="connsiteX135" fmla="*/ 3105437 w 3543300"/>
                  <a:gd name="connsiteY135" fmla="*/ 687947 h 2660499"/>
                  <a:gd name="connsiteX136" fmla="*/ 3158217 w 3543300"/>
                  <a:gd name="connsiteY136" fmla="*/ 642910 h 2660499"/>
                  <a:gd name="connsiteX137" fmla="*/ 3150139 w 3543300"/>
                  <a:gd name="connsiteY137" fmla="*/ 622535 h 2660499"/>
                  <a:gd name="connsiteX138" fmla="*/ 3182453 w 3543300"/>
                  <a:gd name="connsiteY138" fmla="*/ 556051 h 2660499"/>
                  <a:gd name="connsiteX139" fmla="*/ 3198611 w 3543300"/>
                  <a:gd name="connsiteY139" fmla="*/ 559268 h 2660499"/>
                  <a:gd name="connsiteX140" fmla="*/ 3199149 w 3543300"/>
                  <a:gd name="connsiteY140" fmla="*/ 582323 h 2660499"/>
                  <a:gd name="connsiteX141" fmla="*/ 3230925 w 3543300"/>
                  <a:gd name="connsiteY141" fmla="*/ 617174 h 2660499"/>
                  <a:gd name="connsiteX142" fmla="*/ 3237927 w 3543300"/>
                  <a:gd name="connsiteY142" fmla="*/ 650952 h 2660499"/>
                  <a:gd name="connsiteX143" fmla="*/ 3251930 w 3543300"/>
                  <a:gd name="connsiteY143" fmla="*/ 674007 h 2660499"/>
                  <a:gd name="connsiteX144" fmla="*/ 3247621 w 3543300"/>
                  <a:gd name="connsiteY144" fmla="*/ 707786 h 2660499"/>
                  <a:gd name="connsiteX145" fmla="*/ 3279936 w 3543300"/>
                  <a:gd name="connsiteY145" fmla="*/ 723871 h 2660499"/>
                  <a:gd name="connsiteX146" fmla="*/ 3265394 w 3543300"/>
                  <a:gd name="connsiteY146" fmla="*/ 754432 h 2660499"/>
                  <a:gd name="connsiteX147" fmla="*/ 3268087 w 3543300"/>
                  <a:gd name="connsiteY147" fmla="*/ 773734 h 2660499"/>
                  <a:gd name="connsiteX148" fmla="*/ 3289630 w 3543300"/>
                  <a:gd name="connsiteY148" fmla="*/ 794108 h 2660499"/>
                  <a:gd name="connsiteX149" fmla="*/ 3303633 w 3543300"/>
                  <a:gd name="connsiteY149" fmla="*/ 817163 h 2660499"/>
                  <a:gd name="connsiteX150" fmla="*/ 3337563 w 3543300"/>
                  <a:gd name="connsiteY150" fmla="*/ 829495 h 2660499"/>
                  <a:gd name="connsiteX151" fmla="*/ 3347796 w 3543300"/>
                  <a:gd name="connsiteY151" fmla="*/ 843972 h 2660499"/>
                  <a:gd name="connsiteX152" fmla="*/ 3379572 w 3543300"/>
                  <a:gd name="connsiteY152" fmla="*/ 839682 h 2660499"/>
                  <a:gd name="connsiteX153" fmla="*/ 3394653 w 3543300"/>
                  <a:gd name="connsiteY153" fmla="*/ 868635 h 2660499"/>
                  <a:gd name="connsiteX154" fmla="*/ 3401116 w 3543300"/>
                  <a:gd name="connsiteY154" fmla="*/ 892227 h 2660499"/>
                  <a:gd name="connsiteX155" fmla="*/ 3425352 w 3543300"/>
                  <a:gd name="connsiteY155" fmla="*/ 898661 h 2660499"/>
                  <a:gd name="connsiteX156" fmla="*/ 3445818 w 3543300"/>
                  <a:gd name="connsiteY156" fmla="*/ 926005 h 2660499"/>
                  <a:gd name="connsiteX157" fmla="*/ 3438277 w 3543300"/>
                  <a:gd name="connsiteY157" fmla="*/ 953349 h 2660499"/>
                  <a:gd name="connsiteX158" fmla="*/ 3447433 w 3543300"/>
                  <a:gd name="connsiteY158" fmla="*/ 983911 h 2660499"/>
                  <a:gd name="connsiteX159" fmla="*/ 3447433 w 3543300"/>
                  <a:gd name="connsiteY159" fmla="*/ 1005357 h 2660499"/>
                  <a:gd name="connsiteX160" fmla="*/ 3456050 w 3543300"/>
                  <a:gd name="connsiteY160" fmla="*/ 1019298 h 2660499"/>
                  <a:gd name="connsiteX161" fmla="*/ 3437739 w 3543300"/>
                  <a:gd name="connsiteY161" fmla="*/ 1038600 h 2660499"/>
                  <a:gd name="connsiteX162" fmla="*/ 3447433 w 3543300"/>
                  <a:gd name="connsiteY162" fmla="*/ 1054685 h 2660499"/>
                  <a:gd name="connsiteX163" fmla="*/ 3454435 w 3543300"/>
                  <a:gd name="connsiteY163" fmla="*/ 1082565 h 2660499"/>
                  <a:gd name="connsiteX164" fmla="*/ 3468438 w 3543300"/>
                  <a:gd name="connsiteY164" fmla="*/ 1102939 h 2660499"/>
                  <a:gd name="connsiteX165" fmla="*/ 3475439 w 3543300"/>
                  <a:gd name="connsiteY165" fmla="*/ 1136718 h 2660499"/>
                  <a:gd name="connsiteX166" fmla="*/ 3498059 w 3543300"/>
                  <a:gd name="connsiteY166" fmla="*/ 1140471 h 2660499"/>
                  <a:gd name="connsiteX167" fmla="*/ 3519064 w 3543300"/>
                  <a:gd name="connsiteY167" fmla="*/ 1131892 h 2660499"/>
                  <a:gd name="connsiteX168" fmla="*/ 3534683 w 3543300"/>
                  <a:gd name="connsiteY168" fmla="*/ 1143688 h 2660499"/>
                  <a:gd name="connsiteX169" fmla="*/ 3542761 w 3543300"/>
                  <a:gd name="connsiteY169" fmla="*/ 1178539 h 2660499"/>
                  <a:gd name="connsiteX170" fmla="*/ 3543300 w 3543300"/>
                  <a:gd name="connsiteY170" fmla="*/ 1215534 h 2660499"/>
                  <a:gd name="connsiteX171" fmla="*/ 3527143 w 3543300"/>
                  <a:gd name="connsiteY171" fmla="*/ 1240198 h 2660499"/>
                  <a:gd name="connsiteX172" fmla="*/ 3510447 w 3543300"/>
                  <a:gd name="connsiteY172" fmla="*/ 1247704 h 2660499"/>
                  <a:gd name="connsiteX173" fmla="*/ 3486211 w 3543300"/>
                  <a:gd name="connsiteY173" fmla="*/ 1246632 h 2660499"/>
                  <a:gd name="connsiteX174" fmla="*/ 3478671 w 3543300"/>
                  <a:gd name="connsiteY174" fmla="*/ 1221968 h 2660499"/>
                  <a:gd name="connsiteX175" fmla="*/ 3450665 w 3543300"/>
                  <a:gd name="connsiteY175" fmla="*/ 1230547 h 2660499"/>
                  <a:gd name="connsiteX176" fmla="*/ 3409194 w 3543300"/>
                  <a:gd name="connsiteY176" fmla="*/ 1230011 h 2660499"/>
                  <a:gd name="connsiteX177" fmla="*/ 3398961 w 3543300"/>
                  <a:gd name="connsiteY177" fmla="*/ 1220896 h 2660499"/>
                  <a:gd name="connsiteX178" fmla="*/ 3365031 w 3543300"/>
                  <a:gd name="connsiteY178" fmla="*/ 1226794 h 2660499"/>
                  <a:gd name="connsiteX179" fmla="*/ 3366647 w 3543300"/>
                  <a:gd name="connsiteY179" fmla="*/ 1201058 h 2660499"/>
                  <a:gd name="connsiteX180" fmla="*/ 3403808 w 3543300"/>
                  <a:gd name="connsiteY180" fmla="*/ 1131892 h 2660499"/>
                  <a:gd name="connsiteX181" fmla="*/ 3422120 w 3543300"/>
                  <a:gd name="connsiteY181" fmla="*/ 1078812 h 2660499"/>
                  <a:gd name="connsiteX182" fmla="*/ 3410271 w 3543300"/>
                  <a:gd name="connsiteY182" fmla="*/ 1045034 h 2660499"/>
                  <a:gd name="connsiteX183" fmla="*/ 3386035 w 3543300"/>
                  <a:gd name="connsiteY183" fmla="*/ 1052004 h 2660499"/>
                  <a:gd name="connsiteX184" fmla="*/ 3359107 w 3543300"/>
                  <a:gd name="connsiteY184" fmla="*/ 1082565 h 2660499"/>
                  <a:gd name="connsiteX185" fmla="*/ 3326253 w 3543300"/>
                  <a:gd name="connsiteY185" fmla="*/ 1104548 h 2660499"/>
                  <a:gd name="connsiteX186" fmla="*/ 3290707 w 3543300"/>
                  <a:gd name="connsiteY186" fmla="*/ 1114735 h 2660499"/>
                  <a:gd name="connsiteX187" fmla="*/ 3257315 w 3543300"/>
                  <a:gd name="connsiteY187" fmla="*/ 1106693 h 2660499"/>
                  <a:gd name="connsiteX188" fmla="*/ 3218538 w 3543300"/>
                  <a:gd name="connsiteY188" fmla="*/ 1106693 h 2660499"/>
                  <a:gd name="connsiteX189" fmla="*/ 3199149 w 3543300"/>
                  <a:gd name="connsiteY189" fmla="*/ 1100259 h 2660499"/>
                  <a:gd name="connsiteX190" fmla="*/ 3177606 w 3543300"/>
                  <a:gd name="connsiteY190" fmla="*/ 1098650 h 2660499"/>
                  <a:gd name="connsiteX191" fmla="*/ 3153909 w 3543300"/>
                  <a:gd name="connsiteY191" fmla="*/ 1097042 h 2660499"/>
                  <a:gd name="connsiteX192" fmla="*/ 3128057 w 3543300"/>
                  <a:gd name="connsiteY192" fmla="*/ 1107765 h 2660499"/>
                  <a:gd name="connsiteX193" fmla="*/ 3117824 w 3543300"/>
                  <a:gd name="connsiteY193" fmla="*/ 1124386 h 2660499"/>
                  <a:gd name="connsiteX194" fmla="*/ 3125903 w 3543300"/>
                  <a:gd name="connsiteY194" fmla="*/ 1151194 h 2660499"/>
                  <a:gd name="connsiteX195" fmla="*/ 3163064 w 3543300"/>
                  <a:gd name="connsiteY195" fmla="*/ 1132429 h 2660499"/>
                  <a:gd name="connsiteX196" fmla="*/ 3190532 w 3543300"/>
                  <a:gd name="connsiteY196" fmla="*/ 1143688 h 2660499"/>
                  <a:gd name="connsiteX197" fmla="*/ 3205612 w 3543300"/>
                  <a:gd name="connsiteY197" fmla="*/ 1168888 h 2660499"/>
                  <a:gd name="connsiteX198" fmla="*/ 3205073 w 3543300"/>
                  <a:gd name="connsiteY198" fmla="*/ 1193015 h 2660499"/>
                  <a:gd name="connsiteX199" fmla="*/ 3177606 w 3543300"/>
                  <a:gd name="connsiteY199" fmla="*/ 1195160 h 2660499"/>
                  <a:gd name="connsiteX200" fmla="*/ 3172759 w 3543300"/>
                  <a:gd name="connsiteY200" fmla="*/ 1213926 h 2660499"/>
                  <a:gd name="connsiteX201" fmla="*/ 3195379 w 3543300"/>
                  <a:gd name="connsiteY201" fmla="*/ 1239662 h 2660499"/>
                  <a:gd name="connsiteX202" fmla="*/ 3198611 w 3543300"/>
                  <a:gd name="connsiteY202" fmla="*/ 1263789 h 2660499"/>
                  <a:gd name="connsiteX203" fmla="*/ 3245467 w 3543300"/>
                  <a:gd name="connsiteY203" fmla="*/ 1244487 h 2660499"/>
                  <a:gd name="connsiteX204" fmla="*/ 3282629 w 3543300"/>
                  <a:gd name="connsiteY204" fmla="*/ 1291133 h 2660499"/>
                  <a:gd name="connsiteX205" fmla="*/ 3299324 w 3543300"/>
                  <a:gd name="connsiteY205" fmla="*/ 1259500 h 2660499"/>
                  <a:gd name="connsiteX206" fmla="*/ 3324638 w 3543300"/>
                  <a:gd name="connsiteY206" fmla="*/ 1253066 h 2660499"/>
                  <a:gd name="connsiteX207" fmla="*/ 3332716 w 3543300"/>
                  <a:gd name="connsiteY207" fmla="*/ 1302929 h 2660499"/>
                  <a:gd name="connsiteX208" fmla="*/ 3282629 w 3543300"/>
                  <a:gd name="connsiteY208" fmla="*/ 1335099 h 2660499"/>
                  <a:gd name="connsiteX209" fmla="*/ 3195379 w 3543300"/>
                  <a:gd name="connsiteY209" fmla="*/ 1373703 h 2660499"/>
                  <a:gd name="connsiteX210" fmla="*/ 3166296 w 3543300"/>
                  <a:gd name="connsiteY210" fmla="*/ 1405337 h 2660499"/>
                  <a:gd name="connsiteX211" fmla="*/ 3142060 w 3543300"/>
                  <a:gd name="connsiteY211" fmla="*/ 1388179 h 2660499"/>
                  <a:gd name="connsiteX212" fmla="*/ 3138828 w 3543300"/>
                  <a:gd name="connsiteY212" fmla="*/ 1373167 h 2660499"/>
                  <a:gd name="connsiteX213" fmla="*/ 3189455 w 3543300"/>
                  <a:gd name="connsiteY213" fmla="*/ 1329737 h 2660499"/>
                  <a:gd name="connsiteX214" fmla="*/ 3174913 w 3543300"/>
                  <a:gd name="connsiteY214" fmla="*/ 1318478 h 2660499"/>
                  <a:gd name="connsiteX215" fmla="*/ 3040269 w 3543300"/>
                  <a:gd name="connsiteY215" fmla="*/ 1390860 h 2660499"/>
                  <a:gd name="connsiteX216" fmla="*/ 3012801 w 3543300"/>
                  <a:gd name="connsiteY216" fmla="*/ 1411771 h 2660499"/>
                  <a:gd name="connsiteX217" fmla="*/ 3005261 w 3543300"/>
                  <a:gd name="connsiteY217" fmla="*/ 1440724 h 2660499"/>
                  <a:gd name="connsiteX218" fmla="*/ 3012801 w 3543300"/>
                  <a:gd name="connsiteY218" fmla="*/ 1464851 h 2660499"/>
                  <a:gd name="connsiteX219" fmla="*/ 3029497 w 3543300"/>
                  <a:gd name="connsiteY219" fmla="*/ 1484153 h 2660499"/>
                  <a:gd name="connsiteX220" fmla="*/ 3017649 w 3543300"/>
                  <a:gd name="connsiteY220" fmla="*/ 1491123 h 2660499"/>
                  <a:gd name="connsiteX221" fmla="*/ 2982641 w 3543300"/>
                  <a:gd name="connsiteY221" fmla="*/ 1476647 h 2660499"/>
                  <a:gd name="connsiteX222" fmla="*/ 2976178 w 3543300"/>
                  <a:gd name="connsiteY222" fmla="*/ 1500774 h 2660499"/>
                  <a:gd name="connsiteX223" fmla="*/ 2921243 w 3543300"/>
                  <a:gd name="connsiteY223" fmla="*/ 1526510 h 2660499"/>
                  <a:gd name="connsiteX224" fmla="*/ 2864154 w 3543300"/>
                  <a:gd name="connsiteY224" fmla="*/ 1611224 h 2660499"/>
                  <a:gd name="connsiteX225" fmla="*/ 2835609 w 3543300"/>
                  <a:gd name="connsiteY225" fmla="*/ 1634279 h 2660499"/>
                  <a:gd name="connsiteX226" fmla="*/ 2854460 w 3543300"/>
                  <a:gd name="connsiteY226" fmla="*/ 1651436 h 2660499"/>
                  <a:gd name="connsiteX227" fmla="*/ 2856614 w 3543300"/>
                  <a:gd name="connsiteY227" fmla="*/ 1678781 h 2660499"/>
                  <a:gd name="connsiteX228" fmla="*/ 2847997 w 3543300"/>
                  <a:gd name="connsiteY228" fmla="*/ 1694866 h 2660499"/>
                  <a:gd name="connsiteX229" fmla="*/ 2844765 w 3543300"/>
                  <a:gd name="connsiteY229" fmla="*/ 1708270 h 2660499"/>
                  <a:gd name="connsiteX230" fmla="*/ 2819452 w 3543300"/>
                  <a:gd name="connsiteY230" fmla="*/ 1732397 h 2660499"/>
                  <a:gd name="connsiteX231" fmla="*/ 2810835 w 3543300"/>
                  <a:gd name="connsiteY231" fmla="*/ 1751699 h 2660499"/>
                  <a:gd name="connsiteX232" fmla="*/ 2786599 w 3543300"/>
                  <a:gd name="connsiteY232" fmla="*/ 1760814 h 2660499"/>
                  <a:gd name="connsiteX233" fmla="*/ 2740281 w 3543300"/>
                  <a:gd name="connsiteY233" fmla="*/ 1801026 h 2660499"/>
                  <a:gd name="connsiteX234" fmla="*/ 2691809 w 3543300"/>
                  <a:gd name="connsiteY234" fmla="*/ 1832124 h 2660499"/>
                  <a:gd name="connsiteX235" fmla="*/ 2679961 w 3543300"/>
                  <a:gd name="connsiteY235" fmla="*/ 1903970 h 2660499"/>
                  <a:gd name="connsiteX236" fmla="*/ 2690194 w 3543300"/>
                  <a:gd name="connsiteY236" fmla="*/ 1941502 h 2660499"/>
                  <a:gd name="connsiteX237" fmla="*/ 2709044 w 3543300"/>
                  <a:gd name="connsiteY237" fmla="*/ 1972063 h 2660499"/>
                  <a:gd name="connsiteX238" fmla="*/ 2723585 w 3543300"/>
                  <a:gd name="connsiteY238" fmla="*/ 2021390 h 2660499"/>
                  <a:gd name="connsiteX239" fmla="*/ 2721970 w 3543300"/>
                  <a:gd name="connsiteY239" fmla="*/ 2064820 h 2660499"/>
                  <a:gd name="connsiteX240" fmla="*/ 2712275 w 3543300"/>
                  <a:gd name="connsiteY240" fmla="*/ 2087875 h 2660499"/>
                  <a:gd name="connsiteX241" fmla="*/ 2686424 w 3543300"/>
                  <a:gd name="connsiteY241" fmla="*/ 2093773 h 2660499"/>
                  <a:gd name="connsiteX242" fmla="*/ 2633643 w 3543300"/>
                  <a:gd name="connsiteY242" fmla="*/ 2010131 h 2660499"/>
                  <a:gd name="connsiteX243" fmla="*/ 2631489 w 3543300"/>
                  <a:gd name="connsiteY243" fmla="*/ 1984931 h 2660499"/>
                  <a:gd name="connsiteX244" fmla="*/ 2639567 w 3543300"/>
                  <a:gd name="connsiteY244" fmla="*/ 1965629 h 2660499"/>
                  <a:gd name="connsiteX245" fmla="*/ 2620717 w 3543300"/>
                  <a:gd name="connsiteY245" fmla="*/ 1947400 h 2660499"/>
                  <a:gd name="connsiteX246" fmla="*/ 2599174 w 3543300"/>
                  <a:gd name="connsiteY246" fmla="*/ 1930242 h 2660499"/>
                  <a:gd name="connsiteX247" fmla="*/ 2501153 w 3543300"/>
                  <a:gd name="connsiteY247" fmla="*/ 1913621 h 2660499"/>
                  <a:gd name="connsiteX248" fmla="*/ 2444602 w 3543300"/>
                  <a:gd name="connsiteY248" fmla="*/ 1918447 h 2660499"/>
                  <a:gd name="connsiteX249" fmla="*/ 2402593 w 3543300"/>
                  <a:gd name="connsiteY249" fmla="*/ 1940966 h 2660499"/>
                  <a:gd name="connsiteX250" fmla="*/ 2364893 w 3543300"/>
                  <a:gd name="connsiteY250" fmla="*/ 1933459 h 2660499"/>
                  <a:gd name="connsiteX251" fmla="*/ 2314805 w 3543300"/>
                  <a:gd name="connsiteY251" fmla="*/ 1917374 h 2660499"/>
                  <a:gd name="connsiteX252" fmla="*/ 2262025 w 3543300"/>
                  <a:gd name="connsiteY252" fmla="*/ 1939357 h 2660499"/>
                  <a:gd name="connsiteX253" fmla="*/ 2219477 w 3543300"/>
                  <a:gd name="connsiteY253" fmla="*/ 1966701 h 2660499"/>
                  <a:gd name="connsiteX254" fmla="*/ 2184470 w 3543300"/>
                  <a:gd name="connsiteY254" fmla="*/ 2011739 h 2660499"/>
                  <a:gd name="connsiteX255" fmla="*/ 2183931 w 3543300"/>
                  <a:gd name="connsiteY255" fmla="*/ 2059994 h 2660499"/>
                  <a:gd name="connsiteX256" fmla="*/ 2192010 w 3543300"/>
                  <a:gd name="connsiteY256" fmla="*/ 2074471 h 2660499"/>
                  <a:gd name="connsiteX257" fmla="*/ 2184470 w 3543300"/>
                  <a:gd name="connsiteY257" fmla="*/ 2089483 h 2660499"/>
                  <a:gd name="connsiteX258" fmla="*/ 2177468 w 3543300"/>
                  <a:gd name="connsiteY258" fmla="*/ 2111466 h 2660499"/>
                  <a:gd name="connsiteX259" fmla="*/ 2181238 w 3543300"/>
                  <a:gd name="connsiteY259" fmla="*/ 2132377 h 2660499"/>
                  <a:gd name="connsiteX260" fmla="*/ 2174775 w 3543300"/>
                  <a:gd name="connsiteY260" fmla="*/ 2153823 h 2660499"/>
                  <a:gd name="connsiteX261" fmla="*/ 2171544 w 3543300"/>
                  <a:gd name="connsiteY261" fmla="*/ 2181168 h 2660499"/>
                  <a:gd name="connsiteX262" fmla="*/ 2180699 w 3543300"/>
                  <a:gd name="connsiteY262" fmla="*/ 2206903 h 2660499"/>
                  <a:gd name="connsiteX263" fmla="*/ 2185547 w 3543300"/>
                  <a:gd name="connsiteY263" fmla="*/ 2235320 h 2660499"/>
                  <a:gd name="connsiteX264" fmla="*/ 2204935 w 3543300"/>
                  <a:gd name="connsiteY264" fmla="*/ 2273924 h 2660499"/>
                  <a:gd name="connsiteX265" fmla="*/ 2211937 w 3543300"/>
                  <a:gd name="connsiteY265" fmla="*/ 2295371 h 2660499"/>
                  <a:gd name="connsiteX266" fmla="*/ 2234019 w 3543300"/>
                  <a:gd name="connsiteY266" fmla="*/ 2308239 h 2660499"/>
                  <a:gd name="connsiteX267" fmla="*/ 2253946 w 3543300"/>
                  <a:gd name="connsiteY267" fmla="*/ 2299660 h 2660499"/>
                  <a:gd name="connsiteX268" fmla="*/ 2269565 w 3543300"/>
                  <a:gd name="connsiteY268" fmla="*/ 2309847 h 2660499"/>
                  <a:gd name="connsiteX269" fmla="*/ 2295416 w 3543300"/>
                  <a:gd name="connsiteY269" fmla="*/ 2314136 h 2660499"/>
                  <a:gd name="connsiteX270" fmla="*/ 2316960 w 3543300"/>
                  <a:gd name="connsiteY270" fmla="*/ 2304486 h 2660499"/>
                  <a:gd name="connsiteX271" fmla="*/ 2343888 w 3543300"/>
                  <a:gd name="connsiteY271" fmla="*/ 2300196 h 2660499"/>
                  <a:gd name="connsiteX272" fmla="*/ 2374587 w 3543300"/>
                  <a:gd name="connsiteY272" fmla="*/ 2285720 h 2660499"/>
                  <a:gd name="connsiteX273" fmla="*/ 2391283 w 3543300"/>
                  <a:gd name="connsiteY273" fmla="*/ 2259448 h 2660499"/>
                  <a:gd name="connsiteX274" fmla="*/ 2400978 w 3543300"/>
                  <a:gd name="connsiteY274" fmla="*/ 2230495 h 2660499"/>
                  <a:gd name="connsiteX275" fmla="*/ 2421982 w 3543300"/>
                  <a:gd name="connsiteY275" fmla="*/ 2217627 h 2660499"/>
                  <a:gd name="connsiteX276" fmla="*/ 2445680 w 3543300"/>
                  <a:gd name="connsiteY276" fmla="*/ 2214946 h 2660499"/>
                  <a:gd name="connsiteX277" fmla="*/ 2460221 w 3543300"/>
                  <a:gd name="connsiteY277" fmla="*/ 2202078 h 2660499"/>
                  <a:gd name="connsiteX278" fmla="*/ 2486073 w 3543300"/>
                  <a:gd name="connsiteY278" fmla="*/ 2200469 h 2660499"/>
                  <a:gd name="connsiteX279" fmla="*/ 2508693 w 3543300"/>
                  <a:gd name="connsiteY279" fmla="*/ 2203150 h 2660499"/>
                  <a:gd name="connsiteX280" fmla="*/ 2513540 w 3543300"/>
                  <a:gd name="connsiteY280" fmla="*/ 2225669 h 2660499"/>
                  <a:gd name="connsiteX281" fmla="*/ 2488227 w 3543300"/>
                  <a:gd name="connsiteY281" fmla="*/ 2280358 h 2660499"/>
                  <a:gd name="connsiteX282" fmla="*/ 2486073 w 3543300"/>
                  <a:gd name="connsiteY282" fmla="*/ 2296443 h 2660499"/>
                  <a:gd name="connsiteX283" fmla="*/ 2483380 w 3543300"/>
                  <a:gd name="connsiteY283" fmla="*/ 2313064 h 2660499"/>
                  <a:gd name="connsiteX284" fmla="*/ 2473686 w 3543300"/>
                  <a:gd name="connsiteY284" fmla="*/ 2330758 h 2660499"/>
                  <a:gd name="connsiteX285" fmla="*/ 2463991 w 3543300"/>
                  <a:gd name="connsiteY285" fmla="*/ 2375795 h 2660499"/>
                  <a:gd name="connsiteX286" fmla="*/ 2480148 w 3543300"/>
                  <a:gd name="connsiteY286" fmla="*/ 2381693 h 2660499"/>
                  <a:gd name="connsiteX287" fmla="*/ 2530236 w 3543300"/>
                  <a:gd name="connsiteY287" fmla="*/ 2376868 h 2660499"/>
                  <a:gd name="connsiteX288" fmla="*/ 2568475 w 3543300"/>
                  <a:gd name="connsiteY288" fmla="*/ 2374187 h 2660499"/>
                  <a:gd name="connsiteX289" fmla="*/ 2595943 w 3543300"/>
                  <a:gd name="connsiteY289" fmla="*/ 2382229 h 2660499"/>
                  <a:gd name="connsiteX290" fmla="*/ 2594865 w 3543300"/>
                  <a:gd name="connsiteY290" fmla="*/ 2401531 h 2660499"/>
                  <a:gd name="connsiteX291" fmla="*/ 2615331 w 3543300"/>
                  <a:gd name="connsiteY291" fmla="*/ 2398314 h 2660499"/>
                  <a:gd name="connsiteX292" fmla="*/ 2623410 w 3543300"/>
                  <a:gd name="connsiteY292" fmla="*/ 2413863 h 2660499"/>
                  <a:gd name="connsiteX293" fmla="*/ 2627180 w 3543300"/>
                  <a:gd name="connsiteY293" fmla="*/ 2432093 h 2660499"/>
                  <a:gd name="connsiteX294" fmla="*/ 2625564 w 3543300"/>
                  <a:gd name="connsiteY294" fmla="*/ 2443352 h 2660499"/>
                  <a:gd name="connsiteX295" fmla="*/ 2615331 w 3543300"/>
                  <a:gd name="connsiteY295" fmla="*/ 2451395 h 2660499"/>
                  <a:gd name="connsiteX296" fmla="*/ 2619101 w 3543300"/>
                  <a:gd name="connsiteY296" fmla="*/ 2467480 h 2660499"/>
                  <a:gd name="connsiteX297" fmla="*/ 2617486 w 3543300"/>
                  <a:gd name="connsiteY297" fmla="*/ 2481956 h 2660499"/>
                  <a:gd name="connsiteX298" fmla="*/ 2614254 w 3543300"/>
                  <a:gd name="connsiteY298" fmla="*/ 2500722 h 2660499"/>
                  <a:gd name="connsiteX299" fmla="*/ 2613716 w 3543300"/>
                  <a:gd name="connsiteY299" fmla="*/ 2515198 h 2660499"/>
                  <a:gd name="connsiteX300" fmla="*/ 2621794 w 3543300"/>
                  <a:gd name="connsiteY300" fmla="*/ 2523777 h 2660499"/>
                  <a:gd name="connsiteX301" fmla="*/ 2613716 w 3543300"/>
                  <a:gd name="connsiteY301" fmla="*/ 2530211 h 2660499"/>
                  <a:gd name="connsiteX302" fmla="*/ 2633104 w 3543300"/>
                  <a:gd name="connsiteY302" fmla="*/ 2555947 h 2660499"/>
                  <a:gd name="connsiteX303" fmla="*/ 2644953 w 3543300"/>
                  <a:gd name="connsiteY303" fmla="*/ 2561845 h 2660499"/>
                  <a:gd name="connsiteX304" fmla="*/ 2649800 w 3543300"/>
                  <a:gd name="connsiteY304" fmla="*/ 2566670 h 2660499"/>
                  <a:gd name="connsiteX305" fmla="*/ 2672421 w 3543300"/>
                  <a:gd name="connsiteY305" fmla="*/ 2589725 h 2660499"/>
                  <a:gd name="connsiteX306" fmla="*/ 2695041 w 3543300"/>
                  <a:gd name="connsiteY306" fmla="*/ 2589189 h 2660499"/>
                  <a:gd name="connsiteX307" fmla="*/ 2712814 w 3543300"/>
                  <a:gd name="connsiteY307" fmla="*/ 2582755 h 2660499"/>
                  <a:gd name="connsiteX308" fmla="*/ 2728971 w 3543300"/>
                  <a:gd name="connsiteY308" fmla="*/ 2571496 h 2660499"/>
                  <a:gd name="connsiteX309" fmla="*/ 2748360 w 3543300"/>
                  <a:gd name="connsiteY309" fmla="*/ 2571496 h 2660499"/>
                  <a:gd name="connsiteX310" fmla="*/ 2762363 w 3543300"/>
                  <a:gd name="connsiteY310" fmla="*/ 2578466 h 2660499"/>
                  <a:gd name="connsiteX311" fmla="*/ 2775827 w 3543300"/>
                  <a:gd name="connsiteY311" fmla="*/ 2579538 h 2660499"/>
                  <a:gd name="connsiteX312" fmla="*/ 2785522 w 3543300"/>
                  <a:gd name="connsiteY312" fmla="*/ 2589725 h 2660499"/>
                  <a:gd name="connsiteX313" fmla="*/ 2795216 w 3543300"/>
                  <a:gd name="connsiteY313" fmla="*/ 2594551 h 2660499"/>
                  <a:gd name="connsiteX314" fmla="*/ 2796832 w 3543300"/>
                  <a:gd name="connsiteY314" fmla="*/ 2608491 h 2660499"/>
                  <a:gd name="connsiteX315" fmla="*/ 2805988 w 3543300"/>
                  <a:gd name="connsiteY315" fmla="*/ 2620287 h 2660499"/>
                  <a:gd name="connsiteX316" fmla="*/ 2812451 w 3543300"/>
                  <a:gd name="connsiteY316" fmla="*/ 2639589 h 2660499"/>
                  <a:gd name="connsiteX317" fmla="*/ 2809758 w 3543300"/>
                  <a:gd name="connsiteY317" fmla="*/ 2647631 h 2660499"/>
                  <a:gd name="connsiteX318" fmla="*/ 2804911 w 3543300"/>
                  <a:gd name="connsiteY318" fmla="*/ 2656746 h 2660499"/>
                  <a:gd name="connsiteX319" fmla="*/ 2797909 w 3543300"/>
                  <a:gd name="connsiteY319" fmla="*/ 2660499 h 2660499"/>
                  <a:gd name="connsiteX320" fmla="*/ 2777443 w 3543300"/>
                  <a:gd name="connsiteY320" fmla="*/ 2651921 h 2660499"/>
                  <a:gd name="connsiteX321" fmla="*/ 2773673 w 3543300"/>
                  <a:gd name="connsiteY321" fmla="*/ 2639053 h 2660499"/>
                  <a:gd name="connsiteX322" fmla="*/ 2764517 w 3543300"/>
                  <a:gd name="connsiteY322" fmla="*/ 2629938 h 2660499"/>
                  <a:gd name="connsiteX323" fmla="*/ 2763979 w 3543300"/>
                  <a:gd name="connsiteY323" fmla="*/ 2618678 h 2660499"/>
                  <a:gd name="connsiteX324" fmla="*/ 2770442 w 3543300"/>
                  <a:gd name="connsiteY324" fmla="*/ 2610636 h 2660499"/>
                  <a:gd name="connsiteX325" fmla="*/ 2767210 w 3543300"/>
                  <a:gd name="connsiteY325" fmla="*/ 2600449 h 2660499"/>
                  <a:gd name="connsiteX326" fmla="*/ 2751591 w 3543300"/>
                  <a:gd name="connsiteY326" fmla="*/ 2599376 h 2660499"/>
                  <a:gd name="connsiteX327" fmla="*/ 2732203 w 3543300"/>
                  <a:gd name="connsiteY327" fmla="*/ 2589725 h 2660499"/>
                  <a:gd name="connsiteX328" fmla="*/ 2717661 w 3543300"/>
                  <a:gd name="connsiteY328" fmla="*/ 2605810 h 2660499"/>
                  <a:gd name="connsiteX329" fmla="*/ 2709582 w 3543300"/>
                  <a:gd name="connsiteY329" fmla="*/ 2619751 h 2660499"/>
                  <a:gd name="connsiteX330" fmla="*/ 2697734 w 3543300"/>
                  <a:gd name="connsiteY330" fmla="*/ 2626185 h 2660499"/>
                  <a:gd name="connsiteX331" fmla="*/ 2709044 w 3543300"/>
                  <a:gd name="connsiteY331" fmla="*/ 2641197 h 2660499"/>
                  <a:gd name="connsiteX332" fmla="*/ 2699888 w 3543300"/>
                  <a:gd name="connsiteY332" fmla="*/ 2652457 h 2660499"/>
                  <a:gd name="connsiteX333" fmla="*/ 2671882 w 3543300"/>
                  <a:gd name="connsiteY333" fmla="*/ 2655138 h 2660499"/>
                  <a:gd name="connsiteX334" fmla="*/ 2662188 w 3543300"/>
                  <a:gd name="connsiteY334" fmla="*/ 2639053 h 2660499"/>
                  <a:gd name="connsiteX335" fmla="*/ 2643337 w 3543300"/>
                  <a:gd name="connsiteY335" fmla="*/ 2632619 h 2660499"/>
                  <a:gd name="connsiteX336" fmla="*/ 2623949 w 3543300"/>
                  <a:gd name="connsiteY336" fmla="*/ 2631546 h 2660499"/>
                  <a:gd name="connsiteX337" fmla="*/ 2611023 w 3543300"/>
                  <a:gd name="connsiteY337" fmla="*/ 2629938 h 2660499"/>
                  <a:gd name="connsiteX338" fmla="*/ 2604560 w 3543300"/>
                  <a:gd name="connsiteY338" fmla="*/ 2609027 h 2660499"/>
                  <a:gd name="connsiteX339" fmla="*/ 2598097 w 3543300"/>
                  <a:gd name="connsiteY339" fmla="*/ 2592406 h 2660499"/>
                  <a:gd name="connsiteX340" fmla="*/ 2592711 w 3543300"/>
                  <a:gd name="connsiteY340" fmla="*/ 2584900 h 2660499"/>
                  <a:gd name="connsiteX341" fmla="*/ 2586248 w 3543300"/>
                  <a:gd name="connsiteY341" fmla="*/ 2573104 h 2660499"/>
                  <a:gd name="connsiteX342" fmla="*/ 2577092 w 3543300"/>
                  <a:gd name="connsiteY342" fmla="*/ 2573640 h 2660499"/>
                  <a:gd name="connsiteX343" fmla="*/ 2570091 w 3543300"/>
                  <a:gd name="connsiteY343" fmla="*/ 2577930 h 2660499"/>
                  <a:gd name="connsiteX344" fmla="*/ 2557704 w 3543300"/>
                  <a:gd name="connsiteY344" fmla="*/ 2574713 h 2660499"/>
                  <a:gd name="connsiteX345" fmla="*/ 2550702 w 3543300"/>
                  <a:gd name="connsiteY345" fmla="*/ 2568279 h 2660499"/>
                  <a:gd name="connsiteX346" fmla="*/ 2538315 w 3543300"/>
                  <a:gd name="connsiteY346" fmla="*/ 2553802 h 2660499"/>
                  <a:gd name="connsiteX347" fmla="*/ 2536160 w 3543300"/>
                  <a:gd name="connsiteY347" fmla="*/ 2538254 h 2660499"/>
                  <a:gd name="connsiteX348" fmla="*/ 2538315 w 3543300"/>
                  <a:gd name="connsiteY348" fmla="*/ 2524849 h 2660499"/>
                  <a:gd name="connsiteX349" fmla="*/ 2527005 w 3543300"/>
                  <a:gd name="connsiteY349" fmla="*/ 2518415 h 2660499"/>
                  <a:gd name="connsiteX350" fmla="*/ 2515695 w 3543300"/>
                  <a:gd name="connsiteY350" fmla="*/ 2502330 h 2660499"/>
                  <a:gd name="connsiteX351" fmla="*/ 2502230 w 3543300"/>
                  <a:gd name="connsiteY351" fmla="*/ 2493216 h 2660499"/>
                  <a:gd name="connsiteX352" fmla="*/ 2484457 w 3543300"/>
                  <a:gd name="connsiteY352" fmla="*/ 2481956 h 2660499"/>
                  <a:gd name="connsiteX353" fmla="*/ 2461837 w 3543300"/>
                  <a:gd name="connsiteY353" fmla="*/ 2477131 h 2660499"/>
                  <a:gd name="connsiteX354" fmla="*/ 2434908 w 3543300"/>
                  <a:gd name="connsiteY354" fmla="*/ 2471769 h 2660499"/>
                  <a:gd name="connsiteX355" fmla="*/ 2411749 w 3543300"/>
                  <a:gd name="connsiteY355" fmla="*/ 2465335 h 2660499"/>
                  <a:gd name="connsiteX356" fmla="*/ 2404209 w 3543300"/>
                  <a:gd name="connsiteY356" fmla="*/ 2453003 h 2660499"/>
                  <a:gd name="connsiteX357" fmla="*/ 2384282 w 3543300"/>
                  <a:gd name="connsiteY357" fmla="*/ 2457829 h 2660499"/>
                  <a:gd name="connsiteX358" fmla="*/ 2362200 w 3543300"/>
                  <a:gd name="connsiteY358" fmla="*/ 2452467 h 2660499"/>
                  <a:gd name="connsiteX359" fmla="*/ 2340657 w 3543300"/>
                  <a:gd name="connsiteY359" fmla="*/ 2432093 h 2660499"/>
                  <a:gd name="connsiteX360" fmla="*/ 2322884 w 3543300"/>
                  <a:gd name="connsiteY360" fmla="*/ 2412791 h 2660499"/>
                  <a:gd name="connsiteX361" fmla="*/ 2310497 w 3543300"/>
                  <a:gd name="connsiteY361" fmla="*/ 2403140 h 2660499"/>
                  <a:gd name="connsiteX362" fmla="*/ 2286261 w 3543300"/>
                  <a:gd name="connsiteY362" fmla="*/ 2389736 h 2660499"/>
                  <a:gd name="connsiteX363" fmla="*/ 2278182 w 3543300"/>
                  <a:gd name="connsiteY363" fmla="*/ 2383302 h 2660499"/>
                  <a:gd name="connsiteX364" fmla="*/ 2263640 w 3543300"/>
                  <a:gd name="connsiteY364" fmla="*/ 2380085 h 2660499"/>
                  <a:gd name="connsiteX365" fmla="*/ 2240482 w 3543300"/>
                  <a:gd name="connsiteY365" fmla="*/ 2389736 h 2660499"/>
                  <a:gd name="connsiteX366" fmla="*/ 2230787 w 3543300"/>
                  <a:gd name="connsiteY366" fmla="*/ 2396706 h 2660499"/>
                  <a:gd name="connsiteX367" fmla="*/ 2216246 w 3543300"/>
                  <a:gd name="connsiteY367" fmla="*/ 2405821 h 2660499"/>
                  <a:gd name="connsiteX368" fmla="*/ 2173159 w 3543300"/>
                  <a:gd name="connsiteY368" fmla="*/ 2380085 h 2660499"/>
                  <a:gd name="connsiteX369" fmla="*/ 2142461 w 3543300"/>
                  <a:gd name="connsiteY369" fmla="*/ 2378476 h 2660499"/>
                  <a:gd name="connsiteX370" fmla="*/ 2120917 w 3543300"/>
                  <a:gd name="connsiteY370" fmla="*/ 2375259 h 2660499"/>
                  <a:gd name="connsiteX371" fmla="*/ 2078908 w 3543300"/>
                  <a:gd name="connsiteY371" fmla="*/ 2351668 h 2660499"/>
                  <a:gd name="connsiteX372" fmla="*/ 2030436 w 3543300"/>
                  <a:gd name="connsiteY372" fmla="*/ 2331830 h 2660499"/>
                  <a:gd name="connsiteX373" fmla="*/ 2011586 w 3543300"/>
                  <a:gd name="connsiteY373" fmla="*/ 2313064 h 2660499"/>
                  <a:gd name="connsiteX374" fmla="*/ 1980887 w 3543300"/>
                  <a:gd name="connsiteY374" fmla="*/ 2316281 h 2660499"/>
                  <a:gd name="connsiteX375" fmla="*/ 1962576 w 3543300"/>
                  <a:gd name="connsiteY375" fmla="*/ 2288401 h 2660499"/>
                  <a:gd name="connsiteX376" fmla="*/ 1910872 w 3543300"/>
                  <a:gd name="connsiteY376" fmla="*/ 2253014 h 2660499"/>
                  <a:gd name="connsiteX377" fmla="*/ 1914104 w 3543300"/>
                  <a:gd name="connsiteY377" fmla="*/ 2222452 h 2660499"/>
                  <a:gd name="connsiteX378" fmla="*/ 1917874 w 3543300"/>
                  <a:gd name="connsiteY378" fmla="*/ 2197252 h 2660499"/>
                  <a:gd name="connsiteX379" fmla="*/ 1910872 w 3543300"/>
                  <a:gd name="connsiteY379" fmla="*/ 2174197 h 2660499"/>
                  <a:gd name="connsiteX380" fmla="*/ 1888791 w 3543300"/>
                  <a:gd name="connsiteY380" fmla="*/ 2148998 h 2660499"/>
                  <a:gd name="connsiteX381" fmla="*/ 1872633 w 3543300"/>
                  <a:gd name="connsiteY381" fmla="*/ 2115219 h 2660499"/>
                  <a:gd name="connsiteX382" fmla="*/ 1839780 w 3543300"/>
                  <a:gd name="connsiteY382" fmla="*/ 2097526 h 2660499"/>
                  <a:gd name="connsiteX383" fmla="*/ 1823623 w 3543300"/>
                  <a:gd name="connsiteY383" fmla="*/ 2079296 h 2660499"/>
                  <a:gd name="connsiteX384" fmla="*/ 1804773 w 3543300"/>
                  <a:gd name="connsiteY384" fmla="*/ 2066428 h 2660499"/>
                  <a:gd name="connsiteX385" fmla="*/ 1813928 w 3543300"/>
                  <a:gd name="connsiteY385" fmla="*/ 2044445 h 2660499"/>
                  <a:gd name="connsiteX386" fmla="*/ 1769227 w 3543300"/>
                  <a:gd name="connsiteY386" fmla="*/ 2021926 h 2660499"/>
                  <a:gd name="connsiteX387" fmla="*/ 1761148 w 3543300"/>
                  <a:gd name="connsiteY387" fmla="*/ 1997799 h 2660499"/>
                  <a:gd name="connsiteX388" fmla="*/ 1743375 w 3543300"/>
                  <a:gd name="connsiteY388" fmla="*/ 1979569 h 2660499"/>
                  <a:gd name="connsiteX389" fmla="*/ 1723986 w 3543300"/>
                  <a:gd name="connsiteY389" fmla="*/ 1953834 h 2660499"/>
                  <a:gd name="connsiteX390" fmla="*/ 1711060 w 3543300"/>
                  <a:gd name="connsiteY390" fmla="*/ 1932923 h 2660499"/>
                  <a:gd name="connsiteX391" fmla="*/ 1693287 w 3543300"/>
                  <a:gd name="connsiteY391" fmla="*/ 1925417 h 2660499"/>
                  <a:gd name="connsiteX392" fmla="*/ 1689517 w 3543300"/>
                  <a:gd name="connsiteY392" fmla="*/ 1894855 h 2660499"/>
                  <a:gd name="connsiteX393" fmla="*/ 1673898 w 3543300"/>
                  <a:gd name="connsiteY393" fmla="*/ 1875017 h 2660499"/>
                  <a:gd name="connsiteX394" fmla="*/ 1670128 w 3543300"/>
                  <a:gd name="connsiteY394" fmla="*/ 1862149 h 2660499"/>
                  <a:gd name="connsiteX395" fmla="*/ 1648047 w 3543300"/>
                  <a:gd name="connsiteY395" fmla="*/ 1860541 h 2660499"/>
                  <a:gd name="connsiteX396" fmla="*/ 1641045 w 3543300"/>
                  <a:gd name="connsiteY396" fmla="*/ 1870728 h 2660499"/>
                  <a:gd name="connsiteX397" fmla="*/ 1643199 w 3543300"/>
                  <a:gd name="connsiteY397" fmla="*/ 1883060 h 2660499"/>
                  <a:gd name="connsiteX398" fmla="*/ 1654510 w 3543300"/>
                  <a:gd name="connsiteY398" fmla="*/ 1894319 h 2660499"/>
                  <a:gd name="connsiteX399" fmla="*/ 1658818 w 3543300"/>
                  <a:gd name="connsiteY399" fmla="*/ 1913621 h 2660499"/>
                  <a:gd name="connsiteX400" fmla="*/ 1668513 w 3543300"/>
                  <a:gd name="connsiteY400" fmla="*/ 1931315 h 2660499"/>
                  <a:gd name="connsiteX401" fmla="*/ 1691133 w 3543300"/>
                  <a:gd name="connsiteY401" fmla="*/ 1952761 h 2660499"/>
                  <a:gd name="connsiteX402" fmla="*/ 1706213 w 3543300"/>
                  <a:gd name="connsiteY402" fmla="*/ 1974744 h 2660499"/>
                  <a:gd name="connsiteX403" fmla="*/ 1723986 w 3543300"/>
                  <a:gd name="connsiteY403" fmla="*/ 2005305 h 2660499"/>
                  <a:gd name="connsiteX404" fmla="*/ 1744991 w 3543300"/>
                  <a:gd name="connsiteY404" fmla="*/ 2033186 h 2660499"/>
                  <a:gd name="connsiteX405" fmla="*/ 1752531 w 3543300"/>
                  <a:gd name="connsiteY405" fmla="*/ 2058922 h 2660499"/>
                  <a:gd name="connsiteX406" fmla="*/ 1769227 w 3543300"/>
                  <a:gd name="connsiteY406" fmla="*/ 2074471 h 2660499"/>
                  <a:gd name="connsiteX407" fmla="*/ 1769227 w 3543300"/>
                  <a:gd name="connsiteY407" fmla="*/ 2090556 h 2660499"/>
                  <a:gd name="connsiteX408" fmla="*/ 1817698 w 3543300"/>
                  <a:gd name="connsiteY408" fmla="*/ 2148461 h 2660499"/>
                  <a:gd name="connsiteX409" fmla="*/ 1811236 w 3543300"/>
                  <a:gd name="connsiteY409" fmla="*/ 2163474 h 2660499"/>
                  <a:gd name="connsiteX410" fmla="*/ 1794540 w 3543300"/>
                  <a:gd name="connsiteY410" fmla="*/ 2158649 h 2660499"/>
                  <a:gd name="connsiteX411" fmla="*/ 1744991 w 3543300"/>
                  <a:gd name="connsiteY411" fmla="*/ 2113075 h 2660499"/>
                  <a:gd name="connsiteX412" fmla="*/ 1721832 w 3543300"/>
                  <a:gd name="connsiteY412" fmla="*/ 2108249 h 2660499"/>
                  <a:gd name="connsiteX413" fmla="*/ 1726679 w 3543300"/>
                  <a:gd name="connsiteY413" fmla="*/ 2087875 h 2660499"/>
                  <a:gd name="connsiteX414" fmla="*/ 1733142 w 3543300"/>
                  <a:gd name="connsiteY414" fmla="*/ 2069645 h 2660499"/>
                  <a:gd name="connsiteX415" fmla="*/ 1711060 w 3543300"/>
                  <a:gd name="connsiteY415" fmla="*/ 2065356 h 2660499"/>
                  <a:gd name="connsiteX416" fmla="*/ 1699750 w 3543300"/>
                  <a:gd name="connsiteY416" fmla="*/ 2046054 h 2660499"/>
                  <a:gd name="connsiteX417" fmla="*/ 1685208 w 3543300"/>
                  <a:gd name="connsiteY417" fmla="*/ 2034794 h 2660499"/>
                  <a:gd name="connsiteX418" fmla="*/ 1672283 w 3543300"/>
                  <a:gd name="connsiteY418" fmla="*/ 2029433 h 2660499"/>
                  <a:gd name="connsiteX419" fmla="*/ 1657741 w 3543300"/>
                  <a:gd name="connsiteY419" fmla="*/ 2028360 h 2660499"/>
                  <a:gd name="connsiteX420" fmla="*/ 1642661 w 3543300"/>
                  <a:gd name="connsiteY420" fmla="*/ 2006914 h 2660499"/>
                  <a:gd name="connsiteX421" fmla="*/ 1663665 w 3543300"/>
                  <a:gd name="connsiteY421" fmla="*/ 1991365 h 2660499"/>
                  <a:gd name="connsiteX422" fmla="*/ 1671744 w 3543300"/>
                  <a:gd name="connsiteY422" fmla="*/ 1978497 h 2660499"/>
                  <a:gd name="connsiteX423" fmla="*/ 1657202 w 3543300"/>
                  <a:gd name="connsiteY423" fmla="*/ 1957587 h 2660499"/>
                  <a:gd name="connsiteX424" fmla="*/ 1630274 w 3543300"/>
                  <a:gd name="connsiteY424" fmla="*/ 1947936 h 2660499"/>
                  <a:gd name="connsiteX425" fmla="*/ 1618963 w 3543300"/>
                  <a:gd name="connsiteY425" fmla="*/ 1929706 h 2660499"/>
                  <a:gd name="connsiteX426" fmla="*/ 1617348 w 3543300"/>
                  <a:gd name="connsiteY426" fmla="*/ 1905579 h 2660499"/>
                  <a:gd name="connsiteX427" fmla="*/ 1606038 w 3543300"/>
                  <a:gd name="connsiteY427" fmla="*/ 1881987 h 2660499"/>
                  <a:gd name="connsiteX428" fmla="*/ 1592573 w 3543300"/>
                  <a:gd name="connsiteY428" fmla="*/ 1859468 h 2660499"/>
                  <a:gd name="connsiteX429" fmla="*/ 1589342 w 3543300"/>
                  <a:gd name="connsiteY429" fmla="*/ 1840166 h 2660499"/>
                  <a:gd name="connsiteX430" fmla="*/ 1581802 w 3543300"/>
                  <a:gd name="connsiteY430" fmla="*/ 1819256 h 2660499"/>
                  <a:gd name="connsiteX431" fmla="*/ 1508555 w 3543300"/>
                  <a:gd name="connsiteY431" fmla="*/ 1768857 h 2660499"/>
                  <a:gd name="connsiteX432" fmla="*/ 1457390 w 3543300"/>
                  <a:gd name="connsiteY432" fmla="*/ 1736687 h 2660499"/>
                  <a:gd name="connsiteX433" fmla="*/ 1428307 w 3543300"/>
                  <a:gd name="connsiteY433" fmla="*/ 1675564 h 2660499"/>
                  <a:gd name="connsiteX434" fmla="*/ 1392222 w 3543300"/>
                  <a:gd name="connsiteY434" fmla="*/ 1640177 h 2660499"/>
                  <a:gd name="connsiteX435" fmla="*/ 1363139 w 3543300"/>
                  <a:gd name="connsiteY435" fmla="*/ 1553854 h 2660499"/>
                  <a:gd name="connsiteX436" fmla="*/ 1358831 w 3543300"/>
                  <a:gd name="connsiteY436" fmla="*/ 1480936 h 2660499"/>
                  <a:gd name="connsiteX437" fmla="*/ 1340519 w 3543300"/>
                  <a:gd name="connsiteY437" fmla="*/ 1418741 h 2660499"/>
                  <a:gd name="connsiteX438" fmla="*/ 1363678 w 3543300"/>
                  <a:gd name="connsiteY438" fmla="*/ 1388179 h 2660499"/>
                  <a:gd name="connsiteX439" fmla="*/ 1371218 w 3543300"/>
                  <a:gd name="connsiteY439" fmla="*/ 1265397 h 2660499"/>
                  <a:gd name="connsiteX440" fmla="*/ 1337826 w 3543300"/>
                  <a:gd name="connsiteY440" fmla="*/ 1191407 h 2660499"/>
                  <a:gd name="connsiteX441" fmla="*/ 1308204 w 3543300"/>
                  <a:gd name="connsiteY441" fmla="*/ 1153339 h 2660499"/>
                  <a:gd name="connsiteX442" fmla="*/ 1250038 w 3543300"/>
                  <a:gd name="connsiteY442" fmla="*/ 1116344 h 2660499"/>
                  <a:gd name="connsiteX443" fmla="*/ 1250038 w 3543300"/>
                  <a:gd name="connsiteY443" fmla="*/ 1052004 h 2660499"/>
                  <a:gd name="connsiteX444" fmla="*/ 1224186 w 3543300"/>
                  <a:gd name="connsiteY444" fmla="*/ 1006430 h 2660499"/>
                  <a:gd name="connsiteX445" fmla="*/ 1182177 w 3543300"/>
                  <a:gd name="connsiteY445" fmla="*/ 964609 h 2660499"/>
                  <a:gd name="connsiteX446" fmla="*/ 1162789 w 3543300"/>
                  <a:gd name="connsiteY446" fmla="*/ 880967 h 2660499"/>
                  <a:gd name="connsiteX447" fmla="*/ 1099775 w 3543300"/>
                  <a:gd name="connsiteY447" fmla="*/ 902414 h 2660499"/>
                  <a:gd name="connsiteX448" fmla="*/ 1079309 w 3543300"/>
                  <a:gd name="connsiteY448" fmla="*/ 879895 h 2660499"/>
                  <a:gd name="connsiteX449" fmla="*/ 1067460 w 3543300"/>
                  <a:gd name="connsiteY449" fmla="*/ 837538 h 2660499"/>
                  <a:gd name="connsiteX450" fmla="*/ 1025990 w 3543300"/>
                  <a:gd name="connsiteY450" fmla="*/ 781240 h 2660499"/>
                  <a:gd name="connsiteX451" fmla="*/ 962976 w 3543300"/>
                  <a:gd name="connsiteY451" fmla="*/ 678297 h 2660499"/>
                  <a:gd name="connsiteX452" fmla="*/ 912889 w 3543300"/>
                  <a:gd name="connsiteY452" fmla="*/ 631650 h 2660499"/>
                  <a:gd name="connsiteX453" fmla="*/ 805712 w 3543300"/>
                  <a:gd name="connsiteY453" fmla="*/ 588221 h 2660499"/>
                  <a:gd name="connsiteX454" fmla="*/ 754008 w 3543300"/>
                  <a:gd name="connsiteY454" fmla="*/ 583395 h 2660499"/>
                  <a:gd name="connsiteX455" fmla="*/ 709306 w 3543300"/>
                  <a:gd name="connsiteY455" fmla="*/ 572672 h 2660499"/>
                  <a:gd name="connsiteX456" fmla="*/ 684532 w 3543300"/>
                  <a:gd name="connsiteY456" fmla="*/ 538894 h 2660499"/>
                  <a:gd name="connsiteX457" fmla="*/ 644677 w 3543300"/>
                  <a:gd name="connsiteY457" fmla="*/ 543719 h 2660499"/>
                  <a:gd name="connsiteX458" fmla="*/ 652756 w 3543300"/>
                  <a:gd name="connsiteY458" fmla="*/ 569455 h 2660499"/>
                  <a:gd name="connsiteX459" fmla="*/ 667297 w 3543300"/>
                  <a:gd name="connsiteY459" fmla="*/ 593582 h 2660499"/>
                  <a:gd name="connsiteX460" fmla="*/ 628520 w 3543300"/>
                  <a:gd name="connsiteY460" fmla="*/ 595191 h 2660499"/>
                  <a:gd name="connsiteX461" fmla="*/ 605900 w 3543300"/>
                  <a:gd name="connsiteY461" fmla="*/ 608059 h 2660499"/>
                  <a:gd name="connsiteX462" fmla="*/ 535885 w 3543300"/>
                  <a:gd name="connsiteY462" fmla="*/ 633795 h 2660499"/>
                  <a:gd name="connsiteX463" fmla="*/ 494414 w 3543300"/>
                  <a:gd name="connsiteY463" fmla="*/ 591438 h 2660499"/>
                  <a:gd name="connsiteX464" fmla="*/ 445404 w 3543300"/>
                  <a:gd name="connsiteY464" fmla="*/ 627361 h 2660499"/>
                  <a:gd name="connsiteX465" fmla="*/ 492260 w 3543300"/>
                  <a:gd name="connsiteY465" fmla="*/ 638084 h 2660499"/>
                  <a:gd name="connsiteX466" fmla="*/ 471255 w 3543300"/>
                  <a:gd name="connsiteY466" fmla="*/ 665965 h 2660499"/>
                  <a:gd name="connsiteX467" fmla="*/ 436248 w 3543300"/>
                  <a:gd name="connsiteY467" fmla="*/ 702960 h 2660499"/>
                  <a:gd name="connsiteX468" fmla="*/ 402317 w 3543300"/>
                  <a:gd name="connsiteY468" fmla="*/ 724943 h 2660499"/>
                  <a:gd name="connsiteX469" fmla="*/ 373234 w 3543300"/>
                  <a:gd name="connsiteY469" fmla="*/ 754432 h 2660499"/>
                  <a:gd name="connsiteX470" fmla="*/ 334457 w 3543300"/>
                  <a:gd name="connsiteY470" fmla="*/ 784457 h 2660499"/>
                  <a:gd name="connsiteX471" fmla="*/ 303219 w 3543300"/>
                  <a:gd name="connsiteY471" fmla="*/ 824670 h 2660499"/>
                  <a:gd name="connsiteX472" fmla="*/ 254747 w 3543300"/>
                  <a:gd name="connsiteY472" fmla="*/ 840755 h 2660499"/>
                  <a:gd name="connsiteX473" fmla="*/ 216508 w 3543300"/>
                  <a:gd name="connsiteY473" fmla="*/ 867027 h 2660499"/>
                  <a:gd name="connsiteX474" fmla="*/ 167498 w 3543300"/>
                  <a:gd name="connsiteY474" fmla="*/ 895444 h 2660499"/>
                  <a:gd name="connsiteX475" fmla="*/ 50088 w 3543300"/>
                  <a:gd name="connsiteY475" fmla="*/ 955494 h 2660499"/>
                  <a:gd name="connsiteX476" fmla="*/ 0 w 3543300"/>
                  <a:gd name="connsiteY476" fmla="*/ 972651 h 2660499"/>
                  <a:gd name="connsiteX477" fmla="*/ 0 w 3543300"/>
                  <a:gd name="connsiteY477" fmla="*/ 947452 h 2660499"/>
                  <a:gd name="connsiteX478" fmla="*/ 69477 w 3543300"/>
                  <a:gd name="connsiteY478" fmla="*/ 931367 h 2660499"/>
                  <a:gd name="connsiteX479" fmla="*/ 135183 w 3543300"/>
                  <a:gd name="connsiteY479" fmla="*/ 867027 h 2660499"/>
                  <a:gd name="connsiteX480" fmla="*/ 210045 w 3543300"/>
                  <a:gd name="connsiteY480" fmla="*/ 824670 h 2660499"/>
                  <a:gd name="connsiteX481" fmla="*/ 285446 w 3543300"/>
                  <a:gd name="connsiteY481" fmla="*/ 773734 h 2660499"/>
                  <a:gd name="connsiteX482" fmla="*/ 322608 w 3543300"/>
                  <a:gd name="connsiteY482" fmla="*/ 739956 h 2660499"/>
                  <a:gd name="connsiteX483" fmla="*/ 342535 w 3543300"/>
                  <a:gd name="connsiteY483" fmla="*/ 706177 h 2660499"/>
                  <a:gd name="connsiteX484" fmla="*/ 343613 w 3543300"/>
                  <a:gd name="connsiteY484" fmla="*/ 681514 h 2660499"/>
                  <a:gd name="connsiteX485" fmla="*/ 316684 w 3543300"/>
                  <a:gd name="connsiteY485" fmla="*/ 662748 h 2660499"/>
                  <a:gd name="connsiteX486" fmla="*/ 285985 w 3543300"/>
                  <a:gd name="connsiteY486" fmla="*/ 676688 h 2660499"/>
                  <a:gd name="connsiteX487" fmla="*/ 250439 w 3543300"/>
                  <a:gd name="connsiteY487" fmla="*/ 686339 h 2660499"/>
                  <a:gd name="connsiteX488" fmla="*/ 219740 w 3543300"/>
                  <a:gd name="connsiteY488" fmla="*/ 657922 h 2660499"/>
                  <a:gd name="connsiteX489" fmla="*/ 235897 w 3543300"/>
                  <a:gd name="connsiteY489" fmla="*/ 622535 h 2660499"/>
                  <a:gd name="connsiteX490" fmla="*/ 220817 w 3543300"/>
                  <a:gd name="connsiteY490" fmla="*/ 591974 h 2660499"/>
                  <a:gd name="connsiteX491" fmla="*/ 178808 w 3543300"/>
                  <a:gd name="connsiteY491" fmla="*/ 604306 h 2660499"/>
                  <a:gd name="connsiteX492" fmla="*/ 148647 w 3543300"/>
                  <a:gd name="connsiteY492" fmla="*/ 595191 h 2660499"/>
                  <a:gd name="connsiteX493" fmla="*/ 122257 w 3543300"/>
                  <a:gd name="connsiteY493" fmla="*/ 596263 h 2660499"/>
                  <a:gd name="connsiteX494" fmla="*/ 112563 w 3543300"/>
                  <a:gd name="connsiteY494" fmla="*/ 615565 h 2660499"/>
                  <a:gd name="connsiteX495" fmla="*/ 85095 w 3543300"/>
                  <a:gd name="connsiteY495" fmla="*/ 610740 h 2660499"/>
                  <a:gd name="connsiteX496" fmla="*/ 78632 w 3543300"/>
                  <a:gd name="connsiteY496" fmla="*/ 576961 h 2660499"/>
                  <a:gd name="connsiteX497" fmla="*/ 127104 w 3543300"/>
                  <a:gd name="connsiteY497" fmla="*/ 566238 h 2660499"/>
                  <a:gd name="connsiteX498" fmla="*/ 119026 w 3543300"/>
                  <a:gd name="connsiteY498" fmla="*/ 517447 h 2660499"/>
                  <a:gd name="connsiteX499" fmla="*/ 86711 w 3543300"/>
                  <a:gd name="connsiteY499" fmla="*/ 495464 h 2660499"/>
                  <a:gd name="connsiteX500" fmla="*/ 107716 w 3543300"/>
                  <a:gd name="connsiteY500" fmla="*/ 463294 h 2660499"/>
                  <a:gd name="connsiteX501" fmla="*/ 147032 w 3543300"/>
                  <a:gd name="connsiteY501" fmla="*/ 382333 h 2660499"/>
                  <a:gd name="connsiteX502" fmla="*/ 185809 w 3543300"/>
                  <a:gd name="connsiteY502" fmla="*/ 393593 h 2660499"/>
                  <a:gd name="connsiteX503" fmla="*/ 203044 w 3543300"/>
                  <a:gd name="connsiteY503" fmla="*/ 357134 h 2660499"/>
                  <a:gd name="connsiteX504" fmla="*/ 261749 w 3543300"/>
                  <a:gd name="connsiteY504" fmla="*/ 342121 h 2660499"/>
                  <a:gd name="connsiteX505" fmla="*/ 248823 w 3543300"/>
                  <a:gd name="connsiteY505" fmla="*/ 300836 h 2660499"/>
                  <a:gd name="connsiteX506" fmla="*/ 215970 w 3543300"/>
                  <a:gd name="connsiteY506" fmla="*/ 290649 h 2660499"/>
                  <a:gd name="connsiteX507" fmla="*/ 194965 w 3543300"/>
                  <a:gd name="connsiteY507" fmla="*/ 307270 h 2660499"/>
                  <a:gd name="connsiteX508" fmla="*/ 151340 w 3543300"/>
                  <a:gd name="connsiteY508" fmla="*/ 298692 h 2660499"/>
                  <a:gd name="connsiteX509" fmla="*/ 103407 w 3543300"/>
                  <a:gd name="connsiteY509" fmla="*/ 299228 h 2660499"/>
                  <a:gd name="connsiteX510" fmla="*/ 77555 w 3543300"/>
                  <a:gd name="connsiteY510" fmla="*/ 252581 h 2660499"/>
                  <a:gd name="connsiteX511" fmla="*/ 43625 w 3543300"/>
                  <a:gd name="connsiteY511" fmla="*/ 217195 h 2660499"/>
                  <a:gd name="connsiteX512" fmla="*/ 67861 w 3543300"/>
                  <a:gd name="connsiteY512" fmla="*/ 187705 h 2660499"/>
                  <a:gd name="connsiteX513" fmla="*/ 93174 w 3543300"/>
                  <a:gd name="connsiteY513" fmla="*/ 165723 h 2660499"/>
                  <a:gd name="connsiteX514" fmla="*/ 103407 w 3543300"/>
                  <a:gd name="connsiteY514" fmla="*/ 148029 h 2660499"/>
                  <a:gd name="connsiteX515" fmla="*/ 168036 w 3543300"/>
                  <a:gd name="connsiteY515" fmla="*/ 133553 h 2660499"/>
                  <a:gd name="connsiteX516" fmla="*/ 174499 w 3543300"/>
                  <a:gd name="connsiteY516" fmla="*/ 166795 h 2660499"/>
                  <a:gd name="connsiteX517" fmla="*/ 206814 w 3543300"/>
                  <a:gd name="connsiteY517" fmla="*/ 181808 h 2660499"/>
                  <a:gd name="connsiteX518" fmla="*/ 248823 w 3543300"/>
                  <a:gd name="connsiteY518" fmla="*/ 160897 h 2660499"/>
                  <a:gd name="connsiteX519" fmla="*/ 115654 w 3543300"/>
                  <a:gd name="connsiteY519" fmla="*/ 34511 h 2660499"/>
                  <a:gd name="connsiteX520" fmla="*/ 97631 w 3543300"/>
                  <a:gd name="connsiteY520" fmla="*/ 8317 h 2660499"/>
                  <a:gd name="connsiteX0" fmla="*/ 97631 w 3543300"/>
                  <a:gd name="connsiteY0" fmla="*/ 8317 h 2660499"/>
                  <a:gd name="connsiteX1" fmla="*/ 3171824 w 3543300"/>
                  <a:gd name="connsiteY1" fmla="*/ 0 h 2660499"/>
                  <a:gd name="connsiteX2" fmla="*/ 3199149 w 3543300"/>
                  <a:gd name="connsiteY2" fmla="*/ 35435 h 2660499"/>
                  <a:gd name="connsiteX3" fmla="*/ 3222847 w 3543300"/>
                  <a:gd name="connsiteY3" fmla="*/ 45085 h 2660499"/>
                  <a:gd name="connsiteX4" fmla="*/ 3226617 w 3543300"/>
                  <a:gd name="connsiteY4" fmla="*/ 67068 h 2660499"/>
                  <a:gd name="connsiteX5" fmla="*/ 3255700 w 3543300"/>
                  <a:gd name="connsiteY5" fmla="*/ 67068 h 2660499"/>
                  <a:gd name="connsiteX6" fmla="*/ 3276166 w 3543300"/>
                  <a:gd name="connsiteY6" fmla="*/ 86906 h 2660499"/>
                  <a:gd name="connsiteX7" fmla="*/ 3278320 w 3543300"/>
                  <a:gd name="connsiteY7" fmla="*/ 115859 h 2660499"/>
                  <a:gd name="connsiteX8" fmla="*/ 3255161 w 3543300"/>
                  <a:gd name="connsiteY8" fmla="*/ 136770 h 2660499"/>
                  <a:gd name="connsiteX9" fmla="*/ 3247621 w 3543300"/>
                  <a:gd name="connsiteY9" fmla="*/ 182880 h 2660499"/>
                  <a:gd name="connsiteX10" fmla="*/ 3220154 w 3543300"/>
                  <a:gd name="connsiteY10" fmla="*/ 192531 h 2660499"/>
                  <a:gd name="connsiteX11" fmla="*/ 3209921 w 3543300"/>
                  <a:gd name="connsiteY11" fmla="*/ 218267 h 2660499"/>
                  <a:gd name="connsiteX12" fmla="*/ 3190532 w 3543300"/>
                  <a:gd name="connsiteY12" fmla="*/ 220412 h 2660499"/>
                  <a:gd name="connsiteX13" fmla="*/ 3158756 w 3543300"/>
                  <a:gd name="connsiteY13" fmla="*/ 202182 h 2660499"/>
                  <a:gd name="connsiteX14" fmla="*/ 3137213 w 3543300"/>
                  <a:gd name="connsiteY14" fmla="*/ 195748 h 2660499"/>
                  <a:gd name="connsiteX15" fmla="*/ 3140983 w 3543300"/>
                  <a:gd name="connsiteY15" fmla="*/ 170548 h 2660499"/>
                  <a:gd name="connsiteX16" fmla="*/ 3117824 w 3543300"/>
                  <a:gd name="connsiteY16" fmla="*/ 136234 h 2660499"/>
                  <a:gd name="connsiteX17" fmla="*/ 3102205 w 3543300"/>
                  <a:gd name="connsiteY17" fmla="*/ 152319 h 2660499"/>
                  <a:gd name="connsiteX18" fmla="*/ 3098974 w 3543300"/>
                  <a:gd name="connsiteY18" fmla="*/ 178054 h 2660499"/>
                  <a:gd name="connsiteX19" fmla="*/ 3111361 w 3543300"/>
                  <a:gd name="connsiteY19" fmla="*/ 211833 h 2660499"/>
                  <a:gd name="connsiteX20" fmla="*/ 3166834 w 3543300"/>
                  <a:gd name="connsiteY20" fmla="*/ 247220 h 2660499"/>
                  <a:gd name="connsiteX21" fmla="*/ 3189455 w 3543300"/>
                  <a:gd name="connsiteY21" fmla="*/ 310487 h 2660499"/>
                  <a:gd name="connsiteX22" fmla="*/ 3193763 w 3543300"/>
                  <a:gd name="connsiteY22" fmla="*/ 335687 h 2660499"/>
                  <a:gd name="connsiteX23" fmla="*/ 3179222 w 3543300"/>
                  <a:gd name="connsiteY23" fmla="*/ 345338 h 2660499"/>
                  <a:gd name="connsiteX24" fmla="*/ 3178145 w 3543300"/>
                  <a:gd name="connsiteY24" fmla="*/ 376436 h 2660499"/>
                  <a:gd name="connsiteX25" fmla="*/ 3188916 w 3543300"/>
                  <a:gd name="connsiteY25" fmla="*/ 391984 h 2660499"/>
                  <a:gd name="connsiteX26" fmla="*/ 3178145 w 3543300"/>
                  <a:gd name="connsiteY26" fmla="*/ 400027 h 2660499"/>
                  <a:gd name="connsiteX27" fmla="*/ 3158217 w 3543300"/>
                  <a:gd name="connsiteY27" fmla="*/ 395201 h 2660499"/>
                  <a:gd name="connsiteX28" fmla="*/ 3119978 w 3543300"/>
                  <a:gd name="connsiteY28" fmla="*/ 366785 h 2660499"/>
                  <a:gd name="connsiteX29" fmla="*/ 3107052 w 3543300"/>
                  <a:gd name="connsiteY29" fmla="*/ 378044 h 2660499"/>
                  <a:gd name="connsiteX30" fmla="*/ 3136136 w 3543300"/>
                  <a:gd name="connsiteY30" fmla="*/ 420937 h 2660499"/>
                  <a:gd name="connsiteX31" fmla="*/ 3122671 w 3543300"/>
                  <a:gd name="connsiteY31" fmla="*/ 440775 h 2660499"/>
                  <a:gd name="connsiteX32" fmla="*/ 3092511 w 3543300"/>
                  <a:gd name="connsiteY32" fmla="*/ 425763 h 2660499"/>
                  <a:gd name="connsiteX33" fmla="*/ 3066659 w 3543300"/>
                  <a:gd name="connsiteY33" fmla="*/ 424690 h 2660499"/>
                  <a:gd name="connsiteX34" fmla="*/ 3021419 w 3543300"/>
                  <a:gd name="connsiteY34" fmla="*/ 389304 h 2660499"/>
                  <a:gd name="connsiteX35" fmla="*/ 2977255 w 3543300"/>
                  <a:gd name="connsiteY35" fmla="*/ 385550 h 2660499"/>
                  <a:gd name="connsiteX36" fmla="*/ 2949788 w 3543300"/>
                  <a:gd name="connsiteY36" fmla="*/ 344266 h 2660499"/>
                  <a:gd name="connsiteX37" fmla="*/ 2904547 w 3543300"/>
                  <a:gd name="connsiteY37" fmla="*/ 326572 h 2660499"/>
                  <a:gd name="connsiteX38" fmla="*/ 2900239 w 3543300"/>
                  <a:gd name="connsiteY38" fmla="*/ 280998 h 2660499"/>
                  <a:gd name="connsiteX39" fmla="*/ 2822145 w 3543300"/>
                  <a:gd name="connsiteY39" fmla="*/ 305662 h 2660499"/>
                  <a:gd name="connsiteX40" fmla="*/ 2788215 w 3543300"/>
                  <a:gd name="connsiteY40" fmla="*/ 296011 h 2660499"/>
                  <a:gd name="connsiteX41" fmla="*/ 2754823 w 3543300"/>
                  <a:gd name="connsiteY41" fmla="*/ 252045 h 2660499"/>
                  <a:gd name="connsiteX42" fmla="*/ 2783906 w 3543300"/>
                  <a:gd name="connsiteY42" fmla="*/ 223628 h 2660499"/>
                  <a:gd name="connsiteX43" fmla="*/ 2819452 w 3543300"/>
                  <a:gd name="connsiteY43" fmla="*/ 216658 h 2660499"/>
                  <a:gd name="connsiteX44" fmla="*/ 2860923 w 3543300"/>
                  <a:gd name="connsiteY44" fmla="*/ 226845 h 2660499"/>
                  <a:gd name="connsiteX45" fmla="*/ 2888929 w 3543300"/>
                  <a:gd name="connsiteY45" fmla="*/ 210761 h 2660499"/>
                  <a:gd name="connsiteX46" fmla="*/ 2881927 w 3543300"/>
                  <a:gd name="connsiteY46" fmla="*/ 173229 h 2660499"/>
                  <a:gd name="connsiteX47" fmla="*/ 2903470 w 3543300"/>
                  <a:gd name="connsiteY47" fmla="*/ 150710 h 2660499"/>
                  <a:gd name="connsiteX48" fmla="*/ 2894853 w 3543300"/>
                  <a:gd name="connsiteY48" fmla="*/ 124974 h 2660499"/>
                  <a:gd name="connsiteX49" fmla="*/ 2936862 w 3543300"/>
                  <a:gd name="connsiteY49" fmla="*/ 94949 h 2660499"/>
                  <a:gd name="connsiteX50" fmla="*/ 2930938 w 3543300"/>
                  <a:gd name="connsiteY50" fmla="*/ 40260 h 2660499"/>
                  <a:gd name="connsiteX51" fmla="*/ 2914780 w 3543300"/>
                  <a:gd name="connsiteY51" fmla="*/ 9699 h 2660499"/>
                  <a:gd name="connsiteX52" fmla="*/ 2884081 w 3543300"/>
                  <a:gd name="connsiteY52" fmla="*/ 18813 h 2660499"/>
                  <a:gd name="connsiteX53" fmla="*/ 2881096 w 3543300"/>
                  <a:gd name="connsiteY53" fmla="*/ 983 h 2660499"/>
                  <a:gd name="connsiteX54" fmla="*/ 2643067 w 3543300"/>
                  <a:gd name="connsiteY54" fmla="*/ 983 h 2660499"/>
                  <a:gd name="connsiteX55" fmla="*/ 2641722 w 3543300"/>
                  <a:gd name="connsiteY55" fmla="*/ 5945 h 2660499"/>
                  <a:gd name="connsiteX56" fmla="*/ 2665419 w 3543300"/>
                  <a:gd name="connsiteY56" fmla="*/ 42941 h 2660499"/>
                  <a:gd name="connsiteX57" fmla="*/ 2655725 w 3543300"/>
                  <a:gd name="connsiteY57" fmla="*/ 94949 h 2660499"/>
                  <a:gd name="connsiteX58" fmla="*/ 2634720 w 3543300"/>
                  <a:gd name="connsiteY58" fmla="*/ 104064 h 2660499"/>
                  <a:gd name="connsiteX59" fmla="*/ 2630412 w 3543300"/>
                  <a:gd name="connsiteY59" fmla="*/ 128191 h 2660499"/>
                  <a:gd name="connsiteX60" fmla="*/ 2614254 w 3543300"/>
                  <a:gd name="connsiteY60" fmla="*/ 141595 h 2660499"/>
                  <a:gd name="connsiteX61" fmla="*/ 2612100 w 3543300"/>
                  <a:gd name="connsiteY61" fmla="*/ 176446 h 2660499"/>
                  <a:gd name="connsiteX62" fmla="*/ 2586787 w 3543300"/>
                  <a:gd name="connsiteY62" fmla="*/ 171620 h 2660499"/>
                  <a:gd name="connsiteX63" fmla="*/ 2572245 w 3543300"/>
                  <a:gd name="connsiteY63" fmla="*/ 189850 h 2660499"/>
                  <a:gd name="connsiteX64" fmla="*/ 2661110 w 3543300"/>
                  <a:gd name="connsiteY64" fmla="*/ 259015 h 2660499"/>
                  <a:gd name="connsiteX65" fmla="*/ 2694502 w 3543300"/>
                  <a:gd name="connsiteY65" fmla="*/ 294402 h 2660499"/>
                  <a:gd name="connsiteX66" fmla="*/ 2675113 w 3543300"/>
                  <a:gd name="connsiteY66" fmla="*/ 337296 h 2660499"/>
                  <a:gd name="connsiteX67" fmla="*/ 2641183 w 3543300"/>
                  <a:gd name="connsiteY67" fmla="*/ 326036 h 2660499"/>
                  <a:gd name="connsiteX68" fmla="*/ 2605637 w 3543300"/>
                  <a:gd name="connsiteY68" fmla="*/ 293866 h 2660499"/>
                  <a:gd name="connsiteX69" fmla="*/ 2586787 w 3543300"/>
                  <a:gd name="connsiteY69" fmla="*/ 329789 h 2660499"/>
                  <a:gd name="connsiteX70" fmla="*/ 2548009 w 3543300"/>
                  <a:gd name="connsiteY70" fmla="*/ 352308 h 2660499"/>
                  <a:gd name="connsiteX71" fmla="*/ 2520542 w 3543300"/>
                  <a:gd name="connsiteY71" fmla="*/ 326572 h 2660499"/>
                  <a:gd name="connsiteX72" fmla="*/ 2486073 w 3543300"/>
                  <a:gd name="connsiteY72" fmla="*/ 321211 h 2660499"/>
                  <a:gd name="connsiteX73" fmla="*/ 2505462 w 3543300"/>
                  <a:gd name="connsiteY73" fmla="*/ 287432 h 2660499"/>
                  <a:gd name="connsiteX74" fmla="*/ 2510309 w 3543300"/>
                  <a:gd name="connsiteY74" fmla="*/ 256871 h 2660499"/>
                  <a:gd name="connsiteX75" fmla="*/ 2500614 w 3543300"/>
                  <a:gd name="connsiteY75" fmla="*/ 241322 h 2660499"/>
                  <a:gd name="connsiteX76" fmla="*/ 2453758 w 3543300"/>
                  <a:gd name="connsiteY76" fmla="*/ 294402 h 2660499"/>
                  <a:gd name="connsiteX77" fmla="*/ 2411749 w 3543300"/>
                  <a:gd name="connsiteY77" fmla="*/ 292794 h 2660499"/>
                  <a:gd name="connsiteX78" fmla="*/ 2393976 w 3543300"/>
                  <a:gd name="connsiteY78" fmla="*/ 343729 h 2660499"/>
                  <a:gd name="connsiteX79" fmla="*/ 2358430 w 3543300"/>
                  <a:gd name="connsiteY79" fmla="*/ 387695 h 2660499"/>
                  <a:gd name="connsiteX80" fmla="*/ 2320191 w 3543300"/>
                  <a:gd name="connsiteY80" fmla="*/ 431124 h 2660499"/>
                  <a:gd name="connsiteX81" fmla="*/ 2288954 w 3543300"/>
                  <a:gd name="connsiteY81" fmla="*/ 466511 h 2660499"/>
                  <a:gd name="connsiteX82" fmla="*/ 2266333 w 3543300"/>
                  <a:gd name="connsiteY82" fmla="*/ 506724 h 2660499"/>
                  <a:gd name="connsiteX83" fmla="*/ 2258793 w 3543300"/>
                  <a:gd name="connsiteY83" fmla="*/ 556051 h 2660499"/>
                  <a:gd name="connsiteX84" fmla="*/ 2259870 w 3543300"/>
                  <a:gd name="connsiteY84" fmla="*/ 620927 h 2660499"/>
                  <a:gd name="connsiteX85" fmla="*/ 2306727 w 3543300"/>
                  <a:gd name="connsiteY85" fmla="*/ 634867 h 2660499"/>
                  <a:gd name="connsiteX86" fmla="*/ 2316960 w 3543300"/>
                  <a:gd name="connsiteY86" fmla="*/ 682050 h 2660499"/>
                  <a:gd name="connsiteX87" fmla="*/ 2340657 w 3543300"/>
                  <a:gd name="connsiteY87" fmla="*/ 720117 h 2660499"/>
                  <a:gd name="connsiteX88" fmla="*/ 2381050 w 3543300"/>
                  <a:gd name="connsiteY88" fmla="*/ 715292 h 2660499"/>
                  <a:gd name="connsiteX89" fmla="*/ 2426829 w 3543300"/>
                  <a:gd name="connsiteY89" fmla="*/ 739419 h 2660499"/>
                  <a:gd name="connsiteX90" fmla="*/ 2480148 w 3543300"/>
                  <a:gd name="connsiteY90" fmla="*/ 781240 h 2660499"/>
                  <a:gd name="connsiteX91" fmla="*/ 2535083 w 3543300"/>
                  <a:gd name="connsiteY91" fmla="*/ 802687 h 2660499"/>
                  <a:gd name="connsiteX92" fmla="*/ 2570091 w 3543300"/>
                  <a:gd name="connsiteY92" fmla="*/ 827887 h 2660499"/>
                  <a:gd name="connsiteX93" fmla="*/ 2633643 w 3543300"/>
                  <a:gd name="connsiteY93" fmla="*/ 826278 h 2660499"/>
                  <a:gd name="connsiteX94" fmla="*/ 2636874 w 3543300"/>
                  <a:gd name="connsiteY94" fmla="*/ 864882 h 2660499"/>
                  <a:gd name="connsiteX95" fmla="*/ 2632027 w 3543300"/>
                  <a:gd name="connsiteY95" fmla="*/ 911528 h 2660499"/>
                  <a:gd name="connsiteX96" fmla="*/ 2664342 w 3543300"/>
                  <a:gd name="connsiteY96" fmla="*/ 982302 h 2660499"/>
                  <a:gd name="connsiteX97" fmla="*/ 2706351 w 3543300"/>
                  <a:gd name="connsiteY97" fmla="*/ 1027876 h 2660499"/>
                  <a:gd name="connsiteX98" fmla="*/ 2725740 w 3543300"/>
                  <a:gd name="connsiteY98" fmla="*/ 1012864 h 2660499"/>
                  <a:gd name="connsiteX99" fmla="*/ 2751591 w 3543300"/>
                  <a:gd name="connsiteY99" fmla="*/ 982302 h 2660499"/>
                  <a:gd name="connsiteX100" fmla="*/ 2737050 w 3543300"/>
                  <a:gd name="connsiteY100" fmla="*/ 900805 h 2660499"/>
                  <a:gd name="connsiteX101" fmla="*/ 2716045 w 3543300"/>
                  <a:gd name="connsiteY101" fmla="*/ 868635 h 2660499"/>
                  <a:gd name="connsiteX102" fmla="*/ 2723585 w 3543300"/>
                  <a:gd name="connsiteY102" fmla="*/ 834857 h 2660499"/>
                  <a:gd name="connsiteX103" fmla="*/ 2755900 w 3543300"/>
                  <a:gd name="connsiteY103" fmla="*/ 830031 h 2660499"/>
                  <a:gd name="connsiteX104" fmla="*/ 2795216 w 3543300"/>
                  <a:gd name="connsiteY104" fmla="*/ 802151 h 2660499"/>
                  <a:gd name="connsiteX105" fmla="*/ 2804911 w 3543300"/>
                  <a:gd name="connsiteY105" fmla="*/ 742636 h 2660499"/>
                  <a:gd name="connsiteX106" fmla="*/ 2806526 w 3543300"/>
                  <a:gd name="connsiteY106" fmla="*/ 696526 h 2660499"/>
                  <a:gd name="connsiteX107" fmla="*/ 2776905 w 3543300"/>
                  <a:gd name="connsiteY107" fmla="*/ 659531 h 2660499"/>
                  <a:gd name="connsiteX108" fmla="*/ 2754284 w 3543300"/>
                  <a:gd name="connsiteY108" fmla="*/ 646663 h 2660499"/>
                  <a:gd name="connsiteX109" fmla="*/ 2744590 w 3543300"/>
                  <a:gd name="connsiteY109" fmla="*/ 615565 h 2660499"/>
                  <a:gd name="connsiteX110" fmla="*/ 2762902 w 3543300"/>
                  <a:gd name="connsiteY110" fmla="*/ 591974 h 2660499"/>
                  <a:gd name="connsiteX111" fmla="*/ 2774212 w 3543300"/>
                  <a:gd name="connsiteY111" fmla="*/ 569455 h 2660499"/>
                  <a:gd name="connsiteX112" fmla="*/ 2773673 w 3543300"/>
                  <a:gd name="connsiteY112" fmla="*/ 536749 h 2660499"/>
                  <a:gd name="connsiteX113" fmla="*/ 2746744 w 3543300"/>
                  <a:gd name="connsiteY113" fmla="*/ 520664 h 2660499"/>
                  <a:gd name="connsiteX114" fmla="*/ 2741358 w 3543300"/>
                  <a:gd name="connsiteY114" fmla="*/ 505115 h 2660499"/>
                  <a:gd name="connsiteX115" fmla="*/ 2767210 w 3543300"/>
                  <a:gd name="connsiteY115" fmla="*/ 490103 h 2660499"/>
                  <a:gd name="connsiteX116" fmla="*/ 2767749 w 3543300"/>
                  <a:gd name="connsiteY116" fmla="*/ 464367 h 2660499"/>
                  <a:gd name="connsiteX117" fmla="*/ 2780136 w 3543300"/>
                  <a:gd name="connsiteY117" fmla="*/ 440775 h 2660499"/>
                  <a:gd name="connsiteX118" fmla="*/ 2786599 w 3543300"/>
                  <a:gd name="connsiteY118" fmla="*/ 419865 h 2660499"/>
                  <a:gd name="connsiteX119" fmla="*/ 2824299 w 3543300"/>
                  <a:gd name="connsiteY119" fmla="*/ 416648 h 2660499"/>
                  <a:gd name="connsiteX120" fmla="*/ 2843688 w 3543300"/>
                  <a:gd name="connsiteY120" fmla="*/ 408605 h 2660499"/>
                  <a:gd name="connsiteX121" fmla="*/ 2867386 w 3543300"/>
                  <a:gd name="connsiteY121" fmla="*/ 419329 h 2660499"/>
                  <a:gd name="connsiteX122" fmla="*/ 2890006 w 3543300"/>
                  <a:gd name="connsiteY122" fmla="*/ 395201 h 2660499"/>
                  <a:gd name="connsiteX123" fmla="*/ 2917473 w 3543300"/>
                  <a:gd name="connsiteY123" fmla="*/ 409678 h 2660499"/>
                  <a:gd name="connsiteX124" fmla="*/ 2940093 w 3543300"/>
                  <a:gd name="connsiteY124" fmla="*/ 428980 h 2660499"/>
                  <a:gd name="connsiteX125" fmla="*/ 2962714 w 3543300"/>
                  <a:gd name="connsiteY125" fmla="*/ 455252 h 2660499"/>
                  <a:gd name="connsiteX126" fmla="*/ 2990720 w 3543300"/>
                  <a:gd name="connsiteY126" fmla="*/ 501362 h 2660499"/>
                  <a:gd name="connsiteX127" fmla="*/ 3022496 w 3543300"/>
                  <a:gd name="connsiteY127" fmla="*/ 485813 h 2660499"/>
                  <a:gd name="connsiteX128" fmla="*/ 3030574 w 3543300"/>
                  <a:gd name="connsiteY128" fmla="*/ 514766 h 2660499"/>
                  <a:gd name="connsiteX129" fmla="*/ 3019803 w 3543300"/>
                  <a:gd name="connsiteY129" fmla="*/ 556587 h 2660499"/>
                  <a:gd name="connsiteX130" fmla="*/ 3031113 w 3543300"/>
                  <a:gd name="connsiteY130" fmla="*/ 617174 h 2660499"/>
                  <a:gd name="connsiteX131" fmla="*/ 3066121 w 3543300"/>
                  <a:gd name="connsiteY131" fmla="*/ 631650 h 2660499"/>
                  <a:gd name="connsiteX132" fmla="*/ 3105437 w 3543300"/>
                  <a:gd name="connsiteY132" fmla="*/ 687947 h 2660499"/>
                  <a:gd name="connsiteX133" fmla="*/ 3158217 w 3543300"/>
                  <a:gd name="connsiteY133" fmla="*/ 642910 h 2660499"/>
                  <a:gd name="connsiteX134" fmla="*/ 3150139 w 3543300"/>
                  <a:gd name="connsiteY134" fmla="*/ 622535 h 2660499"/>
                  <a:gd name="connsiteX135" fmla="*/ 3182453 w 3543300"/>
                  <a:gd name="connsiteY135" fmla="*/ 556051 h 2660499"/>
                  <a:gd name="connsiteX136" fmla="*/ 3198611 w 3543300"/>
                  <a:gd name="connsiteY136" fmla="*/ 559268 h 2660499"/>
                  <a:gd name="connsiteX137" fmla="*/ 3199149 w 3543300"/>
                  <a:gd name="connsiteY137" fmla="*/ 582323 h 2660499"/>
                  <a:gd name="connsiteX138" fmla="*/ 3230925 w 3543300"/>
                  <a:gd name="connsiteY138" fmla="*/ 617174 h 2660499"/>
                  <a:gd name="connsiteX139" fmla="*/ 3237927 w 3543300"/>
                  <a:gd name="connsiteY139" fmla="*/ 650952 h 2660499"/>
                  <a:gd name="connsiteX140" fmla="*/ 3251930 w 3543300"/>
                  <a:gd name="connsiteY140" fmla="*/ 674007 h 2660499"/>
                  <a:gd name="connsiteX141" fmla="*/ 3247621 w 3543300"/>
                  <a:gd name="connsiteY141" fmla="*/ 707786 h 2660499"/>
                  <a:gd name="connsiteX142" fmla="*/ 3279936 w 3543300"/>
                  <a:gd name="connsiteY142" fmla="*/ 723871 h 2660499"/>
                  <a:gd name="connsiteX143" fmla="*/ 3265394 w 3543300"/>
                  <a:gd name="connsiteY143" fmla="*/ 754432 h 2660499"/>
                  <a:gd name="connsiteX144" fmla="*/ 3268087 w 3543300"/>
                  <a:gd name="connsiteY144" fmla="*/ 773734 h 2660499"/>
                  <a:gd name="connsiteX145" fmla="*/ 3289630 w 3543300"/>
                  <a:gd name="connsiteY145" fmla="*/ 794108 h 2660499"/>
                  <a:gd name="connsiteX146" fmla="*/ 3303633 w 3543300"/>
                  <a:gd name="connsiteY146" fmla="*/ 817163 h 2660499"/>
                  <a:gd name="connsiteX147" fmla="*/ 3337563 w 3543300"/>
                  <a:gd name="connsiteY147" fmla="*/ 829495 h 2660499"/>
                  <a:gd name="connsiteX148" fmla="*/ 3347796 w 3543300"/>
                  <a:gd name="connsiteY148" fmla="*/ 843972 h 2660499"/>
                  <a:gd name="connsiteX149" fmla="*/ 3379572 w 3543300"/>
                  <a:gd name="connsiteY149" fmla="*/ 839682 h 2660499"/>
                  <a:gd name="connsiteX150" fmla="*/ 3394653 w 3543300"/>
                  <a:gd name="connsiteY150" fmla="*/ 868635 h 2660499"/>
                  <a:gd name="connsiteX151" fmla="*/ 3401116 w 3543300"/>
                  <a:gd name="connsiteY151" fmla="*/ 892227 h 2660499"/>
                  <a:gd name="connsiteX152" fmla="*/ 3425352 w 3543300"/>
                  <a:gd name="connsiteY152" fmla="*/ 898661 h 2660499"/>
                  <a:gd name="connsiteX153" fmla="*/ 3445818 w 3543300"/>
                  <a:gd name="connsiteY153" fmla="*/ 926005 h 2660499"/>
                  <a:gd name="connsiteX154" fmla="*/ 3438277 w 3543300"/>
                  <a:gd name="connsiteY154" fmla="*/ 953349 h 2660499"/>
                  <a:gd name="connsiteX155" fmla="*/ 3447433 w 3543300"/>
                  <a:gd name="connsiteY155" fmla="*/ 983911 h 2660499"/>
                  <a:gd name="connsiteX156" fmla="*/ 3447433 w 3543300"/>
                  <a:gd name="connsiteY156" fmla="*/ 1005357 h 2660499"/>
                  <a:gd name="connsiteX157" fmla="*/ 3456050 w 3543300"/>
                  <a:gd name="connsiteY157" fmla="*/ 1019298 h 2660499"/>
                  <a:gd name="connsiteX158" fmla="*/ 3437739 w 3543300"/>
                  <a:gd name="connsiteY158" fmla="*/ 1038600 h 2660499"/>
                  <a:gd name="connsiteX159" fmla="*/ 3447433 w 3543300"/>
                  <a:gd name="connsiteY159" fmla="*/ 1054685 h 2660499"/>
                  <a:gd name="connsiteX160" fmla="*/ 3454435 w 3543300"/>
                  <a:gd name="connsiteY160" fmla="*/ 1082565 h 2660499"/>
                  <a:gd name="connsiteX161" fmla="*/ 3468438 w 3543300"/>
                  <a:gd name="connsiteY161" fmla="*/ 1102939 h 2660499"/>
                  <a:gd name="connsiteX162" fmla="*/ 3475439 w 3543300"/>
                  <a:gd name="connsiteY162" fmla="*/ 1136718 h 2660499"/>
                  <a:gd name="connsiteX163" fmla="*/ 3498059 w 3543300"/>
                  <a:gd name="connsiteY163" fmla="*/ 1140471 h 2660499"/>
                  <a:gd name="connsiteX164" fmla="*/ 3519064 w 3543300"/>
                  <a:gd name="connsiteY164" fmla="*/ 1131892 h 2660499"/>
                  <a:gd name="connsiteX165" fmla="*/ 3534683 w 3543300"/>
                  <a:gd name="connsiteY165" fmla="*/ 1143688 h 2660499"/>
                  <a:gd name="connsiteX166" fmla="*/ 3542761 w 3543300"/>
                  <a:gd name="connsiteY166" fmla="*/ 1178539 h 2660499"/>
                  <a:gd name="connsiteX167" fmla="*/ 3543300 w 3543300"/>
                  <a:gd name="connsiteY167" fmla="*/ 1215534 h 2660499"/>
                  <a:gd name="connsiteX168" fmla="*/ 3527143 w 3543300"/>
                  <a:gd name="connsiteY168" fmla="*/ 1240198 h 2660499"/>
                  <a:gd name="connsiteX169" fmla="*/ 3510447 w 3543300"/>
                  <a:gd name="connsiteY169" fmla="*/ 1247704 h 2660499"/>
                  <a:gd name="connsiteX170" fmla="*/ 3486211 w 3543300"/>
                  <a:gd name="connsiteY170" fmla="*/ 1246632 h 2660499"/>
                  <a:gd name="connsiteX171" fmla="*/ 3478671 w 3543300"/>
                  <a:gd name="connsiteY171" fmla="*/ 1221968 h 2660499"/>
                  <a:gd name="connsiteX172" fmla="*/ 3450665 w 3543300"/>
                  <a:gd name="connsiteY172" fmla="*/ 1230547 h 2660499"/>
                  <a:gd name="connsiteX173" fmla="*/ 3409194 w 3543300"/>
                  <a:gd name="connsiteY173" fmla="*/ 1230011 h 2660499"/>
                  <a:gd name="connsiteX174" fmla="*/ 3398961 w 3543300"/>
                  <a:gd name="connsiteY174" fmla="*/ 1220896 h 2660499"/>
                  <a:gd name="connsiteX175" fmla="*/ 3365031 w 3543300"/>
                  <a:gd name="connsiteY175" fmla="*/ 1226794 h 2660499"/>
                  <a:gd name="connsiteX176" fmla="*/ 3366647 w 3543300"/>
                  <a:gd name="connsiteY176" fmla="*/ 1201058 h 2660499"/>
                  <a:gd name="connsiteX177" fmla="*/ 3403808 w 3543300"/>
                  <a:gd name="connsiteY177" fmla="*/ 1131892 h 2660499"/>
                  <a:gd name="connsiteX178" fmla="*/ 3422120 w 3543300"/>
                  <a:gd name="connsiteY178" fmla="*/ 1078812 h 2660499"/>
                  <a:gd name="connsiteX179" fmla="*/ 3410271 w 3543300"/>
                  <a:gd name="connsiteY179" fmla="*/ 1045034 h 2660499"/>
                  <a:gd name="connsiteX180" fmla="*/ 3386035 w 3543300"/>
                  <a:gd name="connsiteY180" fmla="*/ 1052004 h 2660499"/>
                  <a:gd name="connsiteX181" fmla="*/ 3359107 w 3543300"/>
                  <a:gd name="connsiteY181" fmla="*/ 1082565 h 2660499"/>
                  <a:gd name="connsiteX182" fmla="*/ 3326253 w 3543300"/>
                  <a:gd name="connsiteY182" fmla="*/ 1104548 h 2660499"/>
                  <a:gd name="connsiteX183" fmla="*/ 3290707 w 3543300"/>
                  <a:gd name="connsiteY183" fmla="*/ 1114735 h 2660499"/>
                  <a:gd name="connsiteX184" fmla="*/ 3257315 w 3543300"/>
                  <a:gd name="connsiteY184" fmla="*/ 1106693 h 2660499"/>
                  <a:gd name="connsiteX185" fmla="*/ 3218538 w 3543300"/>
                  <a:gd name="connsiteY185" fmla="*/ 1106693 h 2660499"/>
                  <a:gd name="connsiteX186" fmla="*/ 3199149 w 3543300"/>
                  <a:gd name="connsiteY186" fmla="*/ 1100259 h 2660499"/>
                  <a:gd name="connsiteX187" fmla="*/ 3177606 w 3543300"/>
                  <a:gd name="connsiteY187" fmla="*/ 1098650 h 2660499"/>
                  <a:gd name="connsiteX188" fmla="*/ 3153909 w 3543300"/>
                  <a:gd name="connsiteY188" fmla="*/ 1097042 h 2660499"/>
                  <a:gd name="connsiteX189" fmla="*/ 3128057 w 3543300"/>
                  <a:gd name="connsiteY189" fmla="*/ 1107765 h 2660499"/>
                  <a:gd name="connsiteX190" fmla="*/ 3117824 w 3543300"/>
                  <a:gd name="connsiteY190" fmla="*/ 1124386 h 2660499"/>
                  <a:gd name="connsiteX191" fmla="*/ 3125903 w 3543300"/>
                  <a:gd name="connsiteY191" fmla="*/ 1151194 h 2660499"/>
                  <a:gd name="connsiteX192" fmla="*/ 3163064 w 3543300"/>
                  <a:gd name="connsiteY192" fmla="*/ 1132429 h 2660499"/>
                  <a:gd name="connsiteX193" fmla="*/ 3190532 w 3543300"/>
                  <a:gd name="connsiteY193" fmla="*/ 1143688 h 2660499"/>
                  <a:gd name="connsiteX194" fmla="*/ 3205612 w 3543300"/>
                  <a:gd name="connsiteY194" fmla="*/ 1168888 h 2660499"/>
                  <a:gd name="connsiteX195" fmla="*/ 3205073 w 3543300"/>
                  <a:gd name="connsiteY195" fmla="*/ 1193015 h 2660499"/>
                  <a:gd name="connsiteX196" fmla="*/ 3177606 w 3543300"/>
                  <a:gd name="connsiteY196" fmla="*/ 1195160 h 2660499"/>
                  <a:gd name="connsiteX197" fmla="*/ 3172759 w 3543300"/>
                  <a:gd name="connsiteY197" fmla="*/ 1213926 h 2660499"/>
                  <a:gd name="connsiteX198" fmla="*/ 3195379 w 3543300"/>
                  <a:gd name="connsiteY198" fmla="*/ 1239662 h 2660499"/>
                  <a:gd name="connsiteX199" fmla="*/ 3198611 w 3543300"/>
                  <a:gd name="connsiteY199" fmla="*/ 1263789 h 2660499"/>
                  <a:gd name="connsiteX200" fmla="*/ 3245467 w 3543300"/>
                  <a:gd name="connsiteY200" fmla="*/ 1244487 h 2660499"/>
                  <a:gd name="connsiteX201" fmla="*/ 3282629 w 3543300"/>
                  <a:gd name="connsiteY201" fmla="*/ 1291133 h 2660499"/>
                  <a:gd name="connsiteX202" fmla="*/ 3299324 w 3543300"/>
                  <a:gd name="connsiteY202" fmla="*/ 1259500 h 2660499"/>
                  <a:gd name="connsiteX203" fmla="*/ 3324638 w 3543300"/>
                  <a:gd name="connsiteY203" fmla="*/ 1253066 h 2660499"/>
                  <a:gd name="connsiteX204" fmla="*/ 3332716 w 3543300"/>
                  <a:gd name="connsiteY204" fmla="*/ 1302929 h 2660499"/>
                  <a:gd name="connsiteX205" fmla="*/ 3282629 w 3543300"/>
                  <a:gd name="connsiteY205" fmla="*/ 1335099 h 2660499"/>
                  <a:gd name="connsiteX206" fmla="*/ 3195379 w 3543300"/>
                  <a:gd name="connsiteY206" fmla="*/ 1373703 h 2660499"/>
                  <a:gd name="connsiteX207" fmla="*/ 3166296 w 3543300"/>
                  <a:gd name="connsiteY207" fmla="*/ 1405337 h 2660499"/>
                  <a:gd name="connsiteX208" fmla="*/ 3142060 w 3543300"/>
                  <a:gd name="connsiteY208" fmla="*/ 1388179 h 2660499"/>
                  <a:gd name="connsiteX209" fmla="*/ 3138828 w 3543300"/>
                  <a:gd name="connsiteY209" fmla="*/ 1373167 h 2660499"/>
                  <a:gd name="connsiteX210" fmla="*/ 3189455 w 3543300"/>
                  <a:gd name="connsiteY210" fmla="*/ 1329737 h 2660499"/>
                  <a:gd name="connsiteX211" fmla="*/ 3174913 w 3543300"/>
                  <a:gd name="connsiteY211" fmla="*/ 1318478 h 2660499"/>
                  <a:gd name="connsiteX212" fmla="*/ 3040269 w 3543300"/>
                  <a:gd name="connsiteY212" fmla="*/ 1390860 h 2660499"/>
                  <a:gd name="connsiteX213" fmla="*/ 3012801 w 3543300"/>
                  <a:gd name="connsiteY213" fmla="*/ 1411771 h 2660499"/>
                  <a:gd name="connsiteX214" fmla="*/ 3005261 w 3543300"/>
                  <a:gd name="connsiteY214" fmla="*/ 1440724 h 2660499"/>
                  <a:gd name="connsiteX215" fmla="*/ 3012801 w 3543300"/>
                  <a:gd name="connsiteY215" fmla="*/ 1464851 h 2660499"/>
                  <a:gd name="connsiteX216" fmla="*/ 3029497 w 3543300"/>
                  <a:gd name="connsiteY216" fmla="*/ 1484153 h 2660499"/>
                  <a:gd name="connsiteX217" fmla="*/ 3017649 w 3543300"/>
                  <a:gd name="connsiteY217" fmla="*/ 1491123 h 2660499"/>
                  <a:gd name="connsiteX218" fmla="*/ 2982641 w 3543300"/>
                  <a:gd name="connsiteY218" fmla="*/ 1476647 h 2660499"/>
                  <a:gd name="connsiteX219" fmla="*/ 2976178 w 3543300"/>
                  <a:gd name="connsiteY219" fmla="*/ 1500774 h 2660499"/>
                  <a:gd name="connsiteX220" fmla="*/ 2921243 w 3543300"/>
                  <a:gd name="connsiteY220" fmla="*/ 1526510 h 2660499"/>
                  <a:gd name="connsiteX221" fmla="*/ 2864154 w 3543300"/>
                  <a:gd name="connsiteY221" fmla="*/ 1611224 h 2660499"/>
                  <a:gd name="connsiteX222" fmla="*/ 2835609 w 3543300"/>
                  <a:gd name="connsiteY222" fmla="*/ 1634279 h 2660499"/>
                  <a:gd name="connsiteX223" fmla="*/ 2854460 w 3543300"/>
                  <a:gd name="connsiteY223" fmla="*/ 1651436 h 2660499"/>
                  <a:gd name="connsiteX224" fmla="*/ 2856614 w 3543300"/>
                  <a:gd name="connsiteY224" fmla="*/ 1678781 h 2660499"/>
                  <a:gd name="connsiteX225" fmla="*/ 2847997 w 3543300"/>
                  <a:gd name="connsiteY225" fmla="*/ 1694866 h 2660499"/>
                  <a:gd name="connsiteX226" fmla="*/ 2844765 w 3543300"/>
                  <a:gd name="connsiteY226" fmla="*/ 1708270 h 2660499"/>
                  <a:gd name="connsiteX227" fmla="*/ 2819452 w 3543300"/>
                  <a:gd name="connsiteY227" fmla="*/ 1732397 h 2660499"/>
                  <a:gd name="connsiteX228" fmla="*/ 2810835 w 3543300"/>
                  <a:gd name="connsiteY228" fmla="*/ 1751699 h 2660499"/>
                  <a:gd name="connsiteX229" fmla="*/ 2786599 w 3543300"/>
                  <a:gd name="connsiteY229" fmla="*/ 1760814 h 2660499"/>
                  <a:gd name="connsiteX230" fmla="*/ 2740281 w 3543300"/>
                  <a:gd name="connsiteY230" fmla="*/ 1801026 h 2660499"/>
                  <a:gd name="connsiteX231" fmla="*/ 2691809 w 3543300"/>
                  <a:gd name="connsiteY231" fmla="*/ 1832124 h 2660499"/>
                  <a:gd name="connsiteX232" fmla="*/ 2679961 w 3543300"/>
                  <a:gd name="connsiteY232" fmla="*/ 1903970 h 2660499"/>
                  <a:gd name="connsiteX233" fmla="*/ 2690194 w 3543300"/>
                  <a:gd name="connsiteY233" fmla="*/ 1941502 h 2660499"/>
                  <a:gd name="connsiteX234" fmla="*/ 2709044 w 3543300"/>
                  <a:gd name="connsiteY234" fmla="*/ 1972063 h 2660499"/>
                  <a:gd name="connsiteX235" fmla="*/ 2723585 w 3543300"/>
                  <a:gd name="connsiteY235" fmla="*/ 2021390 h 2660499"/>
                  <a:gd name="connsiteX236" fmla="*/ 2721970 w 3543300"/>
                  <a:gd name="connsiteY236" fmla="*/ 2064820 h 2660499"/>
                  <a:gd name="connsiteX237" fmla="*/ 2712275 w 3543300"/>
                  <a:gd name="connsiteY237" fmla="*/ 2087875 h 2660499"/>
                  <a:gd name="connsiteX238" fmla="*/ 2686424 w 3543300"/>
                  <a:gd name="connsiteY238" fmla="*/ 2093773 h 2660499"/>
                  <a:gd name="connsiteX239" fmla="*/ 2633643 w 3543300"/>
                  <a:gd name="connsiteY239" fmla="*/ 2010131 h 2660499"/>
                  <a:gd name="connsiteX240" fmla="*/ 2631489 w 3543300"/>
                  <a:gd name="connsiteY240" fmla="*/ 1984931 h 2660499"/>
                  <a:gd name="connsiteX241" fmla="*/ 2639567 w 3543300"/>
                  <a:gd name="connsiteY241" fmla="*/ 1965629 h 2660499"/>
                  <a:gd name="connsiteX242" fmla="*/ 2620717 w 3543300"/>
                  <a:gd name="connsiteY242" fmla="*/ 1947400 h 2660499"/>
                  <a:gd name="connsiteX243" fmla="*/ 2599174 w 3543300"/>
                  <a:gd name="connsiteY243" fmla="*/ 1930242 h 2660499"/>
                  <a:gd name="connsiteX244" fmla="*/ 2501153 w 3543300"/>
                  <a:gd name="connsiteY244" fmla="*/ 1913621 h 2660499"/>
                  <a:gd name="connsiteX245" fmla="*/ 2444602 w 3543300"/>
                  <a:gd name="connsiteY245" fmla="*/ 1918447 h 2660499"/>
                  <a:gd name="connsiteX246" fmla="*/ 2402593 w 3543300"/>
                  <a:gd name="connsiteY246" fmla="*/ 1940966 h 2660499"/>
                  <a:gd name="connsiteX247" fmla="*/ 2364893 w 3543300"/>
                  <a:gd name="connsiteY247" fmla="*/ 1933459 h 2660499"/>
                  <a:gd name="connsiteX248" fmla="*/ 2314805 w 3543300"/>
                  <a:gd name="connsiteY248" fmla="*/ 1917374 h 2660499"/>
                  <a:gd name="connsiteX249" fmla="*/ 2262025 w 3543300"/>
                  <a:gd name="connsiteY249" fmla="*/ 1939357 h 2660499"/>
                  <a:gd name="connsiteX250" fmla="*/ 2219477 w 3543300"/>
                  <a:gd name="connsiteY250" fmla="*/ 1966701 h 2660499"/>
                  <a:gd name="connsiteX251" fmla="*/ 2184470 w 3543300"/>
                  <a:gd name="connsiteY251" fmla="*/ 2011739 h 2660499"/>
                  <a:gd name="connsiteX252" fmla="*/ 2183931 w 3543300"/>
                  <a:gd name="connsiteY252" fmla="*/ 2059994 h 2660499"/>
                  <a:gd name="connsiteX253" fmla="*/ 2192010 w 3543300"/>
                  <a:gd name="connsiteY253" fmla="*/ 2074471 h 2660499"/>
                  <a:gd name="connsiteX254" fmla="*/ 2184470 w 3543300"/>
                  <a:gd name="connsiteY254" fmla="*/ 2089483 h 2660499"/>
                  <a:gd name="connsiteX255" fmla="*/ 2177468 w 3543300"/>
                  <a:gd name="connsiteY255" fmla="*/ 2111466 h 2660499"/>
                  <a:gd name="connsiteX256" fmla="*/ 2181238 w 3543300"/>
                  <a:gd name="connsiteY256" fmla="*/ 2132377 h 2660499"/>
                  <a:gd name="connsiteX257" fmla="*/ 2174775 w 3543300"/>
                  <a:gd name="connsiteY257" fmla="*/ 2153823 h 2660499"/>
                  <a:gd name="connsiteX258" fmla="*/ 2171544 w 3543300"/>
                  <a:gd name="connsiteY258" fmla="*/ 2181168 h 2660499"/>
                  <a:gd name="connsiteX259" fmla="*/ 2180699 w 3543300"/>
                  <a:gd name="connsiteY259" fmla="*/ 2206903 h 2660499"/>
                  <a:gd name="connsiteX260" fmla="*/ 2185547 w 3543300"/>
                  <a:gd name="connsiteY260" fmla="*/ 2235320 h 2660499"/>
                  <a:gd name="connsiteX261" fmla="*/ 2204935 w 3543300"/>
                  <a:gd name="connsiteY261" fmla="*/ 2273924 h 2660499"/>
                  <a:gd name="connsiteX262" fmla="*/ 2211937 w 3543300"/>
                  <a:gd name="connsiteY262" fmla="*/ 2295371 h 2660499"/>
                  <a:gd name="connsiteX263" fmla="*/ 2234019 w 3543300"/>
                  <a:gd name="connsiteY263" fmla="*/ 2308239 h 2660499"/>
                  <a:gd name="connsiteX264" fmla="*/ 2253946 w 3543300"/>
                  <a:gd name="connsiteY264" fmla="*/ 2299660 h 2660499"/>
                  <a:gd name="connsiteX265" fmla="*/ 2269565 w 3543300"/>
                  <a:gd name="connsiteY265" fmla="*/ 2309847 h 2660499"/>
                  <a:gd name="connsiteX266" fmla="*/ 2295416 w 3543300"/>
                  <a:gd name="connsiteY266" fmla="*/ 2314136 h 2660499"/>
                  <a:gd name="connsiteX267" fmla="*/ 2316960 w 3543300"/>
                  <a:gd name="connsiteY267" fmla="*/ 2304486 h 2660499"/>
                  <a:gd name="connsiteX268" fmla="*/ 2343888 w 3543300"/>
                  <a:gd name="connsiteY268" fmla="*/ 2300196 h 2660499"/>
                  <a:gd name="connsiteX269" fmla="*/ 2374587 w 3543300"/>
                  <a:gd name="connsiteY269" fmla="*/ 2285720 h 2660499"/>
                  <a:gd name="connsiteX270" fmla="*/ 2391283 w 3543300"/>
                  <a:gd name="connsiteY270" fmla="*/ 2259448 h 2660499"/>
                  <a:gd name="connsiteX271" fmla="*/ 2400978 w 3543300"/>
                  <a:gd name="connsiteY271" fmla="*/ 2230495 h 2660499"/>
                  <a:gd name="connsiteX272" fmla="*/ 2421982 w 3543300"/>
                  <a:gd name="connsiteY272" fmla="*/ 2217627 h 2660499"/>
                  <a:gd name="connsiteX273" fmla="*/ 2445680 w 3543300"/>
                  <a:gd name="connsiteY273" fmla="*/ 2214946 h 2660499"/>
                  <a:gd name="connsiteX274" fmla="*/ 2460221 w 3543300"/>
                  <a:gd name="connsiteY274" fmla="*/ 2202078 h 2660499"/>
                  <a:gd name="connsiteX275" fmla="*/ 2486073 w 3543300"/>
                  <a:gd name="connsiteY275" fmla="*/ 2200469 h 2660499"/>
                  <a:gd name="connsiteX276" fmla="*/ 2508693 w 3543300"/>
                  <a:gd name="connsiteY276" fmla="*/ 2203150 h 2660499"/>
                  <a:gd name="connsiteX277" fmla="*/ 2513540 w 3543300"/>
                  <a:gd name="connsiteY277" fmla="*/ 2225669 h 2660499"/>
                  <a:gd name="connsiteX278" fmla="*/ 2488227 w 3543300"/>
                  <a:gd name="connsiteY278" fmla="*/ 2280358 h 2660499"/>
                  <a:gd name="connsiteX279" fmla="*/ 2486073 w 3543300"/>
                  <a:gd name="connsiteY279" fmla="*/ 2296443 h 2660499"/>
                  <a:gd name="connsiteX280" fmla="*/ 2483380 w 3543300"/>
                  <a:gd name="connsiteY280" fmla="*/ 2313064 h 2660499"/>
                  <a:gd name="connsiteX281" fmla="*/ 2473686 w 3543300"/>
                  <a:gd name="connsiteY281" fmla="*/ 2330758 h 2660499"/>
                  <a:gd name="connsiteX282" fmla="*/ 2463991 w 3543300"/>
                  <a:gd name="connsiteY282" fmla="*/ 2375795 h 2660499"/>
                  <a:gd name="connsiteX283" fmla="*/ 2480148 w 3543300"/>
                  <a:gd name="connsiteY283" fmla="*/ 2381693 h 2660499"/>
                  <a:gd name="connsiteX284" fmla="*/ 2530236 w 3543300"/>
                  <a:gd name="connsiteY284" fmla="*/ 2376868 h 2660499"/>
                  <a:gd name="connsiteX285" fmla="*/ 2568475 w 3543300"/>
                  <a:gd name="connsiteY285" fmla="*/ 2374187 h 2660499"/>
                  <a:gd name="connsiteX286" fmla="*/ 2595943 w 3543300"/>
                  <a:gd name="connsiteY286" fmla="*/ 2382229 h 2660499"/>
                  <a:gd name="connsiteX287" fmla="*/ 2594865 w 3543300"/>
                  <a:gd name="connsiteY287" fmla="*/ 2401531 h 2660499"/>
                  <a:gd name="connsiteX288" fmla="*/ 2615331 w 3543300"/>
                  <a:gd name="connsiteY288" fmla="*/ 2398314 h 2660499"/>
                  <a:gd name="connsiteX289" fmla="*/ 2623410 w 3543300"/>
                  <a:gd name="connsiteY289" fmla="*/ 2413863 h 2660499"/>
                  <a:gd name="connsiteX290" fmla="*/ 2627180 w 3543300"/>
                  <a:gd name="connsiteY290" fmla="*/ 2432093 h 2660499"/>
                  <a:gd name="connsiteX291" fmla="*/ 2625564 w 3543300"/>
                  <a:gd name="connsiteY291" fmla="*/ 2443352 h 2660499"/>
                  <a:gd name="connsiteX292" fmla="*/ 2615331 w 3543300"/>
                  <a:gd name="connsiteY292" fmla="*/ 2451395 h 2660499"/>
                  <a:gd name="connsiteX293" fmla="*/ 2619101 w 3543300"/>
                  <a:gd name="connsiteY293" fmla="*/ 2467480 h 2660499"/>
                  <a:gd name="connsiteX294" fmla="*/ 2617486 w 3543300"/>
                  <a:gd name="connsiteY294" fmla="*/ 2481956 h 2660499"/>
                  <a:gd name="connsiteX295" fmla="*/ 2614254 w 3543300"/>
                  <a:gd name="connsiteY295" fmla="*/ 2500722 h 2660499"/>
                  <a:gd name="connsiteX296" fmla="*/ 2613716 w 3543300"/>
                  <a:gd name="connsiteY296" fmla="*/ 2515198 h 2660499"/>
                  <a:gd name="connsiteX297" fmla="*/ 2621794 w 3543300"/>
                  <a:gd name="connsiteY297" fmla="*/ 2523777 h 2660499"/>
                  <a:gd name="connsiteX298" fmla="*/ 2613716 w 3543300"/>
                  <a:gd name="connsiteY298" fmla="*/ 2530211 h 2660499"/>
                  <a:gd name="connsiteX299" fmla="*/ 2633104 w 3543300"/>
                  <a:gd name="connsiteY299" fmla="*/ 2555947 h 2660499"/>
                  <a:gd name="connsiteX300" fmla="*/ 2644953 w 3543300"/>
                  <a:gd name="connsiteY300" fmla="*/ 2561845 h 2660499"/>
                  <a:gd name="connsiteX301" fmla="*/ 2649800 w 3543300"/>
                  <a:gd name="connsiteY301" fmla="*/ 2566670 h 2660499"/>
                  <a:gd name="connsiteX302" fmla="*/ 2672421 w 3543300"/>
                  <a:gd name="connsiteY302" fmla="*/ 2589725 h 2660499"/>
                  <a:gd name="connsiteX303" fmla="*/ 2695041 w 3543300"/>
                  <a:gd name="connsiteY303" fmla="*/ 2589189 h 2660499"/>
                  <a:gd name="connsiteX304" fmla="*/ 2712814 w 3543300"/>
                  <a:gd name="connsiteY304" fmla="*/ 2582755 h 2660499"/>
                  <a:gd name="connsiteX305" fmla="*/ 2728971 w 3543300"/>
                  <a:gd name="connsiteY305" fmla="*/ 2571496 h 2660499"/>
                  <a:gd name="connsiteX306" fmla="*/ 2748360 w 3543300"/>
                  <a:gd name="connsiteY306" fmla="*/ 2571496 h 2660499"/>
                  <a:gd name="connsiteX307" fmla="*/ 2762363 w 3543300"/>
                  <a:gd name="connsiteY307" fmla="*/ 2578466 h 2660499"/>
                  <a:gd name="connsiteX308" fmla="*/ 2775827 w 3543300"/>
                  <a:gd name="connsiteY308" fmla="*/ 2579538 h 2660499"/>
                  <a:gd name="connsiteX309" fmla="*/ 2785522 w 3543300"/>
                  <a:gd name="connsiteY309" fmla="*/ 2589725 h 2660499"/>
                  <a:gd name="connsiteX310" fmla="*/ 2795216 w 3543300"/>
                  <a:gd name="connsiteY310" fmla="*/ 2594551 h 2660499"/>
                  <a:gd name="connsiteX311" fmla="*/ 2796832 w 3543300"/>
                  <a:gd name="connsiteY311" fmla="*/ 2608491 h 2660499"/>
                  <a:gd name="connsiteX312" fmla="*/ 2805988 w 3543300"/>
                  <a:gd name="connsiteY312" fmla="*/ 2620287 h 2660499"/>
                  <a:gd name="connsiteX313" fmla="*/ 2812451 w 3543300"/>
                  <a:gd name="connsiteY313" fmla="*/ 2639589 h 2660499"/>
                  <a:gd name="connsiteX314" fmla="*/ 2809758 w 3543300"/>
                  <a:gd name="connsiteY314" fmla="*/ 2647631 h 2660499"/>
                  <a:gd name="connsiteX315" fmla="*/ 2804911 w 3543300"/>
                  <a:gd name="connsiteY315" fmla="*/ 2656746 h 2660499"/>
                  <a:gd name="connsiteX316" fmla="*/ 2797909 w 3543300"/>
                  <a:gd name="connsiteY316" fmla="*/ 2660499 h 2660499"/>
                  <a:gd name="connsiteX317" fmla="*/ 2777443 w 3543300"/>
                  <a:gd name="connsiteY317" fmla="*/ 2651921 h 2660499"/>
                  <a:gd name="connsiteX318" fmla="*/ 2773673 w 3543300"/>
                  <a:gd name="connsiteY318" fmla="*/ 2639053 h 2660499"/>
                  <a:gd name="connsiteX319" fmla="*/ 2764517 w 3543300"/>
                  <a:gd name="connsiteY319" fmla="*/ 2629938 h 2660499"/>
                  <a:gd name="connsiteX320" fmla="*/ 2763979 w 3543300"/>
                  <a:gd name="connsiteY320" fmla="*/ 2618678 h 2660499"/>
                  <a:gd name="connsiteX321" fmla="*/ 2770442 w 3543300"/>
                  <a:gd name="connsiteY321" fmla="*/ 2610636 h 2660499"/>
                  <a:gd name="connsiteX322" fmla="*/ 2767210 w 3543300"/>
                  <a:gd name="connsiteY322" fmla="*/ 2600449 h 2660499"/>
                  <a:gd name="connsiteX323" fmla="*/ 2751591 w 3543300"/>
                  <a:gd name="connsiteY323" fmla="*/ 2599376 h 2660499"/>
                  <a:gd name="connsiteX324" fmla="*/ 2732203 w 3543300"/>
                  <a:gd name="connsiteY324" fmla="*/ 2589725 h 2660499"/>
                  <a:gd name="connsiteX325" fmla="*/ 2717661 w 3543300"/>
                  <a:gd name="connsiteY325" fmla="*/ 2605810 h 2660499"/>
                  <a:gd name="connsiteX326" fmla="*/ 2709582 w 3543300"/>
                  <a:gd name="connsiteY326" fmla="*/ 2619751 h 2660499"/>
                  <a:gd name="connsiteX327" fmla="*/ 2697734 w 3543300"/>
                  <a:gd name="connsiteY327" fmla="*/ 2626185 h 2660499"/>
                  <a:gd name="connsiteX328" fmla="*/ 2709044 w 3543300"/>
                  <a:gd name="connsiteY328" fmla="*/ 2641197 h 2660499"/>
                  <a:gd name="connsiteX329" fmla="*/ 2699888 w 3543300"/>
                  <a:gd name="connsiteY329" fmla="*/ 2652457 h 2660499"/>
                  <a:gd name="connsiteX330" fmla="*/ 2671882 w 3543300"/>
                  <a:gd name="connsiteY330" fmla="*/ 2655138 h 2660499"/>
                  <a:gd name="connsiteX331" fmla="*/ 2662188 w 3543300"/>
                  <a:gd name="connsiteY331" fmla="*/ 2639053 h 2660499"/>
                  <a:gd name="connsiteX332" fmla="*/ 2643337 w 3543300"/>
                  <a:gd name="connsiteY332" fmla="*/ 2632619 h 2660499"/>
                  <a:gd name="connsiteX333" fmla="*/ 2623949 w 3543300"/>
                  <a:gd name="connsiteY333" fmla="*/ 2631546 h 2660499"/>
                  <a:gd name="connsiteX334" fmla="*/ 2611023 w 3543300"/>
                  <a:gd name="connsiteY334" fmla="*/ 2629938 h 2660499"/>
                  <a:gd name="connsiteX335" fmla="*/ 2604560 w 3543300"/>
                  <a:gd name="connsiteY335" fmla="*/ 2609027 h 2660499"/>
                  <a:gd name="connsiteX336" fmla="*/ 2598097 w 3543300"/>
                  <a:gd name="connsiteY336" fmla="*/ 2592406 h 2660499"/>
                  <a:gd name="connsiteX337" fmla="*/ 2592711 w 3543300"/>
                  <a:gd name="connsiteY337" fmla="*/ 2584900 h 2660499"/>
                  <a:gd name="connsiteX338" fmla="*/ 2586248 w 3543300"/>
                  <a:gd name="connsiteY338" fmla="*/ 2573104 h 2660499"/>
                  <a:gd name="connsiteX339" fmla="*/ 2577092 w 3543300"/>
                  <a:gd name="connsiteY339" fmla="*/ 2573640 h 2660499"/>
                  <a:gd name="connsiteX340" fmla="*/ 2570091 w 3543300"/>
                  <a:gd name="connsiteY340" fmla="*/ 2577930 h 2660499"/>
                  <a:gd name="connsiteX341" fmla="*/ 2557704 w 3543300"/>
                  <a:gd name="connsiteY341" fmla="*/ 2574713 h 2660499"/>
                  <a:gd name="connsiteX342" fmla="*/ 2550702 w 3543300"/>
                  <a:gd name="connsiteY342" fmla="*/ 2568279 h 2660499"/>
                  <a:gd name="connsiteX343" fmla="*/ 2538315 w 3543300"/>
                  <a:gd name="connsiteY343" fmla="*/ 2553802 h 2660499"/>
                  <a:gd name="connsiteX344" fmla="*/ 2536160 w 3543300"/>
                  <a:gd name="connsiteY344" fmla="*/ 2538254 h 2660499"/>
                  <a:gd name="connsiteX345" fmla="*/ 2538315 w 3543300"/>
                  <a:gd name="connsiteY345" fmla="*/ 2524849 h 2660499"/>
                  <a:gd name="connsiteX346" fmla="*/ 2527005 w 3543300"/>
                  <a:gd name="connsiteY346" fmla="*/ 2518415 h 2660499"/>
                  <a:gd name="connsiteX347" fmla="*/ 2515695 w 3543300"/>
                  <a:gd name="connsiteY347" fmla="*/ 2502330 h 2660499"/>
                  <a:gd name="connsiteX348" fmla="*/ 2502230 w 3543300"/>
                  <a:gd name="connsiteY348" fmla="*/ 2493216 h 2660499"/>
                  <a:gd name="connsiteX349" fmla="*/ 2484457 w 3543300"/>
                  <a:gd name="connsiteY349" fmla="*/ 2481956 h 2660499"/>
                  <a:gd name="connsiteX350" fmla="*/ 2461837 w 3543300"/>
                  <a:gd name="connsiteY350" fmla="*/ 2477131 h 2660499"/>
                  <a:gd name="connsiteX351" fmla="*/ 2434908 w 3543300"/>
                  <a:gd name="connsiteY351" fmla="*/ 2471769 h 2660499"/>
                  <a:gd name="connsiteX352" fmla="*/ 2411749 w 3543300"/>
                  <a:gd name="connsiteY352" fmla="*/ 2465335 h 2660499"/>
                  <a:gd name="connsiteX353" fmla="*/ 2404209 w 3543300"/>
                  <a:gd name="connsiteY353" fmla="*/ 2453003 h 2660499"/>
                  <a:gd name="connsiteX354" fmla="*/ 2384282 w 3543300"/>
                  <a:gd name="connsiteY354" fmla="*/ 2457829 h 2660499"/>
                  <a:gd name="connsiteX355" fmla="*/ 2362200 w 3543300"/>
                  <a:gd name="connsiteY355" fmla="*/ 2452467 h 2660499"/>
                  <a:gd name="connsiteX356" fmla="*/ 2340657 w 3543300"/>
                  <a:gd name="connsiteY356" fmla="*/ 2432093 h 2660499"/>
                  <a:gd name="connsiteX357" fmla="*/ 2322884 w 3543300"/>
                  <a:gd name="connsiteY357" fmla="*/ 2412791 h 2660499"/>
                  <a:gd name="connsiteX358" fmla="*/ 2310497 w 3543300"/>
                  <a:gd name="connsiteY358" fmla="*/ 2403140 h 2660499"/>
                  <a:gd name="connsiteX359" fmla="*/ 2286261 w 3543300"/>
                  <a:gd name="connsiteY359" fmla="*/ 2389736 h 2660499"/>
                  <a:gd name="connsiteX360" fmla="*/ 2278182 w 3543300"/>
                  <a:gd name="connsiteY360" fmla="*/ 2383302 h 2660499"/>
                  <a:gd name="connsiteX361" fmla="*/ 2263640 w 3543300"/>
                  <a:gd name="connsiteY361" fmla="*/ 2380085 h 2660499"/>
                  <a:gd name="connsiteX362" fmla="*/ 2240482 w 3543300"/>
                  <a:gd name="connsiteY362" fmla="*/ 2389736 h 2660499"/>
                  <a:gd name="connsiteX363" fmla="*/ 2230787 w 3543300"/>
                  <a:gd name="connsiteY363" fmla="*/ 2396706 h 2660499"/>
                  <a:gd name="connsiteX364" fmla="*/ 2216246 w 3543300"/>
                  <a:gd name="connsiteY364" fmla="*/ 2405821 h 2660499"/>
                  <a:gd name="connsiteX365" fmla="*/ 2173159 w 3543300"/>
                  <a:gd name="connsiteY365" fmla="*/ 2380085 h 2660499"/>
                  <a:gd name="connsiteX366" fmla="*/ 2142461 w 3543300"/>
                  <a:gd name="connsiteY366" fmla="*/ 2378476 h 2660499"/>
                  <a:gd name="connsiteX367" fmla="*/ 2120917 w 3543300"/>
                  <a:gd name="connsiteY367" fmla="*/ 2375259 h 2660499"/>
                  <a:gd name="connsiteX368" fmla="*/ 2078908 w 3543300"/>
                  <a:gd name="connsiteY368" fmla="*/ 2351668 h 2660499"/>
                  <a:gd name="connsiteX369" fmla="*/ 2030436 w 3543300"/>
                  <a:gd name="connsiteY369" fmla="*/ 2331830 h 2660499"/>
                  <a:gd name="connsiteX370" fmla="*/ 2011586 w 3543300"/>
                  <a:gd name="connsiteY370" fmla="*/ 2313064 h 2660499"/>
                  <a:gd name="connsiteX371" fmla="*/ 1980887 w 3543300"/>
                  <a:gd name="connsiteY371" fmla="*/ 2316281 h 2660499"/>
                  <a:gd name="connsiteX372" fmla="*/ 1962576 w 3543300"/>
                  <a:gd name="connsiteY372" fmla="*/ 2288401 h 2660499"/>
                  <a:gd name="connsiteX373" fmla="*/ 1910872 w 3543300"/>
                  <a:gd name="connsiteY373" fmla="*/ 2253014 h 2660499"/>
                  <a:gd name="connsiteX374" fmla="*/ 1914104 w 3543300"/>
                  <a:gd name="connsiteY374" fmla="*/ 2222452 h 2660499"/>
                  <a:gd name="connsiteX375" fmla="*/ 1917874 w 3543300"/>
                  <a:gd name="connsiteY375" fmla="*/ 2197252 h 2660499"/>
                  <a:gd name="connsiteX376" fmla="*/ 1910872 w 3543300"/>
                  <a:gd name="connsiteY376" fmla="*/ 2174197 h 2660499"/>
                  <a:gd name="connsiteX377" fmla="*/ 1888791 w 3543300"/>
                  <a:gd name="connsiteY377" fmla="*/ 2148998 h 2660499"/>
                  <a:gd name="connsiteX378" fmla="*/ 1872633 w 3543300"/>
                  <a:gd name="connsiteY378" fmla="*/ 2115219 h 2660499"/>
                  <a:gd name="connsiteX379" fmla="*/ 1839780 w 3543300"/>
                  <a:gd name="connsiteY379" fmla="*/ 2097526 h 2660499"/>
                  <a:gd name="connsiteX380" fmla="*/ 1823623 w 3543300"/>
                  <a:gd name="connsiteY380" fmla="*/ 2079296 h 2660499"/>
                  <a:gd name="connsiteX381" fmla="*/ 1804773 w 3543300"/>
                  <a:gd name="connsiteY381" fmla="*/ 2066428 h 2660499"/>
                  <a:gd name="connsiteX382" fmla="*/ 1813928 w 3543300"/>
                  <a:gd name="connsiteY382" fmla="*/ 2044445 h 2660499"/>
                  <a:gd name="connsiteX383" fmla="*/ 1769227 w 3543300"/>
                  <a:gd name="connsiteY383" fmla="*/ 2021926 h 2660499"/>
                  <a:gd name="connsiteX384" fmla="*/ 1761148 w 3543300"/>
                  <a:gd name="connsiteY384" fmla="*/ 1997799 h 2660499"/>
                  <a:gd name="connsiteX385" fmla="*/ 1743375 w 3543300"/>
                  <a:gd name="connsiteY385" fmla="*/ 1979569 h 2660499"/>
                  <a:gd name="connsiteX386" fmla="*/ 1723986 w 3543300"/>
                  <a:gd name="connsiteY386" fmla="*/ 1953834 h 2660499"/>
                  <a:gd name="connsiteX387" fmla="*/ 1711060 w 3543300"/>
                  <a:gd name="connsiteY387" fmla="*/ 1932923 h 2660499"/>
                  <a:gd name="connsiteX388" fmla="*/ 1693287 w 3543300"/>
                  <a:gd name="connsiteY388" fmla="*/ 1925417 h 2660499"/>
                  <a:gd name="connsiteX389" fmla="*/ 1689517 w 3543300"/>
                  <a:gd name="connsiteY389" fmla="*/ 1894855 h 2660499"/>
                  <a:gd name="connsiteX390" fmla="*/ 1673898 w 3543300"/>
                  <a:gd name="connsiteY390" fmla="*/ 1875017 h 2660499"/>
                  <a:gd name="connsiteX391" fmla="*/ 1670128 w 3543300"/>
                  <a:gd name="connsiteY391" fmla="*/ 1862149 h 2660499"/>
                  <a:gd name="connsiteX392" fmla="*/ 1648047 w 3543300"/>
                  <a:gd name="connsiteY392" fmla="*/ 1860541 h 2660499"/>
                  <a:gd name="connsiteX393" fmla="*/ 1641045 w 3543300"/>
                  <a:gd name="connsiteY393" fmla="*/ 1870728 h 2660499"/>
                  <a:gd name="connsiteX394" fmla="*/ 1643199 w 3543300"/>
                  <a:gd name="connsiteY394" fmla="*/ 1883060 h 2660499"/>
                  <a:gd name="connsiteX395" fmla="*/ 1654510 w 3543300"/>
                  <a:gd name="connsiteY395" fmla="*/ 1894319 h 2660499"/>
                  <a:gd name="connsiteX396" fmla="*/ 1658818 w 3543300"/>
                  <a:gd name="connsiteY396" fmla="*/ 1913621 h 2660499"/>
                  <a:gd name="connsiteX397" fmla="*/ 1668513 w 3543300"/>
                  <a:gd name="connsiteY397" fmla="*/ 1931315 h 2660499"/>
                  <a:gd name="connsiteX398" fmla="*/ 1691133 w 3543300"/>
                  <a:gd name="connsiteY398" fmla="*/ 1952761 h 2660499"/>
                  <a:gd name="connsiteX399" fmla="*/ 1706213 w 3543300"/>
                  <a:gd name="connsiteY399" fmla="*/ 1974744 h 2660499"/>
                  <a:gd name="connsiteX400" fmla="*/ 1723986 w 3543300"/>
                  <a:gd name="connsiteY400" fmla="*/ 2005305 h 2660499"/>
                  <a:gd name="connsiteX401" fmla="*/ 1744991 w 3543300"/>
                  <a:gd name="connsiteY401" fmla="*/ 2033186 h 2660499"/>
                  <a:gd name="connsiteX402" fmla="*/ 1752531 w 3543300"/>
                  <a:gd name="connsiteY402" fmla="*/ 2058922 h 2660499"/>
                  <a:gd name="connsiteX403" fmla="*/ 1769227 w 3543300"/>
                  <a:gd name="connsiteY403" fmla="*/ 2074471 h 2660499"/>
                  <a:gd name="connsiteX404" fmla="*/ 1769227 w 3543300"/>
                  <a:gd name="connsiteY404" fmla="*/ 2090556 h 2660499"/>
                  <a:gd name="connsiteX405" fmla="*/ 1817698 w 3543300"/>
                  <a:gd name="connsiteY405" fmla="*/ 2148461 h 2660499"/>
                  <a:gd name="connsiteX406" fmla="*/ 1811236 w 3543300"/>
                  <a:gd name="connsiteY406" fmla="*/ 2163474 h 2660499"/>
                  <a:gd name="connsiteX407" fmla="*/ 1794540 w 3543300"/>
                  <a:gd name="connsiteY407" fmla="*/ 2158649 h 2660499"/>
                  <a:gd name="connsiteX408" fmla="*/ 1744991 w 3543300"/>
                  <a:gd name="connsiteY408" fmla="*/ 2113075 h 2660499"/>
                  <a:gd name="connsiteX409" fmla="*/ 1721832 w 3543300"/>
                  <a:gd name="connsiteY409" fmla="*/ 2108249 h 2660499"/>
                  <a:gd name="connsiteX410" fmla="*/ 1726679 w 3543300"/>
                  <a:gd name="connsiteY410" fmla="*/ 2087875 h 2660499"/>
                  <a:gd name="connsiteX411" fmla="*/ 1733142 w 3543300"/>
                  <a:gd name="connsiteY411" fmla="*/ 2069645 h 2660499"/>
                  <a:gd name="connsiteX412" fmla="*/ 1711060 w 3543300"/>
                  <a:gd name="connsiteY412" fmla="*/ 2065356 h 2660499"/>
                  <a:gd name="connsiteX413" fmla="*/ 1699750 w 3543300"/>
                  <a:gd name="connsiteY413" fmla="*/ 2046054 h 2660499"/>
                  <a:gd name="connsiteX414" fmla="*/ 1685208 w 3543300"/>
                  <a:gd name="connsiteY414" fmla="*/ 2034794 h 2660499"/>
                  <a:gd name="connsiteX415" fmla="*/ 1672283 w 3543300"/>
                  <a:gd name="connsiteY415" fmla="*/ 2029433 h 2660499"/>
                  <a:gd name="connsiteX416" fmla="*/ 1657741 w 3543300"/>
                  <a:gd name="connsiteY416" fmla="*/ 2028360 h 2660499"/>
                  <a:gd name="connsiteX417" fmla="*/ 1642661 w 3543300"/>
                  <a:gd name="connsiteY417" fmla="*/ 2006914 h 2660499"/>
                  <a:gd name="connsiteX418" fmla="*/ 1663665 w 3543300"/>
                  <a:gd name="connsiteY418" fmla="*/ 1991365 h 2660499"/>
                  <a:gd name="connsiteX419" fmla="*/ 1671744 w 3543300"/>
                  <a:gd name="connsiteY419" fmla="*/ 1978497 h 2660499"/>
                  <a:gd name="connsiteX420" fmla="*/ 1657202 w 3543300"/>
                  <a:gd name="connsiteY420" fmla="*/ 1957587 h 2660499"/>
                  <a:gd name="connsiteX421" fmla="*/ 1630274 w 3543300"/>
                  <a:gd name="connsiteY421" fmla="*/ 1947936 h 2660499"/>
                  <a:gd name="connsiteX422" fmla="*/ 1618963 w 3543300"/>
                  <a:gd name="connsiteY422" fmla="*/ 1929706 h 2660499"/>
                  <a:gd name="connsiteX423" fmla="*/ 1617348 w 3543300"/>
                  <a:gd name="connsiteY423" fmla="*/ 1905579 h 2660499"/>
                  <a:gd name="connsiteX424" fmla="*/ 1606038 w 3543300"/>
                  <a:gd name="connsiteY424" fmla="*/ 1881987 h 2660499"/>
                  <a:gd name="connsiteX425" fmla="*/ 1592573 w 3543300"/>
                  <a:gd name="connsiteY425" fmla="*/ 1859468 h 2660499"/>
                  <a:gd name="connsiteX426" fmla="*/ 1589342 w 3543300"/>
                  <a:gd name="connsiteY426" fmla="*/ 1840166 h 2660499"/>
                  <a:gd name="connsiteX427" fmla="*/ 1581802 w 3543300"/>
                  <a:gd name="connsiteY427" fmla="*/ 1819256 h 2660499"/>
                  <a:gd name="connsiteX428" fmla="*/ 1508555 w 3543300"/>
                  <a:gd name="connsiteY428" fmla="*/ 1768857 h 2660499"/>
                  <a:gd name="connsiteX429" fmla="*/ 1457390 w 3543300"/>
                  <a:gd name="connsiteY429" fmla="*/ 1736687 h 2660499"/>
                  <a:gd name="connsiteX430" fmla="*/ 1428307 w 3543300"/>
                  <a:gd name="connsiteY430" fmla="*/ 1675564 h 2660499"/>
                  <a:gd name="connsiteX431" fmla="*/ 1392222 w 3543300"/>
                  <a:gd name="connsiteY431" fmla="*/ 1640177 h 2660499"/>
                  <a:gd name="connsiteX432" fmla="*/ 1363139 w 3543300"/>
                  <a:gd name="connsiteY432" fmla="*/ 1553854 h 2660499"/>
                  <a:gd name="connsiteX433" fmla="*/ 1358831 w 3543300"/>
                  <a:gd name="connsiteY433" fmla="*/ 1480936 h 2660499"/>
                  <a:gd name="connsiteX434" fmla="*/ 1340519 w 3543300"/>
                  <a:gd name="connsiteY434" fmla="*/ 1418741 h 2660499"/>
                  <a:gd name="connsiteX435" fmla="*/ 1363678 w 3543300"/>
                  <a:gd name="connsiteY435" fmla="*/ 1388179 h 2660499"/>
                  <a:gd name="connsiteX436" fmla="*/ 1371218 w 3543300"/>
                  <a:gd name="connsiteY436" fmla="*/ 1265397 h 2660499"/>
                  <a:gd name="connsiteX437" fmla="*/ 1337826 w 3543300"/>
                  <a:gd name="connsiteY437" fmla="*/ 1191407 h 2660499"/>
                  <a:gd name="connsiteX438" fmla="*/ 1308204 w 3543300"/>
                  <a:gd name="connsiteY438" fmla="*/ 1153339 h 2660499"/>
                  <a:gd name="connsiteX439" fmla="*/ 1250038 w 3543300"/>
                  <a:gd name="connsiteY439" fmla="*/ 1116344 h 2660499"/>
                  <a:gd name="connsiteX440" fmla="*/ 1250038 w 3543300"/>
                  <a:gd name="connsiteY440" fmla="*/ 1052004 h 2660499"/>
                  <a:gd name="connsiteX441" fmla="*/ 1224186 w 3543300"/>
                  <a:gd name="connsiteY441" fmla="*/ 1006430 h 2660499"/>
                  <a:gd name="connsiteX442" fmla="*/ 1182177 w 3543300"/>
                  <a:gd name="connsiteY442" fmla="*/ 964609 h 2660499"/>
                  <a:gd name="connsiteX443" fmla="*/ 1162789 w 3543300"/>
                  <a:gd name="connsiteY443" fmla="*/ 880967 h 2660499"/>
                  <a:gd name="connsiteX444" fmla="*/ 1099775 w 3543300"/>
                  <a:gd name="connsiteY444" fmla="*/ 902414 h 2660499"/>
                  <a:gd name="connsiteX445" fmla="*/ 1079309 w 3543300"/>
                  <a:gd name="connsiteY445" fmla="*/ 879895 h 2660499"/>
                  <a:gd name="connsiteX446" fmla="*/ 1067460 w 3543300"/>
                  <a:gd name="connsiteY446" fmla="*/ 837538 h 2660499"/>
                  <a:gd name="connsiteX447" fmla="*/ 1025990 w 3543300"/>
                  <a:gd name="connsiteY447" fmla="*/ 781240 h 2660499"/>
                  <a:gd name="connsiteX448" fmla="*/ 962976 w 3543300"/>
                  <a:gd name="connsiteY448" fmla="*/ 678297 h 2660499"/>
                  <a:gd name="connsiteX449" fmla="*/ 912889 w 3543300"/>
                  <a:gd name="connsiteY449" fmla="*/ 631650 h 2660499"/>
                  <a:gd name="connsiteX450" fmla="*/ 805712 w 3543300"/>
                  <a:gd name="connsiteY450" fmla="*/ 588221 h 2660499"/>
                  <a:gd name="connsiteX451" fmla="*/ 754008 w 3543300"/>
                  <a:gd name="connsiteY451" fmla="*/ 583395 h 2660499"/>
                  <a:gd name="connsiteX452" fmla="*/ 709306 w 3543300"/>
                  <a:gd name="connsiteY452" fmla="*/ 572672 h 2660499"/>
                  <a:gd name="connsiteX453" fmla="*/ 684532 w 3543300"/>
                  <a:gd name="connsiteY453" fmla="*/ 538894 h 2660499"/>
                  <a:gd name="connsiteX454" fmla="*/ 644677 w 3543300"/>
                  <a:gd name="connsiteY454" fmla="*/ 543719 h 2660499"/>
                  <a:gd name="connsiteX455" fmla="*/ 652756 w 3543300"/>
                  <a:gd name="connsiteY455" fmla="*/ 569455 h 2660499"/>
                  <a:gd name="connsiteX456" fmla="*/ 667297 w 3543300"/>
                  <a:gd name="connsiteY456" fmla="*/ 593582 h 2660499"/>
                  <a:gd name="connsiteX457" fmla="*/ 628520 w 3543300"/>
                  <a:gd name="connsiteY457" fmla="*/ 595191 h 2660499"/>
                  <a:gd name="connsiteX458" fmla="*/ 605900 w 3543300"/>
                  <a:gd name="connsiteY458" fmla="*/ 608059 h 2660499"/>
                  <a:gd name="connsiteX459" fmla="*/ 535885 w 3543300"/>
                  <a:gd name="connsiteY459" fmla="*/ 633795 h 2660499"/>
                  <a:gd name="connsiteX460" fmla="*/ 494414 w 3543300"/>
                  <a:gd name="connsiteY460" fmla="*/ 591438 h 2660499"/>
                  <a:gd name="connsiteX461" fmla="*/ 445404 w 3543300"/>
                  <a:gd name="connsiteY461" fmla="*/ 627361 h 2660499"/>
                  <a:gd name="connsiteX462" fmla="*/ 492260 w 3543300"/>
                  <a:gd name="connsiteY462" fmla="*/ 638084 h 2660499"/>
                  <a:gd name="connsiteX463" fmla="*/ 471255 w 3543300"/>
                  <a:gd name="connsiteY463" fmla="*/ 665965 h 2660499"/>
                  <a:gd name="connsiteX464" fmla="*/ 436248 w 3543300"/>
                  <a:gd name="connsiteY464" fmla="*/ 702960 h 2660499"/>
                  <a:gd name="connsiteX465" fmla="*/ 402317 w 3543300"/>
                  <a:gd name="connsiteY465" fmla="*/ 724943 h 2660499"/>
                  <a:gd name="connsiteX466" fmla="*/ 373234 w 3543300"/>
                  <a:gd name="connsiteY466" fmla="*/ 754432 h 2660499"/>
                  <a:gd name="connsiteX467" fmla="*/ 334457 w 3543300"/>
                  <a:gd name="connsiteY467" fmla="*/ 784457 h 2660499"/>
                  <a:gd name="connsiteX468" fmla="*/ 303219 w 3543300"/>
                  <a:gd name="connsiteY468" fmla="*/ 824670 h 2660499"/>
                  <a:gd name="connsiteX469" fmla="*/ 254747 w 3543300"/>
                  <a:gd name="connsiteY469" fmla="*/ 840755 h 2660499"/>
                  <a:gd name="connsiteX470" fmla="*/ 216508 w 3543300"/>
                  <a:gd name="connsiteY470" fmla="*/ 867027 h 2660499"/>
                  <a:gd name="connsiteX471" fmla="*/ 167498 w 3543300"/>
                  <a:gd name="connsiteY471" fmla="*/ 895444 h 2660499"/>
                  <a:gd name="connsiteX472" fmla="*/ 50088 w 3543300"/>
                  <a:gd name="connsiteY472" fmla="*/ 955494 h 2660499"/>
                  <a:gd name="connsiteX473" fmla="*/ 0 w 3543300"/>
                  <a:gd name="connsiteY473" fmla="*/ 972651 h 2660499"/>
                  <a:gd name="connsiteX474" fmla="*/ 0 w 3543300"/>
                  <a:gd name="connsiteY474" fmla="*/ 947452 h 2660499"/>
                  <a:gd name="connsiteX475" fmla="*/ 69477 w 3543300"/>
                  <a:gd name="connsiteY475" fmla="*/ 931367 h 2660499"/>
                  <a:gd name="connsiteX476" fmla="*/ 135183 w 3543300"/>
                  <a:gd name="connsiteY476" fmla="*/ 867027 h 2660499"/>
                  <a:gd name="connsiteX477" fmla="*/ 210045 w 3543300"/>
                  <a:gd name="connsiteY477" fmla="*/ 824670 h 2660499"/>
                  <a:gd name="connsiteX478" fmla="*/ 285446 w 3543300"/>
                  <a:gd name="connsiteY478" fmla="*/ 773734 h 2660499"/>
                  <a:gd name="connsiteX479" fmla="*/ 322608 w 3543300"/>
                  <a:gd name="connsiteY479" fmla="*/ 739956 h 2660499"/>
                  <a:gd name="connsiteX480" fmla="*/ 342535 w 3543300"/>
                  <a:gd name="connsiteY480" fmla="*/ 706177 h 2660499"/>
                  <a:gd name="connsiteX481" fmla="*/ 343613 w 3543300"/>
                  <a:gd name="connsiteY481" fmla="*/ 681514 h 2660499"/>
                  <a:gd name="connsiteX482" fmla="*/ 316684 w 3543300"/>
                  <a:gd name="connsiteY482" fmla="*/ 662748 h 2660499"/>
                  <a:gd name="connsiteX483" fmla="*/ 285985 w 3543300"/>
                  <a:gd name="connsiteY483" fmla="*/ 676688 h 2660499"/>
                  <a:gd name="connsiteX484" fmla="*/ 250439 w 3543300"/>
                  <a:gd name="connsiteY484" fmla="*/ 686339 h 2660499"/>
                  <a:gd name="connsiteX485" fmla="*/ 219740 w 3543300"/>
                  <a:gd name="connsiteY485" fmla="*/ 657922 h 2660499"/>
                  <a:gd name="connsiteX486" fmla="*/ 235897 w 3543300"/>
                  <a:gd name="connsiteY486" fmla="*/ 622535 h 2660499"/>
                  <a:gd name="connsiteX487" fmla="*/ 220817 w 3543300"/>
                  <a:gd name="connsiteY487" fmla="*/ 591974 h 2660499"/>
                  <a:gd name="connsiteX488" fmla="*/ 178808 w 3543300"/>
                  <a:gd name="connsiteY488" fmla="*/ 604306 h 2660499"/>
                  <a:gd name="connsiteX489" fmla="*/ 148647 w 3543300"/>
                  <a:gd name="connsiteY489" fmla="*/ 595191 h 2660499"/>
                  <a:gd name="connsiteX490" fmla="*/ 122257 w 3543300"/>
                  <a:gd name="connsiteY490" fmla="*/ 596263 h 2660499"/>
                  <a:gd name="connsiteX491" fmla="*/ 112563 w 3543300"/>
                  <a:gd name="connsiteY491" fmla="*/ 615565 h 2660499"/>
                  <a:gd name="connsiteX492" fmla="*/ 85095 w 3543300"/>
                  <a:gd name="connsiteY492" fmla="*/ 610740 h 2660499"/>
                  <a:gd name="connsiteX493" fmla="*/ 78632 w 3543300"/>
                  <a:gd name="connsiteY493" fmla="*/ 576961 h 2660499"/>
                  <a:gd name="connsiteX494" fmla="*/ 127104 w 3543300"/>
                  <a:gd name="connsiteY494" fmla="*/ 566238 h 2660499"/>
                  <a:gd name="connsiteX495" fmla="*/ 119026 w 3543300"/>
                  <a:gd name="connsiteY495" fmla="*/ 517447 h 2660499"/>
                  <a:gd name="connsiteX496" fmla="*/ 86711 w 3543300"/>
                  <a:gd name="connsiteY496" fmla="*/ 495464 h 2660499"/>
                  <a:gd name="connsiteX497" fmla="*/ 107716 w 3543300"/>
                  <a:gd name="connsiteY497" fmla="*/ 463294 h 2660499"/>
                  <a:gd name="connsiteX498" fmla="*/ 147032 w 3543300"/>
                  <a:gd name="connsiteY498" fmla="*/ 382333 h 2660499"/>
                  <a:gd name="connsiteX499" fmla="*/ 185809 w 3543300"/>
                  <a:gd name="connsiteY499" fmla="*/ 393593 h 2660499"/>
                  <a:gd name="connsiteX500" fmla="*/ 203044 w 3543300"/>
                  <a:gd name="connsiteY500" fmla="*/ 357134 h 2660499"/>
                  <a:gd name="connsiteX501" fmla="*/ 261749 w 3543300"/>
                  <a:gd name="connsiteY501" fmla="*/ 342121 h 2660499"/>
                  <a:gd name="connsiteX502" fmla="*/ 248823 w 3543300"/>
                  <a:gd name="connsiteY502" fmla="*/ 300836 h 2660499"/>
                  <a:gd name="connsiteX503" fmla="*/ 215970 w 3543300"/>
                  <a:gd name="connsiteY503" fmla="*/ 290649 h 2660499"/>
                  <a:gd name="connsiteX504" fmla="*/ 194965 w 3543300"/>
                  <a:gd name="connsiteY504" fmla="*/ 307270 h 2660499"/>
                  <a:gd name="connsiteX505" fmla="*/ 151340 w 3543300"/>
                  <a:gd name="connsiteY505" fmla="*/ 298692 h 2660499"/>
                  <a:gd name="connsiteX506" fmla="*/ 103407 w 3543300"/>
                  <a:gd name="connsiteY506" fmla="*/ 299228 h 2660499"/>
                  <a:gd name="connsiteX507" fmla="*/ 77555 w 3543300"/>
                  <a:gd name="connsiteY507" fmla="*/ 252581 h 2660499"/>
                  <a:gd name="connsiteX508" fmla="*/ 43625 w 3543300"/>
                  <a:gd name="connsiteY508" fmla="*/ 217195 h 2660499"/>
                  <a:gd name="connsiteX509" fmla="*/ 67861 w 3543300"/>
                  <a:gd name="connsiteY509" fmla="*/ 187705 h 2660499"/>
                  <a:gd name="connsiteX510" fmla="*/ 93174 w 3543300"/>
                  <a:gd name="connsiteY510" fmla="*/ 165723 h 2660499"/>
                  <a:gd name="connsiteX511" fmla="*/ 103407 w 3543300"/>
                  <a:gd name="connsiteY511" fmla="*/ 148029 h 2660499"/>
                  <a:gd name="connsiteX512" fmla="*/ 168036 w 3543300"/>
                  <a:gd name="connsiteY512" fmla="*/ 133553 h 2660499"/>
                  <a:gd name="connsiteX513" fmla="*/ 174499 w 3543300"/>
                  <a:gd name="connsiteY513" fmla="*/ 166795 h 2660499"/>
                  <a:gd name="connsiteX514" fmla="*/ 206814 w 3543300"/>
                  <a:gd name="connsiteY514" fmla="*/ 181808 h 2660499"/>
                  <a:gd name="connsiteX515" fmla="*/ 248823 w 3543300"/>
                  <a:gd name="connsiteY515" fmla="*/ 160897 h 2660499"/>
                  <a:gd name="connsiteX516" fmla="*/ 115654 w 3543300"/>
                  <a:gd name="connsiteY516" fmla="*/ 34511 h 2660499"/>
                  <a:gd name="connsiteX517" fmla="*/ 97631 w 3543300"/>
                  <a:gd name="connsiteY517" fmla="*/ 8317 h 2660499"/>
                  <a:gd name="connsiteX0" fmla="*/ 97631 w 3543300"/>
                  <a:gd name="connsiteY0" fmla="*/ 7334 h 2659516"/>
                  <a:gd name="connsiteX1" fmla="*/ 3181349 w 3543300"/>
                  <a:gd name="connsiteY1" fmla="*/ 6161 h 2659516"/>
                  <a:gd name="connsiteX2" fmla="*/ 3199149 w 3543300"/>
                  <a:gd name="connsiteY2" fmla="*/ 34452 h 2659516"/>
                  <a:gd name="connsiteX3" fmla="*/ 3222847 w 3543300"/>
                  <a:gd name="connsiteY3" fmla="*/ 44102 h 2659516"/>
                  <a:gd name="connsiteX4" fmla="*/ 3226617 w 3543300"/>
                  <a:gd name="connsiteY4" fmla="*/ 66085 h 2659516"/>
                  <a:gd name="connsiteX5" fmla="*/ 3255700 w 3543300"/>
                  <a:gd name="connsiteY5" fmla="*/ 66085 h 2659516"/>
                  <a:gd name="connsiteX6" fmla="*/ 3276166 w 3543300"/>
                  <a:gd name="connsiteY6" fmla="*/ 85923 h 2659516"/>
                  <a:gd name="connsiteX7" fmla="*/ 3278320 w 3543300"/>
                  <a:gd name="connsiteY7" fmla="*/ 114876 h 2659516"/>
                  <a:gd name="connsiteX8" fmla="*/ 3255161 w 3543300"/>
                  <a:gd name="connsiteY8" fmla="*/ 135787 h 2659516"/>
                  <a:gd name="connsiteX9" fmla="*/ 3247621 w 3543300"/>
                  <a:gd name="connsiteY9" fmla="*/ 181897 h 2659516"/>
                  <a:gd name="connsiteX10" fmla="*/ 3220154 w 3543300"/>
                  <a:gd name="connsiteY10" fmla="*/ 191548 h 2659516"/>
                  <a:gd name="connsiteX11" fmla="*/ 3209921 w 3543300"/>
                  <a:gd name="connsiteY11" fmla="*/ 217284 h 2659516"/>
                  <a:gd name="connsiteX12" fmla="*/ 3190532 w 3543300"/>
                  <a:gd name="connsiteY12" fmla="*/ 219429 h 2659516"/>
                  <a:gd name="connsiteX13" fmla="*/ 3158756 w 3543300"/>
                  <a:gd name="connsiteY13" fmla="*/ 201199 h 2659516"/>
                  <a:gd name="connsiteX14" fmla="*/ 3137213 w 3543300"/>
                  <a:gd name="connsiteY14" fmla="*/ 194765 h 2659516"/>
                  <a:gd name="connsiteX15" fmla="*/ 3140983 w 3543300"/>
                  <a:gd name="connsiteY15" fmla="*/ 169565 h 2659516"/>
                  <a:gd name="connsiteX16" fmla="*/ 3117824 w 3543300"/>
                  <a:gd name="connsiteY16" fmla="*/ 135251 h 2659516"/>
                  <a:gd name="connsiteX17" fmla="*/ 3102205 w 3543300"/>
                  <a:gd name="connsiteY17" fmla="*/ 151336 h 2659516"/>
                  <a:gd name="connsiteX18" fmla="*/ 3098974 w 3543300"/>
                  <a:gd name="connsiteY18" fmla="*/ 177071 h 2659516"/>
                  <a:gd name="connsiteX19" fmla="*/ 3111361 w 3543300"/>
                  <a:gd name="connsiteY19" fmla="*/ 210850 h 2659516"/>
                  <a:gd name="connsiteX20" fmla="*/ 3166834 w 3543300"/>
                  <a:gd name="connsiteY20" fmla="*/ 246237 h 2659516"/>
                  <a:gd name="connsiteX21" fmla="*/ 3189455 w 3543300"/>
                  <a:gd name="connsiteY21" fmla="*/ 309504 h 2659516"/>
                  <a:gd name="connsiteX22" fmla="*/ 3193763 w 3543300"/>
                  <a:gd name="connsiteY22" fmla="*/ 334704 h 2659516"/>
                  <a:gd name="connsiteX23" fmla="*/ 3179222 w 3543300"/>
                  <a:gd name="connsiteY23" fmla="*/ 344355 h 2659516"/>
                  <a:gd name="connsiteX24" fmla="*/ 3178145 w 3543300"/>
                  <a:gd name="connsiteY24" fmla="*/ 375453 h 2659516"/>
                  <a:gd name="connsiteX25" fmla="*/ 3188916 w 3543300"/>
                  <a:gd name="connsiteY25" fmla="*/ 391001 h 2659516"/>
                  <a:gd name="connsiteX26" fmla="*/ 3178145 w 3543300"/>
                  <a:gd name="connsiteY26" fmla="*/ 399044 h 2659516"/>
                  <a:gd name="connsiteX27" fmla="*/ 3158217 w 3543300"/>
                  <a:gd name="connsiteY27" fmla="*/ 394218 h 2659516"/>
                  <a:gd name="connsiteX28" fmla="*/ 3119978 w 3543300"/>
                  <a:gd name="connsiteY28" fmla="*/ 365802 h 2659516"/>
                  <a:gd name="connsiteX29" fmla="*/ 3107052 w 3543300"/>
                  <a:gd name="connsiteY29" fmla="*/ 377061 h 2659516"/>
                  <a:gd name="connsiteX30" fmla="*/ 3136136 w 3543300"/>
                  <a:gd name="connsiteY30" fmla="*/ 419954 h 2659516"/>
                  <a:gd name="connsiteX31" fmla="*/ 3122671 w 3543300"/>
                  <a:gd name="connsiteY31" fmla="*/ 439792 h 2659516"/>
                  <a:gd name="connsiteX32" fmla="*/ 3092511 w 3543300"/>
                  <a:gd name="connsiteY32" fmla="*/ 424780 h 2659516"/>
                  <a:gd name="connsiteX33" fmla="*/ 3066659 w 3543300"/>
                  <a:gd name="connsiteY33" fmla="*/ 423707 h 2659516"/>
                  <a:gd name="connsiteX34" fmla="*/ 3021419 w 3543300"/>
                  <a:gd name="connsiteY34" fmla="*/ 388321 h 2659516"/>
                  <a:gd name="connsiteX35" fmla="*/ 2977255 w 3543300"/>
                  <a:gd name="connsiteY35" fmla="*/ 384567 h 2659516"/>
                  <a:gd name="connsiteX36" fmla="*/ 2949788 w 3543300"/>
                  <a:gd name="connsiteY36" fmla="*/ 343283 h 2659516"/>
                  <a:gd name="connsiteX37" fmla="*/ 2904547 w 3543300"/>
                  <a:gd name="connsiteY37" fmla="*/ 325589 h 2659516"/>
                  <a:gd name="connsiteX38" fmla="*/ 2900239 w 3543300"/>
                  <a:gd name="connsiteY38" fmla="*/ 280015 h 2659516"/>
                  <a:gd name="connsiteX39" fmla="*/ 2822145 w 3543300"/>
                  <a:gd name="connsiteY39" fmla="*/ 304679 h 2659516"/>
                  <a:gd name="connsiteX40" fmla="*/ 2788215 w 3543300"/>
                  <a:gd name="connsiteY40" fmla="*/ 295028 h 2659516"/>
                  <a:gd name="connsiteX41" fmla="*/ 2754823 w 3543300"/>
                  <a:gd name="connsiteY41" fmla="*/ 251062 h 2659516"/>
                  <a:gd name="connsiteX42" fmla="*/ 2783906 w 3543300"/>
                  <a:gd name="connsiteY42" fmla="*/ 222645 h 2659516"/>
                  <a:gd name="connsiteX43" fmla="*/ 2819452 w 3543300"/>
                  <a:gd name="connsiteY43" fmla="*/ 215675 h 2659516"/>
                  <a:gd name="connsiteX44" fmla="*/ 2860923 w 3543300"/>
                  <a:gd name="connsiteY44" fmla="*/ 225862 h 2659516"/>
                  <a:gd name="connsiteX45" fmla="*/ 2888929 w 3543300"/>
                  <a:gd name="connsiteY45" fmla="*/ 209778 h 2659516"/>
                  <a:gd name="connsiteX46" fmla="*/ 2881927 w 3543300"/>
                  <a:gd name="connsiteY46" fmla="*/ 172246 h 2659516"/>
                  <a:gd name="connsiteX47" fmla="*/ 2903470 w 3543300"/>
                  <a:gd name="connsiteY47" fmla="*/ 149727 h 2659516"/>
                  <a:gd name="connsiteX48" fmla="*/ 2894853 w 3543300"/>
                  <a:gd name="connsiteY48" fmla="*/ 123991 h 2659516"/>
                  <a:gd name="connsiteX49" fmla="*/ 2936862 w 3543300"/>
                  <a:gd name="connsiteY49" fmla="*/ 93966 h 2659516"/>
                  <a:gd name="connsiteX50" fmla="*/ 2930938 w 3543300"/>
                  <a:gd name="connsiteY50" fmla="*/ 39277 h 2659516"/>
                  <a:gd name="connsiteX51" fmla="*/ 2914780 w 3543300"/>
                  <a:gd name="connsiteY51" fmla="*/ 8716 h 2659516"/>
                  <a:gd name="connsiteX52" fmla="*/ 2884081 w 3543300"/>
                  <a:gd name="connsiteY52" fmla="*/ 17830 h 2659516"/>
                  <a:gd name="connsiteX53" fmla="*/ 2881096 w 3543300"/>
                  <a:gd name="connsiteY53" fmla="*/ 0 h 2659516"/>
                  <a:gd name="connsiteX54" fmla="*/ 2643067 w 3543300"/>
                  <a:gd name="connsiteY54" fmla="*/ 0 h 2659516"/>
                  <a:gd name="connsiteX55" fmla="*/ 2641722 w 3543300"/>
                  <a:gd name="connsiteY55" fmla="*/ 4962 h 2659516"/>
                  <a:gd name="connsiteX56" fmla="*/ 2665419 w 3543300"/>
                  <a:gd name="connsiteY56" fmla="*/ 41958 h 2659516"/>
                  <a:gd name="connsiteX57" fmla="*/ 2655725 w 3543300"/>
                  <a:gd name="connsiteY57" fmla="*/ 93966 h 2659516"/>
                  <a:gd name="connsiteX58" fmla="*/ 2634720 w 3543300"/>
                  <a:gd name="connsiteY58" fmla="*/ 103081 h 2659516"/>
                  <a:gd name="connsiteX59" fmla="*/ 2630412 w 3543300"/>
                  <a:gd name="connsiteY59" fmla="*/ 127208 h 2659516"/>
                  <a:gd name="connsiteX60" fmla="*/ 2614254 w 3543300"/>
                  <a:gd name="connsiteY60" fmla="*/ 140612 h 2659516"/>
                  <a:gd name="connsiteX61" fmla="*/ 2612100 w 3543300"/>
                  <a:gd name="connsiteY61" fmla="*/ 175463 h 2659516"/>
                  <a:gd name="connsiteX62" fmla="*/ 2586787 w 3543300"/>
                  <a:gd name="connsiteY62" fmla="*/ 170637 h 2659516"/>
                  <a:gd name="connsiteX63" fmla="*/ 2572245 w 3543300"/>
                  <a:gd name="connsiteY63" fmla="*/ 188867 h 2659516"/>
                  <a:gd name="connsiteX64" fmla="*/ 2661110 w 3543300"/>
                  <a:gd name="connsiteY64" fmla="*/ 258032 h 2659516"/>
                  <a:gd name="connsiteX65" fmla="*/ 2694502 w 3543300"/>
                  <a:gd name="connsiteY65" fmla="*/ 293419 h 2659516"/>
                  <a:gd name="connsiteX66" fmla="*/ 2675113 w 3543300"/>
                  <a:gd name="connsiteY66" fmla="*/ 336313 h 2659516"/>
                  <a:gd name="connsiteX67" fmla="*/ 2641183 w 3543300"/>
                  <a:gd name="connsiteY67" fmla="*/ 325053 h 2659516"/>
                  <a:gd name="connsiteX68" fmla="*/ 2605637 w 3543300"/>
                  <a:gd name="connsiteY68" fmla="*/ 292883 h 2659516"/>
                  <a:gd name="connsiteX69" fmla="*/ 2586787 w 3543300"/>
                  <a:gd name="connsiteY69" fmla="*/ 328806 h 2659516"/>
                  <a:gd name="connsiteX70" fmla="*/ 2548009 w 3543300"/>
                  <a:gd name="connsiteY70" fmla="*/ 351325 h 2659516"/>
                  <a:gd name="connsiteX71" fmla="*/ 2520542 w 3543300"/>
                  <a:gd name="connsiteY71" fmla="*/ 325589 h 2659516"/>
                  <a:gd name="connsiteX72" fmla="*/ 2486073 w 3543300"/>
                  <a:gd name="connsiteY72" fmla="*/ 320228 h 2659516"/>
                  <a:gd name="connsiteX73" fmla="*/ 2505462 w 3543300"/>
                  <a:gd name="connsiteY73" fmla="*/ 286449 h 2659516"/>
                  <a:gd name="connsiteX74" fmla="*/ 2510309 w 3543300"/>
                  <a:gd name="connsiteY74" fmla="*/ 255888 h 2659516"/>
                  <a:gd name="connsiteX75" fmla="*/ 2500614 w 3543300"/>
                  <a:gd name="connsiteY75" fmla="*/ 240339 h 2659516"/>
                  <a:gd name="connsiteX76" fmla="*/ 2453758 w 3543300"/>
                  <a:gd name="connsiteY76" fmla="*/ 293419 h 2659516"/>
                  <a:gd name="connsiteX77" fmla="*/ 2411749 w 3543300"/>
                  <a:gd name="connsiteY77" fmla="*/ 291811 h 2659516"/>
                  <a:gd name="connsiteX78" fmla="*/ 2393976 w 3543300"/>
                  <a:gd name="connsiteY78" fmla="*/ 342746 h 2659516"/>
                  <a:gd name="connsiteX79" fmla="*/ 2358430 w 3543300"/>
                  <a:gd name="connsiteY79" fmla="*/ 386712 h 2659516"/>
                  <a:gd name="connsiteX80" fmla="*/ 2320191 w 3543300"/>
                  <a:gd name="connsiteY80" fmla="*/ 430141 h 2659516"/>
                  <a:gd name="connsiteX81" fmla="*/ 2288954 w 3543300"/>
                  <a:gd name="connsiteY81" fmla="*/ 465528 h 2659516"/>
                  <a:gd name="connsiteX82" fmla="*/ 2266333 w 3543300"/>
                  <a:gd name="connsiteY82" fmla="*/ 505741 h 2659516"/>
                  <a:gd name="connsiteX83" fmla="*/ 2258793 w 3543300"/>
                  <a:gd name="connsiteY83" fmla="*/ 555068 h 2659516"/>
                  <a:gd name="connsiteX84" fmla="*/ 2259870 w 3543300"/>
                  <a:gd name="connsiteY84" fmla="*/ 619944 h 2659516"/>
                  <a:gd name="connsiteX85" fmla="*/ 2306727 w 3543300"/>
                  <a:gd name="connsiteY85" fmla="*/ 633884 h 2659516"/>
                  <a:gd name="connsiteX86" fmla="*/ 2316960 w 3543300"/>
                  <a:gd name="connsiteY86" fmla="*/ 681067 h 2659516"/>
                  <a:gd name="connsiteX87" fmla="*/ 2340657 w 3543300"/>
                  <a:gd name="connsiteY87" fmla="*/ 719134 h 2659516"/>
                  <a:gd name="connsiteX88" fmla="*/ 2381050 w 3543300"/>
                  <a:gd name="connsiteY88" fmla="*/ 714309 h 2659516"/>
                  <a:gd name="connsiteX89" fmla="*/ 2426829 w 3543300"/>
                  <a:gd name="connsiteY89" fmla="*/ 738436 h 2659516"/>
                  <a:gd name="connsiteX90" fmla="*/ 2480148 w 3543300"/>
                  <a:gd name="connsiteY90" fmla="*/ 780257 h 2659516"/>
                  <a:gd name="connsiteX91" fmla="*/ 2535083 w 3543300"/>
                  <a:gd name="connsiteY91" fmla="*/ 801704 h 2659516"/>
                  <a:gd name="connsiteX92" fmla="*/ 2570091 w 3543300"/>
                  <a:gd name="connsiteY92" fmla="*/ 826904 h 2659516"/>
                  <a:gd name="connsiteX93" fmla="*/ 2633643 w 3543300"/>
                  <a:gd name="connsiteY93" fmla="*/ 825295 h 2659516"/>
                  <a:gd name="connsiteX94" fmla="*/ 2636874 w 3543300"/>
                  <a:gd name="connsiteY94" fmla="*/ 863899 h 2659516"/>
                  <a:gd name="connsiteX95" fmla="*/ 2632027 w 3543300"/>
                  <a:gd name="connsiteY95" fmla="*/ 910545 h 2659516"/>
                  <a:gd name="connsiteX96" fmla="*/ 2664342 w 3543300"/>
                  <a:gd name="connsiteY96" fmla="*/ 981319 h 2659516"/>
                  <a:gd name="connsiteX97" fmla="*/ 2706351 w 3543300"/>
                  <a:gd name="connsiteY97" fmla="*/ 1026893 h 2659516"/>
                  <a:gd name="connsiteX98" fmla="*/ 2725740 w 3543300"/>
                  <a:gd name="connsiteY98" fmla="*/ 1011881 h 2659516"/>
                  <a:gd name="connsiteX99" fmla="*/ 2751591 w 3543300"/>
                  <a:gd name="connsiteY99" fmla="*/ 981319 h 2659516"/>
                  <a:gd name="connsiteX100" fmla="*/ 2737050 w 3543300"/>
                  <a:gd name="connsiteY100" fmla="*/ 899822 h 2659516"/>
                  <a:gd name="connsiteX101" fmla="*/ 2716045 w 3543300"/>
                  <a:gd name="connsiteY101" fmla="*/ 867652 h 2659516"/>
                  <a:gd name="connsiteX102" fmla="*/ 2723585 w 3543300"/>
                  <a:gd name="connsiteY102" fmla="*/ 833874 h 2659516"/>
                  <a:gd name="connsiteX103" fmla="*/ 2755900 w 3543300"/>
                  <a:gd name="connsiteY103" fmla="*/ 829048 h 2659516"/>
                  <a:gd name="connsiteX104" fmla="*/ 2795216 w 3543300"/>
                  <a:gd name="connsiteY104" fmla="*/ 801168 h 2659516"/>
                  <a:gd name="connsiteX105" fmla="*/ 2804911 w 3543300"/>
                  <a:gd name="connsiteY105" fmla="*/ 741653 h 2659516"/>
                  <a:gd name="connsiteX106" fmla="*/ 2806526 w 3543300"/>
                  <a:gd name="connsiteY106" fmla="*/ 695543 h 2659516"/>
                  <a:gd name="connsiteX107" fmla="*/ 2776905 w 3543300"/>
                  <a:gd name="connsiteY107" fmla="*/ 658548 h 2659516"/>
                  <a:gd name="connsiteX108" fmla="*/ 2754284 w 3543300"/>
                  <a:gd name="connsiteY108" fmla="*/ 645680 h 2659516"/>
                  <a:gd name="connsiteX109" fmla="*/ 2744590 w 3543300"/>
                  <a:gd name="connsiteY109" fmla="*/ 614582 h 2659516"/>
                  <a:gd name="connsiteX110" fmla="*/ 2762902 w 3543300"/>
                  <a:gd name="connsiteY110" fmla="*/ 590991 h 2659516"/>
                  <a:gd name="connsiteX111" fmla="*/ 2774212 w 3543300"/>
                  <a:gd name="connsiteY111" fmla="*/ 568472 h 2659516"/>
                  <a:gd name="connsiteX112" fmla="*/ 2773673 w 3543300"/>
                  <a:gd name="connsiteY112" fmla="*/ 535766 h 2659516"/>
                  <a:gd name="connsiteX113" fmla="*/ 2746744 w 3543300"/>
                  <a:gd name="connsiteY113" fmla="*/ 519681 h 2659516"/>
                  <a:gd name="connsiteX114" fmla="*/ 2741358 w 3543300"/>
                  <a:gd name="connsiteY114" fmla="*/ 504132 h 2659516"/>
                  <a:gd name="connsiteX115" fmla="*/ 2767210 w 3543300"/>
                  <a:gd name="connsiteY115" fmla="*/ 489120 h 2659516"/>
                  <a:gd name="connsiteX116" fmla="*/ 2767749 w 3543300"/>
                  <a:gd name="connsiteY116" fmla="*/ 463384 h 2659516"/>
                  <a:gd name="connsiteX117" fmla="*/ 2780136 w 3543300"/>
                  <a:gd name="connsiteY117" fmla="*/ 439792 h 2659516"/>
                  <a:gd name="connsiteX118" fmla="*/ 2786599 w 3543300"/>
                  <a:gd name="connsiteY118" fmla="*/ 418882 h 2659516"/>
                  <a:gd name="connsiteX119" fmla="*/ 2824299 w 3543300"/>
                  <a:gd name="connsiteY119" fmla="*/ 415665 h 2659516"/>
                  <a:gd name="connsiteX120" fmla="*/ 2843688 w 3543300"/>
                  <a:gd name="connsiteY120" fmla="*/ 407622 h 2659516"/>
                  <a:gd name="connsiteX121" fmla="*/ 2867386 w 3543300"/>
                  <a:gd name="connsiteY121" fmla="*/ 418346 h 2659516"/>
                  <a:gd name="connsiteX122" fmla="*/ 2890006 w 3543300"/>
                  <a:gd name="connsiteY122" fmla="*/ 394218 h 2659516"/>
                  <a:gd name="connsiteX123" fmla="*/ 2917473 w 3543300"/>
                  <a:gd name="connsiteY123" fmla="*/ 408695 h 2659516"/>
                  <a:gd name="connsiteX124" fmla="*/ 2940093 w 3543300"/>
                  <a:gd name="connsiteY124" fmla="*/ 427997 h 2659516"/>
                  <a:gd name="connsiteX125" fmla="*/ 2962714 w 3543300"/>
                  <a:gd name="connsiteY125" fmla="*/ 454269 h 2659516"/>
                  <a:gd name="connsiteX126" fmla="*/ 2990720 w 3543300"/>
                  <a:gd name="connsiteY126" fmla="*/ 500379 h 2659516"/>
                  <a:gd name="connsiteX127" fmla="*/ 3022496 w 3543300"/>
                  <a:gd name="connsiteY127" fmla="*/ 484830 h 2659516"/>
                  <a:gd name="connsiteX128" fmla="*/ 3030574 w 3543300"/>
                  <a:gd name="connsiteY128" fmla="*/ 513783 h 2659516"/>
                  <a:gd name="connsiteX129" fmla="*/ 3019803 w 3543300"/>
                  <a:gd name="connsiteY129" fmla="*/ 555604 h 2659516"/>
                  <a:gd name="connsiteX130" fmla="*/ 3031113 w 3543300"/>
                  <a:gd name="connsiteY130" fmla="*/ 616191 h 2659516"/>
                  <a:gd name="connsiteX131" fmla="*/ 3066121 w 3543300"/>
                  <a:gd name="connsiteY131" fmla="*/ 630667 h 2659516"/>
                  <a:gd name="connsiteX132" fmla="*/ 3105437 w 3543300"/>
                  <a:gd name="connsiteY132" fmla="*/ 686964 h 2659516"/>
                  <a:gd name="connsiteX133" fmla="*/ 3158217 w 3543300"/>
                  <a:gd name="connsiteY133" fmla="*/ 641927 h 2659516"/>
                  <a:gd name="connsiteX134" fmla="*/ 3150139 w 3543300"/>
                  <a:gd name="connsiteY134" fmla="*/ 621552 h 2659516"/>
                  <a:gd name="connsiteX135" fmla="*/ 3182453 w 3543300"/>
                  <a:gd name="connsiteY135" fmla="*/ 555068 h 2659516"/>
                  <a:gd name="connsiteX136" fmla="*/ 3198611 w 3543300"/>
                  <a:gd name="connsiteY136" fmla="*/ 558285 h 2659516"/>
                  <a:gd name="connsiteX137" fmla="*/ 3199149 w 3543300"/>
                  <a:gd name="connsiteY137" fmla="*/ 581340 h 2659516"/>
                  <a:gd name="connsiteX138" fmla="*/ 3230925 w 3543300"/>
                  <a:gd name="connsiteY138" fmla="*/ 616191 h 2659516"/>
                  <a:gd name="connsiteX139" fmla="*/ 3237927 w 3543300"/>
                  <a:gd name="connsiteY139" fmla="*/ 649969 h 2659516"/>
                  <a:gd name="connsiteX140" fmla="*/ 3251930 w 3543300"/>
                  <a:gd name="connsiteY140" fmla="*/ 673024 h 2659516"/>
                  <a:gd name="connsiteX141" fmla="*/ 3247621 w 3543300"/>
                  <a:gd name="connsiteY141" fmla="*/ 706803 h 2659516"/>
                  <a:gd name="connsiteX142" fmla="*/ 3279936 w 3543300"/>
                  <a:gd name="connsiteY142" fmla="*/ 722888 h 2659516"/>
                  <a:gd name="connsiteX143" fmla="*/ 3265394 w 3543300"/>
                  <a:gd name="connsiteY143" fmla="*/ 753449 h 2659516"/>
                  <a:gd name="connsiteX144" fmla="*/ 3268087 w 3543300"/>
                  <a:gd name="connsiteY144" fmla="*/ 772751 h 2659516"/>
                  <a:gd name="connsiteX145" fmla="*/ 3289630 w 3543300"/>
                  <a:gd name="connsiteY145" fmla="*/ 793125 h 2659516"/>
                  <a:gd name="connsiteX146" fmla="*/ 3303633 w 3543300"/>
                  <a:gd name="connsiteY146" fmla="*/ 816180 h 2659516"/>
                  <a:gd name="connsiteX147" fmla="*/ 3337563 w 3543300"/>
                  <a:gd name="connsiteY147" fmla="*/ 828512 h 2659516"/>
                  <a:gd name="connsiteX148" fmla="*/ 3347796 w 3543300"/>
                  <a:gd name="connsiteY148" fmla="*/ 842989 h 2659516"/>
                  <a:gd name="connsiteX149" fmla="*/ 3379572 w 3543300"/>
                  <a:gd name="connsiteY149" fmla="*/ 838699 h 2659516"/>
                  <a:gd name="connsiteX150" fmla="*/ 3394653 w 3543300"/>
                  <a:gd name="connsiteY150" fmla="*/ 867652 h 2659516"/>
                  <a:gd name="connsiteX151" fmla="*/ 3401116 w 3543300"/>
                  <a:gd name="connsiteY151" fmla="*/ 891244 h 2659516"/>
                  <a:gd name="connsiteX152" fmla="*/ 3425352 w 3543300"/>
                  <a:gd name="connsiteY152" fmla="*/ 897678 h 2659516"/>
                  <a:gd name="connsiteX153" fmla="*/ 3445818 w 3543300"/>
                  <a:gd name="connsiteY153" fmla="*/ 925022 h 2659516"/>
                  <a:gd name="connsiteX154" fmla="*/ 3438277 w 3543300"/>
                  <a:gd name="connsiteY154" fmla="*/ 952366 h 2659516"/>
                  <a:gd name="connsiteX155" fmla="*/ 3447433 w 3543300"/>
                  <a:gd name="connsiteY155" fmla="*/ 982928 h 2659516"/>
                  <a:gd name="connsiteX156" fmla="*/ 3447433 w 3543300"/>
                  <a:gd name="connsiteY156" fmla="*/ 1004374 h 2659516"/>
                  <a:gd name="connsiteX157" fmla="*/ 3456050 w 3543300"/>
                  <a:gd name="connsiteY157" fmla="*/ 1018315 h 2659516"/>
                  <a:gd name="connsiteX158" fmla="*/ 3437739 w 3543300"/>
                  <a:gd name="connsiteY158" fmla="*/ 1037617 h 2659516"/>
                  <a:gd name="connsiteX159" fmla="*/ 3447433 w 3543300"/>
                  <a:gd name="connsiteY159" fmla="*/ 1053702 h 2659516"/>
                  <a:gd name="connsiteX160" fmla="*/ 3454435 w 3543300"/>
                  <a:gd name="connsiteY160" fmla="*/ 1081582 h 2659516"/>
                  <a:gd name="connsiteX161" fmla="*/ 3468438 w 3543300"/>
                  <a:gd name="connsiteY161" fmla="*/ 1101956 h 2659516"/>
                  <a:gd name="connsiteX162" fmla="*/ 3475439 w 3543300"/>
                  <a:gd name="connsiteY162" fmla="*/ 1135735 h 2659516"/>
                  <a:gd name="connsiteX163" fmla="*/ 3498059 w 3543300"/>
                  <a:gd name="connsiteY163" fmla="*/ 1139488 h 2659516"/>
                  <a:gd name="connsiteX164" fmla="*/ 3519064 w 3543300"/>
                  <a:gd name="connsiteY164" fmla="*/ 1130909 h 2659516"/>
                  <a:gd name="connsiteX165" fmla="*/ 3534683 w 3543300"/>
                  <a:gd name="connsiteY165" fmla="*/ 1142705 h 2659516"/>
                  <a:gd name="connsiteX166" fmla="*/ 3542761 w 3543300"/>
                  <a:gd name="connsiteY166" fmla="*/ 1177556 h 2659516"/>
                  <a:gd name="connsiteX167" fmla="*/ 3543300 w 3543300"/>
                  <a:gd name="connsiteY167" fmla="*/ 1214551 h 2659516"/>
                  <a:gd name="connsiteX168" fmla="*/ 3527143 w 3543300"/>
                  <a:gd name="connsiteY168" fmla="*/ 1239215 h 2659516"/>
                  <a:gd name="connsiteX169" fmla="*/ 3510447 w 3543300"/>
                  <a:gd name="connsiteY169" fmla="*/ 1246721 h 2659516"/>
                  <a:gd name="connsiteX170" fmla="*/ 3486211 w 3543300"/>
                  <a:gd name="connsiteY170" fmla="*/ 1245649 h 2659516"/>
                  <a:gd name="connsiteX171" fmla="*/ 3478671 w 3543300"/>
                  <a:gd name="connsiteY171" fmla="*/ 1220985 h 2659516"/>
                  <a:gd name="connsiteX172" fmla="*/ 3450665 w 3543300"/>
                  <a:gd name="connsiteY172" fmla="*/ 1229564 h 2659516"/>
                  <a:gd name="connsiteX173" fmla="*/ 3409194 w 3543300"/>
                  <a:gd name="connsiteY173" fmla="*/ 1229028 h 2659516"/>
                  <a:gd name="connsiteX174" fmla="*/ 3398961 w 3543300"/>
                  <a:gd name="connsiteY174" fmla="*/ 1219913 h 2659516"/>
                  <a:gd name="connsiteX175" fmla="*/ 3365031 w 3543300"/>
                  <a:gd name="connsiteY175" fmla="*/ 1225811 h 2659516"/>
                  <a:gd name="connsiteX176" fmla="*/ 3366647 w 3543300"/>
                  <a:gd name="connsiteY176" fmla="*/ 1200075 h 2659516"/>
                  <a:gd name="connsiteX177" fmla="*/ 3403808 w 3543300"/>
                  <a:gd name="connsiteY177" fmla="*/ 1130909 h 2659516"/>
                  <a:gd name="connsiteX178" fmla="*/ 3422120 w 3543300"/>
                  <a:gd name="connsiteY178" fmla="*/ 1077829 h 2659516"/>
                  <a:gd name="connsiteX179" fmla="*/ 3410271 w 3543300"/>
                  <a:gd name="connsiteY179" fmla="*/ 1044051 h 2659516"/>
                  <a:gd name="connsiteX180" fmla="*/ 3386035 w 3543300"/>
                  <a:gd name="connsiteY180" fmla="*/ 1051021 h 2659516"/>
                  <a:gd name="connsiteX181" fmla="*/ 3359107 w 3543300"/>
                  <a:gd name="connsiteY181" fmla="*/ 1081582 h 2659516"/>
                  <a:gd name="connsiteX182" fmla="*/ 3326253 w 3543300"/>
                  <a:gd name="connsiteY182" fmla="*/ 1103565 h 2659516"/>
                  <a:gd name="connsiteX183" fmla="*/ 3290707 w 3543300"/>
                  <a:gd name="connsiteY183" fmla="*/ 1113752 h 2659516"/>
                  <a:gd name="connsiteX184" fmla="*/ 3257315 w 3543300"/>
                  <a:gd name="connsiteY184" fmla="*/ 1105710 h 2659516"/>
                  <a:gd name="connsiteX185" fmla="*/ 3218538 w 3543300"/>
                  <a:gd name="connsiteY185" fmla="*/ 1105710 h 2659516"/>
                  <a:gd name="connsiteX186" fmla="*/ 3199149 w 3543300"/>
                  <a:gd name="connsiteY186" fmla="*/ 1099276 h 2659516"/>
                  <a:gd name="connsiteX187" fmla="*/ 3177606 w 3543300"/>
                  <a:gd name="connsiteY187" fmla="*/ 1097667 h 2659516"/>
                  <a:gd name="connsiteX188" fmla="*/ 3153909 w 3543300"/>
                  <a:gd name="connsiteY188" fmla="*/ 1096059 h 2659516"/>
                  <a:gd name="connsiteX189" fmla="*/ 3128057 w 3543300"/>
                  <a:gd name="connsiteY189" fmla="*/ 1106782 h 2659516"/>
                  <a:gd name="connsiteX190" fmla="*/ 3117824 w 3543300"/>
                  <a:gd name="connsiteY190" fmla="*/ 1123403 h 2659516"/>
                  <a:gd name="connsiteX191" fmla="*/ 3125903 w 3543300"/>
                  <a:gd name="connsiteY191" fmla="*/ 1150211 h 2659516"/>
                  <a:gd name="connsiteX192" fmla="*/ 3163064 w 3543300"/>
                  <a:gd name="connsiteY192" fmla="*/ 1131446 h 2659516"/>
                  <a:gd name="connsiteX193" fmla="*/ 3190532 w 3543300"/>
                  <a:gd name="connsiteY193" fmla="*/ 1142705 h 2659516"/>
                  <a:gd name="connsiteX194" fmla="*/ 3205612 w 3543300"/>
                  <a:gd name="connsiteY194" fmla="*/ 1167905 h 2659516"/>
                  <a:gd name="connsiteX195" fmla="*/ 3205073 w 3543300"/>
                  <a:gd name="connsiteY195" fmla="*/ 1192032 h 2659516"/>
                  <a:gd name="connsiteX196" fmla="*/ 3177606 w 3543300"/>
                  <a:gd name="connsiteY196" fmla="*/ 1194177 h 2659516"/>
                  <a:gd name="connsiteX197" fmla="*/ 3172759 w 3543300"/>
                  <a:gd name="connsiteY197" fmla="*/ 1212943 h 2659516"/>
                  <a:gd name="connsiteX198" fmla="*/ 3195379 w 3543300"/>
                  <a:gd name="connsiteY198" fmla="*/ 1238679 h 2659516"/>
                  <a:gd name="connsiteX199" fmla="*/ 3198611 w 3543300"/>
                  <a:gd name="connsiteY199" fmla="*/ 1262806 h 2659516"/>
                  <a:gd name="connsiteX200" fmla="*/ 3245467 w 3543300"/>
                  <a:gd name="connsiteY200" fmla="*/ 1243504 h 2659516"/>
                  <a:gd name="connsiteX201" fmla="*/ 3282629 w 3543300"/>
                  <a:gd name="connsiteY201" fmla="*/ 1290150 h 2659516"/>
                  <a:gd name="connsiteX202" fmla="*/ 3299324 w 3543300"/>
                  <a:gd name="connsiteY202" fmla="*/ 1258517 h 2659516"/>
                  <a:gd name="connsiteX203" fmla="*/ 3324638 w 3543300"/>
                  <a:gd name="connsiteY203" fmla="*/ 1252083 h 2659516"/>
                  <a:gd name="connsiteX204" fmla="*/ 3332716 w 3543300"/>
                  <a:gd name="connsiteY204" fmla="*/ 1301946 h 2659516"/>
                  <a:gd name="connsiteX205" fmla="*/ 3282629 w 3543300"/>
                  <a:gd name="connsiteY205" fmla="*/ 1334116 h 2659516"/>
                  <a:gd name="connsiteX206" fmla="*/ 3195379 w 3543300"/>
                  <a:gd name="connsiteY206" fmla="*/ 1372720 h 2659516"/>
                  <a:gd name="connsiteX207" fmla="*/ 3166296 w 3543300"/>
                  <a:gd name="connsiteY207" fmla="*/ 1404354 h 2659516"/>
                  <a:gd name="connsiteX208" fmla="*/ 3142060 w 3543300"/>
                  <a:gd name="connsiteY208" fmla="*/ 1387196 h 2659516"/>
                  <a:gd name="connsiteX209" fmla="*/ 3138828 w 3543300"/>
                  <a:gd name="connsiteY209" fmla="*/ 1372184 h 2659516"/>
                  <a:gd name="connsiteX210" fmla="*/ 3189455 w 3543300"/>
                  <a:gd name="connsiteY210" fmla="*/ 1328754 h 2659516"/>
                  <a:gd name="connsiteX211" fmla="*/ 3174913 w 3543300"/>
                  <a:gd name="connsiteY211" fmla="*/ 1317495 h 2659516"/>
                  <a:gd name="connsiteX212" fmla="*/ 3040269 w 3543300"/>
                  <a:gd name="connsiteY212" fmla="*/ 1389877 h 2659516"/>
                  <a:gd name="connsiteX213" fmla="*/ 3012801 w 3543300"/>
                  <a:gd name="connsiteY213" fmla="*/ 1410788 h 2659516"/>
                  <a:gd name="connsiteX214" fmla="*/ 3005261 w 3543300"/>
                  <a:gd name="connsiteY214" fmla="*/ 1439741 h 2659516"/>
                  <a:gd name="connsiteX215" fmla="*/ 3012801 w 3543300"/>
                  <a:gd name="connsiteY215" fmla="*/ 1463868 h 2659516"/>
                  <a:gd name="connsiteX216" fmla="*/ 3029497 w 3543300"/>
                  <a:gd name="connsiteY216" fmla="*/ 1483170 h 2659516"/>
                  <a:gd name="connsiteX217" fmla="*/ 3017649 w 3543300"/>
                  <a:gd name="connsiteY217" fmla="*/ 1490140 h 2659516"/>
                  <a:gd name="connsiteX218" fmla="*/ 2982641 w 3543300"/>
                  <a:gd name="connsiteY218" fmla="*/ 1475664 h 2659516"/>
                  <a:gd name="connsiteX219" fmla="*/ 2976178 w 3543300"/>
                  <a:gd name="connsiteY219" fmla="*/ 1499791 h 2659516"/>
                  <a:gd name="connsiteX220" fmla="*/ 2921243 w 3543300"/>
                  <a:gd name="connsiteY220" fmla="*/ 1525527 h 2659516"/>
                  <a:gd name="connsiteX221" fmla="*/ 2864154 w 3543300"/>
                  <a:gd name="connsiteY221" fmla="*/ 1610241 h 2659516"/>
                  <a:gd name="connsiteX222" fmla="*/ 2835609 w 3543300"/>
                  <a:gd name="connsiteY222" fmla="*/ 1633296 h 2659516"/>
                  <a:gd name="connsiteX223" fmla="*/ 2854460 w 3543300"/>
                  <a:gd name="connsiteY223" fmla="*/ 1650453 h 2659516"/>
                  <a:gd name="connsiteX224" fmla="*/ 2856614 w 3543300"/>
                  <a:gd name="connsiteY224" fmla="*/ 1677798 h 2659516"/>
                  <a:gd name="connsiteX225" fmla="*/ 2847997 w 3543300"/>
                  <a:gd name="connsiteY225" fmla="*/ 1693883 h 2659516"/>
                  <a:gd name="connsiteX226" fmla="*/ 2844765 w 3543300"/>
                  <a:gd name="connsiteY226" fmla="*/ 1707287 h 2659516"/>
                  <a:gd name="connsiteX227" fmla="*/ 2819452 w 3543300"/>
                  <a:gd name="connsiteY227" fmla="*/ 1731414 h 2659516"/>
                  <a:gd name="connsiteX228" fmla="*/ 2810835 w 3543300"/>
                  <a:gd name="connsiteY228" fmla="*/ 1750716 h 2659516"/>
                  <a:gd name="connsiteX229" fmla="*/ 2786599 w 3543300"/>
                  <a:gd name="connsiteY229" fmla="*/ 1759831 h 2659516"/>
                  <a:gd name="connsiteX230" fmla="*/ 2740281 w 3543300"/>
                  <a:gd name="connsiteY230" fmla="*/ 1800043 h 2659516"/>
                  <a:gd name="connsiteX231" fmla="*/ 2691809 w 3543300"/>
                  <a:gd name="connsiteY231" fmla="*/ 1831141 h 2659516"/>
                  <a:gd name="connsiteX232" fmla="*/ 2679961 w 3543300"/>
                  <a:gd name="connsiteY232" fmla="*/ 1902987 h 2659516"/>
                  <a:gd name="connsiteX233" fmla="*/ 2690194 w 3543300"/>
                  <a:gd name="connsiteY233" fmla="*/ 1940519 h 2659516"/>
                  <a:gd name="connsiteX234" fmla="*/ 2709044 w 3543300"/>
                  <a:gd name="connsiteY234" fmla="*/ 1971080 h 2659516"/>
                  <a:gd name="connsiteX235" fmla="*/ 2723585 w 3543300"/>
                  <a:gd name="connsiteY235" fmla="*/ 2020407 h 2659516"/>
                  <a:gd name="connsiteX236" fmla="*/ 2721970 w 3543300"/>
                  <a:gd name="connsiteY236" fmla="*/ 2063837 h 2659516"/>
                  <a:gd name="connsiteX237" fmla="*/ 2712275 w 3543300"/>
                  <a:gd name="connsiteY237" fmla="*/ 2086892 h 2659516"/>
                  <a:gd name="connsiteX238" fmla="*/ 2686424 w 3543300"/>
                  <a:gd name="connsiteY238" fmla="*/ 2092790 h 2659516"/>
                  <a:gd name="connsiteX239" fmla="*/ 2633643 w 3543300"/>
                  <a:gd name="connsiteY239" fmla="*/ 2009148 h 2659516"/>
                  <a:gd name="connsiteX240" fmla="*/ 2631489 w 3543300"/>
                  <a:gd name="connsiteY240" fmla="*/ 1983948 h 2659516"/>
                  <a:gd name="connsiteX241" fmla="*/ 2639567 w 3543300"/>
                  <a:gd name="connsiteY241" fmla="*/ 1964646 h 2659516"/>
                  <a:gd name="connsiteX242" fmla="*/ 2620717 w 3543300"/>
                  <a:gd name="connsiteY242" fmla="*/ 1946417 h 2659516"/>
                  <a:gd name="connsiteX243" fmla="*/ 2599174 w 3543300"/>
                  <a:gd name="connsiteY243" fmla="*/ 1929259 h 2659516"/>
                  <a:gd name="connsiteX244" fmla="*/ 2501153 w 3543300"/>
                  <a:gd name="connsiteY244" fmla="*/ 1912638 h 2659516"/>
                  <a:gd name="connsiteX245" fmla="*/ 2444602 w 3543300"/>
                  <a:gd name="connsiteY245" fmla="*/ 1917464 h 2659516"/>
                  <a:gd name="connsiteX246" fmla="*/ 2402593 w 3543300"/>
                  <a:gd name="connsiteY246" fmla="*/ 1939983 h 2659516"/>
                  <a:gd name="connsiteX247" fmla="*/ 2364893 w 3543300"/>
                  <a:gd name="connsiteY247" fmla="*/ 1932476 h 2659516"/>
                  <a:gd name="connsiteX248" fmla="*/ 2314805 w 3543300"/>
                  <a:gd name="connsiteY248" fmla="*/ 1916391 h 2659516"/>
                  <a:gd name="connsiteX249" fmla="*/ 2262025 w 3543300"/>
                  <a:gd name="connsiteY249" fmla="*/ 1938374 h 2659516"/>
                  <a:gd name="connsiteX250" fmla="*/ 2219477 w 3543300"/>
                  <a:gd name="connsiteY250" fmla="*/ 1965718 h 2659516"/>
                  <a:gd name="connsiteX251" fmla="*/ 2184470 w 3543300"/>
                  <a:gd name="connsiteY251" fmla="*/ 2010756 h 2659516"/>
                  <a:gd name="connsiteX252" fmla="*/ 2183931 w 3543300"/>
                  <a:gd name="connsiteY252" fmla="*/ 2059011 h 2659516"/>
                  <a:gd name="connsiteX253" fmla="*/ 2192010 w 3543300"/>
                  <a:gd name="connsiteY253" fmla="*/ 2073488 h 2659516"/>
                  <a:gd name="connsiteX254" fmla="*/ 2184470 w 3543300"/>
                  <a:gd name="connsiteY254" fmla="*/ 2088500 h 2659516"/>
                  <a:gd name="connsiteX255" fmla="*/ 2177468 w 3543300"/>
                  <a:gd name="connsiteY255" fmla="*/ 2110483 h 2659516"/>
                  <a:gd name="connsiteX256" fmla="*/ 2181238 w 3543300"/>
                  <a:gd name="connsiteY256" fmla="*/ 2131394 h 2659516"/>
                  <a:gd name="connsiteX257" fmla="*/ 2174775 w 3543300"/>
                  <a:gd name="connsiteY257" fmla="*/ 2152840 h 2659516"/>
                  <a:gd name="connsiteX258" fmla="*/ 2171544 w 3543300"/>
                  <a:gd name="connsiteY258" fmla="*/ 2180185 h 2659516"/>
                  <a:gd name="connsiteX259" fmla="*/ 2180699 w 3543300"/>
                  <a:gd name="connsiteY259" fmla="*/ 2205920 h 2659516"/>
                  <a:gd name="connsiteX260" fmla="*/ 2185547 w 3543300"/>
                  <a:gd name="connsiteY260" fmla="*/ 2234337 h 2659516"/>
                  <a:gd name="connsiteX261" fmla="*/ 2204935 w 3543300"/>
                  <a:gd name="connsiteY261" fmla="*/ 2272941 h 2659516"/>
                  <a:gd name="connsiteX262" fmla="*/ 2211937 w 3543300"/>
                  <a:gd name="connsiteY262" fmla="*/ 2294388 h 2659516"/>
                  <a:gd name="connsiteX263" fmla="*/ 2234019 w 3543300"/>
                  <a:gd name="connsiteY263" fmla="*/ 2307256 h 2659516"/>
                  <a:gd name="connsiteX264" fmla="*/ 2253946 w 3543300"/>
                  <a:gd name="connsiteY264" fmla="*/ 2298677 h 2659516"/>
                  <a:gd name="connsiteX265" fmla="*/ 2269565 w 3543300"/>
                  <a:gd name="connsiteY265" fmla="*/ 2308864 h 2659516"/>
                  <a:gd name="connsiteX266" fmla="*/ 2295416 w 3543300"/>
                  <a:gd name="connsiteY266" fmla="*/ 2313153 h 2659516"/>
                  <a:gd name="connsiteX267" fmla="*/ 2316960 w 3543300"/>
                  <a:gd name="connsiteY267" fmla="*/ 2303503 h 2659516"/>
                  <a:gd name="connsiteX268" fmla="*/ 2343888 w 3543300"/>
                  <a:gd name="connsiteY268" fmla="*/ 2299213 h 2659516"/>
                  <a:gd name="connsiteX269" fmla="*/ 2374587 w 3543300"/>
                  <a:gd name="connsiteY269" fmla="*/ 2284737 h 2659516"/>
                  <a:gd name="connsiteX270" fmla="*/ 2391283 w 3543300"/>
                  <a:gd name="connsiteY270" fmla="*/ 2258465 h 2659516"/>
                  <a:gd name="connsiteX271" fmla="*/ 2400978 w 3543300"/>
                  <a:gd name="connsiteY271" fmla="*/ 2229512 h 2659516"/>
                  <a:gd name="connsiteX272" fmla="*/ 2421982 w 3543300"/>
                  <a:gd name="connsiteY272" fmla="*/ 2216644 h 2659516"/>
                  <a:gd name="connsiteX273" fmla="*/ 2445680 w 3543300"/>
                  <a:gd name="connsiteY273" fmla="*/ 2213963 h 2659516"/>
                  <a:gd name="connsiteX274" fmla="*/ 2460221 w 3543300"/>
                  <a:gd name="connsiteY274" fmla="*/ 2201095 h 2659516"/>
                  <a:gd name="connsiteX275" fmla="*/ 2486073 w 3543300"/>
                  <a:gd name="connsiteY275" fmla="*/ 2199486 h 2659516"/>
                  <a:gd name="connsiteX276" fmla="*/ 2508693 w 3543300"/>
                  <a:gd name="connsiteY276" fmla="*/ 2202167 h 2659516"/>
                  <a:gd name="connsiteX277" fmla="*/ 2513540 w 3543300"/>
                  <a:gd name="connsiteY277" fmla="*/ 2224686 h 2659516"/>
                  <a:gd name="connsiteX278" fmla="*/ 2488227 w 3543300"/>
                  <a:gd name="connsiteY278" fmla="*/ 2279375 h 2659516"/>
                  <a:gd name="connsiteX279" fmla="*/ 2486073 w 3543300"/>
                  <a:gd name="connsiteY279" fmla="*/ 2295460 h 2659516"/>
                  <a:gd name="connsiteX280" fmla="*/ 2483380 w 3543300"/>
                  <a:gd name="connsiteY280" fmla="*/ 2312081 h 2659516"/>
                  <a:gd name="connsiteX281" fmla="*/ 2473686 w 3543300"/>
                  <a:gd name="connsiteY281" fmla="*/ 2329775 h 2659516"/>
                  <a:gd name="connsiteX282" fmla="*/ 2463991 w 3543300"/>
                  <a:gd name="connsiteY282" fmla="*/ 2374812 h 2659516"/>
                  <a:gd name="connsiteX283" fmla="*/ 2480148 w 3543300"/>
                  <a:gd name="connsiteY283" fmla="*/ 2380710 h 2659516"/>
                  <a:gd name="connsiteX284" fmla="*/ 2530236 w 3543300"/>
                  <a:gd name="connsiteY284" fmla="*/ 2375885 h 2659516"/>
                  <a:gd name="connsiteX285" fmla="*/ 2568475 w 3543300"/>
                  <a:gd name="connsiteY285" fmla="*/ 2373204 h 2659516"/>
                  <a:gd name="connsiteX286" fmla="*/ 2595943 w 3543300"/>
                  <a:gd name="connsiteY286" fmla="*/ 2381246 h 2659516"/>
                  <a:gd name="connsiteX287" fmla="*/ 2594865 w 3543300"/>
                  <a:gd name="connsiteY287" fmla="*/ 2400548 h 2659516"/>
                  <a:gd name="connsiteX288" fmla="*/ 2615331 w 3543300"/>
                  <a:gd name="connsiteY288" fmla="*/ 2397331 h 2659516"/>
                  <a:gd name="connsiteX289" fmla="*/ 2623410 w 3543300"/>
                  <a:gd name="connsiteY289" fmla="*/ 2412880 h 2659516"/>
                  <a:gd name="connsiteX290" fmla="*/ 2627180 w 3543300"/>
                  <a:gd name="connsiteY290" fmla="*/ 2431110 h 2659516"/>
                  <a:gd name="connsiteX291" fmla="*/ 2625564 w 3543300"/>
                  <a:gd name="connsiteY291" fmla="*/ 2442369 h 2659516"/>
                  <a:gd name="connsiteX292" fmla="*/ 2615331 w 3543300"/>
                  <a:gd name="connsiteY292" fmla="*/ 2450412 h 2659516"/>
                  <a:gd name="connsiteX293" fmla="*/ 2619101 w 3543300"/>
                  <a:gd name="connsiteY293" fmla="*/ 2466497 h 2659516"/>
                  <a:gd name="connsiteX294" fmla="*/ 2617486 w 3543300"/>
                  <a:gd name="connsiteY294" fmla="*/ 2480973 h 2659516"/>
                  <a:gd name="connsiteX295" fmla="*/ 2614254 w 3543300"/>
                  <a:gd name="connsiteY295" fmla="*/ 2499739 h 2659516"/>
                  <a:gd name="connsiteX296" fmla="*/ 2613716 w 3543300"/>
                  <a:gd name="connsiteY296" fmla="*/ 2514215 h 2659516"/>
                  <a:gd name="connsiteX297" fmla="*/ 2621794 w 3543300"/>
                  <a:gd name="connsiteY297" fmla="*/ 2522794 h 2659516"/>
                  <a:gd name="connsiteX298" fmla="*/ 2613716 w 3543300"/>
                  <a:gd name="connsiteY298" fmla="*/ 2529228 h 2659516"/>
                  <a:gd name="connsiteX299" fmla="*/ 2633104 w 3543300"/>
                  <a:gd name="connsiteY299" fmla="*/ 2554964 h 2659516"/>
                  <a:gd name="connsiteX300" fmla="*/ 2644953 w 3543300"/>
                  <a:gd name="connsiteY300" fmla="*/ 2560862 h 2659516"/>
                  <a:gd name="connsiteX301" fmla="*/ 2649800 w 3543300"/>
                  <a:gd name="connsiteY301" fmla="*/ 2565687 h 2659516"/>
                  <a:gd name="connsiteX302" fmla="*/ 2672421 w 3543300"/>
                  <a:gd name="connsiteY302" fmla="*/ 2588742 h 2659516"/>
                  <a:gd name="connsiteX303" fmla="*/ 2695041 w 3543300"/>
                  <a:gd name="connsiteY303" fmla="*/ 2588206 h 2659516"/>
                  <a:gd name="connsiteX304" fmla="*/ 2712814 w 3543300"/>
                  <a:gd name="connsiteY304" fmla="*/ 2581772 h 2659516"/>
                  <a:gd name="connsiteX305" fmla="*/ 2728971 w 3543300"/>
                  <a:gd name="connsiteY305" fmla="*/ 2570513 h 2659516"/>
                  <a:gd name="connsiteX306" fmla="*/ 2748360 w 3543300"/>
                  <a:gd name="connsiteY306" fmla="*/ 2570513 h 2659516"/>
                  <a:gd name="connsiteX307" fmla="*/ 2762363 w 3543300"/>
                  <a:gd name="connsiteY307" fmla="*/ 2577483 h 2659516"/>
                  <a:gd name="connsiteX308" fmla="*/ 2775827 w 3543300"/>
                  <a:gd name="connsiteY308" fmla="*/ 2578555 h 2659516"/>
                  <a:gd name="connsiteX309" fmla="*/ 2785522 w 3543300"/>
                  <a:gd name="connsiteY309" fmla="*/ 2588742 h 2659516"/>
                  <a:gd name="connsiteX310" fmla="*/ 2795216 w 3543300"/>
                  <a:gd name="connsiteY310" fmla="*/ 2593568 h 2659516"/>
                  <a:gd name="connsiteX311" fmla="*/ 2796832 w 3543300"/>
                  <a:gd name="connsiteY311" fmla="*/ 2607508 h 2659516"/>
                  <a:gd name="connsiteX312" fmla="*/ 2805988 w 3543300"/>
                  <a:gd name="connsiteY312" fmla="*/ 2619304 h 2659516"/>
                  <a:gd name="connsiteX313" fmla="*/ 2812451 w 3543300"/>
                  <a:gd name="connsiteY313" fmla="*/ 2638606 h 2659516"/>
                  <a:gd name="connsiteX314" fmla="*/ 2809758 w 3543300"/>
                  <a:gd name="connsiteY314" fmla="*/ 2646648 h 2659516"/>
                  <a:gd name="connsiteX315" fmla="*/ 2804911 w 3543300"/>
                  <a:gd name="connsiteY315" fmla="*/ 2655763 h 2659516"/>
                  <a:gd name="connsiteX316" fmla="*/ 2797909 w 3543300"/>
                  <a:gd name="connsiteY316" fmla="*/ 2659516 h 2659516"/>
                  <a:gd name="connsiteX317" fmla="*/ 2777443 w 3543300"/>
                  <a:gd name="connsiteY317" fmla="*/ 2650938 h 2659516"/>
                  <a:gd name="connsiteX318" fmla="*/ 2773673 w 3543300"/>
                  <a:gd name="connsiteY318" fmla="*/ 2638070 h 2659516"/>
                  <a:gd name="connsiteX319" fmla="*/ 2764517 w 3543300"/>
                  <a:gd name="connsiteY319" fmla="*/ 2628955 h 2659516"/>
                  <a:gd name="connsiteX320" fmla="*/ 2763979 w 3543300"/>
                  <a:gd name="connsiteY320" fmla="*/ 2617695 h 2659516"/>
                  <a:gd name="connsiteX321" fmla="*/ 2770442 w 3543300"/>
                  <a:gd name="connsiteY321" fmla="*/ 2609653 h 2659516"/>
                  <a:gd name="connsiteX322" fmla="*/ 2767210 w 3543300"/>
                  <a:gd name="connsiteY322" fmla="*/ 2599466 h 2659516"/>
                  <a:gd name="connsiteX323" fmla="*/ 2751591 w 3543300"/>
                  <a:gd name="connsiteY323" fmla="*/ 2598393 h 2659516"/>
                  <a:gd name="connsiteX324" fmla="*/ 2732203 w 3543300"/>
                  <a:gd name="connsiteY324" fmla="*/ 2588742 h 2659516"/>
                  <a:gd name="connsiteX325" fmla="*/ 2717661 w 3543300"/>
                  <a:gd name="connsiteY325" fmla="*/ 2604827 h 2659516"/>
                  <a:gd name="connsiteX326" fmla="*/ 2709582 w 3543300"/>
                  <a:gd name="connsiteY326" fmla="*/ 2618768 h 2659516"/>
                  <a:gd name="connsiteX327" fmla="*/ 2697734 w 3543300"/>
                  <a:gd name="connsiteY327" fmla="*/ 2625202 h 2659516"/>
                  <a:gd name="connsiteX328" fmla="*/ 2709044 w 3543300"/>
                  <a:gd name="connsiteY328" fmla="*/ 2640214 h 2659516"/>
                  <a:gd name="connsiteX329" fmla="*/ 2699888 w 3543300"/>
                  <a:gd name="connsiteY329" fmla="*/ 2651474 h 2659516"/>
                  <a:gd name="connsiteX330" fmla="*/ 2671882 w 3543300"/>
                  <a:gd name="connsiteY330" fmla="*/ 2654155 h 2659516"/>
                  <a:gd name="connsiteX331" fmla="*/ 2662188 w 3543300"/>
                  <a:gd name="connsiteY331" fmla="*/ 2638070 h 2659516"/>
                  <a:gd name="connsiteX332" fmla="*/ 2643337 w 3543300"/>
                  <a:gd name="connsiteY332" fmla="*/ 2631636 h 2659516"/>
                  <a:gd name="connsiteX333" fmla="*/ 2623949 w 3543300"/>
                  <a:gd name="connsiteY333" fmla="*/ 2630563 h 2659516"/>
                  <a:gd name="connsiteX334" fmla="*/ 2611023 w 3543300"/>
                  <a:gd name="connsiteY334" fmla="*/ 2628955 h 2659516"/>
                  <a:gd name="connsiteX335" fmla="*/ 2604560 w 3543300"/>
                  <a:gd name="connsiteY335" fmla="*/ 2608044 h 2659516"/>
                  <a:gd name="connsiteX336" fmla="*/ 2598097 w 3543300"/>
                  <a:gd name="connsiteY336" fmla="*/ 2591423 h 2659516"/>
                  <a:gd name="connsiteX337" fmla="*/ 2592711 w 3543300"/>
                  <a:gd name="connsiteY337" fmla="*/ 2583917 h 2659516"/>
                  <a:gd name="connsiteX338" fmla="*/ 2586248 w 3543300"/>
                  <a:gd name="connsiteY338" fmla="*/ 2572121 h 2659516"/>
                  <a:gd name="connsiteX339" fmla="*/ 2577092 w 3543300"/>
                  <a:gd name="connsiteY339" fmla="*/ 2572657 h 2659516"/>
                  <a:gd name="connsiteX340" fmla="*/ 2570091 w 3543300"/>
                  <a:gd name="connsiteY340" fmla="*/ 2576947 h 2659516"/>
                  <a:gd name="connsiteX341" fmla="*/ 2557704 w 3543300"/>
                  <a:gd name="connsiteY341" fmla="*/ 2573730 h 2659516"/>
                  <a:gd name="connsiteX342" fmla="*/ 2550702 w 3543300"/>
                  <a:gd name="connsiteY342" fmla="*/ 2567296 h 2659516"/>
                  <a:gd name="connsiteX343" fmla="*/ 2538315 w 3543300"/>
                  <a:gd name="connsiteY343" fmla="*/ 2552819 h 2659516"/>
                  <a:gd name="connsiteX344" fmla="*/ 2536160 w 3543300"/>
                  <a:gd name="connsiteY344" fmla="*/ 2537271 h 2659516"/>
                  <a:gd name="connsiteX345" fmla="*/ 2538315 w 3543300"/>
                  <a:gd name="connsiteY345" fmla="*/ 2523866 h 2659516"/>
                  <a:gd name="connsiteX346" fmla="*/ 2527005 w 3543300"/>
                  <a:gd name="connsiteY346" fmla="*/ 2517432 h 2659516"/>
                  <a:gd name="connsiteX347" fmla="*/ 2515695 w 3543300"/>
                  <a:gd name="connsiteY347" fmla="*/ 2501347 h 2659516"/>
                  <a:gd name="connsiteX348" fmla="*/ 2502230 w 3543300"/>
                  <a:gd name="connsiteY348" fmla="*/ 2492233 h 2659516"/>
                  <a:gd name="connsiteX349" fmla="*/ 2484457 w 3543300"/>
                  <a:gd name="connsiteY349" fmla="*/ 2480973 h 2659516"/>
                  <a:gd name="connsiteX350" fmla="*/ 2461837 w 3543300"/>
                  <a:gd name="connsiteY350" fmla="*/ 2476148 h 2659516"/>
                  <a:gd name="connsiteX351" fmla="*/ 2434908 w 3543300"/>
                  <a:gd name="connsiteY351" fmla="*/ 2470786 h 2659516"/>
                  <a:gd name="connsiteX352" fmla="*/ 2411749 w 3543300"/>
                  <a:gd name="connsiteY352" fmla="*/ 2464352 h 2659516"/>
                  <a:gd name="connsiteX353" fmla="*/ 2404209 w 3543300"/>
                  <a:gd name="connsiteY353" fmla="*/ 2452020 h 2659516"/>
                  <a:gd name="connsiteX354" fmla="*/ 2384282 w 3543300"/>
                  <a:gd name="connsiteY354" fmla="*/ 2456846 h 2659516"/>
                  <a:gd name="connsiteX355" fmla="*/ 2362200 w 3543300"/>
                  <a:gd name="connsiteY355" fmla="*/ 2451484 h 2659516"/>
                  <a:gd name="connsiteX356" fmla="*/ 2340657 w 3543300"/>
                  <a:gd name="connsiteY356" fmla="*/ 2431110 h 2659516"/>
                  <a:gd name="connsiteX357" fmla="*/ 2322884 w 3543300"/>
                  <a:gd name="connsiteY357" fmla="*/ 2411808 h 2659516"/>
                  <a:gd name="connsiteX358" fmla="*/ 2310497 w 3543300"/>
                  <a:gd name="connsiteY358" fmla="*/ 2402157 h 2659516"/>
                  <a:gd name="connsiteX359" fmla="*/ 2286261 w 3543300"/>
                  <a:gd name="connsiteY359" fmla="*/ 2388753 h 2659516"/>
                  <a:gd name="connsiteX360" fmla="*/ 2278182 w 3543300"/>
                  <a:gd name="connsiteY360" fmla="*/ 2382319 h 2659516"/>
                  <a:gd name="connsiteX361" fmla="*/ 2263640 w 3543300"/>
                  <a:gd name="connsiteY361" fmla="*/ 2379102 h 2659516"/>
                  <a:gd name="connsiteX362" fmla="*/ 2240482 w 3543300"/>
                  <a:gd name="connsiteY362" fmla="*/ 2388753 h 2659516"/>
                  <a:gd name="connsiteX363" fmla="*/ 2230787 w 3543300"/>
                  <a:gd name="connsiteY363" fmla="*/ 2395723 h 2659516"/>
                  <a:gd name="connsiteX364" fmla="*/ 2216246 w 3543300"/>
                  <a:gd name="connsiteY364" fmla="*/ 2404838 h 2659516"/>
                  <a:gd name="connsiteX365" fmla="*/ 2173159 w 3543300"/>
                  <a:gd name="connsiteY365" fmla="*/ 2379102 h 2659516"/>
                  <a:gd name="connsiteX366" fmla="*/ 2142461 w 3543300"/>
                  <a:gd name="connsiteY366" fmla="*/ 2377493 h 2659516"/>
                  <a:gd name="connsiteX367" fmla="*/ 2120917 w 3543300"/>
                  <a:gd name="connsiteY367" fmla="*/ 2374276 h 2659516"/>
                  <a:gd name="connsiteX368" fmla="*/ 2078908 w 3543300"/>
                  <a:gd name="connsiteY368" fmla="*/ 2350685 h 2659516"/>
                  <a:gd name="connsiteX369" fmla="*/ 2030436 w 3543300"/>
                  <a:gd name="connsiteY369" fmla="*/ 2330847 h 2659516"/>
                  <a:gd name="connsiteX370" fmla="*/ 2011586 w 3543300"/>
                  <a:gd name="connsiteY370" fmla="*/ 2312081 h 2659516"/>
                  <a:gd name="connsiteX371" fmla="*/ 1980887 w 3543300"/>
                  <a:gd name="connsiteY371" fmla="*/ 2315298 h 2659516"/>
                  <a:gd name="connsiteX372" fmla="*/ 1962576 w 3543300"/>
                  <a:gd name="connsiteY372" fmla="*/ 2287418 h 2659516"/>
                  <a:gd name="connsiteX373" fmla="*/ 1910872 w 3543300"/>
                  <a:gd name="connsiteY373" fmla="*/ 2252031 h 2659516"/>
                  <a:gd name="connsiteX374" fmla="*/ 1914104 w 3543300"/>
                  <a:gd name="connsiteY374" fmla="*/ 2221469 h 2659516"/>
                  <a:gd name="connsiteX375" fmla="*/ 1917874 w 3543300"/>
                  <a:gd name="connsiteY375" fmla="*/ 2196269 h 2659516"/>
                  <a:gd name="connsiteX376" fmla="*/ 1910872 w 3543300"/>
                  <a:gd name="connsiteY376" fmla="*/ 2173214 h 2659516"/>
                  <a:gd name="connsiteX377" fmla="*/ 1888791 w 3543300"/>
                  <a:gd name="connsiteY377" fmla="*/ 2148015 h 2659516"/>
                  <a:gd name="connsiteX378" fmla="*/ 1872633 w 3543300"/>
                  <a:gd name="connsiteY378" fmla="*/ 2114236 h 2659516"/>
                  <a:gd name="connsiteX379" fmla="*/ 1839780 w 3543300"/>
                  <a:gd name="connsiteY379" fmla="*/ 2096543 h 2659516"/>
                  <a:gd name="connsiteX380" fmla="*/ 1823623 w 3543300"/>
                  <a:gd name="connsiteY380" fmla="*/ 2078313 h 2659516"/>
                  <a:gd name="connsiteX381" fmla="*/ 1804773 w 3543300"/>
                  <a:gd name="connsiteY381" fmla="*/ 2065445 h 2659516"/>
                  <a:gd name="connsiteX382" fmla="*/ 1813928 w 3543300"/>
                  <a:gd name="connsiteY382" fmla="*/ 2043462 h 2659516"/>
                  <a:gd name="connsiteX383" fmla="*/ 1769227 w 3543300"/>
                  <a:gd name="connsiteY383" fmla="*/ 2020943 h 2659516"/>
                  <a:gd name="connsiteX384" fmla="*/ 1761148 w 3543300"/>
                  <a:gd name="connsiteY384" fmla="*/ 1996816 h 2659516"/>
                  <a:gd name="connsiteX385" fmla="*/ 1743375 w 3543300"/>
                  <a:gd name="connsiteY385" fmla="*/ 1978586 h 2659516"/>
                  <a:gd name="connsiteX386" fmla="*/ 1723986 w 3543300"/>
                  <a:gd name="connsiteY386" fmla="*/ 1952851 h 2659516"/>
                  <a:gd name="connsiteX387" fmla="*/ 1711060 w 3543300"/>
                  <a:gd name="connsiteY387" fmla="*/ 1931940 h 2659516"/>
                  <a:gd name="connsiteX388" fmla="*/ 1693287 w 3543300"/>
                  <a:gd name="connsiteY388" fmla="*/ 1924434 h 2659516"/>
                  <a:gd name="connsiteX389" fmla="*/ 1689517 w 3543300"/>
                  <a:gd name="connsiteY389" fmla="*/ 1893872 h 2659516"/>
                  <a:gd name="connsiteX390" fmla="*/ 1673898 w 3543300"/>
                  <a:gd name="connsiteY390" fmla="*/ 1874034 h 2659516"/>
                  <a:gd name="connsiteX391" fmla="*/ 1670128 w 3543300"/>
                  <a:gd name="connsiteY391" fmla="*/ 1861166 h 2659516"/>
                  <a:gd name="connsiteX392" fmla="*/ 1648047 w 3543300"/>
                  <a:gd name="connsiteY392" fmla="*/ 1859558 h 2659516"/>
                  <a:gd name="connsiteX393" fmla="*/ 1641045 w 3543300"/>
                  <a:gd name="connsiteY393" fmla="*/ 1869745 h 2659516"/>
                  <a:gd name="connsiteX394" fmla="*/ 1643199 w 3543300"/>
                  <a:gd name="connsiteY394" fmla="*/ 1882077 h 2659516"/>
                  <a:gd name="connsiteX395" fmla="*/ 1654510 w 3543300"/>
                  <a:gd name="connsiteY395" fmla="*/ 1893336 h 2659516"/>
                  <a:gd name="connsiteX396" fmla="*/ 1658818 w 3543300"/>
                  <a:gd name="connsiteY396" fmla="*/ 1912638 h 2659516"/>
                  <a:gd name="connsiteX397" fmla="*/ 1668513 w 3543300"/>
                  <a:gd name="connsiteY397" fmla="*/ 1930332 h 2659516"/>
                  <a:gd name="connsiteX398" fmla="*/ 1691133 w 3543300"/>
                  <a:gd name="connsiteY398" fmla="*/ 1951778 h 2659516"/>
                  <a:gd name="connsiteX399" fmla="*/ 1706213 w 3543300"/>
                  <a:gd name="connsiteY399" fmla="*/ 1973761 h 2659516"/>
                  <a:gd name="connsiteX400" fmla="*/ 1723986 w 3543300"/>
                  <a:gd name="connsiteY400" fmla="*/ 2004322 h 2659516"/>
                  <a:gd name="connsiteX401" fmla="*/ 1744991 w 3543300"/>
                  <a:gd name="connsiteY401" fmla="*/ 2032203 h 2659516"/>
                  <a:gd name="connsiteX402" fmla="*/ 1752531 w 3543300"/>
                  <a:gd name="connsiteY402" fmla="*/ 2057939 h 2659516"/>
                  <a:gd name="connsiteX403" fmla="*/ 1769227 w 3543300"/>
                  <a:gd name="connsiteY403" fmla="*/ 2073488 h 2659516"/>
                  <a:gd name="connsiteX404" fmla="*/ 1769227 w 3543300"/>
                  <a:gd name="connsiteY404" fmla="*/ 2089573 h 2659516"/>
                  <a:gd name="connsiteX405" fmla="*/ 1817698 w 3543300"/>
                  <a:gd name="connsiteY405" fmla="*/ 2147478 h 2659516"/>
                  <a:gd name="connsiteX406" fmla="*/ 1811236 w 3543300"/>
                  <a:gd name="connsiteY406" fmla="*/ 2162491 h 2659516"/>
                  <a:gd name="connsiteX407" fmla="*/ 1794540 w 3543300"/>
                  <a:gd name="connsiteY407" fmla="*/ 2157666 h 2659516"/>
                  <a:gd name="connsiteX408" fmla="*/ 1744991 w 3543300"/>
                  <a:gd name="connsiteY408" fmla="*/ 2112092 h 2659516"/>
                  <a:gd name="connsiteX409" fmla="*/ 1721832 w 3543300"/>
                  <a:gd name="connsiteY409" fmla="*/ 2107266 h 2659516"/>
                  <a:gd name="connsiteX410" fmla="*/ 1726679 w 3543300"/>
                  <a:gd name="connsiteY410" fmla="*/ 2086892 h 2659516"/>
                  <a:gd name="connsiteX411" fmla="*/ 1733142 w 3543300"/>
                  <a:gd name="connsiteY411" fmla="*/ 2068662 h 2659516"/>
                  <a:gd name="connsiteX412" fmla="*/ 1711060 w 3543300"/>
                  <a:gd name="connsiteY412" fmla="*/ 2064373 h 2659516"/>
                  <a:gd name="connsiteX413" fmla="*/ 1699750 w 3543300"/>
                  <a:gd name="connsiteY413" fmla="*/ 2045071 h 2659516"/>
                  <a:gd name="connsiteX414" fmla="*/ 1685208 w 3543300"/>
                  <a:gd name="connsiteY414" fmla="*/ 2033811 h 2659516"/>
                  <a:gd name="connsiteX415" fmla="*/ 1672283 w 3543300"/>
                  <a:gd name="connsiteY415" fmla="*/ 2028450 h 2659516"/>
                  <a:gd name="connsiteX416" fmla="*/ 1657741 w 3543300"/>
                  <a:gd name="connsiteY416" fmla="*/ 2027377 h 2659516"/>
                  <a:gd name="connsiteX417" fmla="*/ 1642661 w 3543300"/>
                  <a:gd name="connsiteY417" fmla="*/ 2005931 h 2659516"/>
                  <a:gd name="connsiteX418" fmla="*/ 1663665 w 3543300"/>
                  <a:gd name="connsiteY418" fmla="*/ 1990382 h 2659516"/>
                  <a:gd name="connsiteX419" fmla="*/ 1671744 w 3543300"/>
                  <a:gd name="connsiteY419" fmla="*/ 1977514 h 2659516"/>
                  <a:gd name="connsiteX420" fmla="*/ 1657202 w 3543300"/>
                  <a:gd name="connsiteY420" fmla="*/ 1956604 h 2659516"/>
                  <a:gd name="connsiteX421" fmla="*/ 1630274 w 3543300"/>
                  <a:gd name="connsiteY421" fmla="*/ 1946953 h 2659516"/>
                  <a:gd name="connsiteX422" fmla="*/ 1618963 w 3543300"/>
                  <a:gd name="connsiteY422" fmla="*/ 1928723 h 2659516"/>
                  <a:gd name="connsiteX423" fmla="*/ 1617348 w 3543300"/>
                  <a:gd name="connsiteY423" fmla="*/ 1904596 h 2659516"/>
                  <a:gd name="connsiteX424" fmla="*/ 1606038 w 3543300"/>
                  <a:gd name="connsiteY424" fmla="*/ 1881004 h 2659516"/>
                  <a:gd name="connsiteX425" fmla="*/ 1592573 w 3543300"/>
                  <a:gd name="connsiteY425" fmla="*/ 1858485 h 2659516"/>
                  <a:gd name="connsiteX426" fmla="*/ 1589342 w 3543300"/>
                  <a:gd name="connsiteY426" fmla="*/ 1839183 h 2659516"/>
                  <a:gd name="connsiteX427" fmla="*/ 1581802 w 3543300"/>
                  <a:gd name="connsiteY427" fmla="*/ 1818273 h 2659516"/>
                  <a:gd name="connsiteX428" fmla="*/ 1508555 w 3543300"/>
                  <a:gd name="connsiteY428" fmla="*/ 1767874 h 2659516"/>
                  <a:gd name="connsiteX429" fmla="*/ 1457390 w 3543300"/>
                  <a:gd name="connsiteY429" fmla="*/ 1735704 h 2659516"/>
                  <a:gd name="connsiteX430" fmla="*/ 1428307 w 3543300"/>
                  <a:gd name="connsiteY430" fmla="*/ 1674581 h 2659516"/>
                  <a:gd name="connsiteX431" fmla="*/ 1392222 w 3543300"/>
                  <a:gd name="connsiteY431" fmla="*/ 1639194 h 2659516"/>
                  <a:gd name="connsiteX432" fmla="*/ 1363139 w 3543300"/>
                  <a:gd name="connsiteY432" fmla="*/ 1552871 h 2659516"/>
                  <a:gd name="connsiteX433" fmla="*/ 1358831 w 3543300"/>
                  <a:gd name="connsiteY433" fmla="*/ 1479953 h 2659516"/>
                  <a:gd name="connsiteX434" fmla="*/ 1340519 w 3543300"/>
                  <a:gd name="connsiteY434" fmla="*/ 1417758 h 2659516"/>
                  <a:gd name="connsiteX435" fmla="*/ 1363678 w 3543300"/>
                  <a:gd name="connsiteY435" fmla="*/ 1387196 h 2659516"/>
                  <a:gd name="connsiteX436" fmla="*/ 1371218 w 3543300"/>
                  <a:gd name="connsiteY436" fmla="*/ 1264414 h 2659516"/>
                  <a:gd name="connsiteX437" fmla="*/ 1337826 w 3543300"/>
                  <a:gd name="connsiteY437" fmla="*/ 1190424 h 2659516"/>
                  <a:gd name="connsiteX438" fmla="*/ 1308204 w 3543300"/>
                  <a:gd name="connsiteY438" fmla="*/ 1152356 h 2659516"/>
                  <a:gd name="connsiteX439" fmla="*/ 1250038 w 3543300"/>
                  <a:gd name="connsiteY439" fmla="*/ 1115361 h 2659516"/>
                  <a:gd name="connsiteX440" fmla="*/ 1250038 w 3543300"/>
                  <a:gd name="connsiteY440" fmla="*/ 1051021 h 2659516"/>
                  <a:gd name="connsiteX441" fmla="*/ 1224186 w 3543300"/>
                  <a:gd name="connsiteY441" fmla="*/ 1005447 h 2659516"/>
                  <a:gd name="connsiteX442" fmla="*/ 1182177 w 3543300"/>
                  <a:gd name="connsiteY442" fmla="*/ 963626 h 2659516"/>
                  <a:gd name="connsiteX443" fmla="*/ 1162789 w 3543300"/>
                  <a:gd name="connsiteY443" fmla="*/ 879984 h 2659516"/>
                  <a:gd name="connsiteX444" fmla="*/ 1099775 w 3543300"/>
                  <a:gd name="connsiteY444" fmla="*/ 901431 h 2659516"/>
                  <a:gd name="connsiteX445" fmla="*/ 1079309 w 3543300"/>
                  <a:gd name="connsiteY445" fmla="*/ 878912 h 2659516"/>
                  <a:gd name="connsiteX446" fmla="*/ 1067460 w 3543300"/>
                  <a:gd name="connsiteY446" fmla="*/ 836555 h 2659516"/>
                  <a:gd name="connsiteX447" fmla="*/ 1025990 w 3543300"/>
                  <a:gd name="connsiteY447" fmla="*/ 780257 h 2659516"/>
                  <a:gd name="connsiteX448" fmla="*/ 962976 w 3543300"/>
                  <a:gd name="connsiteY448" fmla="*/ 677314 h 2659516"/>
                  <a:gd name="connsiteX449" fmla="*/ 912889 w 3543300"/>
                  <a:gd name="connsiteY449" fmla="*/ 630667 h 2659516"/>
                  <a:gd name="connsiteX450" fmla="*/ 805712 w 3543300"/>
                  <a:gd name="connsiteY450" fmla="*/ 587238 h 2659516"/>
                  <a:gd name="connsiteX451" fmla="*/ 754008 w 3543300"/>
                  <a:gd name="connsiteY451" fmla="*/ 582412 h 2659516"/>
                  <a:gd name="connsiteX452" fmla="*/ 709306 w 3543300"/>
                  <a:gd name="connsiteY452" fmla="*/ 571689 h 2659516"/>
                  <a:gd name="connsiteX453" fmla="*/ 684532 w 3543300"/>
                  <a:gd name="connsiteY453" fmla="*/ 537911 h 2659516"/>
                  <a:gd name="connsiteX454" fmla="*/ 644677 w 3543300"/>
                  <a:gd name="connsiteY454" fmla="*/ 542736 h 2659516"/>
                  <a:gd name="connsiteX455" fmla="*/ 652756 w 3543300"/>
                  <a:gd name="connsiteY455" fmla="*/ 568472 h 2659516"/>
                  <a:gd name="connsiteX456" fmla="*/ 667297 w 3543300"/>
                  <a:gd name="connsiteY456" fmla="*/ 592599 h 2659516"/>
                  <a:gd name="connsiteX457" fmla="*/ 628520 w 3543300"/>
                  <a:gd name="connsiteY457" fmla="*/ 594208 h 2659516"/>
                  <a:gd name="connsiteX458" fmla="*/ 605900 w 3543300"/>
                  <a:gd name="connsiteY458" fmla="*/ 607076 h 2659516"/>
                  <a:gd name="connsiteX459" fmla="*/ 535885 w 3543300"/>
                  <a:gd name="connsiteY459" fmla="*/ 632812 h 2659516"/>
                  <a:gd name="connsiteX460" fmla="*/ 494414 w 3543300"/>
                  <a:gd name="connsiteY460" fmla="*/ 590455 h 2659516"/>
                  <a:gd name="connsiteX461" fmla="*/ 445404 w 3543300"/>
                  <a:gd name="connsiteY461" fmla="*/ 626378 h 2659516"/>
                  <a:gd name="connsiteX462" fmla="*/ 492260 w 3543300"/>
                  <a:gd name="connsiteY462" fmla="*/ 637101 h 2659516"/>
                  <a:gd name="connsiteX463" fmla="*/ 471255 w 3543300"/>
                  <a:gd name="connsiteY463" fmla="*/ 664982 h 2659516"/>
                  <a:gd name="connsiteX464" fmla="*/ 436248 w 3543300"/>
                  <a:gd name="connsiteY464" fmla="*/ 701977 h 2659516"/>
                  <a:gd name="connsiteX465" fmla="*/ 402317 w 3543300"/>
                  <a:gd name="connsiteY465" fmla="*/ 723960 h 2659516"/>
                  <a:gd name="connsiteX466" fmla="*/ 373234 w 3543300"/>
                  <a:gd name="connsiteY466" fmla="*/ 753449 h 2659516"/>
                  <a:gd name="connsiteX467" fmla="*/ 334457 w 3543300"/>
                  <a:gd name="connsiteY467" fmla="*/ 783474 h 2659516"/>
                  <a:gd name="connsiteX468" fmla="*/ 303219 w 3543300"/>
                  <a:gd name="connsiteY468" fmla="*/ 823687 h 2659516"/>
                  <a:gd name="connsiteX469" fmla="*/ 254747 w 3543300"/>
                  <a:gd name="connsiteY469" fmla="*/ 839772 h 2659516"/>
                  <a:gd name="connsiteX470" fmla="*/ 216508 w 3543300"/>
                  <a:gd name="connsiteY470" fmla="*/ 866044 h 2659516"/>
                  <a:gd name="connsiteX471" fmla="*/ 167498 w 3543300"/>
                  <a:gd name="connsiteY471" fmla="*/ 894461 h 2659516"/>
                  <a:gd name="connsiteX472" fmla="*/ 50088 w 3543300"/>
                  <a:gd name="connsiteY472" fmla="*/ 954511 h 2659516"/>
                  <a:gd name="connsiteX473" fmla="*/ 0 w 3543300"/>
                  <a:gd name="connsiteY473" fmla="*/ 971668 h 2659516"/>
                  <a:gd name="connsiteX474" fmla="*/ 0 w 3543300"/>
                  <a:gd name="connsiteY474" fmla="*/ 946469 h 2659516"/>
                  <a:gd name="connsiteX475" fmla="*/ 69477 w 3543300"/>
                  <a:gd name="connsiteY475" fmla="*/ 930384 h 2659516"/>
                  <a:gd name="connsiteX476" fmla="*/ 135183 w 3543300"/>
                  <a:gd name="connsiteY476" fmla="*/ 866044 h 2659516"/>
                  <a:gd name="connsiteX477" fmla="*/ 210045 w 3543300"/>
                  <a:gd name="connsiteY477" fmla="*/ 823687 h 2659516"/>
                  <a:gd name="connsiteX478" fmla="*/ 285446 w 3543300"/>
                  <a:gd name="connsiteY478" fmla="*/ 772751 h 2659516"/>
                  <a:gd name="connsiteX479" fmla="*/ 322608 w 3543300"/>
                  <a:gd name="connsiteY479" fmla="*/ 738973 h 2659516"/>
                  <a:gd name="connsiteX480" fmla="*/ 342535 w 3543300"/>
                  <a:gd name="connsiteY480" fmla="*/ 705194 h 2659516"/>
                  <a:gd name="connsiteX481" fmla="*/ 343613 w 3543300"/>
                  <a:gd name="connsiteY481" fmla="*/ 680531 h 2659516"/>
                  <a:gd name="connsiteX482" fmla="*/ 316684 w 3543300"/>
                  <a:gd name="connsiteY482" fmla="*/ 661765 h 2659516"/>
                  <a:gd name="connsiteX483" fmla="*/ 285985 w 3543300"/>
                  <a:gd name="connsiteY483" fmla="*/ 675705 h 2659516"/>
                  <a:gd name="connsiteX484" fmla="*/ 250439 w 3543300"/>
                  <a:gd name="connsiteY484" fmla="*/ 685356 h 2659516"/>
                  <a:gd name="connsiteX485" fmla="*/ 219740 w 3543300"/>
                  <a:gd name="connsiteY485" fmla="*/ 656939 h 2659516"/>
                  <a:gd name="connsiteX486" fmla="*/ 235897 w 3543300"/>
                  <a:gd name="connsiteY486" fmla="*/ 621552 h 2659516"/>
                  <a:gd name="connsiteX487" fmla="*/ 220817 w 3543300"/>
                  <a:gd name="connsiteY487" fmla="*/ 590991 h 2659516"/>
                  <a:gd name="connsiteX488" fmla="*/ 178808 w 3543300"/>
                  <a:gd name="connsiteY488" fmla="*/ 603323 h 2659516"/>
                  <a:gd name="connsiteX489" fmla="*/ 148647 w 3543300"/>
                  <a:gd name="connsiteY489" fmla="*/ 594208 h 2659516"/>
                  <a:gd name="connsiteX490" fmla="*/ 122257 w 3543300"/>
                  <a:gd name="connsiteY490" fmla="*/ 595280 h 2659516"/>
                  <a:gd name="connsiteX491" fmla="*/ 112563 w 3543300"/>
                  <a:gd name="connsiteY491" fmla="*/ 614582 h 2659516"/>
                  <a:gd name="connsiteX492" fmla="*/ 85095 w 3543300"/>
                  <a:gd name="connsiteY492" fmla="*/ 609757 h 2659516"/>
                  <a:gd name="connsiteX493" fmla="*/ 78632 w 3543300"/>
                  <a:gd name="connsiteY493" fmla="*/ 575978 h 2659516"/>
                  <a:gd name="connsiteX494" fmla="*/ 127104 w 3543300"/>
                  <a:gd name="connsiteY494" fmla="*/ 565255 h 2659516"/>
                  <a:gd name="connsiteX495" fmla="*/ 119026 w 3543300"/>
                  <a:gd name="connsiteY495" fmla="*/ 516464 h 2659516"/>
                  <a:gd name="connsiteX496" fmla="*/ 86711 w 3543300"/>
                  <a:gd name="connsiteY496" fmla="*/ 494481 h 2659516"/>
                  <a:gd name="connsiteX497" fmla="*/ 107716 w 3543300"/>
                  <a:gd name="connsiteY497" fmla="*/ 462311 h 2659516"/>
                  <a:gd name="connsiteX498" fmla="*/ 147032 w 3543300"/>
                  <a:gd name="connsiteY498" fmla="*/ 381350 h 2659516"/>
                  <a:gd name="connsiteX499" fmla="*/ 185809 w 3543300"/>
                  <a:gd name="connsiteY499" fmla="*/ 392610 h 2659516"/>
                  <a:gd name="connsiteX500" fmla="*/ 203044 w 3543300"/>
                  <a:gd name="connsiteY500" fmla="*/ 356151 h 2659516"/>
                  <a:gd name="connsiteX501" fmla="*/ 261749 w 3543300"/>
                  <a:gd name="connsiteY501" fmla="*/ 341138 h 2659516"/>
                  <a:gd name="connsiteX502" fmla="*/ 248823 w 3543300"/>
                  <a:gd name="connsiteY502" fmla="*/ 299853 h 2659516"/>
                  <a:gd name="connsiteX503" fmla="*/ 215970 w 3543300"/>
                  <a:gd name="connsiteY503" fmla="*/ 289666 h 2659516"/>
                  <a:gd name="connsiteX504" fmla="*/ 194965 w 3543300"/>
                  <a:gd name="connsiteY504" fmla="*/ 306287 h 2659516"/>
                  <a:gd name="connsiteX505" fmla="*/ 151340 w 3543300"/>
                  <a:gd name="connsiteY505" fmla="*/ 297709 h 2659516"/>
                  <a:gd name="connsiteX506" fmla="*/ 103407 w 3543300"/>
                  <a:gd name="connsiteY506" fmla="*/ 298245 h 2659516"/>
                  <a:gd name="connsiteX507" fmla="*/ 77555 w 3543300"/>
                  <a:gd name="connsiteY507" fmla="*/ 251598 h 2659516"/>
                  <a:gd name="connsiteX508" fmla="*/ 43625 w 3543300"/>
                  <a:gd name="connsiteY508" fmla="*/ 216212 h 2659516"/>
                  <a:gd name="connsiteX509" fmla="*/ 67861 w 3543300"/>
                  <a:gd name="connsiteY509" fmla="*/ 186722 h 2659516"/>
                  <a:gd name="connsiteX510" fmla="*/ 93174 w 3543300"/>
                  <a:gd name="connsiteY510" fmla="*/ 164740 h 2659516"/>
                  <a:gd name="connsiteX511" fmla="*/ 103407 w 3543300"/>
                  <a:gd name="connsiteY511" fmla="*/ 147046 h 2659516"/>
                  <a:gd name="connsiteX512" fmla="*/ 168036 w 3543300"/>
                  <a:gd name="connsiteY512" fmla="*/ 132570 h 2659516"/>
                  <a:gd name="connsiteX513" fmla="*/ 174499 w 3543300"/>
                  <a:gd name="connsiteY513" fmla="*/ 165812 h 2659516"/>
                  <a:gd name="connsiteX514" fmla="*/ 206814 w 3543300"/>
                  <a:gd name="connsiteY514" fmla="*/ 180825 h 2659516"/>
                  <a:gd name="connsiteX515" fmla="*/ 248823 w 3543300"/>
                  <a:gd name="connsiteY515" fmla="*/ 159914 h 2659516"/>
                  <a:gd name="connsiteX516" fmla="*/ 115654 w 3543300"/>
                  <a:gd name="connsiteY516" fmla="*/ 33528 h 2659516"/>
                  <a:gd name="connsiteX517" fmla="*/ 97631 w 3543300"/>
                  <a:gd name="connsiteY517" fmla="*/ 7334 h 2659516"/>
                  <a:gd name="connsiteX0" fmla="*/ 97631 w 3543300"/>
                  <a:gd name="connsiteY0" fmla="*/ 7334 h 2659516"/>
                  <a:gd name="connsiteX1" fmla="*/ 3181349 w 3543300"/>
                  <a:gd name="connsiteY1" fmla="*/ 6161 h 2659516"/>
                  <a:gd name="connsiteX2" fmla="*/ 3199149 w 3543300"/>
                  <a:gd name="connsiteY2" fmla="*/ 34452 h 2659516"/>
                  <a:gd name="connsiteX3" fmla="*/ 3222847 w 3543300"/>
                  <a:gd name="connsiteY3" fmla="*/ 44102 h 2659516"/>
                  <a:gd name="connsiteX4" fmla="*/ 3226617 w 3543300"/>
                  <a:gd name="connsiteY4" fmla="*/ 66085 h 2659516"/>
                  <a:gd name="connsiteX5" fmla="*/ 3255700 w 3543300"/>
                  <a:gd name="connsiteY5" fmla="*/ 66085 h 2659516"/>
                  <a:gd name="connsiteX6" fmla="*/ 3276166 w 3543300"/>
                  <a:gd name="connsiteY6" fmla="*/ 85923 h 2659516"/>
                  <a:gd name="connsiteX7" fmla="*/ 3278320 w 3543300"/>
                  <a:gd name="connsiteY7" fmla="*/ 114876 h 2659516"/>
                  <a:gd name="connsiteX8" fmla="*/ 3255161 w 3543300"/>
                  <a:gd name="connsiteY8" fmla="*/ 135787 h 2659516"/>
                  <a:gd name="connsiteX9" fmla="*/ 3247621 w 3543300"/>
                  <a:gd name="connsiteY9" fmla="*/ 181897 h 2659516"/>
                  <a:gd name="connsiteX10" fmla="*/ 3220154 w 3543300"/>
                  <a:gd name="connsiteY10" fmla="*/ 191548 h 2659516"/>
                  <a:gd name="connsiteX11" fmla="*/ 3209921 w 3543300"/>
                  <a:gd name="connsiteY11" fmla="*/ 217284 h 2659516"/>
                  <a:gd name="connsiteX12" fmla="*/ 3190532 w 3543300"/>
                  <a:gd name="connsiteY12" fmla="*/ 219429 h 2659516"/>
                  <a:gd name="connsiteX13" fmla="*/ 3158756 w 3543300"/>
                  <a:gd name="connsiteY13" fmla="*/ 201199 h 2659516"/>
                  <a:gd name="connsiteX14" fmla="*/ 3137213 w 3543300"/>
                  <a:gd name="connsiteY14" fmla="*/ 194765 h 2659516"/>
                  <a:gd name="connsiteX15" fmla="*/ 3140983 w 3543300"/>
                  <a:gd name="connsiteY15" fmla="*/ 169565 h 2659516"/>
                  <a:gd name="connsiteX16" fmla="*/ 3117824 w 3543300"/>
                  <a:gd name="connsiteY16" fmla="*/ 135251 h 2659516"/>
                  <a:gd name="connsiteX17" fmla="*/ 3102205 w 3543300"/>
                  <a:gd name="connsiteY17" fmla="*/ 151336 h 2659516"/>
                  <a:gd name="connsiteX18" fmla="*/ 3098974 w 3543300"/>
                  <a:gd name="connsiteY18" fmla="*/ 177071 h 2659516"/>
                  <a:gd name="connsiteX19" fmla="*/ 3111361 w 3543300"/>
                  <a:gd name="connsiteY19" fmla="*/ 210850 h 2659516"/>
                  <a:gd name="connsiteX20" fmla="*/ 3166834 w 3543300"/>
                  <a:gd name="connsiteY20" fmla="*/ 246237 h 2659516"/>
                  <a:gd name="connsiteX21" fmla="*/ 3189455 w 3543300"/>
                  <a:gd name="connsiteY21" fmla="*/ 309504 h 2659516"/>
                  <a:gd name="connsiteX22" fmla="*/ 3193763 w 3543300"/>
                  <a:gd name="connsiteY22" fmla="*/ 334704 h 2659516"/>
                  <a:gd name="connsiteX23" fmla="*/ 3179222 w 3543300"/>
                  <a:gd name="connsiteY23" fmla="*/ 344355 h 2659516"/>
                  <a:gd name="connsiteX24" fmla="*/ 3178145 w 3543300"/>
                  <a:gd name="connsiteY24" fmla="*/ 375453 h 2659516"/>
                  <a:gd name="connsiteX25" fmla="*/ 3188916 w 3543300"/>
                  <a:gd name="connsiteY25" fmla="*/ 391001 h 2659516"/>
                  <a:gd name="connsiteX26" fmla="*/ 3178145 w 3543300"/>
                  <a:gd name="connsiteY26" fmla="*/ 399044 h 2659516"/>
                  <a:gd name="connsiteX27" fmla="*/ 3158217 w 3543300"/>
                  <a:gd name="connsiteY27" fmla="*/ 394218 h 2659516"/>
                  <a:gd name="connsiteX28" fmla="*/ 3119978 w 3543300"/>
                  <a:gd name="connsiteY28" fmla="*/ 365802 h 2659516"/>
                  <a:gd name="connsiteX29" fmla="*/ 3107052 w 3543300"/>
                  <a:gd name="connsiteY29" fmla="*/ 377061 h 2659516"/>
                  <a:gd name="connsiteX30" fmla="*/ 3136136 w 3543300"/>
                  <a:gd name="connsiteY30" fmla="*/ 419954 h 2659516"/>
                  <a:gd name="connsiteX31" fmla="*/ 3122671 w 3543300"/>
                  <a:gd name="connsiteY31" fmla="*/ 439792 h 2659516"/>
                  <a:gd name="connsiteX32" fmla="*/ 3092511 w 3543300"/>
                  <a:gd name="connsiteY32" fmla="*/ 424780 h 2659516"/>
                  <a:gd name="connsiteX33" fmla="*/ 3066659 w 3543300"/>
                  <a:gd name="connsiteY33" fmla="*/ 423707 h 2659516"/>
                  <a:gd name="connsiteX34" fmla="*/ 3021419 w 3543300"/>
                  <a:gd name="connsiteY34" fmla="*/ 388321 h 2659516"/>
                  <a:gd name="connsiteX35" fmla="*/ 2977255 w 3543300"/>
                  <a:gd name="connsiteY35" fmla="*/ 384567 h 2659516"/>
                  <a:gd name="connsiteX36" fmla="*/ 2949788 w 3543300"/>
                  <a:gd name="connsiteY36" fmla="*/ 343283 h 2659516"/>
                  <a:gd name="connsiteX37" fmla="*/ 2904547 w 3543300"/>
                  <a:gd name="connsiteY37" fmla="*/ 325589 h 2659516"/>
                  <a:gd name="connsiteX38" fmla="*/ 2900239 w 3543300"/>
                  <a:gd name="connsiteY38" fmla="*/ 280015 h 2659516"/>
                  <a:gd name="connsiteX39" fmla="*/ 2822145 w 3543300"/>
                  <a:gd name="connsiteY39" fmla="*/ 304679 h 2659516"/>
                  <a:gd name="connsiteX40" fmla="*/ 2788215 w 3543300"/>
                  <a:gd name="connsiteY40" fmla="*/ 295028 h 2659516"/>
                  <a:gd name="connsiteX41" fmla="*/ 2754823 w 3543300"/>
                  <a:gd name="connsiteY41" fmla="*/ 251062 h 2659516"/>
                  <a:gd name="connsiteX42" fmla="*/ 2783906 w 3543300"/>
                  <a:gd name="connsiteY42" fmla="*/ 222645 h 2659516"/>
                  <a:gd name="connsiteX43" fmla="*/ 2819452 w 3543300"/>
                  <a:gd name="connsiteY43" fmla="*/ 215675 h 2659516"/>
                  <a:gd name="connsiteX44" fmla="*/ 2860923 w 3543300"/>
                  <a:gd name="connsiteY44" fmla="*/ 225862 h 2659516"/>
                  <a:gd name="connsiteX45" fmla="*/ 2888929 w 3543300"/>
                  <a:gd name="connsiteY45" fmla="*/ 209778 h 2659516"/>
                  <a:gd name="connsiteX46" fmla="*/ 2881927 w 3543300"/>
                  <a:gd name="connsiteY46" fmla="*/ 172246 h 2659516"/>
                  <a:gd name="connsiteX47" fmla="*/ 2903470 w 3543300"/>
                  <a:gd name="connsiteY47" fmla="*/ 149727 h 2659516"/>
                  <a:gd name="connsiteX48" fmla="*/ 2894853 w 3543300"/>
                  <a:gd name="connsiteY48" fmla="*/ 123991 h 2659516"/>
                  <a:gd name="connsiteX49" fmla="*/ 2936862 w 3543300"/>
                  <a:gd name="connsiteY49" fmla="*/ 93966 h 2659516"/>
                  <a:gd name="connsiteX50" fmla="*/ 2930938 w 3543300"/>
                  <a:gd name="connsiteY50" fmla="*/ 39277 h 2659516"/>
                  <a:gd name="connsiteX51" fmla="*/ 2914780 w 3543300"/>
                  <a:gd name="connsiteY51" fmla="*/ 8716 h 2659516"/>
                  <a:gd name="connsiteX52" fmla="*/ 2884081 w 3543300"/>
                  <a:gd name="connsiteY52" fmla="*/ 17830 h 2659516"/>
                  <a:gd name="connsiteX53" fmla="*/ 2643067 w 3543300"/>
                  <a:gd name="connsiteY53" fmla="*/ 0 h 2659516"/>
                  <a:gd name="connsiteX54" fmla="*/ 2641722 w 3543300"/>
                  <a:gd name="connsiteY54" fmla="*/ 4962 h 2659516"/>
                  <a:gd name="connsiteX55" fmla="*/ 2665419 w 3543300"/>
                  <a:gd name="connsiteY55" fmla="*/ 41958 h 2659516"/>
                  <a:gd name="connsiteX56" fmla="*/ 2655725 w 3543300"/>
                  <a:gd name="connsiteY56" fmla="*/ 93966 h 2659516"/>
                  <a:gd name="connsiteX57" fmla="*/ 2634720 w 3543300"/>
                  <a:gd name="connsiteY57" fmla="*/ 103081 h 2659516"/>
                  <a:gd name="connsiteX58" fmla="*/ 2630412 w 3543300"/>
                  <a:gd name="connsiteY58" fmla="*/ 127208 h 2659516"/>
                  <a:gd name="connsiteX59" fmla="*/ 2614254 w 3543300"/>
                  <a:gd name="connsiteY59" fmla="*/ 140612 h 2659516"/>
                  <a:gd name="connsiteX60" fmla="*/ 2612100 w 3543300"/>
                  <a:gd name="connsiteY60" fmla="*/ 175463 h 2659516"/>
                  <a:gd name="connsiteX61" fmla="*/ 2586787 w 3543300"/>
                  <a:gd name="connsiteY61" fmla="*/ 170637 h 2659516"/>
                  <a:gd name="connsiteX62" fmla="*/ 2572245 w 3543300"/>
                  <a:gd name="connsiteY62" fmla="*/ 188867 h 2659516"/>
                  <a:gd name="connsiteX63" fmla="*/ 2661110 w 3543300"/>
                  <a:gd name="connsiteY63" fmla="*/ 258032 h 2659516"/>
                  <a:gd name="connsiteX64" fmla="*/ 2694502 w 3543300"/>
                  <a:gd name="connsiteY64" fmla="*/ 293419 h 2659516"/>
                  <a:gd name="connsiteX65" fmla="*/ 2675113 w 3543300"/>
                  <a:gd name="connsiteY65" fmla="*/ 336313 h 2659516"/>
                  <a:gd name="connsiteX66" fmla="*/ 2641183 w 3543300"/>
                  <a:gd name="connsiteY66" fmla="*/ 325053 h 2659516"/>
                  <a:gd name="connsiteX67" fmla="*/ 2605637 w 3543300"/>
                  <a:gd name="connsiteY67" fmla="*/ 292883 h 2659516"/>
                  <a:gd name="connsiteX68" fmla="*/ 2586787 w 3543300"/>
                  <a:gd name="connsiteY68" fmla="*/ 328806 h 2659516"/>
                  <a:gd name="connsiteX69" fmla="*/ 2548009 w 3543300"/>
                  <a:gd name="connsiteY69" fmla="*/ 351325 h 2659516"/>
                  <a:gd name="connsiteX70" fmla="*/ 2520542 w 3543300"/>
                  <a:gd name="connsiteY70" fmla="*/ 325589 h 2659516"/>
                  <a:gd name="connsiteX71" fmla="*/ 2486073 w 3543300"/>
                  <a:gd name="connsiteY71" fmla="*/ 320228 h 2659516"/>
                  <a:gd name="connsiteX72" fmla="*/ 2505462 w 3543300"/>
                  <a:gd name="connsiteY72" fmla="*/ 286449 h 2659516"/>
                  <a:gd name="connsiteX73" fmla="*/ 2510309 w 3543300"/>
                  <a:gd name="connsiteY73" fmla="*/ 255888 h 2659516"/>
                  <a:gd name="connsiteX74" fmla="*/ 2500614 w 3543300"/>
                  <a:gd name="connsiteY74" fmla="*/ 240339 h 2659516"/>
                  <a:gd name="connsiteX75" fmla="*/ 2453758 w 3543300"/>
                  <a:gd name="connsiteY75" fmla="*/ 293419 h 2659516"/>
                  <a:gd name="connsiteX76" fmla="*/ 2411749 w 3543300"/>
                  <a:gd name="connsiteY76" fmla="*/ 291811 h 2659516"/>
                  <a:gd name="connsiteX77" fmla="*/ 2393976 w 3543300"/>
                  <a:gd name="connsiteY77" fmla="*/ 342746 h 2659516"/>
                  <a:gd name="connsiteX78" fmla="*/ 2358430 w 3543300"/>
                  <a:gd name="connsiteY78" fmla="*/ 386712 h 2659516"/>
                  <a:gd name="connsiteX79" fmla="*/ 2320191 w 3543300"/>
                  <a:gd name="connsiteY79" fmla="*/ 430141 h 2659516"/>
                  <a:gd name="connsiteX80" fmla="*/ 2288954 w 3543300"/>
                  <a:gd name="connsiteY80" fmla="*/ 465528 h 2659516"/>
                  <a:gd name="connsiteX81" fmla="*/ 2266333 w 3543300"/>
                  <a:gd name="connsiteY81" fmla="*/ 505741 h 2659516"/>
                  <a:gd name="connsiteX82" fmla="*/ 2258793 w 3543300"/>
                  <a:gd name="connsiteY82" fmla="*/ 555068 h 2659516"/>
                  <a:gd name="connsiteX83" fmla="*/ 2259870 w 3543300"/>
                  <a:gd name="connsiteY83" fmla="*/ 619944 h 2659516"/>
                  <a:gd name="connsiteX84" fmla="*/ 2306727 w 3543300"/>
                  <a:gd name="connsiteY84" fmla="*/ 633884 h 2659516"/>
                  <a:gd name="connsiteX85" fmla="*/ 2316960 w 3543300"/>
                  <a:gd name="connsiteY85" fmla="*/ 681067 h 2659516"/>
                  <a:gd name="connsiteX86" fmla="*/ 2340657 w 3543300"/>
                  <a:gd name="connsiteY86" fmla="*/ 719134 h 2659516"/>
                  <a:gd name="connsiteX87" fmla="*/ 2381050 w 3543300"/>
                  <a:gd name="connsiteY87" fmla="*/ 714309 h 2659516"/>
                  <a:gd name="connsiteX88" fmla="*/ 2426829 w 3543300"/>
                  <a:gd name="connsiteY88" fmla="*/ 738436 h 2659516"/>
                  <a:gd name="connsiteX89" fmla="*/ 2480148 w 3543300"/>
                  <a:gd name="connsiteY89" fmla="*/ 780257 h 2659516"/>
                  <a:gd name="connsiteX90" fmla="*/ 2535083 w 3543300"/>
                  <a:gd name="connsiteY90" fmla="*/ 801704 h 2659516"/>
                  <a:gd name="connsiteX91" fmla="*/ 2570091 w 3543300"/>
                  <a:gd name="connsiteY91" fmla="*/ 826904 h 2659516"/>
                  <a:gd name="connsiteX92" fmla="*/ 2633643 w 3543300"/>
                  <a:gd name="connsiteY92" fmla="*/ 825295 h 2659516"/>
                  <a:gd name="connsiteX93" fmla="*/ 2636874 w 3543300"/>
                  <a:gd name="connsiteY93" fmla="*/ 863899 h 2659516"/>
                  <a:gd name="connsiteX94" fmla="*/ 2632027 w 3543300"/>
                  <a:gd name="connsiteY94" fmla="*/ 910545 h 2659516"/>
                  <a:gd name="connsiteX95" fmla="*/ 2664342 w 3543300"/>
                  <a:gd name="connsiteY95" fmla="*/ 981319 h 2659516"/>
                  <a:gd name="connsiteX96" fmla="*/ 2706351 w 3543300"/>
                  <a:gd name="connsiteY96" fmla="*/ 1026893 h 2659516"/>
                  <a:gd name="connsiteX97" fmla="*/ 2725740 w 3543300"/>
                  <a:gd name="connsiteY97" fmla="*/ 1011881 h 2659516"/>
                  <a:gd name="connsiteX98" fmla="*/ 2751591 w 3543300"/>
                  <a:gd name="connsiteY98" fmla="*/ 981319 h 2659516"/>
                  <a:gd name="connsiteX99" fmla="*/ 2737050 w 3543300"/>
                  <a:gd name="connsiteY99" fmla="*/ 899822 h 2659516"/>
                  <a:gd name="connsiteX100" fmla="*/ 2716045 w 3543300"/>
                  <a:gd name="connsiteY100" fmla="*/ 867652 h 2659516"/>
                  <a:gd name="connsiteX101" fmla="*/ 2723585 w 3543300"/>
                  <a:gd name="connsiteY101" fmla="*/ 833874 h 2659516"/>
                  <a:gd name="connsiteX102" fmla="*/ 2755900 w 3543300"/>
                  <a:gd name="connsiteY102" fmla="*/ 829048 h 2659516"/>
                  <a:gd name="connsiteX103" fmla="*/ 2795216 w 3543300"/>
                  <a:gd name="connsiteY103" fmla="*/ 801168 h 2659516"/>
                  <a:gd name="connsiteX104" fmla="*/ 2804911 w 3543300"/>
                  <a:gd name="connsiteY104" fmla="*/ 741653 h 2659516"/>
                  <a:gd name="connsiteX105" fmla="*/ 2806526 w 3543300"/>
                  <a:gd name="connsiteY105" fmla="*/ 695543 h 2659516"/>
                  <a:gd name="connsiteX106" fmla="*/ 2776905 w 3543300"/>
                  <a:gd name="connsiteY106" fmla="*/ 658548 h 2659516"/>
                  <a:gd name="connsiteX107" fmla="*/ 2754284 w 3543300"/>
                  <a:gd name="connsiteY107" fmla="*/ 645680 h 2659516"/>
                  <a:gd name="connsiteX108" fmla="*/ 2744590 w 3543300"/>
                  <a:gd name="connsiteY108" fmla="*/ 614582 h 2659516"/>
                  <a:gd name="connsiteX109" fmla="*/ 2762902 w 3543300"/>
                  <a:gd name="connsiteY109" fmla="*/ 590991 h 2659516"/>
                  <a:gd name="connsiteX110" fmla="*/ 2774212 w 3543300"/>
                  <a:gd name="connsiteY110" fmla="*/ 568472 h 2659516"/>
                  <a:gd name="connsiteX111" fmla="*/ 2773673 w 3543300"/>
                  <a:gd name="connsiteY111" fmla="*/ 535766 h 2659516"/>
                  <a:gd name="connsiteX112" fmla="*/ 2746744 w 3543300"/>
                  <a:gd name="connsiteY112" fmla="*/ 519681 h 2659516"/>
                  <a:gd name="connsiteX113" fmla="*/ 2741358 w 3543300"/>
                  <a:gd name="connsiteY113" fmla="*/ 504132 h 2659516"/>
                  <a:gd name="connsiteX114" fmla="*/ 2767210 w 3543300"/>
                  <a:gd name="connsiteY114" fmla="*/ 489120 h 2659516"/>
                  <a:gd name="connsiteX115" fmla="*/ 2767749 w 3543300"/>
                  <a:gd name="connsiteY115" fmla="*/ 463384 h 2659516"/>
                  <a:gd name="connsiteX116" fmla="*/ 2780136 w 3543300"/>
                  <a:gd name="connsiteY116" fmla="*/ 439792 h 2659516"/>
                  <a:gd name="connsiteX117" fmla="*/ 2786599 w 3543300"/>
                  <a:gd name="connsiteY117" fmla="*/ 418882 h 2659516"/>
                  <a:gd name="connsiteX118" fmla="*/ 2824299 w 3543300"/>
                  <a:gd name="connsiteY118" fmla="*/ 415665 h 2659516"/>
                  <a:gd name="connsiteX119" fmla="*/ 2843688 w 3543300"/>
                  <a:gd name="connsiteY119" fmla="*/ 407622 h 2659516"/>
                  <a:gd name="connsiteX120" fmla="*/ 2867386 w 3543300"/>
                  <a:gd name="connsiteY120" fmla="*/ 418346 h 2659516"/>
                  <a:gd name="connsiteX121" fmla="*/ 2890006 w 3543300"/>
                  <a:gd name="connsiteY121" fmla="*/ 394218 h 2659516"/>
                  <a:gd name="connsiteX122" fmla="*/ 2917473 w 3543300"/>
                  <a:gd name="connsiteY122" fmla="*/ 408695 h 2659516"/>
                  <a:gd name="connsiteX123" fmla="*/ 2940093 w 3543300"/>
                  <a:gd name="connsiteY123" fmla="*/ 427997 h 2659516"/>
                  <a:gd name="connsiteX124" fmla="*/ 2962714 w 3543300"/>
                  <a:gd name="connsiteY124" fmla="*/ 454269 h 2659516"/>
                  <a:gd name="connsiteX125" fmla="*/ 2990720 w 3543300"/>
                  <a:gd name="connsiteY125" fmla="*/ 500379 h 2659516"/>
                  <a:gd name="connsiteX126" fmla="*/ 3022496 w 3543300"/>
                  <a:gd name="connsiteY126" fmla="*/ 484830 h 2659516"/>
                  <a:gd name="connsiteX127" fmla="*/ 3030574 w 3543300"/>
                  <a:gd name="connsiteY127" fmla="*/ 513783 h 2659516"/>
                  <a:gd name="connsiteX128" fmla="*/ 3019803 w 3543300"/>
                  <a:gd name="connsiteY128" fmla="*/ 555604 h 2659516"/>
                  <a:gd name="connsiteX129" fmla="*/ 3031113 w 3543300"/>
                  <a:gd name="connsiteY129" fmla="*/ 616191 h 2659516"/>
                  <a:gd name="connsiteX130" fmla="*/ 3066121 w 3543300"/>
                  <a:gd name="connsiteY130" fmla="*/ 630667 h 2659516"/>
                  <a:gd name="connsiteX131" fmla="*/ 3105437 w 3543300"/>
                  <a:gd name="connsiteY131" fmla="*/ 686964 h 2659516"/>
                  <a:gd name="connsiteX132" fmla="*/ 3158217 w 3543300"/>
                  <a:gd name="connsiteY132" fmla="*/ 641927 h 2659516"/>
                  <a:gd name="connsiteX133" fmla="*/ 3150139 w 3543300"/>
                  <a:gd name="connsiteY133" fmla="*/ 621552 h 2659516"/>
                  <a:gd name="connsiteX134" fmla="*/ 3182453 w 3543300"/>
                  <a:gd name="connsiteY134" fmla="*/ 555068 h 2659516"/>
                  <a:gd name="connsiteX135" fmla="*/ 3198611 w 3543300"/>
                  <a:gd name="connsiteY135" fmla="*/ 558285 h 2659516"/>
                  <a:gd name="connsiteX136" fmla="*/ 3199149 w 3543300"/>
                  <a:gd name="connsiteY136" fmla="*/ 581340 h 2659516"/>
                  <a:gd name="connsiteX137" fmla="*/ 3230925 w 3543300"/>
                  <a:gd name="connsiteY137" fmla="*/ 616191 h 2659516"/>
                  <a:gd name="connsiteX138" fmla="*/ 3237927 w 3543300"/>
                  <a:gd name="connsiteY138" fmla="*/ 649969 h 2659516"/>
                  <a:gd name="connsiteX139" fmla="*/ 3251930 w 3543300"/>
                  <a:gd name="connsiteY139" fmla="*/ 673024 h 2659516"/>
                  <a:gd name="connsiteX140" fmla="*/ 3247621 w 3543300"/>
                  <a:gd name="connsiteY140" fmla="*/ 706803 h 2659516"/>
                  <a:gd name="connsiteX141" fmla="*/ 3279936 w 3543300"/>
                  <a:gd name="connsiteY141" fmla="*/ 722888 h 2659516"/>
                  <a:gd name="connsiteX142" fmla="*/ 3265394 w 3543300"/>
                  <a:gd name="connsiteY142" fmla="*/ 753449 h 2659516"/>
                  <a:gd name="connsiteX143" fmla="*/ 3268087 w 3543300"/>
                  <a:gd name="connsiteY143" fmla="*/ 772751 h 2659516"/>
                  <a:gd name="connsiteX144" fmla="*/ 3289630 w 3543300"/>
                  <a:gd name="connsiteY144" fmla="*/ 793125 h 2659516"/>
                  <a:gd name="connsiteX145" fmla="*/ 3303633 w 3543300"/>
                  <a:gd name="connsiteY145" fmla="*/ 816180 h 2659516"/>
                  <a:gd name="connsiteX146" fmla="*/ 3337563 w 3543300"/>
                  <a:gd name="connsiteY146" fmla="*/ 828512 h 2659516"/>
                  <a:gd name="connsiteX147" fmla="*/ 3347796 w 3543300"/>
                  <a:gd name="connsiteY147" fmla="*/ 842989 h 2659516"/>
                  <a:gd name="connsiteX148" fmla="*/ 3379572 w 3543300"/>
                  <a:gd name="connsiteY148" fmla="*/ 838699 h 2659516"/>
                  <a:gd name="connsiteX149" fmla="*/ 3394653 w 3543300"/>
                  <a:gd name="connsiteY149" fmla="*/ 867652 h 2659516"/>
                  <a:gd name="connsiteX150" fmla="*/ 3401116 w 3543300"/>
                  <a:gd name="connsiteY150" fmla="*/ 891244 h 2659516"/>
                  <a:gd name="connsiteX151" fmla="*/ 3425352 w 3543300"/>
                  <a:gd name="connsiteY151" fmla="*/ 897678 h 2659516"/>
                  <a:gd name="connsiteX152" fmla="*/ 3445818 w 3543300"/>
                  <a:gd name="connsiteY152" fmla="*/ 925022 h 2659516"/>
                  <a:gd name="connsiteX153" fmla="*/ 3438277 w 3543300"/>
                  <a:gd name="connsiteY153" fmla="*/ 952366 h 2659516"/>
                  <a:gd name="connsiteX154" fmla="*/ 3447433 w 3543300"/>
                  <a:gd name="connsiteY154" fmla="*/ 982928 h 2659516"/>
                  <a:gd name="connsiteX155" fmla="*/ 3447433 w 3543300"/>
                  <a:gd name="connsiteY155" fmla="*/ 1004374 h 2659516"/>
                  <a:gd name="connsiteX156" fmla="*/ 3456050 w 3543300"/>
                  <a:gd name="connsiteY156" fmla="*/ 1018315 h 2659516"/>
                  <a:gd name="connsiteX157" fmla="*/ 3437739 w 3543300"/>
                  <a:gd name="connsiteY157" fmla="*/ 1037617 h 2659516"/>
                  <a:gd name="connsiteX158" fmla="*/ 3447433 w 3543300"/>
                  <a:gd name="connsiteY158" fmla="*/ 1053702 h 2659516"/>
                  <a:gd name="connsiteX159" fmla="*/ 3454435 w 3543300"/>
                  <a:gd name="connsiteY159" fmla="*/ 1081582 h 2659516"/>
                  <a:gd name="connsiteX160" fmla="*/ 3468438 w 3543300"/>
                  <a:gd name="connsiteY160" fmla="*/ 1101956 h 2659516"/>
                  <a:gd name="connsiteX161" fmla="*/ 3475439 w 3543300"/>
                  <a:gd name="connsiteY161" fmla="*/ 1135735 h 2659516"/>
                  <a:gd name="connsiteX162" fmla="*/ 3498059 w 3543300"/>
                  <a:gd name="connsiteY162" fmla="*/ 1139488 h 2659516"/>
                  <a:gd name="connsiteX163" fmla="*/ 3519064 w 3543300"/>
                  <a:gd name="connsiteY163" fmla="*/ 1130909 h 2659516"/>
                  <a:gd name="connsiteX164" fmla="*/ 3534683 w 3543300"/>
                  <a:gd name="connsiteY164" fmla="*/ 1142705 h 2659516"/>
                  <a:gd name="connsiteX165" fmla="*/ 3542761 w 3543300"/>
                  <a:gd name="connsiteY165" fmla="*/ 1177556 h 2659516"/>
                  <a:gd name="connsiteX166" fmla="*/ 3543300 w 3543300"/>
                  <a:gd name="connsiteY166" fmla="*/ 1214551 h 2659516"/>
                  <a:gd name="connsiteX167" fmla="*/ 3527143 w 3543300"/>
                  <a:gd name="connsiteY167" fmla="*/ 1239215 h 2659516"/>
                  <a:gd name="connsiteX168" fmla="*/ 3510447 w 3543300"/>
                  <a:gd name="connsiteY168" fmla="*/ 1246721 h 2659516"/>
                  <a:gd name="connsiteX169" fmla="*/ 3486211 w 3543300"/>
                  <a:gd name="connsiteY169" fmla="*/ 1245649 h 2659516"/>
                  <a:gd name="connsiteX170" fmla="*/ 3478671 w 3543300"/>
                  <a:gd name="connsiteY170" fmla="*/ 1220985 h 2659516"/>
                  <a:gd name="connsiteX171" fmla="*/ 3450665 w 3543300"/>
                  <a:gd name="connsiteY171" fmla="*/ 1229564 h 2659516"/>
                  <a:gd name="connsiteX172" fmla="*/ 3409194 w 3543300"/>
                  <a:gd name="connsiteY172" fmla="*/ 1229028 h 2659516"/>
                  <a:gd name="connsiteX173" fmla="*/ 3398961 w 3543300"/>
                  <a:gd name="connsiteY173" fmla="*/ 1219913 h 2659516"/>
                  <a:gd name="connsiteX174" fmla="*/ 3365031 w 3543300"/>
                  <a:gd name="connsiteY174" fmla="*/ 1225811 h 2659516"/>
                  <a:gd name="connsiteX175" fmla="*/ 3366647 w 3543300"/>
                  <a:gd name="connsiteY175" fmla="*/ 1200075 h 2659516"/>
                  <a:gd name="connsiteX176" fmla="*/ 3403808 w 3543300"/>
                  <a:gd name="connsiteY176" fmla="*/ 1130909 h 2659516"/>
                  <a:gd name="connsiteX177" fmla="*/ 3422120 w 3543300"/>
                  <a:gd name="connsiteY177" fmla="*/ 1077829 h 2659516"/>
                  <a:gd name="connsiteX178" fmla="*/ 3410271 w 3543300"/>
                  <a:gd name="connsiteY178" fmla="*/ 1044051 h 2659516"/>
                  <a:gd name="connsiteX179" fmla="*/ 3386035 w 3543300"/>
                  <a:gd name="connsiteY179" fmla="*/ 1051021 h 2659516"/>
                  <a:gd name="connsiteX180" fmla="*/ 3359107 w 3543300"/>
                  <a:gd name="connsiteY180" fmla="*/ 1081582 h 2659516"/>
                  <a:gd name="connsiteX181" fmla="*/ 3326253 w 3543300"/>
                  <a:gd name="connsiteY181" fmla="*/ 1103565 h 2659516"/>
                  <a:gd name="connsiteX182" fmla="*/ 3290707 w 3543300"/>
                  <a:gd name="connsiteY182" fmla="*/ 1113752 h 2659516"/>
                  <a:gd name="connsiteX183" fmla="*/ 3257315 w 3543300"/>
                  <a:gd name="connsiteY183" fmla="*/ 1105710 h 2659516"/>
                  <a:gd name="connsiteX184" fmla="*/ 3218538 w 3543300"/>
                  <a:gd name="connsiteY184" fmla="*/ 1105710 h 2659516"/>
                  <a:gd name="connsiteX185" fmla="*/ 3199149 w 3543300"/>
                  <a:gd name="connsiteY185" fmla="*/ 1099276 h 2659516"/>
                  <a:gd name="connsiteX186" fmla="*/ 3177606 w 3543300"/>
                  <a:gd name="connsiteY186" fmla="*/ 1097667 h 2659516"/>
                  <a:gd name="connsiteX187" fmla="*/ 3153909 w 3543300"/>
                  <a:gd name="connsiteY187" fmla="*/ 1096059 h 2659516"/>
                  <a:gd name="connsiteX188" fmla="*/ 3128057 w 3543300"/>
                  <a:gd name="connsiteY188" fmla="*/ 1106782 h 2659516"/>
                  <a:gd name="connsiteX189" fmla="*/ 3117824 w 3543300"/>
                  <a:gd name="connsiteY189" fmla="*/ 1123403 h 2659516"/>
                  <a:gd name="connsiteX190" fmla="*/ 3125903 w 3543300"/>
                  <a:gd name="connsiteY190" fmla="*/ 1150211 h 2659516"/>
                  <a:gd name="connsiteX191" fmla="*/ 3163064 w 3543300"/>
                  <a:gd name="connsiteY191" fmla="*/ 1131446 h 2659516"/>
                  <a:gd name="connsiteX192" fmla="*/ 3190532 w 3543300"/>
                  <a:gd name="connsiteY192" fmla="*/ 1142705 h 2659516"/>
                  <a:gd name="connsiteX193" fmla="*/ 3205612 w 3543300"/>
                  <a:gd name="connsiteY193" fmla="*/ 1167905 h 2659516"/>
                  <a:gd name="connsiteX194" fmla="*/ 3205073 w 3543300"/>
                  <a:gd name="connsiteY194" fmla="*/ 1192032 h 2659516"/>
                  <a:gd name="connsiteX195" fmla="*/ 3177606 w 3543300"/>
                  <a:gd name="connsiteY195" fmla="*/ 1194177 h 2659516"/>
                  <a:gd name="connsiteX196" fmla="*/ 3172759 w 3543300"/>
                  <a:gd name="connsiteY196" fmla="*/ 1212943 h 2659516"/>
                  <a:gd name="connsiteX197" fmla="*/ 3195379 w 3543300"/>
                  <a:gd name="connsiteY197" fmla="*/ 1238679 h 2659516"/>
                  <a:gd name="connsiteX198" fmla="*/ 3198611 w 3543300"/>
                  <a:gd name="connsiteY198" fmla="*/ 1262806 h 2659516"/>
                  <a:gd name="connsiteX199" fmla="*/ 3245467 w 3543300"/>
                  <a:gd name="connsiteY199" fmla="*/ 1243504 h 2659516"/>
                  <a:gd name="connsiteX200" fmla="*/ 3282629 w 3543300"/>
                  <a:gd name="connsiteY200" fmla="*/ 1290150 h 2659516"/>
                  <a:gd name="connsiteX201" fmla="*/ 3299324 w 3543300"/>
                  <a:gd name="connsiteY201" fmla="*/ 1258517 h 2659516"/>
                  <a:gd name="connsiteX202" fmla="*/ 3324638 w 3543300"/>
                  <a:gd name="connsiteY202" fmla="*/ 1252083 h 2659516"/>
                  <a:gd name="connsiteX203" fmla="*/ 3332716 w 3543300"/>
                  <a:gd name="connsiteY203" fmla="*/ 1301946 h 2659516"/>
                  <a:gd name="connsiteX204" fmla="*/ 3282629 w 3543300"/>
                  <a:gd name="connsiteY204" fmla="*/ 1334116 h 2659516"/>
                  <a:gd name="connsiteX205" fmla="*/ 3195379 w 3543300"/>
                  <a:gd name="connsiteY205" fmla="*/ 1372720 h 2659516"/>
                  <a:gd name="connsiteX206" fmla="*/ 3166296 w 3543300"/>
                  <a:gd name="connsiteY206" fmla="*/ 1404354 h 2659516"/>
                  <a:gd name="connsiteX207" fmla="*/ 3142060 w 3543300"/>
                  <a:gd name="connsiteY207" fmla="*/ 1387196 h 2659516"/>
                  <a:gd name="connsiteX208" fmla="*/ 3138828 w 3543300"/>
                  <a:gd name="connsiteY208" fmla="*/ 1372184 h 2659516"/>
                  <a:gd name="connsiteX209" fmla="*/ 3189455 w 3543300"/>
                  <a:gd name="connsiteY209" fmla="*/ 1328754 h 2659516"/>
                  <a:gd name="connsiteX210" fmla="*/ 3174913 w 3543300"/>
                  <a:gd name="connsiteY210" fmla="*/ 1317495 h 2659516"/>
                  <a:gd name="connsiteX211" fmla="*/ 3040269 w 3543300"/>
                  <a:gd name="connsiteY211" fmla="*/ 1389877 h 2659516"/>
                  <a:gd name="connsiteX212" fmla="*/ 3012801 w 3543300"/>
                  <a:gd name="connsiteY212" fmla="*/ 1410788 h 2659516"/>
                  <a:gd name="connsiteX213" fmla="*/ 3005261 w 3543300"/>
                  <a:gd name="connsiteY213" fmla="*/ 1439741 h 2659516"/>
                  <a:gd name="connsiteX214" fmla="*/ 3012801 w 3543300"/>
                  <a:gd name="connsiteY214" fmla="*/ 1463868 h 2659516"/>
                  <a:gd name="connsiteX215" fmla="*/ 3029497 w 3543300"/>
                  <a:gd name="connsiteY215" fmla="*/ 1483170 h 2659516"/>
                  <a:gd name="connsiteX216" fmla="*/ 3017649 w 3543300"/>
                  <a:gd name="connsiteY216" fmla="*/ 1490140 h 2659516"/>
                  <a:gd name="connsiteX217" fmla="*/ 2982641 w 3543300"/>
                  <a:gd name="connsiteY217" fmla="*/ 1475664 h 2659516"/>
                  <a:gd name="connsiteX218" fmla="*/ 2976178 w 3543300"/>
                  <a:gd name="connsiteY218" fmla="*/ 1499791 h 2659516"/>
                  <a:gd name="connsiteX219" fmla="*/ 2921243 w 3543300"/>
                  <a:gd name="connsiteY219" fmla="*/ 1525527 h 2659516"/>
                  <a:gd name="connsiteX220" fmla="*/ 2864154 w 3543300"/>
                  <a:gd name="connsiteY220" fmla="*/ 1610241 h 2659516"/>
                  <a:gd name="connsiteX221" fmla="*/ 2835609 w 3543300"/>
                  <a:gd name="connsiteY221" fmla="*/ 1633296 h 2659516"/>
                  <a:gd name="connsiteX222" fmla="*/ 2854460 w 3543300"/>
                  <a:gd name="connsiteY222" fmla="*/ 1650453 h 2659516"/>
                  <a:gd name="connsiteX223" fmla="*/ 2856614 w 3543300"/>
                  <a:gd name="connsiteY223" fmla="*/ 1677798 h 2659516"/>
                  <a:gd name="connsiteX224" fmla="*/ 2847997 w 3543300"/>
                  <a:gd name="connsiteY224" fmla="*/ 1693883 h 2659516"/>
                  <a:gd name="connsiteX225" fmla="*/ 2844765 w 3543300"/>
                  <a:gd name="connsiteY225" fmla="*/ 1707287 h 2659516"/>
                  <a:gd name="connsiteX226" fmla="*/ 2819452 w 3543300"/>
                  <a:gd name="connsiteY226" fmla="*/ 1731414 h 2659516"/>
                  <a:gd name="connsiteX227" fmla="*/ 2810835 w 3543300"/>
                  <a:gd name="connsiteY227" fmla="*/ 1750716 h 2659516"/>
                  <a:gd name="connsiteX228" fmla="*/ 2786599 w 3543300"/>
                  <a:gd name="connsiteY228" fmla="*/ 1759831 h 2659516"/>
                  <a:gd name="connsiteX229" fmla="*/ 2740281 w 3543300"/>
                  <a:gd name="connsiteY229" fmla="*/ 1800043 h 2659516"/>
                  <a:gd name="connsiteX230" fmla="*/ 2691809 w 3543300"/>
                  <a:gd name="connsiteY230" fmla="*/ 1831141 h 2659516"/>
                  <a:gd name="connsiteX231" fmla="*/ 2679961 w 3543300"/>
                  <a:gd name="connsiteY231" fmla="*/ 1902987 h 2659516"/>
                  <a:gd name="connsiteX232" fmla="*/ 2690194 w 3543300"/>
                  <a:gd name="connsiteY232" fmla="*/ 1940519 h 2659516"/>
                  <a:gd name="connsiteX233" fmla="*/ 2709044 w 3543300"/>
                  <a:gd name="connsiteY233" fmla="*/ 1971080 h 2659516"/>
                  <a:gd name="connsiteX234" fmla="*/ 2723585 w 3543300"/>
                  <a:gd name="connsiteY234" fmla="*/ 2020407 h 2659516"/>
                  <a:gd name="connsiteX235" fmla="*/ 2721970 w 3543300"/>
                  <a:gd name="connsiteY235" fmla="*/ 2063837 h 2659516"/>
                  <a:gd name="connsiteX236" fmla="*/ 2712275 w 3543300"/>
                  <a:gd name="connsiteY236" fmla="*/ 2086892 h 2659516"/>
                  <a:gd name="connsiteX237" fmla="*/ 2686424 w 3543300"/>
                  <a:gd name="connsiteY237" fmla="*/ 2092790 h 2659516"/>
                  <a:gd name="connsiteX238" fmla="*/ 2633643 w 3543300"/>
                  <a:gd name="connsiteY238" fmla="*/ 2009148 h 2659516"/>
                  <a:gd name="connsiteX239" fmla="*/ 2631489 w 3543300"/>
                  <a:gd name="connsiteY239" fmla="*/ 1983948 h 2659516"/>
                  <a:gd name="connsiteX240" fmla="*/ 2639567 w 3543300"/>
                  <a:gd name="connsiteY240" fmla="*/ 1964646 h 2659516"/>
                  <a:gd name="connsiteX241" fmla="*/ 2620717 w 3543300"/>
                  <a:gd name="connsiteY241" fmla="*/ 1946417 h 2659516"/>
                  <a:gd name="connsiteX242" fmla="*/ 2599174 w 3543300"/>
                  <a:gd name="connsiteY242" fmla="*/ 1929259 h 2659516"/>
                  <a:gd name="connsiteX243" fmla="*/ 2501153 w 3543300"/>
                  <a:gd name="connsiteY243" fmla="*/ 1912638 h 2659516"/>
                  <a:gd name="connsiteX244" fmla="*/ 2444602 w 3543300"/>
                  <a:gd name="connsiteY244" fmla="*/ 1917464 h 2659516"/>
                  <a:gd name="connsiteX245" fmla="*/ 2402593 w 3543300"/>
                  <a:gd name="connsiteY245" fmla="*/ 1939983 h 2659516"/>
                  <a:gd name="connsiteX246" fmla="*/ 2364893 w 3543300"/>
                  <a:gd name="connsiteY246" fmla="*/ 1932476 h 2659516"/>
                  <a:gd name="connsiteX247" fmla="*/ 2314805 w 3543300"/>
                  <a:gd name="connsiteY247" fmla="*/ 1916391 h 2659516"/>
                  <a:gd name="connsiteX248" fmla="*/ 2262025 w 3543300"/>
                  <a:gd name="connsiteY248" fmla="*/ 1938374 h 2659516"/>
                  <a:gd name="connsiteX249" fmla="*/ 2219477 w 3543300"/>
                  <a:gd name="connsiteY249" fmla="*/ 1965718 h 2659516"/>
                  <a:gd name="connsiteX250" fmla="*/ 2184470 w 3543300"/>
                  <a:gd name="connsiteY250" fmla="*/ 2010756 h 2659516"/>
                  <a:gd name="connsiteX251" fmla="*/ 2183931 w 3543300"/>
                  <a:gd name="connsiteY251" fmla="*/ 2059011 h 2659516"/>
                  <a:gd name="connsiteX252" fmla="*/ 2192010 w 3543300"/>
                  <a:gd name="connsiteY252" fmla="*/ 2073488 h 2659516"/>
                  <a:gd name="connsiteX253" fmla="*/ 2184470 w 3543300"/>
                  <a:gd name="connsiteY253" fmla="*/ 2088500 h 2659516"/>
                  <a:gd name="connsiteX254" fmla="*/ 2177468 w 3543300"/>
                  <a:gd name="connsiteY254" fmla="*/ 2110483 h 2659516"/>
                  <a:gd name="connsiteX255" fmla="*/ 2181238 w 3543300"/>
                  <a:gd name="connsiteY255" fmla="*/ 2131394 h 2659516"/>
                  <a:gd name="connsiteX256" fmla="*/ 2174775 w 3543300"/>
                  <a:gd name="connsiteY256" fmla="*/ 2152840 h 2659516"/>
                  <a:gd name="connsiteX257" fmla="*/ 2171544 w 3543300"/>
                  <a:gd name="connsiteY257" fmla="*/ 2180185 h 2659516"/>
                  <a:gd name="connsiteX258" fmla="*/ 2180699 w 3543300"/>
                  <a:gd name="connsiteY258" fmla="*/ 2205920 h 2659516"/>
                  <a:gd name="connsiteX259" fmla="*/ 2185547 w 3543300"/>
                  <a:gd name="connsiteY259" fmla="*/ 2234337 h 2659516"/>
                  <a:gd name="connsiteX260" fmla="*/ 2204935 w 3543300"/>
                  <a:gd name="connsiteY260" fmla="*/ 2272941 h 2659516"/>
                  <a:gd name="connsiteX261" fmla="*/ 2211937 w 3543300"/>
                  <a:gd name="connsiteY261" fmla="*/ 2294388 h 2659516"/>
                  <a:gd name="connsiteX262" fmla="*/ 2234019 w 3543300"/>
                  <a:gd name="connsiteY262" fmla="*/ 2307256 h 2659516"/>
                  <a:gd name="connsiteX263" fmla="*/ 2253946 w 3543300"/>
                  <a:gd name="connsiteY263" fmla="*/ 2298677 h 2659516"/>
                  <a:gd name="connsiteX264" fmla="*/ 2269565 w 3543300"/>
                  <a:gd name="connsiteY264" fmla="*/ 2308864 h 2659516"/>
                  <a:gd name="connsiteX265" fmla="*/ 2295416 w 3543300"/>
                  <a:gd name="connsiteY265" fmla="*/ 2313153 h 2659516"/>
                  <a:gd name="connsiteX266" fmla="*/ 2316960 w 3543300"/>
                  <a:gd name="connsiteY266" fmla="*/ 2303503 h 2659516"/>
                  <a:gd name="connsiteX267" fmla="*/ 2343888 w 3543300"/>
                  <a:gd name="connsiteY267" fmla="*/ 2299213 h 2659516"/>
                  <a:gd name="connsiteX268" fmla="*/ 2374587 w 3543300"/>
                  <a:gd name="connsiteY268" fmla="*/ 2284737 h 2659516"/>
                  <a:gd name="connsiteX269" fmla="*/ 2391283 w 3543300"/>
                  <a:gd name="connsiteY269" fmla="*/ 2258465 h 2659516"/>
                  <a:gd name="connsiteX270" fmla="*/ 2400978 w 3543300"/>
                  <a:gd name="connsiteY270" fmla="*/ 2229512 h 2659516"/>
                  <a:gd name="connsiteX271" fmla="*/ 2421982 w 3543300"/>
                  <a:gd name="connsiteY271" fmla="*/ 2216644 h 2659516"/>
                  <a:gd name="connsiteX272" fmla="*/ 2445680 w 3543300"/>
                  <a:gd name="connsiteY272" fmla="*/ 2213963 h 2659516"/>
                  <a:gd name="connsiteX273" fmla="*/ 2460221 w 3543300"/>
                  <a:gd name="connsiteY273" fmla="*/ 2201095 h 2659516"/>
                  <a:gd name="connsiteX274" fmla="*/ 2486073 w 3543300"/>
                  <a:gd name="connsiteY274" fmla="*/ 2199486 h 2659516"/>
                  <a:gd name="connsiteX275" fmla="*/ 2508693 w 3543300"/>
                  <a:gd name="connsiteY275" fmla="*/ 2202167 h 2659516"/>
                  <a:gd name="connsiteX276" fmla="*/ 2513540 w 3543300"/>
                  <a:gd name="connsiteY276" fmla="*/ 2224686 h 2659516"/>
                  <a:gd name="connsiteX277" fmla="*/ 2488227 w 3543300"/>
                  <a:gd name="connsiteY277" fmla="*/ 2279375 h 2659516"/>
                  <a:gd name="connsiteX278" fmla="*/ 2486073 w 3543300"/>
                  <a:gd name="connsiteY278" fmla="*/ 2295460 h 2659516"/>
                  <a:gd name="connsiteX279" fmla="*/ 2483380 w 3543300"/>
                  <a:gd name="connsiteY279" fmla="*/ 2312081 h 2659516"/>
                  <a:gd name="connsiteX280" fmla="*/ 2473686 w 3543300"/>
                  <a:gd name="connsiteY280" fmla="*/ 2329775 h 2659516"/>
                  <a:gd name="connsiteX281" fmla="*/ 2463991 w 3543300"/>
                  <a:gd name="connsiteY281" fmla="*/ 2374812 h 2659516"/>
                  <a:gd name="connsiteX282" fmla="*/ 2480148 w 3543300"/>
                  <a:gd name="connsiteY282" fmla="*/ 2380710 h 2659516"/>
                  <a:gd name="connsiteX283" fmla="*/ 2530236 w 3543300"/>
                  <a:gd name="connsiteY283" fmla="*/ 2375885 h 2659516"/>
                  <a:gd name="connsiteX284" fmla="*/ 2568475 w 3543300"/>
                  <a:gd name="connsiteY284" fmla="*/ 2373204 h 2659516"/>
                  <a:gd name="connsiteX285" fmla="*/ 2595943 w 3543300"/>
                  <a:gd name="connsiteY285" fmla="*/ 2381246 h 2659516"/>
                  <a:gd name="connsiteX286" fmla="*/ 2594865 w 3543300"/>
                  <a:gd name="connsiteY286" fmla="*/ 2400548 h 2659516"/>
                  <a:gd name="connsiteX287" fmla="*/ 2615331 w 3543300"/>
                  <a:gd name="connsiteY287" fmla="*/ 2397331 h 2659516"/>
                  <a:gd name="connsiteX288" fmla="*/ 2623410 w 3543300"/>
                  <a:gd name="connsiteY288" fmla="*/ 2412880 h 2659516"/>
                  <a:gd name="connsiteX289" fmla="*/ 2627180 w 3543300"/>
                  <a:gd name="connsiteY289" fmla="*/ 2431110 h 2659516"/>
                  <a:gd name="connsiteX290" fmla="*/ 2625564 w 3543300"/>
                  <a:gd name="connsiteY290" fmla="*/ 2442369 h 2659516"/>
                  <a:gd name="connsiteX291" fmla="*/ 2615331 w 3543300"/>
                  <a:gd name="connsiteY291" fmla="*/ 2450412 h 2659516"/>
                  <a:gd name="connsiteX292" fmla="*/ 2619101 w 3543300"/>
                  <a:gd name="connsiteY292" fmla="*/ 2466497 h 2659516"/>
                  <a:gd name="connsiteX293" fmla="*/ 2617486 w 3543300"/>
                  <a:gd name="connsiteY293" fmla="*/ 2480973 h 2659516"/>
                  <a:gd name="connsiteX294" fmla="*/ 2614254 w 3543300"/>
                  <a:gd name="connsiteY294" fmla="*/ 2499739 h 2659516"/>
                  <a:gd name="connsiteX295" fmla="*/ 2613716 w 3543300"/>
                  <a:gd name="connsiteY295" fmla="*/ 2514215 h 2659516"/>
                  <a:gd name="connsiteX296" fmla="*/ 2621794 w 3543300"/>
                  <a:gd name="connsiteY296" fmla="*/ 2522794 h 2659516"/>
                  <a:gd name="connsiteX297" fmla="*/ 2613716 w 3543300"/>
                  <a:gd name="connsiteY297" fmla="*/ 2529228 h 2659516"/>
                  <a:gd name="connsiteX298" fmla="*/ 2633104 w 3543300"/>
                  <a:gd name="connsiteY298" fmla="*/ 2554964 h 2659516"/>
                  <a:gd name="connsiteX299" fmla="*/ 2644953 w 3543300"/>
                  <a:gd name="connsiteY299" fmla="*/ 2560862 h 2659516"/>
                  <a:gd name="connsiteX300" fmla="*/ 2649800 w 3543300"/>
                  <a:gd name="connsiteY300" fmla="*/ 2565687 h 2659516"/>
                  <a:gd name="connsiteX301" fmla="*/ 2672421 w 3543300"/>
                  <a:gd name="connsiteY301" fmla="*/ 2588742 h 2659516"/>
                  <a:gd name="connsiteX302" fmla="*/ 2695041 w 3543300"/>
                  <a:gd name="connsiteY302" fmla="*/ 2588206 h 2659516"/>
                  <a:gd name="connsiteX303" fmla="*/ 2712814 w 3543300"/>
                  <a:gd name="connsiteY303" fmla="*/ 2581772 h 2659516"/>
                  <a:gd name="connsiteX304" fmla="*/ 2728971 w 3543300"/>
                  <a:gd name="connsiteY304" fmla="*/ 2570513 h 2659516"/>
                  <a:gd name="connsiteX305" fmla="*/ 2748360 w 3543300"/>
                  <a:gd name="connsiteY305" fmla="*/ 2570513 h 2659516"/>
                  <a:gd name="connsiteX306" fmla="*/ 2762363 w 3543300"/>
                  <a:gd name="connsiteY306" fmla="*/ 2577483 h 2659516"/>
                  <a:gd name="connsiteX307" fmla="*/ 2775827 w 3543300"/>
                  <a:gd name="connsiteY307" fmla="*/ 2578555 h 2659516"/>
                  <a:gd name="connsiteX308" fmla="*/ 2785522 w 3543300"/>
                  <a:gd name="connsiteY308" fmla="*/ 2588742 h 2659516"/>
                  <a:gd name="connsiteX309" fmla="*/ 2795216 w 3543300"/>
                  <a:gd name="connsiteY309" fmla="*/ 2593568 h 2659516"/>
                  <a:gd name="connsiteX310" fmla="*/ 2796832 w 3543300"/>
                  <a:gd name="connsiteY310" fmla="*/ 2607508 h 2659516"/>
                  <a:gd name="connsiteX311" fmla="*/ 2805988 w 3543300"/>
                  <a:gd name="connsiteY311" fmla="*/ 2619304 h 2659516"/>
                  <a:gd name="connsiteX312" fmla="*/ 2812451 w 3543300"/>
                  <a:gd name="connsiteY312" fmla="*/ 2638606 h 2659516"/>
                  <a:gd name="connsiteX313" fmla="*/ 2809758 w 3543300"/>
                  <a:gd name="connsiteY313" fmla="*/ 2646648 h 2659516"/>
                  <a:gd name="connsiteX314" fmla="*/ 2804911 w 3543300"/>
                  <a:gd name="connsiteY314" fmla="*/ 2655763 h 2659516"/>
                  <a:gd name="connsiteX315" fmla="*/ 2797909 w 3543300"/>
                  <a:gd name="connsiteY315" fmla="*/ 2659516 h 2659516"/>
                  <a:gd name="connsiteX316" fmla="*/ 2777443 w 3543300"/>
                  <a:gd name="connsiteY316" fmla="*/ 2650938 h 2659516"/>
                  <a:gd name="connsiteX317" fmla="*/ 2773673 w 3543300"/>
                  <a:gd name="connsiteY317" fmla="*/ 2638070 h 2659516"/>
                  <a:gd name="connsiteX318" fmla="*/ 2764517 w 3543300"/>
                  <a:gd name="connsiteY318" fmla="*/ 2628955 h 2659516"/>
                  <a:gd name="connsiteX319" fmla="*/ 2763979 w 3543300"/>
                  <a:gd name="connsiteY319" fmla="*/ 2617695 h 2659516"/>
                  <a:gd name="connsiteX320" fmla="*/ 2770442 w 3543300"/>
                  <a:gd name="connsiteY320" fmla="*/ 2609653 h 2659516"/>
                  <a:gd name="connsiteX321" fmla="*/ 2767210 w 3543300"/>
                  <a:gd name="connsiteY321" fmla="*/ 2599466 h 2659516"/>
                  <a:gd name="connsiteX322" fmla="*/ 2751591 w 3543300"/>
                  <a:gd name="connsiteY322" fmla="*/ 2598393 h 2659516"/>
                  <a:gd name="connsiteX323" fmla="*/ 2732203 w 3543300"/>
                  <a:gd name="connsiteY323" fmla="*/ 2588742 h 2659516"/>
                  <a:gd name="connsiteX324" fmla="*/ 2717661 w 3543300"/>
                  <a:gd name="connsiteY324" fmla="*/ 2604827 h 2659516"/>
                  <a:gd name="connsiteX325" fmla="*/ 2709582 w 3543300"/>
                  <a:gd name="connsiteY325" fmla="*/ 2618768 h 2659516"/>
                  <a:gd name="connsiteX326" fmla="*/ 2697734 w 3543300"/>
                  <a:gd name="connsiteY326" fmla="*/ 2625202 h 2659516"/>
                  <a:gd name="connsiteX327" fmla="*/ 2709044 w 3543300"/>
                  <a:gd name="connsiteY327" fmla="*/ 2640214 h 2659516"/>
                  <a:gd name="connsiteX328" fmla="*/ 2699888 w 3543300"/>
                  <a:gd name="connsiteY328" fmla="*/ 2651474 h 2659516"/>
                  <a:gd name="connsiteX329" fmla="*/ 2671882 w 3543300"/>
                  <a:gd name="connsiteY329" fmla="*/ 2654155 h 2659516"/>
                  <a:gd name="connsiteX330" fmla="*/ 2662188 w 3543300"/>
                  <a:gd name="connsiteY330" fmla="*/ 2638070 h 2659516"/>
                  <a:gd name="connsiteX331" fmla="*/ 2643337 w 3543300"/>
                  <a:gd name="connsiteY331" fmla="*/ 2631636 h 2659516"/>
                  <a:gd name="connsiteX332" fmla="*/ 2623949 w 3543300"/>
                  <a:gd name="connsiteY332" fmla="*/ 2630563 h 2659516"/>
                  <a:gd name="connsiteX333" fmla="*/ 2611023 w 3543300"/>
                  <a:gd name="connsiteY333" fmla="*/ 2628955 h 2659516"/>
                  <a:gd name="connsiteX334" fmla="*/ 2604560 w 3543300"/>
                  <a:gd name="connsiteY334" fmla="*/ 2608044 h 2659516"/>
                  <a:gd name="connsiteX335" fmla="*/ 2598097 w 3543300"/>
                  <a:gd name="connsiteY335" fmla="*/ 2591423 h 2659516"/>
                  <a:gd name="connsiteX336" fmla="*/ 2592711 w 3543300"/>
                  <a:gd name="connsiteY336" fmla="*/ 2583917 h 2659516"/>
                  <a:gd name="connsiteX337" fmla="*/ 2586248 w 3543300"/>
                  <a:gd name="connsiteY337" fmla="*/ 2572121 h 2659516"/>
                  <a:gd name="connsiteX338" fmla="*/ 2577092 w 3543300"/>
                  <a:gd name="connsiteY338" fmla="*/ 2572657 h 2659516"/>
                  <a:gd name="connsiteX339" fmla="*/ 2570091 w 3543300"/>
                  <a:gd name="connsiteY339" fmla="*/ 2576947 h 2659516"/>
                  <a:gd name="connsiteX340" fmla="*/ 2557704 w 3543300"/>
                  <a:gd name="connsiteY340" fmla="*/ 2573730 h 2659516"/>
                  <a:gd name="connsiteX341" fmla="*/ 2550702 w 3543300"/>
                  <a:gd name="connsiteY341" fmla="*/ 2567296 h 2659516"/>
                  <a:gd name="connsiteX342" fmla="*/ 2538315 w 3543300"/>
                  <a:gd name="connsiteY342" fmla="*/ 2552819 h 2659516"/>
                  <a:gd name="connsiteX343" fmla="*/ 2536160 w 3543300"/>
                  <a:gd name="connsiteY343" fmla="*/ 2537271 h 2659516"/>
                  <a:gd name="connsiteX344" fmla="*/ 2538315 w 3543300"/>
                  <a:gd name="connsiteY344" fmla="*/ 2523866 h 2659516"/>
                  <a:gd name="connsiteX345" fmla="*/ 2527005 w 3543300"/>
                  <a:gd name="connsiteY345" fmla="*/ 2517432 h 2659516"/>
                  <a:gd name="connsiteX346" fmla="*/ 2515695 w 3543300"/>
                  <a:gd name="connsiteY346" fmla="*/ 2501347 h 2659516"/>
                  <a:gd name="connsiteX347" fmla="*/ 2502230 w 3543300"/>
                  <a:gd name="connsiteY347" fmla="*/ 2492233 h 2659516"/>
                  <a:gd name="connsiteX348" fmla="*/ 2484457 w 3543300"/>
                  <a:gd name="connsiteY348" fmla="*/ 2480973 h 2659516"/>
                  <a:gd name="connsiteX349" fmla="*/ 2461837 w 3543300"/>
                  <a:gd name="connsiteY349" fmla="*/ 2476148 h 2659516"/>
                  <a:gd name="connsiteX350" fmla="*/ 2434908 w 3543300"/>
                  <a:gd name="connsiteY350" fmla="*/ 2470786 h 2659516"/>
                  <a:gd name="connsiteX351" fmla="*/ 2411749 w 3543300"/>
                  <a:gd name="connsiteY351" fmla="*/ 2464352 h 2659516"/>
                  <a:gd name="connsiteX352" fmla="*/ 2404209 w 3543300"/>
                  <a:gd name="connsiteY352" fmla="*/ 2452020 h 2659516"/>
                  <a:gd name="connsiteX353" fmla="*/ 2384282 w 3543300"/>
                  <a:gd name="connsiteY353" fmla="*/ 2456846 h 2659516"/>
                  <a:gd name="connsiteX354" fmla="*/ 2362200 w 3543300"/>
                  <a:gd name="connsiteY354" fmla="*/ 2451484 h 2659516"/>
                  <a:gd name="connsiteX355" fmla="*/ 2340657 w 3543300"/>
                  <a:gd name="connsiteY355" fmla="*/ 2431110 h 2659516"/>
                  <a:gd name="connsiteX356" fmla="*/ 2322884 w 3543300"/>
                  <a:gd name="connsiteY356" fmla="*/ 2411808 h 2659516"/>
                  <a:gd name="connsiteX357" fmla="*/ 2310497 w 3543300"/>
                  <a:gd name="connsiteY357" fmla="*/ 2402157 h 2659516"/>
                  <a:gd name="connsiteX358" fmla="*/ 2286261 w 3543300"/>
                  <a:gd name="connsiteY358" fmla="*/ 2388753 h 2659516"/>
                  <a:gd name="connsiteX359" fmla="*/ 2278182 w 3543300"/>
                  <a:gd name="connsiteY359" fmla="*/ 2382319 h 2659516"/>
                  <a:gd name="connsiteX360" fmla="*/ 2263640 w 3543300"/>
                  <a:gd name="connsiteY360" fmla="*/ 2379102 h 2659516"/>
                  <a:gd name="connsiteX361" fmla="*/ 2240482 w 3543300"/>
                  <a:gd name="connsiteY361" fmla="*/ 2388753 h 2659516"/>
                  <a:gd name="connsiteX362" fmla="*/ 2230787 w 3543300"/>
                  <a:gd name="connsiteY362" fmla="*/ 2395723 h 2659516"/>
                  <a:gd name="connsiteX363" fmla="*/ 2216246 w 3543300"/>
                  <a:gd name="connsiteY363" fmla="*/ 2404838 h 2659516"/>
                  <a:gd name="connsiteX364" fmla="*/ 2173159 w 3543300"/>
                  <a:gd name="connsiteY364" fmla="*/ 2379102 h 2659516"/>
                  <a:gd name="connsiteX365" fmla="*/ 2142461 w 3543300"/>
                  <a:gd name="connsiteY365" fmla="*/ 2377493 h 2659516"/>
                  <a:gd name="connsiteX366" fmla="*/ 2120917 w 3543300"/>
                  <a:gd name="connsiteY366" fmla="*/ 2374276 h 2659516"/>
                  <a:gd name="connsiteX367" fmla="*/ 2078908 w 3543300"/>
                  <a:gd name="connsiteY367" fmla="*/ 2350685 h 2659516"/>
                  <a:gd name="connsiteX368" fmla="*/ 2030436 w 3543300"/>
                  <a:gd name="connsiteY368" fmla="*/ 2330847 h 2659516"/>
                  <a:gd name="connsiteX369" fmla="*/ 2011586 w 3543300"/>
                  <a:gd name="connsiteY369" fmla="*/ 2312081 h 2659516"/>
                  <a:gd name="connsiteX370" fmla="*/ 1980887 w 3543300"/>
                  <a:gd name="connsiteY370" fmla="*/ 2315298 h 2659516"/>
                  <a:gd name="connsiteX371" fmla="*/ 1962576 w 3543300"/>
                  <a:gd name="connsiteY371" fmla="*/ 2287418 h 2659516"/>
                  <a:gd name="connsiteX372" fmla="*/ 1910872 w 3543300"/>
                  <a:gd name="connsiteY372" fmla="*/ 2252031 h 2659516"/>
                  <a:gd name="connsiteX373" fmla="*/ 1914104 w 3543300"/>
                  <a:gd name="connsiteY373" fmla="*/ 2221469 h 2659516"/>
                  <a:gd name="connsiteX374" fmla="*/ 1917874 w 3543300"/>
                  <a:gd name="connsiteY374" fmla="*/ 2196269 h 2659516"/>
                  <a:gd name="connsiteX375" fmla="*/ 1910872 w 3543300"/>
                  <a:gd name="connsiteY375" fmla="*/ 2173214 h 2659516"/>
                  <a:gd name="connsiteX376" fmla="*/ 1888791 w 3543300"/>
                  <a:gd name="connsiteY376" fmla="*/ 2148015 h 2659516"/>
                  <a:gd name="connsiteX377" fmla="*/ 1872633 w 3543300"/>
                  <a:gd name="connsiteY377" fmla="*/ 2114236 h 2659516"/>
                  <a:gd name="connsiteX378" fmla="*/ 1839780 w 3543300"/>
                  <a:gd name="connsiteY378" fmla="*/ 2096543 h 2659516"/>
                  <a:gd name="connsiteX379" fmla="*/ 1823623 w 3543300"/>
                  <a:gd name="connsiteY379" fmla="*/ 2078313 h 2659516"/>
                  <a:gd name="connsiteX380" fmla="*/ 1804773 w 3543300"/>
                  <a:gd name="connsiteY380" fmla="*/ 2065445 h 2659516"/>
                  <a:gd name="connsiteX381" fmla="*/ 1813928 w 3543300"/>
                  <a:gd name="connsiteY381" fmla="*/ 2043462 h 2659516"/>
                  <a:gd name="connsiteX382" fmla="*/ 1769227 w 3543300"/>
                  <a:gd name="connsiteY382" fmla="*/ 2020943 h 2659516"/>
                  <a:gd name="connsiteX383" fmla="*/ 1761148 w 3543300"/>
                  <a:gd name="connsiteY383" fmla="*/ 1996816 h 2659516"/>
                  <a:gd name="connsiteX384" fmla="*/ 1743375 w 3543300"/>
                  <a:gd name="connsiteY384" fmla="*/ 1978586 h 2659516"/>
                  <a:gd name="connsiteX385" fmla="*/ 1723986 w 3543300"/>
                  <a:gd name="connsiteY385" fmla="*/ 1952851 h 2659516"/>
                  <a:gd name="connsiteX386" fmla="*/ 1711060 w 3543300"/>
                  <a:gd name="connsiteY386" fmla="*/ 1931940 h 2659516"/>
                  <a:gd name="connsiteX387" fmla="*/ 1693287 w 3543300"/>
                  <a:gd name="connsiteY387" fmla="*/ 1924434 h 2659516"/>
                  <a:gd name="connsiteX388" fmla="*/ 1689517 w 3543300"/>
                  <a:gd name="connsiteY388" fmla="*/ 1893872 h 2659516"/>
                  <a:gd name="connsiteX389" fmla="*/ 1673898 w 3543300"/>
                  <a:gd name="connsiteY389" fmla="*/ 1874034 h 2659516"/>
                  <a:gd name="connsiteX390" fmla="*/ 1670128 w 3543300"/>
                  <a:gd name="connsiteY390" fmla="*/ 1861166 h 2659516"/>
                  <a:gd name="connsiteX391" fmla="*/ 1648047 w 3543300"/>
                  <a:gd name="connsiteY391" fmla="*/ 1859558 h 2659516"/>
                  <a:gd name="connsiteX392" fmla="*/ 1641045 w 3543300"/>
                  <a:gd name="connsiteY392" fmla="*/ 1869745 h 2659516"/>
                  <a:gd name="connsiteX393" fmla="*/ 1643199 w 3543300"/>
                  <a:gd name="connsiteY393" fmla="*/ 1882077 h 2659516"/>
                  <a:gd name="connsiteX394" fmla="*/ 1654510 w 3543300"/>
                  <a:gd name="connsiteY394" fmla="*/ 1893336 h 2659516"/>
                  <a:gd name="connsiteX395" fmla="*/ 1658818 w 3543300"/>
                  <a:gd name="connsiteY395" fmla="*/ 1912638 h 2659516"/>
                  <a:gd name="connsiteX396" fmla="*/ 1668513 w 3543300"/>
                  <a:gd name="connsiteY396" fmla="*/ 1930332 h 2659516"/>
                  <a:gd name="connsiteX397" fmla="*/ 1691133 w 3543300"/>
                  <a:gd name="connsiteY397" fmla="*/ 1951778 h 2659516"/>
                  <a:gd name="connsiteX398" fmla="*/ 1706213 w 3543300"/>
                  <a:gd name="connsiteY398" fmla="*/ 1973761 h 2659516"/>
                  <a:gd name="connsiteX399" fmla="*/ 1723986 w 3543300"/>
                  <a:gd name="connsiteY399" fmla="*/ 2004322 h 2659516"/>
                  <a:gd name="connsiteX400" fmla="*/ 1744991 w 3543300"/>
                  <a:gd name="connsiteY400" fmla="*/ 2032203 h 2659516"/>
                  <a:gd name="connsiteX401" fmla="*/ 1752531 w 3543300"/>
                  <a:gd name="connsiteY401" fmla="*/ 2057939 h 2659516"/>
                  <a:gd name="connsiteX402" fmla="*/ 1769227 w 3543300"/>
                  <a:gd name="connsiteY402" fmla="*/ 2073488 h 2659516"/>
                  <a:gd name="connsiteX403" fmla="*/ 1769227 w 3543300"/>
                  <a:gd name="connsiteY403" fmla="*/ 2089573 h 2659516"/>
                  <a:gd name="connsiteX404" fmla="*/ 1817698 w 3543300"/>
                  <a:gd name="connsiteY404" fmla="*/ 2147478 h 2659516"/>
                  <a:gd name="connsiteX405" fmla="*/ 1811236 w 3543300"/>
                  <a:gd name="connsiteY405" fmla="*/ 2162491 h 2659516"/>
                  <a:gd name="connsiteX406" fmla="*/ 1794540 w 3543300"/>
                  <a:gd name="connsiteY406" fmla="*/ 2157666 h 2659516"/>
                  <a:gd name="connsiteX407" fmla="*/ 1744991 w 3543300"/>
                  <a:gd name="connsiteY407" fmla="*/ 2112092 h 2659516"/>
                  <a:gd name="connsiteX408" fmla="*/ 1721832 w 3543300"/>
                  <a:gd name="connsiteY408" fmla="*/ 2107266 h 2659516"/>
                  <a:gd name="connsiteX409" fmla="*/ 1726679 w 3543300"/>
                  <a:gd name="connsiteY409" fmla="*/ 2086892 h 2659516"/>
                  <a:gd name="connsiteX410" fmla="*/ 1733142 w 3543300"/>
                  <a:gd name="connsiteY410" fmla="*/ 2068662 h 2659516"/>
                  <a:gd name="connsiteX411" fmla="*/ 1711060 w 3543300"/>
                  <a:gd name="connsiteY411" fmla="*/ 2064373 h 2659516"/>
                  <a:gd name="connsiteX412" fmla="*/ 1699750 w 3543300"/>
                  <a:gd name="connsiteY412" fmla="*/ 2045071 h 2659516"/>
                  <a:gd name="connsiteX413" fmla="*/ 1685208 w 3543300"/>
                  <a:gd name="connsiteY413" fmla="*/ 2033811 h 2659516"/>
                  <a:gd name="connsiteX414" fmla="*/ 1672283 w 3543300"/>
                  <a:gd name="connsiteY414" fmla="*/ 2028450 h 2659516"/>
                  <a:gd name="connsiteX415" fmla="*/ 1657741 w 3543300"/>
                  <a:gd name="connsiteY415" fmla="*/ 2027377 h 2659516"/>
                  <a:gd name="connsiteX416" fmla="*/ 1642661 w 3543300"/>
                  <a:gd name="connsiteY416" fmla="*/ 2005931 h 2659516"/>
                  <a:gd name="connsiteX417" fmla="*/ 1663665 w 3543300"/>
                  <a:gd name="connsiteY417" fmla="*/ 1990382 h 2659516"/>
                  <a:gd name="connsiteX418" fmla="*/ 1671744 w 3543300"/>
                  <a:gd name="connsiteY418" fmla="*/ 1977514 h 2659516"/>
                  <a:gd name="connsiteX419" fmla="*/ 1657202 w 3543300"/>
                  <a:gd name="connsiteY419" fmla="*/ 1956604 h 2659516"/>
                  <a:gd name="connsiteX420" fmla="*/ 1630274 w 3543300"/>
                  <a:gd name="connsiteY420" fmla="*/ 1946953 h 2659516"/>
                  <a:gd name="connsiteX421" fmla="*/ 1618963 w 3543300"/>
                  <a:gd name="connsiteY421" fmla="*/ 1928723 h 2659516"/>
                  <a:gd name="connsiteX422" fmla="*/ 1617348 w 3543300"/>
                  <a:gd name="connsiteY422" fmla="*/ 1904596 h 2659516"/>
                  <a:gd name="connsiteX423" fmla="*/ 1606038 w 3543300"/>
                  <a:gd name="connsiteY423" fmla="*/ 1881004 h 2659516"/>
                  <a:gd name="connsiteX424" fmla="*/ 1592573 w 3543300"/>
                  <a:gd name="connsiteY424" fmla="*/ 1858485 h 2659516"/>
                  <a:gd name="connsiteX425" fmla="*/ 1589342 w 3543300"/>
                  <a:gd name="connsiteY425" fmla="*/ 1839183 h 2659516"/>
                  <a:gd name="connsiteX426" fmla="*/ 1581802 w 3543300"/>
                  <a:gd name="connsiteY426" fmla="*/ 1818273 h 2659516"/>
                  <a:gd name="connsiteX427" fmla="*/ 1508555 w 3543300"/>
                  <a:gd name="connsiteY427" fmla="*/ 1767874 h 2659516"/>
                  <a:gd name="connsiteX428" fmla="*/ 1457390 w 3543300"/>
                  <a:gd name="connsiteY428" fmla="*/ 1735704 h 2659516"/>
                  <a:gd name="connsiteX429" fmla="*/ 1428307 w 3543300"/>
                  <a:gd name="connsiteY429" fmla="*/ 1674581 h 2659516"/>
                  <a:gd name="connsiteX430" fmla="*/ 1392222 w 3543300"/>
                  <a:gd name="connsiteY430" fmla="*/ 1639194 h 2659516"/>
                  <a:gd name="connsiteX431" fmla="*/ 1363139 w 3543300"/>
                  <a:gd name="connsiteY431" fmla="*/ 1552871 h 2659516"/>
                  <a:gd name="connsiteX432" fmla="*/ 1358831 w 3543300"/>
                  <a:gd name="connsiteY432" fmla="*/ 1479953 h 2659516"/>
                  <a:gd name="connsiteX433" fmla="*/ 1340519 w 3543300"/>
                  <a:gd name="connsiteY433" fmla="*/ 1417758 h 2659516"/>
                  <a:gd name="connsiteX434" fmla="*/ 1363678 w 3543300"/>
                  <a:gd name="connsiteY434" fmla="*/ 1387196 h 2659516"/>
                  <a:gd name="connsiteX435" fmla="*/ 1371218 w 3543300"/>
                  <a:gd name="connsiteY435" fmla="*/ 1264414 h 2659516"/>
                  <a:gd name="connsiteX436" fmla="*/ 1337826 w 3543300"/>
                  <a:gd name="connsiteY436" fmla="*/ 1190424 h 2659516"/>
                  <a:gd name="connsiteX437" fmla="*/ 1308204 w 3543300"/>
                  <a:gd name="connsiteY437" fmla="*/ 1152356 h 2659516"/>
                  <a:gd name="connsiteX438" fmla="*/ 1250038 w 3543300"/>
                  <a:gd name="connsiteY438" fmla="*/ 1115361 h 2659516"/>
                  <a:gd name="connsiteX439" fmla="*/ 1250038 w 3543300"/>
                  <a:gd name="connsiteY439" fmla="*/ 1051021 h 2659516"/>
                  <a:gd name="connsiteX440" fmla="*/ 1224186 w 3543300"/>
                  <a:gd name="connsiteY440" fmla="*/ 1005447 h 2659516"/>
                  <a:gd name="connsiteX441" fmla="*/ 1182177 w 3543300"/>
                  <a:gd name="connsiteY441" fmla="*/ 963626 h 2659516"/>
                  <a:gd name="connsiteX442" fmla="*/ 1162789 w 3543300"/>
                  <a:gd name="connsiteY442" fmla="*/ 879984 h 2659516"/>
                  <a:gd name="connsiteX443" fmla="*/ 1099775 w 3543300"/>
                  <a:gd name="connsiteY443" fmla="*/ 901431 h 2659516"/>
                  <a:gd name="connsiteX444" fmla="*/ 1079309 w 3543300"/>
                  <a:gd name="connsiteY444" fmla="*/ 878912 h 2659516"/>
                  <a:gd name="connsiteX445" fmla="*/ 1067460 w 3543300"/>
                  <a:gd name="connsiteY445" fmla="*/ 836555 h 2659516"/>
                  <a:gd name="connsiteX446" fmla="*/ 1025990 w 3543300"/>
                  <a:gd name="connsiteY446" fmla="*/ 780257 h 2659516"/>
                  <a:gd name="connsiteX447" fmla="*/ 962976 w 3543300"/>
                  <a:gd name="connsiteY447" fmla="*/ 677314 h 2659516"/>
                  <a:gd name="connsiteX448" fmla="*/ 912889 w 3543300"/>
                  <a:gd name="connsiteY448" fmla="*/ 630667 h 2659516"/>
                  <a:gd name="connsiteX449" fmla="*/ 805712 w 3543300"/>
                  <a:gd name="connsiteY449" fmla="*/ 587238 h 2659516"/>
                  <a:gd name="connsiteX450" fmla="*/ 754008 w 3543300"/>
                  <a:gd name="connsiteY450" fmla="*/ 582412 h 2659516"/>
                  <a:gd name="connsiteX451" fmla="*/ 709306 w 3543300"/>
                  <a:gd name="connsiteY451" fmla="*/ 571689 h 2659516"/>
                  <a:gd name="connsiteX452" fmla="*/ 684532 w 3543300"/>
                  <a:gd name="connsiteY452" fmla="*/ 537911 h 2659516"/>
                  <a:gd name="connsiteX453" fmla="*/ 644677 w 3543300"/>
                  <a:gd name="connsiteY453" fmla="*/ 542736 h 2659516"/>
                  <a:gd name="connsiteX454" fmla="*/ 652756 w 3543300"/>
                  <a:gd name="connsiteY454" fmla="*/ 568472 h 2659516"/>
                  <a:gd name="connsiteX455" fmla="*/ 667297 w 3543300"/>
                  <a:gd name="connsiteY455" fmla="*/ 592599 h 2659516"/>
                  <a:gd name="connsiteX456" fmla="*/ 628520 w 3543300"/>
                  <a:gd name="connsiteY456" fmla="*/ 594208 h 2659516"/>
                  <a:gd name="connsiteX457" fmla="*/ 605900 w 3543300"/>
                  <a:gd name="connsiteY457" fmla="*/ 607076 h 2659516"/>
                  <a:gd name="connsiteX458" fmla="*/ 535885 w 3543300"/>
                  <a:gd name="connsiteY458" fmla="*/ 632812 h 2659516"/>
                  <a:gd name="connsiteX459" fmla="*/ 494414 w 3543300"/>
                  <a:gd name="connsiteY459" fmla="*/ 590455 h 2659516"/>
                  <a:gd name="connsiteX460" fmla="*/ 445404 w 3543300"/>
                  <a:gd name="connsiteY460" fmla="*/ 626378 h 2659516"/>
                  <a:gd name="connsiteX461" fmla="*/ 492260 w 3543300"/>
                  <a:gd name="connsiteY461" fmla="*/ 637101 h 2659516"/>
                  <a:gd name="connsiteX462" fmla="*/ 471255 w 3543300"/>
                  <a:gd name="connsiteY462" fmla="*/ 664982 h 2659516"/>
                  <a:gd name="connsiteX463" fmla="*/ 436248 w 3543300"/>
                  <a:gd name="connsiteY463" fmla="*/ 701977 h 2659516"/>
                  <a:gd name="connsiteX464" fmla="*/ 402317 w 3543300"/>
                  <a:gd name="connsiteY464" fmla="*/ 723960 h 2659516"/>
                  <a:gd name="connsiteX465" fmla="*/ 373234 w 3543300"/>
                  <a:gd name="connsiteY465" fmla="*/ 753449 h 2659516"/>
                  <a:gd name="connsiteX466" fmla="*/ 334457 w 3543300"/>
                  <a:gd name="connsiteY466" fmla="*/ 783474 h 2659516"/>
                  <a:gd name="connsiteX467" fmla="*/ 303219 w 3543300"/>
                  <a:gd name="connsiteY467" fmla="*/ 823687 h 2659516"/>
                  <a:gd name="connsiteX468" fmla="*/ 254747 w 3543300"/>
                  <a:gd name="connsiteY468" fmla="*/ 839772 h 2659516"/>
                  <a:gd name="connsiteX469" fmla="*/ 216508 w 3543300"/>
                  <a:gd name="connsiteY469" fmla="*/ 866044 h 2659516"/>
                  <a:gd name="connsiteX470" fmla="*/ 167498 w 3543300"/>
                  <a:gd name="connsiteY470" fmla="*/ 894461 h 2659516"/>
                  <a:gd name="connsiteX471" fmla="*/ 50088 w 3543300"/>
                  <a:gd name="connsiteY471" fmla="*/ 954511 h 2659516"/>
                  <a:gd name="connsiteX472" fmla="*/ 0 w 3543300"/>
                  <a:gd name="connsiteY472" fmla="*/ 971668 h 2659516"/>
                  <a:gd name="connsiteX473" fmla="*/ 0 w 3543300"/>
                  <a:gd name="connsiteY473" fmla="*/ 946469 h 2659516"/>
                  <a:gd name="connsiteX474" fmla="*/ 69477 w 3543300"/>
                  <a:gd name="connsiteY474" fmla="*/ 930384 h 2659516"/>
                  <a:gd name="connsiteX475" fmla="*/ 135183 w 3543300"/>
                  <a:gd name="connsiteY475" fmla="*/ 866044 h 2659516"/>
                  <a:gd name="connsiteX476" fmla="*/ 210045 w 3543300"/>
                  <a:gd name="connsiteY476" fmla="*/ 823687 h 2659516"/>
                  <a:gd name="connsiteX477" fmla="*/ 285446 w 3543300"/>
                  <a:gd name="connsiteY477" fmla="*/ 772751 h 2659516"/>
                  <a:gd name="connsiteX478" fmla="*/ 322608 w 3543300"/>
                  <a:gd name="connsiteY478" fmla="*/ 738973 h 2659516"/>
                  <a:gd name="connsiteX479" fmla="*/ 342535 w 3543300"/>
                  <a:gd name="connsiteY479" fmla="*/ 705194 h 2659516"/>
                  <a:gd name="connsiteX480" fmla="*/ 343613 w 3543300"/>
                  <a:gd name="connsiteY480" fmla="*/ 680531 h 2659516"/>
                  <a:gd name="connsiteX481" fmla="*/ 316684 w 3543300"/>
                  <a:gd name="connsiteY481" fmla="*/ 661765 h 2659516"/>
                  <a:gd name="connsiteX482" fmla="*/ 285985 w 3543300"/>
                  <a:gd name="connsiteY482" fmla="*/ 675705 h 2659516"/>
                  <a:gd name="connsiteX483" fmla="*/ 250439 w 3543300"/>
                  <a:gd name="connsiteY483" fmla="*/ 685356 h 2659516"/>
                  <a:gd name="connsiteX484" fmla="*/ 219740 w 3543300"/>
                  <a:gd name="connsiteY484" fmla="*/ 656939 h 2659516"/>
                  <a:gd name="connsiteX485" fmla="*/ 235897 w 3543300"/>
                  <a:gd name="connsiteY485" fmla="*/ 621552 h 2659516"/>
                  <a:gd name="connsiteX486" fmla="*/ 220817 w 3543300"/>
                  <a:gd name="connsiteY486" fmla="*/ 590991 h 2659516"/>
                  <a:gd name="connsiteX487" fmla="*/ 178808 w 3543300"/>
                  <a:gd name="connsiteY487" fmla="*/ 603323 h 2659516"/>
                  <a:gd name="connsiteX488" fmla="*/ 148647 w 3543300"/>
                  <a:gd name="connsiteY488" fmla="*/ 594208 h 2659516"/>
                  <a:gd name="connsiteX489" fmla="*/ 122257 w 3543300"/>
                  <a:gd name="connsiteY489" fmla="*/ 595280 h 2659516"/>
                  <a:gd name="connsiteX490" fmla="*/ 112563 w 3543300"/>
                  <a:gd name="connsiteY490" fmla="*/ 614582 h 2659516"/>
                  <a:gd name="connsiteX491" fmla="*/ 85095 w 3543300"/>
                  <a:gd name="connsiteY491" fmla="*/ 609757 h 2659516"/>
                  <a:gd name="connsiteX492" fmla="*/ 78632 w 3543300"/>
                  <a:gd name="connsiteY492" fmla="*/ 575978 h 2659516"/>
                  <a:gd name="connsiteX493" fmla="*/ 127104 w 3543300"/>
                  <a:gd name="connsiteY493" fmla="*/ 565255 h 2659516"/>
                  <a:gd name="connsiteX494" fmla="*/ 119026 w 3543300"/>
                  <a:gd name="connsiteY494" fmla="*/ 516464 h 2659516"/>
                  <a:gd name="connsiteX495" fmla="*/ 86711 w 3543300"/>
                  <a:gd name="connsiteY495" fmla="*/ 494481 h 2659516"/>
                  <a:gd name="connsiteX496" fmla="*/ 107716 w 3543300"/>
                  <a:gd name="connsiteY496" fmla="*/ 462311 h 2659516"/>
                  <a:gd name="connsiteX497" fmla="*/ 147032 w 3543300"/>
                  <a:gd name="connsiteY497" fmla="*/ 381350 h 2659516"/>
                  <a:gd name="connsiteX498" fmla="*/ 185809 w 3543300"/>
                  <a:gd name="connsiteY498" fmla="*/ 392610 h 2659516"/>
                  <a:gd name="connsiteX499" fmla="*/ 203044 w 3543300"/>
                  <a:gd name="connsiteY499" fmla="*/ 356151 h 2659516"/>
                  <a:gd name="connsiteX500" fmla="*/ 261749 w 3543300"/>
                  <a:gd name="connsiteY500" fmla="*/ 341138 h 2659516"/>
                  <a:gd name="connsiteX501" fmla="*/ 248823 w 3543300"/>
                  <a:gd name="connsiteY501" fmla="*/ 299853 h 2659516"/>
                  <a:gd name="connsiteX502" fmla="*/ 215970 w 3543300"/>
                  <a:gd name="connsiteY502" fmla="*/ 289666 h 2659516"/>
                  <a:gd name="connsiteX503" fmla="*/ 194965 w 3543300"/>
                  <a:gd name="connsiteY503" fmla="*/ 306287 h 2659516"/>
                  <a:gd name="connsiteX504" fmla="*/ 151340 w 3543300"/>
                  <a:gd name="connsiteY504" fmla="*/ 297709 h 2659516"/>
                  <a:gd name="connsiteX505" fmla="*/ 103407 w 3543300"/>
                  <a:gd name="connsiteY505" fmla="*/ 298245 h 2659516"/>
                  <a:gd name="connsiteX506" fmla="*/ 77555 w 3543300"/>
                  <a:gd name="connsiteY506" fmla="*/ 251598 h 2659516"/>
                  <a:gd name="connsiteX507" fmla="*/ 43625 w 3543300"/>
                  <a:gd name="connsiteY507" fmla="*/ 216212 h 2659516"/>
                  <a:gd name="connsiteX508" fmla="*/ 67861 w 3543300"/>
                  <a:gd name="connsiteY508" fmla="*/ 186722 h 2659516"/>
                  <a:gd name="connsiteX509" fmla="*/ 93174 w 3543300"/>
                  <a:gd name="connsiteY509" fmla="*/ 164740 h 2659516"/>
                  <a:gd name="connsiteX510" fmla="*/ 103407 w 3543300"/>
                  <a:gd name="connsiteY510" fmla="*/ 147046 h 2659516"/>
                  <a:gd name="connsiteX511" fmla="*/ 168036 w 3543300"/>
                  <a:gd name="connsiteY511" fmla="*/ 132570 h 2659516"/>
                  <a:gd name="connsiteX512" fmla="*/ 174499 w 3543300"/>
                  <a:gd name="connsiteY512" fmla="*/ 165812 h 2659516"/>
                  <a:gd name="connsiteX513" fmla="*/ 206814 w 3543300"/>
                  <a:gd name="connsiteY513" fmla="*/ 180825 h 2659516"/>
                  <a:gd name="connsiteX514" fmla="*/ 248823 w 3543300"/>
                  <a:gd name="connsiteY514" fmla="*/ 159914 h 2659516"/>
                  <a:gd name="connsiteX515" fmla="*/ 115654 w 3543300"/>
                  <a:gd name="connsiteY515" fmla="*/ 33528 h 2659516"/>
                  <a:gd name="connsiteX516" fmla="*/ 97631 w 3543300"/>
                  <a:gd name="connsiteY516" fmla="*/ 7334 h 2659516"/>
                  <a:gd name="connsiteX0" fmla="*/ 97631 w 3543300"/>
                  <a:gd name="connsiteY0" fmla="*/ 7334 h 2659516"/>
                  <a:gd name="connsiteX1" fmla="*/ 3181349 w 3543300"/>
                  <a:gd name="connsiteY1" fmla="*/ 6161 h 2659516"/>
                  <a:gd name="connsiteX2" fmla="*/ 3199149 w 3543300"/>
                  <a:gd name="connsiteY2" fmla="*/ 34452 h 2659516"/>
                  <a:gd name="connsiteX3" fmla="*/ 3222847 w 3543300"/>
                  <a:gd name="connsiteY3" fmla="*/ 44102 h 2659516"/>
                  <a:gd name="connsiteX4" fmla="*/ 3226617 w 3543300"/>
                  <a:gd name="connsiteY4" fmla="*/ 66085 h 2659516"/>
                  <a:gd name="connsiteX5" fmla="*/ 3255700 w 3543300"/>
                  <a:gd name="connsiteY5" fmla="*/ 66085 h 2659516"/>
                  <a:gd name="connsiteX6" fmla="*/ 3276166 w 3543300"/>
                  <a:gd name="connsiteY6" fmla="*/ 85923 h 2659516"/>
                  <a:gd name="connsiteX7" fmla="*/ 3278320 w 3543300"/>
                  <a:gd name="connsiteY7" fmla="*/ 114876 h 2659516"/>
                  <a:gd name="connsiteX8" fmla="*/ 3255161 w 3543300"/>
                  <a:gd name="connsiteY8" fmla="*/ 135787 h 2659516"/>
                  <a:gd name="connsiteX9" fmla="*/ 3247621 w 3543300"/>
                  <a:gd name="connsiteY9" fmla="*/ 181897 h 2659516"/>
                  <a:gd name="connsiteX10" fmla="*/ 3220154 w 3543300"/>
                  <a:gd name="connsiteY10" fmla="*/ 191548 h 2659516"/>
                  <a:gd name="connsiteX11" fmla="*/ 3209921 w 3543300"/>
                  <a:gd name="connsiteY11" fmla="*/ 217284 h 2659516"/>
                  <a:gd name="connsiteX12" fmla="*/ 3190532 w 3543300"/>
                  <a:gd name="connsiteY12" fmla="*/ 219429 h 2659516"/>
                  <a:gd name="connsiteX13" fmla="*/ 3158756 w 3543300"/>
                  <a:gd name="connsiteY13" fmla="*/ 201199 h 2659516"/>
                  <a:gd name="connsiteX14" fmla="*/ 3137213 w 3543300"/>
                  <a:gd name="connsiteY14" fmla="*/ 194765 h 2659516"/>
                  <a:gd name="connsiteX15" fmla="*/ 3140983 w 3543300"/>
                  <a:gd name="connsiteY15" fmla="*/ 169565 h 2659516"/>
                  <a:gd name="connsiteX16" fmla="*/ 3117824 w 3543300"/>
                  <a:gd name="connsiteY16" fmla="*/ 135251 h 2659516"/>
                  <a:gd name="connsiteX17" fmla="*/ 3102205 w 3543300"/>
                  <a:gd name="connsiteY17" fmla="*/ 151336 h 2659516"/>
                  <a:gd name="connsiteX18" fmla="*/ 3098974 w 3543300"/>
                  <a:gd name="connsiteY18" fmla="*/ 177071 h 2659516"/>
                  <a:gd name="connsiteX19" fmla="*/ 3111361 w 3543300"/>
                  <a:gd name="connsiteY19" fmla="*/ 210850 h 2659516"/>
                  <a:gd name="connsiteX20" fmla="*/ 3166834 w 3543300"/>
                  <a:gd name="connsiteY20" fmla="*/ 246237 h 2659516"/>
                  <a:gd name="connsiteX21" fmla="*/ 3189455 w 3543300"/>
                  <a:gd name="connsiteY21" fmla="*/ 309504 h 2659516"/>
                  <a:gd name="connsiteX22" fmla="*/ 3193763 w 3543300"/>
                  <a:gd name="connsiteY22" fmla="*/ 334704 h 2659516"/>
                  <a:gd name="connsiteX23" fmla="*/ 3179222 w 3543300"/>
                  <a:gd name="connsiteY23" fmla="*/ 344355 h 2659516"/>
                  <a:gd name="connsiteX24" fmla="*/ 3178145 w 3543300"/>
                  <a:gd name="connsiteY24" fmla="*/ 375453 h 2659516"/>
                  <a:gd name="connsiteX25" fmla="*/ 3188916 w 3543300"/>
                  <a:gd name="connsiteY25" fmla="*/ 391001 h 2659516"/>
                  <a:gd name="connsiteX26" fmla="*/ 3178145 w 3543300"/>
                  <a:gd name="connsiteY26" fmla="*/ 399044 h 2659516"/>
                  <a:gd name="connsiteX27" fmla="*/ 3158217 w 3543300"/>
                  <a:gd name="connsiteY27" fmla="*/ 394218 h 2659516"/>
                  <a:gd name="connsiteX28" fmla="*/ 3119978 w 3543300"/>
                  <a:gd name="connsiteY28" fmla="*/ 365802 h 2659516"/>
                  <a:gd name="connsiteX29" fmla="*/ 3107052 w 3543300"/>
                  <a:gd name="connsiteY29" fmla="*/ 377061 h 2659516"/>
                  <a:gd name="connsiteX30" fmla="*/ 3136136 w 3543300"/>
                  <a:gd name="connsiteY30" fmla="*/ 419954 h 2659516"/>
                  <a:gd name="connsiteX31" fmla="*/ 3122671 w 3543300"/>
                  <a:gd name="connsiteY31" fmla="*/ 439792 h 2659516"/>
                  <a:gd name="connsiteX32" fmla="*/ 3092511 w 3543300"/>
                  <a:gd name="connsiteY32" fmla="*/ 424780 h 2659516"/>
                  <a:gd name="connsiteX33" fmla="*/ 3066659 w 3543300"/>
                  <a:gd name="connsiteY33" fmla="*/ 423707 h 2659516"/>
                  <a:gd name="connsiteX34" fmla="*/ 3021419 w 3543300"/>
                  <a:gd name="connsiteY34" fmla="*/ 388321 h 2659516"/>
                  <a:gd name="connsiteX35" fmla="*/ 2977255 w 3543300"/>
                  <a:gd name="connsiteY35" fmla="*/ 384567 h 2659516"/>
                  <a:gd name="connsiteX36" fmla="*/ 2949788 w 3543300"/>
                  <a:gd name="connsiteY36" fmla="*/ 343283 h 2659516"/>
                  <a:gd name="connsiteX37" fmla="*/ 2904547 w 3543300"/>
                  <a:gd name="connsiteY37" fmla="*/ 325589 h 2659516"/>
                  <a:gd name="connsiteX38" fmla="*/ 2900239 w 3543300"/>
                  <a:gd name="connsiteY38" fmla="*/ 280015 h 2659516"/>
                  <a:gd name="connsiteX39" fmla="*/ 2822145 w 3543300"/>
                  <a:gd name="connsiteY39" fmla="*/ 304679 h 2659516"/>
                  <a:gd name="connsiteX40" fmla="*/ 2788215 w 3543300"/>
                  <a:gd name="connsiteY40" fmla="*/ 295028 h 2659516"/>
                  <a:gd name="connsiteX41" fmla="*/ 2754823 w 3543300"/>
                  <a:gd name="connsiteY41" fmla="*/ 251062 h 2659516"/>
                  <a:gd name="connsiteX42" fmla="*/ 2783906 w 3543300"/>
                  <a:gd name="connsiteY42" fmla="*/ 222645 h 2659516"/>
                  <a:gd name="connsiteX43" fmla="*/ 2819452 w 3543300"/>
                  <a:gd name="connsiteY43" fmla="*/ 215675 h 2659516"/>
                  <a:gd name="connsiteX44" fmla="*/ 2860923 w 3543300"/>
                  <a:gd name="connsiteY44" fmla="*/ 225862 h 2659516"/>
                  <a:gd name="connsiteX45" fmla="*/ 2888929 w 3543300"/>
                  <a:gd name="connsiteY45" fmla="*/ 209778 h 2659516"/>
                  <a:gd name="connsiteX46" fmla="*/ 2881927 w 3543300"/>
                  <a:gd name="connsiteY46" fmla="*/ 172246 h 2659516"/>
                  <a:gd name="connsiteX47" fmla="*/ 2903470 w 3543300"/>
                  <a:gd name="connsiteY47" fmla="*/ 149727 h 2659516"/>
                  <a:gd name="connsiteX48" fmla="*/ 2894853 w 3543300"/>
                  <a:gd name="connsiteY48" fmla="*/ 123991 h 2659516"/>
                  <a:gd name="connsiteX49" fmla="*/ 2936862 w 3543300"/>
                  <a:gd name="connsiteY49" fmla="*/ 93966 h 2659516"/>
                  <a:gd name="connsiteX50" fmla="*/ 2930938 w 3543300"/>
                  <a:gd name="connsiteY50" fmla="*/ 39277 h 2659516"/>
                  <a:gd name="connsiteX51" fmla="*/ 2914780 w 3543300"/>
                  <a:gd name="connsiteY51" fmla="*/ 8716 h 2659516"/>
                  <a:gd name="connsiteX52" fmla="*/ 2643067 w 3543300"/>
                  <a:gd name="connsiteY52" fmla="*/ 0 h 2659516"/>
                  <a:gd name="connsiteX53" fmla="*/ 2641722 w 3543300"/>
                  <a:gd name="connsiteY53" fmla="*/ 4962 h 2659516"/>
                  <a:gd name="connsiteX54" fmla="*/ 2665419 w 3543300"/>
                  <a:gd name="connsiteY54" fmla="*/ 41958 h 2659516"/>
                  <a:gd name="connsiteX55" fmla="*/ 2655725 w 3543300"/>
                  <a:gd name="connsiteY55" fmla="*/ 93966 h 2659516"/>
                  <a:gd name="connsiteX56" fmla="*/ 2634720 w 3543300"/>
                  <a:gd name="connsiteY56" fmla="*/ 103081 h 2659516"/>
                  <a:gd name="connsiteX57" fmla="*/ 2630412 w 3543300"/>
                  <a:gd name="connsiteY57" fmla="*/ 127208 h 2659516"/>
                  <a:gd name="connsiteX58" fmla="*/ 2614254 w 3543300"/>
                  <a:gd name="connsiteY58" fmla="*/ 140612 h 2659516"/>
                  <a:gd name="connsiteX59" fmla="*/ 2612100 w 3543300"/>
                  <a:gd name="connsiteY59" fmla="*/ 175463 h 2659516"/>
                  <a:gd name="connsiteX60" fmla="*/ 2586787 w 3543300"/>
                  <a:gd name="connsiteY60" fmla="*/ 170637 h 2659516"/>
                  <a:gd name="connsiteX61" fmla="*/ 2572245 w 3543300"/>
                  <a:gd name="connsiteY61" fmla="*/ 188867 h 2659516"/>
                  <a:gd name="connsiteX62" fmla="*/ 2661110 w 3543300"/>
                  <a:gd name="connsiteY62" fmla="*/ 258032 h 2659516"/>
                  <a:gd name="connsiteX63" fmla="*/ 2694502 w 3543300"/>
                  <a:gd name="connsiteY63" fmla="*/ 293419 h 2659516"/>
                  <a:gd name="connsiteX64" fmla="*/ 2675113 w 3543300"/>
                  <a:gd name="connsiteY64" fmla="*/ 336313 h 2659516"/>
                  <a:gd name="connsiteX65" fmla="*/ 2641183 w 3543300"/>
                  <a:gd name="connsiteY65" fmla="*/ 325053 h 2659516"/>
                  <a:gd name="connsiteX66" fmla="*/ 2605637 w 3543300"/>
                  <a:gd name="connsiteY66" fmla="*/ 292883 h 2659516"/>
                  <a:gd name="connsiteX67" fmla="*/ 2586787 w 3543300"/>
                  <a:gd name="connsiteY67" fmla="*/ 328806 h 2659516"/>
                  <a:gd name="connsiteX68" fmla="*/ 2548009 w 3543300"/>
                  <a:gd name="connsiteY68" fmla="*/ 351325 h 2659516"/>
                  <a:gd name="connsiteX69" fmla="*/ 2520542 w 3543300"/>
                  <a:gd name="connsiteY69" fmla="*/ 325589 h 2659516"/>
                  <a:gd name="connsiteX70" fmla="*/ 2486073 w 3543300"/>
                  <a:gd name="connsiteY70" fmla="*/ 320228 h 2659516"/>
                  <a:gd name="connsiteX71" fmla="*/ 2505462 w 3543300"/>
                  <a:gd name="connsiteY71" fmla="*/ 286449 h 2659516"/>
                  <a:gd name="connsiteX72" fmla="*/ 2510309 w 3543300"/>
                  <a:gd name="connsiteY72" fmla="*/ 255888 h 2659516"/>
                  <a:gd name="connsiteX73" fmla="*/ 2500614 w 3543300"/>
                  <a:gd name="connsiteY73" fmla="*/ 240339 h 2659516"/>
                  <a:gd name="connsiteX74" fmla="*/ 2453758 w 3543300"/>
                  <a:gd name="connsiteY74" fmla="*/ 293419 h 2659516"/>
                  <a:gd name="connsiteX75" fmla="*/ 2411749 w 3543300"/>
                  <a:gd name="connsiteY75" fmla="*/ 291811 h 2659516"/>
                  <a:gd name="connsiteX76" fmla="*/ 2393976 w 3543300"/>
                  <a:gd name="connsiteY76" fmla="*/ 342746 h 2659516"/>
                  <a:gd name="connsiteX77" fmla="*/ 2358430 w 3543300"/>
                  <a:gd name="connsiteY77" fmla="*/ 386712 h 2659516"/>
                  <a:gd name="connsiteX78" fmla="*/ 2320191 w 3543300"/>
                  <a:gd name="connsiteY78" fmla="*/ 430141 h 2659516"/>
                  <a:gd name="connsiteX79" fmla="*/ 2288954 w 3543300"/>
                  <a:gd name="connsiteY79" fmla="*/ 465528 h 2659516"/>
                  <a:gd name="connsiteX80" fmla="*/ 2266333 w 3543300"/>
                  <a:gd name="connsiteY80" fmla="*/ 505741 h 2659516"/>
                  <a:gd name="connsiteX81" fmla="*/ 2258793 w 3543300"/>
                  <a:gd name="connsiteY81" fmla="*/ 555068 h 2659516"/>
                  <a:gd name="connsiteX82" fmla="*/ 2259870 w 3543300"/>
                  <a:gd name="connsiteY82" fmla="*/ 619944 h 2659516"/>
                  <a:gd name="connsiteX83" fmla="*/ 2306727 w 3543300"/>
                  <a:gd name="connsiteY83" fmla="*/ 633884 h 2659516"/>
                  <a:gd name="connsiteX84" fmla="*/ 2316960 w 3543300"/>
                  <a:gd name="connsiteY84" fmla="*/ 681067 h 2659516"/>
                  <a:gd name="connsiteX85" fmla="*/ 2340657 w 3543300"/>
                  <a:gd name="connsiteY85" fmla="*/ 719134 h 2659516"/>
                  <a:gd name="connsiteX86" fmla="*/ 2381050 w 3543300"/>
                  <a:gd name="connsiteY86" fmla="*/ 714309 h 2659516"/>
                  <a:gd name="connsiteX87" fmla="*/ 2426829 w 3543300"/>
                  <a:gd name="connsiteY87" fmla="*/ 738436 h 2659516"/>
                  <a:gd name="connsiteX88" fmla="*/ 2480148 w 3543300"/>
                  <a:gd name="connsiteY88" fmla="*/ 780257 h 2659516"/>
                  <a:gd name="connsiteX89" fmla="*/ 2535083 w 3543300"/>
                  <a:gd name="connsiteY89" fmla="*/ 801704 h 2659516"/>
                  <a:gd name="connsiteX90" fmla="*/ 2570091 w 3543300"/>
                  <a:gd name="connsiteY90" fmla="*/ 826904 h 2659516"/>
                  <a:gd name="connsiteX91" fmla="*/ 2633643 w 3543300"/>
                  <a:gd name="connsiteY91" fmla="*/ 825295 h 2659516"/>
                  <a:gd name="connsiteX92" fmla="*/ 2636874 w 3543300"/>
                  <a:gd name="connsiteY92" fmla="*/ 863899 h 2659516"/>
                  <a:gd name="connsiteX93" fmla="*/ 2632027 w 3543300"/>
                  <a:gd name="connsiteY93" fmla="*/ 910545 h 2659516"/>
                  <a:gd name="connsiteX94" fmla="*/ 2664342 w 3543300"/>
                  <a:gd name="connsiteY94" fmla="*/ 981319 h 2659516"/>
                  <a:gd name="connsiteX95" fmla="*/ 2706351 w 3543300"/>
                  <a:gd name="connsiteY95" fmla="*/ 1026893 h 2659516"/>
                  <a:gd name="connsiteX96" fmla="*/ 2725740 w 3543300"/>
                  <a:gd name="connsiteY96" fmla="*/ 1011881 h 2659516"/>
                  <a:gd name="connsiteX97" fmla="*/ 2751591 w 3543300"/>
                  <a:gd name="connsiteY97" fmla="*/ 981319 h 2659516"/>
                  <a:gd name="connsiteX98" fmla="*/ 2737050 w 3543300"/>
                  <a:gd name="connsiteY98" fmla="*/ 899822 h 2659516"/>
                  <a:gd name="connsiteX99" fmla="*/ 2716045 w 3543300"/>
                  <a:gd name="connsiteY99" fmla="*/ 867652 h 2659516"/>
                  <a:gd name="connsiteX100" fmla="*/ 2723585 w 3543300"/>
                  <a:gd name="connsiteY100" fmla="*/ 833874 h 2659516"/>
                  <a:gd name="connsiteX101" fmla="*/ 2755900 w 3543300"/>
                  <a:gd name="connsiteY101" fmla="*/ 829048 h 2659516"/>
                  <a:gd name="connsiteX102" fmla="*/ 2795216 w 3543300"/>
                  <a:gd name="connsiteY102" fmla="*/ 801168 h 2659516"/>
                  <a:gd name="connsiteX103" fmla="*/ 2804911 w 3543300"/>
                  <a:gd name="connsiteY103" fmla="*/ 741653 h 2659516"/>
                  <a:gd name="connsiteX104" fmla="*/ 2806526 w 3543300"/>
                  <a:gd name="connsiteY104" fmla="*/ 695543 h 2659516"/>
                  <a:gd name="connsiteX105" fmla="*/ 2776905 w 3543300"/>
                  <a:gd name="connsiteY105" fmla="*/ 658548 h 2659516"/>
                  <a:gd name="connsiteX106" fmla="*/ 2754284 w 3543300"/>
                  <a:gd name="connsiteY106" fmla="*/ 645680 h 2659516"/>
                  <a:gd name="connsiteX107" fmla="*/ 2744590 w 3543300"/>
                  <a:gd name="connsiteY107" fmla="*/ 614582 h 2659516"/>
                  <a:gd name="connsiteX108" fmla="*/ 2762902 w 3543300"/>
                  <a:gd name="connsiteY108" fmla="*/ 590991 h 2659516"/>
                  <a:gd name="connsiteX109" fmla="*/ 2774212 w 3543300"/>
                  <a:gd name="connsiteY109" fmla="*/ 568472 h 2659516"/>
                  <a:gd name="connsiteX110" fmla="*/ 2773673 w 3543300"/>
                  <a:gd name="connsiteY110" fmla="*/ 535766 h 2659516"/>
                  <a:gd name="connsiteX111" fmla="*/ 2746744 w 3543300"/>
                  <a:gd name="connsiteY111" fmla="*/ 519681 h 2659516"/>
                  <a:gd name="connsiteX112" fmla="*/ 2741358 w 3543300"/>
                  <a:gd name="connsiteY112" fmla="*/ 504132 h 2659516"/>
                  <a:gd name="connsiteX113" fmla="*/ 2767210 w 3543300"/>
                  <a:gd name="connsiteY113" fmla="*/ 489120 h 2659516"/>
                  <a:gd name="connsiteX114" fmla="*/ 2767749 w 3543300"/>
                  <a:gd name="connsiteY114" fmla="*/ 463384 h 2659516"/>
                  <a:gd name="connsiteX115" fmla="*/ 2780136 w 3543300"/>
                  <a:gd name="connsiteY115" fmla="*/ 439792 h 2659516"/>
                  <a:gd name="connsiteX116" fmla="*/ 2786599 w 3543300"/>
                  <a:gd name="connsiteY116" fmla="*/ 418882 h 2659516"/>
                  <a:gd name="connsiteX117" fmla="*/ 2824299 w 3543300"/>
                  <a:gd name="connsiteY117" fmla="*/ 415665 h 2659516"/>
                  <a:gd name="connsiteX118" fmla="*/ 2843688 w 3543300"/>
                  <a:gd name="connsiteY118" fmla="*/ 407622 h 2659516"/>
                  <a:gd name="connsiteX119" fmla="*/ 2867386 w 3543300"/>
                  <a:gd name="connsiteY119" fmla="*/ 418346 h 2659516"/>
                  <a:gd name="connsiteX120" fmla="*/ 2890006 w 3543300"/>
                  <a:gd name="connsiteY120" fmla="*/ 394218 h 2659516"/>
                  <a:gd name="connsiteX121" fmla="*/ 2917473 w 3543300"/>
                  <a:gd name="connsiteY121" fmla="*/ 408695 h 2659516"/>
                  <a:gd name="connsiteX122" fmla="*/ 2940093 w 3543300"/>
                  <a:gd name="connsiteY122" fmla="*/ 427997 h 2659516"/>
                  <a:gd name="connsiteX123" fmla="*/ 2962714 w 3543300"/>
                  <a:gd name="connsiteY123" fmla="*/ 454269 h 2659516"/>
                  <a:gd name="connsiteX124" fmla="*/ 2990720 w 3543300"/>
                  <a:gd name="connsiteY124" fmla="*/ 500379 h 2659516"/>
                  <a:gd name="connsiteX125" fmla="*/ 3022496 w 3543300"/>
                  <a:gd name="connsiteY125" fmla="*/ 484830 h 2659516"/>
                  <a:gd name="connsiteX126" fmla="*/ 3030574 w 3543300"/>
                  <a:gd name="connsiteY126" fmla="*/ 513783 h 2659516"/>
                  <a:gd name="connsiteX127" fmla="*/ 3019803 w 3543300"/>
                  <a:gd name="connsiteY127" fmla="*/ 555604 h 2659516"/>
                  <a:gd name="connsiteX128" fmla="*/ 3031113 w 3543300"/>
                  <a:gd name="connsiteY128" fmla="*/ 616191 h 2659516"/>
                  <a:gd name="connsiteX129" fmla="*/ 3066121 w 3543300"/>
                  <a:gd name="connsiteY129" fmla="*/ 630667 h 2659516"/>
                  <a:gd name="connsiteX130" fmla="*/ 3105437 w 3543300"/>
                  <a:gd name="connsiteY130" fmla="*/ 686964 h 2659516"/>
                  <a:gd name="connsiteX131" fmla="*/ 3158217 w 3543300"/>
                  <a:gd name="connsiteY131" fmla="*/ 641927 h 2659516"/>
                  <a:gd name="connsiteX132" fmla="*/ 3150139 w 3543300"/>
                  <a:gd name="connsiteY132" fmla="*/ 621552 h 2659516"/>
                  <a:gd name="connsiteX133" fmla="*/ 3182453 w 3543300"/>
                  <a:gd name="connsiteY133" fmla="*/ 555068 h 2659516"/>
                  <a:gd name="connsiteX134" fmla="*/ 3198611 w 3543300"/>
                  <a:gd name="connsiteY134" fmla="*/ 558285 h 2659516"/>
                  <a:gd name="connsiteX135" fmla="*/ 3199149 w 3543300"/>
                  <a:gd name="connsiteY135" fmla="*/ 581340 h 2659516"/>
                  <a:gd name="connsiteX136" fmla="*/ 3230925 w 3543300"/>
                  <a:gd name="connsiteY136" fmla="*/ 616191 h 2659516"/>
                  <a:gd name="connsiteX137" fmla="*/ 3237927 w 3543300"/>
                  <a:gd name="connsiteY137" fmla="*/ 649969 h 2659516"/>
                  <a:gd name="connsiteX138" fmla="*/ 3251930 w 3543300"/>
                  <a:gd name="connsiteY138" fmla="*/ 673024 h 2659516"/>
                  <a:gd name="connsiteX139" fmla="*/ 3247621 w 3543300"/>
                  <a:gd name="connsiteY139" fmla="*/ 706803 h 2659516"/>
                  <a:gd name="connsiteX140" fmla="*/ 3279936 w 3543300"/>
                  <a:gd name="connsiteY140" fmla="*/ 722888 h 2659516"/>
                  <a:gd name="connsiteX141" fmla="*/ 3265394 w 3543300"/>
                  <a:gd name="connsiteY141" fmla="*/ 753449 h 2659516"/>
                  <a:gd name="connsiteX142" fmla="*/ 3268087 w 3543300"/>
                  <a:gd name="connsiteY142" fmla="*/ 772751 h 2659516"/>
                  <a:gd name="connsiteX143" fmla="*/ 3289630 w 3543300"/>
                  <a:gd name="connsiteY143" fmla="*/ 793125 h 2659516"/>
                  <a:gd name="connsiteX144" fmla="*/ 3303633 w 3543300"/>
                  <a:gd name="connsiteY144" fmla="*/ 816180 h 2659516"/>
                  <a:gd name="connsiteX145" fmla="*/ 3337563 w 3543300"/>
                  <a:gd name="connsiteY145" fmla="*/ 828512 h 2659516"/>
                  <a:gd name="connsiteX146" fmla="*/ 3347796 w 3543300"/>
                  <a:gd name="connsiteY146" fmla="*/ 842989 h 2659516"/>
                  <a:gd name="connsiteX147" fmla="*/ 3379572 w 3543300"/>
                  <a:gd name="connsiteY147" fmla="*/ 838699 h 2659516"/>
                  <a:gd name="connsiteX148" fmla="*/ 3394653 w 3543300"/>
                  <a:gd name="connsiteY148" fmla="*/ 867652 h 2659516"/>
                  <a:gd name="connsiteX149" fmla="*/ 3401116 w 3543300"/>
                  <a:gd name="connsiteY149" fmla="*/ 891244 h 2659516"/>
                  <a:gd name="connsiteX150" fmla="*/ 3425352 w 3543300"/>
                  <a:gd name="connsiteY150" fmla="*/ 897678 h 2659516"/>
                  <a:gd name="connsiteX151" fmla="*/ 3445818 w 3543300"/>
                  <a:gd name="connsiteY151" fmla="*/ 925022 h 2659516"/>
                  <a:gd name="connsiteX152" fmla="*/ 3438277 w 3543300"/>
                  <a:gd name="connsiteY152" fmla="*/ 952366 h 2659516"/>
                  <a:gd name="connsiteX153" fmla="*/ 3447433 w 3543300"/>
                  <a:gd name="connsiteY153" fmla="*/ 982928 h 2659516"/>
                  <a:gd name="connsiteX154" fmla="*/ 3447433 w 3543300"/>
                  <a:gd name="connsiteY154" fmla="*/ 1004374 h 2659516"/>
                  <a:gd name="connsiteX155" fmla="*/ 3456050 w 3543300"/>
                  <a:gd name="connsiteY155" fmla="*/ 1018315 h 2659516"/>
                  <a:gd name="connsiteX156" fmla="*/ 3437739 w 3543300"/>
                  <a:gd name="connsiteY156" fmla="*/ 1037617 h 2659516"/>
                  <a:gd name="connsiteX157" fmla="*/ 3447433 w 3543300"/>
                  <a:gd name="connsiteY157" fmla="*/ 1053702 h 2659516"/>
                  <a:gd name="connsiteX158" fmla="*/ 3454435 w 3543300"/>
                  <a:gd name="connsiteY158" fmla="*/ 1081582 h 2659516"/>
                  <a:gd name="connsiteX159" fmla="*/ 3468438 w 3543300"/>
                  <a:gd name="connsiteY159" fmla="*/ 1101956 h 2659516"/>
                  <a:gd name="connsiteX160" fmla="*/ 3475439 w 3543300"/>
                  <a:gd name="connsiteY160" fmla="*/ 1135735 h 2659516"/>
                  <a:gd name="connsiteX161" fmla="*/ 3498059 w 3543300"/>
                  <a:gd name="connsiteY161" fmla="*/ 1139488 h 2659516"/>
                  <a:gd name="connsiteX162" fmla="*/ 3519064 w 3543300"/>
                  <a:gd name="connsiteY162" fmla="*/ 1130909 h 2659516"/>
                  <a:gd name="connsiteX163" fmla="*/ 3534683 w 3543300"/>
                  <a:gd name="connsiteY163" fmla="*/ 1142705 h 2659516"/>
                  <a:gd name="connsiteX164" fmla="*/ 3542761 w 3543300"/>
                  <a:gd name="connsiteY164" fmla="*/ 1177556 h 2659516"/>
                  <a:gd name="connsiteX165" fmla="*/ 3543300 w 3543300"/>
                  <a:gd name="connsiteY165" fmla="*/ 1214551 h 2659516"/>
                  <a:gd name="connsiteX166" fmla="*/ 3527143 w 3543300"/>
                  <a:gd name="connsiteY166" fmla="*/ 1239215 h 2659516"/>
                  <a:gd name="connsiteX167" fmla="*/ 3510447 w 3543300"/>
                  <a:gd name="connsiteY167" fmla="*/ 1246721 h 2659516"/>
                  <a:gd name="connsiteX168" fmla="*/ 3486211 w 3543300"/>
                  <a:gd name="connsiteY168" fmla="*/ 1245649 h 2659516"/>
                  <a:gd name="connsiteX169" fmla="*/ 3478671 w 3543300"/>
                  <a:gd name="connsiteY169" fmla="*/ 1220985 h 2659516"/>
                  <a:gd name="connsiteX170" fmla="*/ 3450665 w 3543300"/>
                  <a:gd name="connsiteY170" fmla="*/ 1229564 h 2659516"/>
                  <a:gd name="connsiteX171" fmla="*/ 3409194 w 3543300"/>
                  <a:gd name="connsiteY171" fmla="*/ 1229028 h 2659516"/>
                  <a:gd name="connsiteX172" fmla="*/ 3398961 w 3543300"/>
                  <a:gd name="connsiteY172" fmla="*/ 1219913 h 2659516"/>
                  <a:gd name="connsiteX173" fmla="*/ 3365031 w 3543300"/>
                  <a:gd name="connsiteY173" fmla="*/ 1225811 h 2659516"/>
                  <a:gd name="connsiteX174" fmla="*/ 3366647 w 3543300"/>
                  <a:gd name="connsiteY174" fmla="*/ 1200075 h 2659516"/>
                  <a:gd name="connsiteX175" fmla="*/ 3403808 w 3543300"/>
                  <a:gd name="connsiteY175" fmla="*/ 1130909 h 2659516"/>
                  <a:gd name="connsiteX176" fmla="*/ 3422120 w 3543300"/>
                  <a:gd name="connsiteY176" fmla="*/ 1077829 h 2659516"/>
                  <a:gd name="connsiteX177" fmla="*/ 3410271 w 3543300"/>
                  <a:gd name="connsiteY177" fmla="*/ 1044051 h 2659516"/>
                  <a:gd name="connsiteX178" fmla="*/ 3386035 w 3543300"/>
                  <a:gd name="connsiteY178" fmla="*/ 1051021 h 2659516"/>
                  <a:gd name="connsiteX179" fmla="*/ 3359107 w 3543300"/>
                  <a:gd name="connsiteY179" fmla="*/ 1081582 h 2659516"/>
                  <a:gd name="connsiteX180" fmla="*/ 3326253 w 3543300"/>
                  <a:gd name="connsiteY180" fmla="*/ 1103565 h 2659516"/>
                  <a:gd name="connsiteX181" fmla="*/ 3290707 w 3543300"/>
                  <a:gd name="connsiteY181" fmla="*/ 1113752 h 2659516"/>
                  <a:gd name="connsiteX182" fmla="*/ 3257315 w 3543300"/>
                  <a:gd name="connsiteY182" fmla="*/ 1105710 h 2659516"/>
                  <a:gd name="connsiteX183" fmla="*/ 3218538 w 3543300"/>
                  <a:gd name="connsiteY183" fmla="*/ 1105710 h 2659516"/>
                  <a:gd name="connsiteX184" fmla="*/ 3199149 w 3543300"/>
                  <a:gd name="connsiteY184" fmla="*/ 1099276 h 2659516"/>
                  <a:gd name="connsiteX185" fmla="*/ 3177606 w 3543300"/>
                  <a:gd name="connsiteY185" fmla="*/ 1097667 h 2659516"/>
                  <a:gd name="connsiteX186" fmla="*/ 3153909 w 3543300"/>
                  <a:gd name="connsiteY186" fmla="*/ 1096059 h 2659516"/>
                  <a:gd name="connsiteX187" fmla="*/ 3128057 w 3543300"/>
                  <a:gd name="connsiteY187" fmla="*/ 1106782 h 2659516"/>
                  <a:gd name="connsiteX188" fmla="*/ 3117824 w 3543300"/>
                  <a:gd name="connsiteY188" fmla="*/ 1123403 h 2659516"/>
                  <a:gd name="connsiteX189" fmla="*/ 3125903 w 3543300"/>
                  <a:gd name="connsiteY189" fmla="*/ 1150211 h 2659516"/>
                  <a:gd name="connsiteX190" fmla="*/ 3163064 w 3543300"/>
                  <a:gd name="connsiteY190" fmla="*/ 1131446 h 2659516"/>
                  <a:gd name="connsiteX191" fmla="*/ 3190532 w 3543300"/>
                  <a:gd name="connsiteY191" fmla="*/ 1142705 h 2659516"/>
                  <a:gd name="connsiteX192" fmla="*/ 3205612 w 3543300"/>
                  <a:gd name="connsiteY192" fmla="*/ 1167905 h 2659516"/>
                  <a:gd name="connsiteX193" fmla="*/ 3205073 w 3543300"/>
                  <a:gd name="connsiteY193" fmla="*/ 1192032 h 2659516"/>
                  <a:gd name="connsiteX194" fmla="*/ 3177606 w 3543300"/>
                  <a:gd name="connsiteY194" fmla="*/ 1194177 h 2659516"/>
                  <a:gd name="connsiteX195" fmla="*/ 3172759 w 3543300"/>
                  <a:gd name="connsiteY195" fmla="*/ 1212943 h 2659516"/>
                  <a:gd name="connsiteX196" fmla="*/ 3195379 w 3543300"/>
                  <a:gd name="connsiteY196" fmla="*/ 1238679 h 2659516"/>
                  <a:gd name="connsiteX197" fmla="*/ 3198611 w 3543300"/>
                  <a:gd name="connsiteY197" fmla="*/ 1262806 h 2659516"/>
                  <a:gd name="connsiteX198" fmla="*/ 3245467 w 3543300"/>
                  <a:gd name="connsiteY198" fmla="*/ 1243504 h 2659516"/>
                  <a:gd name="connsiteX199" fmla="*/ 3282629 w 3543300"/>
                  <a:gd name="connsiteY199" fmla="*/ 1290150 h 2659516"/>
                  <a:gd name="connsiteX200" fmla="*/ 3299324 w 3543300"/>
                  <a:gd name="connsiteY200" fmla="*/ 1258517 h 2659516"/>
                  <a:gd name="connsiteX201" fmla="*/ 3324638 w 3543300"/>
                  <a:gd name="connsiteY201" fmla="*/ 1252083 h 2659516"/>
                  <a:gd name="connsiteX202" fmla="*/ 3332716 w 3543300"/>
                  <a:gd name="connsiteY202" fmla="*/ 1301946 h 2659516"/>
                  <a:gd name="connsiteX203" fmla="*/ 3282629 w 3543300"/>
                  <a:gd name="connsiteY203" fmla="*/ 1334116 h 2659516"/>
                  <a:gd name="connsiteX204" fmla="*/ 3195379 w 3543300"/>
                  <a:gd name="connsiteY204" fmla="*/ 1372720 h 2659516"/>
                  <a:gd name="connsiteX205" fmla="*/ 3166296 w 3543300"/>
                  <a:gd name="connsiteY205" fmla="*/ 1404354 h 2659516"/>
                  <a:gd name="connsiteX206" fmla="*/ 3142060 w 3543300"/>
                  <a:gd name="connsiteY206" fmla="*/ 1387196 h 2659516"/>
                  <a:gd name="connsiteX207" fmla="*/ 3138828 w 3543300"/>
                  <a:gd name="connsiteY207" fmla="*/ 1372184 h 2659516"/>
                  <a:gd name="connsiteX208" fmla="*/ 3189455 w 3543300"/>
                  <a:gd name="connsiteY208" fmla="*/ 1328754 h 2659516"/>
                  <a:gd name="connsiteX209" fmla="*/ 3174913 w 3543300"/>
                  <a:gd name="connsiteY209" fmla="*/ 1317495 h 2659516"/>
                  <a:gd name="connsiteX210" fmla="*/ 3040269 w 3543300"/>
                  <a:gd name="connsiteY210" fmla="*/ 1389877 h 2659516"/>
                  <a:gd name="connsiteX211" fmla="*/ 3012801 w 3543300"/>
                  <a:gd name="connsiteY211" fmla="*/ 1410788 h 2659516"/>
                  <a:gd name="connsiteX212" fmla="*/ 3005261 w 3543300"/>
                  <a:gd name="connsiteY212" fmla="*/ 1439741 h 2659516"/>
                  <a:gd name="connsiteX213" fmla="*/ 3012801 w 3543300"/>
                  <a:gd name="connsiteY213" fmla="*/ 1463868 h 2659516"/>
                  <a:gd name="connsiteX214" fmla="*/ 3029497 w 3543300"/>
                  <a:gd name="connsiteY214" fmla="*/ 1483170 h 2659516"/>
                  <a:gd name="connsiteX215" fmla="*/ 3017649 w 3543300"/>
                  <a:gd name="connsiteY215" fmla="*/ 1490140 h 2659516"/>
                  <a:gd name="connsiteX216" fmla="*/ 2982641 w 3543300"/>
                  <a:gd name="connsiteY216" fmla="*/ 1475664 h 2659516"/>
                  <a:gd name="connsiteX217" fmla="*/ 2976178 w 3543300"/>
                  <a:gd name="connsiteY217" fmla="*/ 1499791 h 2659516"/>
                  <a:gd name="connsiteX218" fmla="*/ 2921243 w 3543300"/>
                  <a:gd name="connsiteY218" fmla="*/ 1525527 h 2659516"/>
                  <a:gd name="connsiteX219" fmla="*/ 2864154 w 3543300"/>
                  <a:gd name="connsiteY219" fmla="*/ 1610241 h 2659516"/>
                  <a:gd name="connsiteX220" fmla="*/ 2835609 w 3543300"/>
                  <a:gd name="connsiteY220" fmla="*/ 1633296 h 2659516"/>
                  <a:gd name="connsiteX221" fmla="*/ 2854460 w 3543300"/>
                  <a:gd name="connsiteY221" fmla="*/ 1650453 h 2659516"/>
                  <a:gd name="connsiteX222" fmla="*/ 2856614 w 3543300"/>
                  <a:gd name="connsiteY222" fmla="*/ 1677798 h 2659516"/>
                  <a:gd name="connsiteX223" fmla="*/ 2847997 w 3543300"/>
                  <a:gd name="connsiteY223" fmla="*/ 1693883 h 2659516"/>
                  <a:gd name="connsiteX224" fmla="*/ 2844765 w 3543300"/>
                  <a:gd name="connsiteY224" fmla="*/ 1707287 h 2659516"/>
                  <a:gd name="connsiteX225" fmla="*/ 2819452 w 3543300"/>
                  <a:gd name="connsiteY225" fmla="*/ 1731414 h 2659516"/>
                  <a:gd name="connsiteX226" fmla="*/ 2810835 w 3543300"/>
                  <a:gd name="connsiteY226" fmla="*/ 1750716 h 2659516"/>
                  <a:gd name="connsiteX227" fmla="*/ 2786599 w 3543300"/>
                  <a:gd name="connsiteY227" fmla="*/ 1759831 h 2659516"/>
                  <a:gd name="connsiteX228" fmla="*/ 2740281 w 3543300"/>
                  <a:gd name="connsiteY228" fmla="*/ 1800043 h 2659516"/>
                  <a:gd name="connsiteX229" fmla="*/ 2691809 w 3543300"/>
                  <a:gd name="connsiteY229" fmla="*/ 1831141 h 2659516"/>
                  <a:gd name="connsiteX230" fmla="*/ 2679961 w 3543300"/>
                  <a:gd name="connsiteY230" fmla="*/ 1902987 h 2659516"/>
                  <a:gd name="connsiteX231" fmla="*/ 2690194 w 3543300"/>
                  <a:gd name="connsiteY231" fmla="*/ 1940519 h 2659516"/>
                  <a:gd name="connsiteX232" fmla="*/ 2709044 w 3543300"/>
                  <a:gd name="connsiteY232" fmla="*/ 1971080 h 2659516"/>
                  <a:gd name="connsiteX233" fmla="*/ 2723585 w 3543300"/>
                  <a:gd name="connsiteY233" fmla="*/ 2020407 h 2659516"/>
                  <a:gd name="connsiteX234" fmla="*/ 2721970 w 3543300"/>
                  <a:gd name="connsiteY234" fmla="*/ 2063837 h 2659516"/>
                  <a:gd name="connsiteX235" fmla="*/ 2712275 w 3543300"/>
                  <a:gd name="connsiteY235" fmla="*/ 2086892 h 2659516"/>
                  <a:gd name="connsiteX236" fmla="*/ 2686424 w 3543300"/>
                  <a:gd name="connsiteY236" fmla="*/ 2092790 h 2659516"/>
                  <a:gd name="connsiteX237" fmla="*/ 2633643 w 3543300"/>
                  <a:gd name="connsiteY237" fmla="*/ 2009148 h 2659516"/>
                  <a:gd name="connsiteX238" fmla="*/ 2631489 w 3543300"/>
                  <a:gd name="connsiteY238" fmla="*/ 1983948 h 2659516"/>
                  <a:gd name="connsiteX239" fmla="*/ 2639567 w 3543300"/>
                  <a:gd name="connsiteY239" fmla="*/ 1964646 h 2659516"/>
                  <a:gd name="connsiteX240" fmla="*/ 2620717 w 3543300"/>
                  <a:gd name="connsiteY240" fmla="*/ 1946417 h 2659516"/>
                  <a:gd name="connsiteX241" fmla="*/ 2599174 w 3543300"/>
                  <a:gd name="connsiteY241" fmla="*/ 1929259 h 2659516"/>
                  <a:gd name="connsiteX242" fmla="*/ 2501153 w 3543300"/>
                  <a:gd name="connsiteY242" fmla="*/ 1912638 h 2659516"/>
                  <a:gd name="connsiteX243" fmla="*/ 2444602 w 3543300"/>
                  <a:gd name="connsiteY243" fmla="*/ 1917464 h 2659516"/>
                  <a:gd name="connsiteX244" fmla="*/ 2402593 w 3543300"/>
                  <a:gd name="connsiteY244" fmla="*/ 1939983 h 2659516"/>
                  <a:gd name="connsiteX245" fmla="*/ 2364893 w 3543300"/>
                  <a:gd name="connsiteY245" fmla="*/ 1932476 h 2659516"/>
                  <a:gd name="connsiteX246" fmla="*/ 2314805 w 3543300"/>
                  <a:gd name="connsiteY246" fmla="*/ 1916391 h 2659516"/>
                  <a:gd name="connsiteX247" fmla="*/ 2262025 w 3543300"/>
                  <a:gd name="connsiteY247" fmla="*/ 1938374 h 2659516"/>
                  <a:gd name="connsiteX248" fmla="*/ 2219477 w 3543300"/>
                  <a:gd name="connsiteY248" fmla="*/ 1965718 h 2659516"/>
                  <a:gd name="connsiteX249" fmla="*/ 2184470 w 3543300"/>
                  <a:gd name="connsiteY249" fmla="*/ 2010756 h 2659516"/>
                  <a:gd name="connsiteX250" fmla="*/ 2183931 w 3543300"/>
                  <a:gd name="connsiteY250" fmla="*/ 2059011 h 2659516"/>
                  <a:gd name="connsiteX251" fmla="*/ 2192010 w 3543300"/>
                  <a:gd name="connsiteY251" fmla="*/ 2073488 h 2659516"/>
                  <a:gd name="connsiteX252" fmla="*/ 2184470 w 3543300"/>
                  <a:gd name="connsiteY252" fmla="*/ 2088500 h 2659516"/>
                  <a:gd name="connsiteX253" fmla="*/ 2177468 w 3543300"/>
                  <a:gd name="connsiteY253" fmla="*/ 2110483 h 2659516"/>
                  <a:gd name="connsiteX254" fmla="*/ 2181238 w 3543300"/>
                  <a:gd name="connsiteY254" fmla="*/ 2131394 h 2659516"/>
                  <a:gd name="connsiteX255" fmla="*/ 2174775 w 3543300"/>
                  <a:gd name="connsiteY255" fmla="*/ 2152840 h 2659516"/>
                  <a:gd name="connsiteX256" fmla="*/ 2171544 w 3543300"/>
                  <a:gd name="connsiteY256" fmla="*/ 2180185 h 2659516"/>
                  <a:gd name="connsiteX257" fmla="*/ 2180699 w 3543300"/>
                  <a:gd name="connsiteY257" fmla="*/ 2205920 h 2659516"/>
                  <a:gd name="connsiteX258" fmla="*/ 2185547 w 3543300"/>
                  <a:gd name="connsiteY258" fmla="*/ 2234337 h 2659516"/>
                  <a:gd name="connsiteX259" fmla="*/ 2204935 w 3543300"/>
                  <a:gd name="connsiteY259" fmla="*/ 2272941 h 2659516"/>
                  <a:gd name="connsiteX260" fmla="*/ 2211937 w 3543300"/>
                  <a:gd name="connsiteY260" fmla="*/ 2294388 h 2659516"/>
                  <a:gd name="connsiteX261" fmla="*/ 2234019 w 3543300"/>
                  <a:gd name="connsiteY261" fmla="*/ 2307256 h 2659516"/>
                  <a:gd name="connsiteX262" fmla="*/ 2253946 w 3543300"/>
                  <a:gd name="connsiteY262" fmla="*/ 2298677 h 2659516"/>
                  <a:gd name="connsiteX263" fmla="*/ 2269565 w 3543300"/>
                  <a:gd name="connsiteY263" fmla="*/ 2308864 h 2659516"/>
                  <a:gd name="connsiteX264" fmla="*/ 2295416 w 3543300"/>
                  <a:gd name="connsiteY264" fmla="*/ 2313153 h 2659516"/>
                  <a:gd name="connsiteX265" fmla="*/ 2316960 w 3543300"/>
                  <a:gd name="connsiteY265" fmla="*/ 2303503 h 2659516"/>
                  <a:gd name="connsiteX266" fmla="*/ 2343888 w 3543300"/>
                  <a:gd name="connsiteY266" fmla="*/ 2299213 h 2659516"/>
                  <a:gd name="connsiteX267" fmla="*/ 2374587 w 3543300"/>
                  <a:gd name="connsiteY267" fmla="*/ 2284737 h 2659516"/>
                  <a:gd name="connsiteX268" fmla="*/ 2391283 w 3543300"/>
                  <a:gd name="connsiteY268" fmla="*/ 2258465 h 2659516"/>
                  <a:gd name="connsiteX269" fmla="*/ 2400978 w 3543300"/>
                  <a:gd name="connsiteY269" fmla="*/ 2229512 h 2659516"/>
                  <a:gd name="connsiteX270" fmla="*/ 2421982 w 3543300"/>
                  <a:gd name="connsiteY270" fmla="*/ 2216644 h 2659516"/>
                  <a:gd name="connsiteX271" fmla="*/ 2445680 w 3543300"/>
                  <a:gd name="connsiteY271" fmla="*/ 2213963 h 2659516"/>
                  <a:gd name="connsiteX272" fmla="*/ 2460221 w 3543300"/>
                  <a:gd name="connsiteY272" fmla="*/ 2201095 h 2659516"/>
                  <a:gd name="connsiteX273" fmla="*/ 2486073 w 3543300"/>
                  <a:gd name="connsiteY273" fmla="*/ 2199486 h 2659516"/>
                  <a:gd name="connsiteX274" fmla="*/ 2508693 w 3543300"/>
                  <a:gd name="connsiteY274" fmla="*/ 2202167 h 2659516"/>
                  <a:gd name="connsiteX275" fmla="*/ 2513540 w 3543300"/>
                  <a:gd name="connsiteY275" fmla="*/ 2224686 h 2659516"/>
                  <a:gd name="connsiteX276" fmla="*/ 2488227 w 3543300"/>
                  <a:gd name="connsiteY276" fmla="*/ 2279375 h 2659516"/>
                  <a:gd name="connsiteX277" fmla="*/ 2486073 w 3543300"/>
                  <a:gd name="connsiteY277" fmla="*/ 2295460 h 2659516"/>
                  <a:gd name="connsiteX278" fmla="*/ 2483380 w 3543300"/>
                  <a:gd name="connsiteY278" fmla="*/ 2312081 h 2659516"/>
                  <a:gd name="connsiteX279" fmla="*/ 2473686 w 3543300"/>
                  <a:gd name="connsiteY279" fmla="*/ 2329775 h 2659516"/>
                  <a:gd name="connsiteX280" fmla="*/ 2463991 w 3543300"/>
                  <a:gd name="connsiteY280" fmla="*/ 2374812 h 2659516"/>
                  <a:gd name="connsiteX281" fmla="*/ 2480148 w 3543300"/>
                  <a:gd name="connsiteY281" fmla="*/ 2380710 h 2659516"/>
                  <a:gd name="connsiteX282" fmla="*/ 2530236 w 3543300"/>
                  <a:gd name="connsiteY282" fmla="*/ 2375885 h 2659516"/>
                  <a:gd name="connsiteX283" fmla="*/ 2568475 w 3543300"/>
                  <a:gd name="connsiteY283" fmla="*/ 2373204 h 2659516"/>
                  <a:gd name="connsiteX284" fmla="*/ 2595943 w 3543300"/>
                  <a:gd name="connsiteY284" fmla="*/ 2381246 h 2659516"/>
                  <a:gd name="connsiteX285" fmla="*/ 2594865 w 3543300"/>
                  <a:gd name="connsiteY285" fmla="*/ 2400548 h 2659516"/>
                  <a:gd name="connsiteX286" fmla="*/ 2615331 w 3543300"/>
                  <a:gd name="connsiteY286" fmla="*/ 2397331 h 2659516"/>
                  <a:gd name="connsiteX287" fmla="*/ 2623410 w 3543300"/>
                  <a:gd name="connsiteY287" fmla="*/ 2412880 h 2659516"/>
                  <a:gd name="connsiteX288" fmla="*/ 2627180 w 3543300"/>
                  <a:gd name="connsiteY288" fmla="*/ 2431110 h 2659516"/>
                  <a:gd name="connsiteX289" fmla="*/ 2625564 w 3543300"/>
                  <a:gd name="connsiteY289" fmla="*/ 2442369 h 2659516"/>
                  <a:gd name="connsiteX290" fmla="*/ 2615331 w 3543300"/>
                  <a:gd name="connsiteY290" fmla="*/ 2450412 h 2659516"/>
                  <a:gd name="connsiteX291" fmla="*/ 2619101 w 3543300"/>
                  <a:gd name="connsiteY291" fmla="*/ 2466497 h 2659516"/>
                  <a:gd name="connsiteX292" fmla="*/ 2617486 w 3543300"/>
                  <a:gd name="connsiteY292" fmla="*/ 2480973 h 2659516"/>
                  <a:gd name="connsiteX293" fmla="*/ 2614254 w 3543300"/>
                  <a:gd name="connsiteY293" fmla="*/ 2499739 h 2659516"/>
                  <a:gd name="connsiteX294" fmla="*/ 2613716 w 3543300"/>
                  <a:gd name="connsiteY294" fmla="*/ 2514215 h 2659516"/>
                  <a:gd name="connsiteX295" fmla="*/ 2621794 w 3543300"/>
                  <a:gd name="connsiteY295" fmla="*/ 2522794 h 2659516"/>
                  <a:gd name="connsiteX296" fmla="*/ 2613716 w 3543300"/>
                  <a:gd name="connsiteY296" fmla="*/ 2529228 h 2659516"/>
                  <a:gd name="connsiteX297" fmla="*/ 2633104 w 3543300"/>
                  <a:gd name="connsiteY297" fmla="*/ 2554964 h 2659516"/>
                  <a:gd name="connsiteX298" fmla="*/ 2644953 w 3543300"/>
                  <a:gd name="connsiteY298" fmla="*/ 2560862 h 2659516"/>
                  <a:gd name="connsiteX299" fmla="*/ 2649800 w 3543300"/>
                  <a:gd name="connsiteY299" fmla="*/ 2565687 h 2659516"/>
                  <a:gd name="connsiteX300" fmla="*/ 2672421 w 3543300"/>
                  <a:gd name="connsiteY300" fmla="*/ 2588742 h 2659516"/>
                  <a:gd name="connsiteX301" fmla="*/ 2695041 w 3543300"/>
                  <a:gd name="connsiteY301" fmla="*/ 2588206 h 2659516"/>
                  <a:gd name="connsiteX302" fmla="*/ 2712814 w 3543300"/>
                  <a:gd name="connsiteY302" fmla="*/ 2581772 h 2659516"/>
                  <a:gd name="connsiteX303" fmla="*/ 2728971 w 3543300"/>
                  <a:gd name="connsiteY303" fmla="*/ 2570513 h 2659516"/>
                  <a:gd name="connsiteX304" fmla="*/ 2748360 w 3543300"/>
                  <a:gd name="connsiteY304" fmla="*/ 2570513 h 2659516"/>
                  <a:gd name="connsiteX305" fmla="*/ 2762363 w 3543300"/>
                  <a:gd name="connsiteY305" fmla="*/ 2577483 h 2659516"/>
                  <a:gd name="connsiteX306" fmla="*/ 2775827 w 3543300"/>
                  <a:gd name="connsiteY306" fmla="*/ 2578555 h 2659516"/>
                  <a:gd name="connsiteX307" fmla="*/ 2785522 w 3543300"/>
                  <a:gd name="connsiteY307" fmla="*/ 2588742 h 2659516"/>
                  <a:gd name="connsiteX308" fmla="*/ 2795216 w 3543300"/>
                  <a:gd name="connsiteY308" fmla="*/ 2593568 h 2659516"/>
                  <a:gd name="connsiteX309" fmla="*/ 2796832 w 3543300"/>
                  <a:gd name="connsiteY309" fmla="*/ 2607508 h 2659516"/>
                  <a:gd name="connsiteX310" fmla="*/ 2805988 w 3543300"/>
                  <a:gd name="connsiteY310" fmla="*/ 2619304 h 2659516"/>
                  <a:gd name="connsiteX311" fmla="*/ 2812451 w 3543300"/>
                  <a:gd name="connsiteY311" fmla="*/ 2638606 h 2659516"/>
                  <a:gd name="connsiteX312" fmla="*/ 2809758 w 3543300"/>
                  <a:gd name="connsiteY312" fmla="*/ 2646648 h 2659516"/>
                  <a:gd name="connsiteX313" fmla="*/ 2804911 w 3543300"/>
                  <a:gd name="connsiteY313" fmla="*/ 2655763 h 2659516"/>
                  <a:gd name="connsiteX314" fmla="*/ 2797909 w 3543300"/>
                  <a:gd name="connsiteY314" fmla="*/ 2659516 h 2659516"/>
                  <a:gd name="connsiteX315" fmla="*/ 2777443 w 3543300"/>
                  <a:gd name="connsiteY315" fmla="*/ 2650938 h 2659516"/>
                  <a:gd name="connsiteX316" fmla="*/ 2773673 w 3543300"/>
                  <a:gd name="connsiteY316" fmla="*/ 2638070 h 2659516"/>
                  <a:gd name="connsiteX317" fmla="*/ 2764517 w 3543300"/>
                  <a:gd name="connsiteY317" fmla="*/ 2628955 h 2659516"/>
                  <a:gd name="connsiteX318" fmla="*/ 2763979 w 3543300"/>
                  <a:gd name="connsiteY318" fmla="*/ 2617695 h 2659516"/>
                  <a:gd name="connsiteX319" fmla="*/ 2770442 w 3543300"/>
                  <a:gd name="connsiteY319" fmla="*/ 2609653 h 2659516"/>
                  <a:gd name="connsiteX320" fmla="*/ 2767210 w 3543300"/>
                  <a:gd name="connsiteY320" fmla="*/ 2599466 h 2659516"/>
                  <a:gd name="connsiteX321" fmla="*/ 2751591 w 3543300"/>
                  <a:gd name="connsiteY321" fmla="*/ 2598393 h 2659516"/>
                  <a:gd name="connsiteX322" fmla="*/ 2732203 w 3543300"/>
                  <a:gd name="connsiteY322" fmla="*/ 2588742 h 2659516"/>
                  <a:gd name="connsiteX323" fmla="*/ 2717661 w 3543300"/>
                  <a:gd name="connsiteY323" fmla="*/ 2604827 h 2659516"/>
                  <a:gd name="connsiteX324" fmla="*/ 2709582 w 3543300"/>
                  <a:gd name="connsiteY324" fmla="*/ 2618768 h 2659516"/>
                  <a:gd name="connsiteX325" fmla="*/ 2697734 w 3543300"/>
                  <a:gd name="connsiteY325" fmla="*/ 2625202 h 2659516"/>
                  <a:gd name="connsiteX326" fmla="*/ 2709044 w 3543300"/>
                  <a:gd name="connsiteY326" fmla="*/ 2640214 h 2659516"/>
                  <a:gd name="connsiteX327" fmla="*/ 2699888 w 3543300"/>
                  <a:gd name="connsiteY327" fmla="*/ 2651474 h 2659516"/>
                  <a:gd name="connsiteX328" fmla="*/ 2671882 w 3543300"/>
                  <a:gd name="connsiteY328" fmla="*/ 2654155 h 2659516"/>
                  <a:gd name="connsiteX329" fmla="*/ 2662188 w 3543300"/>
                  <a:gd name="connsiteY329" fmla="*/ 2638070 h 2659516"/>
                  <a:gd name="connsiteX330" fmla="*/ 2643337 w 3543300"/>
                  <a:gd name="connsiteY330" fmla="*/ 2631636 h 2659516"/>
                  <a:gd name="connsiteX331" fmla="*/ 2623949 w 3543300"/>
                  <a:gd name="connsiteY331" fmla="*/ 2630563 h 2659516"/>
                  <a:gd name="connsiteX332" fmla="*/ 2611023 w 3543300"/>
                  <a:gd name="connsiteY332" fmla="*/ 2628955 h 2659516"/>
                  <a:gd name="connsiteX333" fmla="*/ 2604560 w 3543300"/>
                  <a:gd name="connsiteY333" fmla="*/ 2608044 h 2659516"/>
                  <a:gd name="connsiteX334" fmla="*/ 2598097 w 3543300"/>
                  <a:gd name="connsiteY334" fmla="*/ 2591423 h 2659516"/>
                  <a:gd name="connsiteX335" fmla="*/ 2592711 w 3543300"/>
                  <a:gd name="connsiteY335" fmla="*/ 2583917 h 2659516"/>
                  <a:gd name="connsiteX336" fmla="*/ 2586248 w 3543300"/>
                  <a:gd name="connsiteY336" fmla="*/ 2572121 h 2659516"/>
                  <a:gd name="connsiteX337" fmla="*/ 2577092 w 3543300"/>
                  <a:gd name="connsiteY337" fmla="*/ 2572657 h 2659516"/>
                  <a:gd name="connsiteX338" fmla="*/ 2570091 w 3543300"/>
                  <a:gd name="connsiteY338" fmla="*/ 2576947 h 2659516"/>
                  <a:gd name="connsiteX339" fmla="*/ 2557704 w 3543300"/>
                  <a:gd name="connsiteY339" fmla="*/ 2573730 h 2659516"/>
                  <a:gd name="connsiteX340" fmla="*/ 2550702 w 3543300"/>
                  <a:gd name="connsiteY340" fmla="*/ 2567296 h 2659516"/>
                  <a:gd name="connsiteX341" fmla="*/ 2538315 w 3543300"/>
                  <a:gd name="connsiteY341" fmla="*/ 2552819 h 2659516"/>
                  <a:gd name="connsiteX342" fmla="*/ 2536160 w 3543300"/>
                  <a:gd name="connsiteY342" fmla="*/ 2537271 h 2659516"/>
                  <a:gd name="connsiteX343" fmla="*/ 2538315 w 3543300"/>
                  <a:gd name="connsiteY343" fmla="*/ 2523866 h 2659516"/>
                  <a:gd name="connsiteX344" fmla="*/ 2527005 w 3543300"/>
                  <a:gd name="connsiteY344" fmla="*/ 2517432 h 2659516"/>
                  <a:gd name="connsiteX345" fmla="*/ 2515695 w 3543300"/>
                  <a:gd name="connsiteY345" fmla="*/ 2501347 h 2659516"/>
                  <a:gd name="connsiteX346" fmla="*/ 2502230 w 3543300"/>
                  <a:gd name="connsiteY346" fmla="*/ 2492233 h 2659516"/>
                  <a:gd name="connsiteX347" fmla="*/ 2484457 w 3543300"/>
                  <a:gd name="connsiteY347" fmla="*/ 2480973 h 2659516"/>
                  <a:gd name="connsiteX348" fmla="*/ 2461837 w 3543300"/>
                  <a:gd name="connsiteY348" fmla="*/ 2476148 h 2659516"/>
                  <a:gd name="connsiteX349" fmla="*/ 2434908 w 3543300"/>
                  <a:gd name="connsiteY349" fmla="*/ 2470786 h 2659516"/>
                  <a:gd name="connsiteX350" fmla="*/ 2411749 w 3543300"/>
                  <a:gd name="connsiteY350" fmla="*/ 2464352 h 2659516"/>
                  <a:gd name="connsiteX351" fmla="*/ 2404209 w 3543300"/>
                  <a:gd name="connsiteY351" fmla="*/ 2452020 h 2659516"/>
                  <a:gd name="connsiteX352" fmla="*/ 2384282 w 3543300"/>
                  <a:gd name="connsiteY352" fmla="*/ 2456846 h 2659516"/>
                  <a:gd name="connsiteX353" fmla="*/ 2362200 w 3543300"/>
                  <a:gd name="connsiteY353" fmla="*/ 2451484 h 2659516"/>
                  <a:gd name="connsiteX354" fmla="*/ 2340657 w 3543300"/>
                  <a:gd name="connsiteY354" fmla="*/ 2431110 h 2659516"/>
                  <a:gd name="connsiteX355" fmla="*/ 2322884 w 3543300"/>
                  <a:gd name="connsiteY355" fmla="*/ 2411808 h 2659516"/>
                  <a:gd name="connsiteX356" fmla="*/ 2310497 w 3543300"/>
                  <a:gd name="connsiteY356" fmla="*/ 2402157 h 2659516"/>
                  <a:gd name="connsiteX357" fmla="*/ 2286261 w 3543300"/>
                  <a:gd name="connsiteY357" fmla="*/ 2388753 h 2659516"/>
                  <a:gd name="connsiteX358" fmla="*/ 2278182 w 3543300"/>
                  <a:gd name="connsiteY358" fmla="*/ 2382319 h 2659516"/>
                  <a:gd name="connsiteX359" fmla="*/ 2263640 w 3543300"/>
                  <a:gd name="connsiteY359" fmla="*/ 2379102 h 2659516"/>
                  <a:gd name="connsiteX360" fmla="*/ 2240482 w 3543300"/>
                  <a:gd name="connsiteY360" fmla="*/ 2388753 h 2659516"/>
                  <a:gd name="connsiteX361" fmla="*/ 2230787 w 3543300"/>
                  <a:gd name="connsiteY361" fmla="*/ 2395723 h 2659516"/>
                  <a:gd name="connsiteX362" fmla="*/ 2216246 w 3543300"/>
                  <a:gd name="connsiteY362" fmla="*/ 2404838 h 2659516"/>
                  <a:gd name="connsiteX363" fmla="*/ 2173159 w 3543300"/>
                  <a:gd name="connsiteY363" fmla="*/ 2379102 h 2659516"/>
                  <a:gd name="connsiteX364" fmla="*/ 2142461 w 3543300"/>
                  <a:gd name="connsiteY364" fmla="*/ 2377493 h 2659516"/>
                  <a:gd name="connsiteX365" fmla="*/ 2120917 w 3543300"/>
                  <a:gd name="connsiteY365" fmla="*/ 2374276 h 2659516"/>
                  <a:gd name="connsiteX366" fmla="*/ 2078908 w 3543300"/>
                  <a:gd name="connsiteY366" fmla="*/ 2350685 h 2659516"/>
                  <a:gd name="connsiteX367" fmla="*/ 2030436 w 3543300"/>
                  <a:gd name="connsiteY367" fmla="*/ 2330847 h 2659516"/>
                  <a:gd name="connsiteX368" fmla="*/ 2011586 w 3543300"/>
                  <a:gd name="connsiteY368" fmla="*/ 2312081 h 2659516"/>
                  <a:gd name="connsiteX369" fmla="*/ 1980887 w 3543300"/>
                  <a:gd name="connsiteY369" fmla="*/ 2315298 h 2659516"/>
                  <a:gd name="connsiteX370" fmla="*/ 1962576 w 3543300"/>
                  <a:gd name="connsiteY370" fmla="*/ 2287418 h 2659516"/>
                  <a:gd name="connsiteX371" fmla="*/ 1910872 w 3543300"/>
                  <a:gd name="connsiteY371" fmla="*/ 2252031 h 2659516"/>
                  <a:gd name="connsiteX372" fmla="*/ 1914104 w 3543300"/>
                  <a:gd name="connsiteY372" fmla="*/ 2221469 h 2659516"/>
                  <a:gd name="connsiteX373" fmla="*/ 1917874 w 3543300"/>
                  <a:gd name="connsiteY373" fmla="*/ 2196269 h 2659516"/>
                  <a:gd name="connsiteX374" fmla="*/ 1910872 w 3543300"/>
                  <a:gd name="connsiteY374" fmla="*/ 2173214 h 2659516"/>
                  <a:gd name="connsiteX375" fmla="*/ 1888791 w 3543300"/>
                  <a:gd name="connsiteY375" fmla="*/ 2148015 h 2659516"/>
                  <a:gd name="connsiteX376" fmla="*/ 1872633 w 3543300"/>
                  <a:gd name="connsiteY376" fmla="*/ 2114236 h 2659516"/>
                  <a:gd name="connsiteX377" fmla="*/ 1839780 w 3543300"/>
                  <a:gd name="connsiteY377" fmla="*/ 2096543 h 2659516"/>
                  <a:gd name="connsiteX378" fmla="*/ 1823623 w 3543300"/>
                  <a:gd name="connsiteY378" fmla="*/ 2078313 h 2659516"/>
                  <a:gd name="connsiteX379" fmla="*/ 1804773 w 3543300"/>
                  <a:gd name="connsiteY379" fmla="*/ 2065445 h 2659516"/>
                  <a:gd name="connsiteX380" fmla="*/ 1813928 w 3543300"/>
                  <a:gd name="connsiteY380" fmla="*/ 2043462 h 2659516"/>
                  <a:gd name="connsiteX381" fmla="*/ 1769227 w 3543300"/>
                  <a:gd name="connsiteY381" fmla="*/ 2020943 h 2659516"/>
                  <a:gd name="connsiteX382" fmla="*/ 1761148 w 3543300"/>
                  <a:gd name="connsiteY382" fmla="*/ 1996816 h 2659516"/>
                  <a:gd name="connsiteX383" fmla="*/ 1743375 w 3543300"/>
                  <a:gd name="connsiteY383" fmla="*/ 1978586 h 2659516"/>
                  <a:gd name="connsiteX384" fmla="*/ 1723986 w 3543300"/>
                  <a:gd name="connsiteY384" fmla="*/ 1952851 h 2659516"/>
                  <a:gd name="connsiteX385" fmla="*/ 1711060 w 3543300"/>
                  <a:gd name="connsiteY385" fmla="*/ 1931940 h 2659516"/>
                  <a:gd name="connsiteX386" fmla="*/ 1693287 w 3543300"/>
                  <a:gd name="connsiteY386" fmla="*/ 1924434 h 2659516"/>
                  <a:gd name="connsiteX387" fmla="*/ 1689517 w 3543300"/>
                  <a:gd name="connsiteY387" fmla="*/ 1893872 h 2659516"/>
                  <a:gd name="connsiteX388" fmla="*/ 1673898 w 3543300"/>
                  <a:gd name="connsiteY388" fmla="*/ 1874034 h 2659516"/>
                  <a:gd name="connsiteX389" fmla="*/ 1670128 w 3543300"/>
                  <a:gd name="connsiteY389" fmla="*/ 1861166 h 2659516"/>
                  <a:gd name="connsiteX390" fmla="*/ 1648047 w 3543300"/>
                  <a:gd name="connsiteY390" fmla="*/ 1859558 h 2659516"/>
                  <a:gd name="connsiteX391" fmla="*/ 1641045 w 3543300"/>
                  <a:gd name="connsiteY391" fmla="*/ 1869745 h 2659516"/>
                  <a:gd name="connsiteX392" fmla="*/ 1643199 w 3543300"/>
                  <a:gd name="connsiteY392" fmla="*/ 1882077 h 2659516"/>
                  <a:gd name="connsiteX393" fmla="*/ 1654510 w 3543300"/>
                  <a:gd name="connsiteY393" fmla="*/ 1893336 h 2659516"/>
                  <a:gd name="connsiteX394" fmla="*/ 1658818 w 3543300"/>
                  <a:gd name="connsiteY394" fmla="*/ 1912638 h 2659516"/>
                  <a:gd name="connsiteX395" fmla="*/ 1668513 w 3543300"/>
                  <a:gd name="connsiteY395" fmla="*/ 1930332 h 2659516"/>
                  <a:gd name="connsiteX396" fmla="*/ 1691133 w 3543300"/>
                  <a:gd name="connsiteY396" fmla="*/ 1951778 h 2659516"/>
                  <a:gd name="connsiteX397" fmla="*/ 1706213 w 3543300"/>
                  <a:gd name="connsiteY397" fmla="*/ 1973761 h 2659516"/>
                  <a:gd name="connsiteX398" fmla="*/ 1723986 w 3543300"/>
                  <a:gd name="connsiteY398" fmla="*/ 2004322 h 2659516"/>
                  <a:gd name="connsiteX399" fmla="*/ 1744991 w 3543300"/>
                  <a:gd name="connsiteY399" fmla="*/ 2032203 h 2659516"/>
                  <a:gd name="connsiteX400" fmla="*/ 1752531 w 3543300"/>
                  <a:gd name="connsiteY400" fmla="*/ 2057939 h 2659516"/>
                  <a:gd name="connsiteX401" fmla="*/ 1769227 w 3543300"/>
                  <a:gd name="connsiteY401" fmla="*/ 2073488 h 2659516"/>
                  <a:gd name="connsiteX402" fmla="*/ 1769227 w 3543300"/>
                  <a:gd name="connsiteY402" fmla="*/ 2089573 h 2659516"/>
                  <a:gd name="connsiteX403" fmla="*/ 1817698 w 3543300"/>
                  <a:gd name="connsiteY403" fmla="*/ 2147478 h 2659516"/>
                  <a:gd name="connsiteX404" fmla="*/ 1811236 w 3543300"/>
                  <a:gd name="connsiteY404" fmla="*/ 2162491 h 2659516"/>
                  <a:gd name="connsiteX405" fmla="*/ 1794540 w 3543300"/>
                  <a:gd name="connsiteY405" fmla="*/ 2157666 h 2659516"/>
                  <a:gd name="connsiteX406" fmla="*/ 1744991 w 3543300"/>
                  <a:gd name="connsiteY406" fmla="*/ 2112092 h 2659516"/>
                  <a:gd name="connsiteX407" fmla="*/ 1721832 w 3543300"/>
                  <a:gd name="connsiteY407" fmla="*/ 2107266 h 2659516"/>
                  <a:gd name="connsiteX408" fmla="*/ 1726679 w 3543300"/>
                  <a:gd name="connsiteY408" fmla="*/ 2086892 h 2659516"/>
                  <a:gd name="connsiteX409" fmla="*/ 1733142 w 3543300"/>
                  <a:gd name="connsiteY409" fmla="*/ 2068662 h 2659516"/>
                  <a:gd name="connsiteX410" fmla="*/ 1711060 w 3543300"/>
                  <a:gd name="connsiteY410" fmla="*/ 2064373 h 2659516"/>
                  <a:gd name="connsiteX411" fmla="*/ 1699750 w 3543300"/>
                  <a:gd name="connsiteY411" fmla="*/ 2045071 h 2659516"/>
                  <a:gd name="connsiteX412" fmla="*/ 1685208 w 3543300"/>
                  <a:gd name="connsiteY412" fmla="*/ 2033811 h 2659516"/>
                  <a:gd name="connsiteX413" fmla="*/ 1672283 w 3543300"/>
                  <a:gd name="connsiteY413" fmla="*/ 2028450 h 2659516"/>
                  <a:gd name="connsiteX414" fmla="*/ 1657741 w 3543300"/>
                  <a:gd name="connsiteY414" fmla="*/ 2027377 h 2659516"/>
                  <a:gd name="connsiteX415" fmla="*/ 1642661 w 3543300"/>
                  <a:gd name="connsiteY415" fmla="*/ 2005931 h 2659516"/>
                  <a:gd name="connsiteX416" fmla="*/ 1663665 w 3543300"/>
                  <a:gd name="connsiteY416" fmla="*/ 1990382 h 2659516"/>
                  <a:gd name="connsiteX417" fmla="*/ 1671744 w 3543300"/>
                  <a:gd name="connsiteY417" fmla="*/ 1977514 h 2659516"/>
                  <a:gd name="connsiteX418" fmla="*/ 1657202 w 3543300"/>
                  <a:gd name="connsiteY418" fmla="*/ 1956604 h 2659516"/>
                  <a:gd name="connsiteX419" fmla="*/ 1630274 w 3543300"/>
                  <a:gd name="connsiteY419" fmla="*/ 1946953 h 2659516"/>
                  <a:gd name="connsiteX420" fmla="*/ 1618963 w 3543300"/>
                  <a:gd name="connsiteY420" fmla="*/ 1928723 h 2659516"/>
                  <a:gd name="connsiteX421" fmla="*/ 1617348 w 3543300"/>
                  <a:gd name="connsiteY421" fmla="*/ 1904596 h 2659516"/>
                  <a:gd name="connsiteX422" fmla="*/ 1606038 w 3543300"/>
                  <a:gd name="connsiteY422" fmla="*/ 1881004 h 2659516"/>
                  <a:gd name="connsiteX423" fmla="*/ 1592573 w 3543300"/>
                  <a:gd name="connsiteY423" fmla="*/ 1858485 h 2659516"/>
                  <a:gd name="connsiteX424" fmla="*/ 1589342 w 3543300"/>
                  <a:gd name="connsiteY424" fmla="*/ 1839183 h 2659516"/>
                  <a:gd name="connsiteX425" fmla="*/ 1581802 w 3543300"/>
                  <a:gd name="connsiteY425" fmla="*/ 1818273 h 2659516"/>
                  <a:gd name="connsiteX426" fmla="*/ 1508555 w 3543300"/>
                  <a:gd name="connsiteY426" fmla="*/ 1767874 h 2659516"/>
                  <a:gd name="connsiteX427" fmla="*/ 1457390 w 3543300"/>
                  <a:gd name="connsiteY427" fmla="*/ 1735704 h 2659516"/>
                  <a:gd name="connsiteX428" fmla="*/ 1428307 w 3543300"/>
                  <a:gd name="connsiteY428" fmla="*/ 1674581 h 2659516"/>
                  <a:gd name="connsiteX429" fmla="*/ 1392222 w 3543300"/>
                  <a:gd name="connsiteY429" fmla="*/ 1639194 h 2659516"/>
                  <a:gd name="connsiteX430" fmla="*/ 1363139 w 3543300"/>
                  <a:gd name="connsiteY430" fmla="*/ 1552871 h 2659516"/>
                  <a:gd name="connsiteX431" fmla="*/ 1358831 w 3543300"/>
                  <a:gd name="connsiteY431" fmla="*/ 1479953 h 2659516"/>
                  <a:gd name="connsiteX432" fmla="*/ 1340519 w 3543300"/>
                  <a:gd name="connsiteY432" fmla="*/ 1417758 h 2659516"/>
                  <a:gd name="connsiteX433" fmla="*/ 1363678 w 3543300"/>
                  <a:gd name="connsiteY433" fmla="*/ 1387196 h 2659516"/>
                  <a:gd name="connsiteX434" fmla="*/ 1371218 w 3543300"/>
                  <a:gd name="connsiteY434" fmla="*/ 1264414 h 2659516"/>
                  <a:gd name="connsiteX435" fmla="*/ 1337826 w 3543300"/>
                  <a:gd name="connsiteY435" fmla="*/ 1190424 h 2659516"/>
                  <a:gd name="connsiteX436" fmla="*/ 1308204 w 3543300"/>
                  <a:gd name="connsiteY436" fmla="*/ 1152356 h 2659516"/>
                  <a:gd name="connsiteX437" fmla="*/ 1250038 w 3543300"/>
                  <a:gd name="connsiteY437" fmla="*/ 1115361 h 2659516"/>
                  <a:gd name="connsiteX438" fmla="*/ 1250038 w 3543300"/>
                  <a:gd name="connsiteY438" fmla="*/ 1051021 h 2659516"/>
                  <a:gd name="connsiteX439" fmla="*/ 1224186 w 3543300"/>
                  <a:gd name="connsiteY439" fmla="*/ 1005447 h 2659516"/>
                  <a:gd name="connsiteX440" fmla="*/ 1182177 w 3543300"/>
                  <a:gd name="connsiteY440" fmla="*/ 963626 h 2659516"/>
                  <a:gd name="connsiteX441" fmla="*/ 1162789 w 3543300"/>
                  <a:gd name="connsiteY441" fmla="*/ 879984 h 2659516"/>
                  <a:gd name="connsiteX442" fmla="*/ 1099775 w 3543300"/>
                  <a:gd name="connsiteY442" fmla="*/ 901431 h 2659516"/>
                  <a:gd name="connsiteX443" fmla="*/ 1079309 w 3543300"/>
                  <a:gd name="connsiteY443" fmla="*/ 878912 h 2659516"/>
                  <a:gd name="connsiteX444" fmla="*/ 1067460 w 3543300"/>
                  <a:gd name="connsiteY444" fmla="*/ 836555 h 2659516"/>
                  <a:gd name="connsiteX445" fmla="*/ 1025990 w 3543300"/>
                  <a:gd name="connsiteY445" fmla="*/ 780257 h 2659516"/>
                  <a:gd name="connsiteX446" fmla="*/ 962976 w 3543300"/>
                  <a:gd name="connsiteY446" fmla="*/ 677314 h 2659516"/>
                  <a:gd name="connsiteX447" fmla="*/ 912889 w 3543300"/>
                  <a:gd name="connsiteY447" fmla="*/ 630667 h 2659516"/>
                  <a:gd name="connsiteX448" fmla="*/ 805712 w 3543300"/>
                  <a:gd name="connsiteY448" fmla="*/ 587238 h 2659516"/>
                  <a:gd name="connsiteX449" fmla="*/ 754008 w 3543300"/>
                  <a:gd name="connsiteY449" fmla="*/ 582412 h 2659516"/>
                  <a:gd name="connsiteX450" fmla="*/ 709306 w 3543300"/>
                  <a:gd name="connsiteY450" fmla="*/ 571689 h 2659516"/>
                  <a:gd name="connsiteX451" fmla="*/ 684532 w 3543300"/>
                  <a:gd name="connsiteY451" fmla="*/ 537911 h 2659516"/>
                  <a:gd name="connsiteX452" fmla="*/ 644677 w 3543300"/>
                  <a:gd name="connsiteY452" fmla="*/ 542736 h 2659516"/>
                  <a:gd name="connsiteX453" fmla="*/ 652756 w 3543300"/>
                  <a:gd name="connsiteY453" fmla="*/ 568472 h 2659516"/>
                  <a:gd name="connsiteX454" fmla="*/ 667297 w 3543300"/>
                  <a:gd name="connsiteY454" fmla="*/ 592599 h 2659516"/>
                  <a:gd name="connsiteX455" fmla="*/ 628520 w 3543300"/>
                  <a:gd name="connsiteY455" fmla="*/ 594208 h 2659516"/>
                  <a:gd name="connsiteX456" fmla="*/ 605900 w 3543300"/>
                  <a:gd name="connsiteY456" fmla="*/ 607076 h 2659516"/>
                  <a:gd name="connsiteX457" fmla="*/ 535885 w 3543300"/>
                  <a:gd name="connsiteY457" fmla="*/ 632812 h 2659516"/>
                  <a:gd name="connsiteX458" fmla="*/ 494414 w 3543300"/>
                  <a:gd name="connsiteY458" fmla="*/ 590455 h 2659516"/>
                  <a:gd name="connsiteX459" fmla="*/ 445404 w 3543300"/>
                  <a:gd name="connsiteY459" fmla="*/ 626378 h 2659516"/>
                  <a:gd name="connsiteX460" fmla="*/ 492260 w 3543300"/>
                  <a:gd name="connsiteY460" fmla="*/ 637101 h 2659516"/>
                  <a:gd name="connsiteX461" fmla="*/ 471255 w 3543300"/>
                  <a:gd name="connsiteY461" fmla="*/ 664982 h 2659516"/>
                  <a:gd name="connsiteX462" fmla="*/ 436248 w 3543300"/>
                  <a:gd name="connsiteY462" fmla="*/ 701977 h 2659516"/>
                  <a:gd name="connsiteX463" fmla="*/ 402317 w 3543300"/>
                  <a:gd name="connsiteY463" fmla="*/ 723960 h 2659516"/>
                  <a:gd name="connsiteX464" fmla="*/ 373234 w 3543300"/>
                  <a:gd name="connsiteY464" fmla="*/ 753449 h 2659516"/>
                  <a:gd name="connsiteX465" fmla="*/ 334457 w 3543300"/>
                  <a:gd name="connsiteY465" fmla="*/ 783474 h 2659516"/>
                  <a:gd name="connsiteX466" fmla="*/ 303219 w 3543300"/>
                  <a:gd name="connsiteY466" fmla="*/ 823687 h 2659516"/>
                  <a:gd name="connsiteX467" fmla="*/ 254747 w 3543300"/>
                  <a:gd name="connsiteY467" fmla="*/ 839772 h 2659516"/>
                  <a:gd name="connsiteX468" fmla="*/ 216508 w 3543300"/>
                  <a:gd name="connsiteY468" fmla="*/ 866044 h 2659516"/>
                  <a:gd name="connsiteX469" fmla="*/ 167498 w 3543300"/>
                  <a:gd name="connsiteY469" fmla="*/ 894461 h 2659516"/>
                  <a:gd name="connsiteX470" fmla="*/ 50088 w 3543300"/>
                  <a:gd name="connsiteY470" fmla="*/ 954511 h 2659516"/>
                  <a:gd name="connsiteX471" fmla="*/ 0 w 3543300"/>
                  <a:gd name="connsiteY471" fmla="*/ 971668 h 2659516"/>
                  <a:gd name="connsiteX472" fmla="*/ 0 w 3543300"/>
                  <a:gd name="connsiteY472" fmla="*/ 946469 h 2659516"/>
                  <a:gd name="connsiteX473" fmla="*/ 69477 w 3543300"/>
                  <a:gd name="connsiteY473" fmla="*/ 930384 h 2659516"/>
                  <a:gd name="connsiteX474" fmla="*/ 135183 w 3543300"/>
                  <a:gd name="connsiteY474" fmla="*/ 866044 h 2659516"/>
                  <a:gd name="connsiteX475" fmla="*/ 210045 w 3543300"/>
                  <a:gd name="connsiteY475" fmla="*/ 823687 h 2659516"/>
                  <a:gd name="connsiteX476" fmla="*/ 285446 w 3543300"/>
                  <a:gd name="connsiteY476" fmla="*/ 772751 h 2659516"/>
                  <a:gd name="connsiteX477" fmla="*/ 322608 w 3543300"/>
                  <a:gd name="connsiteY477" fmla="*/ 738973 h 2659516"/>
                  <a:gd name="connsiteX478" fmla="*/ 342535 w 3543300"/>
                  <a:gd name="connsiteY478" fmla="*/ 705194 h 2659516"/>
                  <a:gd name="connsiteX479" fmla="*/ 343613 w 3543300"/>
                  <a:gd name="connsiteY479" fmla="*/ 680531 h 2659516"/>
                  <a:gd name="connsiteX480" fmla="*/ 316684 w 3543300"/>
                  <a:gd name="connsiteY480" fmla="*/ 661765 h 2659516"/>
                  <a:gd name="connsiteX481" fmla="*/ 285985 w 3543300"/>
                  <a:gd name="connsiteY481" fmla="*/ 675705 h 2659516"/>
                  <a:gd name="connsiteX482" fmla="*/ 250439 w 3543300"/>
                  <a:gd name="connsiteY482" fmla="*/ 685356 h 2659516"/>
                  <a:gd name="connsiteX483" fmla="*/ 219740 w 3543300"/>
                  <a:gd name="connsiteY483" fmla="*/ 656939 h 2659516"/>
                  <a:gd name="connsiteX484" fmla="*/ 235897 w 3543300"/>
                  <a:gd name="connsiteY484" fmla="*/ 621552 h 2659516"/>
                  <a:gd name="connsiteX485" fmla="*/ 220817 w 3543300"/>
                  <a:gd name="connsiteY485" fmla="*/ 590991 h 2659516"/>
                  <a:gd name="connsiteX486" fmla="*/ 178808 w 3543300"/>
                  <a:gd name="connsiteY486" fmla="*/ 603323 h 2659516"/>
                  <a:gd name="connsiteX487" fmla="*/ 148647 w 3543300"/>
                  <a:gd name="connsiteY487" fmla="*/ 594208 h 2659516"/>
                  <a:gd name="connsiteX488" fmla="*/ 122257 w 3543300"/>
                  <a:gd name="connsiteY488" fmla="*/ 595280 h 2659516"/>
                  <a:gd name="connsiteX489" fmla="*/ 112563 w 3543300"/>
                  <a:gd name="connsiteY489" fmla="*/ 614582 h 2659516"/>
                  <a:gd name="connsiteX490" fmla="*/ 85095 w 3543300"/>
                  <a:gd name="connsiteY490" fmla="*/ 609757 h 2659516"/>
                  <a:gd name="connsiteX491" fmla="*/ 78632 w 3543300"/>
                  <a:gd name="connsiteY491" fmla="*/ 575978 h 2659516"/>
                  <a:gd name="connsiteX492" fmla="*/ 127104 w 3543300"/>
                  <a:gd name="connsiteY492" fmla="*/ 565255 h 2659516"/>
                  <a:gd name="connsiteX493" fmla="*/ 119026 w 3543300"/>
                  <a:gd name="connsiteY493" fmla="*/ 516464 h 2659516"/>
                  <a:gd name="connsiteX494" fmla="*/ 86711 w 3543300"/>
                  <a:gd name="connsiteY494" fmla="*/ 494481 h 2659516"/>
                  <a:gd name="connsiteX495" fmla="*/ 107716 w 3543300"/>
                  <a:gd name="connsiteY495" fmla="*/ 462311 h 2659516"/>
                  <a:gd name="connsiteX496" fmla="*/ 147032 w 3543300"/>
                  <a:gd name="connsiteY496" fmla="*/ 381350 h 2659516"/>
                  <a:gd name="connsiteX497" fmla="*/ 185809 w 3543300"/>
                  <a:gd name="connsiteY497" fmla="*/ 392610 h 2659516"/>
                  <a:gd name="connsiteX498" fmla="*/ 203044 w 3543300"/>
                  <a:gd name="connsiteY498" fmla="*/ 356151 h 2659516"/>
                  <a:gd name="connsiteX499" fmla="*/ 261749 w 3543300"/>
                  <a:gd name="connsiteY499" fmla="*/ 341138 h 2659516"/>
                  <a:gd name="connsiteX500" fmla="*/ 248823 w 3543300"/>
                  <a:gd name="connsiteY500" fmla="*/ 299853 h 2659516"/>
                  <a:gd name="connsiteX501" fmla="*/ 215970 w 3543300"/>
                  <a:gd name="connsiteY501" fmla="*/ 289666 h 2659516"/>
                  <a:gd name="connsiteX502" fmla="*/ 194965 w 3543300"/>
                  <a:gd name="connsiteY502" fmla="*/ 306287 h 2659516"/>
                  <a:gd name="connsiteX503" fmla="*/ 151340 w 3543300"/>
                  <a:gd name="connsiteY503" fmla="*/ 297709 h 2659516"/>
                  <a:gd name="connsiteX504" fmla="*/ 103407 w 3543300"/>
                  <a:gd name="connsiteY504" fmla="*/ 298245 h 2659516"/>
                  <a:gd name="connsiteX505" fmla="*/ 77555 w 3543300"/>
                  <a:gd name="connsiteY505" fmla="*/ 251598 h 2659516"/>
                  <a:gd name="connsiteX506" fmla="*/ 43625 w 3543300"/>
                  <a:gd name="connsiteY506" fmla="*/ 216212 h 2659516"/>
                  <a:gd name="connsiteX507" fmla="*/ 67861 w 3543300"/>
                  <a:gd name="connsiteY507" fmla="*/ 186722 h 2659516"/>
                  <a:gd name="connsiteX508" fmla="*/ 93174 w 3543300"/>
                  <a:gd name="connsiteY508" fmla="*/ 164740 h 2659516"/>
                  <a:gd name="connsiteX509" fmla="*/ 103407 w 3543300"/>
                  <a:gd name="connsiteY509" fmla="*/ 147046 h 2659516"/>
                  <a:gd name="connsiteX510" fmla="*/ 168036 w 3543300"/>
                  <a:gd name="connsiteY510" fmla="*/ 132570 h 2659516"/>
                  <a:gd name="connsiteX511" fmla="*/ 174499 w 3543300"/>
                  <a:gd name="connsiteY511" fmla="*/ 165812 h 2659516"/>
                  <a:gd name="connsiteX512" fmla="*/ 206814 w 3543300"/>
                  <a:gd name="connsiteY512" fmla="*/ 180825 h 2659516"/>
                  <a:gd name="connsiteX513" fmla="*/ 248823 w 3543300"/>
                  <a:gd name="connsiteY513" fmla="*/ 159914 h 2659516"/>
                  <a:gd name="connsiteX514" fmla="*/ 115654 w 3543300"/>
                  <a:gd name="connsiteY514" fmla="*/ 33528 h 2659516"/>
                  <a:gd name="connsiteX515" fmla="*/ 97631 w 3543300"/>
                  <a:gd name="connsiteY515" fmla="*/ 7334 h 2659516"/>
                  <a:gd name="connsiteX0" fmla="*/ 97631 w 3543300"/>
                  <a:gd name="connsiteY0" fmla="*/ 7334 h 2659516"/>
                  <a:gd name="connsiteX1" fmla="*/ 3181349 w 3543300"/>
                  <a:gd name="connsiteY1" fmla="*/ 6161 h 2659516"/>
                  <a:gd name="connsiteX2" fmla="*/ 3199149 w 3543300"/>
                  <a:gd name="connsiteY2" fmla="*/ 34452 h 2659516"/>
                  <a:gd name="connsiteX3" fmla="*/ 3222847 w 3543300"/>
                  <a:gd name="connsiteY3" fmla="*/ 44102 h 2659516"/>
                  <a:gd name="connsiteX4" fmla="*/ 3226617 w 3543300"/>
                  <a:gd name="connsiteY4" fmla="*/ 66085 h 2659516"/>
                  <a:gd name="connsiteX5" fmla="*/ 3255700 w 3543300"/>
                  <a:gd name="connsiteY5" fmla="*/ 66085 h 2659516"/>
                  <a:gd name="connsiteX6" fmla="*/ 3276166 w 3543300"/>
                  <a:gd name="connsiteY6" fmla="*/ 85923 h 2659516"/>
                  <a:gd name="connsiteX7" fmla="*/ 3278320 w 3543300"/>
                  <a:gd name="connsiteY7" fmla="*/ 114876 h 2659516"/>
                  <a:gd name="connsiteX8" fmla="*/ 3255161 w 3543300"/>
                  <a:gd name="connsiteY8" fmla="*/ 135787 h 2659516"/>
                  <a:gd name="connsiteX9" fmla="*/ 3247621 w 3543300"/>
                  <a:gd name="connsiteY9" fmla="*/ 181897 h 2659516"/>
                  <a:gd name="connsiteX10" fmla="*/ 3220154 w 3543300"/>
                  <a:gd name="connsiteY10" fmla="*/ 191548 h 2659516"/>
                  <a:gd name="connsiteX11" fmla="*/ 3209921 w 3543300"/>
                  <a:gd name="connsiteY11" fmla="*/ 217284 h 2659516"/>
                  <a:gd name="connsiteX12" fmla="*/ 3190532 w 3543300"/>
                  <a:gd name="connsiteY12" fmla="*/ 219429 h 2659516"/>
                  <a:gd name="connsiteX13" fmla="*/ 3158756 w 3543300"/>
                  <a:gd name="connsiteY13" fmla="*/ 201199 h 2659516"/>
                  <a:gd name="connsiteX14" fmla="*/ 3137213 w 3543300"/>
                  <a:gd name="connsiteY14" fmla="*/ 194765 h 2659516"/>
                  <a:gd name="connsiteX15" fmla="*/ 3140983 w 3543300"/>
                  <a:gd name="connsiteY15" fmla="*/ 169565 h 2659516"/>
                  <a:gd name="connsiteX16" fmla="*/ 3117824 w 3543300"/>
                  <a:gd name="connsiteY16" fmla="*/ 135251 h 2659516"/>
                  <a:gd name="connsiteX17" fmla="*/ 3102205 w 3543300"/>
                  <a:gd name="connsiteY17" fmla="*/ 151336 h 2659516"/>
                  <a:gd name="connsiteX18" fmla="*/ 3098974 w 3543300"/>
                  <a:gd name="connsiteY18" fmla="*/ 177071 h 2659516"/>
                  <a:gd name="connsiteX19" fmla="*/ 3111361 w 3543300"/>
                  <a:gd name="connsiteY19" fmla="*/ 210850 h 2659516"/>
                  <a:gd name="connsiteX20" fmla="*/ 3166834 w 3543300"/>
                  <a:gd name="connsiteY20" fmla="*/ 246237 h 2659516"/>
                  <a:gd name="connsiteX21" fmla="*/ 3189455 w 3543300"/>
                  <a:gd name="connsiteY21" fmla="*/ 309504 h 2659516"/>
                  <a:gd name="connsiteX22" fmla="*/ 3193763 w 3543300"/>
                  <a:gd name="connsiteY22" fmla="*/ 334704 h 2659516"/>
                  <a:gd name="connsiteX23" fmla="*/ 3179222 w 3543300"/>
                  <a:gd name="connsiteY23" fmla="*/ 344355 h 2659516"/>
                  <a:gd name="connsiteX24" fmla="*/ 3178145 w 3543300"/>
                  <a:gd name="connsiteY24" fmla="*/ 375453 h 2659516"/>
                  <a:gd name="connsiteX25" fmla="*/ 3188916 w 3543300"/>
                  <a:gd name="connsiteY25" fmla="*/ 391001 h 2659516"/>
                  <a:gd name="connsiteX26" fmla="*/ 3178145 w 3543300"/>
                  <a:gd name="connsiteY26" fmla="*/ 399044 h 2659516"/>
                  <a:gd name="connsiteX27" fmla="*/ 3158217 w 3543300"/>
                  <a:gd name="connsiteY27" fmla="*/ 394218 h 2659516"/>
                  <a:gd name="connsiteX28" fmla="*/ 3119978 w 3543300"/>
                  <a:gd name="connsiteY28" fmla="*/ 365802 h 2659516"/>
                  <a:gd name="connsiteX29" fmla="*/ 3107052 w 3543300"/>
                  <a:gd name="connsiteY29" fmla="*/ 377061 h 2659516"/>
                  <a:gd name="connsiteX30" fmla="*/ 3136136 w 3543300"/>
                  <a:gd name="connsiteY30" fmla="*/ 419954 h 2659516"/>
                  <a:gd name="connsiteX31" fmla="*/ 3122671 w 3543300"/>
                  <a:gd name="connsiteY31" fmla="*/ 439792 h 2659516"/>
                  <a:gd name="connsiteX32" fmla="*/ 3092511 w 3543300"/>
                  <a:gd name="connsiteY32" fmla="*/ 424780 h 2659516"/>
                  <a:gd name="connsiteX33" fmla="*/ 3066659 w 3543300"/>
                  <a:gd name="connsiteY33" fmla="*/ 423707 h 2659516"/>
                  <a:gd name="connsiteX34" fmla="*/ 3021419 w 3543300"/>
                  <a:gd name="connsiteY34" fmla="*/ 388321 h 2659516"/>
                  <a:gd name="connsiteX35" fmla="*/ 2977255 w 3543300"/>
                  <a:gd name="connsiteY35" fmla="*/ 384567 h 2659516"/>
                  <a:gd name="connsiteX36" fmla="*/ 2949788 w 3543300"/>
                  <a:gd name="connsiteY36" fmla="*/ 343283 h 2659516"/>
                  <a:gd name="connsiteX37" fmla="*/ 2904547 w 3543300"/>
                  <a:gd name="connsiteY37" fmla="*/ 325589 h 2659516"/>
                  <a:gd name="connsiteX38" fmla="*/ 2900239 w 3543300"/>
                  <a:gd name="connsiteY38" fmla="*/ 280015 h 2659516"/>
                  <a:gd name="connsiteX39" fmla="*/ 2822145 w 3543300"/>
                  <a:gd name="connsiteY39" fmla="*/ 304679 h 2659516"/>
                  <a:gd name="connsiteX40" fmla="*/ 2788215 w 3543300"/>
                  <a:gd name="connsiteY40" fmla="*/ 295028 h 2659516"/>
                  <a:gd name="connsiteX41" fmla="*/ 2754823 w 3543300"/>
                  <a:gd name="connsiteY41" fmla="*/ 251062 h 2659516"/>
                  <a:gd name="connsiteX42" fmla="*/ 2783906 w 3543300"/>
                  <a:gd name="connsiteY42" fmla="*/ 222645 h 2659516"/>
                  <a:gd name="connsiteX43" fmla="*/ 2819452 w 3543300"/>
                  <a:gd name="connsiteY43" fmla="*/ 215675 h 2659516"/>
                  <a:gd name="connsiteX44" fmla="*/ 2860923 w 3543300"/>
                  <a:gd name="connsiteY44" fmla="*/ 225862 h 2659516"/>
                  <a:gd name="connsiteX45" fmla="*/ 2888929 w 3543300"/>
                  <a:gd name="connsiteY45" fmla="*/ 209778 h 2659516"/>
                  <a:gd name="connsiteX46" fmla="*/ 2881927 w 3543300"/>
                  <a:gd name="connsiteY46" fmla="*/ 172246 h 2659516"/>
                  <a:gd name="connsiteX47" fmla="*/ 2903470 w 3543300"/>
                  <a:gd name="connsiteY47" fmla="*/ 149727 h 2659516"/>
                  <a:gd name="connsiteX48" fmla="*/ 2894853 w 3543300"/>
                  <a:gd name="connsiteY48" fmla="*/ 123991 h 2659516"/>
                  <a:gd name="connsiteX49" fmla="*/ 2936862 w 3543300"/>
                  <a:gd name="connsiteY49" fmla="*/ 93966 h 2659516"/>
                  <a:gd name="connsiteX50" fmla="*/ 2930938 w 3543300"/>
                  <a:gd name="connsiteY50" fmla="*/ 39277 h 2659516"/>
                  <a:gd name="connsiteX51" fmla="*/ 2914780 w 3543300"/>
                  <a:gd name="connsiteY51" fmla="*/ 8716 h 2659516"/>
                  <a:gd name="connsiteX52" fmla="*/ 2643067 w 3543300"/>
                  <a:gd name="connsiteY52" fmla="*/ 0 h 2659516"/>
                  <a:gd name="connsiteX53" fmla="*/ 2665419 w 3543300"/>
                  <a:gd name="connsiteY53" fmla="*/ 41958 h 2659516"/>
                  <a:gd name="connsiteX54" fmla="*/ 2655725 w 3543300"/>
                  <a:gd name="connsiteY54" fmla="*/ 93966 h 2659516"/>
                  <a:gd name="connsiteX55" fmla="*/ 2634720 w 3543300"/>
                  <a:gd name="connsiteY55" fmla="*/ 103081 h 2659516"/>
                  <a:gd name="connsiteX56" fmla="*/ 2630412 w 3543300"/>
                  <a:gd name="connsiteY56" fmla="*/ 127208 h 2659516"/>
                  <a:gd name="connsiteX57" fmla="*/ 2614254 w 3543300"/>
                  <a:gd name="connsiteY57" fmla="*/ 140612 h 2659516"/>
                  <a:gd name="connsiteX58" fmla="*/ 2612100 w 3543300"/>
                  <a:gd name="connsiteY58" fmla="*/ 175463 h 2659516"/>
                  <a:gd name="connsiteX59" fmla="*/ 2586787 w 3543300"/>
                  <a:gd name="connsiteY59" fmla="*/ 170637 h 2659516"/>
                  <a:gd name="connsiteX60" fmla="*/ 2572245 w 3543300"/>
                  <a:gd name="connsiteY60" fmla="*/ 188867 h 2659516"/>
                  <a:gd name="connsiteX61" fmla="*/ 2661110 w 3543300"/>
                  <a:gd name="connsiteY61" fmla="*/ 258032 h 2659516"/>
                  <a:gd name="connsiteX62" fmla="*/ 2694502 w 3543300"/>
                  <a:gd name="connsiteY62" fmla="*/ 293419 h 2659516"/>
                  <a:gd name="connsiteX63" fmla="*/ 2675113 w 3543300"/>
                  <a:gd name="connsiteY63" fmla="*/ 336313 h 2659516"/>
                  <a:gd name="connsiteX64" fmla="*/ 2641183 w 3543300"/>
                  <a:gd name="connsiteY64" fmla="*/ 325053 h 2659516"/>
                  <a:gd name="connsiteX65" fmla="*/ 2605637 w 3543300"/>
                  <a:gd name="connsiteY65" fmla="*/ 292883 h 2659516"/>
                  <a:gd name="connsiteX66" fmla="*/ 2586787 w 3543300"/>
                  <a:gd name="connsiteY66" fmla="*/ 328806 h 2659516"/>
                  <a:gd name="connsiteX67" fmla="*/ 2548009 w 3543300"/>
                  <a:gd name="connsiteY67" fmla="*/ 351325 h 2659516"/>
                  <a:gd name="connsiteX68" fmla="*/ 2520542 w 3543300"/>
                  <a:gd name="connsiteY68" fmla="*/ 325589 h 2659516"/>
                  <a:gd name="connsiteX69" fmla="*/ 2486073 w 3543300"/>
                  <a:gd name="connsiteY69" fmla="*/ 320228 h 2659516"/>
                  <a:gd name="connsiteX70" fmla="*/ 2505462 w 3543300"/>
                  <a:gd name="connsiteY70" fmla="*/ 286449 h 2659516"/>
                  <a:gd name="connsiteX71" fmla="*/ 2510309 w 3543300"/>
                  <a:gd name="connsiteY71" fmla="*/ 255888 h 2659516"/>
                  <a:gd name="connsiteX72" fmla="*/ 2500614 w 3543300"/>
                  <a:gd name="connsiteY72" fmla="*/ 240339 h 2659516"/>
                  <a:gd name="connsiteX73" fmla="*/ 2453758 w 3543300"/>
                  <a:gd name="connsiteY73" fmla="*/ 293419 h 2659516"/>
                  <a:gd name="connsiteX74" fmla="*/ 2411749 w 3543300"/>
                  <a:gd name="connsiteY74" fmla="*/ 291811 h 2659516"/>
                  <a:gd name="connsiteX75" fmla="*/ 2393976 w 3543300"/>
                  <a:gd name="connsiteY75" fmla="*/ 342746 h 2659516"/>
                  <a:gd name="connsiteX76" fmla="*/ 2358430 w 3543300"/>
                  <a:gd name="connsiteY76" fmla="*/ 386712 h 2659516"/>
                  <a:gd name="connsiteX77" fmla="*/ 2320191 w 3543300"/>
                  <a:gd name="connsiteY77" fmla="*/ 430141 h 2659516"/>
                  <a:gd name="connsiteX78" fmla="*/ 2288954 w 3543300"/>
                  <a:gd name="connsiteY78" fmla="*/ 465528 h 2659516"/>
                  <a:gd name="connsiteX79" fmla="*/ 2266333 w 3543300"/>
                  <a:gd name="connsiteY79" fmla="*/ 505741 h 2659516"/>
                  <a:gd name="connsiteX80" fmla="*/ 2258793 w 3543300"/>
                  <a:gd name="connsiteY80" fmla="*/ 555068 h 2659516"/>
                  <a:gd name="connsiteX81" fmla="*/ 2259870 w 3543300"/>
                  <a:gd name="connsiteY81" fmla="*/ 619944 h 2659516"/>
                  <a:gd name="connsiteX82" fmla="*/ 2306727 w 3543300"/>
                  <a:gd name="connsiteY82" fmla="*/ 633884 h 2659516"/>
                  <a:gd name="connsiteX83" fmla="*/ 2316960 w 3543300"/>
                  <a:gd name="connsiteY83" fmla="*/ 681067 h 2659516"/>
                  <a:gd name="connsiteX84" fmla="*/ 2340657 w 3543300"/>
                  <a:gd name="connsiteY84" fmla="*/ 719134 h 2659516"/>
                  <a:gd name="connsiteX85" fmla="*/ 2381050 w 3543300"/>
                  <a:gd name="connsiteY85" fmla="*/ 714309 h 2659516"/>
                  <a:gd name="connsiteX86" fmla="*/ 2426829 w 3543300"/>
                  <a:gd name="connsiteY86" fmla="*/ 738436 h 2659516"/>
                  <a:gd name="connsiteX87" fmla="*/ 2480148 w 3543300"/>
                  <a:gd name="connsiteY87" fmla="*/ 780257 h 2659516"/>
                  <a:gd name="connsiteX88" fmla="*/ 2535083 w 3543300"/>
                  <a:gd name="connsiteY88" fmla="*/ 801704 h 2659516"/>
                  <a:gd name="connsiteX89" fmla="*/ 2570091 w 3543300"/>
                  <a:gd name="connsiteY89" fmla="*/ 826904 h 2659516"/>
                  <a:gd name="connsiteX90" fmla="*/ 2633643 w 3543300"/>
                  <a:gd name="connsiteY90" fmla="*/ 825295 h 2659516"/>
                  <a:gd name="connsiteX91" fmla="*/ 2636874 w 3543300"/>
                  <a:gd name="connsiteY91" fmla="*/ 863899 h 2659516"/>
                  <a:gd name="connsiteX92" fmla="*/ 2632027 w 3543300"/>
                  <a:gd name="connsiteY92" fmla="*/ 910545 h 2659516"/>
                  <a:gd name="connsiteX93" fmla="*/ 2664342 w 3543300"/>
                  <a:gd name="connsiteY93" fmla="*/ 981319 h 2659516"/>
                  <a:gd name="connsiteX94" fmla="*/ 2706351 w 3543300"/>
                  <a:gd name="connsiteY94" fmla="*/ 1026893 h 2659516"/>
                  <a:gd name="connsiteX95" fmla="*/ 2725740 w 3543300"/>
                  <a:gd name="connsiteY95" fmla="*/ 1011881 h 2659516"/>
                  <a:gd name="connsiteX96" fmla="*/ 2751591 w 3543300"/>
                  <a:gd name="connsiteY96" fmla="*/ 981319 h 2659516"/>
                  <a:gd name="connsiteX97" fmla="*/ 2737050 w 3543300"/>
                  <a:gd name="connsiteY97" fmla="*/ 899822 h 2659516"/>
                  <a:gd name="connsiteX98" fmla="*/ 2716045 w 3543300"/>
                  <a:gd name="connsiteY98" fmla="*/ 867652 h 2659516"/>
                  <a:gd name="connsiteX99" fmla="*/ 2723585 w 3543300"/>
                  <a:gd name="connsiteY99" fmla="*/ 833874 h 2659516"/>
                  <a:gd name="connsiteX100" fmla="*/ 2755900 w 3543300"/>
                  <a:gd name="connsiteY100" fmla="*/ 829048 h 2659516"/>
                  <a:gd name="connsiteX101" fmla="*/ 2795216 w 3543300"/>
                  <a:gd name="connsiteY101" fmla="*/ 801168 h 2659516"/>
                  <a:gd name="connsiteX102" fmla="*/ 2804911 w 3543300"/>
                  <a:gd name="connsiteY102" fmla="*/ 741653 h 2659516"/>
                  <a:gd name="connsiteX103" fmla="*/ 2806526 w 3543300"/>
                  <a:gd name="connsiteY103" fmla="*/ 695543 h 2659516"/>
                  <a:gd name="connsiteX104" fmla="*/ 2776905 w 3543300"/>
                  <a:gd name="connsiteY104" fmla="*/ 658548 h 2659516"/>
                  <a:gd name="connsiteX105" fmla="*/ 2754284 w 3543300"/>
                  <a:gd name="connsiteY105" fmla="*/ 645680 h 2659516"/>
                  <a:gd name="connsiteX106" fmla="*/ 2744590 w 3543300"/>
                  <a:gd name="connsiteY106" fmla="*/ 614582 h 2659516"/>
                  <a:gd name="connsiteX107" fmla="*/ 2762902 w 3543300"/>
                  <a:gd name="connsiteY107" fmla="*/ 590991 h 2659516"/>
                  <a:gd name="connsiteX108" fmla="*/ 2774212 w 3543300"/>
                  <a:gd name="connsiteY108" fmla="*/ 568472 h 2659516"/>
                  <a:gd name="connsiteX109" fmla="*/ 2773673 w 3543300"/>
                  <a:gd name="connsiteY109" fmla="*/ 535766 h 2659516"/>
                  <a:gd name="connsiteX110" fmla="*/ 2746744 w 3543300"/>
                  <a:gd name="connsiteY110" fmla="*/ 519681 h 2659516"/>
                  <a:gd name="connsiteX111" fmla="*/ 2741358 w 3543300"/>
                  <a:gd name="connsiteY111" fmla="*/ 504132 h 2659516"/>
                  <a:gd name="connsiteX112" fmla="*/ 2767210 w 3543300"/>
                  <a:gd name="connsiteY112" fmla="*/ 489120 h 2659516"/>
                  <a:gd name="connsiteX113" fmla="*/ 2767749 w 3543300"/>
                  <a:gd name="connsiteY113" fmla="*/ 463384 h 2659516"/>
                  <a:gd name="connsiteX114" fmla="*/ 2780136 w 3543300"/>
                  <a:gd name="connsiteY114" fmla="*/ 439792 h 2659516"/>
                  <a:gd name="connsiteX115" fmla="*/ 2786599 w 3543300"/>
                  <a:gd name="connsiteY115" fmla="*/ 418882 h 2659516"/>
                  <a:gd name="connsiteX116" fmla="*/ 2824299 w 3543300"/>
                  <a:gd name="connsiteY116" fmla="*/ 415665 h 2659516"/>
                  <a:gd name="connsiteX117" fmla="*/ 2843688 w 3543300"/>
                  <a:gd name="connsiteY117" fmla="*/ 407622 h 2659516"/>
                  <a:gd name="connsiteX118" fmla="*/ 2867386 w 3543300"/>
                  <a:gd name="connsiteY118" fmla="*/ 418346 h 2659516"/>
                  <a:gd name="connsiteX119" fmla="*/ 2890006 w 3543300"/>
                  <a:gd name="connsiteY119" fmla="*/ 394218 h 2659516"/>
                  <a:gd name="connsiteX120" fmla="*/ 2917473 w 3543300"/>
                  <a:gd name="connsiteY120" fmla="*/ 408695 h 2659516"/>
                  <a:gd name="connsiteX121" fmla="*/ 2940093 w 3543300"/>
                  <a:gd name="connsiteY121" fmla="*/ 427997 h 2659516"/>
                  <a:gd name="connsiteX122" fmla="*/ 2962714 w 3543300"/>
                  <a:gd name="connsiteY122" fmla="*/ 454269 h 2659516"/>
                  <a:gd name="connsiteX123" fmla="*/ 2990720 w 3543300"/>
                  <a:gd name="connsiteY123" fmla="*/ 500379 h 2659516"/>
                  <a:gd name="connsiteX124" fmla="*/ 3022496 w 3543300"/>
                  <a:gd name="connsiteY124" fmla="*/ 484830 h 2659516"/>
                  <a:gd name="connsiteX125" fmla="*/ 3030574 w 3543300"/>
                  <a:gd name="connsiteY125" fmla="*/ 513783 h 2659516"/>
                  <a:gd name="connsiteX126" fmla="*/ 3019803 w 3543300"/>
                  <a:gd name="connsiteY126" fmla="*/ 555604 h 2659516"/>
                  <a:gd name="connsiteX127" fmla="*/ 3031113 w 3543300"/>
                  <a:gd name="connsiteY127" fmla="*/ 616191 h 2659516"/>
                  <a:gd name="connsiteX128" fmla="*/ 3066121 w 3543300"/>
                  <a:gd name="connsiteY128" fmla="*/ 630667 h 2659516"/>
                  <a:gd name="connsiteX129" fmla="*/ 3105437 w 3543300"/>
                  <a:gd name="connsiteY129" fmla="*/ 686964 h 2659516"/>
                  <a:gd name="connsiteX130" fmla="*/ 3158217 w 3543300"/>
                  <a:gd name="connsiteY130" fmla="*/ 641927 h 2659516"/>
                  <a:gd name="connsiteX131" fmla="*/ 3150139 w 3543300"/>
                  <a:gd name="connsiteY131" fmla="*/ 621552 h 2659516"/>
                  <a:gd name="connsiteX132" fmla="*/ 3182453 w 3543300"/>
                  <a:gd name="connsiteY132" fmla="*/ 555068 h 2659516"/>
                  <a:gd name="connsiteX133" fmla="*/ 3198611 w 3543300"/>
                  <a:gd name="connsiteY133" fmla="*/ 558285 h 2659516"/>
                  <a:gd name="connsiteX134" fmla="*/ 3199149 w 3543300"/>
                  <a:gd name="connsiteY134" fmla="*/ 581340 h 2659516"/>
                  <a:gd name="connsiteX135" fmla="*/ 3230925 w 3543300"/>
                  <a:gd name="connsiteY135" fmla="*/ 616191 h 2659516"/>
                  <a:gd name="connsiteX136" fmla="*/ 3237927 w 3543300"/>
                  <a:gd name="connsiteY136" fmla="*/ 649969 h 2659516"/>
                  <a:gd name="connsiteX137" fmla="*/ 3251930 w 3543300"/>
                  <a:gd name="connsiteY137" fmla="*/ 673024 h 2659516"/>
                  <a:gd name="connsiteX138" fmla="*/ 3247621 w 3543300"/>
                  <a:gd name="connsiteY138" fmla="*/ 706803 h 2659516"/>
                  <a:gd name="connsiteX139" fmla="*/ 3279936 w 3543300"/>
                  <a:gd name="connsiteY139" fmla="*/ 722888 h 2659516"/>
                  <a:gd name="connsiteX140" fmla="*/ 3265394 w 3543300"/>
                  <a:gd name="connsiteY140" fmla="*/ 753449 h 2659516"/>
                  <a:gd name="connsiteX141" fmla="*/ 3268087 w 3543300"/>
                  <a:gd name="connsiteY141" fmla="*/ 772751 h 2659516"/>
                  <a:gd name="connsiteX142" fmla="*/ 3289630 w 3543300"/>
                  <a:gd name="connsiteY142" fmla="*/ 793125 h 2659516"/>
                  <a:gd name="connsiteX143" fmla="*/ 3303633 w 3543300"/>
                  <a:gd name="connsiteY143" fmla="*/ 816180 h 2659516"/>
                  <a:gd name="connsiteX144" fmla="*/ 3337563 w 3543300"/>
                  <a:gd name="connsiteY144" fmla="*/ 828512 h 2659516"/>
                  <a:gd name="connsiteX145" fmla="*/ 3347796 w 3543300"/>
                  <a:gd name="connsiteY145" fmla="*/ 842989 h 2659516"/>
                  <a:gd name="connsiteX146" fmla="*/ 3379572 w 3543300"/>
                  <a:gd name="connsiteY146" fmla="*/ 838699 h 2659516"/>
                  <a:gd name="connsiteX147" fmla="*/ 3394653 w 3543300"/>
                  <a:gd name="connsiteY147" fmla="*/ 867652 h 2659516"/>
                  <a:gd name="connsiteX148" fmla="*/ 3401116 w 3543300"/>
                  <a:gd name="connsiteY148" fmla="*/ 891244 h 2659516"/>
                  <a:gd name="connsiteX149" fmla="*/ 3425352 w 3543300"/>
                  <a:gd name="connsiteY149" fmla="*/ 897678 h 2659516"/>
                  <a:gd name="connsiteX150" fmla="*/ 3445818 w 3543300"/>
                  <a:gd name="connsiteY150" fmla="*/ 925022 h 2659516"/>
                  <a:gd name="connsiteX151" fmla="*/ 3438277 w 3543300"/>
                  <a:gd name="connsiteY151" fmla="*/ 952366 h 2659516"/>
                  <a:gd name="connsiteX152" fmla="*/ 3447433 w 3543300"/>
                  <a:gd name="connsiteY152" fmla="*/ 982928 h 2659516"/>
                  <a:gd name="connsiteX153" fmla="*/ 3447433 w 3543300"/>
                  <a:gd name="connsiteY153" fmla="*/ 1004374 h 2659516"/>
                  <a:gd name="connsiteX154" fmla="*/ 3456050 w 3543300"/>
                  <a:gd name="connsiteY154" fmla="*/ 1018315 h 2659516"/>
                  <a:gd name="connsiteX155" fmla="*/ 3437739 w 3543300"/>
                  <a:gd name="connsiteY155" fmla="*/ 1037617 h 2659516"/>
                  <a:gd name="connsiteX156" fmla="*/ 3447433 w 3543300"/>
                  <a:gd name="connsiteY156" fmla="*/ 1053702 h 2659516"/>
                  <a:gd name="connsiteX157" fmla="*/ 3454435 w 3543300"/>
                  <a:gd name="connsiteY157" fmla="*/ 1081582 h 2659516"/>
                  <a:gd name="connsiteX158" fmla="*/ 3468438 w 3543300"/>
                  <a:gd name="connsiteY158" fmla="*/ 1101956 h 2659516"/>
                  <a:gd name="connsiteX159" fmla="*/ 3475439 w 3543300"/>
                  <a:gd name="connsiteY159" fmla="*/ 1135735 h 2659516"/>
                  <a:gd name="connsiteX160" fmla="*/ 3498059 w 3543300"/>
                  <a:gd name="connsiteY160" fmla="*/ 1139488 h 2659516"/>
                  <a:gd name="connsiteX161" fmla="*/ 3519064 w 3543300"/>
                  <a:gd name="connsiteY161" fmla="*/ 1130909 h 2659516"/>
                  <a:gd name="connsiteX162" fmla="*/ 3534683 w 3543300"/>
                  <a:gd name="connsiteY162" fmla="*/ 1142705 h 2659516"/>
                  <a:gd name="connsiteX163" fmla="*/ 3542761 w 3543300"/>
                  <a:gd name="connsiteY163" fmla="*/ 1177556 h 2659516"/>
                  <a:gd name="connsiteX164" fmla="*/ 3543300 w 3543300"/>
                  <a:gd name="connsiteY164" fmla="*/ 1214551 h 2659516"/>
                  <a:gd name="connsiteX165" fmla="*/ 3527143 w 3543300"/>
                  <a:gd name="connsiteY165" fmla="*/ 1239215 h 2659516"/>
                  <a:gd name="connsiteX166" fmla="*/ 3510447 w 3543300"/>
                  <a:gd name="connsiteY166" fmla="*/ 1246721 h 2659516"/>
                  <a:gd name="connsiteX167" fmla="*/ 3486211 w 3543300"/>
                  <a:gd name="connsiteY167" fmla="*/ 1245649 h 2659516"/>
                  <a:gd name="connsiteX168" fmla="*/ 3478671 w 3543300"/>
                  <a:gd name="connsiteY168" fmla="*/ 1220985 h 2659516"/>
                  <a:gd name="connsiteX169" fmla="*/ 3450665 w 3543300"/>
                  <a:gd name="connsiteY169" fmla="*/ 1229564 h 2659516"/>
                  <a:gd name="connsiteX170" fmla="*/ 3409194 w 3543300"/>
                  <a:gd name="connsiteY170" fmla="*/ 1229028 h 2659516"/>
                  <a:gd name="connsiteX171" fmla="*/ 3398961 w 3543300"/>
                  <a:gd name="connsiteY171" fmla="*/ 1219913 h 2659516"/>
                  <a:gd name="connsiteX172" fmla="*/ 3365031 w 3543300"/>
                  <a:gd name="connsiteY172" fmla="*/ 1225811 h 2659516"/>
                  <a:gd name="connsiteX173" fmla="*/ 3366647 w 3543300"/>
                  <a:gd name="connsiteY173" fmla="*/ 1200075 h 2659516"/>
                  <a:gd name="connsiteX174" fmla="*/ 3403808 w 3543300"/>
                  <a:gd name="connsiteY174" fmla="*/ 1130909 h 2659516"/>
                  <a:gd name="connsiteX175" fmla="*/ 3422120 w 3543300"/>
                  <a:gd name="connsiteY175" fmla="*/ 1077829 h 2659516"/>
                  <a:gd name="connsiteX176" fmla="*/ 3410271 w 3543300"/>
                  <a:gd name="connsiteY176" fmla="*/ 1044051 h 2659516"/>
                  <a:gd name="connsiteX177" fmla="*/ 3386035 w 3543300"/>
                  <a:gd name="connsiteY177" fmla="*/ 1051021 h 2659516"/>
                  <a:gd name="connsiteX178" fmla="*/ 3359107 w 3543300"/>
                  <a:gd name="connsiteY178" fmla="*/ 1081582 h 2659516"/>
                  <a:gd name="connsiteX179" fmla="*/ 3326253 w 3543300"/>
                  <a:gd name="connsiteY179" fmla="*/ 1103565 h 2659516"/>
                  <a:gd name="connsiteX180" fmla="*/ 3290707 w 3543300"/>
                  <a:gd name="connsiteY180" fmla="*/ 1113752 h 2659516"/>
                  <a:gd name="connsiteX181" fmla="*/ 3257315 w 3543300"/>
                  <a:gd name="connsiteY181" fmla="*/ 1105710 h 2659516"/>
                  <a:gd name="connsiteX182" fmla="*/ 3218538 w 3543300"/>
                  <a:gd name="connsiteY182" fmla="*/ 1105710 h 2659516"/>
                  <a:gd name="connsiteX183" fmla="*/ 3199149 w 3543300"/>
                  <a:gd name="connsiteY183" fmla="*/ 1099276 h 2659516"/>
                  <a:gd name="connsiteX184" fmla="*/ 3177606 w 3543300"/>
                  <a:gd name="connsiteY184" fmla="*/ 1097667 h 2659516"/>
                  <a:gd name="connsiteX185" fmla="*/ 3153909 w 3543300"/>
                  <a:gd name="connsiteY185" fmla="*/ 1096059 h 2659516"/>
                  <a:gd name="connsiteX186" fmla="*/ 3128057 w 3543300"/>
                  <a:gd name="connsiteY186" fmla="*/ 1106782 h 2659516"/>
                  <a:gd name="connsiteX187" fmla="*/ 3117824 w 3543300"/>
                  <a:gd name="connsiteY187" fmla="*/ 1123403 h 2659516"/>
                  <a:gd name="connsiteX188" fmla="*/ 3125903 w 3543300"/>
                  <a:gd name="connsiteY188" fmla="*/ 1150211 h 2659516"/>
                  <a:gd name="connsiteX189" fmla="*/ 3163064 w 3543300"/>
                  <a:gd name="connsiteY189" fmla="*/ 1131446 h 2659516"/>
                  <a:gd name="connsiteX190" fmla="*/ 3190532 w 3543300"/>
                  <a:gd name="connsiteY190" fmla="*/ 1142705 h 2659516"/>
                  <a:gd name="connsiteX191" fmla="*/ 3205612 w 3543300"/>
                  <a:gd name="connsiteY191" fmla="*/ 1167905 h 2659516"/>
                  <a:gd name="connsiteX192" fmla="*/ 3205073 w 3543300"/>
                  <a:gd name="connsiteY192" fmla="*/ 1192032 h 2659516"/>
                  <a:gd name="connsiteX193" fmla="*/ 3177606 w 3543300"/>
                  <a:gd name="connsiteY193" fmla="*/ 1194177 h 2659516"/>
                  <a:gd name="connsiteX194" fmla="*/ 3172759 w 3543300"/>
                  <a:gd name="connsiteY194" fmla="*/ 1212943 h 2659516"/>
                  <a:gd name="connsiteX195" fmla="*/ 3195379 w 3543300"/>
                  <a:gd name="connsiteY195" fmla="*/ 1238679 h 2659516"/>
                  <a:gd name="connsiteX196" fmla="*/ 3198611 w 3543300"/>
                  <a:gd name="connsiteY196" fmla="*/ 1262806 h 2659516"/>
                  <a:gd name="connsiteX197" fmla="*/ 3245467 w 3543300"/>
                  <a:gd name="connsiteY197" fmla="*/ 1243504 h 2659516"/>
                  <a:gd name="connsiteX198" fmla="*/ 3282629 w 3543300"/>
                  <a:gd name="connsiteY198" fmla="*/ 1290150 h 2659516"/>
                  <a:gd name="connsiteX199" fmla="*/ 3299324 w 3543300"/>
                  <a:gd name="connsiteY199" fmla="*/ 1258517 h 2659516"/>
                  <a:gd name="connsiteX200" fmla="*/ 3324638 w 3543300"/>
                  <a:gd name="connsiteY200" fmla="*/ 1252083 h 2659516"/>
                  <a:gd name="connsiteX201" fmla="*/ 3332716 w 3543300"/>
                  <a:gd name="connsiteY201" fmla="*/ 1301946 h 2659516"/>
                  <a:gd name="connsiteX202" fmla="*/ 3282629 w 3543300"/>
                  <a:gd name="connsiteY202" fmla="*/ 1334116 h 2659516"/>
                  <a:gd name="connsiteX203" fmla="*/ 3195379 w 3543300"/>
                  <a:gd name="connsiteY203" fmla="*/ 1372720 h 2659516"/>
                  <a:gd name="connsiteX204" fmla="*/ 3166296 w 3543300"/>
                  <a:gd name="connsiteY204" fmla="*/ 1404354 h 2659516"/>
                  <a:gd name="connsiteX205" fmla="*/ 3142060 w 3543300"/>
                  <a:gd name="connsiteY205" fmla="*/ 1387196 h 2659516"/>
                  <a:gd name="connsiteX206" fmla="*/ 3138828 w 3543300"/>
                  <a:gd name="connsiteY206" fmla="*/ 1372184 h 2659516"/>
                  <a:gd name="connsiteX207" fmla="*/ 3189455 w 3543300"/>
                  <a:gd name="connsiteY207" fmla="*/ 1328754 h 2659516"/>
                  <a:gd name="connsiteX208" fmla="*/ 3174913 w 3543300"/>
                  <a:gd name="connsiteY208" fmla="*/ 1317495 h 2659516"/>
                  <a:gd name="connsiteX209" fmla="*/ 3040269 w 3543300"/>
                  <a:gd name="connsiteY209" fmla="*/ 1389877 h 2659516"/>
                  <a:gd name="connsiteX210" fmla="*/ 3012801 w 3543300"/>
                  <a:gd name="connsiteY210" fmla="*/ 1410788 h 2659516"/>
                  <a:gd name="connsiteX211" fmla="*/ 3005261 w 3543300"/>
                  <a:gd name="connsiteY211" fmla="*/ 1439741 h 2659516"/>
                  <a:gd name="connsiteX212" fmla="*/ 3012801 w 3543300"/>
                  <a:gd name="connsiteY212" fmla="*/ 1463868 h 2659516"/>
                  <a:gd name="connsiteX213" fmla="*/ 3029497 w 3543300"/>
                  <a:gd name="connsiteY213" fmla="*/ 1483170 h 2659516"/>
                  <a:gd name="connsiteX214" fmla="*/ 3017649 w 3543300"/>
                  <a:gd name="connsiteY214" fmla="*/ 1490140 h 2659516"/>
                  <a:gd name="connsiteX215" fmla="*/ 2982641 w 3543300"/>
                  <a:gd name="connsiteY215" fmla="*/ 1475664 h 2659516"/>
                  <a:gd name="connsiteX216" fmla="*/ 2976178 w 3543300"/>
                  <a:gd name="connsiteY216" fmla="*/ 1499791 h 2659516"/>
                  <a:gd name="connsiteX217" fmla="*/ 2921243 w 3543300"/>
                  <a:gd name="connsiteY217" fmla="*/ 1525527 h 2659516"/>
                  <a:gd name="connsiteX218" fmla="*/ 2864154 w 3543300"/>
                  <a:gd name="connsiteY218" fmla="*/ 1610241 h 2659516"/>
                  <a:gd name="connsiteX219" fmla="*/ 2835609 w 3543300"/>
                  <a:gd name="connsiteY219" fmla="*/ 1633296 h 2659516"/>
                  <a:gd name="connsiteX220" fmla="*/ 2854460 w 3543300"/>
                  <a:gd name="connsiteY220" fmla="*/ 1650453 h 2659516"/>
                  <a:gd name="connsiteX221" fmla="*/ 2856614 w 3543300"/>
                  <a:gd name="connsiteY221" fmla="*/ 1677798 h 2659516"/>
                  <a:gd name="connsiteX222" fmla="*/ 2847997 w 3543300"/>
                  <a:gd name="connsiteY222" fmla="*/ 1693883 h 2659516"/>
                  <a:gd name="connsiteX223" fmla="*/ 2844765 w 3543300"/>
                  <a:gd name="connsiteY223" fmla="*/ 1707287 h 2659516"/>
                  <a:gd name="connsiteX224" fmla="*/ 2819452 w 3543300"/>
                  <a:gd name="connsiteY224" fmla="*/ 1731414 h 2659516"/>
                  <a:gd name="connsiteX225" fmla="*/ 2810835 w 3543300"/>
                  <a:gd name="connsiteY225" fmla="*/ 1750716 h 2659516"/>
                  <a:gd name="connsiteX226" fmla="*/ 2786599 w 3543300"/>
                  <a:gd name="connsiteY226" fmla="*/ 1759831 h 2659516"/>
                  <a:gd name="connsiteX227" fmla="*/ 2740281 w 3543300"/>
                  <a:gd name="connsiteY227" fmla="*/ 1800043 h 2659516"/>
                  <a:gd name="connsiteX228" fmla="*/ 2691809 w 3543300"/>
                  <a:gd name="connsiteY228" fmla="*/ 1831141 h 2659516"/>
                  <a:gd name="connsiteX229" fmla="*/ 2679961 w 3543300"/>
                  <a:gd name="connsiteY229" fmla="*/ 1902987 h 2659516"/>
                  <a:gd name="connsiteX230" fmla="*/ 2690194 w 3543300"/>
                  <a:gd name="connsiteY230" fmla="*/ 1940519 h 2659516"/>
                  <a:gd name="connsiteX231" fmla="*/ 2709044 w 3543300"/>
                  <a:gd name="connsiteY231" fmla="*/ 1971080 h 2659516"/>
                  <a:gd name="connsiteX232" fmla="*/ 2723585 w 3543300"/>
                  <a:gd name="connsiteY232" fmla="*/ 2020407 h 2659516"/>
                  <a:gd name="connsiteX233" fmla="*/ 2721970 w 3543300"/>
                  <a:gd name="connsiteY233" fmla="*/ 2063837 h 2659516"/>
                  <a:gd name="connsiteX234" fmla="*/ 2712275 w 3543300"/>
                  <a:gd name="connsiteY234" fmla="*/ 2086892 h 2659516"/>
                  <a:gd name="connsiteX235" fmla="*/ 2686424 w 3543300"/>
                  <a:gd name="connsiteY235" fmla="*/ 2092790 h 2659516"/>
                  <a:gd name="connsiteX236" fmla="*/ 2633643 w 3543300"/>
                  <a:gd name="connsiteY236" fmla="*/ 2009148 h 2659516"/>
                  <a:gd name="connsiteX237" fmla="*/ 2631489 w 3543300"/>
                  <a:gd name="connsiteY237" fmla="*/ 1983948 h 2659516"/>
                  <a:gd name="connsiteX238" fmla="*/ 2639567 w 3543300"/>
                  <a:gd name="connsiteY238" fmla="*/ 1964646 h 2659516"/>
                  <a:gd name="connsiteX239" fmla="*/ 2620717 w 3543300"/>
                  <a:gd name="connsiteY239" fmla="*/ 1946417 h 2659516"/>
                  <a:gd name="connsiteX240" fmla="*/ 2599174 w 3543300"/>
                  <a:gd name="connsiteY240" fmla="*/ 1929259 h 2659516"/>
                  <a:gd name="connsiteX241" fmla="*/ 2501153 w 3543300"/>
                  <a:gd name="connsiteY241" fmla="*/ 1912638 h 2659516"/>
                  <a:gd name="connsiteX242" fmla="*/ 2444602 w 3543300"/>
                  <a:gd name="connsiteY242" fmla="*/ 1917464 h 2659516"/>
                  <a:gd name="connsiteX243" fmla="*/ 2402593 w 3543300"/>
                  <a:gd name="connsiteY243" fmla="*/ 1939983 h 2659516"/>
                  <a:gd name="connsiteX244" fmla="*/ 2364893 w 3543300"/>
                  <a:gd name="connsiteY244" fmla="*/ 1932476 h 2659516"/>
                  <a:gd name="connsiteX245" fmla="*/ 2314805 w 3543300"/>
                  <a:gd name="connsiteY245" fmla="*/ 1916391 h 2659516"/>
                  <a:gd name="connsiteX246" fmla="*/ 2262025 w 3543300"/>
                  <a:gd name="connsiteY246" fmla="*/ 1938374 h 2659516"/>
                  <a:gd name="connsiteX247" fmla="*/ 2219477 w 3543300"/>
                  <a:gd name="connsiteY247" fmla="*/ 1965718 h 2659516"/>
                  <a:gd name="connsiteX248" fmla="*/ 2184470 w 3543300"/>
                  <a:gd name="connsiteY248" fmla="*/ 2010756 h 2659516"/>
                  <a:gd name="connsiteX249" fmla="*/ 2183931 w 3543300"/>
                  <a:gd name="connsiteY249" fmla="*/ 2059011 h 2659516"/>
                  <a:gd name="connsiteX250" fmla="*/ 2192010 w 3543300"/>
                  <a:gd name="connsiteY250" fmla="*/ 2073488 h 2659516"/>
                  <a:gd name="connsiteX251" fmla="*/ 2184470 w 3543300"/>
                  <a:gd name="connsiteY251" fmla="*/ 2088500 h 2659516"/>
                  <a:gd name="connsiteX252" fmla="*/ 2177468 w 3543300"/>
                  <a:gd name="connsiteY252" fmla="*/ 2110483 h 2659516"/>
                  <a:gd name="connsiteX253" fmla="*/ 2181238 w 3543300"/>
                  <a:gd name="connsiteY253" fmla="*/ 2131394 h 2659516"/>
                  <a:gd name="connsiteX254" fmla="*/ 2174775 w 3543300"/>
                  <a:gd name="connsiteY254" fmla="*/ 2152840 h 2659516"/>
                  <a:gd name="connsiteX255" fmla="*/ 2171544 w 3543300"/>
                  <a:gd name="connsiteY255" fmla="*/ 2180185 h 2659516"/>
                  <a:gd name="connsiteX256" fmla="*/ 2180699 w 3543300"/>
                  <a:gd name="connsiteY256" fmla="*/ 2205920 h 2659516"/>
                  <a:gd name="connsiteX257" fmla="*/ 2185547 w 3543300"/>
                  <a:gd name="connsiteY257" fmla="*/ 2234337 h 2659516"/>
                  <a:gd name="connsiteX258" fmla="*/ 2204935 w 3543300"/>
                  <a:gd name="connsiteY258" fmla="*/ 2272941 h 2659516"/>
                  <a:gd name="connsiteX259" fmla="*/ 2211937 w 3543300"/>
                  <a:gd name="connsiteY259" fmla="*/ 2294388 h 2659516"/>
                  <a:gd name="connsiteX260" fmla="*/ 2234019 w 3543300"/>
                  <a:gd name="connsiteY260" fmla="*/ 2307256 h 2659516"/>
                  <a:gd name="connsiteX261" fmla="*/ 2253946 w 3543300"/>
                  <a:gd name="connsiteY261" fmla="*/ 2298677 h 2659516"/>
                  <a:gd name="connsiteX262" fmla="*/ 2269565 w 3543300"/>
                  <a:gd name="connsiteY262" fmla="*/ 2308864 h 2659516"/>
                  <a:gd name="connsiteX263" fmla="*/ 2295416 w 3543300"/>
                  <a:gd name="connsiteY263" fmla="*/ 2313153 h 2659516"/>
                  <a:gd name="connsiteX264" fmla="*/ 2316960 w 3543300"/>
                  <a:gd name="connsiteY264" fmla="*/ 2303503 h 2659516"/>
                  <a:gd name="connsiteX265" fmla="*/ 2343888 w 3543300"/>
                  <a:gd name="connsiteY265" fmla="*/ 2299213 h 2659516"/>
                  <a:gd name="connsiteX266" fmla="*/ 2374587 w 3543300"/>
                  <a:gd name="connsiteY266" fmla="*/ 2284737 h 2659516"/>
                  <a:gd name="connsiteX267" fmla="*/ 2391283 w 3543300"/>
                  <a:gd name="connsiteY267" fmla="*/ 2258465 h 2659516"/>
                  <a:gd name="connsiteX268" fmla="*/ 2400978 w 3543300"/>
                  <a:gd name="connsiteY268" fmla="*/ 2229512 h 2659516"/>
                  <a:gd name="connsiteX269" fmla="*/ 2421982 w 3543300"/>
                  <a:gd name="connsiteY269" fmla="*/ 2216644 h 2659516"/>
                  <a:gd name="connsiteX270" fmla="*/ 2445680 w 3543300"/>
                  <a:gd name="connsiteY270" fmla="*/ 2213963 h 2659516"/>
                  <a:gd name="connsiteX271" fmla="*/ 2460221 w 3543300"/>
                  <a:gd name="connsiteY271" fmla="*/ 2201095 h 2659516"/>
                  <a:gd name="connsiteX272" fmla="*/ 2486073 w 3543300"/>
                  <a:gd name="connsiteY272" fmla="*/ 2199486 h 2659516"/>
                  <a:gd name="connsiteX273" fmla="*/ 2508693 w 3543300"/>
                  <a:gd name="connsiteY273" fmla="*/ 2202167 h 2659516"/>
                  <a:gd name="connsiteX274" fmla="*/ 2513540 w 3543300"/>
                  <a:gd name="connsiteY274" fmla="*/ 2224686 h 2659516"/>
                  <a:gd name="connsiteX275" fmla="*/ 2488227 w 3543300"/>
                  <a:gd name="connsiteY275" fmla="*/ 2279375 h 2659516"/>
                  <a:gd name="connsiteX276" fmla="*/ 2486073 w 3543300"/>
                  <a:gd name="connsiteY276" fmla="*/ 2295460 h 2659516"/>
                  <a:gd name="connsiteX277" fmla="*/ 2483380 w 3543300"/>
                  <a:gd name="connsiteY277" fmla="*/ 2312081 h 2659516"/>
                  <a:gd name="connsiteX278" fmla="*/ 2473686 w 3543300"/>
                  <a:gd name="connsiteY278" fmla="*/ 2329775 h 2659516"/>
                  <a:gd name="connsiteX279" fmla="*/ 2463991 w 3543300"/>
                  <a:gd name="connsiteY279" fmla="*/ 2374812 h 2659516"/>
                  <a:gd name="connsiteX280" fmla="*/ 2480148 w 3543300"/>
                  <a:gd name="connsiteY280" fmla="*/ 2380710 h 2659516"/>
                  <a:gd name="connsiteX281" fmla="*/ 2530236 w 3543300"/>
                  <a:gd name="connsiteY281" fmla="*/ 2375885 h 2659516"/>
                  <a:gd name="connsiteX282" fmla="*/ 2568475 w 3543300"/>
                  <a:gd name="connsiteY282" fmla="*/ 2373204 h 2659516"/>
                  <a:gd name="connsiteX283" fmla="*/ 2595943 w 3543300"/>
                  <a:gd name="connsiteY283" fmla="*/ 2381246 h 2659516"/>
                  <a:gd name="connsiteX284" fmla="*/ 2594865 w 3543300"/>
                  <a:gd name="connsiteY284" fmla="*/ 2400548 h 2659516"/>
                  <a:gd name="connsiteX285" fmla="*/ 2615331 w 3543300"/>
                  <a:gd name="connsiteY285" fmla="*/ 2397331 h 2659516"/>
                  <a:gd name="connsiteX286" fmla="*/ 2623410 w 3543300"/>
                  <a:gd name="connsiteY286" fmla="*/ 2412880 h 2659516"/>
                  <a:gd name="connsiteX287" fmla="*/ 2627180 w 3543300"/>
                  <a:gd name="connsiteY287" fmla="*/ 2431110 h 2659516"/>
                  <a:gd name="connsiteX288" fmla="*/ 2625564 w 3543300"/>
                  <a:gd name="connsiteY288" fmla="*/ 2442369 h 2659516"/>
                  <a:gd name="connsiteX289" fmla="*/ 2615331 w 3543300"/>
                  <a:gd name="connsiteY289" fmla="*/ 2450412 h 2659516"/>
                  <a:gd name="connsiteX290" fmla="*/ 2619101 w 3543300"/>
                  <a:gd name="connsiteY290" fmla="*/ 2466497 h 2659516"/>
                  <a:gd name="connsiteX291" fmla="*/ 2617486 w 3543300"/>
                  <a:gd name="connsiteY291" fmla="*/ 2480973 h 2659516"/>
                  <a:gd name="connsiteX292" fmla="*/ 2614254 w 3543300"/>
                  <a:gd name="connsiteY292" fmla="*/ 2499739 h 2659516"/>
                  <a:gd name="connsiteX293" fmla="*/ 2613716 w 3543300"/>
                  <a:gd name="connsiteY293" fmla="*/ 2514215 h 2659516"/>
                  <a:gd name="connsiteX294" fmla="*/ 2621794 w 3543300"/>
                  <a:gd name="connsiteY294" fmla="*/ 2522794 h 2659516"/>
                  <a:gd name="connsiteX295" fmla="*/ 2613716 w 3543300"/>
                  <a:gd name="connsiteY295" fmla="*/ 2529228 h 2659516"/>
                  <a:gd name="connsiteX296" fmla="*/ 2633104 w 3543300"/>
                  <a:gd name="connsiteY296" fmla="*/ 2554964 h 2659516"/>
                  <a:gd name="connsiteX297" fmla="*/ 2644953 w 3543300"/>
                  <a:gd name="connsiteY297" fmla="*/ 2560862 h 2659516"/>
                  <a:gd name="connsiteX298" fmla="*/ 2649800 w 3543300"/>
                  <a:gd name="connsiteY298" fmla="*/ 2565687 h 2659516"/>
                  <a:gd name="connsiteX299" fmla="*/ 2672421 w 3543300"/>
                  <a:gd name="connsiteY299" fmla="*/ 2588742 h 2659516"/>
                  <a:gd name="connsiteX300" fmla="*/ 2695041 w 3543300"/>
                  <a:gd name="connsiteY300" fmla="*/ 2588206 h 2659516"/>
                  <a:gd name="connsiteX301" fmla="*/ 2712814 w 3543300"/>
                  <a:gd name="connsiteY301" fmla="*/ 2581772 h 2659516"/>
                  <a:gd name="connsiteX302" fmla="*/ 2728971 w 3543300"/>
                  <a:gd name="connsiteY302" fmla="*/ 2570513 h 2659516"/>
                  <a:gd name="connsiteX303" fmla="*/ 2748360 w 3543300"/>
                  <a:gd name="connsiteY303" fmla="*/ 2570513 h 2659516"/>
                  <a:gd name="connsiteX304" fmla="*/ 2762363 w 3543300"/>
                  <a:gd name="connsiteY304" fmla="*/ 2577483 h 2659516"/>
                  <a:gd name="connsiteX305" fmla="*/ 2775827 w 3543300"/>
                  <a:gd name="connsiteY305" fmla="*/ 2578555 h 2659516"/>
                  <a:gd name="connsiteX306" fmla="*/ 2785522 w 3543300"/>
                  <a:gd name="connsiteY306" fmla="*/ 2588742 h 2659516"/>
                  <a:gd name="connsiteX307" fmla="*/ 2795216 w 3543300"/>
                  <a:gd name="connsiteY307" fmla="*/ 2593568 h 2659516"/>
                  <a:gd name="connsiteX308" fmla="*/ 2796832 w 3543300"/>
                  <a:gd name="connsiteY308" fmla="*/ 2607508 h 2659516"/>
                  <a:gd name="connsiteX309" fmla="*/ 2805988 w 3543300"/>
                  <a:gd name="connsiteY309" fmla="*/ 2619304 h 2659516"/>
                  <a:gd name="connsiteX310" fmla="*/ 2812451 w 3543300"/>
                  <a:gd name="connsiteY310" fmla="*/ 2638606 h 2659516"/>
                  <a:gd name="connsiteX311" fmla="*/ 2809758 w 3543300"/>
                  <a:gd name="connsiteY311" fmla="*/ 2646648 h 2659516"/>
                  <a:gd name="connsiteX312" fmla="*/ 2804911 w 3543300"/>
                  <a:gd name="connsiteY312" fmla="*/ 2655763 h 2659516"/>
                  <a:gd name="connsiteX313" fmla="*/ 2797909 w 3543300"/>
                  <a:gd name="connsiteY313" fmla="*/ 2659516 h 2659516"/>
                  <a:gd name="connsiteX314" fmla="*/ 2777443 w 3543300"/>
                  <a:gd name="connsiteY314" fmla="*/ 2650938 h 2659516"/>
                  <a:gd name="connsiteX315" fmla="*/ 2773673 w 3543300"/>
                  <a:gd name="connsiteY315" fmla="*/ 2638070 h 2659516"/>
                  <a:gd name="connsiteX316" fmla="*/ 2764517 w 3543300"/>
                  <a:gd name="connsiteY316" fmla="*/ 2628955 h 2659516"/>
                  <a:gd name="connsiteX317" fmla="*/ 2763979 w 3543300"/>
                  <a:gd name="connsiteY317" fmla="*/ 2617695 h 2659516"/>
                  <a:gd name="connsiteX318" fmla="*/ 2770442 w 3543300"/>
                  <a:gd name="connsiteY318" fmla="*/ 2609653 h 2659516"/>
                  <a:gd name="connsiteX319" fmla="*/ 2767210 w 3543300"/>
                  <a:gd name="connsiteY319" fmla="*/ 2599466 h 2659516"/>
                  <a:gd name="connsiteX320" fmla="*/ 2751591 w 3543300"/>
                  <a:gd name="connsiteY320" fmla="*/ 2598393 h 2659516"/>
                  <a:gd name="connsiteX321" fmla="*/ 2732203 w 3543300"/>
                  <a:gd name="connsiteY321" fmla="*/ 2588742 h 2659516"/>
                  <a:gd name="connsiteX322" fmla="*/ 2717661 w 3543300"/>
                  <a:gd name="connsiteY322" fmla="*/ 2604827 h 2659516"/>
                  <a:gd name="connsiteX323" fmla="*/ 2709582 w 3543300"/>
                  <a:gd name="connsiteY323" fmla="*/ 2618768 h 2659516"/>
                  <a:gd name="connsiteX324" fmla="*/ 2697734 w 3543300"/>
                  <a:gd name="connsiteY324" fmla="*/ 2625202 h 2659516"/>
                  <a:gd name="connsiteX325" fmla="*/ 2709044 w 3543300"/>
                  <a:gd name="connsiteY325" fmla="*/ 2640214 h 2659516"/>
                  <a:gd name="connsiteX326" fmla="*/ 2699888 w 3543300"/>
                  <a:gd name="connsiteY326" fmla="*/ 2651474 h 2659516"/>
                  <a:gd name="connsiteX327" fmla="*/ 2671882 w 3543300"/>
                  <a:gd name="connsiteY327" fmla="*/ 2654155 h 2659516"/>
                  <a:gd name="connsiteX328" fmla="*/ 2662188 w 3543300"/>
                  <a:gd name="connsiteY328" fmla="*/ 2638070 h 2659516"/>
                  <a:gd name="connsiteX329" fmla="*/ 2643337 w 3543300"/>
                  <a:gd name="connsiteY329" fmla="*/ 2631636 h 2659516"/>
                  <a:gd name="connsiteX330" fmla="*/ 2623949 w 3543300"/>
                  <a:gd name="connsiteY330" fmla="*/ 2630563 h 2659516"/>
                  <a:gd name="connsiteX331" fmla="*/ 2611023 w 3543300"/>
                  <a:gd name="connsiteY331" fmla="*/ 2628955 h 2659516"/>
                  <a:gd name="connsiteX332" fmla="*/ 2604560 w 3543300"/>
                  <a:gd name="connsiteY332" fmla="*/ 2608044 h 2659516"/>
                  <a:gd name="connsiteX333" fmla="*/ 2598097 w 3543300"/>
                  <a:gd name="connsiteY333" fmla="*/ 2591423 h 2659516"/>
                  <a:gd name="connsiteX334" fmla="*/ 2592711 w 3543300"/>
                  <a:gd name="connsiteY334" fmla="*/ 2583917 h 2659516"/>
                  <a:gd name="connsiteX335" fmla="*/ 2586248 w 3543300"/>
                  <a:gd name="connsiteY335" fmla="*/ 2572121 h 2659516"/>
                  <a:gd name="connsiteX336" fmla="*/ 2577092 w 3543300"/>
                  <a:gd name="connsiteY336" fmla="*/ 2572657 h 2659516"/>
                  <a:gd name="connsiteX337" fmla="*/ 2570091 w 3543300"/>
                  <a:gd name="connsiteY337" fmla="*/ 2576947 h 2659516"/>
                  <a:gd name="connsiteX338" fmla="*/ 2557704 w 3543300"/>
                  <a:gd name="connsiteY338" fmla="*/ 2573730 h 2659516"/>
                  <a:gd name="connsiteX339" fmla="*/ 2550702 w 3543300"/>
                  <a:gd name="connsiteY339" fmla="*/ 2567296 h 2659516"/>
                  <a:gd name="connsiteX340" fmla="*/ 2538315 w 3543300"/>
                  <a:gd name="connsiteY340" fmla="*/ 2552819 h 2659516"/>
                  <a:gd name="connsiteX341" fmla="*/ 2536160 w 3543300"/>
                  <a:gd name="connsiteY341" fmla="*/ 2537271 h 2659516"/>
                  <a:gd name="connsiteX342" fmla="*/ 2538315 w 3543300"/>
                  <a:gd name="connsiteY342" fmla="*/ 2523866 h 2659516"/>
                  <a:gd name="connsiteX343" fmla="*/ 2527005 w 3543300"/>
                  <a:gd name="connsiteY343" fmla="*/ 2517432 h 2659516"/>
                  <a:gd name="connsiteX344" fmla="*/ 2515695 w 3543300"/>
                  <a:gd name="connsiteY344" fmla="*/ 2501347 h 2659516"/>
                  <a:gd name="connsiteX345" fmla="*/ 2502230 w 3543300"/>
                  <a:gd name="connsiteY345" fmla="*/ 2492233 h 2659516"/>
                  <a:gd name="connsiteX346" fmla="*/ 2484457 w 3543300"/>
                  <a:gd name="connsiteY346" fmla="*/ 2480973 h 2659516"/>
                  <a:gd name="connsiteX347" fmla="*/ 2461837 w 3543300"/>
                  <a:gd name="connsiteY347" fmla="*/ 2476148 h 2659516"/>
                  <a:gd name="connsiteX348" fmla="*/ 2434908 w 3543300"/>
                  <a:gd name="connsiteY348" fmla="*/ 2470786 h 2659516"/>
                  <a:gd name="connsiteX349" fmla="*/ 2411749 w 3543300"/>
                  <a:gd name="connsiteY349" fmla="*/ 2464352 h 2659516"/>
                  <a:gd name="connsiteX350" fmla="*/ 2404209 w 3543300"/>
                  <a:gd name="connsiteY350" fmla="*/ 2452020 h 2659516"/>
                  <a:gd name="connsiteX351" fmla="*/ 2384282 w 3543300"/>
                  <a:gd name="connsiteY351" fmla="*/ 2456846 h 2659516"/>
                  <a:gd name="connsiteX352" fmla="*/ 2362200 w 3543300"/>
                  <a:gd name="connsiteY352" fmla="*/ 2451484 h 2659516"/>
                  <a:gd name="connsiteX353" fmla="*/ 2340657 w 3543300"/>
                  <a:gd name="connsiteY353" fmla="*/ 2431110 h 2659516"/>
                  <a:gd name="connsiteX354" fmla="*/ 2322884 w 3543300"/>
                  <a:gd name="connsiteY354" fmla="*/ 2411808 h 2659516"/>
                  <a:gd name="connsiteX355" fmla="*/ 2310497 w 3543300"/>
                  <a:gd name="connsiteY355" fmla="*/ 2402157 h 2659516"/>
                  <a:gd name="connsiteX356" fmla="*/ 2286261 w 3543300"/>
                  <a:gd name="connsiteY356" fmla="*/ 2388753 h 2659516"/>
                  <a:gd name="connsiteX357" fmla="*/ 2278182 w 3543300"/>
                  <a:gd name="connsiteY357" fmla="*/ 2382319 h 2659516"/>
                  <a:gd name="connsiteX358" fmla="*/ 2263640 w 3543300"/>
                  <a:gd name="connsiteY358" fmla="*/ 2379102 h 2659516"/>
                  <a:gd name="connsiteX359" fmla="*/ 2240482 w 3543300"/>
                  <a:gd name="connsiteY359" fmla="*/ 2388753 h 2659516"/>
                  <a:gd name="connsiteX360" fmla="*/ 2230787 w 3543300"/>
                  <a:gd name="connsiteY360" fmla="*/ 2395723 h 2659516"/>
                  <a:gd name="connsiteX361" fmla="*/ 2216246 w 3543300"/>
                  <a:gd name="connsiteY361" fmla="*/ 2404838 h 2659516"/>
                  <a:gd name="connsiteX362" fmla="*/ 2173159 w 3543300"/>
                  <a:gd name="connsiteY362" fmla="*/ 2379102 h 2659516"/>
                  <a:gd name="connsiteX363" fmla="*/ 2142461 w 3543300"/>
                  <a:gd name="connsiteY363" fmla="*/ 2377493 h 2659516"/>
                  <a:gd name="connsiteX364" fmla="*/ 2120917 w 3543300"/>
                  <a:gd name="connsiteY364" fmla="*/ 2374276 h 2659516"/>
                  <a:gd name="connsiteX365" fmla="*/ 2078908 w 3543300"/>
                  <a:gd name="connsiteY365" fmla="*/ 2350685 h 2659516"/>
                  <a:gd name="connsiteX366" fmla="*/ 2030436 w 3543300"/>
                  <a:gd name="connsiteY366" fmla="*/ 2330847 h 2659516"/>
                  <a:gd name="connsiteX367" fmla="*/ 2011586 w 3543300"/>
                  <a:gd name="connsiteY367" fmla="*/ 2312081 h 2659516"/>
                  <a:gd name="connsiteX368" fmla="*/ 1980887 w 3543300"/>
                  <a:gd name="connsiteY368" fmla="*/ 2315298 h 2659516"/>
                  <a:gd name="connsiteX369" fmla="*/ 1962576 w 3543300"/>
                  <a:gd name="connsiteY369" fmla="*/ 2287418 h 2659516"/>
                  <a:gd name="connsiteX370" fmla="*/ 1910872 w 3543300"/>
                  <a:gd name="connsiteY370" fmla="*/ 2252031 h 2659516"/>
                  <a:gd name="connsiteX371" fmla="*/ 1914104 w 3543300"/>
                  <a:gd name="connsiteY371" fmla="*/ 2221469 h 2659516"/>
                  <a:gd name="connsiteX372" fmla="*/ 1917874 w 3543300"/>
                  <a:gd name="connsiteY372" fmla="*/ 2196269 h 2659516"/>
                  <a:gd name="connsiteX373" fmla="*/ 1910872 w 3543300"/>
                  <a:gd name="connsiteY373" fmla="*/ 2173214 h 2659516"/>
                  <a:gd name="connsiteX374" fmla="*/ 1888791 w 3543300"/>
                  <a:gd name="connsiteY374" fmla="*/ 2148015 h 2659516"/>
                  <a:gd name="connsiteX375" fmla="*/ 1872633 w 3543300"/>
                  <a:gd name="connsiteY375" fmla="*/ 2114236 h 2659516"/>
                  <a:gd name="connsiteX376" fmla="*/ 1839780 w 3543300"/>
                  <a:gd name="connsiteY376" fmla="*/ 2096543 h 2659516"/>
                  <a:gd name="connsiteX377" fmla="*/ 1823623 w 3543300"/>
                  <a:gd name="connsiteY377" fmla="*/ 2078313 h 2659516"/>
                  <a:gd name="connsiteX378" fmla="*/ 1804773 w 3543300"/>
                  <a:gd name="connsiteY378" fmla="*/ 2065445 h 2659516"/>
                  <a:gd name="connsiteX379" fmla="*/ 1813928 w 3543300"/>
                  <a:gd name="connsiteY379" fmla="*/ 2043462 h 2659516"/>
                  <a:gd name="connsiteX380" fmla="*/ 1769227 w 3543300"/>
                  <a:gd name="connsiteY380" fmla="*/ 2020943 h 2659516"/>
                  <a:gd name="connsiteX381" fmla="*/ 1761148 w 3543300"/>
                  <a:gd name="connsiteY381" fmla="*/ 1996816 h 2659516"/>
                  <a:gd name="connsiteX382" fmla="*/ 1743375 w 3543300"/>
                  <a:gd name="connsiteY382" fmla="*/ 1978586 h 2659516"/>
                  <a:gd name="connsiteX383" fmla="*/ 1723986 w 3543300"/>
                  <a:gd name="connsiteY383" fmla="*/ 1952851 h 2659516"/>
                  <a:gd name="connsiteX384" fmla="*/ 1711060 w 3543300"/>
                  <a:gd name="connsiteY384" fmla="*/ 1931940 h 2659516"/>
                  <a:gd name="connsiteX385" fmla="*/ 1693287 w 3543300"/>
                  <a:gd name="connsiteY385" fmla="*/ 1924434 h 2659516"/>
                  <a:gd name="connsiteX386" fmla="*/ 1689517 w 3543300"/>
                  <a:gd name="connsiteY386" fmla="*/ 1893872 h 2659516"/>
                  <a:gd name="connsiteX387" fmla="*/ 1673898 w 3543300"/>
                  <a:gd name="connsiteY387" fmla="*/ 1874034 h 2659516"/>
                  <a:gd name="connsiteX388" fmla="*/ 1670128 w 3543300"/>
                  <a:gd name="connsiteY388" fmla="*/ 1861166 h 2659516"/>
                  <a:gd name="connsiteX389" fmla="*/ 1648047 w 3543300"/>
                  <a:gd name="connsiteY389" fmla="*/ 1859558 h 2659516"/>
                  <a:gd name="connsiteX390" fmla="*/ 1641045 w 3543300"/>
                  <a:gd name="connsiteY390" fmla="*/ 1869745 h 2659516"/>
                  <a:gd name="connsiteX391" fmla="*/ 1643199 w 3543300"/>
                  <a:gd name="connsiteY391" fmla="*/ 1882077 h 2659516"/>
                  <a:gd name="connsiteX392" fmla="*/ 1654510 w 3543300"/>
                  <a:gd name="connsiteY392" fmla="*/ 1893336 h 2659516"/>
                  <a:gd name="connsiteX393" fmla="*/ 1658818 w 3543300"/>
                  <a:gd name="connsiteY393" fmla="*/ 1912638 h 2659516"/>
                  <a:gd name="connsiteX394" fmla="*/ 1668513 w 3543300"/>
                  <a:gd name="connsiteY394" fmla="*/ 1930332 h 2659516"/>
                  <a:gd name="connsiteX395" fmla="*/ 1691133 w 3543300"/>
                  <a:gd name="connsiteY395" fmla="*/ 1951778 h 2659516"/>
                  <a:gd name="connsiteX396" fmla="*/ 1706213 w 3543300"/>
                  <a:gd name="connsiteY396" fmla="*/ 1973761 h 2659516"/>
                  <a:gd name="connsiteX397" fmla="*/ 1723986 w 3543300"/>
                  <a:gd name="connsiteY397" fmla="*/ 2004322 h 2659516"/>
                  <a:gd name="connsiteX398" fmla="*/ 1744991 w 3543300"/>
                  <a:gd name="connsiteY398" fmla="*/ 2032203 h 2659516"/>
                  <a:gd name="connsiteX399" fmla="*/ 1752531 w 3543300"/>
                  <a:gd name="connsiteY399" fmla="*/ 2057939 h 2659516"/>
                  <a:gd name="connsiteX400" fmla="*/ 1769227 w 3543300"/>
                  <a:gd name="connsiteY400" fmla="*/ 2073488 h 2659516"/>
                  <a:gd name="connsiteX401" fmla="*/ 1769227 w 3543300"/>
                  <a:gd name="connsiteY401" fmla="*/ 2089573 h 2659516"/>
                  <a:gd name="connsiteX402" fmla="*/ 1817698 w 3543300"/>
                  <a:gd name="connsiteY402" fmla="*/ 2147478 h 2659516"/>
                  <a:gd name="connsiteX403" fmla="*/ 1811236 w 3543300"/>
                  <a:gd name="connsiteY403" fmla="*/ 2162491 h 2659516"/>
                  <a:gd name="connsiteX404" fmla="*/ 1794540 w 3543300"/>
                  <a:gd name="connsiteY404" fmla="*/ 2157666 h 2659516"/>
                  <a:gd name="connsiteX405" fmla="*/ 1744991 w 3543300"/>
                  <a:gd name="connsiteY405" fmla="*/ 2112092 h 2659516"/>
                  <a:gd name="connsiteX406" fmla="*/ 1721832 w 3543300"/>
                  <a:gd name="connsiteY406" fmla="*/ 2107266 h 2659516"/>
                  <a:gd name="connsiteX407" fmla="*/ 1726679 w 3543300"/>
                  <a:gd name="connsiteY407" fmla="*/ 2086892 h 2659516"/>
                  <a:gd name="connsiteX408" fmla="*/ 1733142 w 3543300"/>
                  <a:gd name="connsiteY408" fmla="*/ 2068662 h 2659516"/>
                  <a:gd name="connsiteX409" fmla="*/ 1711060 w 3543300"/>
                  <a:gd name="connsiteY409" fmla="*/ 2064373 h 2659516"/>
                  <a:gd name="connsiteX410" fmla="*/ 1699750 w 3543300"/>
                  <a:gd name="connsiteY410" fmla="*/ 2045071 h 2659516"/>
                  <a:gd name="connsiteX411" fmla="*/ 1685208 w 3543300"/>
                  <a:gd name="connsiteY411" fmla="*/ 2033811 h 2659516"/>
                  <a:gd name="connsiteX412" fmla="*/ 1672283 w 3543300"/>
                  <a:gd name="connsiteY412" fmla="*/ 2028450 h 2659516"/>
                  <a:gd name="connsiteX413" fmla="*/ 1657741 w 3543300"/>
                  <a:gd name="connsiteY413" fmla="*/ 2027377 h 2659516"/>
                  <a:gd name="connsiteX414" fmla="*/ 1642661 w 3543300"/>
                  <a:gd name="connsiteY414" fmla="*/ 2005931 h 2659516"/>
                  <a:gd name="connsiteX415" fmla="*/ 1663665 w 3543300"/>
                  <a:gd name="connsiteY415" fmla="*/ 1990382 h 2659516"/>
                  <a:gd name="connsiteX416" fmla="*/ 1671744 w 3543300"/>
                  <a:gd name="connsiteY416" fmla="*/ 1977514 h 2659516"/>
                  <a:gd name="connsiteX417" fmla="*/ 1657202 w 3543300"/>
                  <a:gd name="connsiteY417" fmla="*/ 1956604 h 2659516"/>
                  <a:gd name="connsiteX418" fmla="*/ 1630274 w 3543300"/>
                  <a:gd name="connsiteY418" fmla="*/ 1946953 h 2659516"/>
                  <a:gd name="connsiteX419" fmla="*/ 1618963 w 3543300"/>
                  <a:gd name="connsiteY419" fmla="*/ 1928723 h 2659516"/>
                  <a:gd name="connsiteX420" fmla="*/ 1617348 w 3543300"/>
                  <a:gd name="connsiteY420" fmla="*/ 1904596 h 2659516"/>
                  <a:gd name="connsiteX421" fmla="*/ 1606038 w 3543300"/>
                  <a:gd name="connsiteY421" fmla="*/ 1881004 h 2659516"/>
                  <a:gd name="connsiteX422" fmla="*/ 1592573 w 3543300"/>
                  <a:gd name="connsiteY422" fmla="*/ 1858485 h 2659516"/>
                  <a:gd name="connsiteX423" fmla="*/ 1589342 w 3543300"/>
                  <a:gd name="connsiteY423" fmla="*/ 1839183 h 2659516"/>
                  <a:gd name="connsiteX424" fmla="*/ 1581802 w 3543300"/>
                  <a:gd name="connsiteY424" fmla="*/ 1818273 h 2659516"/>
                  <a:gd name="connsiteX425" fmla="*/ 1508555 w 3543300"/>
                  <a:gd name="connsiteY425" fmla="*/ 1767874 h 2659516"/>
                  <a:gd name="connsiteX426" fmla="*/ 1457390 w 3543300"/>
                  <a:gd name="connsiteY426" fmla="*/ 1735704 h 2659516"/>
                  <a:gd name="connsiteX427" fmla="*/ 1428307 w 3543300"/>
                  <a:gd name="connsiteY427" fmla="*/ 1674581 h 2659516"/>
                  <a:gd name="connsiteX428" fmla="*/ 1392222 w 3543300"/>
                  <a:gd name="connsiteY428" fmla="*/ 1639194 h 2659516"/>
                  <a:gd name="connsiteX429" fmla="*/ 1363139 w 3543300"/>
                  <a:gd name="connsiteY429" fmla="*/ 1552871 h 2659516"/>
                  <a:gd name="connsiteX430" fmla="*/ 1358831 w 3543300"/>
                  <a:gd name="connsiteY430" fmla="*/ 1479953 h 2659516"/>
                  <a:gd name="connsiteX431" fmla="*/ 1340519 w 3543300"/>
                  <a:gd name="connsiteY431" fmla="*/ 1417758 h 2659516"/>
                  <a:gd name="connsiteX432" fmla="*/ 1363678 w 3543300"/>
                  <a:gd name="connsiteY432" fmla="*/ 1387196 h 2659516"/>
                  <a:gd name="connsiteX433" fmla="*/ 1371218 w 3543300"/>
                  <a:gd name="connsiteY433" fmla="*/ 1264414 h 2659516"/>
                  <a:gd name="connsiteX434" fmla="*/ 1337826 w 3543300"/>
                  <a:gd name="connsiteY434" fmla="*/ 1190424 h 2659516"/>
                  <a:gd name="connsiteX435" fmla="*/ 1308204 w 3543300"/>
                  <a:gd name="connsiteY435" fmla="*/ 1152356 h 2659516"/>
                  <a:gd name="connsiteX436" fmla="*/ 1250038 w 3543300"/>
                  <a:gd name="connsiteY436" fmla="*/ 1115361 h 2659516"/>
                  <a:gd name="connsiteX437" fmla="*/ 1250038 w 3543300"/>
                  <a:gd name="connsiteY437" fmla="*/ 1051021 h 2659516"/>
                  <a:gd name="connsiteX438" fmla="*/ 1224186 w 3543300"/>
                  <a:gd name="connsiteY438" fmla="*/ 1005447 h 2659516"/>
                  <a:gd name="connsiteX439" fmla="*/ 1182177 w 3543300"/>
                  <a:gd name="connsiteY439" fmla="*/ 963626 h 2659516"/>
                  <a:gd name="connsiteX440" fmla="*/ 1162789 w 3543300"/>
                  <a:gd name="connsiteY440" fmla="*/ 879984 h 2659516"/>
                  <a:gd name="connsiteX441" fmla="*/ 1099775 w 3543300"/>
                  <a:gd name="connsiteY441" fmla="*/ 901431 h 2659516"/>
                  <a:gd name="connsiteX442" fmla="*/ 1079309 w 3543300"/>
                  <a:gd name="connsiteY442" fmla="*/ 878912 h 2659516"/>
                  <a:gd name="connsiteX443" fmla="*/ 1067460 w 3543300"/>
                  <a:gd name="connsiteY443" fmla="*/ 836555 h 2659516"/>
                  <a:gd name="connsiteX444" fmla="*/ 1025990 w 3543300"/>
                  <a:gd name="connsiteY444" fmla="*/ 780257 h 2659516"/>
                  <a:gd name="connsiteX445" fmla="*/ 962976 w 3543300"/>
                  <a:gd name="connsiteY445" fmla="*/ 677314 h 2659516"/>
                  <a:gd name="connsiteX446" fmla="*/ 912889 w 3543300"/>
                  <a:gd name="connsiteY446" fmla="*/ 630667 h 2659516"/>
                  <a:gd name="connsiteX447" fmla="*/ 805712 w 3543300"/>
                  <a:gd name="connsiteY447" fmla="*/ 587238 h 2659516"/>
                  <a:gd name="connsiteX448" fmla="*/ 754008 w 3543300"/>
                  <a:gd name="connsiteY448" fmla="*/ 582412 h 2659516"/>
                  <a:gd name="connsiteX449" fmla="*/ 709306 w 3543300"/>
                  <a:gd name="connsiteY449" fmla="*/ 571689 h 2659516"/>
                  <a:gd name="connsiteX450" fmla="*/ 684532 w 3543300"/>
                  <a:gd name="connsiteY450" fmla="*/ 537911 h 2659516"/>
                  <a:gd name="connsiteX451" fmla="*/ 644677 w 3543300"/>
                  <a:gd name="connsiteY451" fmla="*/ 542736 h 2659516"/>
                  <a:gd name="connsiteX452" fmla="*/ 652756 w 3543300"/>
                  <a:gd name="connsiteY452" fmla="*/ 568472 h 2659516"/>
                  <a:gd name="connsiteX453" fmla="*/ 667297 w 3543300"/>
                  <a:gd name="connsiteY453" fmla="*/ 592599 h 2659516"/>
                  <a:gd name="connsiteX454" fmla="*/ 628520 w 3543300"/>
                  <a:gd name="connsiteY454" fmla="*/ 594208 h 2659516"/>
                  <a:gd name="connsiteX455" fmla="*/ 605900 w 3543300"/>
                  <a:gd name="connsiteY455" fmla="*/ 607076 h 2659516"/>
                  <a:gd name="connsiteX456" fmla="*/ 535885 w 3543300"/>
                  <a:gd name="connsiteY456" fmla="*/ 632812 h 2659516"/>
                  <a:gd name="connsiteX457" fmla="*/ 494414 w 3543300"/>
                  <a:gd name="connsiteY457" fmla="*/ 590455 h 2659516"/>
                  <a:gd name="connsiteX458" fmla="*/ 445404 w 3543300"/>
                  <a:gd name="connsiteY458" fmla="*/ 626378 h 2659516"/>
                  <a:gd name="connsiteX459" fmla="*/ 492260 w 3543300"/>
                  <a:gd name="connsiteY459" fmla="*/ 637101 h 2659516"/>
                  <a:gd name="connsiteX460" fmla="*/ 471255 w 3543300"/>
                  <a:gd name="connsiteY460" fmla="*/ 664982 h 2659516"/>
                  <a:gd name="connsiteX461" fmla="*/ 436248 w 3543300"/>
                  <a:gd name="connsiteY461" fmla="*/ 701977 h 2659516"/>
                  <a:gd name="connsiteX462" fmla="*/ 402317 w 3543300"/>
                  <a:gd name="connsiteY462" fmla="*/ 723960 h 2659516"/>
                  <a:gd name="connsiteX463" fmla="*/ 373234 w 3543300"/>
                  <a:gd name="connsiteY463" fmla="*/ 753449 h 2659516"/>
                  <a:gd name="connsiteX464" fmla="*/ 334457 w 3543300"/>
                  <a:gd name="connsiteY464" fmla="*/ 783474 h 2659516"/>
                  <a:gd name="connsiteX465" fmla="*/ 303219 w 3543300"/>
                  <a:gd name="connsiteY465" fmla="*/ 823687 h 2659516"/>
                  <a:gd name="connsiteX466" fmla="*/ 254747 w 3543300"/>
                  <a:gd name="connsiteY466" fmla="*/ 839772 h 2659516"/>
                  <a:gd name="connsiteX467" fmla="*/ 216508 w 3543300"/>
                  <a:gd name="connsiteY467" fmla="*/ 866044 h 2659516"/>
                  <a:gd name="connsiteX468" fmla="*/ 167498 w 3543300"/>
                  <a:gd name="connsiteY468" fmla="*/ 894461 h 2659516"/>
                  <a:gd name="connsiteX469" fmla="*/ 50088 w 3543300"/>
                  <a:gd name="connsiteY469" fmla="*/ 954511 h 2659516"/>
                  <a:gd name="connsiteX470" fmla="*/ 0 w 3543300"/>
                  <a:gd name="connsiteY470" fmla="*/ 971668 h 2659516"/>
                  <a:gd name="connsiteX471" fmla="*/ 0 w 3543300"/>
                  <a:gd name="connsiteY471" fmla="*/ 946469 h 2659516"/>
                  <a:gd name="connsiteX472" fmla="*/ 69477 w 3543300"/>
                  <a:gd name="connsiteY472" fmla="*/ 930384 h 2659516"/>
                  <a:gd name="connsiteX473" fmla="*/ 135183 w 3543300"/>
                  <a:gd name="connsiteY473" fmla="*/ 866044 h 2659516"/>
                  <a:gd name="connsiteX474" fmla="*/ 210045 w 3543300"/>
                  <a:gd name="connsiteY474" fmla="*/ 823687 h 2659516"/>
                  <a:gd name="connsiteX475" fmla="*/ 285446 w 3543300"/>
                  <a:gd name="connsiteY475" fmla="*/ 772751 h 2659516"/>
                  <a:gd name="connsiteX476" fmla="*/ 322608 w 3543300"/>
                  <a:gd name="connsiteY476" fmla="*/ 738973 h 2659516"/>
                  <a:gd name="connsiteX477" fmla="*/ 342535 w 3543300"/>
                  <a:gd name="connsiteY477" fmla="*/ 705194 h 2659516"/>
                  <a:gd name="connsiteX478" fmla="*/ 343613 w 3543300"/>
                  <a:gd name="connsiteY478" fmla="*/ 680531 h 2659516"/>
                  <a:gd name="connsiteX479" fmla="*/ 316684 w 3543300"/>
                  <a:gd name="connsiteY479" fmla="*/ 661765 h 2659516"/>
                  <a:gd name="connsiteX480" fmla="*/ 285985 w 3543300"/>
                  <a:gd name="connsiteY480" fmla="*/ 675705 h 2659516"/>
                  <a:gd name="connsiteX481" fmla="*/ 250439 w 3543300"/>
                  <a:gd name="connsiteY481" fmla="*/ 685356 h 2659516"/>
                  <a:gd name="connsiteX482" fmla="*/ 219740 w 3543300"/>
                  <a:gd name="connsiteY482" fmla="*/ 656939 h 2659516"/>
                  <a:gd name="connsiteX483" fmla="*/ 235897 w 3543300"/>
                  <a:gd name="connsiteY483" fmla="*/ 621552 h 2659516"/>
                  <a:gd name="connsiteX484" fmla="*/ 220817 w 3543300"/>
                  <a:gd name="connsiteY484" fmla="*/ 590991 h 2659516"/>
                  <a:gd name="connsiteX485" fmla="*/ 178808 w 3543300"/>
                  <a:gd name="connsiteY485" fmla="*/ 603323 h 2659516"/>
                  <a:gd name="connsiteX486" fmla="*/ 148647 w 3543300"/>
                  <a:gd name="connsiteY486" fmla="*/ 594208 h 2659516"/>
                  <a:gd name="connsiteX487" fmla="*/ 122257 w 3543300"/>
                  <a:gd name="connsiteY487" fmla="*/ 595280 h 2659516"/>
                  <a:gd name="connsiteX488" fmla="*/ 112563 w 3543300"/>
                  <a:gd name="connsiteY488" fmla="*/ 614582 h 2659516"/>
                  <a:gd name="connsiteX489" fmla="*/ 85095 w 3543300"/>
                  <a:gd name="connsiteY489" fmla="*/ 609757 h 2659516"/>
                  <a:gd name="connsiteX490" fmla="*/ 78632 w 3543300"/>
                  <a:gd name="connsiteY490" fmla="*/ 575978 h 2659516"/>
                  <a:gd name="connsiteX491" fmla="*/ 127104 w 3543300"/>
                  <a:gd name="connsiteY491" fmla="*/ 565255 h 2659516"/>
                  <a:gd name="connsiteX492" fmla="*/ 119026 w 3543300"/>
                  <a:gd name="connsiteY492" fmla="*/ 516464 h 2659516"/>
                  <a:gd name="connsiteX493" fmla="*/ 86711 w 3543300"/>
                  <a:gd name="connsiteY493" fmla="*/ 494481 h 2659516"/>
                  <a:gd name="connsiteX494" fmla="*/ 107716 w 3543300"/>
                  <a:gd name="connsiteY494" fmla="*/ 462311 h 2659516"/>
                  <a:gd name="connsiteX495" fmla="*/ 147032 w 3543300"/>
                  <a:gd name="connsiteY495" fmla="*/ 381350 h 2659516"/>
                  <a:gd name="connsiteX496" fmla="*/ 185809 w 3543300"/>
                  <a:gd name="connsiteY496" fmla="*/ 392610 h 2659516"/>
                  <a:gd name="connsiteX497" fmla="*/ 203044 w 3543300"/>
                  <a:gd name="connsiteY497" fmla="*/ 356151 h 2659516"/>
                  <a:gd name="connsiteX498" fmla="*/ 261749 w 3543300"/>
                  <a:gd name="connsiteY498" fmla="*/ 341138 h 2659516"/>
                  <a:gd name="connsiteX499" fmla="*/ 248823 w 3543300"/>
                  <a:gd name="connsiteY499" fmla="*/ 299853 h 2659516"/>
                  <a:gd name="connsiteX500" fmla="*/ 215970 w 3543300"/>
                  <a:gd name="connsiteY500" fmla="*/ 289666 h 2659516"/>
                  <a:gd name="connsiteX501" fmla="*/ 194965 w 3543300"/>
                  <a:gd name="connsiteY501" fmla="*/ 306287 h 2659516"/>
                  <a:gd name="connsiteX502" fmla="*/ 151340 w 3543300"/>
                  <a:gd name="connsiteY502" fmla="*/ 297709 h 2659516"/>
                  <a:gd name="connsiteX503" fmla="*/ 103407 w 3543300"/>
                  <a:gd name="connsiteY503" fmla="*/ 298245 h 2659516"/>
                  <a:gd name="connsiteX504" fmla="*/ 77555 w 3543300"/>
                  <a:gd name="connsiteY504" fmla="*/ 251598 h 2659516"/>
                  <a:gd name="connsiteX505" fmla="*/ 43625 w 3543300"/>
                  <a:gd name="connsiteY505" fmla="*/ 216212 h 2659516"/>
                  <a:gd name="connsiteX506" fmla="*/ 67861 w 3543300"/>
                  <a:gd name="connsiteY506" fmla="*/ 186722 h 2659516"/>
                  <a:gd name="connsiteX507" fmla="*/ 93174 w 3543300"/>
                  <a:gd name="connsiteY507" fmla="*/ 164740 h 2659516"/>
                  <a:gd name="connsiteX508" fmla="*/ 103407 w 3543300"/>
                  <a:gd name="connsiteY508" fmla="*/ 147046 h 2659516"/>
                  <a:gd name="connsiteX509" fmla="*/ 168036 w 3543300"/>
                  <a:gd name="connsiteY509" fmla="*/ 132570 h 2659516"/>
                  <a:gd name="connsiteX510" fmla="*/ 174499 w 3543300"/>
                  <a:gd name="connsiteY510" fmla="*/ 165812 h 2659516"/>
                  <a:gd name="connsiteX511" fmla="*/ 206814 w 3543300"/>
                  <a:gd name="connsiteY511" fmla="*/ 180825 h 2659516"/>
                  <a:gd name="connsiteX512" fmla="*/ 248823 w 3543300"/>
                  <a:gd name="connsiteY512" fmla="*/ 159914 h 2659516"/>
                  <a:gd name="connsiteX513" fmla="*/ 115654 w 3543300"/>
                  <a:gd name="connsiteY513" fmla="*/ 33528 h 2659516"/>
                  <a:gd name="connsiteX514" fmla="*/ 97631 w 3543300"/>
                  <a:gd name="connsiteY514" fmla="*/ 7334 h 2659516"/>
                  <a:gd name="connsiteX0" fmla="*/ 97631 w 3543300"/>
                  <a:gd name="connsiteY0" fmla="*/ 1173 h 2653355"/>
                  <a:gd name="connsiteX1" fmla="*/ 3181349 w 3543300"/>
                  <a:gd name="connsiteY1" fmla="*/ 0 h 2653355"/>
                  <a:gd name="connsiteX2" fmla="*/ 3199149 w 3543300"/>
                  <a:gd name="connsiteY2" fmla="*/ 28291 h 2653355"/>
                  <a:gd name="connsiteX3" fmla="*/ 3222847 w 3543300"/>
                  <a:gd name="connsiteY3" fmla="*/ 37941 h 2653355"/>
                  <a:gd name="connsiteX4" fmla="*/ 3226617 w 3543300"/>
                  <a:gd name="connsiteY4" fmla="*/ 59924 h 2653355"/>
                  <a:gd name="connsiteX5" fmla="*/ 3255700 w 3543300"/>
                  <a:gd name="connsiteY5" fmla="*/ 59924 h 2653355"/>
                  <a:gd name="connsiteX6" fmla="*/ 3276166 w 3543300"/>
                  <a:gd name="connsiteY6" fmla="*/ 79762 h 2653355"/>
                  <a:gd name="connsiteX7" fmla="*/ 3278320 w 3543300"/>
                  <a:gd name="connsiteY7" fmla="*/ 108715 h 2653355"/>
                  <a:gd name="connsiteX8" fmla="*/ 3255161 w 3543300"/>
                  <a:gd name="connsiteY8" fmla="*/ 129626 h 2653355"/>
                  <a:gd name="connsiteX9" fmla="*/ 3247621 w 3543300"/>
                  <a:gd name="connsiteY9" fmla="*/ 175736 h 2653355"/>
                  <a:gd name="connsiteX10" fmla="*/ 3220154 w 3543300"/>
                  <a:gd name="connsiteY10" fmla="*/ 185387 h 2653355"/>
                  <a:gd name="connsiteX11" fmla="*/ 3209921 w 3543300"/>
                  <a:gd name="connsiteY11" fmla="*/ 211123 h 2653355"/>
                  <a:gd name="connsiteX12" fmla="*/ 3190532 w 3543300"/>
                  <a:gd name="connsiteY12" fmla="*/ 213268 h 2653355"/>
                  <a:gd name="connsiteX13" fmla="*/ 3158756 w 3543300"/>
                  <a:gd name="connsiteY13" fmla="*/ 195038 h 2653355"/>
                  <a:gd name="connsiteX14" fmla="*/ 3137213 w 3543300"/>
                  <a:gd name="connsiteY14" fmla="*/ 188604 h 2653355"/>
                  <a:gd name="connsiteX15" fmla="*/ 3140983 w 3543300"/>
                  <a:gd name="connsiteY15" fmla="*/ 163404 h 2653355"/>
                  <a:gd name="connsiteX16" fmla="*/ 3117824 w 3543300"/>
                  <a:gd name="connsiteY16" fmla="*/ 129090 h 2653355"/>
                  <a:gd name="connsiteX17" fmla="*/ 3102205 w 3543300"/>
                  <a:gd name="connsiteY17" fmla="*/ 145175 h 2653355"/>
                  <a:gd name="connsiteX18" fmla="*/ 3098974 w 3543300"/>
                  <a:gd name="connsiteY18" fmla="*/ 170910 h 2653355"/>
                  <a:gd name="connsiteX19" fmla="*/ 3111361 w 3543300"/>
                  <a:gd name="connsiteY19" fmla="*/ 204689 h 2653355"/>
                  <a:gd name="connsiteX20" fmla="*/ 3166834 w 3543300"/>
                  <a:gd name="connsiteY20" fmla="*/ 240076 h 2653355"/>
                  <a:gd name="connsiteX21" fmla="*/ 3189455 w 3543300"/>
                  <a:gd name="connsiteY21" fmla="*/ 303343 h 2653355"/>
                  <a:gd name="connsiteX22" fmla="*/ 3193763 w 3543300"/>
                  <a:gd name="connsiteY22" fmla="*/ 328543 h 2653355"/>
                  <a:gd name="connsiteX23" fmla="*/ 3179222 w 3543300"/>
                  <a:gd name="connsiteY23" fmla="*/ 338194 h 2653355"/>
                  <a:gd name="connsiteX24" fmla="*/ 3178145 w 3543300"/>
                  <a:gd name="connsiteY24" fmla="*/ 369292 h 2653355"/>
                  <a:gd name="connsiteX25" fmla="*/ 3188916 w 3543300"/>
                  <a:gd name="connsiteY25" fmla="*/ 384840 h 2653355"/>
                  <a:gd name="connsiteX26" fmla="*/ 3178145 w 3543300"/>
                  <a:gd name="connsiteY26" fmla="*/ 392883 h 2653355"/>
                  <a:gd name="connsiteX27" fmla="*/ 3158217 w 3543300"/>
                  <a:gd name="connsiteY27" fmla="*/ 388057 h 2653355"/>
                  <a:gd name="connsiteX28" fmla="*/ 3119978 w 3543300"/>
                  <a:gd name="connsiteY28" fmla="*/ 359641 h 2653355"/>
                  <a:gd name="connsiteX29" fmla="*/ 3107052 w 3543300"/>
                  <a:gd name="connsiteY29" fmla="*/ 370900 h 2653355"/>
                  <a:gd name="connsiteX30" fmla="*/ 3136136 w 3543300"/>
                  <a:gd name="connsiteY30" fmla="*/ 413793 h 2653355"/>
                  <a:gd name="connsiteX31" fmla="*/ 3122671 w 3543300"/>
                  <a:gd name="connsiteY31" fmla="*/ 433631 h 2653355"/>
                  <a:gd name="connsiteX32" fmla="*/ 3092511 w 3543300"/>
                  <a:gd name="connsiteY32" fmla="*/ 418619 h 2653355"/>
                  <a:gd name="connsiteX33" fmla="*/ 3066659 w 3543300"/>
                  <a:gd name="connsiteY33" fmla="*/ 417546 h 2653355"/>
                  <a:gd name="connsiteX34" fmla="*/ 3021419 w 3543300"/>
                  <a:gd name="connsiteY34" fmla="*/ 382160 h 2653355"/>
                  <a:gd name="connsiteX35" fmla="*/ 2977255 w 3543300"/>
                  <a:gd name="connsiteY35" fmla="*/ 378406 h 2653355"/>
                  <a:gd name="connsiteX36" fmla="*/ 2949788 w 3543300"/>
                  <a:gd name="connsiteY36" fmla="*/ 337122 h 2653355"/>
                  <a:gd name="connsiteX37" fmla="*/ 2904547 w 3543300"/>
                  <a:gd name="connsiteY37" fmla="*/ 319428 h 2653355"/>
                  <a:gd name="connsiteX38" fmla="*/ 2900239 w 3543300"/>
                  <a:gd name="connsiteY38" fmla="*/ 273854 h 2653355"/>
                  <a:gd name="connsiteX39" fmla="*/ 2822145 w 3543300"/>
                  <a:gd name="connsiteY39" fmla="*/ 298518 h 2653355"/>
                  <a:gd name="connsiteX40" fmla="*/ 2788215 w 3543300"/>
                  <a:gd name="connsiteY40" fmla="*/ 288867 h 2653355"/>
                  <a:gd name="connsiteX41" fmla="*/ 2754823 w 3543300"/>
                  <a:gd name="connsiteY41" fmla="*/ 244901 h 2653355"/>
                  <a:gd name="connsiteX42" fmla="*/ 2783906 w 3543300"/>
                  <a:gd name="connsiteY42" fmla="*/ 216484 h 2653355"/>
                  <a:gd name="connsiteX43" fmla="*/ 2819452 w 3543300"/>
                  <a:gd name="connsiteY43" fmla="*/ 209514 h 2653355"/>
                  <a:gd name="connsiteX44" fmla="*/ 2860923 w 3543300"/>
                  <a:gd name="connsiteY44" fmla="*/ 219701 h 2653355"/>
                  <a:gd name="connsiteX45" fmla="*/ 2888929 w 3543300"/>
                  <a:gd name="connsiteY45" fmla="*/ 203617 h 2653355"/>
                  <a:gd name="connsiteX46" fmla="*/ 2881927 w 3543300"/>
                  <a:gd name="connsiteY46" fmla="*/ 166085 h 2653355"/>
                  <a:gd name="connsiteX47" fmla="*/ 2903470 w 3543300"/>
                  <a:gd name="connsiteY47" fmla="*/ 143566 h 2653355"/>
                  <a:gd name="connsiteX48" fmla="*/ 2894853 w 3543300"/>
                  <a:gd name="connsiteY48" fmla="*/ 117830 h 2653355"/>
                  <a:gd name="connsiteX49" fmla="*/ 2936862 w 3543300"/>
                  <a:gd name="connsiteY49" fmla="*/ 87805 h 2653355"/>
                  <a:gd name="connsiteX50" fmla="*/ 2930938 w 3543300"/>
                  <a:gd name="connsiteY50" fmla="*/ 33116 h 2653355"/>
                  <a:gd name="connsiteX51" fmla="*/ 2914780 w 3543300"/>
                  <a:gd name="connsiteY51" fmla="*/ 2555 h 2653355"/>
                  <a:gd name="connsiteX52" fmla="*/ 2665419 w 3543300"/>
                  <a:gd name="connsiteY52" fmla="*/ 35797 h 2653355"/>
                  <a:gd name="connsiteX53" fmla="*/ 2655725 w 3543300"/>
                  <a:gd name="connsiteY53" fmla="*/ 87805 h 2653355"/>
                  <a:gd name="connsiteX54" fmla="*/ 2634720 w 3543300"/>
                  <a:gd name="connsiteY54" fmla="*/ 96920 h 2653355"/>
                  <a:gd name="connsiteX55" fmla="*/ 2630412 w 3543300"/>
                  <a:gd name="connsiteY55" fmla="*/ 121047 h 2653355"/>
                  <a:gd name="connsiteX56" fmla="*/ 2614254 w 3543300"/>
                  <a:gd name="connsiteY56" fmla="*/ 134451 h 2653355"/>
                  <a:gd name="connsiteX57" fmla="*/ 2612100 w 3543300"/>
                  <a:gd name="connsiteY57" fmla="*/ 169302 h 2653355"/>
                  <a:gd name="connsiteX58" fmla="*/ 2586787 w 3543300"/>
                  <a:gd name="connsiteY58" fmla="*/ 164476 h 2653355"/>
                  <a:gd name="connsiteX59" fmla="*/ 2572245 w 3543300"/>
                  <a:gd name="connsiteY59" fmla="*/ 182706 h 2653355"/>
                  <a:gd name="connsiteX60" fmla="*/ 2661110 w 3543300"/>
                  <a:gd name="connsiteY60" fmla="*/ 251871 h 2653355"/>
                  <a:gd name="connsiteX61" fmla="*/ 2694502 w 3543300"/>
                  <a:gd name="connsiteY61" fmla="*/ 287258 h 2653355"/>
                  <a:gd name="connsiteX62" fmla="*/ 2675113 w 3543300"/>
                  <a:gd name="connsiteY62" fmla="*/ 330152 h 2653355"/>
                  <a:gd name="connsiteX63" fmla="*/ 2641183 w 3543300"/>
                  <a:gd name="connsiteY63" fmla="*/ 318892 h 2653355"/>
                  <a:gd name="connsiteX64" fmla="*/ 2605637 w 3543300"/>
                  <a:gd name="connsiteY64" fmla="*/ 286722 h 2653355"/>
                  <a:gd name="connsiteX65" fmla="*/ 2586787 w 3543300"/>
                  <a:gd name="connsiteY65" fmla="*/ 322645 h 2653355"/>
                  <a:gd name="connsiteX66" fmla="*/ 2548009 w 3543300"/>
                  <a:gd name="connsiteY66" fmla="*/ 345164 h 2653355"/>
                  <a:gd name="connsiteX67" fmla="*/ 2520542 w 3543300"/>
                  <a:gd name="connsiteY67" fmla="*/ 319428 h 2653355"/>
                  <a:gd name="connsiteX68" fmla="*/ 2486073 w 3543300"/>
                  <a:gd name="connsiteY68" fmla="*/ 314067 h 2653355"/>
                  <a:gd name="connsiteX69" fmla="*/ 2505462 w 3543300"/>
                  <a:gd name="connsiteY69" fmla="*/ 280288 h 2653355"/>
                  <a:gd name="connsiteX70" fmla="*/ 2510309 w 3543300"/>
                  <a:gd name="connsiteY70" fmla="*/ 249727 h 2653355"/>
                  <a:gd name="connsiteX71" fmla="*/ 2500614 w 3543300"/>
                  <a:gd name="connsiteY71" fmla="*/ 234178 h 2653355"/>
                  <a:gd name="connsiteX72" fmla="*/ 2453758 w 3543300"/>
                  <a:gd name="connsiteY72" fmla="*/ 287258 h 2653355"/>
                  <a:gd name="connsiteX73" fmla="*/ 2411749 w 3543300"/>
                  <a:gd name="connsiteY73" fmla="*/ 285650 h 2653355"/>
                  <a:gd name="connsiteX74" fmla="*/ 2393976 w 3543300"/>
                  <a:gd name="connsiteY74" fmla="*/ 336585 h 2653355"/>
                  <a:gd name="connsiteX75" fmla="*/ 2358430 w 3543300"/>
                  <a:gd name="connsiteY75" fmla="*/ 380551 h 2653355"/>
                  <a:gd name="connsiteX76" fmla="*/ 2320191 w 3543300"/>
                  <a:gd name="connsiteY76" fmla="*/ 423980 h 2653355"/>
                  <a:gd name="connsiteX77" fmla="*/ 2288954 w 3543300"/>
                  <a:gd name="connsiteY77" fmla="*/ 459367 h 2653355"/>
                  <a:gd name="connsiteX78" fmla="*/ 2266333 w 3543300"/>
                  <a:gd name="connsiteY78" fmla="*/ 499580 h 2653355"/>
                  <a:gd name="connsiteX79" fmla="*/ 2258793 w 3543300"/>
                  <a:gd name="connsiteY79" fmla="*/ 548907 h 2653355"/>
                  <a:gd name="connsiteX80" fmla="*/ 2259870 w 3543300"/>
                  <a:gd name="connsiteY80" fmla="*/ 613783 h 2653355"/>
                  <a:gd name="connsiteX81" fmla="*/ 2306727 w 3543300"/>
                  <a:gd name="connsiteY81" fmla="*/ 627723 h 2653355"/>
                  <a:gd name="connsiteX82" fmla="*/ 2316960 w 3543300"/>
                  <a:gd name="connsiteY82" fmla="*/ 674906 h 2653355"/>
                  <a:gd name="connsiteX83" fmla="*/ 2340657 w 3543300"/>
                  <a:gd name="connsiteY83" fmla="*/ 712973 h 2653355"/>
                  <a:gd name="connsiteX84" fmla="*/ 2381050 w 3543300"/>
                  <a:gd name="connsiteY84" fmla="*/ 708148 h 2653355"/>
                  <a:gd name="connsiteX85" fmla="*/ 2426829 w 3543300"/>
                  <a:gd name="connsiteY85" fmla="*/ 732275 h 2653355"/>
                  <a:gd name="connsiteX86" fmla="*/ 2480148 w 3543300"/>
                  <a:gd name="connsiteY86" fmla="*/ 774096 h 2653355"/>
                  <a:gd name="connsiteX87" fmla="*/ 2535083 w 3543300"/>
                  <a:gd name="connsiteY87" fmla="*/ 795543 h 2653355"/>
                  <a:gd name="connsiteX88" fmla="*/ 2570091 w 3543300"/>
                  <a:gd name="connsiteY88" fmla="*/ 820743 h 2653355"/>
                  <a:gd name="connsiteX89" fmla="*/ 2633643 w 3543300"/>
                  <a:gd name="connsiteY89" fmla="*/ 819134 h 2653355"/>
                  <a:gd name="connsiteX90" fmla="*/ 2636874 w 3543300"/>
                  <a:gd name="connsiteY90" fmla="*/ 857738 h 2653355"/>
                  <a:gd name="connsiteX91" fmla="*/ 2632027 w 3543300"/>
                  <a:gd name="connsiteY91" fmla="*/ 904384 h 2653355"/>
                  <a:gd name="connsiteX92" fmla="*/ 2664342 w 3543300"/>
                  <a:gd name="connsiteY92" fmla="*/ 975158 h 2653355"/>
                  <a:gd name="connsiteX93" fmla="*/ 2706351 w 3543300"/>
                  <a:gd name="connsiteY93" fmla="*/ 1020732 h 2653355"/>
                  <a:gd name="connsiteX94" fmla="*/ 2725740 w 3543300"/>
                  <a:gd name="connsiteY94" fmla="*/ 1005720 h 2653355"/>
                  <a:gd name="connsiteX95" fmla="*/ 2751591 w 3543300"/>
                  <a:gd name="connsiteY95" fmla="*/ 975158 h 2653355"/>
                  <a:gd name="connsiteX96" fmla="*/ 2737050 w 3543300"/>
                  <a:gd name="connsiteY96" fmla="*/ 893661 h 2653355"/>
                  <a:gd name="connsiteX97" fmla="*/ 2716045 w 3543300"/>
                  <a:gd name="connsiteY97" fmla="*/ 861491 h 2653355"/>
                  <a:gd name="connsiteX98" fmla="*/ 2723585 w 3543300"/>
                  <a:gd name="connsiteY98" fmla="*/ 827713 h 2653355"/>
                  <a:gd name="connsiteX99" fmla="*/ 2755900 w 3543300"/>
                  <a:gd name="connsiteY99" fmla="*/ 822887 h 2653355"/>
                  <a:gd name="connsiteX100" fmla="*/ 2795216 w 3543300"/>
                  <a:gd name="connsiteY100" fmla="*/ 795007 h 2653355"/>
                  <a:gd name="connsiteX101" fmla="*/ 2804911 w 3543300"/>
                  <a:gd name="connsiteY101" fmla="*/ 735492 h 2653355"/>
                  <a:gd name="connsiteX102" fmla="*/ 2806526 w 3543300"/>
                  <a:gd name="connsiteY102" fmla="*/ 689382 h 2653355"/>
                  <a:gd name="connsiteX103" fmla="*/ 2776905 w 3543300"/>
                  <a:gd name="connsiteY103" fmla="*/ 652387 h 2653355"/>
                  <a:gd name="connsiteX104" fmla="*/ 2754284 w 3543300"/>
                  <a:gd name="connsiteY104" fmla="*/ 639519 h 2653355"/>
                  <a:gd name="connsiteX105" fmla="*/ 2744590 w 3543300"/>
                  <a:gd name="connsiteY105" fmla="*/ 608421 h 2653355"/>
                  <a:gd name="connsiteX106" fmla="*/ 2762902 w 3543300"/>
                  <a:gd name="connsiteY106" fmla="*/ 584830 h 2653355"/>
                  <a:gd name="connsiteX107" fmla="*/ 2774212 w 3543300"/>
                  <a:gd name="connsiteY107" fmla="*/ 562311 h 2653355"/>
                  <a:gd name="connsiteX108" fmla="*/ 2773673 w 3543300"/>
                  <a:gd name="connsiteY108" fmla="*/ 529605 h 2653355"/>
                  <a:gd name="connsiteX109" fmla="*/ 2746744 w 3543300"/>
                  <a:gd name="connsiteY109" fmla="*/ 513520 h 2653355"/>
                  <a:gd name="connsiteX110" fmla="*/ 2741358 w 3543300"/>
                  <a:gd name="connsiteY110" fmla="*/ 497971 h 2653355"/>
                  <a:gd name="connsiteX111" fmla="*/ 2767210 w 3543300"/>
                  <a:gd name="connsiteY111" fmla="*/ 482959 h 2653355"/>
                  <a:gd name="connsiteX112" fmla="*/ 2767749 w 3543300"/>
                  <a:gd name="connsiteY112" fmla="*/ 457223 h 2653355"/>
                  <a:gd name="connsiteX113" fmla="*/ 2780136 w 3543300"/>
                  <a:gd name="connsiteY113" fmla="*/ 433631 h 2653355"/>
                  <a:gd name="connsiteX114" fmla="*/ 2786599 w 3543300"/>
                  <a:gd name="connsiteY114" fmla="*/ 412721 h 2653355"/>
                  <a:gd name="connsiteX115" fmla="*/ 2824299 w 3543300"/>
                  <a:gd name="connsiteY115" fmla="*/ 409504 h 2653355"/>
                  <a:gd name="connsiteX116" fmla="*/ 2843688 w 3543300"/>
                  <a:gd name="connsiteY116" fmla="*/ 401461 h 2653355"/>
                  <a:gd name="connsiteX117" fmla="*/ 2867386 w 3543300"/>
                  <a:gd name="connsiteY117" fmla="*/ 412185 h 2653355"/>
                  <a:gd name="connsiteX118" fmla="*/ 2890006 w 3543300"/>
                  <a:gd name="connsiteY118" fmla="*/ 388057 h 2653355"/>
                  <a:gd name="connsiteX119" fmla="*/ 2917473 w 3543300"/>
                  <a:gd name="connsiteY119" fmla="*/ 402534 h 2653355"/>
                  <a:gd name="connsiteX120" fmla="*/ 2940093 w 3543300"/>
                  <a:gd name="connsiteY120" fmla="*/ 421836 h 2653355"/>
                  <a:gd name="connsiteX121" fmla="*/ 2962714 w 3543300"/>
                  <a:gd name="connsiteY121" fmla="*/ 448108 h 2653355"/>
                  <a:gd name="connsiteX122" fmla="*/ 2990720 w 3543300"/>
                  <a:gd name="connsiteY122" fmla="*/ 494218 h 2653355"/>
                  <a:gd name="connsiteX123" fmla="*/ 3022496 w 3543300"/>
                  <a:gd name="connsiteY123" fmla="*/ 478669 h 2653355"/>
                  <a:gd name="connsiteX124" fmla="*/ 3030574 w 3543300"/>
                  <a:gd name="connsiteY124" fmla="*/ 507622 h 2653355"/>
                  <a:gd name="connsiteX125" fmla="*/ 3019803 w 3543300"/>
                  <a:gd name="connsiteY125" fmla="*/ 549443 h 2653355"/>
                  <a:gd name="connsiteX126" fmla="*/ 3031113 w 3543300"/>
                  <a:gd name="connsiteY126" fmla="*/ 610030 h 2653355"/>
                  <a:gd name="connsiteX127" fmla="*/ 3066121 w 3543300"/>
                  <a:gd name="connsiteY127" fmla="*/ 624506 h 2653355"/>
                  <a:gd name="connsiteX128" fmla="*/ 3105437 w 3543300"/>
                  <a:gd name="connsiteY128" fmla="*/ 680803 h 2653355"/>
                  <a:gd name="connsiteX129" fmla="*/ 3158217 w 3543300"/>
                  <a:gd name="connsiteY129" fmla="*/ 635766 h 2653355"/>
                  <a:gd name="connsiteX130" fmla="*/ 3150139 w 3543300"/>
                  <a:gd name="connsiteY130" fmla="*/ 615391 h 2653355"/>
                  <a:gd name="connsiteX131" fmla="*/ 3182453 w 3543300"/>
                  <a:gd name="connsiteY131" fmla="*/ 548907 h 2653355"/>
                  <a:gd name="connsiteX132" fmla="*/ 3198611 w 3543300"/>
                  <a:gd name="connsiteY132" fmla="*/ 552124 h 2653355"/>
                  <a:gd name="connsiteX133" fmla="*/ 3199149 w 3543300"/>
                  <a:gd name="connsiteY133" fmla="*/ 575179 h 2653355"/>
                  <a:gd name="connsiteX134" fmla="*/ 3230925 w 3543300"/>
                  <a:gd name="connsiteY134" fmla="*/ 610030 h 2653355"/>
                  <a:gd name="connsiteX135" fmla="*/ 3237927 w 3543300"/>
                  <a:gd name="connsiteY135" fmla="*/ 643808 h 2653355"/>
                  <a:gd name="connsiteX136" fmla="*/ 3251930 w 3543300"/>
                  <a:gd name="connsiteY136" fmla="*/ 666863 h 2653355"/>
                  <a:gd name="connsiteX137" fmla="*/ 3247621 w 3543300"/>
                  <a:gd name="connsiteY137" fmla="*/ 700642 h 2653355"/>
                  <a:gd name="connsiteX138" fmla="*/ 3279936 w 3543300"/>
                  <a:gd name="connsiteY138" fmla="*/ 716727 h 2653355"/>
                  <a:gd name="connsiteX139" fmla="*/ 3265394 w 3543300"/>
                  <a:gd name="connsiteY139" fmla="*/ 747288 h 2653355"/>
                  <a:gd name="connsiteX140" fmla="*/ 3268087 w 3543300"/>
                  <a:gd name="connsiteY140" fmla="*/ 766590 h 2653355"/>
                  <a:gd name="connsiteX141" fmla="*/ 3289630 w 3543300"/>
                  <a:gd name="connsiteY141" fmla="*/ 786964 h 2653355"/>
                  <a:gd name="connsiteX142" fmla="*/ 3303633 w 3543300"/>
                  <a:gd name="connsiteY142" fmla="*/ 810019 h 2653355"/>
                  <a:gd name="connsiteX143" fmla="*/ 3337563 w 3543300"/>
                  <a:gd name="connsiteY143" fmla="*/ 822351 h 2653355"/>
                  <a:gd name="connsiteX144" fmla="*/ 3347796 w 3543300"/>
                  <a:gd name="connsiteY144" fmla="*/ 836828 h 2653355"/>
                  <a:gd name="connsiteX145" fmla="*/ 3379572 w 3543300"/>
                  <a:gd name="connsiteY145" fmla="*/ 832538 h 2653355"/>
                  <a:gd name="connsiteX146" fmla="*/ 3394653 w 3543300"/>
                  <a:gd name="connsiteY146" fmla="*/ 861491 h 2653355"/>
                  <a:gd name="connsiteX147" fmla="*/ 3401116 w 3543300"/>
                  <a:gd name="connsiteY147" fmla="*/ 885083 h 2653355"/>
                  <a:gd name="connsiteX148" fmla="*/ 3425352 w 3543300"/>
                  <a:gd name="connsiteY148" fmla="*/ 891517 h 2653355"/>
                  <a:gd name="connsiteX149" fmla="*/ 3445818 w 3543300"/>
                  <a:gd name="connsiteY149" fmla="*/ 918861 h 2653355"/>
                  <a:gd name="connsiteX150" fmla="*/ 3438277 w 3543300"/>
                  <a:gd name="connsiteY150" fmla="*/ 946205 h 2653355"/>
                  <a:gd name="connsiteX151" fmla="*/ 3447433 w 3543300"/>
                  <a:gd name="connsiteY151" fmla="*/ 976767 h 2653355"/>
                  <a:gd name="connsiteX152" fmla="*/ 3447433 w 3543300"/>
                  <a:gd name="connsiteY152" fmla="*/ 998213 h 2653355"/>
                  <a:gd name="connsiteX153" fmla="*/ 3456050 w 3543300"/>
                  <a:gd name="connsiteY153" fmla="*/ 1012154 h 2653355"/>
                  <a:gd name="connsiteX154" fmla="*/ 3437739 w 3543300"/>
                  <a:gd name="connsiteY154" fmla="*/ 1031456 h 2653355"/>
                  <a:gd name="connsiteX155" fmla="*/ 3447433 w 3543300"/>
                  <a:gd name="connsiteY155" fmla="*/ 1047541 h 2653355"/>
                  <a:gd name="connsiteX156" fmla="*/ 3454435 w 3543300"/>
                  <a:gd name="connsiteY156" fmla="*/ 1075421 h 2653355"/>
                  <a:gd name="connsiteX157" fmla="*/ 3468438 w 3543300"/>
                  <a:gd name="connsiteY157" fmla="*/ 1095795 h 2653355"/>
                  <a:gd name="connsiteX158" fmla="*/ 3475439 w 3543300"/>
                  <a:gd name="connsiteY158" fmla="*/ 1129574 h 2653355"/>
                  <a:gd name="connsiteX159" fmla="*/ 3498059 w 3543300"/>
                  <a:gd name="connsiteY159" fmla="*/ 1133327 h 2653355"/>
                  <a:gd name="connsiteX160" fmla="*/ 3519064 w 3543300"/>
                  <a:gd name="connsiteY160" fmla="*/ 1124748 h 2653355"/>
                  <a:gd name="connsiteX161" fmla="*/ 3534683 w 3543300"/>
                  <a:gd name="connsiteY161" fmla="*/ 1136544 h 2653355"/>
                  <a:gd name="connsiteX162" fmla="*/ 3542761 w 3543300"/>
                  <a:gd name="connsiteY162" fmla="*/ 1171395 h 2653355"/>
                  <a:gd name="connsiteX163" fmla="*/ 3543300 w 3543300"/>
                  <a:gd name="connsiteY163" fmla="*/ 1208390 h 2653355"/>
                  <a:gd name="connsiteX164" fmla="*/ 3527143 w 3543300"/>
                  <a:gd name="connsiteY164" fmla="*/ 1233054 h 2653355"/>
                  <a:gd name="connsiteX165" fmla="*/ 3510447 w 3543300"/>
                  <a:gd name="connsiteY165" fmla="*/ 1240560 h 2653355"/>
                  <a:gd name="connsiteX166" fmla="*/ 3486211 w 3543300"/>
                  <a:gd name="connsiteY166" fmla="*/ 1239488 h 2653355"/>
                  <a:gd name="connsiteX167" fmla="*/ 3478671 w 3543300"/>
                  <a:gd name="connsiteY167" fmla="*/ 1214824 h 2653355"/>
                  <a:gd name="connsiteX168" fmla="*/ 3450665 w 3543300"/>
                  <a:gd name="connsiteY168" fmla="*/ 1223403 h 2653355"/>
                  <a:gd name="connsiteX169" fmla="*/ 3409194 w 3543300"/>
                  <a:gd name="connsiteY169" fmla="*/ 1222867 h 2653355"/>
                  <a:gd name="connsiteX170" fmla="*/ 3398961 w 3543300"/>
                  <a:gd name="connsiteY170" fmla="*/ 1213752 h 2653355"/>
                  <a:gd name="connsiteX171" fmla="*/ 3365031 w 3543300"/>
                  <a:gd name="connsiteY171" fmla="*/ 1219650 h 2653355"/>
                  <a:gd name="connsiteX172" fmla="*/ 3366647 w 3543300"/>
                  <a:gd name="connsiteY172" fmla="*/ 1193914 h 2653355"/>
                  <a:gd name="connsiteX173" fmla="*/ 3403808 w 3543300"/>
                  <a:gd name="connsiteY173" fmla="*/ 1124748 h 2653355"/>
                  <a:gd name="connsiteX174" fmla="*/ 3422120 w 3543300"/>
                  <a:gd name="connsiteY174" fmla="*/ 1071668 h 2653355"/>
                  <a:gd name="connsiteX175" fmla="*/ 3410271 w 3543300"/>
                  <a:gd name="connsiteY175" fmla="*/ 1037890 h 2653355"/>
                  <a:gd name="connsiteX176" fmla="*/ 3386035 w 3543300"/>
                  <a:gd name="connsiteY176" fmla="*/ 1044860 h 2653355"/>
                  <a:gd name="connsiteX177" fmla="*/ 3359107 w 3543300"/>
                  <a:gd name="connsiteY177" fmla="*/ 1075421 h 2653355"/>
                  <a:gd name="connsiteX178" fmla="*/ 3326253 w 3543300"/>
                  <a:gd name="connsiteY178" fmla="*/ 1097404 h 2653355"/>
                  <a:gd name="connsiteX179" fmla="*/ 3290707 w 3543300"/>
                  <a:gd name="connsiteY179" fmla="*/ 1107591 h 2653355"/>
                  <a:gd name="connsiteX180" fmla="*/ 3257315 w 3543300"/>
                  <a:gd name="connsiteY180" fmla="*/ 1099549 h 2653355"/>
                  <a:gd name="connsiteX181" fmla="*/ 3218538 w 3543300"/>
                  <a:gd name="connsiteY181" fmla="*/ 1099549 h 2653355"/>
                  <a:gd name="connsiteX182" fmla="*/ 3199149 w 3543300"/>
                  <a:gd name="connsiteY182" fmla="*/ 1093115 h 2653355"/>
                  <a:gd name="connsiteX183" fmla="*/ 3177606 w 3543300"/>
                  <a:gd name="connsiteY183" fmla="*/ 1091506 h 2653355"/>
                  <a:gd name="connsiteX184" fmla="*/ 3153909 w 3543300"/>
                  <a:gd name="connsiteY184" fmla="*/ 1089898 h 2653355"/>
                  <a:gd name="connsiteX185" fmla="*/ 3128057 w 3543300"/>
                  <a:gd name="connsiteY185" fmla="*/ 1100621 h 2653355"/>
                  <a:gd name="connsiteX186" fmla="*/ 3117824 w 3543300"/>
                  <a:gd name="connsiteY186" fmla="*/ 1117242 h 2653355"/>
                  <a:gd name="connsiteX187" fmla="*/ 3125903 w 3543300"/>
                  <a:gd name="connsiteY187" fmla="*/ 1144050 h 2653355"/>
                  <a:gd name="connsiteX188" fmla="*/ 3163064 w 3543300"/>
                  <a:gd name="connsiteY188" fmla="*/ 1125285 h 2653355"/>
                  <a:gd name="connsiteX189" fmla="*/ 3190532 w 3543300"/>
                  <a:gd name="connsiteY189" fmla="*/ 1136544 h 2653355"/>
                  <a:gd name="connsiteX190" fmla="*/ 3205612 w 3543300"/>
                  <a:gd name="connsiteY190" fmla="*/ 1161744 h 2653355"/>
                  <a:gd name="connsiteX191" fmla="*/ 3205073 w 3543300"/>
                  <a:gd name="connsiteY191" fmla="*/ 1185871 h 2653355"/>
                  <a:gd name="connsiteX192" fmla="*/ 3177606 w 3543300"/>
                  <a:gd name="connsiteY192" fmla="*/ 1188016 h 2653355"/>
                  <a:gd name="connsiteX193" fmla="*/ 3172759 w 3543300"/>
                  <a:gd name="connsiteY193" fmla="*/ 1206782 h 2653355"/>
                  <a:gd name="connsiteX194" fmla="*/ 3195379 w 3543300"/>
                  <a:gd name="connsiteY194" fmla="*/ 1232518 h 2653355"/>
                  <a:gd name="connsiteX195" fmla="*/ 3198611 w 3543300"/>
                  <a:gd name="connsiteY195" fmla="*/ 1256645 h 2653355"/>
                  <a:gd name="connsiteX196" fmla="*/ 3245467 w 3543300"/>
                  <a:gd name="connsiteY196" fmla="*/ 1237343 h 2653355"/>
                  <a:gd name="connsiteX197" fmla="*/ 3282629 w 3543300"/>
                  <a:gd name="connsiteY197" fmla="*/ 1283989 h 2653355"/>
                  <a:gd name="connsiteX198" fmla="*/ 3299324 w 3543300"/>
                  <a:gd name="connsiteY198" fmla="*/ 1252356 h 2653355"/>
                  <a:gd name="connsiteX199" fmla="*/ 3324638 w 3543300"/>
                  <a:gd name="connsiteY199" fmla="*/ 1245922 h 2653355"/>
                  <a:gd name="connsiteX200" fmla="*/ 3332716 w 3543300"/>
                  <a:gd name="connsiteY200" fmla="*/ 1295785 h 2653355"/>
                  <a:gd name="connsiteX201" fmla="*/ 3282629 w 3543300"/>
                  <a:gd name="connsiteY201" fmla="*/ 1327955 h 2653355"/>
                  <a:gd name="connsiteX202" fmla="*/ 3195379 w 3543300"/>
                  <a:gd name="connsiteY202" fmla="*/ 1366559 h 2653355"/>
                  <a:gd name="connsiteX203" fmla="*/ 3166296 w 3543300"/>
                  <a:gd name="connsiteY203" fmla="*/ 1398193 h 2653355"/>
                  <a:gd name="connsiteX204" fmla="*/ 3142060 w 3543300"/>
                  <a:gd name="connsiteY204" fmla="*/ 1381035 h 2653355"/>
                  <a:gd name="connsiteX205" fmla="*/ 3138828 w 3543300"/>
                  <a:gd name="connsiteY205" fmla="*/ 1366023 h 2653355"/>
                  <a:gd name="connsiteX206" fmla="*/ 3189455 w 3543300"/>
                  <a:gd name="connsiteY206" fmla="*/ 1322593 h 2653355"/>
                  <a:gd name="connsiteX207" fmla="*/ 3174913 w 3543300"/>
                  <a:gd name="connsiteY207" fmla="*/ 1311334 h 2653355"/>
                  <a:gd name="connsiteX208" fmla="*/ 3040269 w 3543300"/>
                  <a:gd name="connsiteY208" fmla="*/ 1383716 h 2653355"/>
                  <a:gd name="connsiteX209" fmla="*/ 3012801 w 3543300"/>
                  <a:gd name="connsiteY209" fmla="*/ 1404627 h 2653355"/>
                  <a:gd name="connsiteX210" fmla="*/ 3005261 w 3543300"/>
                  <a:gd name="connsiteY210" fmla="*/ 1433580 h 2653355"/>
                  <a:gd name="connsiteX211" fmla="*/ 3012801 w 3543300"/>
                  <a:gd name="connsiteY211" fmla="*/ 1457707 h 2653355"/>
                  <a:gd name="connsiteX212" fmla="*/ 3029497 w 3543300"/>
                  <a:gd name="connsiteY212" fmla="*/ 1477009 h 2653355"/>
                  <a:gd name="connsiteX213" fmla="*/ 3017649 w 3543300"/>
                  <a:gd name="connsiteY213" fmla="*/ 1483979 h 2653355"/>
                  <a:gd name="connsiteX214" fmla="*/ 2982641 w 3543300"/>
                  <a:gd name="connsiteY214" fmla="*/ 1469503 h 2653355"/>
                  <a:gd name="connsiteX215" fmla="*/ 2976178 w 3543300"/>
                  <a:gd name="connsiteY215" fmla="*/ 1493630 h 2653355"/>
                  <a:gd name="connsiteX216" fmla="*/ 2921243 w 3543300"/>
                  <a:gd name="connsiteY216" fmla="*/ 1519366 h 2653355"/>
                  <a:gd name="connsiteX217" fmla="*/ 2864154 w 3543300"/>
                  <a:gd name="connsiteY217" fmla="*/ 1604080 h 2653355"/>
                  <a:gd name="connsiteX218" fmla="*/ 2835609 w 3543300"/>
                  <a:gd name="connsiteY218" fmla="*/ 1627135 h 2653355"/>
                  <a:gd name="connsiteX219" fmla="*/ 2854460 w 3543300"/>
                  <a:gd name="connsiteY219" fmla="*/ 1644292 h 2653355"/>
                  <a:gd name="connsiteX220" fmla="*/ 2856614 w 3543300"/>
                  <a:gd name="connsiteY220" fmla="*/ 1671637 h 2653355"/>
                  <a:gd name="connsiteX221" fmla="*/ 2847997 w 3543300"/>
                  <a:gd name="connsiteY221" fmla="*/ 1687722 h 2653355"/>
                  <a:gd name="connsiteX222" fmla="*/ 2844765 w 3543300"/>
                  <a:gd name="connsiteY222" fmla="*/ 1701126 h 2653355"/>
                  <a:gd name="connsiteX223" fmla="*/ 2819452 w 3543300"/>
                  <a:gd name="connsiteY223" fmla="*/ 1725253 h 2653355"/>
                  <a:gd name="connsiteX224" fmla="*/ 2810835 w 3543300"/>
                  <a:gd name="connsiteY224" fmla="*/ 1744555 h 2653355"/>
                  <a:gd name="connsiteX225" fmla="*/ 2786599 w 3543300"/>
                  <a:gd name="connsiteY225" fmla="*/ 1753670 h 2653355"/>
                  <a:gd name="connsiteX226" fmla="*/ 2740281 w 3543300"/>
                  <a:gd name="connsiteY226" fmla="*/ 1793882 h 2653355"/>
                  <a:gd name="connsiteX227" fmla="*/ 2691809 w 3543300"/>
                  <a:gd name="connsiteY227" fmla="*/ 1824980 h 2653355"/>
                  <a:gd name="connsiteX228" fmla="*/ 2679961 w 3543300"/>
                  <a:gd name="connsiteY228" fmla="*/ 1896826 h 2653355"/>
                  <a:gd name="connsiteX229" fmla="*/ 2690194 w 3543300"/>
                  <a:gd name="connsiteY229" fmla="*/ 1934358 h 2653355"/>
                  <a:gd name="connsiteX230" fmla="*/ 2709044 w 3543300"/>
                  <a:gd name="connsiteY230" fmla="*/ 1964919 h 2653355"/>
                  <a:gd name="connsiteX231" fmla="*/ 2723585 w 3543300"/>
                  <a:gd name="connsiteY231" fmla="*/ 2014246 h 2653355"/>
                  <a:gd name="connsiteX232" fmla="*/ 2721970 w 3543300"/>
                  <a:gd name="connsiteY232" fmla="*/ 2057676 h 2653355"/>
                  <a:gd name="connsiteX233" fmla="*/ 2712275 w 3543300"/>
                  <a:gd name="connsiteY233" fmla="*/ 2080731 h 2653355"/>
                  <a:gd name="connsiteX234" fmla="*/ 2686424 w 3543300"/>
                  <a:gd name="connsiteY234" fmla="*/ 2086629 h 2653355"/>
                  <a:gd name="connsiteX235" fmla="*/ 2633643 w 3543300"/>
                  <a:gd name="connsiteY235" fmla="*/ 2002987 h 2653355"/>
                  <a:gd name="connsiteX236" fmla="*/ 2631489 w 3543300"/>
                  <a:gd name="connsiteY236" fmla="*/ 1977787 h 2653355"/>
                  <a:gd name="connsiteX237" fmla="*/ 2639567 w 3543300"/>
                  <a:gd name="connsiteY237" fmla="*/ 1958485 h 2653355"/>
                  <a:gd name="connsiteX238" fmla="*/ 2620717 w 3543300"/>
                  <a:gd name="connsiteY238" fmla="*/ 1940256 h 2653355"/>
                  <a:gd name="connsiteX239" fmla="*/ 2599174 w 3543300"/>
                  <a:gd name="connsiteY239" fmla="*/ 1923098 h 2653355"/>
                  <a:gd name="connsiteX240" fmla="*/ 2501153 w 3543300"/>
                  <a:gd name="connsiteY240" fmla="*/ 1906477 h 2653355"/>
                  <a:gd name="connsiteX241" fmla="*/ 2444602 w 3543300"/>
                  <a:gd name="connsiteY241" fmla="*/ 1911303 h 2653355"/>
                  <a:gd name="connsiteX242" fmla="*/ 2402593 w 3543300"/>
                  <a:gd name="connsiteY242" fmla="*/ 1933822 h 2653355"/>
                  <a:gd name="connsiteX243" fmla="*/ 2364893 w 3543300"/>
                  <a:gd name="connsiteY243" fmla="*/ 1926315 h 2653355"/>
                  <a:gd name="connsiteX244" fmla="*/ 2314805 w 3543300"/>
                  <a:gd name="connsiteY244" fmla="*/ 1910230 h 2653355"/>
                  <a:gd name="connsiteX245" fmla="*/ 2262025 w 3543300"/>
                  <a:gd name="connsiteY245" fmla="*/ 1932213 h 2653355"/>
                  <a:gd name="connsiteX246" fmla="*/ 2219477 w 3543300"/>
                  <a:gd name="connsiteY246" fmla="*/ 1959557 h 2653355"/>
                  <a:gd name="connsiteX247" fmla="*/ 2184470 w 3543300"/>
                  <a:gd name="connsiteY247" fmla="*/ 2004595 h 2653355"/>
                  <a:gd name="connsiteX248" fmla="*/ 2183931 w 3543300"/>
                  <a:gd name="connsiteY248" fmla="*/ 2052850 h 2653355"/>
                  <a:gd name="connsiteX249" fmla="*/ 2192010 w 3543300"/>
                  <a:gd name="connsiteY249" fmla="*/ 2067327 h 2653355"/>
                  <a:gd name="connsiteX250" fmla="*/ 2184470 w 3543300"/>
                  <a:gd name="connsiteY250" fmla="*/ 2082339 h 2653355"/>
                  <a:gd name="connsiteX251" fmla="*/ 2177468 w 3543300"/>
                  <a:gd name="connsiteY251" fmla="*/ 2104322 h 2653355"/>
                  <a:gd name="connsiteX252" fmla="*/ 2181238 w 3543300"/>
                  <a:gd name="connsiteY252" fmla="*/ 2125233 h 2653355"/>
                  <a:gd name="connsiteX253" fmla="*/ 2174775 w 3543300"/>
                  <a:gd name="connsiteY253" fmla="*/ 2146679 h 2653355"/>
                  <a:gd name="connsiteX254" fmla="*/ 2171544 w 3543300"/>
                  <a:gd name="connsiteY254" fmla="*/ 2174024 h 2653355"/>
                  <a:gd name="connsiteX255" fmla="*/ 2180699 w 3543300"/>
                  <a:gd name="connsiteY255" fmla="*/ 2199759 h 2653355"/>
                  <a:gd name="connsiteX256" fmla="*/ 2185547 w 3543300"/>
                  <a:gd name="connsiteY256" fmla="*/ 2228176 h 2653355"/>
                  <a:gd name="connsiteX257" fmla="*/ 2204935 w 3543300"/>
                  <a:gd name="connsiteY257" fmla="*/ 2266780 h 2653355"/>
                  <a:gd name="connsiteX258" fmla="*/ 2211937 w 3543300"/>
                  <a:gd name="connsiteY258" fmla="*/ 2288227 h 2653355"/>
                  <a:gd name="connsiteX259" fmla="*/ 2234019 w 3543300"/>
                  <a:gd name="connsiteY259" fmla="*/ 2301095 h 2653355"/>
                  <a:gd name="connsiteX260" fmla="*/ 2253946 w 3543300"/>
                  <a:gd name="connsiteY260" fmla="*/ 2292516 h 2653355"/>
                  <a:gd name="connsiteX261" fmla="*/ 2269565 w 3543300"/>
                  <a:gd name="connsiteY261" fmla="*/ 2302703 h 2653355"/>
                  <a:gd name="connsiteX262" fmla="*/ 2295416 w 3543300"/>
                  <a:gd name="connsiteY262" fmla="*/ 2306992 h 2653355"/>
                  <a:gd name="connsiteX263" fmla="*/ 2316960 w 3543300"/>
                  <a:gd name="connsiteY263" fmla="*/ 2297342 h 2653355"/>
                  <a:gd name="connsiteX264" fmla="*/ 2343888 w 3543300"/>
                  <a:gd name="connsiteY264" fmla="*/ 2293052 h 2653355"/>
                  <a:gd name="connsiteX265" fmla="*/ 2374587 w 3543300"/>
                  <a:gd name="connsiteY265" fmla="*/ 2278576 h 2653355"/>
                  <a:gd name="connsiteX266" fmla="*/ 2391283 w 3543300"/>
                  <a:gd name="connsiteY266" fmla="*/ 2252304 h 2653355"/>
                  <a:gd name="connsiteX267" fmla="*/ 2400978 w 3543300"/>
                  <a:gd name="connsiteY267" fmla="*/ 2223351 h 2653355"/>
                  <a:gd name="connsiteX268" fmla="*/ 2421982 w 3543300"/>
                  <a:gd name="connsiteY268" fmla="*/ 2210483 h 2653355"/>
                  <a:gd name="connsiteX269" fmla="*/ 2445680 w 3543300"/>
                  <a:gd name="connsiteY269" fmla="*/ 2207802 h 2653355"/>
                  <a:gd name="connsiteX270" fmla="*/ 2460221 w 3543300"/>
                  <a:gd name="connsiteY270" fmla="*/ 2194934 h 2653355"/>
                  <a:gd name="connsiteX271" fmla="*/ 2486073 w 3543300"/>
                  <a:gd name="connsiteY271" fmla="*/ 2193325 h 2653355"/>
                  <a:gd name="connsiteX272" fmla="*/ 2508693 w 3543300"/>
                  <a:gd name="connsiteY272" fmla="*/ 2196006 h 2653355"/>
                  <a:gd name="connsiteX273" fmla="*/ 2513540 w 3543300"/>
                  <a:gd name="connsiteY273" fmla="*/ 2218525 h 2653355"/>
                  <a:gd name="connsiteX274" fmla="*/ 2488227 w 3543300"/>
                  <a:gd name="connsiteY274" fmla="*/ 2273214 h 2653355"/>
                  <a:gd name="connsiteX275" fmla="*/ 2486073 w 3543300"/>
                  <a:gd name="connsiteY275" fmla="*/ 2289299 h 2653355"/>
                  <a:gd name="connsiteX276" fmla="*/ 2483380 w 3543300"/>
                  <a:gd name="connsiteY276" fmla="*/ 2305920 h 2653355"/>
                  <a:gd name="connsiteX277" fmla="*/ 2473686 w 3543300"/>
                  <a:gd name="connsiteY277" fmla="*/ 2323614 h 2653355"/>
                  <a:gd name="connsiteX278" fmla="*/ 2463991 w 3543300"/>
                  <a:gd name="connsiteY278" fmla="*/ 2368651 h 2653355"/>
                  <a:gd name="connsiteX279" fmla="*/ 2480148 w 3543300"/>
                  <a:gd name="connsiteY279" fmla="*/ 2374549 h 2653355"/>
                  <a:gd name="connsiteX280" fmla="*/ 2530236 w 3543300"/>
                  <a:gd name="connsiteY280" fmla="*/ 2369724 h 2653355"/>
                  <a:gd name="connsiteX281" fmla="*/ 2568475 w 3543300"/>
                  <a:gd name="connsiteY281" fmla="*/ 2367043 h 2653355"/>
                  <a:gd name="connsiteX282" fmla="*/ 2595943 w 3543300"/>
                  <a:gd name="connsiteY282" fmla="*/ 2375085 h 2653355"/>
                  <a:gd name="connsiteX283" fmla="*/ 2594865 w 3543300"/>
                  <a:gd name="connsiteY283" fmla="*/ 2394387 h 2653355"/>
                  <a:gd name="connsiteX284" fmla="*/ 2615331 w 3543300"/>
                  <a:gd name="connsiteY284" fmla="*/ 2391170 h 2653355"/>
                  <a:gd name="connsiteX285" fmla="*/ 2623410 w 3543300"/>
                  <a:gd name="connsiteY285" fmla="*/ 2406719 h 2653355"/>
                  <a:gd name="connsiteX286" fmla="*/ 2627180 w 3543300"/>
                  <a:gd name="connsiteY286" fmla="*/ 2424949 h 2653355"/>
                  <a:gd name="connsiteX287" fmla="*/ 2625564 w 3543300"/>
                  <a:gd name="connsiteY287" fmla="*/ 2436208 h 2653355"/>
                  <a:gd name="connsiteX288" fmla="*/ 2615331 w 3543300"/>
                  <a:gd name="connsiteY288" fmla="*/ 2444251 h 2653355"/>
                  <a:gd name="connsiteX289" fmla="*/ 2619101 w 3543300"/>
                  <a:gd name="connsiteY289" fmla="*/ 2460336 h 2653355"/>
                  <a:gd name="connsiteX290" fmla="*/ 2617486 w 3543300"/>
                  <a:gd name="connsiteY290" fmla="*/ 2474812 h 2653355"/>
                  <a:gd name="connsiteX291" fmla="*/ 2614254 w 3543300"/>
                  <a:gd name="connsiteY291" fmla="*/ 2493578 h 2653355"/>
                  <a:gd name="connsiteX292" fmla="*/ 2613716 w 3543300"/>
                  <a:gd name="connsiteY292" fmla="*/ 2508054 h 2653355"/>
                  <a:gd name="connsiteX293" fmla="*/ 2621794 w 3543300"/>
                  <a:gd name="connsiteY293" fmla="*/ 2516633 h 2653355"/>
                  <a:gd name="connsiteX294" fmla="*/ 2613716 w 3543300"/>
                  <a:gd name="connsiteY294" fmla="*/ 2523067 h 2653355"/>
                  <a:gd name="connsiteX295" fmla="*/ 2633104 w 3543300"/>
                  <a:gd name="connsiteY295" fmla="*/ 2548803 h 2653355"/>
                  <a:gd name="connsiteX296" fmla="*/ 2644953 w 3543300"/>
                  <a:gd name="connsiteY296" fmla="*/ 2554701 h 2653355"/>
                  <a:gd name="connsiteX297" fmla="*/ 2649800 w 3543300"/>
                  <a:gd name="connsiteY297" fmla="*/ 2559526 h 2653355"/>
                  <a:gd name="connsiteX298" fmla="*/ 2672421 w 3543300"/>
                  <a:gd name="connsiteY298" fmla="*/ 2582581 h 2653355"/>
                  <a:gd name="connsiteX299" fmla="*/ 2695041 w 3543300"/>
                  <a:gd name="connsiteY299" fmla="*/ 2582045 h 2653355"/>
                  <a:gd name="connsiteX300" fmla="*/ 2712814 w 3543300"/>
                  <a:gd name="connsiteY300" fmla="*/ 2575611 h 2653355"/>
                  <a:gd name="connsiteX301" fmla="*/ 2728971 w 3543300"/>
                  <a:gd name="connsiteY301" fmla="*/ 2564352 h 2653355"/>
                  <a:gd name="connsiteX302" fmla="*/ 2748360 w 3543300"/>
                  <a:gd name="connsiteY302" fmla="*/ 2564352 h 2653355"/>
                  <a:gd name="connsiteX303" fmla="*/ 2762363 w 3543300"/>
                  <a:gd name="connsiteY303" fmla="*/ 2571322 h 2653355"/>
                  <a:gd name="connsiteX304" fmla="*/ 2775827 w 3543300"/>
                  <a:gd name="connsiteY304" fmla="*/ 2572394 h 2653355"/>
                  <a:gd name="connsiteX305" fmla="*/ 2785522 w 3543300"/>
                  <a:gd name="connsiteY305" fmla="*/ 2582581 h 2653355"/>
                  <a:gd name="connsiteX306" fmla="*/ 2795216 w 3543300"/>
                  <a:gd name="connsiteY306" fmla="*/ 2587407 h 2653355"/>
                  <a:gd name="connsiteX307" fmla="*/ 2796832 w 3543300"/>
                  <a:gd name="connsiteY307" fmla="*/ 2601347 h 2653355"/>
                  <a:gd name="connsiteX308" fmla="*/ 2805988 w 3543300"/>
                  <a:gd name="connsiteY308" fmla="*/ 2613143 h 2653355"/>
                  <a:gd name="connsiteX309" fmla="*/ 2812451 w 3543300"/>
                  <a:gd name="connsiteY309" fmla="*/ 2632445 h 2653355"/>
                  <a:gd name="connsiteX310" fmla="*/ 2809758 w 3543300"/>
                  <a:gd name="connsiteY310" fmla="*/ 2640487 h 2653355"/>
                  <a:gd name="connsiteX311" fmla="*/ 2804911 w 3543300"/>
                  <a:gd name="connsiteY311" fmla="*/ 2649602 h 2653355"/>
                  <a:gd name="connsiteX312" fmla="*/ 2797909 w 3543300"/>
                  <a:gd name="connsiteY312" fmla="*/ 2653355 h 2653355"/>
                  <a:gd name="connsiteX313" fmla="*/ 2777443 w 3543300"/>
                  <a:gd name="connsiteY313" fmla="*/ 2644777 h 2653355"/>
                  <a:gd name="connsiteX314" fmla="*/ 2773673 w 3543300"/>
                  <a:gd name="connsiteY314" fmla="*/ 2631909 h 2653355"/>
                  <a:gd name="connsiteX315" fmla="*/ 2764517 w 3543300"/>
                  <a:gd name="connsiteY315" fmla="*/ 2622794 h 2653355"/>
                  <a:gd name="connsiteX316" fmla="*/ 2763979 w 3543300"/>
                  <a:gd name="connsiteY316" fmla="*/ 2611534 h 2653355"/>
                  <a:gd name="connsiteX317" fmla="*/ 2770442 w 3543300"/>
                  <a:gd name="connsiteY317" fmla="*/ 2603492 h 2653355"/>
                  <a:gd name="connsiteX318" fmla="*/ 2767210 w 3543300"/>
                  <a:gd name="connsiteY318" fmla="*/ 2593305 h 2653355"/>
                  <a:gd name="connsiteX319" fmla="*/ 2751591 w 3543300"/>
                  <a:gd name="connsiteY319" fmla="*/ 2592232 h 2653355"/>
                  <a:gd name="connsiteX320" fmla="*/ 2732203 w 3543300"/>
                  <a:gd name="connsiteY320" fmla="*/ 2582581 h 2653355"/>
                  <a:gd name="connsiteX321" fmla="*/ 2717661 w 3543300"/>
                  <a:gd name="connsiteY321" fmla="*/ 2598666 h 2653355"/>
                  <a:gd name="connsiteX322" fmla="*/ 2709582 w 3543300"/>
                  <a:gd name="connsiteY322" fmla="*/ 2612607 h 2653355"/>
                  <a:gd name="connsiteX323" fmla="*/ 2697734 w 3543300"/>
                  <a:gd name="connsiteY323" fmla="*/ 2619041 h 2653355"/>
                  <a:gd name="connsiteX324" fmla="*/ 2709044 w 3543300"/>
                  <a:gd name="connsiteY324" fmla="*/ 2634053 h 2653355"/>
                  <a:gd name="connsiteX325" fmla="*/ 2699888 w 3543300"/>
                  <a:gd name="connsiteY325" fmla="*/ 2645313 h 2653355"/>
                  <a:gd name="connsiteX326" fmla="*/ 2671882 w 3543300"/>
                  <a:gd name="connsiteY326" fmla="*/ 2647994 h 2653355"/>
                  <a:gd name="connsiteX327" fmla="*/ 2662188 w 3543300"/>
                  <a:gd name="connsiteY327" fmla="*/ 2631909 h 2653355"/>
                  <a:gd name="connsiteX328" fmla="*/ 2643337 w 3543300"/>
                  <a:gd name="connsiteY328" fmla="*/ 2625475 h 2653355"/>
                  <a:gd name="connsiteX329" fmla="*/ 2623949 w 3543300"/>
                  <a:gd name="connsiteY329" fmla="*/ 2624402 h 2653355"/>
                  <a:gd name="connsiteX330" fmla="*/ 2611023 w 3543300"/>
                  <a:gd name="connsiteY330" fmla="*/ 2622794 h 2653355"/>
                  <a:gd name="connsiteX331" fmla="*/ 2604560 w 3543300"/>
                  <a:gd name="connsiteY331" fmla="*/ 2601883 h 2653355"/>
                  <a:gd name="connsiteX332" fmla="*/ 2598097 w 3543300"/>
                  <a:gd name="connsiteY332" fmla="*/ 2585262 h 2653355"/>
                  <a:gd name="connsiteX333" fmla="*/ 2592711 w 3543300"/>
                  <a:gd name="connsiteY333" fmla="*/ 2577756 h 2653355"/>
                  <a:gd name="connsiteX334" fmla="*/ 2586248 w 3543300"/>
                  <a:gd name="connsiteY334" fmla="*/ 2565960 h 2653355"/>
                  <a:gd name="connsiteX335" fmla="*/ 2577092 w 3543300"/>
                  <a:gd name="connsiteY335" fmla="*/ 2566496 h 2653355"/>
                  <a:gd name="connsiteX336" fmla="*/ 2570091 w 3543300"/>
                  <a:gd name="connsiteY336" fmla="*/ 2570786 h 2653355"/>
                  <a:gd name="connsiteX337" fmla="*/ 2557704 w 3543300"/>
                  <a:gd name="connsiteY337" fmla="*/ 2567569 h 2653355"/>
                  <a:gd name="connsiteX338" fmla="*/ 2550702 w 3543300"/>
                  <a:gd name="connsiteY338" fmla="*/ 2561135 h 2653355"/>
                  <a:gd name="connsiteX339" fmla="*/ 2538315 w 3543300"/>
                  <a:gd name="connsiteY339" fmla="*/ 2546658 h 2653355"/>
                  <a:gd name="connsiteX340" fmla="*/ 2536160 w 3543300"/>
                  <a:gd name="connsiteY340" fmla="*/ 2531110 h 2653355"/>
                  <a:gd name="connsiteX341" fmla="*/ 2538315 w 3543300"/>
                  <a:gd name="connsiteY341" fmla="*/ 2517705 h 2653355"/>
                  <a:gd name="connsiteX342" fmla="*/ 2527005 w 3543300"/>
                  <a:gd name="connsiteY342" fmla="*/ 2511271 h 2653355"/>
                  <a:gd name="connsiteX343" fmla="*/ 2515695 w 3543300"/>
                  <a:gd name="connsiteY343" fmla="*/ 2495186 h 2653355"/>
                  <a:gd name="connsiteX344" fmla="*/ 2502230 w 3543300"/>
                  <a:gd name="connsiteY344" fmla="*/ 2486072 h 2653355"/>
                  <a:gd name="connsiteX345" fmla="*/ 2484457 w 3543300"/>
                  <a:gd name="connsiteY345" fmla="*/ 2474812 h 2653355"/>
                  <a:gd name="connsiteX346" fmla="*/ 2461837 w 3543300"/>
                  <a:gd name="connsiteY346" fmla="*/ 2469987 h 2653355"/>
                  <a:gd name="connsiteX347" fmla="*/ 2434908 w 3543300"/>
                  <a:gd name="connsiteY347" fmla="*/ 2464625 h 2653355"/>
                  <a:gd name="connsiteX348" fmla="*/ 2411749 w 3543300"/>
                  <a:gd name="connsiteY348" fmla="*/ 2458191 h 2653355"/>
                  <a:gd name="connsiteX349" fmla="*/ 2404209 w 3543300"/>
                  <a:gd name="connsiteY349" fmla="*/ 2445859 h 2653355"/>
                  <a:gd name="connsiteX350" fmla="*/ 2384282 w 3543300"/>
                  <a:gd name="connsiteY350" fmla="*/ 2450685 h 2653355"/>
                  <a:gd name="connsiteX351" fmla="*/ 2362200 w 3543300"/>
                  <a:gd name="connsiteY351" fmla="*/ 2445323 h 2653355"/>
                  <a:gd name="connsiteX352" fmla="*/ 2340657 w 3543300"/>
                  <a:gd name="connsiteY352" fmla="*/ 2424949 h 2653355"/>
                  <a:gd name="connsiteX353" fmla="*/ 2322884 w 3543300"/>
                  <a:gd name="connsiteY353" fmla="*/ 2405647 h 2653355"/>
                  <a:gd name="connsiteX354" fmla="*/ 2310497 w 3543300"/>
                  <a:gd name="connsiteY354" fmla="*/ 2395996 h 2653355"/>
                  <a:gd name="connsiteX355" fmla="*/ 2286261 w 3543300"/>
                  <a:gd name="connsiteY355" fmla="*/ 2382592 h 2653355"/>
                  <a:gd name="connsiteX356" fmla="*/ 2278182 w 3543300"/>
                  <a:gd name="connsiteY356" fmla="*/ 2376158 h 2653355"/>
                  <a:gd name="connsiteX357" fmla="*/ 2263640 w 3543300"/>
                  <a:gd name="connsiteY357" fmla="*/ 2372941 h 2653355"/>
                  <a:gd name="connsiteX358" fmla="*/ 2240482 w 3543300"/>
                  <a:gd name="connsiteY358" fmla="*/ 2382592 h 2653355"/>
                  <a:gd name="connsiteX359" fmla="*/ 2230787 w 3543300"/>
                  <a:gd name="connsiteY359" fmla="*/ 2389562 h 2653355"/>
                  <a:gd name="connsiteX360" fmla="*/ 2216246 w 3543300"/>
                  <a:gd name="connsiteY360" fmla="*/ 2398677 h 2653355"/>
                  <a:gd name="connsiteX361" fmla="*/ 2173159 w 3543300"/>
                  <a:gd name="connsiteY361" fmla="*/ 2372941 h 2653355"/>
                  <a:gd name="connsiteX362" fmla="*/ 2142461 w 3543300"/>
                  <a:gd name="connsiteY362" fmla="*/ 2371332 h 2653355"/>
                  <a:gd name="connsiteX363" fmla="*/ 2120917 w 3543300"/>
                  <a:gd name="connsiteY363" fmla="*/ 2368115 h 2653355"/>
                  <a:gd name="connsiteX364" fmla="*/ 2078908 w 3543300"/>
                  <a:gd name="connsiteY364" fmla="*/ 2344524 h 2653355"/>
                  <a:gd name="connsiteX365" fmla="*/ 2030436 w 3543300"/>
                  <a:gd name="connsiteY365" fmla="*/ 2324686 h 2653355"/>
                  <a:gd name="connsiteX366" fmla="*/ 2011586 w 3543300"/>
                  <a:gd name="connsiteY366" fmla="*/ 2305920 h 2653355"/>
                  <a:gd name="connsiteX367" fmla="*/ 1980887 w 3543300"/>
                  <a:gd name="connsiteY367" fmla="*/ 2309137 h 2653355"/>
                  <a:gd name="connsiteX368" fmla="*/ 1962576 w 3543300"/>
                  <a:gd name="connsiteY368" fmla="*/ 2281257 h 2653355"/>
                  <a:gd name="connsiteX369" fmla="*/ 1910872 w 3543300"/>
                  <a:gd name="connsiteY369" fmla="*/ 2245870 h 2653355"/>
                  <a:gd name="connsiteX370" fmla="*/ 1914104 w 3543300"/>
                  <a:gd name="connsiteY370" fmla="*/ 2215308 h 2653355"/>
                  <a:gd name="connsiteX371" fmla="*/ 1917874 w 3543300"/>
                  <a:gd name="connsiteY371" fmla="*/ 2190108 h 2653355"/>
                  <a:gd name="connsiteX372" fmla="*/ 1910872 w 3543300"/>
                  <a:gd name="connsiteY372" fmla="*/ 2167053 h 2653355"/>
                  <a:gd name="connsiteX373" fmla="*/ 1888791 w 3543300"/>
                  <a:gd name="connsiteY373" fmla="*/ 2141854 h 2653355"/>
                  <a:gd name="connsiteX374" fmla="*/ 1872633 w 3543300"/>
                  <a:gd name="connsiteY374" fmla="*/ 2108075 h 2653355"/>
                  <a:gd name="connsiteX375" fmla="*/ 1839780 w 3543300"/>
                  <a:gd name="connsiteY375" fmla="*/ 2090382 h 2653355"/>
                  <a:gd name="connsiteX376" fmla="*/ 1823623 w 3543300"/>
                  <a:gd name="connsiteY376" fmla="*/ 2072152 h 2653355"/>
                  <a:gd name="connsiteX377" fmla="*/ 1804773 w 3543300"/>
                  <a:gd name="connsiteY377" fmla="*/ 2059284 h 2653355"/>
                  <a:gd name="connsiteX378" fmla="*/ 1813928 w 3543300"/>
                  <a:gd name="connsiteY378" fmla="*/ 2037301 h 2653355"/>
                  <a:gd name="connsiteX379" fmla="*/ 1769227 w 3543300"/>
                  <a:gd name="connsiteY379" fmla="*/ 2014782 h 2653355"/>
                  <a:gd name="connsiteX380" fmla="*/ 1761148 w 3543300"/>
                  <a:gd name="connsiteY380" fmla="*/ 1990655 h 2653355"/>
                  <a:gd name="connsiteX381" fmla="*/ 1743375 w 3543300"/>
                  <a:gd name="connsiteY381" fmla="*/ 1972425 h 2653355"/>
                  <a:gd name="connsiteX382" fmla="*/ 1723986 w 3543300"/>
                  <a:gd name="connsiteY382" fmla="*/ 1946690 h 2653355"/>
                  <a:gd name="connsiteX383" fmla="*/ 1711060 w 3543300"/>
                  <a:gd name="connsiteY383" fmla="*/ 1925779 h 2653355"/>
                  <a:gd name="connsiteX384" fmla="*/ 1693287 w 3543300"/>
                  <a:gd name="connsiteY384" fmla="*/ 1918273 h 2653355"/>
                  <a:gd name="connsiteX385" fmla="*/ 1689517 w 3543300"/>
                  <a:gd name="connsiteY385" fmla="*/ 1887711 h 2653355"/>
                  <a:gd name="connsiteX386" fmla="*/ 1673898 w 3543300"/>
                  <a:gd name="connsiteY386" fmla="*/ 1867873 h 2653355"/>
                  <a:gd name="connsiteX387" fmla="*/ 1670128 w 3543300"/>
                  <a:gd name="connsiteY387" fmla="*/ 1855005 h 2653355"/>
                  <a:gd name="connsiteX388" fmla="*/ 1648047 w 3543300"/>
                  <a:gd name="connsiteY388" fmla="*/ 1853397 h 2653355"/>
                  <a:gd name="connsiteX389" fmla="*/ 1641045 w 3543300"/>
                  <a:gd name="connsiteY389" fmla="*/ 1863584 h 2653355"/>
                  <a:gd name="connsiteX390" fmla="*/ 1643199 w 3543300"/>
                  <a:gd name="connsiteY390" fmla="*/ 1875916 h 2653355"/>
                  <a:gd name="connsiteX391" fmla="*/ 1654510 w 3543300"/>
                  <a:gd name="connsiteY391" fmla="*/ 1887175 h 2653355"/>
                  <a:gd name="connsiteX392" fmla="*/ 1658818 w 3543300"/>
                  <a:gd name="connsiteY392" fmla="*/ 1906477 h 2653355"/>
                  <a:gd name="connsiteX393" fmla="*/ 1668513 w 3543300"/>
                  <a:gd name="connsiteY393" fmla="*/ 1924171 h 2653355"/>
                  <a:gd name="connsiteX394" fmla="*/ 1691133 w 3543300"/>
                  <a:gd name="connsiteY394" fmla="*/ 1945617 h 2653355"/>
                  <a:gd name="connsiteX395" fmla="*/ 1706213 w 3543300"/>
                  <a:gd name="connsiteY395" fmla="*/ 1967600 h 2653355"/>
                  <a:gd name="connsiteX396" fmla="*/ 1723986 w 3543300"/>
                  <a:gd name="connsiteY396" fmla="*/ 1998161 h 2653355"/>
                  <a:gd name="connsiteX397" fmla="*/ 1744991 w 3543300"/>
                  <a:gd name="connsiteY397" fmla="*/ 2026042 h 2653355"/>
                  <a:gd name="connsiteX398" fmla="*/ 1752531 w 3543300"/>
                  <a:gd name="connsiteY398" fmla="*/ 2051778 h 2653355"/>
                  <a:gd name="connsiteX399" fmla="*/ 1769227 w 3543300"/>
                  <a:gd name="connsiteY399" fmla="*/ 2067327 h 2653355"/>
                  <a:gd name="connsiteX400" fmla="*/ 1769227 w 3543300"/>
                  <a:gd name="connsiteY400" fmla="*/ 2083412 h 2653355"/>
                  <a:gd name="connsiteX401" fmla="*/ 1817698 w 3543300"/>
                  <a:gd name="connsiteY401" fmla="*/ 2141317 h 2653355"/>
                  <a:gd name="connsiteX402" fmla="*/ 1811236 w 3543300"/>
                  <a:gd name="connsiteY402" fmla="*/ 2156330 h 2653355"/>
                  <a:gd name="connsiteX403" fmla="*/ 1794540 w 3543300"/>
                  <a:gd name="connsiteY403" fmla="*/ 2151505 h 2653355"/>
                  <a:gd name="connsiteX404" fmla="*/ 1744991 w 3543300"/>
                  <a:gd name="connsiteY404" fmla="*/ 2105931 h 2653355"/>
                  <a:gd name="connsiteX405" fmla="*/ 1721832 w 3543300"/>
                  <a:gd name="connsiteY405" fmla="*/ 2101105 h 2653355"/>
                  <a:gd name="connsiteX406" fmla="*/ 1726679 w 3543300"/>
                  <a:gd name="connsiteY406" fmla="*/ 2080731 h 2653355"/>
                  <a:gd name="connsiteX407" fmla="*/ 1733142 w 3543300"/>
                  <a:gd name="connsiteY407" fmla="*/ 2062501 h 2653355"/>
                  <a:gd name="connsiteX408" fmla="*/ 1711060 w 3543300"/>
                  <a:gd name="connsiteY408" fmla="*/ 2058212 h 2653355"/>
                  <a:gd name="connsiteX409" fmla="*/ 1699750 w 3543300"/>
                  <a:gd name="connsiteY409" fmla="*/ 2038910 h 2653355"/>
                  <a:gd name="connsiteX410" fmla="*/ 1685208 w 3543300"/>
                  <a:gd name="connsiteY410" fmla="*/ 2027650 h 2653355"/>
                  <a:gd name="connsiteX411" fmla="*/ 1672283 w 3543300"/>
                  <a:gd name="connsiteY411" fmla="*/ 2022289 h 2653355"/>
                  <a:gd name="connsiteX412" fmla="*/ 1657741 w 3543300"/>
                  <a:gd name="connsiteY412" fmla="*/ 2021216 h 2653355"/>
                  <a:gd name="connsiteX413" fmla="*/ 1642661 w 3543300"/>
                  <a:gd name="connsiteY413" fmla="*/ 1999770 h 2653355"/>
                  <a:gd name="connsiteX414" fmla="*/ 1663665 w 3543300"/>
                  <a:gd name="connsiteY414" fmla="*/ 1984221 h 2653355"/>
                  <a:gd name="connsiteX415" fmla="*/ 1671744 w 3543300"/>
                  <a:gd name="connsiteY415" fmla="*/ 1971353 h 2653355"/>
                  <a:gd name="connsiteX416" fmla="*/ 1657202 w 3543300"/>
                  <a:gd name="connsiteY416" fmla="*/ 1950443 h 2653355"/>
                  <a:gd name="connsiteX417" fmla="*/ 1630274 w 3543300"/>
                  <a:gd name="connsiteY417" fmla="*/ 1940792 h 2653355"/>
                  <a:gd name="connsiteX418" fmla="*/ 1618963 w 3543300"/>
                  <a:gd name="connsiteY418" fmla="*/ 1922562 h 2653355"/>
                  <a:gd name="connsiteX419" fmla="*/ 1617348 w 3543300"/>
                  <a:gd name="connsiteY419" fmla="*/ 1898435 h 2653355"/>
                  <a:gd name="connsiteX420" fmla="*/ 1606038 w 3543300"/>
                  <a:gd name="connsiteY420" fmla="*/ 1874843 h 2653355"/>
                  <a:gd name="connsiteX421" fmla="*/ 1592573 w 3543300"/>
                  <a:gd name="connsiteY421" fmla="*/ 1852324 h 2653355"/>
                  <a:gd name="connsiteX422" fmla="*/ 1589342 w 3543300"/>
                  <a:gd name="connsiteY422" fmla="*/ 1833022 h 2653355"/>
                  <a:gd name="connsiteX423" fmla="*/ 1581802 w 3543300"/>
                  <a:gd name="connsiteY423" fmla="*/ 1812112 h 2653355"/>
                  <a:gd name="connsiteX424" fmla="*/ 1508555 w 3543300"/>
                  <a:gd name="connsiteY424" fmla="*/ 1761713 h 2653355"/>
                  <a:gd name="connsiteX425" fmla="*/ 1457390 w 3543300"/>
                  <a:gd name="connsiteY425" fmla="*/ 1729543 h 2653355"/>
                  <a:gd name="connsiteX426" fmla="*/ 1428307 w 3543300"/>
                  <a:gd name="connsiteY426" fmla="*/ 1668420 h 2653355"/>
                  <a:gd name="connsiteX427" fmla="*/ 1392222 w 3543300"/>
                  <a:gd name="connsiteY427" fmla="*/ 1633033 h 2653355"/>
                  <a:gd name="connsiteX428" fmla="*/ 1363139 w 3543300"/>
                  <a:gd name="connsiteY428" fmla="*/ 1546710 h 2653355"/>
                  <a:gd name="connsiteX429" fmla="*/ 1358831 w 3543300"/>
                  <a:gd name="connsiteY429" fmla="*/ 1473792 h 2653355"/>
                  <a:gd name="connsiteX430" fmla="*/ 1340519 w 3543300"/>
                  <a:gd name="connsiteY430" fmla="*/ 1411597 h 2653355"/>
                  <a:gd name="connsiteX431" fmla="*/ 1363678 w 3543300"/>
                  <a:gd name="connsiteY431" fmla="*/ 1381035 h 2653355"/>
                  <a:gd name="connsiteX432" fmla="*/ 1371218 w 3543300"/>
                  <a:gd name="connsiteY432" fmla="*/ 1258253 h 2653355"/>
                  <a:gd name="connsiteX433" fmla="*/ 1337826 w 3543300"/>
                  <a:gd name="connsiteY433" fmla="*/ 1184263 h 2653355"/>
                  <a:gd name="connsiteX434" fmla="*/ 1308204 w 3543300"/>
                  <a:gd name="connsiteY434" fmla="*/ 1146195 h 2653355"/>
                  <a:gd name="connsiteX435" fmla="*/ 1250038 w 3543300"/>
                  <a:gd name="connsiteY435" fmla="*/ 1109200 h 2653355"/>
                  <a:gd name="connsiteX436" fmla="*/ 1250038 w 3543300"/>
                  <a:gd name="connsiteY436" fmla="*/ 1044860 h 2653355"/>
                  <a:gd name="connsiteX437" fmla="*/ 1224186 w 3543300"/>
                  <a:gd name="connsiteY437" fmla="*/ 999286 h 2653355"/>
                  <a:gd name="connsiteX438" fmla="*/ 1182177 w 3543300"/>
                  <a:gd name="connsiteY438" fmla="*/ 957465 h 2653355"/>
                  <a:gd name="connsiteX439" fmla="*/ 1162789 w 3543300"/>
                  <a:gd name="connsiteY439" fmla="*/ 873823 h 2653355"/>
                  <a:gd name="connsiteX440" fmla="*/ 1099775 w 3543300"/>
                  <a:gd name="connsiteY440" fmla="*/ 895270 h 2653355"/>
                  <a:gd name="connsiteX441" fmla="*/ 1079309 w 3543300"/>
                  <a:gd name="connsiteY441" fmla="*/ 872751 h 2653355"/>
                  <a:gd name="connsiteX442" fmla="*/ 1067460 w 3543300"/>
                  <a:gd name="connsiteY442" fmla="*/ 830394 h 2653355"/>
                  <a:gd name="connsiteX443" fmla="*/ 1025990 w 3543300"/>
                  <a:gd name="connsiteY443" fmla="*/ 774096 h 2653355"/>
                  <a:gd name="connsiteX444" fmla="*/ 962976 w 3543300"/>
                  <a:gd name="connsiteY444" fmla="*/ 671153 h 2653355"/>
                  <a:gd name="connsiteX445" fmla="*/ 912889 w 3543300"/>
                  <a:gd name="connsiteY445" fmla="*/ 624506 h 2653355"/>
                  <a:gd name="connsiteX446" fmla="*/ 805712 w 3543300"/>
                  <a:gd name="connsiteY446" fmla="*/ 581077 h 2653355"/>
                  <a:gd name="connsiteX447" fmla="*/ 754008 w 3543300"/>
                  <a:gd name="connsiteY447" fmla="*/ 576251 h 2653355"/>
                  <a:gd name="connsiteX448" fmla="*/ 709306 w 3543300"/>
                  <a:gd name="connsiteY448" fmla="*/ 565528 h 2653355"/>
                  <a:gd name="connsiteX449" fmla="*/ 684532 w 3543300"/>
                  <a:gd name="connsiteY449" fmla="*/ 531750 h 2653355"/>
                  <a:gd name="connsiteX450" fmla="*/ 644677 w 3543300"/>
                  <a:gd name="connsiteY450" fmla="*/ 536575 h 2653355"/>
                  <a:gd name="connsiteX451" fmla="*/ 652756 w 3543300"/>
                  <a:gd name="connsiteY451" fmla="*/ 562311 h 2653355"/>
                  <a:gd name="connsiteX452" fmla="*/ 667297 w 3543300"/>
                  <a:gd name="connsiteY452" fmla="*/ 586438 h 2653355"/>
                  <a:gd name="connsiteX453" fmla="*/ 628520 w 3543300"/>
                  <a:gd name="connsiteY453" fmla="*/ 588047 h 2653355"/>
                  <a:gd name="connsiteX454" fmla="*/ 605900 w 3543300"/>
                  <a:gd name="connsiteY454" fmla="*/ 600915 h 2653355"/>
                  <a:gd name="connsiteX455" fmla="*/ 535885 w 3543300"/>
                  <a:gd name="connsiteY455" fmla="*/ 626651 h 2653355"/>
                  <a:gd name="connsiteX456" fmla="*/ 494414 w 3543300"/>
                  <a:gd name="connsiteY456" fmla="*/ 584294 h 2653355"/>
                  <a:gd name="connsiteX457" fmla="*/ 445404 w 3543300"/>
                  <a:gd name="connsiteY457" fmla="*/ 620217 h 2653355"/>
                  <a:gd name="connsiteX458" fmla="*/ 492260 w 3543300"/>
                  <a:gd name="connsiteY458" fmla="*/ 630940 h 2653355"/>
                  <a:gd name="connsiteX459" fmla="*/ 471255 w 3543300"/>
                  <a:gd name="connsiteY459" fmla="*/ 658821 h 2653355"/>
                  <a:gd name="connsiteX460" fmla="*/ 436248 w 3543300"/>
                  <a:gd name="connsiteY460" fmla="*/ 695816 h 2653355"/>
                  <a:gd name="connsiteX461" fmla="*/ 402317 w 3543300"/>
                  <a:gd name="connsiteY461" fmla="*/ 717799 h 2653355"/>
                  <a:gd name="connsiteX462" fmla="*/ 373234 w 3543300"/>
                  <a:gd name="connsiteY462" fmla="*/ 747288 h 2653355"/>
                  <a:gd name="connsiteX463" fmla="*/ 334457 w 3543300"/>
                  <a:gd name="connsiteY463" fmla="*/ 777313 h 2653355"/>
                  <a:gd name="connsiteX464" fmla="*/ 303219 w 3543300"/>
                  <a:gd name="connsiteY464" fmla="*/ 817526 h 2653355"/>
                  <a:gd name="connsiteX465" fmla="*/ 254747 w 3543300"/>
                  <a:gd name="connsiteY465" fmla="*/ 833611 h 2653355"/>
                  <a:gd name="connsiteX466" fmla="*/ 216508 w 3543300"/>
                  <a:gd name="connsiteY466" fmla="*/ 859883 h 2653355"/>
                  <a:gd name="connsiteX467" fmla="*/ 167498 w 3543300"/>
                  <a:gd name="connsiteY467" fmla="*/ 888300 h 2653355"/>
                  <a:gd name="connsiteX468" fmla="*/ 50088 w 3543300"/>
                  <a:gd name="connsiteY468" fmla="*/ 948350 h 2653355"/>
                  <a:gd name="connsiteX469" fmla="*/ 0 w 3543300"/>
                  <a:gd name="connsiteY469" fmla="*/ 965507 h 2653355"/>
                  <a:gd name="connsiteX470" fmla="*/ 0 w 3543300"/>
                  <a:gd name="connsiteY470" fmla="*/ 940308 h 2653355"/>
                  <a:gd name="connsiteX471" fmla="*/ 69477 w 3543300"/>
                  <a:gd name="connsiteY471" fmla="*/ 924223 h 2653355"/>
                  <a:gd name="connsiteX472" fmla="*/ 135183 w 3543300"/>
                  <a:gd name="connsiteY472" fmla="*/ 859883 h 2653355"/>
                  <a:gd name="connsiteX473" fmla="*/ 210045 w 3543300"/>
                  <a:gd name="connsiteY473" fmla="*/ 817526 h 2653355"/>
                  <a:gd name="connsiteX474" fmla="*/ 285446 w 3543300"/>
                  <a:gd name="connsiteY474" fmla="*/ 766590 h 2653355"/>
                  <a:gd name="connsiteX475" fmla="*/ 322608 w 3543300"/>
                  <a:gd name="connsiteY475" fmla="*/ 732812 h 2653355"/>
                  <a:gd name="connsiteX476" fmla="*/ 342535 w 3543300"/>
                  <a:gd name="connsiteY476" fmla="*/ 699033 h 2653355"/>
                  <a:gd name="connsiteX477" fmla="*/ 343613 w 3543300"/>
                  <a:gd name="connsiteY477" fmla="*/ 674370 h 2653355"/>
                  <a:gd name="connsiteX478" fmla="*/ 316684 w 3543300"/>
                  <a:gd name="connsiteY478" fmla="*/ 655604 h 2653355"/>
                  <a:gd name="connsiteX479" fmla="*/ 285985 w 3543300"/>
                  <a:gd name="connsiteY479" fmla="*/ 669544 h 2653355"/>
                  <a:gd name="connsiteX480" fmla="*/ 250439 w 3543300"/>
                  <a:gd name="connsiteY480" fmla="*/ 679195 h 2653355"/>
                  <a:gd name="connsiteX481" fmla="*/ 219740 w 3543300"/>
                  <a:gd name="connsiteY481" fmla="*/ 650778 h 2653355"/>
                  <a:gd name="connsiteX482" fmla="*/ 235897 w 3543300"/>
                  <a:gd name="connsiteY482" fmla="*/ 615391 h 2653355"/>
                  <a:gd name="connsiteX483" fmla="*/ 220817 w 3543300"/>
                  <a:gd name="connsiteY483" fmla="*/ 584830 h 2653355"/>
                  <a:gd name="connsiteX484" fmla="*/ 178808 w 3543300"/>
                  <a:gd name="connsiteY484" fmla="*/ 597162 h 2653355"/>
                  <a:gd name="connsiteX485" fmla="*/ 148647 w 3543300"/>
                  <a:gd name="connsiteY485" fmla="*/ 588047 h 2653355"/>
                  <a:gd name="connsiteX486" fmla="*/ 122257 w 3543300"/>
                  <a:gd name="connsiteY486" fmla="*/ 589119 h 2653355"/>
                  <a:gd name="connsiteX487" fmla="*/ 112563 w 3543300"/>
                  <a:gd name="connsiteY487" fmla="*/ 608421 h 2653355"/>
                  <a:gd name="connsiteX488" fmla="*/ 85095 w 3543300"/>
                  <a:gd name="connsiteY488" fmla="*/ 603596 h 2653355"/>
                  <a:gd name="connsiteX489" fmla="*/ 78632 w 3543300"/>
                  <a:gd name="connsiteY489" fmla="*/ 569817 h 2653355"/>
                  <a:gd name="connsiteX490" fmla="*/ 127104 w 3543300"/>
                  <a:gd name="connsiteY490" fmla="*/ 559094 h 2653355"/>
                  <a:gd name="connsiteX491" fmla="*/ 119026 w 3543300"/>
                  <a:gd name="connsiteY491" fmla="*/ 510303 h 2653355"/>
                  <a:gd name="connsiteX492" fmla="*/ 86711 w 3543300"/>
                  <a:gd name="connsiteY492" fmla="*/ 488320 h 2653355"/>
                  <a:gd name="connsiteX493" fmla="*/ 107716 w 3543300"/>
                  <a:gd name="connsiteY493" fmla="*/ 456150 h 2653355"/>
                  <a:gd name="connsiteX494" fmla="*/ 147032 w 3543300"/>
                  <a:gd name="connsiteY494" fmla="*/ 375189 h 2653355"/>
                  <a:gd name="connsiteX495" fmla="*/ 185809 w 3543300"/>
                  <a:gd name="connsiteY495" fmla="*/ 386449 h 2653355"/>
                  <a:gd name="connsiteX496" fmla="*/ 203044 w 3543300"/>
                  <a:gd name="connsiteY496" fmla="*/ 349990 h 2653355"/>
                  <a:gd name="connsiteX497" fmla="*/ 261749 w 3543300"/>
                  <a:gd name="connsiteY497" fmla="*/ 334977 h 2653355"/>
                  <a:gd name="connsiteX498" fmla="*/ 248823 w 3543300"/>
                  <a:gd name="connsiteY498" fmla="*/ 293692 h 2653355"/>
                  <a:gd name="connsiteX499" fmla="*/ 215970 w 3543300"/>
                  <a:gd name="connsiteY499" fmla="*/ 283505 h 2653355"/>
                  <a:gd name="connsiteX500" fmla="*/ 194965 w 3543300"/>
                  <a:gd name="connsiteY500" fmla="*/ 300126 h 2653355"/>
                  <a:gd name="connsiteX501" fmla="*/ 151340 w 3543300"/>
                  <a:gd name="connsiteY501" fmla="*/ 291548 h 2653355"/>
                  <a:gd name="connsiteX502" fmla="*/ 103407 w 3543300"/>
                  <a:gd name="connsiteY502" fmla="*/ 292084 h 2653355"/>
                  <a:gd name="connsiteX503" fmla="*/ 77555 w 3543300"/>
                  <a:gd name="connsiteY503" fmla="*/ 245437 h 2653355"/>
                  <a:gd name="connsiteX504" fmla="*/ 43625 w 3543300"/>
                  <a:gd name="connsiteY504" fmla="*/ 210051 h 2653355"/>
                  <a:gd name="connsiteX505" fmla="*/ 67861 w 3543300"/>
                  <a:gd name="connsiteY505" fmla="*/ 180561 h 2653355"/>
                  <a:gd name="connsiteX506" fmla="*/ 93174 w 3543300"/>
                  <a:gd name="connsiteY506" fmla="*/ 158579 h 2653355"/>
                  <a:gd name="connsiteX507" fmla="*/ 103407 w 3543300"/>
                  <a:gd name="connsiteY507" fmla="*/ 140885 h 2653355"/>
                  <a:gd name="connsiteX508" fmla="*/ 168036 w 3543300"/>
                  <a:gd name="connsiteY508" fmla="*/ 126409 h 2653355"/>
                  <a:gd name="connsiteX509" fmla="*/ 174499 w 3543300"/>
                  <a:gd name="connsiteY509" fmla="*/ 159651 h 2653355"/>
                  <a:gd name="connsiteX510" fmla="*/ 206814 w 3543300"/>
                  <a:gd name="connsiteY510" fmla="*/ 174664 h 2653355"/>
                  <a:gd name="connsiteX511" fmla="*/ 248823 w 3543300"/>
                  <a:gd name="connsiteY511" fmla="*/ 153753 h 2653355"/>
                  <a:gd name="connsiteX512" fmla="*/ 115654 w 3543300"/>
                  <a:gd name="connsiteY512" fmla="*/ 27367 h 2653355"/>
                  <a:gd name="connsiteX513" fmla="*/ 97631 w 3543300"/>
                  <a:gd name="connsiteY513" fmla="*/ 1173 h 2653355"/>
                  <a:gd name="connsiteX0" fmla="*/ 97631 w 3543300"/>
                  <a:gd name="connsiteY0" fmla="*/ 1173 h 2653355"/>
                  <a:gd name="connsiteX1" fmla="*/ 3181349 w 3543300"/>
                  <a:gd name="connsiteY1" fmla="*/ 0 h 2653355"/>
                  <a:gd name="connsiteX2" fmla="*/ 3199149 w 3543300"/>
                  <a:gd name="connsiteY2" fmla="*/ 28291 h 2653355"/>
                  <a:gd name="connsiteX3" fmla="*/ 3222847 w 3543300"/>
                  <a:gd name="connsiteY3" fmla="*/ 37941 h 2653355"/>
                  <a:gd name="connsiteX4" fmla="*/ 3226617 w 3543300"/>
                  <a:gd name="connsiteY4" fmla="*/ 59924 h 2653355"/>
                  <a:gd name="connsiteX5" fmla="*/ 3255700 w 3543300"/>
                  <a:gd name="connsiteY5" fmla="*/ 59924 h 2653355"/>
                  <a:gd name="connsiteX6" fmla="*/ 3276166 w 3543300"/>
                  <a:gd name="connsiteY6" fmla="*/ 79762 h 2653355"/>
                  <a:gd name="connsiteX7" fmla="*/ 3278320 w 3543300"/>
                  <a:gd name="connsiteY7" fmla="*/ 108715 h 2653355"/>
                  <a:gd name="connsiteX8" fmla="*/ 3255161 w 3543300"/>
                  <a:gd name="connsiteY8" fmla="*/ 129626 h 2653355"/>
                  <a:gd name="connsiteX9" fmla="*/ 3247621 w 3543300"/>
                  <a:gd name="connsiteY9" fmla="*/ 175736 h 2653355"/>
                  <a:gd name="connsiteX10" fmla="*/ 3220154 w 3543300"/>
                  <a:gd name="connsiteY10" fmla="*/ 185387 h 2653355"/>
                  <a:gd name="connsiteX11" fmla="*/ 3209921 w 3543300"/>
                  <a:gd name="connsiteY11" fmla="*/ 211123 h 2653355"/>
                  <a:gd name="connsiteX12" fmla="*/ 3190532 w 3543300"/>
                  <a:gd name="connsiteY12" fmla="*/ 213268 h 2653355"/>
                  <a:gd name="connsiteX13" fmla="*/ 3158756 w 3543300"/>
                  <a:gd name="connsiteY13" fmla="*/ 195038 h 2653355"/>
                  <a:gd name="connsiteX14" fmla="*/ 3137213 w 3543300"/>
                  <a:gd name="connsiteY14" fmla="*/ 188604 h 2653355"/>
                  <a:gd name="connsiteX15" fmla="*/ 3140983 w 3543300"/>
                  <a:gd name="connsiteY15" fmla="*/ 163404 h 2653355"/>
                  <a:gd name="connsiteX16" fmla="*/ 3117824 w 3543300"/>
                  <a:gd name="connsiteY16" fmla="*/ 129090 h 2653355"/>
                  <a:gd name="connsiteX17" fmla="*/ 3102205 w 3543300"/>
                  <a:gd name="connsiteY17" fmla="*/ 145175 h 2653355"/>
                  <a:gd name="connsiteX18" fmla="*/ 3098974 w 3543300"/>
                  <a:gd name="connsiteY18" fmla="*/ 170910 h 2653355"/>
                  <a:gd name="connsiteX19" fmla="*/ 3111361 w 3543300"/>
                  <a:gd name="connsiteY19" fmla="*/ 204689 h 2653355"/>
                  <a:gd name="connsiteX20" fmla="*/ 3166834 w 3543300"/>
                  <a:gd name="connsiteY20" fmla="*/ 240076 h 2653355"/>
                  <a:gd name="connsiteX21" fmla="*/ 3189455 w 3543300"/>
                  <a:gd name="connsiteY21" fmla="*/ 303343 h 2653355"/>
                  <a:gd name="connsiteX22" fmla="*/ 3193763 w 3543300"/>
                  <a:gd name="connsiteY22" fmla="*/ 328543 h 2653355"/>
                  <a:gd name="connsiteX23" fmla="*/ 3179222 w 3543300"/>
                  <a:gd name="connsiteY23" fmla="*/ 338194 h 2653355"/>
                  <a:gd name="connsiteX24" fmla="*/ 3178145 w 3543300"/>
                  <a:gd name="connsiteY24" fmla="*/ 369292 h 2653355"/>
                  <a:gd name="connsiteX25" fmla="*/ 3188916 w 3543300"/>
                  <a:gd name="connsiteY25" fmla="*/ 384840 h 2653355"/>
                  <a:gd name="connsiteX26" fmla="*/ 3178145 w 3543300"/>
                  <a:gd name="connsiteY26" fmla="*/ 392883 h 2653355"/>
                  <a:gd name="connsiteX27" fmla="*/ 3158217 w 3543300"/>
                  <a:gd name="connsiteY27" fmla="*/ 388057 h 2653355"/>
                  <a:gd name="connsiteX28" fmla="*/ 3119978 w 3543300"/>
                  <a:gd name="connsiteY28" fmla="*/ 359641 h 2653355"/>
                  <a:gd name="connsiteX29" fmla="*/ 3107052 w 3543300"/>
                  <a:gd name="connsiteY29" fmla="*/ 370900 h 2653355"/>
                  <a:gd name="connsiteX30" fmla="*/ 3136136 w 3543300"/>
                  <a:gd name="connsiteY30" fmla="*/ 413793 h 2653355"/>
                  <a:gd name="connsiteX31" fmla="*/ 3122671 w 3543300"/>
                  <a:gd name="connsiteY31" fmla="*/ 433631 h 2653355"/>
                  <a:gd name="connsiteX32" fmla="*/ 3092511 w 3543300"/>
                  <a:gd name="connsiteY32" fmla="*/ 418619 h 2653355"/>
                  <a:gd name="connsiteX33" fmla="*/ 3066659 w 3543300"/>
                  <a:gd name="connsiteY33" fmla="*/ 417546 h 2653355"/>
                  <a:gd name="connsiteX34" fmla="*/ 3021419 w 3543300"/>
                  <a:gd name="connsiteY34" fmla="*/ 382160 h 2653355"/>
                  <a:gd name="connsiteX35" fmla="*/ 2977255 w 3543300"/>
                  <a:gd name="connsiteY35" fmla="*/ 378406 h 2653355"/>
                  <a:gd name="connsiteX36" fmla="*/ 2949788 w 3543300"/>
                  <a:gd name="connsiteY36" fmla="*/ 337122 h 2653355"/>
                  <a:gd name="connsiteX37" fmla="*/ 2904547 w 3543300"/>
                  <a:gd name="connsiteY37" fmla="*/ 319428 h 2653355"/>
                  <a:gd name="connsiteX38" fmla="*/ 2900239 w 3543300"/>
                  <a:gd name="connsiteY38" fmla="*/ 273854 h 2653355"/>
                  <a:gd name="connsiteX39" fmla="*/ 2822145 w 3543300"/>
                  <a:gd name="connsiteY39" fmla="*/ 298518 h 2653355"/>
                  <a:gd name="connsiteX40" fmla="*/ 2788215 w 3543300"/>
                  <a:gd name="connsiteY40" fmla="*/ 288867 h 2653355"/>
                  <a:gd name="connsiteX41" fmla="*/ 2754823 w 3543300"/>
                  <a:gd name="connsiteY41" fmla="*/ 244901 h 2653355"/>
                  <a:gd name="connsiteX42" fmla="*/ 2783906 w 3543300"/>
                  <a:gd name="connsiteY42" fmla="*/ 216484 h 2653355"/>
                  <a:gd name="connsiteX43" fmla="*/ 2819452 w 3543300"/>
                  <a:gd name="connsiteY43" fmla="*/ 209514 h 2653355"/>
                  <a:gd name="connsiteX44" fmla="*/ 2860923 w 3543300"/>
                  <a:gd name="connsiteY44" fmla="*/ 219701 h 2653355"/>
                  <a:gd name="connsiteX45" fmla="*/ 2888929 w 3543300"/>
                  <a:gd name="connsiteY45" fmla="*/ 203617 h 2653355"/>
                  <a:gd name="connsiteX46" fmla="*/ 2881927 w 3543300"/>
                  <a:gd name="connsiteY46" fmla="*/ 166085 h 2653355"/>
                  <a:gd name="connsiteX47" fmla="*/ 2903470 w 3543300"/>
                  <a:gd name="connsiteY47" fmla="*/ 143566 h 2653355"/>
                  <a:gd name="connsiteX48" fmla="*/ 2894853 w 3543300"/>
                  <a:gd name="connsiteY48" fmla="*/ 117830 h 2653355"/>
                  <a:gd name="connsiteX49" fmla="*/ 2936862 w 3543300"/>
                  <a:gd name="connsiteY49" fmla="*/ 87805 h 2653355"/>
                  <a:gd name="connsiteX50" fmla="*/ 2930938 w 3543300"/>
                  <a:gd name="connsiteY50" fmla="*/ 33116 h 2653355"/>
                  <a:gd name="connsiteX51" fmla="*/ 2914780 w 3543300"/>
                  <a:gd name="connsiteY51" fmla="*/ 2555 h 2653355"/>
                  <a:gd name="connsiteX52" fmla="*/ 2663038 w 3543300"/>
                  <a:gd name="connsiteY52" fmla="*/ 4841 h 2653355"/>
                  <a:gd name="connsiteX53" fmla="*/ 2655725 w 3543300"/>
                  <a:gd name="connsiteY53" fmla="*/ 87805 h 2653355"/>
                  <a:gd name="connsiteX54" fmla="*/ 2634720 w 3543300"/>
                  <a:gd name="connsiteY54" fmla="*/ 96920 h 2653355"/>
                  <a:gd name="connsiteX55" fmla="*/ 2630412 w 3543300"/>
                  <a:gd name="connsiteY55" fmla="*/ 121047 h 2653355"/>
                  <a:gd name="connsiteX56" fmla="*/ 2614254 w 3543300"/>
                  <a:gd name="connsiteY56" fmla="*/ 134451 h 2653355"/>
                  <a:gd name="connsiteX57" fmla="*/ 2612100 w 3543300"/>
                  <a:gd name="connsiteY57" fmla="*/ 169302 h 2653355"/>
                  <a:gd name="connsiteX58" fmla="*/ 2586787 w 3543300"/>
                  <a:gd name="connsiteY58" fmla="*/ 164476 h 2653355"/>
                  <a:gd name="connsiteX59" fmla="*/ 2572245 w 3543300"/>
                  <a:gd name="connsiteY59" fmla="*/ 182706 h 2653355"/>
                  <a:gd name="connsiteX60" fmla="*/ 2661110 w 3543300"/>
                  <a:gd name="connsiteY60" fmla="*/ 251871 h 2653355"/>
                  <a:gd name="connsiteX61" fmla="*/ 2694502 w 3543300"/>
                  <a:gd name="connsiteY61" fmla="*/ 287258 h 2653355"/>
                  <a:gd name="connsiteX62" fmla="*/ 2675113 w 3543300"/>
                  <a:gd name="connsiteY62" fmla="*/ 330152 h 2653355"/>
                  <a:gd name="connsiteX63" fmla="*/ 2641183 w 3543300"/>
                  <a:gd name="connsiteY63" fmla="*/ 318892 h 2653355"/>
                  <a:gd name="connsiteX64" fmla="*/ 2605637 w 3543300"/>
                  <a:gd name="connsiteY64" fmla="*/ 286722 h 2653355"/>
                  <a:gd name="connsiteX65" fmla="*/ 2586787 w 3543300"/>
                  <a:gd name="connsiteY65" fmla="*/ 322645 h 2653355"/>
                  <a:gd name="connsiteX66" fmla="*/ 2548009 w 3543300"/>
                  <a:gd name="connsiteY66" fmla="*/ 345164 h 2653355"/>
                  <a:gd name="connsiteX67" fmla="*/ 2520542 w 3543300"/>
                  <a:gd name="connsiteY67" fmla="*/ 319428 h 2653355"/>
                  <a:gd name="connsiteX68" fmla="*/ 2486073 w 3543300"/>
                  <a:gd name="connsiteY68" fmla="*/ 314067 h 2653355"/>
                  <a:gd name="connsiteX69" fmla="*/ 2505462 w 3543300"/>
                  <a:gd name="connsiteY69" fmla="*/ 280288 h 2653355"/>
                  <a:gd name="connsiteX70" fmla="*/ 2510309 w 3543300"/>
                  <a:gd name="connsiteY70" fmla="*/ 249727 h 2653355"/>
                  <a:gd name="connsiteX71" fmla="*/ 2500614 w 3543300"/>
                  <a:gd name="connsiteY71" fmla="*/ 234178 h 2653355"/>
                  <a:gd name="connsiteX72" fmla="*/ 2453758 w 3543300"/>
                  <a:gd name="connsiteY72" fmla="*/ 287258 h 2653355"/>
                  <a:gd name="connsiteX73" fmla="*/ 2411749 w 3543300"/>
                  <a:gd name="connsiteY73" fmla="*/ 285650 h 2653355"/>
                  <a:gd name="connsiteX74" fmla="*/ 2393976 w 3543300"/>
                  <a:gd name="connsiteY74" fmla="*/ 336585 h 2653355"/>
                  <a:gd name="connsiteX75" fmla="*/ 2358430 w 3543300"/>
                  <a:gd name="connsiteY75" fmla="*/ 380551 h 2653355"/>
                  <a:gd name="connsiteX76" fmla="*/ 2320191 w 3543300"/>
                  <a:gd name="connsiteY76" fmla="*/ 423980 h 2653355"/>
                  <a:gd name="connsiteX77" fmla="*/ 2288954 w 3543300"/>
                  <a:gd name="connsiteY77" fmla="*/ 459367 h 2653355"/>
                  <a:gd name="connsiteX78" fmla="*/ 2266333 w 3543300"/>
                  <a:gd name="connsiteY78" fmla="*/ 499580 h 2653355"/>
                  <a:gd name="connsiteX79" fmla="*/ 2258793 w 3543300"/>
                  <a:gd name="connsiteY79" fmla="*/ 548907 h 2653355"/>
                  <a:gd name="connsiteX80" fmla="*/ 2259870 w 3543300"/>
                  <a:gd name="connsiteY80" fmla="*/ 613783 h 2653355"/>
                  <a:gd name="connsiteX81" fmla="*/ 2306727 w 3543300"/>
                  <a:gd name="connsiteY81" fmla="*/ 627723 h 2653355"/>
                  <a:gd name="connsiteX82" fmla="*/ 2316960 w 3543300"/>
                  <a:gd name="connsiteY82" fmla="*/ 674906 h 2653355"/>
                  <a:gd name="connsiteX83" fmla="*/ 2340657 w 3543300"/>
                  <a:gd name="connsiteY83" fmla="*/ 712973 h 2653355"/>
                  <a:gd name="connsiteX84" fmla="*/ 2381050 w 3543300"/>
                  <a:gd name="connsiteY84" fmla="*/ 708148 h 2653355"/>
                  <a:gd name="connsiteX85" fmla="*/ 2426829 w 3543300"/>
                  <a:gd name="connsiteY85" fmla="*/ 732275 h 2653355"/>
                  <a:gd name="connsiteX86" fmla="*/ 2480148 w 3543300"/>
                  <a:gd name="connsiteY86" fmla="*/ 774096 h 2653355"/>
                  <a:gd name="connsiteX87" fmla="*/ 2535083 w 3543300"/>
                  <a:gd name="connsiteY87" fmla="*/ 795543 h 2653355"/>
                  <a:gd name="connsiteX88" fmla="*/ 2570091 w 3543300"/>
                  <a:gd name="connsiteY88" fmla="*/ 820743 h 2653355"/>
                  <a:gd name="connsiteX89" fmla="*/ 2633643 w 3543300"/>
                  <a:gd name="connsiteY89" fmla="*/ 819134 h 2653355"/>
                  <a:gd name="connsiteX90" fmla="*/ 2636874 w 3543300"/>
                  <a:gd name="connsiteY90" fmla="*/ 857738 h 2653355"/>
                  <a:gd name="connsiteX91" fmla="*/ 2632027 w 3543300"/>
                  <a:gd name="connsiteY91" fmla="*/ 904384 h 2653355"/>
                  <a:gd name="connsiteX92" fmla="*/ 2664342 w 3543300"/>
                  <a:gd name="connsiteY92" fmla="*/ 975158 h 2653355"/>
                  <a:gd name="connsiteX93" fmla="*/ 2706351 w 3543300"/>
                  <a:gd name="connsiteY93" fmla="*/ 1020732 h 2653355"/>
                  <a:gd name="connsiteX94" fmla="*/ 2725740 w 3543300"/>
                  <a:gd name="connsiteY94" fmla="*/ 1005720 h 2653355"/>
                  <a:gd name="connsiteX95" fmla="*/ 2751591 w 3543300"/>
                  <a:gd name="connsiteY95" fmla="*/ 975158 h 2653355"/>
                  <a:gd name="connsiteX96" fmla="*/ 2737050 w 3543300"/>
                  <a:gd name="connsiteY96" fmla="*/ 893661 h 2653355"/>
                  <a:gd name="connsiteX97" fmla="*/ 2716045 w 3543300"/>
                  <a:gd name="connsiteY97" fmla="*/ 861491 h 2653355"/>
                  <a:gd name="connsiteX98" fmla="*/ 2723585 w 3543300"/>
                  <a:gd name="connsiteY98" fmla="*/ 827713 h 2653355"/>
                  <a:gd name="connsiteX99" fmla="*/ 2755900 w 3543300"/>
                  <a:gd name="connsiteY99" fmla="*/ 822887 h 2653355"/>
                  <a:gd name="connsiteX100" fmla="*/ 2795216 w 3543300"/>
                  <a:gd name="connsiteY100" fmla="*/ 795007 h 2653355"/>
                  <a:gd name="connsiteX101" fmla="*/ 2804911 w 3543300"/>
                  <a:gd name="connsiteY101" fmla="*/ 735492 h 2653355"/>
                  <a:gd name="connsiteX102" fmla="*/ 2806526 w 3543300"/>
                  <a:gd name="connsiteY102" fmla="*/ 689382 h 2653355"/>
                  <a:gd name="connsiteX103" fmla="*/ 2776905 w 3543300"/>
                  <a:gd name="connsiteY103" fmla="*/ 652387 h 2653355"/>
                  <a:gd name="connsiteX104" fmla="*/ 2754284 w 3543300"/>
                  <a:gd name="connsiteY104" fmla="*/ 639519 h 2653355"/>
                  <a:gd name="connsiteX105" fmla="*/ 2744590 w 3543300"/>
                  <a:gd name="connsiteY105" fmla="*/ 608421 h 2653355"/>
                  <a:gd name="connsiteX106" fmla="*/ 2762902 w 3543300"/>
                  <a:gd name="connsiteY106" fmla="*/ 584830 h 2653355"/>
                  <a:gd name="connsiteX107" fmla="*/ 2774212 w 3543300"/>
                  <a:gd name="connsiteY107" fmla="*/ 562311 h 2653355"/>
                  <a:gd name="connsiteX108" fmla="*/ 2773673 w 3543300"/>
                  <a:gd name="connsiteY108" fmla="*/ 529605 h 2653355"/>
                  <a:gd name="connsiteX109" fmla="*/ 2746744 w 3543300"/>
                  <a:gd name="connsiteY109" fmla="*/ 513520 h 2653355"/>
                  <a:gd name="connsiteX110" fmla="*/ 2741358 w 3543300"/>
                  <a:gd name="connsiteY110" fmla="*/ 497971 h 2653355"/>
                  <a:gd name="connsiteX111" fmla="*/ 2767210 w 3543300"/>
                  <a:gd name="connsiteY111" fmla="*/ 482959 h 2653355"/>
                  <a:gd name="connsiteX112" fmla="*/ 2767749 w 3543300"/>
                  <a:gd name="connsiteY112" fmla="*/ 457223 h 2653355"/>
                  <a:gd name="connsiteX113" fmla="*/ 2780136 w 3543300"/>
                  <a:gd name="connsiteY113" fmla="*/ 433631 h 2653355"/>
                  <a:gd name="connsiteX114" fmla="*/ 2786599 w 3543300"/>
                  <a:gd name="connsiteY114" fmla="*/ 412721 h 2653355"/>
                  <a:gd name="connsiteX115" fmla="*/ 2824299 w 3543300"/>
                  <a:gd name="connsiteY115" fmla="*/ 409504 h 2653355"/>
                  <a:gd name="connsiteX116" fmla="*/ 2843688 w 3543300"/>
                  <a:gd name="connsiteY116" fmla="*/ 401461 h 2653355"/>
                  <a:gd name="connsiteX117" fmla="*/ 2867386 w 3543300"/>
                  <a:gd name="connsiteY117" fmla="*/ 412185 h 2653355"/>
                  <a:gd name="connsiteX118" fmla="*/ 2890006 w 3543300"/>
                  <a:gd name="connsiteY118" fmla="*/ 388057 h 2653355"/>
                  <a:gd name="connsiteX119" fmla="*/ 2917473 w 3543300"/>
                  <a:gd name="connsiteY119" fmla="*/ 402534 h 2653355"/>
                  <a:gd name="connsiteX120" fmla="*/ 2940093 w 3543300"/>
                  <a:gd name="connsiteY120" fmla="*/ 421836 h 2653355"/>
                  <a:gd name="connsiteX121" fmla="*/ 2962714 w 3543300"/>
                  <a:gd name="connsiteY121" fmla="*/ 448108 h 2653355"/>
                  <a:gd name="connsiteX122" fmla="*/ 2990720 w 3543300"/>
                  <a:gd name="connsiteY122" fmla="*/ 494218 h 2653355"/>
                  <a:gd name="connsiteX123" fmla="*/ 3022496 w 3543300"/>
                  <a:gd name="connsiteY123" fmla="*/ 478669 h 2653355"/>
                  <a:gd name="connsiteX124" fmla="*/ 3030574 w 3543300"/>
                  <a:gd name="connsiteY124" fmla="*/ 507622 h 2653355"/>
                  <a:gd name="connsiteX125" fmla="*/ 3019803 w 3543300"/>
                  <a:gd name="connsiteY125" fmla="*/ 549443 h 2653355"/>
                  <a:gd name="connsiteX126" fmla="*/ 3031113 w 3543300"/>
                  <a:gd name="connsiteY126" fmla="*/ 610030 h 2653355"/>
                  <a:gd name="connsiteX127" fmla="*/ 3066121 w 3543300"/>
                  <a:gd name="connsiteY127" fmla="*/ 624506 h 2653355"/>
                  <a:gd name="connsiteX128" fmla="*/ 3105437 w 3543300"/>
                  <a:gd name="connsiteY128" fmla="*/ 680803 h 2653355"/>
                  <a:gd name="connsiteX129" fmla="*/ 3158217 w 3543300"/>
                  <a:gd name="connsiteY129" fmla="*/ 635766 h 2653355"/>
                  <a:gd name="connsiteX130" fmla="*/ 3150139 w 3543300"/>
                  <a:gd name="connsiteY130" fmla="*/ 615391 h 2653355"/>
                  <a:gd name="connsiteX131" fmla="*/ 3182453 w 3543300"/>
                  <a:gd name="connsiteY131" fmla="*/ 548907 h 2653355"/>
                  <a:gd name="connsiteX132" fmla="*/ 3198611 w 3543300"/>
                  <a:gd name="connsiteY132" fmla="*/ 552124 h 2653355"/>
                  <a:gd name="connsiteX133" fmla="*/ 3199149 w 3543300"/>
                  <a:gd name="connsiteY133" fmla="*/ 575179 h 2653355"/>
                  <a:gd name="connsiteX134" fmla="*/ 3230925 w 3543300"/>
                  <a:gd name="connsiteY134" fmla="*/ 610030 h 2653355"/>
                  <a:gd name="connsiteX135" fmla="*/ 3237927 w 3543300"/>
                  <a:gd name="connsiteY135" fmla="*/ 643808 h 2653355"/>
                  <a:gd name="connsiteX136" fmla="*/ 3251930 w 3543300"/>
                  <a:gd name="connsiteY136" fmla="*/ 666863 h 2653355"/>
                  <a:gd name="connsiteX137" fmla="*/ 3247621 w 3543300"/>
                  <a:gd name="connsiteY137" fmla="*/ 700642 h 2653355"/>
                  <a:gd name="connsiteX138" fmla="*/ 3279936 w 3543300"/>
                  <a:gd name="connsiteY138" fmla="*/ 716727 h 2653355"/>
                  <a:gd name="connsiteX139" fmla="*/ 3265394 w 3543300"/>
                  <a:gd name="connsiteY139" fmla="*/ 747288 h 2653355"/>
                  <a:gd name="connsiteX140" fmla="*/ 3268087 w 3543300"/>
                  <a:gd name="connsiteY140" fmla="*/ 766590 h 2653355"/>
                  <a:gd name="connsiteX141" fmla="*/ 3289630 w 3543300"/>
                  <a:gd name="connsiteY141" fmla="*/ 786964 h 2653355"/>
                  <a:gd name="connsiteX142" fmla="*/ 3303633 w 3543300"/>
                  <a:gd name="connsiteY142" fmla="*/ 810019 h 2653355"/>
                  <a:gd name="connsiteX143" fmla="*/ 3337563 w 3543300"/>
                  <a:gd name="connsiteY143" fmla="*/ 822351 h 2653355"/>
                  <a:gd name="connsiteX144" fmla="*/ 3347796 w 3543300"/>
                  <a:gd name="connsiteY144" fmla="*/ 836828 h 2653355"/>
                  <a:gd name="connsiteX145" fmla="*/ 3379572 w 3543300"/>
                  <a:gd name="connsiteY145" fmla="*/ 832538 h 2653355"/>
                  <a:gd name="connsiteX146" fmla="*/ 3394653 w 3543300"/>
                  <a:gd name="connsiteY146" fmla="*/ 861491 h 2653355"/>
                  <a:gd name="connsiteX147" fmla="*/ 3401116 w 3543300"/>
                  <a:gd name="connsiteY147" fmla="*/ 885083 h 2653355"/>
                  <a:gd name="connsiteX148" fmla="*/ 3425352 w 3543300"/>
                  <a:gd name="connsiteY148" fmla="*/ 891517 h 2653355"/>
                  <a:gd name="connsiteX149" fmla="*/ 3445818 w 3543300"/>
                  <a:gd name="connsiteY149" fmla="*/ 918861 h 2653355"/>
                  <a:gd name="connsiteX150" fmla="*/ 3438277 w 3543300"/>
                  <a:gd name="connsiteY150" fmla="*/ 946205 h 2653355"/>
                  <a:gd name="connsiteX151" fmla="*/ 3447433 w 3543300"/>
                  <a:gd name="connsiteY151" fmla="*/ 976767 h 2653355"/>
                  <a:gd name="connsiteX152" fmla="*/ 3447433 w 3543300"/>
                  <a:gd name="connsiteY152" fmla="*/ 998213 h 2653355"/>
                  <a:gd name="connsiteX153" fmla="*/ 3456050 w 3543300"/>
                  <a:gd name="connsiteY153" fmla="*/ 1012154 h 2653355"/>
                  <a:gd name="connsiteX154" fmla="*/ 3437739 w 3543300"/>
                  <a:gd name="connsiteY154" fmla="*/ 1031456 h 2653355"/>
                  <a:gd name="connsiteX155" fmla="*/ 3447433 w 3543300"/>
                  <a:gd name="connsiteY155" fmla="*/ 1047541 h 2653355"/>
                  <a:gd name="connsiteX156" fmla="*/ 3454435 w 3543300"/>
                  <a:gd name="connsiteY156" fmla="*/ 1075421 h 2653355"/>
                  <a:gd name="connsiteX157" fmla="*/ 3468438 w 3543300"/>
                  <a:gd name="connsiteY157" fmla="*/ 1095795 h 2653355"/>
                  <a:gd name="connsiteX158" fmla="*/ 3475439 w 3543300"/>
                  <a:gd name="connsiteY158" fmla="*/ 1129574 h 2653355"/>
                  <a:gd name="connsiteX159" fmla="*/ 3498059 w 3543300"/>
                  <a:gd name="connsiteY159" fmla="*/ 1133327 h 2653355"/>
                  <a:gd name="connsiteX160" fmla="*/ 3519064 w 3543300"/>
                  <a:gd name="connsiteY160" fmla="*/ 1124748 h 2653355"/>
                  <a:gd name="connsiteX161" fmla="*/ 3534683 w 3543300"/>
                  <a:gd name="connsiteY161" fmla="*/ 1136544 h 2653355"/>
                  <a:gd name="connsiteX162" fmla="*/ 3542761 w 3543300"/>
                  <a:gd name="connsiteY162" fmla="*/ 1171395 h 2653355"/>
                  <a:gd name="connsiteX163" fmla="*/ 3543300 w 3543300"/>
                  <a:gd name="connsiteY163" fmla="*/ 1208390 h 2653355"/>
                  <a:gd name="connsiteX164" fmla="*/ 3527143 w 3543300"/>
                  <a:gd name="connsiteY164" fmla="*/ 1233054 h 2653355"/>
                  <a:gd name="connsiteX165" fmla="*/ 3510447 w 3543300"/>
                  <a:gd name="connsiteY165" fmla="*/ 1240560 h 2653355"/>
                  <a:gd name="connsiteX166" fmla="*/ 3486211 w 3543300"/>
                  <a:gd name="connsiteY166" fmla="*/ 1239488 h 2653355"/>
                  <a:gd name="connsiteX167" fmla="*/ 3478671 w 3543300"/>
                  <a:gd name="connsiteY167" fmla="*/ 1214824 h 2653355"/>
                  <a:gd name="connsiteX168" fmla="*/ 3450665 w 3543300"/>
                  <a:gd name="connsiteY168" fmla="*/ 1223403 h 2653355"/>
                  <a:gd name="connsiteX169" fmla="*/ 3409194 w 3543300"/>
                  <a:gd name="connsiteY169" fmla="*/ 1222867 h 2653355"/>
                  <a:gd name="connsiteX170" fmla="*/ 3398961 w 3543300"/>
                  <a:gd name="connsiteY170" fmla="*/ 1213752 h 2653355"/>
                  <a:gd name="connsiteX171" fmla="*/ 3365031 w 3543300"/>
                  <a:gd name="connsiteY171" fmla="*/ 1219650 h 2653355"/>
                  <a:gd name="connsiteX172" fmla="*/ 3366647 w 3543300"/>
                  <a:gd name="connsiteY172" fmla="*/ 1193914 h 2653355"/>
                  <a:gd name="connsiteX173" fmla="*/ 3403808 w 3543300"/>
                  <a:gd name="connsiteY173" fmla="*/ 1124748 h 2653355"/>
                  <a:gd name="connsiteX174" fmla="*/ 3422120 w 3543300"/>
                  <a:gd name="connsiteY174" fmla="*/ 1071668 h 2653355"/>
                  <a:gd name="connsiteX175" fmla="*/ 3410271 w 3543300"/>
                  <a:gd name="connsiteY175" fmla="*/ 1037890 h 2653355"/>
                  <a:gd name="connsiteX176" fmla="*/ 3386035 w 3543300"/>
                  <a:gd name="connsiteY176" fmla="*/ 1044860 h 2653355"/>
                  <a:gd name="connsiteX177" fmla="*/ 3359107 w 3543300"/>
                  <a:gd name="connsiteY177" fmla="*/ 1075421 h 2653355"/>
                  <a:gd name="connsiteX178" fmla="*/ 3326253 w 3543300"/>
                  <a:gd name="connsiteY178" fmla="*/ 1097404 h 2653355"/>
                  <a:gd name="connsiteX179" fmla="*/ 3290707 w 3543300"/>
                  <a:gd name="connsiteY179" fmla="*/ 1107591 h 2653355"/>
                  <a:gd name="connsiteX180" fmla="*/ 3257315 w 3543300"/>
                  <a:gd name="connsiteY180" fmla="*/ 1099549 h 2653355"/>
                  <a:gd name="connsiteX181" fmla="*/ 3218538 w 3543300"/>
                  <a:gd name="connsiteY181" fmla="*/ 1099549 h 2653355"/>
                  <a:gd name="connsiteX182" fmla="*/ 3199149 w 3543300"/>
                  <a:gd name="connsiteY182" fmla="*/ 1093115 h 2653355"/>
                  <a:gd name="connsiteX183" fmla="*/ 3177606 w 3543300"/>
                  <a:gd name="connsiteY183" fmla="*/ 1091506 h 2653355"/>
                  <a:gd name="connsiteX184" fmla="*/ 3153909 w 3543300"/>
                  <a:gd name="connsiteY184" fmla="*/ 1089898 h 2653355"/>
                  <a:gd name="connsiteX185" fmla="*/ 3128057 w 3543300"/>
                  <a:gd name="connsiteY185" fmla="*/ 1100621 h 2653355"/>
                  <a:gd name="connsiteX186" fmla="*/ 3117824 w 3543300"/>
                  <a:gd name="connsiteY186" fmla="*/ 1117242 h 2653355"/>
                  <a:gd name="connsiteX187" fmla="*/ 3125903 w 3543300"/>
                  <a:gd name="connsiteY187" fmla="*/ 1144050 h 2653355"/>
                  <a:gd name="connsiteX188" fmla="*/ 3163064 w 3543300"/>
                  <a:gd name="connsiteY188" fmla="*/ 1125285 h 2653355"/>
                  <a:gd name="connsiteX189" fmla="*/ 3190532 w 3543300"/>
                  <a:gd name="connsiteY189" fmla="*/ 1136544 h 2653355"/>
                  <a:gd name="connsiteX190" fmla="*/ 3205612 w 3543300"/>
                  <a:gd name="connsiteY190" fmla="*/ 1161744 h 2653355"/>
                  <a:gd name="connsiteX191" fmla="*/ 3205073 w 3543300"/>
                  <a:gd name="connsiteY191" fmla="*/ 1185871 h 2653355"/>
                  <a:gd name="connsiteX192" fmla="*/ 3177606 w 3543300"/>
                  <a:gd name="connsiteY192" fmla="*/ 1188016 h 2653355"/>
                  <a:gd name="connsiteX193" fmla="*/ 3172759 w 3543300"/>
                  <a:gd name="connsiteY193" fmla="*/ 1206782 h 2653355"/>
                  <a:gd name="connsiteX194" fmla="*/ 3195379 w 3543300"/>
                  <a:gd name="connsiteY194" fmla="*/ 1232518 h 2653355"/>
                  <a:gd name="connsiteX195" fmla="*/ 3198611 w 3543300"/>
                  <a:gd name="connsiteY195" fmla="*/ 1256645 h 2653355"/>
                  <a:gd name="connsiteX196" fmla="*/ 3245467 w 3543300"/>
                  <a:gd name="connsiteY196" fmla="*/ 1237343 h 2653355"/>
                  <a:gd name="connsiteX197" fmla="*/ 3282629 w 3543300"/>
                  <a:gd name="connsiteY197" fmla="*/ 1283989 h 2653355"/>
                  <a:gd name="connsiteX198" fmla="*/ 3299324 w 3543300"/>
                  <a:gd name="connsiteY198" fmla="*/ 1252356 h 2653355"/>
                  <a:gd name="connsiteX199" fmla="*/ 3324638 w 3543300"/>
                  <a:gd name="connsiteY199" fmla="*/ 1245922 h 2653355"/>
                  <a:gd name="connsiteX200" fmla="*/ 3332716 w 3543300"/>
                  <a:gd name="connsiteY200" fmla="*/ 1295785 h 2653355"/>
                  <a:gd name="connsiteX201" fmla="*/ 3282629 w 3543300"/>
                  <a:gd name="connsiteY201" fmla="*/ 1327955 h 2653355"/>
                  <a:gd name="connsiteX202" fmla="*/ 3195379 w 3543300"/>
                  <a:gd name="connsiteY202" fmla="*/ 1366559 h 2653355"/>
                  <a:gd name="connsiteX203" fmla="*/ 3166296 w 3543300"/>
                  <a:gd name="connsiteY203" fmla="*/ 1398193 h 2653355"/>
                  <a:gd name="connsiteX204" fmla="*/ 3142060 w 3543300"/>
                  <a:gd name="connsiteY204" fmla="*/ 1381035 h 2653355"/>
                  <a:gd name="connsiteX205" fmla="*/ 3138828 w 3543300"/>
                  <a:gd name="connsiteY205" fmla="*/ 1366023 h 2653355"/>
                  <a:gd name="connsiteX206" fmla="*/ 3189455 w 3543300"/>
                  <a:gd name="connsiteY206" fmla="*/ 1322593 h 2653355"/>
                  <a:gd name="connsiteX207" fmla="*/ 3174913 w 3543300"/>
                  <a:gd name="connsiteY207" fmla="*/ 1311334 h 2653355"/>
                  <a:gd name="connsiteX208" fmla="*/ 3040269 w 3543300"/>
                  <a:gd name="connsiteY208" fmla="*/ 1383716 h 2653355"/>
                  <a:gd name="connsiteX209" fmla="*/ 3012801 w 3543300"/>
                  <a:gd name="connsiteY209" fmla="*/ 1404627 h 2653355"/>
                  <a:gd name="connsiteX210" fmla="*/ 3005261 w 3543300"/>
                  <a:gd name="connsiteY210" fmla="*/ 1433580 h 2653355"/>
                  <a:gd name="connsiteX211" fmla="*/ 3012801 w 3543300"/>
                  <a:gd name="connsiteY211" fmla="*/ 1457707 h 2653355"/>
                  <a:gd name="connsiteX212" fmla="*/ 3029497 w 3543300"/>
                  <a:gd name="connsiteY212" fmla="*/ 1477009 h 2653355"/>
                  <a:gd name="connsiteX213" fmla="*/ 3017649 w 3543300"/>
                  <a:gd name="connsiteY213" fmla="*/ 1483979 h 2653355"/>
                  <a:gd name="connsiteX214" fmla="*/ 2982641 w 3543300"/>
                  <a:gd name="connsiteY214" fmla="*/ 1469503 h 2653355"/>
                  <a:gd name="connsiteX215" fmla="*/ 2976178 w 3543300"/>
                  <a:gd name="connsiteY215" fmla="*/ 1493630 h 2653355"/>
                  <a:gd name="connsiteX216" fmla="*/ 2921243 w 3543300"/>
                  <a:gd name="connsiteY216" fmla="*/ 1519366 h 2653355"/>
                  <a:gd name="connsiteX217" fmla="*/ 2864154 w 3543300"/>
                  <a:gd name="connsiteY217" fmla="*/ 1604080 h 2653355"/>
                  <a:gd name="connsiteX218" fmla="*/ 2835609 w 3543300"/>
                  <a:gd name="connsiteY218" fmla="*/ 1627135 h 2653355"/>
                  <a:gd name="connsiteX219" fmla="*/ 2854460 w 3543300"/>
                  <a:gd name="connsiteY219" fmla="*/ 1644292 h 2653355"/>
                  <a:gd name="connsiteX220" fmla="*/ 2856614 w 3543300"/>
                  <a:gd name="connsiteY220" fmla="*/ 1671637 h 2653355"/>
                  <a:gd name="connsiteX221" fmla="*/ 2847997 w 3543300"/>
                  <a:gd name="connsiteY221" fmla="*/ 1687722 h 2653355"/>
                  <a:gd name="connsiteX222" fmla="*/ 2844765 w 3543300"/>
                  <a:gd name="connsiteY222" fmla="*/ 1701126 h 2653355"/>
                  <a:gd name="connsiteX223" fmla="*/ 2819452 w 3543300"/>
                  <a:gd name="connsiteY223" fmla="*/ 1725253 h 2653355"/>
                  <a:gd name="connsiteX224" fmla="*/ 2810835 w 3543300"/>
                  <a:gd name="connsiteY224" fmla="*/ 1744555 h 2653355"/>
                  <a:gd name="connsiteX225" fmla="*/ 2786599 w 3543300"/>
                  <a:gd name="connsiteY225" fmla="*/ 1753670 h 2653355"/>
                  <a:gd name="connsiteX226" fmla="*/ 2740281 w 3543300"/>
                  <a:gd name="connsiteY226" fmla="*/ 1793882 h 2653355"/>
                  <a:gd name="connsiteX227" fmla="*/ 2691809 w 3543300"/>
                  <a:gd name="connsiteY227" fmla="*/ 1824980 h 2653355"/>
                  <a:gd name="connsiteX228" fmla="*/ 2679961 w 3543300"/>
                  <a:gd name="connsiteY228" fmla="*/ 1896826 h 2653355"/>
                  <a:gd name="connsiteX229" fmla="*/ 2690194 w 3543300"/>
                  <a:gd name="connsiteY229" fmla="*/ 1934358 h 2653355"/>
                  <a:gd name="connsiteX230" fmla="*/ 2709044 w 3543300"/>
                  <a:gd name="connsiteY230" fmla="*/ 1964919 h 2653355"/>
                  <a:gd name="connsiteX231" fmla="*/ 2723585 w 3543300"/>
                  <a:gd name="connsiteY231" fmla="*/ 2014246 h 2653355"/>
                  <a:gd name="connsiteX232" fmla="*/ 2721970 w 3543300"/>
                  <a:gd name="connsiteY232" fmla="*/ 2057676 h 2653355"/>
                  <a:gd name="connsiteX233" fmla="*/ 2712275 w 3543300"/>
                  <a:gd name="connsiteY233" fmla="*/ 2080731 h 2653355"/>
                  <a:gd name="connsiteX234" fmla="*/ 2686424 w 3543300"/>
                  <a:gd name="connsiteY234" fmla="*/ 2086629 h 2653355"/>
                  <a:gd name="connsiteX235" fmla="*/ 2633643 w 3543300"/>
                  <a:gd name="connsiteY235" fmla="*/ 2002987 h 2653355"/>
                  <a:gd name="connsiteX236" fmla="*/ 2631489 w 3543300"/>
                  <a:gd name="connsiteY236" fmla="*/ 1977787 h 2653355"/>
                  <a:gd name="connsiteX237" fmla="*/ 2639567 w 3543300"/>
                  <a:gd name="connsiteY237" fmla="*/ 1958485 h 2653355"/>
                  <a:gd name="connsiteX238" fmla="*/ 2620717 w 3543300"/>
                  <a:gd name="connsiteY238" fmla="*/ 1940256 h 2653355"/>
                  <a:gd name="connsiteX239" fmla="*/ 2599174 w 3543300"/>
                  <a:gd name="connsiteY239" fmla="*/ 1923098 h 2653355"/>
                  <a:gd name="connsiteX240" fmla="*/ 2501153 w 3543300"/>
                  <a:gd name="connsiteY240" fmla="*/ 1906477 h 2653355"/>
                  <a:gd name="connsiteX241" fmla="*/ 2444602 w 3543300"/>
                  <a:gd name="connsiteY241" fmla="*/ 1911303 h 2653355"/>
                  <a:gd name="connsiteX242" fmla="*/ 2402593 w 3543300"/>
                  <a:gd name="connsiteY242" fmla="*/ 1933822 h 2653355"/>
                  <a:gd name="connsiteX243" fmla="*/ 2364893 w 3543300"/>
                  <a:gd name="connsiteY243" fmla="*/ 1926315 h 2653355"/>
                  <a:gd name="connsiteX244" fmla="*/ 2314805 w 3543300"/>
                  <a:gd name="connsiteY244" fmla="*/ 1910230 h 2653355"/>
                  <a:gd name="connsiteX245" fmla="*/ 2262025 w 3543300"/>
                  <a:gd name="connsiteY245" fmla="*/ 1932213 h 2653355"/>
                  <a:gd name="connsiteX246" fmla="*/ 2219477 w 3543300"/>
                  <a:gd name="connsiteY246" fmla="*/ 1959557 h 2653355"/>
                  <a:gd name="connsiteX247" fmla="*/ 2184470 w 3543300"/>
                  <a:gd name="connsiteY247" fmla="*/ 2004595 h 2653355"/>
                  <a:gd name="connsiteX248" fmla="*/ 2183931 w 3543300"/>
                  <a:gd name="connsiteY248" fmla="*/ 2052850 h 2653355"/>
                  <a:gd name="connsiteX249" fmla="*/ 2192010 w 3543300"/>
                  <a:gd name="connsiteY249" fmla="*/ 2067327 h 2653355"/>
                  <a:gd name="connsiteX250" fmla="*/ 2184470 w 3543300"/>
                  <a:gd name="connsiteY250" fmla="*/ 2082339 h 2653355"/>
                  <a:gd name="connsiteX251" fmla="*/ 2177468 w 3543300"/>
                  <a:gd name="connsiteY251" fmla="*/ 2104322 h 2653355"/>
                  <a:gd name="connsiteX252" fmla="*/ 2181238 w 3543300"/>
                  <a:gd name="connsiteY252" fmla="*/ 2125233 h 2653355"/>
                  <a:gd name="connsiteX253" fmla="*/ 2174775 w 3543300"/>
                  <a:gd name="connsiteY253" fmla="*/ 2146679 h 2653355"/>
                  <a:gd name="connsiteX254" fmla="*/ 2171544 w 3543300"/>
                  <a:gd name="connsiteY254" fmla="*/ 2174024 h 2653355"/>
                  <a:gd name="connsiteX255" fmla="*/ 2180699 w 3543300"/>
                  <a:gd name="connsiteY255" fmla="*/ 2199759 h 2653355"/>
                  <a:gd name="connsiteX256" fmla="*/ 2185547 w 3543300"/>
                  <a:gd name="connsiteY256" fmla="*/ 2228176 h 2653355"/>
                  <a:gd name="connsiteX257" fmla="*/ 2204935 w 3543300"/>
                  <a:gd name="connsiteY257" fmla="*/ 2266780 h 2653355"/>
                  <a:gd name="connsiteX258" fmla="*/ 2211937 w 3543300"/>
                  <a:gd name="connsiteY258" fmla="*/ 2288227 h 2653355"/>
                  <a:gd name="connsiteX259" fmla="*/ 2234019 w 3543300"/>
                  <a:gd name="connsiteY259" fmla="*/ 2301095 h 2653355"/>
                  <a:gd name="connsiteX260" fmla="*/ 2253946 w 3543300"/>
                  <a:gd name="connsiteY260" fmla="*/ 2292516 h 2653355"/>
                  <a:gd name="connsiteX261" fmla="*/ 2269565 w 3543300"/>
                  <a:gd name="connsiteY261" fmla="*/ 2302703 h 2653355"/>
                  <a:gd name="connsiteX262" fmla="*/ 2295416 w 3543300"/>
                  <a:gd name="connsiteY262" fmla="*/ 2306992 h 2653355"/>
                  <a:gd name="connsiteX263" fmla="*/ 2316960 w 3543300"/>
                  <a:gd name="connsiteY263" fmla="*/ 2297342 h 2653355"/>
                  <a:gd name="connsiteX264" fmla="*/ 2343888 w 3543300"/>
                  <a:gd name="connsiteY264" fmla="*/ 2293052 h 2653355"/>
                  <a:gd name="connsiteX265" fmla="*/ 2374587 w 3543300"/>
                  <a:gd name="connsiteY265" fmla="*/ 2278576 h 2653355"/>
                  <a:gd name="connsiteX266" fmla="*/ 2391283 w 3543300"/>
                  <a:gd name="connsiteY266" fmla="*/ 2252304 h 2653355"/>
                  <a:gd name="connsiteX267" fmla="*/ 2400978 w 3543300"/>
                  <a:gd name="connsiteY267" fmla="*/ 2223351 h 2653355"/>
                  <a:gd name="connsiteX268" fmla="*/ 2421982 w 3543300"/>
                  <a:gd name="connsiteY268" fmla="*/ 2210483 h 2653355"/>
                  <a:gd name="connsiteX269" fmla="*/ 2445680 w 3543300"/>
                  <a:gd name="connsiteY269" fmla="*/ 2207802 h 2653355"/>
                  <a:gd name="connsiteX270" fmla="*/ 2460221 w 3543300"/>
                  <a:gd name="connsiteY270" fmla="*/ 2194934 h 2653355"/>
                  <a:gd name="connsiteX271" fmla="*/ 2486073 w 3543300"/>
                  <a:gd name="connsiteY271" fmla="*/ 2193325 h 2653355"/>
                  <a:gd name="connsiteX272" fmla="*/ 2508693 w 3543300"/>
                  <a:gd name="connsiteY272" fmla="*/ 2196006 h 2653355"/>
                  <a:gd name="connsiteX273" fmla="*/ 2513540 w 3543300"/>
                  <a:gd name="connsiteY273" fmla="*/ 2218525 h 2653355"/>
                  <a:gd name="connsiteX274" fmla="*/ 2488227 w 3543300"/>
                  <a:gd name="connsiteY274" fmla="*/ 2273214 h 2653355"/>
                  <a:gd name="connsiteX275" fmla="*/ 2486073 w 3543300"/>
                  <a:gd name="connsiteY275" fmla="*/ 2289299 h 2653355"/>
                  <a:gd name="connsiteX276" fmla="*/ 2483380 w 3543300"/>
                  <a:gd name="connsiteY276" fmla="*/ 2305920 h 2653355"/>
                  <a:gd name="connsiteX277" fmla="*/ 2473686 w 3543300"/>
                  <a:gd name="connsiteY277" fmla="*/ 2323614 h 2653355"/>
                  <a:gd name="connsiteX278" fmla="*/ 2463991 w 3543300"/>
                  <a:gd name="connsiteY278" fmla="*/ 2368651 h 2653355"/>
                  <a:gd name="connsiteX279" fmla="*/ 2480148 w 3543300"/>
                  <a:gd name="connsiteY279" fmla="*/ 2374549 h 2653355"/>
                  <a:gd name="connsiteX280" fmla="*/ 2530236 w 3543300"/>
                  <a:gd name="connsiteY280" fmla="*/ 2369724 h 2653355"/>
                  <a:gd name="connsiteX281" fmla="*/ 2568475 w 3543300"/>
                  <a:gd name="connsiteY281" fmla="*/ 2367043 h 2653355"/>
                  <a:gd name="connsiteX282" fmla="*/ 2595943 w 3543300"/>
                  <a:gd name="connsiteY282" fmla="*/ 2375085 h 2653355"/>
                  <a:gd name="connsiteX283" fmla="*/ 2594865 w 3543300"/>
                  <a:gd name="connsiteY283" fmla="*/ 2394387 h 2653355"/>
                  <a:gd name="connsiteX284" fmla="*/ 2615331 w 3543300"/>
                  <a:gd name="connsiteY284" fmla="*/ 2391170 h 2653355"/>
                  <a:gd name="connsiteX285" fmla="*/ 2623410 w 3543300"/>
                  <a:gd name="connsiteY285" fmla="*/ 2406719 h 2653355"/>
                  <a:gd name="connsiteX286" fmla="*/ 2627180 w 3543300"/>
                  <a:gd name="connsiteY286" fmla="*/ 2424949 h 2653355"/>
                  <a:gd name="connsiteX287" fmla="*/ 2625564 w 3543300"/>
                  <a:gd name="connsiteY287" fmla="*/ 2436208 h 2653355"/>
                  <a:gd name="connsiteX288" fmla="*/ 2615331 w 3543300"/>
                  <a:gd name="connsiteY288" fmla="*/ 2444251 h 2653355"/>
                  <a:gd name="connsiteX289" fmla="*/ 2619101 w 3543300"/>
                  <a:gd name="connsiteY289" fmla="*/ 2460336 h 2653355"/>
                  <a:gd name="connsiteX290" fmla="*/ 2617486 w 3543300"/>
                  <a:gd name="connsiteY290" fmla="*/ 2474812 h 2653355"/>
                  <a:gd name="connsiteX291" fmla="*/ 2614254 w 3543300"/>
                  <a:gd name="connsiteY291" fmla="*/ 2493578 h 2653355"/>
                  <a:gd name="connsiteX292" fmla="*/ 2613716 w 3543300"/>
                  <a:gd name="connsiteY292" fmla="*/ 2508054 h 2653355"/>
                  <a:gd name="connsiteX293" fmla="*/ 2621794 w 3543300"/>
                  <a:gd name="connsiteY293" fmla="*/ 2516633 h 2653355"/>
                  <a:gd name="connsiteX294" fmla="*/ 2613716 w 3543300"/>
                  <a:gd name="connsiteY294" fmla="*/ 2523067 h 2653355"/>
                  <a:gd name="connsiteX295" fmla="*/ 2633104 w 3543300"/>
                  <a:gd name="connsiteY295" fmla="*/ 2548803 h 2653355"/>
                  <a:gd name="connsiteX296" fmla="*/ 2644953 w 3543300"/>
                  <a:gd name="connsiteY296" fmla="*/ 2554701 h 2653355"/>
                  <a:gd name="connsiteX297" fmla="*/ 2649800 w 3543300"/>
                  <a:gd name="connsiteY297" fmla="*/ 2559526 h 2653355"/>
                  <a:gd name="connsiteX298" fmla="*/ 2672421 w 3543300"/>
                  <a:gd name="connsiteY298" fmla="*/ 2582581 h 2653355"/>
                  <a:gd name="connsiteX299" fmla="*/ 2695041 w 3543300"/>
                  <a:gd name="connsiteY299" fmla="*/ 2582045 h 2653355"/>
                  <a:gd name="connsiteX300" fmla="*/ 2712814 w 3543300"/>
                  <a:gd name="connsiteY300" fmla="*/ 2575611 h 2653355"/>
                  <a:gd name="connsiteX301" fmla="*/ 2728971 w 3543300"/>
                  <a:gd name="connsiteY301" fmla="*/ 2564352 h 2653355"/>
                  <a:gd name="connsiteX302" fmla="*/ 2748360 w 3543300"/>
                  <a:gd name="connsiteY302" fmla="*/ 2564352 h 2653355"/>
                  <a:gd name="connsiteX303" fmla="*/ 2762363 w 3543300"/>
                  <a:gd name="connsiteY303" fmla="*/ 2571322 h 2653355"/>
                  <a:gd name="connsiteX304" fmla="*/ 2775827 w 3543300"/>
                  <a:gd name="connsiteY304" fmla="*/ 2572394 h 2653355"/>
                  <a:gd name="connsiteX305" fmla="*/ 2785522 w 3543300"/>
                  <a:gd name="connsiteY305" fmla="*/ 2582581 h 2653355"/>
                  <a:gd name="connsiteX306" fmla="*/ 2795216 w 3543300"/>
                  <a:gd name="connsiteY306" fmla="*/ 2587407 h 2653355"/>
                  <a:gd name="connsiteX307" fmla="*/ 2796832 w 3543300"/>
                  <a:gd name="connsiteY307" fmla="*/ 2601347 h 2653355"/>
                  <a:gd name="connsiteX308" fmla="*/ 2805988 w 3543300"/>
                  <a:gd name="connsiteY308" fmla="*/ 2613143 h 2653355"/>
                  <a:gd name="connsiteX309" fmla="*/ 2812451 w 3543300"/>
                  <a:gd name="connsiteY309" fmla="*/ 2632445 h 2653355"/>
                  <a:gd name="connsiteX310" fmla="*/ 2809758 w 3543300"/>
                  <a:gd name="connsiteY310" fmla="*/ 2640487 h 2653355"/>
                  <a:gd name="connsiteX311" fmla="*/ 2804911 w 3543300"/>
                  <a:gd name="connsiteY311" fmla="*/ 2649602 h 2653355"/>
                  <a:gd name="connsiteX312" fmla="*/ 2797909 w 3543300"/>
                  <a:gd name="connsiteY312" fmla="*/ 2653355 h 2653355"/>
                  <a:gd name="connsiteX313" fmla="*/ 2777443 w 3543300"/>
                  <a:gd name="connsiteY313" fmla="*/ 2644777 h 2653355"/>
                  <a:gd name="connsiteX314" fmla="*/ 2773673 w 3543300"/>
                  <a:gd name="connsiteY314" fmla="*/ 2631909 h 2653355"/>
                  <a:gd name="connsiteX315" fmla="*/ 2764517 w 3543300"/>
                  <a:gd name="connsiteY315" fmla="*/ 2622794 h 2653355"/>
                  <a:gd name="connsiteX316" fmla="*/ 2763979 w 3543300"/>
                  <a:gd name="connsiteY316" fmla="*/ 2611534 h 2653355"/>
                  <a:gd name="connsiteX317" fmla="*/ 2770442 w 3543300"/>
                  <a:gd name="connsiteY317" fmla="*/ 2603492 h 2653355"/>
                  <a:gd name="connsiteX318" fmla="*/ 2767210 w 3543300"/>
                  <a:gd name="connsiteY318" fmla="*/ 2593305 h 2653355"/>
                  <a:gd name="connsiteX319" fmla="*/ 2751591 w 3543300"/>
                  <a:gd name="connsiteY319" fmla="*/ 2592232 h 2653355"/>
                  <a:gd name="connsiteX320" fmla="*/ 2732203 w 3543300"/>
                  <a:gd name="connsiteY320" fmla="*/ 2582581 h 2653355"/>
                  <a:gd name="connsiteX321" fmla="*/ 2717661 w 3543300"/>
                  <a:gd name="connsiteY321" fmla="*/ 2598666 h 2653355"/>
                  <a:gd name="connsiteX322" fmla="*/ 2709582 w 3543300"/>
                  <a:gd name="connsiteY322" fmla="*/ 2612607 h 2653355"/>
                  <a:gd name="connsiteX323" fmla="*/ 2697734 w 3543300"/>
                  <a:gd name="connsiteY323" fmla="*/ 2619041 h 2653355"/>
                  <a:gd name="connsiteX324" fmla="*/ 2709044 w 3543300"/>
                  <a:gd name="connsiteY324" fmla="*/ 2634053 h 2653355"/>
                  <a:gd name="connsiteX325" fmla="*/ 2699888 w 3543300"/>
                  <a:gd name="connsiteY325" fmla="*/ 2645313 h 2653355"/>
                  <a:gd name="connsiteX326" fmla="*/ 2671882 w 3543300"/>
                  <a:gd name="connsiteY326" fmla="*/ 2647994 h 2653355"/>
                  <a:gd name="connsiteX327" fmla="*/ 2662188 w 3543300"/>
                  <a:gd name="connsiteY327" fmla="*/ 2631909 h 2653355"/>
                  <a:gd name="connsiteX328" fmla="*/ 2643337 w 3543300"/>
                  <a:gd name="connsiteY328" fmla="*/ 2625475 h 2653355"/>
                  <a:gd name="connsiteX329" fmla="*/ 2623949 w 3543300"/>
                  <a:gd name="connsiteY329" fmla="*/ 2624402 h 2653355"/>
                  <a:gd name="connsiteX330" fmla="*/ 2611023 w 3543300"/>
                  <a:gd name="connsiteY330" fmla="*/ 2622794 h 2653355"/>
                  <a:gd name="connsiteX331" fmla="*/ 2604560 w 3543300"/>
                  <a:gd name="connsiteY331" fmla="*/ 2601883 h 2653355"/>
                  <a:gd name="connsiteX332" fmla="*/ 2598097 w 3543300"/>
                  <a:gd name="connsiteY332" fmla="*/ 2585262 h 2653355"/>
                  <a:gd name="connsiteX333" fmla="*/ 2592711 w 3543300"/>
                  <a:gd name="connsiteY333" fmla="*/ 2577756 h 2653355"/>
                  <a:gd name="connsiteX334" fmla="*/ 2586248 w 3543300"/>
                  <a:gd name="connsiteY334" fmla="*/ 2565960 h 2653355"/>
                  <a:gd name="connsiteX335" fmla="*/ 2577092 w 3543300"/>
                  <a:gd name="connsiteY335" fmla="*/ 2566496 h 2653355"/>
                  <a:gd name="connsiteX336" fmla="*/ 2570091 w 3543300"/>
                  <a:gd name="connsiteY336" fmla="*/ 2570786 h 2653355"/>
                  <a:gd name="connsiteX337" fmla="*/ 2557704 w 3543300"/>
                  <a:gd name="connsiteY337" fmla="*/ 2567569 h 2653355"/>
                  <a:gd name="connsiteX338" fmla="*/ 2550702 w 3543300"/>
                  <a:gd name="connsiteY338" fmla="*/ 2561135 h 2653355"/>
                  <a:gd name="connsiteX339" fmla="*/ 2538315 w 3543300"/>
                  <a:gd name="connsiteY339" fmla="*/ 2546658 h 2653355"/>
                  <a:gd name="connsiteX340" fmla="*/ 2536160 w 3543300"/>
                  <a:gd name="connsiteY340" fmla="*/ 2531110 h 2653355"/>
                  <a:gd name="connsiteX341" fmla="*/ 2538315 w 3543300"/>
                  <a:gd name="connsiteY341" fmla="*/ 2517705 h 2653355"/>
                  <a:gd name="connsiteX342" fmla="*/ 2527005 w 3543300"/>
                  <a:gd name="connsiteY342" fmla="*/ 2511271 h 2653355"/>
                  <a:gd name="connsiteX343" fmla="*/ 2515695 w 3543300"/>
                  <a:gd name="connsiteY343" fmla="*/ 2495186 h 2653355"/>
                  <a:gd name="connsiteX344" fmla="*/ 2502230 w 3543300"/>
                  <a:gd name="connsiteY344" fmla="*/ 2486072 h 2653355"/>
                  <a:gd name="connsiteX345" fmla="*/ 2484457 w 3543300"/>
                  <a:gd name="connsiteY345" fmla="*/ 2474812 h 2653355"/>
                  <a:gd name="connsiteX346" fmla="*/ 2461837 w 3543300"/>
                  <a:gd name="connsiteY346" fmla="*/ 2469987 h 2653355"/>
                  <a:gd name="connsiteX347" fmla="*/ 2434908 w 3543300"/>
                  <a:gd name="connsiteY347" fmla="*/ 2464625 h 2653355"/>
                  <a:gd name="connsiteX348" fmla="*/ 2411749 w 3543300"/>
                  <a:gd name="connsiteY348" fmla="*/ 2458191 h 2653355"/>
                  <a:gd name="connsiteX349" fmla="*/ 2404209 w 3543300"/>
                  <a:gd name="connsiteY349" fmla="*/ 2445859 h 2653355"/>
                  <a:gd name="connsiteX350" fmla="*/ 2384282 w 3543300"/>
                  <a:gd name="connsiteY350" fmla="*/ 2450685 h 2653355"/>
                  <a:gd name="connsiteX351" fmla="*/ 2362200 w 3543300"/>
                  <a:gd name="connsiteY351" fmla="*/ 2445323 h 2653355"/>
                  <a:gd name="connsiteX352" fmla="*/ 2340657 w 3543300"/>
                  <a:gd name="connsiteY352" fmla="*/ 2424949 h 2653355"/>
                  <a:gd name="connsiteX353" fmla="*/ 2322884 w 3543300"/>
                  <a:gd name="connsiteY353" fmla="*/ 2405647 h 2653355"/>
                  <a:gd name="connsiteX354" fmla="*/ 2310497 w 3543300"/>
                  <a:gd name="connsiteY354" fmla="*/ 2395996 h 2653355"/>
                  <a:gd name="connsiteX355" fmla="*/ 2286261 w 3543300"/>
                  <a:gd name="connsiteY355" fmla="*/ 2382592 h 2653355"/>
                  <a:gd name="connsiteX356" fmla="*/ 2278182 w 3543300"/>
                  <a:gd name="connsiteY356" fmla="*/ 2376158 h 2653355"/>
                  <a:gd name="connsiteX357" fmla="*/ 2263640 w 3543300"/>
                  <a:gd name="connsiteY357" fmla="*/ 2372941 h 2653355"/>
                  <a:gd name="connsiteX358" fmla="*/ 2240482 w 3543300"/>
                  <a:gd name="connsiteY358" fmla="*/ 2382592 h 2653355"/>
                  <a:gd name="connsiteX359" fmla="*/ 2230787 w 3543300"/>
                  <a:gd name="connsiteY359" fmla="*/ 2389562 h 2653355"/>
                  <a:gd name="connsiteX360" fmla="*/ 2216246 w 3543300"/>
                  <a:gd name="connsiteY360" fmla="*/ 2398677 h 2653355"/>
                  <a:gd name="connsiteX361" fmla="*/ 2173159 w 3543300"/>
                  <a:gd name="connsiteY361" fmla="*/ 2372941 h 2653355"/>
                  <a:gd name="connsiteX362" fmla="*/ 2142461 w 3543300"/>
                  <a:gd name="connsiteY362" fmla="*/ 2371332 h 2653355"/>
                  <a:gd name="connsiteX363" fmla="*/ 2120917 w 3543300"/>
                  <a:gd name="connsiteY363" fmla="*/ 2368115 h 2653355"/>
                  <a:gd name="connsiteX364" fmla="*/ 2078908 w 3543300"/>
                  <a:gd name="connsiteY364" fmla="*/ 2344524 h 2653355"/>
                  <a:gd name="connsiteX365" fmla="*/ 2030436 w 3543300"/>
                  <a:gd name="connsiteY365" fmla="*/ 2324686 h 2653355"/>
                  <a:gd name="connsiteX366" fmla="*/ 2011586 w 3543300"/>
                  <a:gd name="connsiteY366" fmla="*/ 2305920 h 2653355"/>
                  <a:gd name="connsiteX367" fmla="*/ 1980887 w 3543300"/>
                  <a:gd name="connsiteY367" fmla="*/ 2309137 h 2653355"/>
                  <a:gd name="connsiteX368" fmla="*/ 1962576 w 3543300"/>
                  <a:gd name="connsiteY368" fmla="*/ 2281257 h 2653355"/>
                  <a:gd name="connsiteX369" fmla="*/ 1910872 w 3543300"/>
                  <a:gd name="connsiteY369" fmla="*/ 2245870 h 2653355"/>
                  <a:gd name="connsiteX370" fmla="*/ 1914104 w 3543300"/>
                  <a:gd name="connsiteY370" fmla="*/ 2215308 h 2653355"/>
                  <a:gd name="connsiteX371" fmla="*/ 1917874 w 3543300"/>
                  <a:gd name="connsiteY371" fmla="*/ 2190108 h 2653355"/>
                  <a:gd name="connsiteX372" fmla="*/ 1910872 w 3543300"/>
                  <a:gd name="connsiteY372" fmla="*/ 2167053 h 2653355"/>
                  <a:gd name="connsiteX373" fmla="*/ 1888791 w 3543300"/>
                  <a:gd name="connsiteY373" fmla="*/ 2141854 h 2653355"/>
                  <a:gd name="connsiteX374" fmla="*/ 1872633 w 3543300"/>
                  <a:gd name="connsiteY374" fmla="*/ 2108075 h 2653355"/>
                  <a:gd name="connsiteX375" fmla="*/ 1839780 w 3543300"/>
                  <a:gd name="connsiteY375" fmla="*/ 2090382 h 2653355"/>
                  <a:gd name="connsiteX376" fmla="*/ 1823623 w 3543300"/>
                  <a:gd name="connsiteY376" fmla="*/ 2072152 h 2653355"/>
                  <a:gd name="connsiteX377" fmla="*/ 1804773 w 3543300"/>
                  <a:gd name="connsiteY377" fmla="*/ 2059284 h 2653355"/>
                  <a:gd name="connsiteX378" fmla="*/ 1813928 w 3543300"/>
                  <a:gd name="connsiteY378" fmla="*/ 2037301 h 2653355"/>
                  <a:gd name="connsiteX379" fmla="*/ 1769227 w 3543300"/>
                  <a:gd name="connsiteY379" fmla="*/ 2014782 h 2653355"/>
                  <a:gd name="connsiteX380" fmla="*/ 1761148 w 3543300"/>
                  <a:gd name="connsiteY380" fmla="*/ 1990655 h 2653355"/>
                  <a:gd name="connsiteX381" fmla="*/ 1743375 w 3543300"/>
                  <a:gd name="connsiteY381" fmla="*/ 1972425 h 2653355"/>
                  <a:gd name="connsiteX382" fmla="*/ 1723986 w 3543300"/>
                  <a:gd name="connsiteY382" fmla="*/ 1946690 h 2653355"/>
                  <a:gd name="connsiteX383" fmla="*/ 1711060 w 3543300"/>
                  <a:gd name="connsiteY383" fmla="*/ 1925779 h 2653355"/>
                  <a:gd name="connsiteX384" fmla="*/ 1693287 w 3543300"/>
                  <a:gd name="connsiteY384" fmla="*/ 1918273 h 2653355"/>
                  <a:gd name="connsiteX385" fmla="*/ 1689517 w 3543300"/>
                  <a:gd name="connsiteY385" fmla="*/ 1887711 h 2653355"/>
                  <a:gd name="connsiteX386" fmla="*/ 1673898 w 3543300"/>
                  <a:gd name="connsiteY386" fmla="*/ 1867873 h 2653355"/>
                  <a:gd name="connsiteX387" fmla="*/ 1670128 w 3543300"/>
                  <a:gd name="connsiteY387" fmla="*/ 1855005 h 2653355"/>
                  <a:gd name="connsiteX388" fmla="*/ 1648047 w 3543300"/>
                  <a:gd name="connsiteY388" fmla="*/ 1853397 h 2653355"/>
                  <a:gd name="connsiteX389" fmla="*/ 1641045 w 3543300"/>
                  <a:gd name="connsiteY389" fmla="*/ 1863584 h 2653355"/>
                  <a:gd name="connsiteX390" fmla="*/ 1643199 w 3543300"/>
                  <a:gd name="connsiteY390" fmla="*/ 1875916 h 2653355"/>
                  <a:gd name="connsiteX391" fmla="*/ 1654510 w 3543300"/>
                  <a:gd name="connsiteY391" fmla="*/ 1887175 h 2653355"/>
                  <a:gd name="connsiteX392" fmla="*/ 1658818 w 3543300"/>
                  <a:gd name="connsiteY392" fmla="*/ 1906477 h 2653355"/>
                  <a:gd name="connsiteX393" fmla="*/ 1668513 w 3543300"/>
                  <a:gd name="connsiteY393" fmla="*/ 1924171 h 2653355"/>
                  <a:gd name="connsiteX394" fmla="*/ 1691133 w 3543300"/>
                  <a:gd name="connsiteY394" fmla="*/ 1945617 h 2653355"/>
                  <a:gd name="connsiteX395" fmla="*/ 1706213 w 3543300"/>
                  <a:gd name="connsiteY395" fmla="*/ 1967600 h 2653355"/>
                  <a:gd name="connsiteX396" fmla="*/ 1723986 w 3543300"/>
                  <a:gd name="connsiteY396" fmla="*/ 1998161 h 2653355"/>
                  <a:gd name="connsiteX397" fmla="*/ 1744991 w 3543300"/>
                  <a:gd name="connsiteY397" fmla="*/ 2026042 h 2653355"/>
                  <a:gd name="connsiteX398" fmla="*/ 1752531 w 3543300"/>
                  <a:gd name="connsiteY398" fmla="*/ 2051778 h 2653355"/>
                  <a:gd name="connsiteX399" fmla="*/ 1769227 w 3543300"/>
                  <a:gd name="connsiteY399" fmla="*/ 2067327 h 2653355"/>
                  <a:gd name="connsiteX400" fmla="*/ 1769227 w 3543300"/>
                  <a:gd name="connsiteY400" fmla="*/ 2083412 h 2653355"/>
                  <a:gd name="connsiteX401" fmla="*/ 1817698 w 3543300"/>
                  <a:gd name="connsiteY401" fmla="*/ 2141317 h 2653355"/>
                  <a:gd name="connsiteX402" fmla="*/ 1811236 w 3543300"/>
                  <a:gd name="connsiteY402" fmla="*/ 2156330 h 2653355"/>
                  <a:gd name="connsiteX403" fmla="*/ 1794540 w 3543300"/>
                  <a:gd name="connsiteY403" fmla="*/ 2151505 h 2653355"/>
                  <a:gd name="connsiteX404" fmla="*/ 1744991 w 3543300"/>
                  <a:gd name="connsiteY404" fmla="*/ 2105931 h 2653355"/>
                  <a:gd name="connsiteX405" fmla="*/ 1721832 w 3543300"/>
                  <a:gd name="connsiteY405" fmla="*/ 2101105 h 2653355"/>
                  <a:gd name="connsiteX406" fmla="*/ 1726679 w 3543300"/>
                  <a:gd name="connsiteY406" fmla="*/ 2080731 h 2653355"/>
                  <a:gd name="connsiteX407" fmla="*/ 1733142 w 3543300"/>
                  <a:gd name="connsiteY407" fmla="*/ 2062501 h 2653355"/>
                  <a:gd name="connsiteX408" fmla="*/ 1711060 w 3543300"/>
                  <a:gd name="connsiteY408" fmla="*/ 2058212 h 2653355"/>
                  <a:gd name="connsiteX409" fmla="*/ 1699750 w 3543300"/>
                  <a:gd name="connsiteY409" fmla="*/ 2038910 h 2653355"/>
                  <a:gd name="connsiteX410" fmla="*/ 1685208 w 3543300"/>
                  <a:gd name="connsiteY410" fmla="*/ 2027650 h 2653355"/>
                  <a:gd name="connsiteX411" fmla="*/ 1672283 w 3543300"/>
                  <a:gd name="connsiteY411" fmla="*/ 2022289 h 2653355"/>
                  <a:gd name="connsiteX412" fmla="*/ 1657741 w 3543300"/>
                  <a:gd name="connsiteY412" fmla="*/ 2021216 h 2653355"/>
                  <a:gd name="connsiteX413" fmla="*/ 1642661 w 3543300"/>
                  <a:gd name="connsiteY413" fmla="*/ 1999770 h 2653355"/>
                  <a:gd name="connsiteX414" fmla="*/ 1663665 w 3543300"/>
                  <a:gd name="connsiteY414" fmla="*/ 1984221 h 2653355"/>
                  <a:gd name="connsiteX415" fmla="*/ 1671744 w 3543300"/>
                  <a:gd name="connsiteY415" fmla="*/ 1971353 h 2653355"/>
                  <a:gd name="connsiteX416" fmla="*/ 1657202 w 3543300"/>
                  <a:gd name="connsiteY416" fmla="*/ 1950443 h 2653355"/>
                  <a:gd name="connsiteX417" fmla="*/ 1630274 w 3543300"/>
                  <a:gd name="connsiteY417" fmla="*/ 1940792 h 2653355"/>
                  <a:gd name="connsiteX418" fmla="*/ 1618963 w 3543300"/>
                  <a:gd name="connsiteY418" fmla="*/ 1922562 h 2653355"/>
                  <a:gd name="connsiteX419" fmla="*/ 1617348 w 3543300"/>
                  <a:gd name="connsiteY419" fmla="*/ 1898435 h 2653355"/>
                  <a:gd name="connsiteX420" fmla="*/ 1606038 w 3543300"/>
                  <a:gd name="connsiteY420" fmla="*/ 1874843 h 2653355"/>
                  <a:gd name="connsiteX421" fmla="*/ 1592573 w 3543300"/>
                  <a:gd name="connsiteY421" fmla="*/ 1852324 h 2653355"/>
                  <a:gd name="connsiteX422" fmla="*/ 1589342 w 3543300"/>
                  <a:gd name="connsiteY422" fmla="*/ 1833022 h 2653355"/>
                  <a:gd name="connsiteX423" fmla="*/ 1581802 w 3543300"/>
                  <a:gd name="connsiteY423" fmla="*/ 1812112 h 2653355"/>
                  <a:gd name="connsiteX424" fmla="*/ 1508555 w 3543300"/>
                  <a:gd name="connsiteY424" fmla="*/ 1761713 h 2653355"/>
                  <a:gd name="connsiteX425" fmla="*/ 1457390 w 3543300"/>
                  <a:gd name="connsiteY425" fmla="*/ 1729543 h 2653355"/>
                  <a:gd name="connsiteX426" fmla="*/ 1428307 w 3543300"/>
                  <a:gd name="connsiteY426" fmla="*/ 1668420 h 2653355"/>
                  <a:gd name="connsiteX427" fmla="*/ 1392222 w 3543300"/>
                  <a:gd name="connsiteY427" fmla="*/ 1633033 h 2653355"/>
                  <a:gd name="connsiteX428" fmla="*/ 1363139 w 3543300"/>
                  <a:gd name="connsiteY428" fmla="*/ 1546710 h 2653355"/>
                  <a:gd name="connsiteX429" fmla="*/ 1358831 w 3543300"/>
                  <a:gd name="connsiteY429" fmla="*/ 1473792 h 2653355"/>
                  <a:gd name="connsiteX430" fmla="*/ 1340519 w 3543300"/>
                  <a:gd name="connsiteY430" fmla="*/ 1411597 h 2653355"/>
                  <a:gd name="connsiteX431" fmla="*/ 1363678 w 3543300"/>
                  <a:gd name="connsiteY431" fmla="*/ 1381035 h 2653355"/>
                  <a:gd name="connsiteX432" fmla="*/ 1371218 w 3543300"/>
                  <a:gd name="connsiteY432" fmla="*/ 1258253 h 2653355"/>
                  <a:gd name="connsiteX433" fmla="*/ 1337826 w 3543300"/>
                  <a:gd name="connsiteY433" fmla="*/ 1184263 h 2653355"/>
                  <a:gd name="connsiteX434" fmla="*/ 1308204 w 3543300"/>
                  <a:gd name="connsiteY434" fmla="*/ 1146195 h 2653355"/>
                  <a:gd name="connsiteX435" fmla="*/ 1250038 w 3543300"/>
                  <a:gd name="connsiteY435" fmla="*/ 1109200 h 2653355"/>
                  <a:gd name="connsiteX436" fmla="*/ 1250038 w 3543300"/>
                  <a:gd name="connsiteY436" fmla="*/ 1044860 h 2653355"/>
                  <a:gd name="connsiteX437" fmla="*/ 1224186 w 3543300"/>
                  <a:gd name="connsiteY437" fmla="*/ 999286 h 2653355"/>
                  <a:gd name="connsiteX438" fmla="*/ 1182177 w 3543300"/>
                  <a:gd name="connsiteY438" fmla="*/ 957465 h 2653355"/>
                  <a:gd name="connsiteX439" fmla="*/ 1162789 w 3543300"/>
                  <a:gd name="connsiteY439" fmla="*/ 873823 h 2653355"/>
                  <a:gd name="connsiteX440" fmla="*/ 1099775 w 3543300"/>
                  <a:gd name="connsiteY440" fmla="*/ 895270 h 2653355"/>
                  <a:gd name="connsiteX441" fmla="*/ 1079309 w 3543300"/>
                  <a:gd name="connsiteY441" fmla="*/ 872751 h 2653355"/>
                  <a:gd name="connsiteX442" fmla="*/ 1067460 w 3543300"/>
                  <a:gd name="connsiteY442" fmla="*/ 830394 h 2653355"/>
                  <a:gd name="connsiteX443" fmla="*/ 1025990 w 3543300"/>
                  <a:gd name="connsiteY443" fmla="*/ 774096 h 2653355"/>
                  <a:gd name="connsiteX444" fmla="*/ 962976 w 3543300"/>
                  <a:gd name="connsiteY444" fmla="*/ 671153 h 2653355"/>
                  <a:gd name="connsiteX445" fmla="*/ 912889 w 3543300"/>
                  <a:gd name="connsiteY445" fmla="*/ 624506 h 2653355"/>
                  <a:gd name="connsiteX446" fmla="*/ 805712 w 3543300"/>
                  <a:gd name="connsiteY446" fmla="*/ 581077 h 2653355"/>
                  <a:gd name="connsiteX447" fmla="*/ 754008 w 3543300"/>
                  <a:gd name="connsiteY447" fmla="*/ 576251 h 2653355"/>
                  <a:gd name="connsiteX448" fmla="*/ 709306 w 3543300"/>
                  <a:gd name="connsiteY448" fmla="*/ 565528 h 2653355"/>
                  <a:gd name="connsiteX449" fmla="*/ 684532 w 3543300"/>
                  <a:gd name="connsiteY449" fmla="*/ 531750 h 2653355"/>
                  <a:gd name="connsiteX450" fmla="*/ 644677 w 3543300"/>
                  <a:gd name="connsiteY450" fmla="*/ 536575 h 2653355"/>
                  <a:gd name="connsiteX451" fmla="*/ 652756 w 3543300"/>
                  <a:gd name="connsiteY451" fmla="*/ 562311 h 2653355"/>
                  <a:gd name="connsiteX452" fmla="*/ 667297 w 3543300"/>
                  <a:gd name="connsiteY452" fmla="*/ 586438 h 2653355"/>
                  <a:gd name="connsiteX453" fmla="*/ 628520 w 3543300"/>
                  <a:gd name="connsiteY453" fmla="*/ 588047 h 2653355"/>
                  <a:gd name="connsiteX454" fmla="*/ 605900 w 3543300"/>
                  <a:gd name="connsiteY454" fmla="*/ 600915 h 2653355"/>
                  <a:gd name="connsiteX455" fmla="*/ 535885 w 3543300"/>
                  <a:gd name="connsiteY455" fmla="*/ 626651 h 2653355"/>
                  <a:gd name="connsiteX456" fmla="*/ 494414 w 3543300"/>
                  <a:gd name="connsiteY456" fmla="*/ 584294 h 2653355"/>
                  <a:gd name="connsiteX457" fmla="*/ 445404 w 3543300"/>
                  <a:gd name="connsiteY457" fmla="*/ 620217 h 2653355"/>
                  <a:gd name="connsiteX458" fmla="*/ 492260 w 3543300"/>
                  <a:gd name="connsiteY458" fmla="*/ 630940 h 2653355"/>
                  <a:gd name="connsiteX459" fmla="*/ 471255 w 3543300"/>
                  <a:gd name="connsiteY459" fmla="*/ 658821 h 2653355"/>
                  <a:gd name="connsiteX460" fmla="*/ 436248 w 3543300"/>
                  <a:gd name="connsiteY460" fmla="*/ 695816 h 2653355"/>
                  <a:gd name="connsiteX461" fmla="*/ 402317 w 3543300"/>
                  <a:gd name="connsiteY461" fmla="*/ 717799 h 2653355"/>
                  <a:gd name="connsiteX462" fmla="*/ 373234 w 3543300"/>
                  <a:gd name="connsiteY462" fmla="*/ 747288 h 2653355"/>
                  <a:gd name="connsiteX463" fmla="*/ 334457 w 3543300"/>
                  <a:gd name="connsiteY463" fmla="*/ 777313 h 2653355"/>
                  <a:gd name="connsiteX464" fmla="*/ 303219 w 3543300"/>
                  <a:gd name="connsiteY464" fmla="*/ 817526 h 2653355"/>
                  <a:gd name="connsiteX465" fmla="*/ 254747 w 3543300"/>
                  <a:gd name="connsiteY465" fmla="*/ 833611 h 2653355"/>
                  <a:gd name="connsiteX466" fmla="*/ 216508 w 3543300"/>
                  <a:gd name="connsiteY466" fmla="*/ 859883 h 2653355"/>
                  <a:gd name="connsiteX467" fmla="*/ 167498 w 3543300"/>
                  <a:gd name="connsiteY467" fmla="*/ 888300 h 2653355"/>
                  <a:gd name="connsiteX468" fmla="*/ 50088 w 3543300"/>
                  <a:gd name="connsiteY468" fmla="*/ 948350 h 2653355"/>
                  <a:gd name="connsiteX469" fmla="*/ 0 w 3543300"/>
                  <a:gd name="connsiteY469" fmla="*/ 965507 h 2653355"/>
                  <a:gd name="connsiteX470" fmla="*/ 0 w 3543300"/>
                  <a:gd name="connsiteY470" fmla="*/ 940308 h 2653355"/>
                  <a:gd name="connsiteX471" fmla="*/ 69477 w 3543300"/>
                  <a:gd name="connsiteY471" fmla="*/ 924223 h 2653355"/>
                  <a:gd name="connsiteX472" fmla="*/ 135183 w 3543300"/>
                  <a:gd name="connsiteY472" fmla="*/ 859883 h 2653355"/>
                  <a:gd name="connsiteX473" fmla="*/ 210045 w 3543300"/>
                  <a:gd name="connsiteY473" fmla="*/ 817526 h 2653355"/>
                  <a:gd name="connsiteX474" fmla="*/ 285446 w 3543300"/>
                  <a:gd name="connsiteY474" fmla="*/ 766590 h 2653355"/>
                  <a:gd name="connsiteX475" fmla="*/ 322608 w 3543300"/>
                  <a:gd name="connsiteY475" fmla="*/ 732812 h 2653355"/>
                  <a:gd name="connsiteX476" fmla="*/ 342535 w 3543300"/>
                  <a:gd name="connsiteY476" fmla="*/ 699033 h 2653355"/>
                  <a:gd name="connsiteX477" fmla="*/ 343613 w 3543300"/>
                  <a:gd name="connsiteY477" fmla="*/ 674370 h 2653355"/>
                  <a:gd name="connsiteX478" fmla="*/ 316684 w 3543300"/>
                  <a:gd name="connsiteY478" fmla="*/ 655604 h 2653355"/>
                  <a:gd name="connsiteX479" fmla="*/ 285985 w 3543300"/>
                  <a:gd name="connsiteY479" fmla="*/ 669544 h 2653355"/>
                  <a:gd name="connsiteX480" fmla="*/ 250439 w 3543300"/>
                  <a:gd name="connsiteY480" fmla="*/ 679195 h 2653355"/>
                  <a:gd name="connsiteX481" fmla="*/ 219740 w 3543300"/>
                  <a:gd name="connsiteY481" fmla="*/ 650778 h 2653355"/>
                  <a:gd name="connsiteX482" fmla="*/ 235897 w 3543300"/>
                  <a:gd name="connsiteY482" fmla="*/ 615391 h 2653355"/>
                  <a:gd name="connsiteX483" fmla="*/ 220817 w 3543300"/>
                  <a:gd name="connsiteY483" fmla="*/ 584830 h 2653355"/>
                  <a:gd name="connsiteX484" fmla="*/ 178808 w 3543300"/>
                  <a:gd name="connsiteY484" fmla="*/ 597162 h 2653355"/>
                  <a:gd name="connsiteX485" fmla="*/ 148647 w 3543300"/>
                  <a:gd name="connsiteY485" fmla="*/ 588047 h 2653355"/>
                  <a:gd name="connsiteX486" fmla="*/ 122257 w 3543300"/>
                  <a:gd name="connsiteY486" fmla="*/ 589119 h 2653355"/>
                  <a:gd name="connsiteX487" fmla="*/ 112563 w 3543300"/>
                  <a:gd name="connsiteY487" fmla="*/ 608421 h 2653355"/>
                  <a:gd name="connsiteX488" fmla="*/ 85095 w 3543300"/>
                  <a:gd name="connsiteY488" fmla="*/ 603596 h 2653355"/>
                  <a:gd name="connsiteX489" fmla="*/ 78632 w 3543300"/>
                  <a:gd name="connsiteY489" fmla="*/ 569817 h 2653355"/>
                  <a:gd name="connsiteX490" fmla="*/ 127104 w 3543300"/>
                  <a:gd name="connsiteY490" fmla="*/ 559094 h 2653355"/>
                  <a:gd name="connsiteX491" fmla="*/ 119026 w 3543300"/>
                  <a:gd name="connsiteY491" fmla="*/ 510303 h 2653355"/>
                  <a:gd name="connsiteX492" fmla="*/ 86711 w 3543300"/>
                  <a:gd name="connsiteY492" fmla="*/ 488320 h 2653355"/>
                  <a:gd name="connsiteX493" fmla="*/ 107716 w 3543300"/>
                  <a:gd name="connsiteY493" fmla="*/ 456150 h 2653355"/>
                  <a:gd name="connsiteX494" fmla="*/ 147032 w 3543300"/>
                  <a:gd name="connsiteY494" fmla="*/ 375189 h 2653355"/>
                  <a:gd name="connsiteX495" fmla="*/ 185809 w 3543300"/>
                  <a:gd name="connsiteY495" fmla="*/ 386449 h 2653355"/>
                  <a:gd name="connsiteX496" fmla="*/ 203044 w 3543300"/>
                  <a:gd name="connsiteY496" fmla="*/ 349990 h 2653355"/>
                  <a:gd name="connsiteX497" fmla="*/ 261749 w 3543300"/>
                  <a:gd name="connsiteY497" fmla="*/ 334977 h 2653355"/>
                  <a:gd name="connsiteX498" fmla="*/ 248823 w 3543300"/>
                  <a:gd name="connsiteY498" fmla="*/ 293692 h 2653355"/>
                  <a:gd name="connsiteX499" fmla="*/ 215970 w 3543300"/>
                  <a:gd name="connsiteY499" fmla="*/ 283505 h 2653355"/>
                  <a:gd name="connsiteX500" fmla="*/ 194965 w 3543300"/>
                  <a:gd name="connsiteY500" fmla="*/ 300126 h 2653355"/>
                  <a:gd name="connsiteX501" fmla="*/ 151340 w 3543300"/>
                  <a:gd name="connsiteY501" fmla="*/ 291548 h 2653355"/>
                  <a:gd name="connsiteX502" fmla="*/ 103407 w 3543300"/>
                  <a:gd name="connsiteY502" fmla="*/ 292084 h 2653355"/>
                  <a:gd name="connsiteX503" fmla="*/ 77555 w 3543300"/>
                  <a:gd name="connsiteY503" fmla="*/ 245437 h 2653355"/>
                  <a:gd name="connsiteX504" fmla="*/ 43625 w 3543300"/>
                  <a:gd name="connsiteY504" fmla="*/ 210051 h 2653355"/>
                  <a:gd name="connsiteX505" fmla="*/ 67861 w 3543300"/>
                  <a:gd name="connsiteY505" fmla="*/ 180561 h 2653355"/>
                  <a:gd name="connsiteX506" fmla="*/ 93174 w 3543300"/>
                  <a:gd name="connsiteY506" fmla="*/ 158579 h 2653355"/>
                  <a:gd name="connsiteX507" fmla="*/ 103407 w 3543300"/>
                  <a:gd name="connsiteY507" fmla="*/ 140885 h 2653355"/>
                  <a:gd name="connsiteX508" fmla="*/ 168036 w 3543300"/>
                  <a:gd name="connsiteY508" fmla="*/ 126409 h 2653355"/>
                  <a:gd name="connsiteX509" fmla="*/ 174499 w 3543300"/>
                  <a:gd name="connsiteY509" fmla="*/ 159651 h 2653355"/>
                  <a:gd name="connsiteX510" fmla="*/ 206814 w 3543300"/>
                  <a:gd name="connsiteY510" fmla="*/ 174664 h 2653355"/>
                  <a:gd name="connsiteX511" fmla="*/ 248823 w 3543300"/>
                  <a:gd name="connsiteY511" fmla="*/ 153753 h 2653355"/>
                  <a:gd name="connsiteX512" fmla="*/ 115654 w 3543300"/>
                  <a:gd name="connsiteY512" fmla="*/ 27367 h 2653355"/>
                  <a:gd name="connsiteX513" fmla="*/ 97631 w 3543300"/>
                  <a:gd name="connsiteY513" fmla="*/ 1173 h 2653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</a:cxnLst>
                <a:rect l="l" t="t" r="r" b="b"/>
                <a:pathLst>
                  <a:path w="3543300" h="2653355">
                    <a:moveTo>
                      <a:pt x="97631" y="1173"/>
                    </a:moveTo>
                    <a:lnTo>
                      <a:pt x="3181349" y="0"/>
                    </a:lnTo>
                    <a:lnTo>
                      <a:pt x="3199149" y="28291"/>
                    </a:lnTo>
                    <a:lnTo>
                      <a:pt x="3222847" y="37941"/>
                    </a:lnTo>
                    <a:lnTo>
                      <a:pt x="3226617" y="59924"/>
                    </a:lnTo>
                    <a:lnTo>
                      <a:pt x="3255700" y="59924"/>
                    </a:lnTo>
                    <a:lnTo>
                      <a:pt x="3276166" y="79762"/>
                    </a:lnTo>
                    <a:lnTo>
                      <a:pt x="3278320" y="108715"/>
                    </a:lnTo>
                    <a:lnTo>
                      <a:pt x="3255161" y="129626"/>
                    </a:lnTo>
                    <a:lnTo>
                      <a:pt x="3247621" y="175736"/>
                    </a:lnTo>
                    <a:lnTo>
                      <a:pt x="3220154" y="185387"/>
                    </a:lnTo>
                    <a:lnTo>
                      <a:pt x="3209921" y="211123"/>
                    </a:lnTo>
                    <a:lnTo>
                      <a:pt x="3190532" y="213268"/>
                    </a:lnTo>
                    <a:lnTo>
                      <a:pt x="3158756" y="195038"/>
                    </a:lnTo>
                    <a:lnTo>
                      <a:pt x="3137213" y="188604"/>
                    </a:lnTo>
                    <a:lnTo>
                      <a:pt x="3140983" y="163404"/>
                    </a:lnTo>
                    <a:lnTo>
                      <a:pt x="3117824" y="129090"/>
                    </a:lnTo>
                    <a:lnTo>
                      <a:pt x="3102205" y="145175"/>
                    </a:lnTo>
                    <a:lnTo>
                      <a:pt x="3098974" y="170910"/>
                    </a:lnTo>
                    <a:lnTo>
                      <a:pt x="3111361" y="204689"/>
                    </a:lnTo>
                    <a:lnTo>
                      <a:pt x="3166834" y="240076"/>
                    </a:lnTo>
                    <a:lnTo>
                      <a:pt x="3189455" y="303343"/>
                    </a:lnTo>
                    <a:lnTo>
                      <a:pt x="3193763" y="328543"/>
                    </a:lnTo>
                    <a:lnTo>
                      <a:pt x="3179222" y="338194"/>
                    </a:lnTo>
                    <a:lnTo>
                      <a:pt x="3178145" y="369292"/>
                    </a:lnTo>
                    <a:lnTo>
                      <a:pt x="3188916" y="384840"/>
                    </a:lnTo>
                    <a:lnTo>
                      <a:pt x="3178145" y="392883"/>
                    </a:lnTo>
                    <a:lnTo>
                      <a:pt x="3158217" y="388057"/>
                    </a:lnTo>
                    <a:lnTo>
                      <a:pt x="3119978" y="359641"/>
                    </a:lnTo>
                    <a:lnTo>
                      <a:pt x="3107052" y="370900"/>
                    </a:lnTo>
                    <a:lnTo>
                      <a:pt x="3136136" y="413793"/>
                    </a:lnTo>
                    <a:lnTo>
                      <a:pt x="3122671" y="433631"/>
                    </a:lnTo>
                    <a:lnTo>
                      <a:pt x="3092511" y="418619"/>
                    </a:lnTo>
                    <a:lnTo>
                      <a:pt x="3066659" y="417546"/>
                    </a:lnTo>
                    <a:lnTo>
                      <a:pt x="3021419" y="382160"/>
                    </a:lnTo>
                    <a:lnTo>
                      <a:pt x="2977255" y="378406"/>
                    </a:lnTo>
                    <a:lnTo>
                      <a:pt x="2949788" y="337122"/>
                    </a:lnTo>
                    <a:lnTo>
                      <a:pt x="2904547" y="319428"/>
                    </a:lnTo>
                    <a:lnTo>
                      <a:pt x="2900239" y="273854"/>
                    </a:lnTo>
                    <a:lnTo>
                      <a:pt x="2822145" y="298518"/>
                    </a:lnTo>
                    <a:lnTo>
                      <a:pt x="2788215" y="288867"/>
                    </a:lnTo>
                    <a:lnTo>
                      <a:pt x="2754823" y="244901"/>
                    </a:lnTo>
                    <a:lnTo>
                      <a:pt x="2783906" y="216484"/>
                    </a:lnTo>
                    <a:lnTo>
                      <a:pt x="2819452" y="209514"/>
                    </a:lnTo>
                    <a:lnTo>
                      <a:pt x="2860923" y="219701"/>
                    </a:lnTo>
                    <a:lnTo>
                      <a:pt x="2888929" y="203617"/>
                    </a:lnTo>
                    <a:lnTo>
                      <a:pt x="2881927" y="166085"/>
                    </a:lnTo>
                    <a:lnTo>
                      <a:pt x="2903470" y="143566"/>
                    </a:lnTo>
                    <a:lnTo>
                      <a:pt x="2894853" y="117830"/>
                    </a:lnTo>
                    <a:lnTo>
                      <a:pt x="2936862" y="87805"/>
                    </a:lnTo>
                    <a:lnTo>
                      <a:pt x="2930938" y="33116"/>
                    </a:lnTo>
                    <a:lnTo>
                      <a:pt x="2914780" y="2555"/>
                    </a:lnTo>
                    <a:lnTo>
                      <a:pt x="2663038" y="4841"/>
                    </a:lnTo>
                    <a:lnTo>
                      <a:pt x="2655725" y="87805"/>
                    </a:lnTo>
                    <a:lnTo>
                      <a:pt x="2634720" y="96920"/>
                    </a:lnTo>
                    <a:lnTo>
                      <a:pt x="2630412" y="121047"/>
                    </a:lnTo>
                    <a:lnTo>
                      <a:pt x="2614254" y="134451"/>
                    </a:lnTo>
                    <a:lnTo>
                      <a:pt x="2612100" y="169302"/>
                    </a:lnTo>
                    <a:lnTo>
                      <a:pt x="2586787" y="164476"/>
                    </a:lnTo>
                    <a:lnTo>
                      <a:pt x="2572245" y="182706"/>
                    </a:lnTo>
                    <a:lnTo>
                      <a:pt x="2661110" y="251871"/>
                    </a:lnTo>
                    <a:lnTo>
                      <a:pt x="2694502" y="287258"/>
                    </a:lnTo>
                    <a:lnTo>
                      <a:pt x="2675113" y="330152"/>
                    </a:lnTo>
                    <a:lnTo>
                      <a:pt x="2641183" y="318892"/>
                    </a:lnTo>
                    <a:lnTo>
                      <a:pt x="2605637" y="286722"/>
                    </a:lnTo>
                    <a:lnTo>
                      <a:pt x="2586787" y="322645"/>
                    </a:lnTo>
                    <a:lnTo>
                      <a:pt x="2548009" y="345164"/>
                    </a:lnTo>
                    <a:lnTo>
                      <a:pt x="2520542" y="319428"/>
                    </a:lnTo>
                    <a:lnTo>
                      <a:pt x="2486073" y="314067"/>
                    </a:lnTo>
                    <a:lnTo>
                      <a:pt x="2505462" y="280288"/>
                    </a:lnTo>
                    <a:lnTo>
                      <a:pt x="2510309" y="249727"/>
                    </a:lnTo>
                    <a:lnTo>
                      <a:pt x="2500614" y="234178"/>
                    </a:lnTo>
                    <a:lnTo>
                      <a:pt x="2453758" y="287258"/>
                    </a:lnTo>
                    <a:lnTo>
                      <a:pt x="2411749" y="285650"/>
                    </a:lnTo>
                    <a:lnTo>
                      <a:pt x="2393976" y="336585"/>
                    </a:lnTo>
                    <a:lnTo>
                      <a:pt x="2358430" y="380551"/>
                    </a:lnTo>
                    <a:lnTo>
                      <a:pt x="2320191" y="423980"/>
                    </a:lnTo>
                    <a:lnTo>
                      <a:pt x="2288954" y="459367"/>
                    </a:lnTo>
                    <a:lnTo>
                      <a:pt x="2266333" y="499580"/>
                    </a:lnTo>
                    <a:lnTo>
                      <a:pt x="2258793" y="548907"/>
                    </a:lnTo>
                    <a:lnTo>
                      <a:pt x="2259870" y="613783"/>
                    </a:lnTo>
                    <a:lnTo>
                      <a:pt x="2306727" y="627723"/>
                    </a:lnTo>
                    <a:lnTo>
                      <a:pt x="2316960" y="674906"/>
                    </a:lnTo>
                    <a:lnTo>
                      <a:pt x="2340657" y="712973"/>
                    </a:lnTo>
                    <a:lnTo>
                      <a:pt x="2381050" y="708148"/>
                    </a:lnTo>
                    <a:lnTo>
                      <a:pt x="2426829" y="732275"/>
                    </a:lnTo>
                    <a:lnTo>
                      <a:pt x="2480148" y="774096"/>
                    </a:lnTo>
                    <a:lnTo>
                      <a:pt x="2535083" y="795543"/>
                    </a:lnTo>
                    <a:lnTo>
                      <a:pt x="2570091" y="820743"/>
                    </a:lnTo>
                    <a:lnTo>
                      <a:pt x="2633643" y="819134"/>
                    </a:lnTo>
                    <a:lnTo>
                      <a:pt x="2636874" y="857738"/>
                    </a:lnTo>
                    <a:lnTo>
                      <a:pt x="2632027" y="904384"/>
                    </a:lnTo>
                    <a:lnTo>
                      <a:pt x="2664342" y="975158"/>
                    </a:lnTo>
                    <a:lnTo>
                      <a:pt x="2706351" y="1020732"/>
                    </a:lnTo>
                    <a:lnTo>
                      <a:pt x="2725740" y="1005720"/>
                    </a:lnTo>
                    <a:lnTo>
                      <a:pt x="2751591" y="975158"/>
                    </a:lnTo>
                    <a:lnTo>
                      <a:pt x="2737050" y="893661"/>
                    </a:lnTo>
                    <a:lnTo>
                      <a:pt x="2716045" y="861491"/>
                    </a:lnTo>
                    <a:lnTo>
                      <a:pt x="2723585" y="827713"/>
                    </a:lnTo>
                    <a:lnTo>
                      <a:pt x="2755900" y="822887"/>
                    </a:lnTo>
                    <a:lnTo>
                      <a:pt x="2795216" y="795007"/>
                    </a:lnTo>
                    <a:lnTo>
                      <a:pt x="2804911" y="735492"/>
                    </a:lnTo>
                    <a:cubicBezTo>
                      <a:pt x="2805449" y="720122"/>
                      <a:pt x="2805988" y="704752"/>
                      <a:pt x="2806526" y="689382"/>
                    </a:cubicBezTo>
                    <a:lnTo>
                      <a:pt x="2776905" y="652387"/>
                    </a:lnTo>
                    <a:lnTo>
                      <a:pt x="2754284" y="639519"/>
                    </a:lnTo>
                    <a:lnTo>
                      <a:pt x="2744590" y="608421"/>
                    </a:lnTo>
                    <a:lnTo>
                      <a:pt x="2762902" y="584830"/>
                    </a:lnTo>
                    <a:lnTo>
                      <a:pt x="2774212" y="562311"/>
                    </a:lnTo>
                    <a:cubicBezTo>
                      <a:pt x="2774032" y="551409"/>
                      <a:pt x="2773853" y="540507"/>
                      <a:pt x="2773673" y="529605"/>
                    </a:cubicBezTo>
                    <a:lnTo>
                      <a:pt x="2746744" y="513520"/>
                    </a:lnTo>
                    <a:lnTo>
                      <a:pt x="2741358" y="497971"/>
                    </a:lnTo>
                    <a:lnTo>
                      <a:pt x="2767210" y="482959"/>
                    </a:lnTo>
                    <a:cubicBezTo>
                      <a:pt x="2767390" y="474380"/>
                      <a:pt x="2767569" y="465802"/>
                      <a:pt x="2767749" y="457223"/>
                    </a:cubicBezTo>
                    <a:lnTo>
                      <a:pt x="2780136" y="433631"/>
                    </a:lnTo>
                    <a:lnTo>
                      <a:pt x="2786599" y="412721"/>
                    </a:lnTo>
                    <a:lnTo>
                      <a:pt x="2824299" y="409504"/>
                    </a:lnTo>
                    <a:lnTo>
                      <a:pt x="2843688" y="401461"/>
                    </a:lnTo>
                    <a:lnTo>
                      <a:pt x="2867386" y="412185"/>
                    </a:lnTo>
                    <a:lnTo>
                      <a:pt x="2890006" y="388057"/>
                    </a:lnTo>
                    <a:lnTo>
                      <a:pt x="2917473" y="402534"/>
                    </a:lnTo>
                    <a:lnTo>
                      <a:pt x="2940093" y="421836"/>
                    </a:lnTo>
                    <a:lnTo>
                      <a:pt x="2962714" y="448108"/>
                    </a:lnTo>
                    <a:lnTo>
                      <a:pt x="2990720" y="494218"/>
                    </a:lnTo>
                    <a:lnTo>
                      <a:pt x="3022496" y="478669"/>
                    </a:lnTo>
                    <a:lnTo>
                      <a:pt x="3030574" y="507622"/>
                    </a:lnTo>
                    <a:lnTo>
                      <a:pt x="3019803" y="549443"/>
                    </a:lnTo>
                    <a:lnTo>
                      <a:pt x="3031113" y="610030"/>
                    </a:lnTo>
                    <a:lnTo>
                      <a:pt x="3066121" y="624506"/>
                    </a:lnTo>
                    <a:lnTo>
                      <a:pt x="3105437" y="680803"/>
                    </a:lnTo>
                    <a:lnTo>
                      <a:pt x="3158217" y="635766"/>
                    </a:lnTo>
                    <a:lnTo>
                      <a:pt x="3150139" y="615391"/>
                    </a:lnTo>
                    <a:lnTo>
                      <a:pt x="3182453" y="548907"/>
                    </a:lnTo>
                    <a:lnTo>
                      <a:pt x="3198611" y="552124"/>
                    </a:lnTo>
                    <a:cubicBezTo>
                      <a:pt x="3198790" y="559809"/>
                      <a:pt x="3198970" y="567494"/>
                      <a:pt x="3199149" y="575179"/>
                    </a:cubicBezTo>
                    <a:lnTo>
                      <a:pt x="3230925" y="610030"/>
                    </a:lnTo>
                    <a:lnTo>
                      <a:pt x="3237927" y="643808"/>
                    </a:lnTo>
                    <a:lnTo>
                      <a:pt x="3251930" y="666863"/>
                    </a:lnTo>
                    <a:lnTo>
                      <a:pt x="3247621" y="700642"/>
                    </a:lnTo>
                    <a:lnTo>
                      <a:pt x="3279936" y="716727"/>
                    </a:lnTo>
                    <a:lnTo>
                      <a:pt x="3265394" y="747288"/>
                    </a:lnTo>
                    <a:lnTo>
                      <a:pt x="3268087" y="766590"/>
                    </a:lnTo>
                    <a:lnTo>
                      <a:pt x="3289630" y="786964"/>
                    </a:lnTo>
                    <a:lnTo>
                      <a:pt x="3303633" y="810019"/>
                    </a:lnTo>
                    <a:lnTo>
                      <a:pt x="3337563" y="822351"/>
                    </a:lnTo>
                    <a:lnTo>
                      <a:pt x="3347796" y="836828"/>
                    </a:lnTo>
                    <a:lnTo>
                      <a:pt x="3379572" y="832538"/>
                    </a:lnTo>
                    <a:lnTo>
                      <a:pt x="3394653" y="861491"/>
                    </a:lnTo>
                    <a:lnTo>
                      <a:pt x="3401116" y="885083"/>
                    </a:lnTo>
                    <a:lnTo>
                      <a:pt x="3425352" y="891517"/>
                    </a:lnTo>
                    <a:lnTo>
                      <a:pt x="3445818" y="918861"/>
                    </a:lnTo>
                    <a:lnTo>
                      <a:pt x="3438277" y="946205"/>
                    </a:lnTo>
                    <a:lnTo>
                      <a:pt x="3447433" y="976767"/>
                    </a:lnTo>
                    <a:lnTo>
                      <a:pt x="3447433" y="998213"/>
                    </a:lnTo>
                    <a:lnTo>
                      <a:pt x="3456050" y="1012154"/>
                    </a:lnTo>
                    <a:lnTo>
                      <a:pt x="3437739" y="1031456"/>
                    </a:lnTo>
                    <a:lnTo>
                      <a:pt x="3447433" y="1047541"/>
                    </a:lnTo>
                    <a:lnTo>
                      <a:pt x="3454435" y="1075421"/>
                    </a:lnTo>
                    <a:lnTo>
                      <a:pt x="3468438" y="1095795"/>
                    </a:lnTo>
                    <a:lnTo>
                      <a:pt x="3475439" y="1129574"/>
                    </a:lnTo>
                    <a:lnTo>
                      <a:pt x="3498059" y="1133327"/>
                    </a:lnTo>
                    <a:lnTo>
                      <a:pt x="3519064" y="1124748"/>
                    </a:lnTo>
                    <a:lnTo>
                      <a:pt x="3534683" y="1136544"/>
                    </a:lnTo>
                    <a:lnTo>
                      <a:pt x="3542761" y="1171395"/>
                    </a:lnTo>
                    <a:cubicBezTo>
                      <a:pt x="3542941" y="1183727"/>
                      <a:pt x="3543120" y="1196058"/>
                      <a:pt x="3543300" y="1208390"/>
                    </a:cubicBezTo>
                    <a:lnTo>
                      <a:pt x="3527143" y="1233054"/>
                    </a:lnTo>
                    <a:lnTo>
                      <a:pt x="3510447" y="1240560"/>
                    </a:lnTo>
                    <a:lnTo>
                      <a:pt x="3486211" y="1239488"/>
                    </a:lnTo>
                    <a:lnTo>
                      <a:pt x="3478671" y="1214824"/>
                    </a:lnTo>
                    <a:lnTo>
                      <a:pt x="3450665" y="1223403"/>
                    </a:lnTo>
                    <a:lnTo>
                      <a:pt x="3409194" y="1222867"/>
                    </a:lnTo>
                    <a:lnTo>
                      <a:pt x="3398961" y="1213752"/>
                    </a:lnTo>
                    <a:lnTo>
                      <a:pt x="3365031" y="1219650"/>
                    </a:lnTo>
                    <a:lnTo>
                      <a:pt x="3366647" y="1193914"/>
                    </a:lnTo>
                    <a:lnTo>
                      <a:pt x="3403808" y="1124748"/>
                    </a:lnTo>
                    <a:lnTo>
                      <a:pt x="3422120" y="1071668"/>
                    </a:lnTo>
                    <a:lnTo>
                      <a:pt x="3410271" y="1037890"/>
                    </a:lnTo>
                    <a:lnTo>
                      <a:pt x="3386035" y="1044860"/>
                    </a:lnTo>
                    <a:lnTo>
                      <a:pt x="3359107" y="1075421"/>
                    </a:lnTo>
                    <a:lnTo>
                      <a:pt x="3326253" y="1097404"/>
                    </a:lnTo>
                    <a:lnTo>
                      <a:pt x="3290707" y="1107591"/>
                    </a:lnTo>
                    <a:lnTo>
                      <a:pt x="3257315" y="1099549"/>
                    </a:lnTo>
                    <a:lnTo>
                      <a:pt x="3218538" y="1099549"/>
                    </a:lnTo>
                    <a:lnTo>
                      <a:pt x="3199149" y="1093115"/>
                    </a:lnTo>
                    <a:lnTo>
                      <a:pt x="3177606" y="1091506"/>
                    </a:lnTo>
                    <a:lnTo>
                      <a:pt x="3153909" y="1089898"/>
                    </a:lnTo>
                    <a:lnTo>
                      <a:pt x="3128057" y="1100621"/>
                    </a:lnTo>
                    <a:lnTo>
                      <a:pt x="3117824" y="1117242"/>
                    </a:lnTo>
                    <a:lnTo>
                      <a:pt x="3125903" y="1144050"/>
                    </a:lnTo>
                    <a:lnTo>
                      <a:pt x="3163064" y="1125285"/>
                    </a:lnTo>
                    <a:lnTo>
                      <a:pt x="3190532" y="1136544"/>
                    </a:lnTo>
                    <a:lnTo>
                      <a:pt x="3205612" y="1161744"/>
                    </a:lnTo>
                    <a:cubicBezTo>
                      <a:pt x="3205432" y="1169786"/>
                      <a:pt x="3205253" y="1177829"/>
                      <a:pt x="3205073" y="1185871"/>
                    </a:cubicBezTo>
                    <a:lnTo>
                      <a:pt x="3177606" y="1188016"/>
                    </a:lnTo>
                    <a:lnTo>
                      <a:pt x="3172759" y="1206782"/>
                    </a:lnTo>
                    <a:lnTo>
                      <a:pt x="3195379" y="1232518"/>
                    </a:lnTo>
                    <a:lnTo>
                      <a:pt x="3198611" y="1256645"/>
                    </a:lnTo>
                    <a:lnTo>
                      <a:pt x="3245467" y="1237343"/>
                    </a:lnTo>
                    <a:lnTo>
                      <a:pt x="3282629" y="1283989"/>
                    </a:lnTo>
                    <a:lnTo>
                      <a:pt x="3299324" y="1252356"/>
                    </a:lnTo>
                    <a:lnTo>
                      <a:pt x="3324638" y="1245922"/>
                    </a:lnTo>
                    <a:lnTo>
                      <a:pt x="3332716" y="1295785"/>
                    </a:lnTo>
                    <a:lnTo>
                      <a:pt x="3282629" y="1327955"/>
                    </a:lnTo>
                    <a:lnTo>
                      <a:pt x="3195379" y="1366559"/>
                    </a:lnTo>
                    <a:lnTo>
                      <a:pt x="3166296" y="1398193"/>
                    </a:lnTo>
                    <a:lnTo>
                      <a:pt x="3142060" y="1381035"/>
                    </a:lnTo>
                    <a:lnTo>
                      <a:pt x="3138828" y="1366023"/>
                    </a:lnTo>
                    <a:lnTo>
                      <a:pt x="3189455" y="1322593"/>
                    </a:lnTo>
                    <a:lnTo>
                      <a:pt x="3174913" y="1311334"/>
                    </a:lnTo>
                    <a:lnTo>
                      <a:pt x="3040269" y="1383716"/>
                    </a:lnTo>
                    <a:lnTo>
                      <a:pt x="3012801" y="1404627"/>
                    </a:lnTo>
                    <a:lnTo>
                      <a:pt x="3005261" y="1433580"/>
                    </a:lnTo>
                    <a:lnTo>
                      <a:pt x="3012801" y="1457707"/>
                    </a:lnTo>
                    <a:lnTo>
                      <a:pt x="3029497" y="1477009"/>
                    </a:lnTo>
                    <a:lnTo>
                      <a:pt x="3017649" y="1483979"/>
                    </a:lnTo>
                    <a:lnTo>
                      <a:pt x="2982641" y="1469503"/>
                    </a:lnTo>
                    <a:lnTo>
                      <a:pt x="2976178" y="1493630"/>
                    </a:lnTo>
                    <a:lnTo>
                      <a:pt x="2921243" y="1519366"/>
                    </a:lnTo>
                    <a:lnTo>
                      <a:pt x="2864154" y="1604080"/>
                    </a:lnTo>
                    <a:lnTo>
                      <a:pt x="2835609" y="1627135"/>
                    </a:lnTo>
                    <a:lnTo>
                      <a:pt x="2854460" y="1644292"/>
                    </a:lnTo>
                    <a:lnTo>
                      <a:pt x="2856614" y="1671637"/>
                    </a:lnTo>
                    <a:lnTo>
                      <a:pt x="2847997" y="1687722"/>
                    </a:lnTo>
                    <a:lnTo>
                      <a:pt x="2844765" y="1701126"/>
                    </a:lnTo>
                    <a:lnTo>
                      <a:pt x="2819452" y="1725253"/>
                    </a:lnTo>
                    <a:lnTo>
                      <a:pt x="2810835" y="1744555"/>
                    </a:lnTo>
                    <a:lnTo>
                      <a:pt x="2786599" y="1753670"/>
                    </a:lnTo>
                    <a:lnTo>
                      <a:pt x="2740281" y="1793882"/>
                    </a:lnTo>
                    <a:lnTo>
                      <a:pt x="2691809" y="1824980"/>
                    </a:lnTo>
                    <a:lnTo>
                      <a:pt x="2679961" y="1896826"/>
                    </a:lnTo>
                    <a:lnTo>
                      <a:pt x="2690194" y="1934358"/>
                    </a:lnTo>
                    <a:lnTo>
                      <a:pt x="2709044" y="1964919"/>
                    </a:lnTo>
                    <a:lnTo>
                      <a:pt x="2723585" y="2014246"/>
                    </a:lnTo>
                    <a:cubicBezTo>
                      <a:pt x="2723047" y="2028723"/>
                      <a:pt x="2722508" y="2043199"/>
                      <a:pt x="2721970" y="2057676"/>
                    </a:cubicBezTo>
                    <a:lnTo>
                      <a:pt x="2712275" y="2080731"/>
                    </a:lnTo>
                    <a:lnTo>
                      <a:pt x="2686424" y="2086629"/>
                    </a:lnTo>
                    <a:lnTo>
                      <a:pt x="2633643" y="2002987"/>
                    </a:lnTo>
                    <a:lnTo>
                      <a:pt x="2631489" y="1977787"/>
                    </a:lnTo>
                    <a:lnTo>
                      <a:pt x="2639567" y="1958485"/>
                    </a:lnTo>
                    <a:lnTo>
                      <a:pt x="2620717" y="1940256"/>
                    </a:lnTo>
                    <a:lnTo>
                      <a:pt x="2599174" y="1923098"/>
                    </a:lnTo>
                    <a:lnTo>
                      <a:pt x="2501153" y="1906477"/>
                    </a:lnTo>
                    <a:lnTo>
                      <a:pt x="2444602" y="1911303"/>
                    </a:lnTo>
                    <a:lnTo>
                      <a:pt x="2402593" y="1933822"/>
                    </a:lnTo>
                    <a:lnTo>
                      <a:pt x="2364893" y="1926315"/>
                    </a:lnTo>
                    <a:lnTo>
                      <a:pt x="2314805" y="1910230"/>
                    </a:lnTo>
                    <a:lnTo>
                      <a:pt x="2262025" y="1932213"/>
                    </a:lnTo>
                    <a:lnTo>
                      <a:pt x="2219477" y="1959557"/>
                    </a:lnTo>
                    <a:lnTo>
                      <a:pt x="2184470" y="2004595"/>
                    </a:lnTo>
                    <a:cubicBezTo>
                      <a:pt x="2184290" y="2020680"/>
                      <a:pt x="2184111" y="2036765"/>
                      <a:pt x="2183931" y="2052850"/>
                    </a:cubicBezTo>
                    <a:lnTo>
                      <a:pt x="2192010" y="2067327"/>
                    </a:lnTo>
                    <a:lnTo>
                      <a:pt x="2184470" y="2082339"/>
                    </a:lnTo>
                    <a:lnTo>
                      <a:pt x="2177468" y="2104322"/>
                    </a:lnTo>
                    <a:lnTo>
                      <a:pt x="2181238" y="2125233"/>
                    </a:lnTo>
                    <a:lnTo>
                      <a:pt x="2174775" y="2146679"/>
                    </a:lnTo>
                    <a:lnTo>
                      <a:pt x="2171544" y="2174024"/>
                    </a:lnTo>
                    <a:lnTo>
                      <a:pt x="2180699" y="2199759"/>
                    </a:lnTo>
                    <a:lnTo>
                      <a:pt x="2185547" y="2228176"/>
                    </a:lnTo>
                    <a:lnTo>
                      <a:pt x="2204935" y="2266780"/>
                    </a:lnTo>
                    <a:lnTo>
                      <a:pt x="2211937" y="2288227"/>
                    </a:lnTo>
                    <a:lnTo>
                      <a:pt x="2234019" y="2301095"/>
                    </a:lnTo>
                    <a:lnTo>
                      <a:pt x="2253946" y="2292516"/>
                    </a:lnTo>
                    <a:lnTo>
                      <a:pt x="2269565" y="2302703"/>
                    </a:lnTo>
                    <a:lnTo>
                      <a:pt x="2295416" y="2306992"/>
                    </a:lnTo>
                    <a:lnTo>
                      <a:pt x="2316960" y="2297342"/>
                    </a:lnTo>
                    <a:lnTo>
                      <a:pt x="2343888" y="2293052"/>
                    </a:lnTo>
                    <a:lnTo>
                      <a:pt x="2374587" y="2278576"/>
                    </a:lnTo>
                    <a:lnTo>
                      <a:pt x="2391283" y="2252304"/>
                    </a:lnTo>
                    <a:lnTo>
                      <a:pt x="2400978" y="2223351"/>
                    </a:lnTo>
                    <a:lnTo>
                      <a:pt x="2421982" y="2210483"/>
                    </a:lnTo>
                    <a:lnTo>
                      <a:pt x="2445680" y="2207802"/>
                    </a:lnTo>
                    <a:lnTo>
                      <a:pt x="2460221" y="2194934"/>
                    </a:lnTo>
                    <a:lnTo>
                      <a:pt x="2486073" y="2193325"/>
                    </a:lnTo>
                    <a:lnTo>
                      <a:pt x="2508693" y="2196006"/>
                    </a:lnTo>
                    <a:lnTo>
                      <a:pt x="2513540" y="2218525"/>
                    </a:lnTo>
                    <a:lnTo>
                      <a:pt x="2488227" y="2273214"/>
                    </a:lnTo>
                    <a:lnTo>
                      <a:pt x="2486073" y="2289299"/>
                    </a:lnTo>
                    <a:lnTo>
                      <a:pt x="2483380" y="2305920"/>
                    </a:lnTo>
                    <a:lnTo>
                      <a:pt x="2473686" y="2323614"/>
                    </a:lnTo>
                    <a:lnTo>
                      <a:pt x="2463991" y="2368651"/>
                    </a:lnTo>
                    <a:lnTo>
                      <a:pt x="2480148" y="2374549"/>
                    </a:lnTo>
                    <a:lnTo>
                      <a:pt x="2530236" y="2369724"/>
                    </a:lnTo>
                    <a:lnTo>
                      <a:pt x="2568475" y="2367043"/>
                    </a:lnTo>
                    <a:lnTo>
                      <a:pt x="2595943" y="2375085"/>
                    </a:lnTo>
                    <a:cubicBezTo>
                      <a:pt x="2595584" y="2381519"/>
                      <a:pt x="2595224" y="2387953"/>
                      <a:pt x="2594865" y="2394387"/>
                    </a:cubicBezTo>
                    <a:lnTo>
                      <a:pt x="2615331" y="2391170"/>
                    </a:lnTo>
                    <a:lnTo>
                      <a:pt x="2623410" y="2406719"/>
                    </a:lnTo>
                    <a:lnTo>
                      <a:pt x="2627180" y="2424949"/>
                    </a:lnTo>
                    <a:lnTo>
                      <a:pt x="2625564" y="2436208"/>
                    </a:lnTo>
                    <a:lnTo>
                      <a:pt x="2615331" y="2444251"/>
                    </a:lnTo>
                    <a:lnTo>
                      <a:pt x="2619101" y="2460336"/>
                    </a:lnTo>
                    <a:lnTo>
                      <a:pt x="2617486" y="2474812"/>
                    </a:lnTo>
                    <a:lnTo>
                      <a:pt x="2614254" y="2493578"/>
                    </a:lnTo>
                    <a:cubicBezTo>
                      <a:pt x="2614075" y="2498403"/>
                      <a:pt x="2613895" y="2503229"/>
                      <a:pt x="2613716" y="2508054"/>
                    </a:cubicBezTo>
                    <a:lnTo>
                      <a:pt x="2621794" y="2516633"/>
                    </a:lnTo>
                    <a:lnTo>
                      <a:pt x="2613716" y="2523067"/>
                    </a:lnTo>
                    <a:lnTo>
                      <a:pt x="2633104" y="2548803"/>
                    </a:lnTo>
                    <a:lnTo>
                      <a:pt x="2644953" y="2554701"/>
                    </a:lnTo>
                    <a:lnTo>
                      <a:pt x="2649800" y="2559526"/>
                    </a:lnTo>
                    <a:lnTo>
                      <a:pt x="2672421" y="2582581"/>
                    </a:lnTo>
                    <a:lnTo>
                      <a:pt x="2695041" y="2582045"/>
                    </a:lnTo>
                    <a:lnTo>
                      <a:pt x="2712814" y="2575611"/>
                    </a:lnTo>
                    <a:lnTo>
                      <a:pt x="2728971" y="2564352"/>
                    </a:lnTo>
                    <a:lnTo>
                      <a:pt x="2748360" y="2564352"/>
                    </a:lnTo>
                    <a:lnTo>
                      <a:pt x="2762363" y="2571322"/>
                    </a:lnTo>
                    <a:lnTo>
                      <a:pt x="2775827" y="2572394"/>
                    </a:lnTo>
                    <a:lnTo>
                      <a:pt x="2785522" y="2582581"/>
                    </a:lnTo>
                    <a:lnTo>
                      <a:pt x="2795216" y="2587407"/>
                    </a:lnTo>
                    <a:lnTo>
                      <a:pt x="2796832" y="2601347"/>
                    </a:lnTo>
                    <a:lnTo>
                      <a:pt x="2805988" y="2613143"/>
                    </a:lnTo>
                    <a:lnTo>
                      <a:pt x="2812451" y="2632445"/>
                    </a:lnTo>
                    <a:lnTo>
                      <a:pt x="2809758" y="2640487"/>
                    </a:lnTo>
                    <a:lnTo>
                      <a:pt x="2804911" y="2649602"/>
                    </a:lnTo>
                    <a:lnTo>
                      <a:pt x="2797909" y="2653355"/>
                    </a:lnTo>
                    <a:lnTo>
                      <a:pt x="2777443" y="2644777"/>
                    </a:lnTo>
                    <a:lnTo>
                      <a:pt x="2773673" y="2631909"/>
                    </a:lnTo>
                    <a:lnTo>
                      <a:pt x="2764517" y="2622794"/>
                    </a:lnTo>
                    <a:cubicBezTo>
                      <a:pt x="2764338" y="2619041"/>
                      <a:pt x="2764158" y="2615287"/>
                      <a:pt x="2763979" y="2611534"/>
                    </a:cubicBezTo>
                    <a:lnTo>
                      <a:pt x="2770442" y="2603492"/>
                    </a:lnTo>
                    <a:lnTo>
                      <a:pt x="2767210" y="2593305"/>
                    </a:lnTo>
                    <a:lnTo>
                      <a:pt x="2751591" y="2592232"/>
                    </a:lnTo>
                    <a:lnTo>
                      <a:pt x="2732203" y="2582581"/>
                    </a:lnTo>
                    <a:lnTo>
                      <a:pt x="2717661" y="2598666"/>
                    </a:lnTo>
                    <a:lnTo>
                      <a:pt x="2709582" y="2612607"/>
                    </a:lnTo>
                    <a:lnTo>
                      <a:pt x="2697734" y="2619041"/>
                    </a:lnTo>
                    <a:lnTo>
                      <a:pt x="2709044" y="2634053"/>
                    </a:lnTo>
                    <a:lnTo>
                      <a:pt x="2699888" y="2645313"/>
                    </a:lnTo>
                    <a:lnTo>
                      <a:pt x="2671882" y="2647994"/>
                    </a:lnTo>
                    <a:lnTo>
                      <a:pt x="2662188" y="2631909"/>
                    </a:lnTo>
                    <a:lnTo>
                      <a:pt x="2643337" y="2625475"/>
                    </a:lnTo>
                    <a:lnTo>
                      <a:pt x="2623949" y="2624402"/>
                    </a:lnTo>
                    <a:lnTo>
                      <a:pt x="2611023" y="2622794"/>
                    </a:lnTo>
                    <a:lnTo>
                      <a:pt x="2604560" y="2601883"/>
                    </a:lnTo>
                    <a:lnTo>
                      <a:pt x="2598097" y="2585262"/>
                    </a:lnTo>
                    <a:lnTo>
                      <a:pt x="2592711" y="2577756"/>
                    </a:lnTo>
                    <a:lnTo>
                      <a:pt x="2586248" y="2565960"/>
                    </a:lnTo>
                    <a:lnTo>
                      <a:pt x="2577092" y="2566496"/>
                    </a:lnTo>
                    <a:lnTo>
                      <a:pt x="2570091" y="2570786"/>
                    </a:lnTo>
                    <a:lnTo>
                      <a:pt x="2557704" y="2567569"/>
                    </a:lnTo>
                    <a:lnTo>
                      <a:pt x="2550702" y="2561135"/>
                    </a:lnTo>
                    <a:lnTo>
                      <a:pt x="2538315" y="2546658"/>
                    </a:lnTo>
                    <a:lnTo>
                      <a:pt x="2536160" y="2531110"/>
                    </a:lnTo>
                    <a:lnTo>
                      <a:pt x="2538315" y="2517705"/>
                    </a:lnTo>
                    <a:lnTo>
                      <a:pt x="2527005" y="2511271"/>
                    </a:lnTo>
                    <a:lnTo>
                      <a:pt x="2515695" y="2495186"/>
                    </a:lnTo>
                    <a:lnTo>
                      <a:pt x="2502230" y="2486072"/>
                    </a:lnTo>
                    <a:lnTo>
                      <a:pt x="2484457" y="2474812"/>
                    </a:lnTo>
                    <a:lnTo>
                      <a:pt x="2461837" y="2469987"/>
                    </a:lnTo>
                    <a:lnTo>
                      <a:pt x="2434908" y="2464625"/>
                    </a:lnTo>
                    <a:lnTo>
                      <a:pt x="2411749" y="2458191"/>
                    </a:lnTo>
                    <a:lnTo>
                      <a:pt x="2404209" y="2445859"/>
                    </a:lnTo>
                    <a:lnTo>
                      <a:pt x="2384282" y="2450685"/>
                    </a:lnTo>
                    <a:lnTo>
                      <a:pt x="2362200" y="2445323"/>
                    </a:lnTo>
                    <a:lnTo>
                      <a:pt x="2340657" y="2424949"/>
                    </a:lnTo>
                    <a:lnTo>
                      <a:pt x="2322884" y="2405647"/>
                    </a:lnTo>
                    <a:lnTo>
                      <a:pt x="2310497" y="2395996"/>
                    </a:lnTo>
                    <a:lnTo>
                      <a:pt x="2286261" y="2382592"/>
                    </a:lnTo>
                    <a:lnTo>
                      <a:pt x="2278182" y="2376158"/>
                    </a:lnTo>
                    <a:lnTo>
                      <a:pt x="2263640" y="2372941"/>
                    </a:lnTo>
                    <a:lnTo>
                      <a:pt x="2240482" y="2382592"/>
                    </a:lnTo>
                    <a:lnTo>
                      <a:pt x="2230787" y="2389562"/>
                    </a:lnTo>
                    <a:lnTo>
                      <a:pt x="2216246" y="2398677"/>
                    </a:lnTo>
                    <a:lnTo>
                      <a:pt x="2173159" y="2372941"/>
                    </a:lnTo>
                    <a:lnTo>
                      <a:pt x="2142461" y="2371332"/>
                    </a:lnTo>
                    <a:lnTo>
                      <a:pt x="2120917" y="2368115"/>
                    </a:lnTo>
                    <a:lnTo>
                      <a:pt x="2078908" y="2344524"/>
                    </a:lnTo>
                    <a:lnTo>
                      <a:pt x="2030436" y="2324686"/>
                    </a:lnTo>
                    <a:lnTo>
                      <a:pt x="2011586" y="2305920"/>
                    </a:lnTo>
                    <a:lnTo>
                      <a:pt x="1980887" y="2309137"/>
                    </a:lnTo>
                    <a:lnTo>
                      <a:pt x="1962576" y="2281257"/>
                    </a:lnTo>
                    <a:lnTo>
                      <a:pt x="1910872" y="2245870"/>
                    </a:lnTo>
                    <a:lnTo>
                      <a:pt x="1914104" y="2215308"/>
                    </a:lnTo>
                    <a:lnTo>
                      <a:pt x="1917874" y="2190108"/>
                    </a:lnTo>
                    <a:lnTo>
                      <a:pt x="1910872" y="2167053"/>
                    </a:lnTo>
                    <a:lnTo>
                      <a:pt x="1888791" y="2141854"/>
                    </a:lnTo>
                    <a:lnTo>
                      <a:pt x="1872633" y="2108075"/>
                    </a:lnTo>
                    <a:lnTo>
                      <a:pt x="1839780" y="2090382"/>
                    </a:lnTo>
                    <a:lnTo>
                      <a:pt x="1823623" y="2072152"/>
                    </a:lnTo>
                    <a:lnTo>
                      <a:pt x="1804773" y="2059284"/>
                    </a:lnTo>
                    <a:lnTo>
                      <a:pt x="1813928" y="2037301"/>
                    </a:lnTo>
                    <a:lnTo>
                      <a:pt x="1769227" y="2014782"/>
                    </a:lnTo>
                    <a:lnTo>
                      <a:pt x="1761148" y="1990655"/>
                    </a:lnTo>
                    <a:lnTo>
                      <a:pt x="1743375" y="1972425"/>
                    </a:lnTo>
                    <a:lnTo>
                      <a:pt x="1723986" y="1946690"/>
                    </a:lnTo>
                    <a:lnTo>
                      <a:pt x="1711060" y="1925779"/>
                    </a:lnTo>
                    <a:lnTo>
                      <a:pt x="1693287" y="1918273"/>
                    </a:lnTo>
                    <a:lnTo>
                      <a:pt x="1689517" y="1887711"/>
                    </a:lnTo>
                    <a:lnTo>
                      <a:pt x="1673898" y="1867873"/>
                    </a:lnTo>
                    <a:lnTo>
                      <a:pt x="1670128" y="1855005"/>
                    </a:lnTo>
                    <a:lnTo>
                      <a:pt x="1648047" y="1853397"/>
                    </a:lnTo>
                    <a:lnTo>
                      <a:pt x="1641045" y="1863584"/>
                    </a:lnTo>
                    <a:lnTo>
                      <a:pt x="1643199" y="1875916"/>
                    </a:lnTo>
                    <a:lnTo>
                      <a:pt x="1654510" y="1887175"/>
                    </a:lnTo>
                    <a:lnTo>
                      <a:pt x="1658818" y="1906477"/>
                    </a:lnTo>
                    <a:lnTo>
                      <a:pt x="1668513" y="1924171"/>
                    </a:lnTo>
                    <a:lnTo>
                      <a:pt x="1691133" y="1945617"/>
                    </a:lnTo>
                    <a:lnTo>
                      <a:pt x="1706213" y="1967600"/>
                    </a:lnTo>
                    <a:lnTo>
                      <a:pt x="1723986" y="1998161"/>
                    </a:lnTo>
                    <a:lnTo>
                      <a:pt x="1744991" y="2026042"/>
                    </a:lnTo>
                    <a:lnTo>
                      <a:pt x="1752531" y="2051778"/>
                    </a:lnTo>
                    <a:lnTo>
                      <a:pt x="1769227" y="2067327"/>
                    </a:lnTo>
                    <a:lnTo>
                      <a:pt x="1769227" y="2083412"/>
                    </a:lnTo>
                    <a:lnTo>
                      <a:pt x="1817698" y="2141317"/>
                    </a:lnTo>
                    <a:lnTo>
                      <a:pt x="1811236" y="2156330"/>
                    </a:lnTo>
                    <a:lnTo>
                      <a:pt x="1794540" y="2151505"/>
                    </a:lnTo>
                    <a:lnTo>
                      <a:pt x="1744991" y="2105931"/>
                    </a:lnTo>
                    <a:lnTo>
                      <a:pt x="1721832" y="2101105"/>
                    </a:lnTo>
                    <a:lnTo>
                      <a:pt x="1726679" y="2080731"/>
                    </a:lnTo>
                    <a:lnTo>
                      <a:pt x="1733142" y="2062501"/>
                    </a:lnTo>
                    <a:lnTo>
                      <a:pt x="1711060" y="2058212"/>
                    </a:lnTo>
                    <a:lnTo>
                      <a:pt x="1699750" y="2038910"/>
                    </a:lnTo>
                    <a:lnTo>
                      <a:pt x="1685208" y="2027650"/>
                    </a:lnTo>
                    <a:lnTo>
                      <a:pt x="1672283" y="2022289"/>
                    </a:lnTo>
                    <a:lnTo>
                      <a:pt x="1657741" y="2021216"/>
                    </a:lnTo>
                    <a:lnTo>
                      <a:pt x="1642661" y="1999770"/>
                    </a:lnTo>
                    <a:lnTo>
                      <a:pt x="1663665" y="1984221"/>
                    </a:lnTo>
                    <a:lnTo>
                      <a:pt x="1671744" y="1971353"/>
                    </a:lnTo>
                    <a:lnTo>
                      <a:pt x="1657202" y="1950443"/>
                    </a:lnTo>
                    <a:lnTo>
                      <a:pt x="1630274" y="1940792"/>
                    </a:lnTo>
                    <a:lnTo>
                      <a:pt x="1618963" y="1922562"/>
                    </a:lnTo>
                    <a:lnTo>
                      <a:pt x="1617348" y="1898435"/>
                    </a:lnTo>
                    <a:lnTo>
                      <a:pt x="1606038" y="1874843"/>
                    </a:lnTo>
                    <a:lnTo>
                      <a:pt x="1592573" y="1852324"/>
                    </a:lnTo>
                    <a:lnTo>
                      <a:pt x="1589342" y="1833022"/>
                    </a:lnTo>
                    <a:lnTo>
                      <a:pt x="1581802" y="1812112"/>
                    </a:lnTo>
                    <a:lnTo>
                      <a:pt x="1508555" y="1761713"/>
                    </a:lnTo>
                    <a:lnTo>
                      <a:pt x="1457390" y="1729543"/>
                    </a:lnTo>
                    <a:lnTo>
                      <a:pt x="1428307" y="1668420"/>
                    </a:lnTo>
                    <a:lnTo>
                      <a:pt x="1392222" y="1633033"/>
                    </a:lnTo>
                    <a:lnTo>
                      <a:pt x="1363139" y="1546710"/>
                    </a:lnTo>
                    <a:lnTo>
                      <a:pt x="1358831" y="1473792"/>
                    </a:lnTo>
                    <a:lnTo>
                      <a:pt x="1340519" y="1411597"/>
                    </a:lnTo>
                    <a:lnTo>
                      <a:pt x="1363678" y="1381035"/>
                    </a:lnTo>
                    <a:lnTo>
                      <a:pt x="1371218" y="1258253"/>
                    </a:lnTo>
                    <a:lnTo>
                      <a:pt x="1337826" y="1184263"/>
                    </a:lnTo>
                    <a:lnTo>
                      <a:pt x="1308204" y="1146195"/>
                    </a:lnTo>
                    <a:lnTo>
                      <a:pt x="1250038" y="1109200"/>
                    </a:lnTo>
                    <a:lnTo>
                      <a:pt x="1250038" y="1044860"/>
                    </a:lnTo>
                    <a:lnTo>
                      <a:pt x="1224186" y="999286"/>
                    </a:lnTo>
                    <a:lnTo>
                      <a:pt x="1182177" y="957465"/>
                    </a:lnTo>
                    <a:lnTo>
                      <a:pt x="1162789" y="873823"/>
                    </a:lnTo>
                    <a:lnTo>
                      <a:pt x="1099775" y="895270"/>
                    </a:lnTo>
                    <a:lnTo>
                      <a:pt x="1079309" y="872751"/>
                    </a:lnTo>
                    <a:lnTo>
                      <a:pt x="1067460" y="830394"/>
                    </a:lnTo>
                    <a:lnTo>
                      <a:pt x="1025990" y="774096"/>
                    </a:lnTo>
                    <a:lnTo>
                      <a:pt x="962976" y="671153"/>
                    </a:lnTo>
                    <a:lnTo>
                      <a:pt x="912889" y="624506"/>
                    </a:lnTo>
                    <a:lnTo>
                      <a:pt x="805712" y="581077"/>
                    </a:lnTo>
                    <a:lnTo>
                      <a:pt x="754008" y="576251"/>
                    </a:lnTo>
                    <a:lnTo>
                      <a:pt x="709306" y="565528"/>
                    </a:lnTo>
                    <a:lnTo>
                      <a:pt x="684532" y="531750"/>
                    </a:lnTo>
                    <a:lnTo>
                      <a:pt x="644677" y="536575"/>
                    </a:lnTo>
                    <a:lnTo>
                      <a:pt x="652756" y="562311"/>
                    </a:lnTo>
                    <a:lnTo>
                      <a:pt x="667297" y="586438"/>
                    </a:lnTo>
                    <a:lnTo>
                      <a:pt x="628520" y="588047"/>
                    </a:lnTo>
                    <a:lnTo>
                      <a:pt x="605900" y="600915"/>
                    </a:lnTo>
                    <a:lnTo>
                      <a:pt x="535885" y="626651"/>
                    </a:lnTo>
                    <a:lnTo>
                      <a:pt x="494414" y="584294"/>
                    </a:lnTo>
                    <a:lnTo>
                      <a:pt x="445404" y="620217"/>
                    </a:lnTo>
                    <a:lnTo>
                      <a:pt x="492260" y="630940"/>
                    </a:lnTo>
                    <a:lnTo>
                      <a:pt x="471255" y="658821"/>
                    </a:lnTo>
                    <a:lnTo>
                      <a:pt x="436248" y="695816"/>
                    </a:lnTo>
                    <a:lnTo>
                      <a:pt x="402317" y="717799"/>
                    </a:lnTo>
                    <a:lnTo>
                      <a:pt x="373234" y="747288"/>
                    </a:lnTo>
                    <a:lnTo>
                      <a:pt x="334457" y="777313"/>
                    </a:lnTo>
                    <a:lnTo>
                      <a:pt x="303219" y="817526"/>
                    </a:lnTo>
                    <a:lnTo>
                      <a:pt x="254747" y="833611"/>
                    </a:lnTo>
                    <a:lnTo>
                      <a:pt x="216508" y="859883"/>
                    </a:lnTo>
                    <a:lnTo>
                      <a:pt x="167498" y="888300"/>
                    </a:lnTo>
                    <a:lnTo>
                      <a:pt x="50088" y="948350"/>
                    </a:lnTo>
                    <a:lnTo>
                      <a:pt x="0" y="965507"/>
                    </a:lnTo>
                    <a:lnTo>
                      <a:pt x="0" y="940308"/>
                    </a:lnTo>
                    <a:lnTo>
                      <a:pt x="69477" y="924223"/>
                    </a:lnTo>
                    <a:lnTo>
                      <a:pt x="135183" y="859883"/>
                    </a:lnTo>
                    <a:lnTo>
                      <a:pt x="210045" y="817526"/>
                    </a:lnTo>
                    <a:lnTo>
                      <a:pt x="285446" y="766590"/>
                    </a:lnTo>
                    <a:lnTo>
                      <a:pt x="322608" y="732812"/>
                    </a:lnTo>
                    <a:lnTo>
                      <a:pt x="342535" y="699033"/>
                    </a:lnTo>
                    <a:cubicBezTo>
                      <a:pt x="342894" y="690812"/>
                      <a:pt x="343254" y="682591"/>
                      <a:pt x="343613" y="674370"/>
                    </a:cubicBezTo>
                    <a:lnTo>
                      <a:pt x="316684" y="655604"/>
                    </a:lnTo>
                    <a:lnTo>
                      <a:pt x="285985" y="669544"/>
                    </a:lnTo>
                    <a:lnTo>
                      <a:pt x="250439" y="679195"/>
                    </a:lnTo>
                    <a:lnTo>
                      <a:pt x="219740" y="650778"/>
                    </a:lnTo>
                    <a:lnTo>
                      <a:pt x="235897" y="615391"/>
                    </a:lnTo>
                    <a:lnTo>
                      <a:pt x="220817" y="584830"/>
                    </a:lnTo>
                    <a:lnTo>
                      <a:pt x="178808" y="597162"/>
                    </a:lnTo>
                    <a:lnTo>
                      <a:pt x="148647" y="588047"/>
                    </a:lnTo>
                    <a:lnTo>
                      <a:pt x="122257" y="589119"/>
                    </a:lnTo>
                    <a:lnTo>
                      <a:pt x="112563" y="608421"/>
                    </a:lnTo>
                    <a:lnTo>
                      <a:pt x="85095" y="603596"/>
                    </a:lnTo>
                    <a:lnTo>
                      <a:pt x="78632" y="569817"/>
                    </a:lnTo>
                    <a:lnTo>
                      <a:pt x="127104" y="559094"/>
                    </a:lnTo>
                    <a:lnTo>
                      <a:pt x="119026" y="510303"/>
                    </a:lnTo>
                    <a:lnTo>
                      <a:pt x="86711" y="488320"/>
                    </a:lnTo>
                    <a:lnTo>
                      <a:pt x="107716" y="456150"/>
                    </a:lnTo>
                    <a:lnTo>
                      <a:pt x="147032" y="375189"/>
                    </a:lnTo>
                    <a:lnTo>
                      <a:pt x="185809" y="386449"/>
                    </a:lnTo>
                    <a:lnTo>
                      <a:pt x="203044" y="349990"/>
                    </a:lnTo>
                    <a:lnTo>
                      <a:pt x="261749" y="334977"/>
                    </a:lnTo>
                    <a:lnTo>
                      <a:pt x="248823" y="293692"/>
                    </a:lnTo>
                    <a:lnTo>
                      <a:pt x="215970" y="283505"/>
                    </a:lnTo>
                    <a:lnTo>
                      <a:pt x="194965" y="300126"/>
                    </a:lnTo>
                    <a:lnTo>
                      <a:pt x="151340" y="291548"/>
                    </a:lnTo>
                    <a:lnTo>
                      <a:pt x="103407" y="292084"/>
                    </a:lnTo>
                    <a:lnTo>
                      <a:pt x="77555" y="245437"/>
                    </a:lnTo>
                    <a:lnTo>
                      <a:pt x="43625" y="210051"/>
                    </a:lnTo>
                    <a:lnTo>
                      <a:pt x="67861" y="180561"/>
                    </a:lnTo>
                    <a:lnTo>
                      <a:pt x="93174" y="158579"/>
                    </a:lnTo>
                    <a:lnTo>
                      <a:pt x="103407" y="140885"/>
                    </a:lnTo>
                    <a:lnTo>
                      <a:pt x="168036" y="126409"/>
                    </a:lnTo>
                    <a:lnTo>
                      <a:pt x="174499" y="159651"/>
                    </a:lnTo>
                    <a:lnTo>
                      <a:pt x="206814" y="174664"/>
                    </a:lnTo>
                    <a:lnTo>
                      <a:pt x="248823" y="153753"/>
                    </a:lnTo>
                    <a:lnTo>
                      <a:pt x="115654" y="27367"/>
                    </a:lnTo>
                    <a:lnTo>
                      <a:pt x="97631" y="1173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2" name="Freeform 19"/>
              <p:cNvSpPr>
                <a:spLocks/>
              </p:cNvSpPr>
              <p:nvPr/>
            </p:nvSpPr>
            <p:spPr bwMode="auto">
              <a:xfrm>
                <a:off x="6604000" y="3479800"/>
                <a:ext cx="312738" cy="128588"/>
              </a:xfrm>
              <a:custGeom>
                <a:avLst/>
                <a:gdLst>
                  <a:gd name="T0" fmla="*/ 0 w 1073944"/>
                  <a:gd name="T1" fmla="*/ 29396 h 446719"/>
                  <a:gd name="T2" fmla="*/ 79 w 1073944"/>
                  <a:gd name="T3" fmla="*/ 23794 h 446719"/>
                  <a:gd name="T4" fmla="*/ 5795 w 1073944"/>
                  <a:gd name="T5" fmla="*/ 12951 h 446719"/>
                  <a:gd name="T6" fmla="*/ 13883 w 1073944"/>
                  <a:gd name="T7" fmla="*/ 9899 h 446719"/>
                  <a:gd name="T8" fmla="*/ 24091 w 1073944"/>
                  <a:gd name="T9" fmla="*/ 4212 h 446719"/>
                  <a:gd name="T10" fmla="*/ 34298 w 1073944"/>
                  <a:gd name="T11" fmla="*/ 150 h 446719"/>
                  <a:gd name="T12" fmla="*/ 45731 w 1073944"/>
                  <a:gd name="T13" fmla="*/ 3400 h 446719"/>
                  <a:gd name="T14" fmla="*/ 53898 w 1073944"/>
                  <a:gd name="T15" fmla="*/ 2993 h 446719"/>
                  <a:gd name="T16" fmla="*/ 63504 w 1073944"/>
                  <a:gd name="T17" fmla="*/ 602 h 446719"/>
                  <a:gd name="T18" fmla="*/ 69220 w 1073944"/>
                  <a:gd name="T19" fmla="*/ 5120 h 446719"/>
                  <a:gd name="T20" fmla="*/ 76025 w 1073944"/>
                  <a:gd name="T21" fmla="*/ 0 h 446719"/>
                  <a:gd name="T22" fmla="*/ 80108 w 1073944"/>
                  <a:gd name="T23" fmla="*/ 6626 h 446719"/>
                  <a:gd name="T24" fmla="*/ 85008 w 1073944"/>
                  <a:gd name="T25" fmla="*/ 12650 h 446719"/>
                  <a:gd name="T26" fmla="*/ 94808 w 1073944"/>
                  <a:gd name="T27" fmla="*/ 11746 h 446719"/>
                  <a:gd name="T28" fmla="*/ 102974 w 1073944"/>
                  <a:gd name="T29" fmla="*/ 11746 h 446719"/>
                  <a:gd name="T30" fmla="*/ 106785 w 1073944"/>
                  <a:gd name="T31" fmla="*/ 14156 h 446719"/>
                  <a:gd name="T32" fmla="*/ 113590 w 1073944"/>
                  <a:gd name="T33" fmla="*/ 16866 h 446719"/>
                  <a:gd name="T34" fmla="*/ 119579 w 1073944"/>
                  <a:gd name="T35" fmla="*/ 21685 h 446719"/>
                  <a:gd name="T36" fmla="*/ 123117 w 1073944"/>
                  <a:gd name="T37" fmla="*/ 20782 h 446719"/>
                  <a:gd name="T38" fmla="*/ 129923 w 1073944"/>
                  <a:gd name="T39" fmla="*/ 23794 h 446719"/>
                  <a:gd name="T40" fmla="*/ 136377 w 1073944"/>
                  <a:gd name="T41" fmla="*/ 31427 h 446719"/>
                  <a:gd name="T42" fmla="*/ 142910 w 1073944"/>
                  <a:gd name="T43" fmla="*/ 36301 h 446719"/>
                  <a:gd name="T44" fmla="*/ 153877 w 1073944"/>
                  <a:gd name="T45" fmla="*/ 39455 h 446719"/>
                  <a:gd name="T46" fmla="*/ 159243 w 1073944"/>
                  <a:gd name="T47" fmla="*/ 47674 h 446719"/>
                  <a:gd name="T48" fmla="*/ 167409 w 1073944"/>
                  <a:gd name="T49" fmla="*/ 50111 h 446719"/>
                  <a:gd name="T50" fmla="*/ 175167 w 1073944"/>
                  <a:gd name="T51" fmla="*/ 52954 h 446719"/>
                  <a:gd name="T52" fmla="*/ 184150 w 1073944"/>
                  <a:gd name="T53" fmla="*/ 55798 h 446719"/>
                  <a:gd name="T54" fmla="*/ 183333 w 1073944"/>
                  <a:gd name="T55" fmla="*/ 63515 h 446719"/>
                  <a:gd name="T56" fmla="*/ 170676 w 1073944"/>
                  <a:gd name="T57" fmla="*/ 65952 h 446719"/>
                  <a:gd name="T58" fmla="*/ 159651 w 1073944"/>
                  <a:gd name="T59" fmla="*/ 67171 h 446719"/>
                  <a:gd name="T60" fmla="*/ 147889 w 1073944"/>
                  <a:gd name="T61" fmla="*/ 72586 h 446719"/>
                  <a:gd name="T62" fmla="*/ 136456 w 1073944"/>
                  <a:gd name="T63" fmla="*/ 76200 h 446719"/>
                  <a:gd name="T64" fmla="*/ 138827 w 1073944"/>
                  <a:gd name="T65" fmla="*/ 70827 h 446719"/>
                  <a:gd name="T66" fmla="*/ 119306 w 1073944"/>
                  <a:gd name="T67" fmla="*/ 73188 h 446719"/>
                  <a:gd name="T68" fmla="*/ 117401 w 1073944"/>
                  <a:gd name="T69" fmla="*/ 69574 h 446719"/>
                  <a:gd name="T70" fmla="*/ 123117 w 1073944"/>
                  <a:gd name="T71" fmla="*/ 62044 h 446719"/>
                  <a:gd name="T72" fmla="*/ 127201 w 1073944"/>
                  <a:gd name="T73" fmla="*/ 55418 h 446719"/>
                  <a:gd name="T74" fmla="*/ 127745 w 1073944"/>
                  <a:gd name="T75" fmla="*/ 49997 h 446719"/>
                  <a:gd name="T76" fmla="*/ 123117 w 1073944"/>
                  <a:gd name="T77" fmla="*/ 49093 h 446719"/>
                  <a:gd name="T78" fmla="*/ 114951 w 1073944"/>
                  <a:gd name="T79" fmla="*/ 51503 h 446719"/>
                  <a:gd name="T80" fmla="*/ 107329 w 1073944"/>
                  <a:gd name="T81" fmla="*/ 48190 h 446719"/>
                  <a:gd name="T82" fmla="*/ 104335 w 1073944"/>
                  <a:gd name="T83" fmla="*/ 40058 h 446719"/>
                  <a:gd name="T84" fmla="*/ 101068 w 1073944"/>
                  <a:gd name="T85" fmla="*/ 36443 h 446719"/>
                  <a:gd name="T86" fmla="*/ 95624 w 1073944"/>
                  <a:gd name="T87" fmla="*/ 34335 h 446719"/>
                  <a:gd name="T88" fmla="*/ 87186 w 1073944"/>
                  <a:gd name="T89" fmla="*/ 34335 h 446719"/>
                  <a:gd name="T90" fmla="*/ 76297 w 1073944"/>
                  <a:gd name="T91" fmla="*/ 34034 h 446719"/>
                  <a:gd name="T92" fmla="*/ 68948 w 1073944"/>
                  <a:gd name="T93" fmla="*/ 28914 h 446719"/>
                  <a:gd name="T94" fmla="*/ 64048 w 1073944"/>
                  <a:gd name="T95" fmla="*/ 27408 h 446719"/>
                  <a:gd name="T96" fmla="*/ 59965 w 1073944"/>
                  <a:gd name="T97" fmla="*/ 30420 h 446719"/>
                  <a:gd name="T98" fmla="*/ 56426 w 1073944"/>
                  <a:gd name="T99" fmla="*/ 25902 h 446719"/>
                  <a:gd name="T100" fmla="*/ 53704 w 1073944"/>
                  <a:gd name="T101" fmla="*/ 31926 h 446719"/>
                  <a:gd name="T102" fmla="*/ 52264 w 1073944"/>
                  <a:gd name="T103" fmla="*/ 22084 h 446719"/>
                  <a:gd name="T104" fmla="*/ 45265 w 1073944"/>
                  <a:gd name="T105" fmla="*/ 21384 h 446719"/>
                  <a:gd name="T106" fmla="*/ 35932 w 1073944"/>
                  <a:gd name="T107" fmla="*/ 16804 h 446719"/>
                  <a:gd name="T108" fmla="*/ 27357 w 1073944"/>
                  <a:gd name="T109" fmla="*/ 22897 h 446719"/>
                  <a:gd name="T110" fmla="*/ 15108 w 1073944"/>
                  <a:gd name="T111" fmla="*/ 29396 h 446719"/>
                  <a:gd name="T112" fmla="*/ 7758 w 1073944"/>
                  <a:gd name="T113" fmla="*/ 31833 h 446719"/>
                  <a:gd name="T114" fmla="*/ 0 w 1073944"/>
                  <a:gd name="T115" fmla="*/ 29396 h 44671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073944" h="446719">
                    <a:moveTo>
                      <a:pt x="0" y="172331"/>
                    </a:moveTo>
                    <a:lnTo>
                      <a:pt x="458" y="139489"/>
                    </a:lnTo>
                    <a:lnTo>
                      <a:pt x="33796" y="75924"/>
                    </a:lnTo>
                    <a:lnTo>
                      <a:pt x="80963" y="58031"/>
                    </a:lnTo>
                    <a:lnTo>
                      <a:pt x="140494" y="24693"/>
                    </a:lnTo>
                    <a:lnTo>
                      <a:pt x="200025" y="881"/>
                    </a:lnTo>
                    <a:lnTo>
                      <a:pt x="266700" y="19931"/>
                    </a:lnTo>
                    <a:lnTo>
                      <a:pt x="314325" y="17549"/>
                    </a:lnTo>
                    <a:lnTo>
                      <a:pt x="370346" y="3531"/>
                    </a:lnTo>
                    <a:lnTo>
                      <a:pt x="403683" y="30016"/>
                    </a:lnTo>
                    <a:lnTo>
                      <a:pt x="443371" y="0"/>
                    </a:lnTo>
                    <a:lnTo>
                      <a:pt x="467183" y="38845"/>
                    </a:lnTo>
                    <a:lnTo>
                      <a:pt x="495758" y="74159"/>
                    </a:lnTo>
                    <a:lnTo>
                      <a:pt x="552908" y="68861"/>
                    </a:lnTo>
                    <a:lnTo>
                      <a:pt x="600533" y="68861"/>
                    </a:lnTo>
                    <a:lnTo>
                      <a:pt x="622758" y="82987"/>
                    </a:lnTo>
                    <a:lnTo>
                      <a:pt x="662446" y="98879"/>
                    </a:lnTo>
                    <a:lnTo>
                      <a:pt x="697371" y="127130"/>
                    </a:lnTo>
                    <a:lnTo>
                      <a:pt x="718008" y="121832"/>
                    </a:lnTo>
                    <a:lnTo>
                      <a:pt x="757696" y="139489"/>
                    </a:lnTo>
                    <a:lnTo>
                      <a:pt x="795338" y="184237"/>
                    </a:lnTo>
                    <a:lnTo>
                      <a:pt x="833438" y="212812"/>
                    </a:lnTo>
                    <a:lnTo>
                      <a:pt x="897396" y="231305"/>
                    </a:lnTo>
                    <a:lnTo>
                      <a:pt x="928688" y="279487"/>
                    </a:lnTo>
                    <a:lnTo>
                      <a:pt x="976313" y="293774"/>
                    </a:lnTo>
                    <a:lnTo>
                      <a:pt x="1021557" y="310443"/>
                    </a:lnTo>
                    <a:lnTo>
                      <a:pt x="1073944" y="327112"/>
                    </a:lnTo>
                    <a:lnTo>
                      <a:pt x="1069182" y="372356"/>
                    </a:lnTo>
                    <a:lnTo>
                      <a:pt x="995363" y="386643"/>
                    </a:lnTo>
                    <a:lnTo>
                      <a:pt x="931069" y="393787"/>
                    </a:lnTo>
                    <a:lnTo>
                      <a:pt x="862471" y="425531"/>
                    </a:lnTo>
                    <a:lnTo>
                      <a:pt x="795796" y="446719"/>
                    </a:lnTo>
                    <a:lnTo>
                      <a:pt x="809625" y="415218"/>
                    </a:lnTo>
                    <a:lnTo>
                      <a:pt x="695783" y="429062"/>
                    </a:lnTo>
                    <a:lnTo>
                      <a:pt x="684671" y="407874"/>
                    </a:lnTo>
                    <a:lnTo>
                      <a:pt x="718008" y="363732"/>
                    </a:lnTo>
                    <a:lnTo>
                      <a:pt x="741821" y="324887"/>
                    </a:lnTo>
                    <a:lnTo>
                      <a:pt x="744996" y="293104"/>
                    </a:lnTo>
                    <a:lnTo>
                      <a:pt x="718008" y="287807"/>
                    </a:lnTo>
                    <a:lnTo>
                      <a:pt x="670383" y="301932"/>
                    </a:lnTo>
                    <a:lnTo>
                      <a:pt x="625933" y="282510"/>
                    </a:lnTo>
                    <a:lnTo>
                      <a:pt x="608471" y="234836"/>
                    </a:lnTo>
                    <a:lnTo>
                      <a:pt x="589421" y="213648"/>
                    </a:lnTo>
                    <a:lnTo>
                      <a:pt x="557671" y="201289"/>
                    </a:lnTo>
                    <a:lnTo>
                      <a:pt x="508458" y="201289"/>
                    </a:lnTo>
                    <a:lnTo>
                      <a:pt x="444958" y="199522"/>
                    </a:lnTo>
                    <a:lnTo>
                      <a:pt x="402096" y="169506"/>
                    </a:lnTo>
                    <a:lnTo>
                      <a:pt x="373521" y="160677"/>
                    </a:lnTo>
                    <a:lnTo>
                      <a:pt x="349708" y="178334"/>
                    </a:lnTo>
                    <a:lnTo>
                      <a:pt x="329071" y="151849"/>
                    </a:lnTo>
                    <a:lnTo>
                      <a:pt x="313196" y="187163"/>
                    </a:lnTo>
                    <a:lnTo>
                      <a:pt x="304800" y="129468"/>
                    </a:lnTo>
                    <a:lnTo>
                      <a:pt x="263983" y="125363"/>
                    </a:lnTo>
                    <a:lnTo>
                      <a:pt x="209550" y="98512"/>
                    </a:lnTo>
                    <a:lnTo>
                      <a:pt x="159544" y="134231"/>
                    </a:lnTo>
                    <a:lnTo>
                      <a:pt x="88107" y="172331"/>
                    </a:lnTo>
                    <a:lnTo>
                      <a:pt x="45244" y="186618"/>
                    </a:lnTo>
                    <a:lnTo>
                      <a:pt x="0" y="17233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3" name="Freeform 20"/>
              <p:cNvSpPr>
                <a:spLocks/>
              </p:cNvSpPr>
              <p:nvPr/>
            </p:nvSpPr>
            <p:spPr bwMode="auto">
              <a:xfrm>
                <a:off x="6792913" y="3643313"/>
                <a:ext cx="61912" cy="22225"/>
              </a:xfrm>
              <a:custGeom>
                <a:avLst/>
                <a:gdLst>
                  <a:gd name="T0" fmla="*/ 36070 w 413"/>
                  <a:gd name="T1" fmla="*/ 1965 h 168"/>
                  <a:gd name="T2" fmla="*/ 30854 w 413"/>
                  <a:gd name="T3" fmla="*/ 1814 h 168"/>
                  <a:gd name="T4" fmla="*/ 25903 w 413"/>
                  <a:gd name="T5" fmla="*/ 605 h 168"/>
                  <a:gd name="T6" fmla="*/ 16090 w 413"/>
                  <a:gd name="T7" fmla="*/ 1965 h 168"/>
                  <a:gd name="T8" fmla="*/ 11051 w 413"/>
                  <a:gd name="T9" fmla="*/ 0 h 168"/>
                  <a:gd name="T10" fmla="*/ 5393 w 413"/>
                  <a:gd name="T11" fmla="*/ 2419 h 168"/>
                  <a:gd name="T12" fmla="*/ 0 w 413"/>
                  <a:gd name="T13" fmla="*/ 5443 h 168"/>
                  <a:gd name="T14" fmla="*/ 8222 w 413"/>
                  <a:gd name="T15" fmla="*/ 9676 h 168"/>
                  <a:gd name="T16" fmla="*/ 18123 w 413"/>
                  <a:gd name="T17" fmla="*/ 12700 h 168"/>
                  <a:gd name="T18" fmla="*/ 26610 w 413"/>
                  <a:gd name="T19" fmla="*/ 9071 h 168"/>
                  <a:gd name="T20" fmla="*/ 36512 w 413"/>
                  <a:gd name="T21" fmla="*/ 8467 h 168"/>
                  <a:gd name="T22" fmla="*/ 36070 w 413"/>
                  <a:gd name="T23" fmla="*/ 1965 h 16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13" h="168">
                    <a:moveTo>
                      <a:pt x="408" y="26"/>
                    </a:moveTo>
                    <a:lnTo>
                      <a:pt x="349" y="24"/>
                    </a:lnTo>
                    <a:lnTo>
                      <a:pt x="293" y="8"/>
                    </a:lnTo>
                    <a:lnTo>
                      <a:pt x="182" y="26"/>
                    </a:lnTo>
                    <a:lnTo>
                      <a:pt x="125" y="0"/>
                    </a:lnTo>
                    <a:lnTo>
                      <a:pt x="61" y="32"/>
                    </a:lnTo>
                    <a:lnTo>
                      <a:pt x="0" y="72"/>
                    </a:lnTo>
                    <a:lnTo>
                      <a:pt x="93" y="128"/>
                    </a:lnTo>
                    <a:lnTo>
                      <a:pt x="205" y="168"/>
                    </a:lnTo>
                    <a:lnTo>
                      <a:pt x="301" y="120"/>
                    </a:lnTo>
                    <a:lnTo>
                      <a:pt x="413" y="112"/>
                    </a:lnTo>
                    <a:lnTo>
                      <a:pt x="408" y="2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4" name="Freeform 21"/>
              <p:cNvSpPr>
                <a:spLocks/>
              </p:cNvSpPr>
              <p:nvPr/>
            </p:nvSpPr>
            <p:spPr bwMode="auto">
              <a:xfrm rot="441143">
                <a:off x="7126288" y="3619500"/>
                <a:ext cx="49212" cy="31750"/>
              </a:xfrm>
              <a:custGeom>
                <a:avLst/>
                <a:gdLst>
                  <a:gd name="T0" fmla="*/ 28575 w 318"/>
                  <a:gd name="T1" fmla="*/ 6416 h 193"/>
                  <a:gd name="T2" fmla="*/ 26329 w 318"/>
                  <a:gd name="T3" fmla="*/ 0 h 193"/>
                  <a:gd name="T4" fmla="*/ 16354 w 318"/>
                  <a:gd name="T5" fmla="*/ 1777 h 193"/>
                  <a:gd name="T6" fmla="*/ 12760 w 318"/>
                  <a:gd name="T7" fmla="*/ 888 h 193"/>
                  <a:gd name="T8" fmla="*/ 5571 w 318"/>
                  <a:gd name="T9" fmla="*/ 4837 h 193"/>
                  <a:gd name="T10" fmla="*/ 0 w 318"/>
                  <a:gd name="T11" fmla="*/ 6317 h 193"/>
                  <a:gd name="T12" fmla="*/ 1977 w 318"/>
                  <a:gd name="T13" fmla="*/ 14312 h 193"/>
                  <a:gd name="T14" fmla="*/ 5571 w 318"/>
                  <a:gd name="T15" fmla="*/ 19050 h 193"/>
                  <a:gd name="T16" fmla="*/ 14198 w 318"/>
                  <a:gd name="T17" fmla="*/ 16681 h 193"/>
                  <a:gd name="T18" fmla="*/ 23543 w 318"/>
                  <a:gd name="T19" fmla="*/ 11154 h 193"/>
                  <a:gd name="T20" fmla="*/ 28575 w 318"/>
                  <a:gd name="T21" fmla="*/ 6416 h 19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8" h="193">
                    <a:moveTo>
                      <a:pt x="318" y="65"/>
                    </a:moveTo>
                    <a:lnTo>
                      <a:pt x="293" y="0"/>
                    </a:lnTo>
                    <a:lnTo>
                      <a:pt x="182" y="18"/>
                    </a:lnTo>
                    <a:lnTo>
                      <a:pt x="142" y="9"/>
                    </a:lnTo>
                    <a:lnTo>
                      <a:pt x="62" y="49"/>
                    </a:lnTo>
                    <a:lnTo>
                      <a:pt x="0" y="64"/>
                    </a:lnTo>
                    <a:lnTo>
                      <a:pt x="22" y="145"/>
                    </a:lnTo>
                    <a:lnTo>
                      <a:pt x="62" y="193"/>
                    </a:lnTo>
                    <a:lnTo>
                      <a:pt x="158" y="169"/>
                    </a:lnTo>
                    <a:lnTo>
                      <a:pt x="262" y="113"/>
                    </a:lnTo>
                    <a:lnTo>
                      <a:pt x="318" y="65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75" name="Group 22"/>
              <p:cNvGrpSpPr>
                <a:grpSpLocks/>
              </p:cNvGrpSpPr>
              <p:nvPr/>
            </p:nvGrpSpPr>
            <p:grpSpPr bwMode="auto">
              <a:xfrm>
                <a:off x="6773863" y="3365500"/>
                <a:ext cx="177800" cy="111125"/>
                <a:chOff x="23104" y="15658"/>
                <a:chExt cx="3152" cy="1962"/>
              </a:xfrm>
            </p:grpSpPr>
            <p:sp>
              <p:nvSpPr>
                <p:cNvPr id="191" name="Freeform 23"/>
                <p:cNvSpPr>
                  <a:spLocks/>
                </p:cNvSpPr>
                <p:nvPr/>
              </p:nvSpPr>
              <p:spPr bwMode="auto">
                <a:xfrm>
                  <a:off x="23522" y="16648"/>
                  <a:ext cx="280" cy="368"/>
                </a:xfrm>
                <a:custGeom>
                  <a:avLst/>
                  <a:gdLst>
                    <a:gd name="T0" fmla="*/ 14 w 280"/>
                    <a:gd name="T1" fmla="*/ 248 h 368"/>
                    <a:gd name="T2" fmla="*/ 14 w 280"/>
                    <a:gd name="T3" fmla="*/ 144 h 368"/>
                    <a:gd name="T4" fmla="*/ 86 w 280"/>
                    <a:gd name="T5" fmla="*/ 0 h 368"/>
                    <a:gd name="T6" fmla="*/ 198 w 280"/>
                    <a:gd name="T7" fmla="*/ 72 h 368"/>
                    <a:gd name="T8" fmla="*/ 280 w 280"/>
                    <a:gd name="T9" fmla="*/ 173 h 368"/>
                    <a:gd name="T10" fmla="*/ 248 w 280"/>
                    <a:gd name="T11" fmla="*/ 277 h 368"/>
                    <a:gd name="T12" fmla="*/ 222 w 280"/>
                    <a:gd name="T13" fmla="*/ 344 h 368"/>
                    <a:gd name="T14" fmla="*/ 142 w 280"/>
                    <a:gd name="T15" fmla="*/ 368 h 368"/>
                    <a:gd name="T16" fmla="*/ 0 w 280"/>
                    <a:gd name="T17" fmla="*/ 333 h 368"/>
                    <a:gd name="T18" fmla="*/ 14 w 280"/>
                    <a:gd name="T19" fmla="*/ 248 h 36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80" h="368">
                      <a:moveTo>
                        <a:pt x="14" y="248"/>
                      </a:moveTo>
                      <a:lnTo>
                        <a:pt x="14" y="144"/>
                      </a:lnTo>
                      <a:lnTo>
                        <a:pt x="86" y="0"/>
                      </a:lnTo>
                      <a:lnTo>
                        <a:pt x="198" y="72"/>
                      </a:lnTo>
                      <a:lnTo>
                        <a:pt x="280" y="173"/>
                      </a:lnTo>
                      <a:lnTo>
                        <a:pt x="248" y="277"/>
                      </a:lnTo>
                      <a:lnTo>
                        <a:pt x="222" y="344"/>
                      </a:lnTo>
                      <a:lnTo>
                        <a:pt x="142" y="368"/>
                      </a:lnTo>
                      <a:lnTo>
                        <a:pt x="0" y="333"/>
                      </a:lnTo>
                      <a:lnTo>
                        <a:pt x="14" y="248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92" name="Freeform 24"/>
                <p:cNvSpPr>
                  <a:spLocks/>
                </p:cNvSpPr>
                <p:nvPr/>
              </p:nvSpPr>
              <p:spPr bwMode="auto">
                <a:xfrm>
                  <a:off x="23787" y="16968"/>
                  <a:ext cx="183" cy="312"/>
                </a:xfrm>
                <a:custGeom>
                  <a:avLst/>
                  <a:gdLst>
                    <a:gd name="T0" fmla="*/ 0 w 183"/>
                    <a:gd name="T1" fmla="*/ 192 h 312"/>
                    <a:gd name="T2" fmla="*/ 33 w 183"/>
                    <a:gd name="T3" fmla="*/ 96 h 312"/>
                    <a:gd name="T4" fmla="*/ 63 w 183"/>
                    <a:gd name="T5" fmla="*/ 0 h 312"/>
                    <a:gd name="T6" fmla="*/ 147 w 183"/>
                    <a:gd name="T7" fmla="*/ 54 h 312"/>
                    <a:gd name="T8" fmla="*/ 183 w 183"/>
                    <a:gd name="T9" fmla="*/ 150 h 312"/>
                    <a:gd name="T10" fmla="*/ 177 w 183"/>
                    <a:gd name="T11" fmla="*/ 234 h 312"/>
                    <a:gd name="T12" fmla="*/ 128 w 183"/>
                    <a:gd name="T13" fmla="*/ 312 h 312"/>
                    <a:gd name="T14" fmla="*/ 33 w 183"/>
                    <a:gd name="T15" fmla="*/ 270 h 312"/>
                    <a:gd name="T16" fmla="*/ 0 w 183"/>
                    <a:gd name="T17" fmla="*/ 192 h 3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3" h="312">
                      <a:moveTo>
                        <a:pt x="0" y="192"/>
                      </a:moveTo>
                      <a:lnTo>
                        <a:pt x="33" y="96"/>
                      </a:lnTo>
                      <a:lnTo>
                        <a:pt x="63" y="0"/>
                      </a:lnTo>
                      <a:lnTo>
                        <a:pt x="147" y="54"/>
                      </a:lnTo>
                      <a:lnTo>
                        <a:pt x="183" y="150"/>
                      </a:lnTo>
                      <a:lnTo>
                        <a:pt x="177" y="234"/>
                      </a:lnTo>
                      <a:lnTo>
                        <a:pt x="128" y="312"/>
                      </a:lnTo>
                      <a:lnTo>
                        <a:pt x="33" y="270"/>
                      </a:lnTo>
                      <a:lnTo>
                        <a:pt x="0" y="192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93" name="Freeform 25"/>
                <p:cNvSpPr>
                  <a:spLocks/>
                </p:cNvSpPr>
                <p:nvPr/>
              </p:nvSpPr>
              <p:spPr bwMode="auto">
                <a:xfrm>
                  <a:off x="24136" y="16240"/>
                  <a:ext cx="376" cy="416"/>
                </a:xfrm>
                <a:custGeom>
                  <a:avLst/>
                  <a:gdLst>
                    <a:gd name="T0" fmla="*/ 16 w 376"/>
                    <a:gd name="T1" fmla="*/ 88 h 416"/>
                    <a:gd name="T2" fmla="*/ 0 w 376"/>
                    <a:gd name="T3" fmla="*/ 16 h 416"/>
                    <a:gd name="T4" fmla="*/ 104 w 376"/>
                    <a:gd name="T5" fmla="*/ 8 h 416"/>
                    <a:gd name="T6" fmla="*/ 200 w 376"/>
                    <a:gd name="T7" fmla="*/ 0 h 416"/>
                    <a:gd name="T8" fmla="*/ 304 w 376"/>
                    <a:gd name="T9" fmla="*/ 112 h 416"/>
                    <a:gd name="T10" fmla="*/ 376 w 376"/>
                    <a:gd name="T11" fmla="*/ 224 h 416"/>
                    <a:gd name="T12" fmla="*/ 368 w 376"/>
                    <a:gd name="T13" fmla="*/ 312 h 416"/>
                    <a:gd name="T14" fmla="*/ 368 w 376"/>
                    <a:gd name="T15" fmla="*/ 416 h 416"/>
                    <a:gd name="T16" fmla="*/ 320 w 376"/>
                    <a:gd name="T17" fmla="*/ 368 h 416"/>
                    <a:gd name="T18" fmla="*/ 256 w 376"/>
                    <a:gd name="T19" fmla="*/ 360 h 416"/>
                    <a:gd name="T20" fmla="*/ 288 w 376"/>
                    <a:gd name="T21" fmla="*/ 256 h 416"/>
                    <a:gd name="T22" fmla="*/ 248 w 376"/>
                    <a:gd name="T23" fmla="*/ 168 h 416"/>
                    <a:gd name="T24" fmla="*/ 168 w 376"/>
                    <a:gd name="T25" fmla="*/ 112 h 416"/>
                    <a:gd name="T26" fmla="*/ 96 w 376"/>
                    <a:gd name="T27" fmla="*/ 104 h 416"/>
                    <a:gd name="T28" fmla="*/ 16 w 376"/>
                    <a:gd name="T29" fmla="*/ 88 h 41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76" h="416">
                      <a:moveTo>
                        <a:pt x="16" y="88"/>
                      </a:moveTo>
                      <a:lnTo>
                        <a:pt x="0" y="16"/>
                      </a:lnTo>
                      <a:lnTo>
                        <a:pt x="104" y="8"/>
                      </a:lnTo>
                      <a:lnTo>
                        <a:pt x="200" y="0"/>
                      </a:lnTo>
                      <a:lnTo>
                        <a:pt x="304" y="112"/>
                      </a:lnTo>
                      <a:lnTo>
                        <a:pt x="376" y="224"/>
                      </a:lnTo>
                      <a:lnTo>
                        <a:pt x="368" y="312"/>
                      </a:lnTo>
                      <a:lnTo>
                        <a:pt x="368" y="416"/>
                      </a:lnTo>
                      <a:lnTo>
                        <a:pt x="320" y="368"/>
                      </a:lnTo>
                      <a:lnTo>
                        <a:pt x="256" y="360"/>
                      </a:lnTo>
                      <a:lnTo>
                        <a:pt x="288" y="256"/>
                      </a:lnTo>
                      <a:lnTo>
                        <a:pt x="248" y="168"/>
                      </a:lnTo>
                      <a:lnTo>
                        <a:pt x="168" y="112"/>
                      </a:lnTo>
                      <a:lnTo>
                        <a:pt x="96" y="104"/>
                      </a:lnTo>
                      <a:lnTo>
                        <a:pt x="16" y="88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94" name="Freeform 26"/>
                <p:cNvSpPr>
                  <a:spLocks/>
                </p:cNvSpPr>
                <p:nvPr/>
              </p:nvSpPr>
              <p:spPr bwMode="auto">
                <a:xfrm>
                  <a:off x="23576" y="15658"/>
                  <a:ext cx="384" cy="486"/>
                </a:xfrm>
                <a:custGeom>
                  <a:avLst/>
                  <a:gdLst>
                    <a:gd name="T0" fmla="*/ 16 w 384"/>
                    <a:gd name="T1" fmla="*/ 80 h 486"/>
                    <a:gd name="T2" fmla="*/ 0 w 384"/>
                    <a:gd name="T3" fmla="*/ 8 h 486"/>
                    <a:gd name="T4" fmla="*/ 104 w 384"/>
                    <a:gd name="T5" fmla="*/ 0 h 486"/>
                    <a:gd name="T6" fmla="*/ 240 w 384"/>
                    <a:gd name="T7" fmla="*/ 54 h 486"/>
                    <a:gd name="T8" fmla="*/ 304 w 384"/>
                    <a:gd name="T9" fmla="*/ 104 h 486"/>
                    <a:gd name="T10" fmla="*/ 384 w 384"/>
                    <a:gd name="T11" fmla="*/ 166 h 486"/>
                    <a:gd name="T12" fmla="*/ 368 w 384"/>
                    <a:gd name="T13" fmla="*/ 304 h 486"/>
                    <a:gd name="T14" fmla="*/ 368 w 384"/>
                    <a:gd name="T15" fmla="*/ 408 h 486"/>
                    <a:gd name="T16" fmla="*/ 336 w 384"/>
                    <a:gd name="T17" fmla="*/ 486 h 486"/>
                    <a:gd name="T18" fmla="*/ 280 w 384"/>
                    <a:gd name="T19" fmla="*/ 438 h 486"/>
                    <a:gd name="T20" fmla="*/ 256 w 384"/>
                    <a:gd name="T21" fmla="*/ 352 h 486"/>
                    <a:gd name="T22" fmla="*/ 288 w 384"/>
                    <a:gd name="T23" fmla="*/ 248 h 486"/>
                    <a:gd name="T24" fmla="*/ 248 w 384"/>
                    <a:gd name="T25" fmla="*/ 160 h 486"/>
                    <a:gd name="T26" fmla="*/ 168 w 384"/>
                    <a:gd name="T27" fmla="*/ 104 h 486"/>
                    <a:gd name="T28" fmla="*/ 96 w 384"/>
                    <a:gd name="T29" fmla="*/ 96 h 486"/>
                    <a:gd name="T30" fmla="*/ 16 w 384"/>
                    <a:gd name="T31" fmla="*/ 80 h 48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384" h="486">
                      <a:moveTo>
                        <a:pt x="16" y="80"/>
                      </a:moveTo>
                      <a:lnTo>
                        <a:pt x="0" y="8"/>
                      </a:lnTo>
                      <a:lnTo>
                        <a:pt x="104" y="0"/>
                      </a:lnTo>
                      <a:lnTo>
                        <a:pt x="240" y="54"/>
                      </a:lnTo>
                      <a:lnTo>
                        <a:pt x="304" y="104"/>
                      </a:lnTo>
                      <a:lnTo>
                        <a:pt x="384" y="166"/>
                      </a:lnTo>
                      <a:lnTo>
                        <a:pt x="368" y="304"/>
                      </a:lnTo>
                      <a:lnTo>
                        <a:pt x="368" y="408"/>
                      </a:lnTo>
                      <a:lnTo>
                        <a:pt x="336" y="486"/>
                      </a:lnTo>
                      <a:lnTo>
                        <a:pt x="280" y="438"/>
                      </a:lnTo>
                      <a:lnTo>
                        <a:pt x="256" y="352"/>
                      </a:lnTo>
                      <a:lnTo>
                        <a:pt x="288" y="248"/>
                      </a:lnTo>
                      <a:lnTo>
                        <a:pt x="248" y="160"/>
                      </a:lnTo>
                      <a:lnTo>
                        <a:pt x="168" y="104"/>
                      </a:lnTo>
                      <a:lnTo>
                        <a:pt x="96" y="96"/>
                      </a:lnTo>
                      <a:lnTo>
                        <a:pt x="16" y="8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95" name="Freeform 27"/>
                <p:cNvSpPr>
                  <a:spLocks/>
                </p:cNvSpPr>
                <p:nvPr/>
              </p:nvSpPr>
              <p:spPr bwMode="auto">
                <a:xfrm>
                  <a:off x="24939" y="16925"/>
                  <a:ext cx="325" cy="403"/>
                </a:xfrm>
                <a:custGeom>
                  <a:avLst/>
                  <a:gdLst>
                    <a:gd name="T0" fmla="*/ 0 w 325"/>
                    <a:gd name="T1" fmla="*/ 8 h 403"/>
                    <a:gd name="T2" fmla="*/ 96 w 325"/>
                    <a:gd name="T3" fmla="*/ 0 h 403"/>
                    <a:gd name="T4" fmla="*/ 165 w 325"/>
                    <a:gd name="T5" fmla="*/ 123 h 403"/>
                    <a:gd name="T6" fmla="*/ 245 w 325"/>
                    <a:gd name="T7" fmla="*/ 275 h 403"/>
                    <a:gd name="T8" fmla="*/ 325 w 325"/>
                    <a:gd name="T9" fmla="*/ 315 h 403"/>
                    <a:gd name="T10" fmla="*/ 301 w 325"/>
                    <a:gd name="T11" fmla="*/ 403 h 403"/>
                    <a:gd name="T12" fmla="*/ 216 w 325"/>
                    <a:gd name="T13" fmla="*/ 368 h 403"/>
                    <a:gd name="T14" fmla="*/ 184 w 325"/>
                    <a:gd name="T15" fmla="*/ 256 h 403"/>
                    <a:gd name="T16" fmla="*/ 93 w 325"/>
                    <a:gd name="T17" fmla="*/ 219 h 403"/>
                    <a:gd name="T18" fmla="*/ 64 w 325"/>
                    <a:gd name="T19" fmla="*/ 112 h 403"/>
                    <a:gd name="T20" fmla="*/ 5 w 325"/>
                    <a:gd name="T21" fmla="*/ 91 h 403"/>
                    <a:gd name="T22" fmla="*/ 0 w 325"/>
                    <a:gd name="T23" fmla="*/ 8 h 40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325" h="403">
                      <a:moveTo>
                        <a:pt x="0" y="8"/>
                      </a:moveTo>
                      <a:lnTo>
                        <a:pt x="96" y="0"/>
                      </a:lnTo>
                      <a:lnTo>
                        <a:pt x="165" y="123"/>
                      </a:lnTo>
                      <a:lnTo>
                        <a:pt x="245" y="275"/>
                      </a:lnTo>
                      <a:lnTo>
                        <a:pt x="325" y="315"/>
                      </a:lnTo>
                      <a:lnTo>
                        <a:pt x="301" y="403"/>
                      </a:lnTo>
                      <a:lnTo>
                        <a:pt x="216" y="368"/>
                      </a:lnTo>
                      <a:lnTo>
                        <a:pt x="184" y="256"/>
                      </a:lnTo>
                      <a:lnTo>
                        <a:pt x="93" y="219"/>
                      </a:lnTo>
                      <a:lnTo>
                        <a:pt x="64" y="112"/>
                      </a:lnTo>
                      <a:lnTo>
                        <a:pt x="5" y="91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23104" y="15792"/>
                  <a:ext cx="464" cy="272"/>
                </a:xfrm>
                <a:custGeom>
                  <a:avLst/>
                  <a:gdLst>
                    <a:gd name="T0" fmla="*/ 464 w 464"/>
                    <a:gd name="T1" fmla="*/ 0 h 272"/>
                    <a:gd name="T2" fmla="*/ 432 w 464"/>
                    <a:gd name="T3" fmla="*/ 72 h 272"/>
                    <a:gd name="T4" fmla="*/ 376 w 464"/>
                    <a:gd name="T5" fmla="*/ 120 h 272"/>
                    <a:gd name="T6" fmla="*/ 296 w 464"/>
                    <a:gd name="T7" fmla="*/ 176 h 272"/>
                    <a:gd name="T8" fmla="*/ 208 w 464"/>
                    <a:gd name="T9" fmla="*/ 232 h 272"/>
                    <a:gd name="T10" fmla="*/ 120 w 464"/>
                    <a:gd name="T11" fmla="*/ 272 h 272"/>
                    <a:gd name="T12" fmla="*/ 0 w 464"/>
                    <a:gd name="T13" fmla="*/ 256 h 272"/>
                    <a:gd name="T14" fmla="*/ 0 w 464"/>
                    <a:gd name="T15" fmla="*/ 208 h 272"/>
                    <a:gd name="T16" fmla="*/ 72 w 464"/>
                    <a:gd name="T17" fmla="*/ 208 h 272"/>
                    <a:gd name="T18" fmla="*/ 168 w 464"/>
                    <a:gd name="T19" fmla="*/ 153 h 272"/>
                    <a:gd name="T20" fmla="*/ 263 w 464"/>
                    <a:gd name="T21" fmla="*/ 134 h 272"/>
                    <a:gd name="T22" fmla="*/ 272 w 464"/>
                    <a:gd name="T23" fmla="*/ 88 h 272"/>
                    <a:gd name="T24" fmla="*/ 336 w 464"/>
                    <a:gd name="T25" fmla="*/ 69 h 272"/>
                    <a:gd name="T26" fmla="*/ 361 w 464"/>
                    <a:gd name="T27" fmla="*/ 1 h 272"/>
                    <a:gd name="T28" fmla="*/ 464 w 464"/>
                    <a:gd name="T29" fmla="*/ 0 h 27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64" h="272">
                      <a:moveTo>
                        <a:pt x="464" y="0"/>
                      </a:moveTo>
                      <a:lnTo>
                        <a:pt x="432" y="72"/>
                      </a:lnTo>
                      <a:lnTo>
                        <a:pt x="376" y="120"/>
                      </a:lnTo>
                      <a:lnTo>
                        <a:pt x="296" y="176"/>
                      </a:lnTo>
                      <a:lnTo>
                        <a:pt x="208" y="232"/>
                      </a:lnTo>
                      <a:lnTo>
                        <a:pt x="120" y="272"/>
                      </a:lnTo>
                      <a:lnTo>
                        <a:pt x="0" y="256"/>
                      </a:lnTo>
                      <a:lnTo>
                        <a:pt x="0" y="208"/>
                      </a:lnTo>
                      <a:lnTo>
                        <a:pt x="72" y="208"/>
                      </a:lnTo>
                      <a:lnTo>
                        <a:pt x="168" y="153"/>
                      </a:lnTo>
                      <a:lnTo>
                        <a:pt x="263" y="134"/>
                      </a:lnTo>
                      <a:lnTo>
                        <a:pt x="272" y="88"/>
                      </a:lnTo>
                      <a:lnTo>
                        <a:pt x="336" y="69"/>
                      </a:lnTo>
                      <a:lnTo>
                        <a:pt x="361" y="1"/>
                      </a:lnTo>
                      <a:lnTo>
                        <a:pt x="464" y="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25598" y="17248"/>
                  <a:ext cx="166" cy="372"/>
                </a:xfrm>
                <a:custGeom>
                  <a:avLst/>
                  <a:gdLst>
                    <a:gd name="T0" fmla="*/ 110 w 166"/>
                    <a:gd name="T1" fmla="*/ 0 h 372"/>
                    <a:gd name="T2" fmla="*/ 166 w 166"/>
                    <a:gd name="T3" fmla="*/ 59 h 372"/>
                    <a:gd name="T4" fmla="*/ 146 w 166"/>
                    <a:gd name="T5" fmla="*/ 112 h 372"/>
                    <a:gd name="T6" fmla="*/ 135 w 166"/>
                    <a:gd name="T7" fmla="*/ 157 h 372"/>
                    <a:gd name="T8" fmla="*/ 90 w 166"/>
                    <a:gd name="T9" fmla="*/ 264 h 372"/>
                    <a:gd name="T10" fmla="*/ 66 w 166"/>
                    <a:gd name="T11" fmla="*/ 352 h 372"/>
                    <a:gd name="T12" fmla="*/ 5 w 166"/>
                    <a:gd name="T13" fmla="*/ 372 h 372"/>
                    <a:gd name="T14" fmla="*/ 0 w 166"/>
                    <a:gd name="T15" fmla="*/ 267 h 372"/>
                    <a:gd name="T16" fmla="*/ 42 w 166"/>
                    <a:gd name="T17" fmla="*/ 204 h 372"/>
                    <a:gd name="T18" fmla="*/ 66 w 166"/>
                    <a:gd name="T19" fmla="*/ 116 h 372"/>
                    <a:gd name="T20" fmla="*/ 62 w 166"/>
                    <a:gd name="T21" fmla="*/ 29 h 372"/>
                    <a:gd name="T22" fmla="*/ 110 w 166"/>
                    <a:gd name="T23" fmla="*/ 0 h 37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66" h="372">
                      <a:moveTo>
                        <a:pt x="110" y="0"/>
                      </a:moveTo>
                      <a:lnTo>
                        <a:pt x="166" y="59"/>
                      </a:lnTo>
                      <a:lnTo>
                        <a:pt x="146" y="112"/>
                      </a:lnTo>
                      <a:lnTo>
                        <a:pt x="135" y="157"/>
                      </a:lnTo>
                      <a:lnTo>
                        <a:pt x="90" y="264"/>
                      </a:lnTo>
                      <a:lnTo>
                        <a:pt x="66" y="352"/>
                      </a:lnTo>
                      <a:lnTo>
                        <a:pt x="5" y="372"/>
                      </a:lnTo>
                      <a:lnTo>
                        <a:pt x="0" y="267"/>
                      </a:lnTo>
                      <a:lnTo>
                        <a:pt x="42" y="204"/>
                      </a:lnTo>
                      <a:lnTo>
                        <a:pt x="66" y="116"/>
                      </a:lnTo>
                      <a:lnTo>
                        <a:pt x="62" y="29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24563" y="16970"/>
                  <a:ext cx="233" cy="223"/>
                </a:xfrm>
                <a:custGeom>
                  <a:avLst/>
                  <a:gdLst>
                    <a:gd name="T0" fmla="*/ 123 w 233"/>
                    <a:gd name="T1" fmla="*/ 168 h 223"/>
                    <a:gd name="T2" fmla="*/ 31 w 233"/>
                    <a:gd name="T3" fmla="*/ 100 h 223"/>
                    <a:gd name="T4" fmla="*/ 0 w 233"/>
                    <a:gd name="T5" fmla="*/ 4 h 223"/>
                    <a:gd name="T6" fmla="*/ 100 w 233"/>
                    <a:gd name="T7" fmla="*/ 0 h 223"/>
                    <a:gd name="T8" fmla="*/ 185 w 233"/>
                    <a:gd name="T9" fmla="*/ 58 h 223"/>
                    <a:gd name="T10" fmla="*/ 228 w 233"/>
                    <a:gd name="T11" fmla="*/ 131 h 223"/>
                    <a:gd name="T12" fmla="*/ 233 w 233"/>
                    <a:gd name="T13" fmla="*/ 223 h 223"/>
                    <a:gd name="T14" fmla="*/ 123 w 233"/>
                    <a:gd name="T15" fmla="*/ 168 h 2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33" h="223">
                      <a:moveTo>
                        <a:pt x="123" y="168"/>
                      </a:moveTo>
                      <a:lnTo>
                        <a:pt x="31" y="100"/>
                      </a:lnTo>
                      <a:lnTo>
                        <a:pt x="0" y="4"/>
                      </a:lnTo>
                      <a:lnTo>
                        <a:pt x="100" y="0"/>
                      </a:lnTo>
                      <a:lnTo>
                        <a:pt x="185" y="58"/>
                      </a:lnTo>
                      <a:lnTo>
                        <a:pt x="228" y="131"/>
                      </a:lnTo>
                      <a:lnTo>
                        <a:pt x="233" y="223"/>
                      </a:lnTo>
                      <a:lnTo>
                        <a:pt x="123" y="168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99" name="Freeform 31"/>
                <p:cNvSpPr>
                  <a:spLocks/>
                </p:cNvSpPr>
                <p:nvPr/>
              </p:nvSpPr>
              <p:spPr bwMode="auto">
                <a:xfrm>
                  <a:off x="25984" y="17213"/>
                  <a:ext cx="272" cy="163"/>
                </a:xfrm>
                <a:custGeom>
                  <a:avLst/>
                  <a:gdLst>
                    <a:gd name="T0" fmla="*/ 161 w 272"/>
                    <a:gd name="T1" fmla="*/ 140 h 163"/>
                    <a:gd name="T2" fmla="*/ 48 w 272"/>
                    <a:gd name="T3" fmla="*/ 121 h 163"/>
                    <a:gd name="T4" fmla="*/ 0 w 272"/>
                    <a:gd name="T5" fmla="*/ 51 h 163"/>
                    <a:gd name="T6" fmla="*/ 65 w 272"/>
                    <a:gd name="T7" fmla="*/ 0 h 163"/>
                    <a:gd name="T8" fmla="*/ 167 w 272"/>
                    <a:gd name="T9" fmla="*/ 14 h 163"/>
                    <a:gd name="T10" fmla="*/ 238 w 272"/>
                    <a:gd name="T11" fmla="*/ 59 h 163"/>
                    <a:gd name="T12" fmla="*/ 272 w 272"/>
                    <a:gd name="T13" fmla="*/ 163 h 163"/>
                    <a:gd name="T14" fmla="*/ 161 w 272"/>
                    <a:gd name="T15" fmla="*/ 140 h 16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2" h="163">
                      <a:moveTo>
                        <a:pt x="161" y="140"/>
                      </a:moveTo>
                      <a:lnTo>
                        <a:pt x="48" y="121"/>
                      </a:lnTo>
                      <a:lnTo>
                        <a:pt x="0" y="51"/>
                      </a:lnTo>
                      <a:lnTo>
                        <a:pt x="65" y="0"/>
                      </a:lnTo>
                      <a:lnTo>
                        <a:pt x="167" y="14"/>
                      </a:lnTo>
                      <a:lnTo>
                        <a:pt x="238" y="59"/>
                      </a:lnTo>
                      <a:lnTo>
                        <a:pt x="272" y="163"/>
                      </a:lnTo>
                      <a:lnTo>
                        <a:pt x="161" y="14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176" name="Freeform 32"/>
              <p:cNvSpPr>
                <a:spLocks/>
              </p:cNvSpPr>
              <p:nvPr/>
            </p:nvSpPr>
            <p:spPr bwMode="auto">
              <a:xfrm>
                <a:off x="7042150" y="3783013"/>
                <a:ext cx="11113" cy="12700"/>
              </a:xfrm>
              <a:custGeom>
                <a:avLst/>
                <a:gdLst>
                  <a:gd name="T0" fmla="*/ 0 w 136"/>
                  <a:gd name="T1" fmla="*/ 1062 h 157"/>
                  <a:gd name="T2" fmla="*/ 3222 w 136"/>
                  <a:gd name="T3" fmla="*/ 0 h 157"/>
                  <a:gd name="T4" fmla="*/ 6350 w 136"/>
                  <a:gd name="T5" fmla="*/ 1062 h 157"/>
                  <a:gd name="T6" fmla="*/ 6350 w 136"/>
                  <a:gd name="T7" fmla="*/ 3388 h 157"/>
                  <a:gd name="T8" fmla="*/ 3969 w 136"/>
                  <a:gd name="T9" fmla="*/ 7685 h 157"/>
                  <a:gd name="T10" fmla="*/ 0 w 136"/>
                  <a:gd name="T11" fmla="*/ 7938 h 157"/>
                  <a:gd name="T12" fmla="*/ 981 w 136"/>
                  <a:gd name="T13" fmla="*/ 4854 h 157"/>
                  <a:gd name="T14" fmla="*/ 0 w 136"/>
                  <a:gd name="T15" fmla="*/ 1062 h 1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6" h="157">
                    <a:moveTo>
                      <a:pt x="0" y="21"/>
                    </a:moveTo>
                    <a:lnTo>
                      <a:pt x="69" y="0"/>
                    </a:lnTo>
                    <a:lnTo>
                      <a:pt x="136" y="21"/>
                    </a:lnTo>
                    <a:lnTo>
                      <a:pt x="136" y="67"/>
                    </a:lnTo>
                    <a:lnTo>
                      <a:pt x="85" y="152"/>
                    </a:lnTo>
                    <a:lnTo>
                      <a:pt x="0" y="157"/>
                    </a:lnTo>
                    <a:lnTo>
                      <a:pt x="21" y="96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7" name="Freeform 33"/>
              <p:cNvSpPr>
                <a:spLocks/>
              </p:cNvSpPr>
              <p:nvPr/>
            </p:nvSpPr>
            <p:spPr bwMode="auto">
              <a:xfrm>
                <a:off x="6894513" y="3584575"/>
                <a:ext cx="196850" cy="85725"/>
              </a:xfrm>
              <a:custGeom>
                <a:avLst/>
                <a:gdLst>
                  <a:gd name="T0" fmla="*/ 53827 w 366"/>
                  <a:gd name="T1" fmla="*/ 44370 h 158"/>
                  <a:gd name="T2" fmla="*/ 49078 w 366"/>
                  <a:gd name="T3" fmla="*/ 44048 h 158"/>
                  <a:gd name="T4" fmla="*/ 34196 w 366"/>
                  <a:gd name="T5" fmla="*/ 46299 h 158"/>
                  <a:gd name="T6" fmla="*/ 24697 w 366"/>
                  <a:gd name="T7" fmla="*/ 46299 h 158"/>
                  <a:gd name="T8" fmla="*/ 18681 w 366"/>
                  <a:gd name="T9" fmla="*/ 49192 h 158"/>
                  <a:gd name="T10" fmla="*/ 12032 w 366"/>
                  <a:gd name="T11" fmla="*/ 44048 h 158"/>
                  <a:gd name="T12" fmla="*/ 5699 w 366"/>
                  <a:gd name="T13" fmla="*/ 43084 h 158"/>
                  <a:gd name="T14" fmla="*/ 0 w 366"/>
                  <a:gd name="T15" fmla="*/ 37618 h 158"/>
                  <a:gd name="T16" fmla="*/ 12349 w 366"/>
                  <a:gd name="T17" fmla="*/ 36332 h 158"/>
                  <a:gd name="T18" fmla="*/ 21848 w 366"/>
                  <a:gd name="T19" fmla="*/ 38261 h 158"/>
                  <a:gd name="T20" fmla="*/ 40845 w 366"/>
                  <a:gd name="T21" fmla="*/ 32795 h 158"/>
                  <a:gd name="T22" fmla="*/ 41479 w 366"/>
                  <a:gd name="T23" fmla="*/ 27008 h 158"/>
                  <a:gd name="T24" fmla="*/ 34829 w 366"/>
                  <a:gd name="T25" fmla="*/ 23149 h 158"/>
                  <a:gd name="T26" fmla="*/ 34196 w 366"/>
                  <a:gd name="T27" fmla="*/ 14468 h 158"/>
                  <a:gd name="T28" fmla="*/ 24381 w 366"/>
                  <a:gd name="T29" fmla="*/ 8359 h 158"/>
                  <a:gd name="T30" fmla="*/ 32930 w 366"/>
                  <a:gd name="T31" fmla="*/ 5466 h 158"/>
                  <a:gd name="T32" fmla="*/ 42429 w 366"/>
                  <a:gd name="T33" fmla="*/ 4501 h 158"/>
                  <a:gd name="T34" fmla="*/ 54144 w 366"/>
                  <a:gd name="T35" fmla="*/ 5466 h 158"/>
                  <a:gd name="T36" fmla="*/ 56677 w 366"/>
                  <a:gd name="T37" fmla="*/ 2894 h 158"/>
                  <a:gd name="T38" fmla="*/ 62376 w 366"/>
                  <a:gd name="T39" fmla="*/ 2894 h 158"/>
                  <a:gd name="T40" fmla="*/ 68076 w 366"/>
                  <a:gd name="T41" fmla="*/ 0 h 158"/>
                  <a:gd name="T42" fmla="*/ 73142 w 366"/>
                  <a:gd name="T43" fmla="*/ 3537 h 158"/>
                  <a:gd name="T44" fmla="*/ 83274 w 366"/>
                  <a:gd name="T45" fmla="*/ 6430 h 158"/>
                  <a:gd name="T46" fmla="*/ 86440 w 366"/>
                  <a:gd name="T47" fmla="*/ 2894 h 158"/>
                  <a:gd name="T48" fmla="*/ 90240 w 366"/>
                  <a:gd name="T49" fmla="*/ 7716 h 158"/>
                  <a:gd name="T50" fmla="*/ 94989 w 366"/>
                  <a:gd name="T51" fmla="*/ 10610 h 158"/>
                  <a:gd name="T52" fmla="*/ 95939 w 366"/>
                  <a:gd name="T53" fmla="*/ 14468 h 158"/>
                  <a:gd name="T54" fmla="*/ 101639 w 366"/>
                  <a:gd name="T55" fmla="*/ 15111 h 158"/>
                  <a:gd name="T56" fmla="*/ 105438 w 366"/>
                  <a:gd name="T57" fmla="*/ 14147 h 158"/>
                  <a:gd name="T58" fmla="*/ 111138 w 366"/>
                  <a:gd name="T59" fmla="*/ 13504 h 158"/>
                  <a:gd name="T60" fmla="*/ 115887 w 366"/>
                  <a:gd name="T61" fmla="*/ 18970 h 158"/>
                  <a:gd name="T62" fmla="*/ 115887 w 366"/>
                  <a:gd name="T63" fmla="*/ 25078 h 158"/>
                  <a:gd name="T64" fmla="*/ 111138 w 366"/>
                  <a:gd name="T65" fmla="*/ 29580 h 158"/>
                  <a:gd name="T66" fmla="*/ 102588 w 366"/>
                  <a:gd name="T67" fmla="*/ 26043 h 158"/>
                  <a:gd name="T68" fmla="*/ 94673 w 366"/>
                  <a:gd name="T69" fmla="*/ 27651 h 158"/>
                  <a:gd name="T70" fmla="*/ 88973 w 366"/>
                  <a:gd name="T71" fmla="*/ 29901 h 158"/>
                  <a:gd name="T72" fmla="*/ 84224 w 366"/>
                  <a:gd name="T73" fmla="*/ 34724 h 158"/>
                  <a:gd name="T74" fmla="*/ 77575 w 366"/>
                  <a:gd name="T75" fmla="*/ 36653 h 158"/>
                  <a:gd name="T76" fmla="*/ 72825 w 366"/>
                  <a:gd name="T77" fmla="*/ 34403 h 158"/>
                  <a:gd name="T78" fmla="*/ 68392 w 366"/>
                  <a:gd name="T79" fmla="*/ 36332 h 158"/>
                  <a:gd name="T80" fmla="*/ 63643 w 366"/>
                  <a:gd name="T81" fmla="*/ 37618 h 158"/>
                  <a:gd name="T82" fmla="*/ 61743 w 366"/>
                  <a:gd name="T83" fmla="*/ 47263 h 158"/>
                  <a:gd name="T84" fmla="*/ 57627 w 366"/>
                  <a:gd name="T85" fmla="*/ 50800 h 158"/>
                  <a:gd name="T86" fmla="*/ 53827 w 366"/>
                  <a:gd name="T87" fmla="*/ 44370 h 15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66" h="158">
                    <a:moveTo>
                      <a:pt x="170" y="138"/>
                    </a:moveTo>
                    <a:lnTo>
                      <a:pt x="155" y="137"/>
                    </a:lnTo>
                    <a:lnTo>
                      <a:pt x="108" y="144"/>
                    </a:lnTo>
                    <a:lnTo>
                      <a:pt x="78" y="144"/>
                    </a:lnTo>
                    <a:lnTo>
                      <a:pt x="59" y="153"/>
                    </a:lnTo>
                    <a:lnTo>
                      <a:pt x="38" y="137"/>
                    </a:lnTo>
                    <a:lnTo>
                      <a:pt x="18" y="134"/>
                    </a:lnTo>
                    <a:lnTo>
                      <a:pt x="0" y="117"/>
                    </a:lnTo>
                    <a:lnTo>
                      <a:pt x="39" y="113"/>
                    </a:lnTo>
                    <a:lnTo>
                      <a:pt x="69" y="119"/>
                    </a:lnTo>
                    <a:lnTo>
                      <a:pt x="129" y="102"/>
                    </a:lnTo>
                    <a:lnTo>
                      <a:pt x="131" y="84"/>
                    </a:lnTo>
                    <a:lnTo>
                      <a:pt x="110" y="72"/>
                    </a:lnTo>
                    <a:lnTo>
                      <a:pt x="108" y="45"/>
                    </a:lnTo>
                    <a:lnTo>
                      <a:pt x="77" y="26"/>
                    </a:lnTo>
                    <a:lnTo>
                      <a:pt x="104" y="17"/>
                    </a:lnTo>
                    <a:lnTo>
                      <a:pt x="134" y="14"/>
                    </a:lnTo>
                    <a:lnTo>
                      <a:pt x="171" y="17"/>
                    </a:lnTo>
                    <a:lnTo>
                      <a:pt x="179" y="9"/>
                    </a:lnTo>
                    <a:lnTo>
                      <a:pt x="197" y="9"/>
                    </a:lnTo>
                    <a:lnTo>
                      <a:pt x="215" y="0"/>
                    </a:lnTo>
                    <a:lnTo>
                      <a:pt x="231" y="11"/>
                    </a:lnTo>
                    <a:lnTo>
                      <a:pt x="263" y="20"/>
                    </a:lnTo>
                    <a:lnTo>
                      <a:pt x="273" y="9"/>
                    </a:lnTo>
                    <a:lnTo>
                      <a:pt x="285" y="24"/>
                    </a:lnTo>
                    <a:lnTo>
                      <a:pt x="300" y="33"/>
                    </a:lnTo>
                    <a:lnTo>
                      <a:pt x="303" y="45"/>
                    </a:lnTo>
                    <a:lnTo>
                      <a:pt x="321" y="47"/>
                    </a:lnTo>
                    <a:lnTo>
                      <a:pt x="333" y="44"/>
                    </a:lnTo>
                    <a:lnTo>
                      <a:pt x="351" y="42"/>
                    </a:lnTo>
                    <a:lnTo>
                      <a:pt x="366" y="59"/>
                    </a:lnTo>
                    <a:lnTo>
                      <a:pt x="366" y="78"/>
                    </a:lnTo>
                    <a:lnTo>
                      <a:pt x="351" y="92"/>
                    </a:lnTo>
                    <a:lnTo>
                      <a:pt x="324" y="81"/>
                    </a:lnTo>
                    <a:lnTo>
                      <a:pt x="299" y="86"/>
                    </a:lnTo>
                    <a:lnTo>
                      <a:pt x="281" y="93"/>
                    </a:lnTo>
                    <a:lnTo>
                      <a:pt x="266" y="108"/>
                    </a:lnTo>
                    <a:lnTo>
                      <a:pt x="245" y="114"/>
                    </a:lnTo>
                    <a:lnTo>
                      <a:pt x="230" y="107"/>
                    </a:lnTo>
                    <a:lnTo>
                      <a:pt x="216" y="113"/>
                    </a:lnTo>
                    <a:lnTo>
                      <a:pt x="201" y="117"/>
                    </a:lnTo>
                    <a:lnTo>
                      <a:pt x="195" y="147"/>
                    </a:lnTo>
                    <a:lnTo>
                      <a:pt x="182" y="158"/>
                    </a:lnTo>
                    <a:lnTo>
                      <a:pt x="170" y="13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8" name="Freeform 34"/>
              <p:cNvSpPr>
                <a:spLocks/>
              </p:cNvSpPr>
              <p:nvPr/>
            </p:nvSpPr>
            <p:spPr bwMode="auto">
              <a:xfrm>
                <a:off x="6715125" y="3852863"/>
                <a:ext cx="1388858" cy="2309812"/>
              </a:xfrm>
              <a:custGeom>
                <a:avLst/>
                <a:gdLst>
                  <a:gd name="T0" fmla="*/ 180300 w 2596"/>
                  <a:gd name="T1" fmla="*/ 1346507 h 4308"/>
                  <a:gd name="T2" fmla="*/ 124334 w 2596"/>
                  <a:gd name="T3" fmla="*/ 1298225 h 4308"/>
                  <a:gd name="T4" fmla="*/ 107798 w 2596"/>
                  <a:gd name="T5" fmla="*/ 1207378 h 4308"/>
                  <a:gd name="T6" fmla="*/ 98259 w 2596"/>
                  <a:gd name="T7" fmla="*/ 1160048 h 4308"/>
                  <a:gd name="T8" fmla="*/ 143095 w 2596"/>
                  <a:gd name="T9" fmla="*/ 1113036 h 4308"/>
                  <a:gd name="T10" fmla="*/ 119246 w 2596"/>
                  <a:gd name="T11" fmla="*/ 1078731 h 4308"/>
                  <a:gd name="T12" fmla="*/ 132602 w 2596"/>
                  <a:gd name="T13" fmla="*/ 937695 h 4308"/>
                  <a:gd name="T14" fmla="*/ 172032 w 2596"/>
                  <a:gd name="T15" fmla="*/ 748060 h 4308"/>
                  <a:gd name="T16" fmla="*/ 196517 w 2596"/>
                  <a:gd name="T17" fmla="*/ 562554 h 4308"/>
                  <a:gd name="T18" fmla="*/ 110978 w 2596"/>
                  <a:gd name="T19" fmla="*/ 497436 h 4308"/>
                  <a:gd name="T20" fmla="*/ 63280 w 2596"/>
                  <a:gd name="T21" fmla="*/ 392930 h 4308"/>
                  <a:gd name="T22" fmla="*/ 6678 w 2596"/>
                  <a:gd name="T23" fmla="*/ 317647 h 4308"/>
                  <a:gd name="T24" fmla="*/ 13356 w 2596"/>
                  <a:gd name="T25" fmla="*/ 272859 h 4308"/>
                  <a:gd name="T26" fmla="*/ 10812 w 2596"/>
                  <a:gd name="T27" fmla="*/ 238553 h 4308"/>
                  <a:gd name="T28" fmla="*/ 20033 w 2596"/>
                  <a:gd name="T29" fmla="*/ 197259 h 4308"/>
                  <a:gd name="T30" fmla="*/ 48970 w 2596"/>
                  <a:gd name="T31" fmla="*/ 170577 h 4308"/>
                  <a:gd name="T32" fmla="*/ 68050 w 2596"/>
                  <a:gd name="T33" fmla="*/ 141353 h 4308"/>
                  <a:gd name="T34" fmla="*/ 63280 w 2596"/>
                  <a:gd name="T35" fmla="*/ 95294 h 4308"/>
                  <a:gd name="T36" fmla="*/ 83313 w 2596"/>
                  <a:gd name="T37" fmla="*/ 64165 h 4308"/>
                  <a:gd name="T38" fmla="*/ 138643 w 2596"/>
                  <a:gd name="T39" fmla="*/ 22871 h 4308"/>
                  <a:gd name="T40" fmla="*/ 167262 w 2596"/>
                  <a:gd name="T41" fmla="*/ 17153 h 4308"/>
                  <a:gd name="T42" fmla="*/ 184434 w 2596"/>
                  <a:gd name="T43" fmla="*/ 46059 h 4308"/>
                  <a:gd name="T44" fmla="*/ 232768 w 2596"/>
                  <a:gd name="T45" fmla="*/ 26682 h 4308"/>
                  <a:gd name="T46" fmla="*/ 294776 w 2596"/>
                  <a:gd name="T47" fmla="*/ 44788 h 4308"/>
                  <a:gd name="T48" fmla="*/ 347244 w 2596"/>
                  <a:gd name="T49" fmla="*/ 47965 h 4308"/>
                  <a:gd name="T50" fmla="*/ 381905 w 2596"/>
                  <a:gd name="T51" fmla="*/ 73694 h 4308"/>
                  <a:gd name="T52" fmla="*/ 434373 w 2596"/>
                  <a:gd name="T53" fmla="*/ 110859 h 4308"/>
                  <a:gd name="T54" fmla="*/ 492565 w 2596"/>
                  <a:gd name="T55" fmla="*/ 118482 h 4308"/>
                  <a:gd name="T56" fmla="*/ 535176 w 2596"/>
                  <a:gd name="T57" fmla="*/ 148659 h 4308"/>
                  <a:gd name="T58" fmla="*/ 538356 w 2596"/>
                  <a:gd name="T59" fmla="*/ 204883 h 4308"/>
                  <a:gd name="T60" fmla="*/ 563795 w 2596"/>
                  <a:gd name="T61" fmla="*/ 215683 h 4308"/>
                  <a:gd name="T62" fmla="*/ 552665 w 2596"/>
                  <a:gd name="T63" fmla="*/ 245859 h 4308"/>
                  <a:gd name="T64" fmla="*/ 597184 w 2596"/>
                  <a:gd name="T65" fmla="*/ 222353 h 4308"/>
                  <a:gd name="T66" fmla="*/ 649016 w 2596"/>
                  <a:gd name="T67" fmla="*/ 262377 h 4308"/>
                  <a:gd name="T68" fmla="*/ 700212 w 2596"/>
                  <a:gd name="T69" fmla="*/ 256341 h 4308"/>
                  <a:gd name="T70" fmla="*/ 806421 w 2596"/>
                  <a:gd name="T71" fmla="*/ 295412 h 4308"/>
                  <a:gd name="T72" fmla="*/ 818822 w 2596"/>
                  <a:gd name="T73" fmla="*/ 366247 h 4308"/>
                  <a:gd name="T74" fmla="*/ 774622 w 2596"/>
                  <a:gd name="T75" fmla="*/ 415800 h 4308"/>
                  <a:gd name="T76" fmla="*/ 758404 w 2596"/>
                  <a:gd name="T77" fmla="*/ 478377 h 4308"/>
                  <a:gd name="T78" fmla="*/ 742187 w 2596"/>
                  <a:gd name="T79" fmla="*/ 548895 h 4308"/>
                  <a:gd name="T80" fmla="*/ 723425 w 2596"/>
                  <a:gd name="T81" fmla="*/ 609883 h 4308"/>
                  <a:gd name="T82" fmla="*/ 674773 w 2596"/>
                  <a:gd name="T83" fmla="*/ 636883 h 4308"/>
                  <a:gd name="T84" fmla="*/ 594640 w 2596"/>
                  <a:gd name="T85" fmla="*/ 681671 h 4308"/>
                  <a:gd name="T86" fmla="*/ 575242 w 2596"/>
                  <a:gd name="T87" fmla="*/ 741389 h 4308"/>
                  <a:gd name="T88" fmla="*/ 548531 w 2596"/>
                  <a:gd name="T89" fmla="*/ 783318 h 4308"/>
                  <a:gd name="T90" fmla="*/ 507829 w 2596"/>
                  <a:gd name="T91" fmla="*/ 850342 h 4308"/>
                  <a:gd name="T92" fmla="*/ 447729 w 2596"/>
                  <a:gd name="T93" fmla="*/ 883695 h 4308"/>
                  <a:gd name="T94" fmla="*/ 429285 w 2596"/>
                  <a:gd name="T95" fmla="*/ 895766 h 4308"/>
                  <a:gd name="T96" fmla="*/ 414340 w 2596"/>
                  <a:gd name="T97" fmla="*/ 961836 h 4308"/>
                  <a:gd name="T98" fmla="*/ 363780 w 2596"/>
                  <a:gd name="T99" fmla="*/ 994236 h 4308"/>
                  <a:gd name="T100" fmla="*/ 323713 w 2596"/>
                  <a:gd name="T101" fmla="*/ 1028542 h 4308"/>
                  <a:gd name="T102" fmla="*/ 297956 w 2596"/>
                  <a:gd name="T103" fmla="*/ 1073966 h 4308"/>
                  <a:gd name="T104" fmla="*/ 241672 w 2596"/>
                  <a:gd name="T105" fmla="*/ 1157825 h 4308"/>
                  <a:gd name="T106" fmla="*/ 251211 w 2596"/>
                  <a:gd name="T107" fmla="*/ 1219766 h 4308"/>
                  <a:gd name="T108" fmla="*/ 219413 w 2596"/>
                  <a:gd name="T109" fmla="*/ 1304578 h 430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connsiteX0" fmla="*/ 2650 w 10000"/>
                  <a:gd name="connsiteY0" fmla="*/ 9661 h 10000"/>
                  <a:gd name="connsiteX1" fmla="*/ 2535 w 10000"/>
                  <a:gd name="connsiteY1" fmla="*/ 9633 h 10000"/>
                  <a:gd name="connsiteX2" fmla="*/ 2473 w 10000"/>
                  <a:gd name="connsiteY2" fmla="*/ 9738 h 10000"/>
                  <a:gd name="connsiteX3" fmla="*/ 2311 w 10000"/>
                  <a:gd name="connsiteY3" fmla="*/ 9738 h 10000"/>
                  <a:gd name="connsiteX4" fmla="*/ 2115 w 10000"/>
                  <a:gd name="connsiteY4" fmla="*/ 9745 h 10000"/>
                  <a:gd name="connsiteX5" fmla="*/ 2045 w 10000"/>
                  <a:gd name="connsiteY5" fmla="*/ 9826 h 10000"/>
                  <a:gd name="connsiteX6" fmla="*/ 2184 w 10000"/>
                  <a:gd name="connsiteY6" fmla="*/ 9840 h 10000"/>
                  <a:gd name="connsiteX7" fmla="*/ 2084 w 10000"/>
                  <a:gd name="connsiteY7" fmla="*/ 10000 h 10000"/>
                  <a:gd name="connsiteX8" fmla="*/ 1656 w 10000"/>
                  <a:gd name="connsiteY8" fmla="*/ 9979 h 10000"/>
                  <a:gd name="connsiteX9" fmla="*/ 1587 w 10000"/>
                  <a:gd name="connsiteY9" fmla="*/ 9805 h 10000"/>
                  <a:gd name="connsiteX10" fmla="*/ 1633 w 10000"/>
                  <a:gd name="connsiteY10" fmla="*/ 9721 h 10000"/>
                  <a:gd name="connsiteX11" fmla="*/ 1572 w 10000"/>
                  <a:gd name="connsiteY11" fmla="*/ 9675 h 10000"/>
                  <a:gd name="connsiteX12" fmla="*/ 1583 w 10000"/>
                  <a:gd name="connsiteY12" fmla="*/ 9554 h 10000"/>
                  <a:gd name="connsiteX13" fmla="*/ 1506 w 10000"/>
                  <a:gd name="connsiteY13" fmla="*/ 9487 h 10000"/>
                  <a:gd name="connsiteX14" fmla="*/ 1298 w 10000"/>
                  <a:gd name="connsiteY14" fmla="*/ 9492 h 10000"/>
                  <a:gd name="connsiteX15" fmla="*/ 1391 w 10000"/>
                  <a:gd name="connsiteY15" fmla="*/ 9334 h 10000"/>
                  <a:gd name="connsiteX16" fmla="*/ 1379 w 10000"/>
                  <a:gd name="connsiteY16" fmla="*/ 9262 h 10000"/>
                  <a:gd name="connsiteX17" fmla="*/ 1329 w 10000"/>
                  <a:gd name="connsiteY17" fmla="*/ 9146 h 10000"/>
                  <a:gd name="connsiteX18" fmla="*/ 1260 w 10000"/>
                  <a:gd name="connsiteY18" fmla="*/ 9032 h 10000"/>
                  <a:gd name="connsiteX19" fmla="*/ 1213 w 10000"/>
                  <a:gd name="connsiteY19" fmla="*/ 8907 h 10000"/>
                  <a:gd name="connsiteX20" fmla="*/ 1306 w 10000"/>
                  <a:gd name="connsiteY20" fmla="*/ 8823 h 10000"/>
                  <a:gd name="connsiteX21" fmla="*/ 1402 w 10000"/>
                  <a:gd name="connsiteY21" fmla="*/ 8944 h 10000"/>
                  <a:gd name="connsiteX22" fmla="*/ 1502 w 10000"/>
                  <a:gd name="connsiteY22" fmla="*/ 8837 h 10000"/>
                  <a:gd name="connsiteX23" fmla="*/ 1379 w 10000"/>
                  <a:gd name="connsiteY23" fmla="*/ 8677 h 10000"/>
                  <a:gd name="connsiteX24" fmla="*/ 1495 w 10000"/>
                  <a:gd name="connsiteY24" fmla="*/ 8561 h 10000"/>
                  <a:gd name="connsiteX25" fmla="*/ 1379 w 10000"/>
                  <a:gd name="connsiteY25" fmla="*/ 8526 h 10000"/>
                  <a:gd name="connsiteX26" fmla="*/ 1248 w 10000"/>
                  <a:gd name="connsiteY26" fmla="*/ 8568 h 10000"/>
                  <a:gd name="connsiteX27" fmla="*/ 1190 w 10000"/>
                  <a:gd name="connsiteY27" fmla="*/ 8477 h 10000"/>
                  <a:gd name="connsiteX28" fmla="*/ 1445 w 10000"/>
                  <a:gd name="connsiteY28" fmla="*/ 8287 h 10000"/>
                  <a:gd name="connsiteX29" fmla="*/ 1552 w 10000"/>
                  <a:gd name="connsiteY29" fmla="*/ 8387 h 10000"/>
                  <a:gd name="connsiteX30" fmla="*/ 1653 w 10000"/>
                  <a:gd name="connsiteY30" fmla="*/ 8317 h 10000"/>
                  <a:gd name="connsiteX31" fmla="*/ 1471 w 10000"/>
                  <a:gd name="connsiteY31" fmla="*/ 8143 h 10000"/>
                  <a:gd name="connsiteX32" fmla="*/ 1537 w 10000"/>
                  <a:gd name="connsiteY32" fmla="*/ 8085 h 10000"/>
                  <a:gd name="connsiteX33" fmla="*/ 1656 w 10000"/>
                  <a:gd name="connsiteY33" fmla="*/ 8162 h 10000"/>
                  <a:gd name="connsiteX34" fmla="*/ 1733 w 10000"/>
                  <a:gd name="connsiteY34" fmla="*/ 8134 h 10000"/>
                  <a:gd name="connsiteX35" fmla="*/ 1710 w 10000"/>
                  <a:gd name="connsiteY35" fmla="*/ 8018 h 10000"/>
                  <a:gd name="connsiteX36" fmla="*/ 1795 w 10000"/>
                  <a:gd name="connsiteY36" fmla="*/ 7841 h 10000"/>
                  <a:gd name="connsiteX37" fmla="*/ 1807 w 10000"/>
                  <a:gd name="connsiteY37" fmla="*/ 7579 h 10000"/>
                  <a:gd name="connsiteX38" fmla="*/ 1676 w 10000"/>
                  <a:gd name="connsiteY38" fmla="*/ 7593 h 10000"/>
                  <a:gd name="connsiteX39" fmla="*/ 1622 w 10000"/>
                  <a:gd name="connsiteY39" fmla="*/ 7725 h 10000"/>
                  <a:gd name="connsiteX40" fmla="*/ 1629 w 10000"/>
                  <a:gd name="connsiteY40" fmla="*/ 7851 h 10000"/>
                  <a:gd name="connsiteX41" fmla="*/ 1445 w 10000"/>
                  <a:gd name="connsiteY41" fmla="*/ 7883 h 10000"/>
                  <a:gd name="connsiteX42" fmla="*/ 1448 w 10000"/>
                  <a:gd name="connsiteY42" fmla="*/ 7688 h 10000"/>
                  <a:gd name="connsiteX43" fmla="*/ 1549 w 10000"/>
                  <a:gd name="connsiteY43" fmla="*/ 7528 h 10000"/>
                  <a:gd name="connsiteX44" fmla="*/ 1525 w 10000"/>
                  <a:gd name="connsiteY44" fmla="*/ 7440 h 10000"/>
                  <a:gd name="connsiteX45" fmla="*/ 1549 w 10000"/>
                  <a:gd name="connsiteY45" fmla="*/ 7300 h 10000"/>
                  <a:gd name="connsiteX46" fmla="*/ 1703 w 10000"/>
                  <a:gd name="connsiteY46" fmla="*/ 7194 h 10000"/>
                  <a:gd name="connsiteX47" fmla="*/ 1633 w 10000"/>
                  <a:gd name="connsiteY47" fmla="*/ 7022 h 10000"/>
                  <a:gd name="connsiteX48" fmla="*/ 1606 w 10000"/>
                  <a:gd name="connsiteY48" fmla="*/ 6852 h 10000"/>
                  <a:gd name="connsiteX49" fmla="*/ 1722 w 10000"/>
                  <a:gd name="connsiteY49" fmla="*/ 6790 h 10000"/>
                  <a:gd name="connsiteX50" fmla="*/ 1803 w 10000"/>
                  <a:gd name="connsiteY50" fmla="*/ 6525 h 10000"/>
                  <a:gd name="connsiteX51" fmla="*/ 2026 w 10000"/>
                  <a:gd name="connsiteY51" fmla="*/ 6253 h 10000"/>
                  <a:gd name="connsiteX52" fmla="*/ 2080 w 10000"/>
                  <a:gd name="connsiteY52" fmla="*/ 6061 h 10000"/>
                  <a:gd name="connsiteX53" fmla="*/ 1999 w 10000"/>
                  <a:gd name="connsiteY53" fmla="*/ 5747 h 10000"/>
                  <a:gd name="connsiteX54" fmla="*/ 2115 w 10000"/>
                  <a:gd name="connsiteY54" fmla="*/ 5662 h 10000"/>
                  <a:gd name="connsiteX55" fmla="*/ 2084 w 10000"/>
                  <a:gd name="connsiteY55" fmla="*/ 5467 h 10000"/>
                  <a:gd name="connsiteX56" fmla="*/ 2211 w 10000"/>
                  <a:gd name="connsiteY56" fmla="*/ 5306 h 10000"/>
                  <a:gd name="connsiteX57" fmla="*/ 2277 w 10000"/>
                  <a:gd name="connsiteY57" fmla="*/ 5079 h 10000"/>
                  <a:gd name="connsiteX58" fmla="*/ 2257 w 10000"/>
                  <a:gd name="connsiteY58" fmla="*/ 4680 h 10000"/>
                  <a:gd name="connsiteX59" fmla="*/ 2361 w 10000"/>
                  <a:gd name="connsiteY59" fmla="*/ 4610 h 10000"/>
                  <a:gd name="connsiteX60" fmla="*/ 2369 w 10000"/>
                  <a:gd name="connsiteY60" fmla="*/ 4396 h 10000"/>
                  <a:gd name="connsiteX61" fmla="*/ 2392 w 10000"/>
                  <a:gd name="connsiteY61" fmla="*/ 4262 h 10000"/>
                  <a:gd name="connsiteX62" fmla="*/ 2381 w 10000"/>
                  <a:gd name="connsiteY62" fmla="*/ 4111 h 10000"/>
                  <a:gd name="connsiteX63" fmla="*/ 2207 w 10000"/>
                  <a:gd name="connsiteY63" fmla="*/ 3955 h 10000"/>
                  <a:gd name="connsiteX64" fmla="*/ 2161 w 10000"/>
                  <a:gd name="connsiteY64" fmla="*/ 3874 h 10000"/>
                  <a:gd name="connsiteX65" fmla="*/ 1976 w 10000"/>
                  <a:gd name="connsiteY65" fmla="*/ 3809 h 10000"/>
                  <a:gd name="connsiteX66" fmla="*/ 1830 w 10000"/>
                  <a:gd name="connsiteY66" fmla="*/ 3742 h 10000"/>
                  <a:gd name="connsiteX67" fmla="*/ 1656 w 10000"/>
                  <a:gd name="connsiteY67" fmla="*/ 3707 h 10000"/>
                  <a:gd name="connsiteX68" fmla="*/ 1518 w 10000"/>
                  <a:gd name="connsiteY68" fmla="*/ 3672 h 10000"/>
                  <a:gd name="connsiteX69" fmla="*/ 1344 w 10000"/>
                  <a:gd name="connsiteY69" fmla="*/ 3635 h 10000"/>
                  <a:gd name="connsiteX70" fmla="*/ 1159 w 10000"/>
                  <a:gd name="connsiteY70" fmla="*/ 3498 h 10000"/>
                  <a:gd name="connsiteX71" fmla="*/ 1005 w 10000"/>
                  <a:gd name="connsiteY71" fmla="*/ 3398 h 10000"/>
                  <a:gd name="connsiteX72" fmla="*/ 1009 w 10000"/>
                  <a:gd name="connsiteY72" fmla="*/ 3301 h 10000"/>
                  <a:gd name="connsiteX73" fmla="*/ 1040 w 10000"/>
                  <a:gd name="connsiteY73" fmla="*/ 3213 h 10000"/>
                  <a:gd name="connsiteX74" fmla="*/ 998 w 10000"/>
                  <a:gd name="connsiteY74" fmla="*/ 3108 h 10000"/>
                  <a:gd name="connsiteX75" fmla="*/ 855 w 10000"/>
                  <a:gd name="connsiteY75" fmla="*/ 2960 h 10000"/>
                  <a:gd name="connsiteX76" fmla="*/ 767 w 10000"/>
                  <a:gd name="connsiteY76" fmla="*/ 2871 h 10000"/>
                  <a:gd name="connsiteX77" fmla="*/ 705 w 10000"/>
                  <a:gd name="connsiteY77" fmla="*/ 2746 h 10000"/>
                  <a:gd name="connsiteX78" fmla="*/ 601 w 10000"/>
                  <a:gd name="connsiteY78" fmla="*/ 2709 h 10000"/>
                  <a:gd name="connsiteX79" fmla="*/ 582 w 10000"/>
                  <a:gd name="connsiteY79" fmla="*/ 2618 h 10000"/>
                  <a:gd name="connsiteX80" fmla="*/ 408 w 10000"/>
                  <a:gd name="connsiteY80" fmla="*/ 2474 h 10000"/>
                  <a:gd name="connsiteX81" fmla="*/ 327 w 10000"/>
                  <a:gd name="connsiteY81" fmla="*/ 2398 h 10000"/>
                  <a:gd name="connsiteX82" fmla="*/ 196 w 10000"/>
                  <a:gd name="connsiteY82" fmla="*/ 2340 h 10000"/>
                  <a:gd name="connsiteX83" fmla="*/ 81 w 10000"/>
                  <a:gd name="connsiteY83" fmla="*/ 2321 h 10000"/>
                  <a:gd name="connsiteX84" fmla="*/ 27 w 10000"/>
                  <a:gd name="connsiteY84" fmla="*/ 2279 h 10000"/>
                  <a:gd name="connsiteX85" fmla="*/ 104 w 10000"/>
                  <a:gd name="connsiteY85" fmla="*/ 2252 h 10000"/>
                  <a:gd name="connsiteX86" fmla="*/ 35 w 10000"/>
                  <a:gd name="connsiteY86" fmla="*/ 2194 h 10000"/>
                  <a:gd name="connsiteX87" fmla="*/ 23 w 10000"/>
                  <a:gd name="connsiteY87" fmla="*/ 2140 h 10000"/>
                  <a:gd name="connsiteX88" fmla="*/ 0 w 10000"/>
                  <a:gd name="connsiteY88" fmla="*/ 2091 h 10000"/>
                  <a:gd name="connsiteX89" fmla="*/ 81 w 10000"/>
                  <a:gd name="connsiteY89" fmla="*/ 1994 h 10000"/>
                  <a:gd name="connsiteX90" fmla="*/ 162 w 10000"/>
                  <a:gd name="connsiteY90" fmla="*/ 1994 h 10000"/>
                  <a:gd name="connsiteX91" fmla="*/ 247 w 10000"/>
                  <a:gd name="connsiteY91" fmla="*/ 1964 h 10000"/>
                  <a:gd name="connsiteX92" fmla="*/ 335 w 10000"/>
                  <a:gd name="connsiteY92" fmla="*/ 1894 h 10000"/>
                  <a:gd name="connsiteX93" fmla="*/ 324 w 10000"/>
                  <a:gd name="connsiteY93" fmla="*/ 1834 h 10000"/>
                  <a:gd name="connsiteX94" fmla="*/ 223 w 10000"/>
                  <a:gd name="connsiteY94" fmla="*/ 1859 h 10000"/>
                  <a:gd name="connsiteX95" fmla="*/ 131 w 10000"/>
                  <a:gd name="connsiteY95" fmla="*/ 1845 h 10000"/>
                  <a:gd name="connsiteX96" fmla="*/ 73 w 10000"/>
                  <a:gd name="connsiteY96" fmla="*/ 1811 h 10000"/>
                  <a:gd name="connsiteX97" fmla="*/ 131 w 10000"/>
                  <a:gd name="connsiteY97" fmla="*/ 1743 h 10000"/>
                  <a:gd name="connsiteX98" fmla="*/ 116 w 10000"/>
                  <a:gd name="connsiteY98" fmla="*/ 1708 h 10000"/>
                  <a:gd name="connsiteX99" fmla="*/ 85 w 10000"/>
                  <a:gd name="connsiteY99" fmla="*/ 1671 h 10000"/>
                  <a:gd name="connsiteX100" fmla="*/ 166 w 10000"/>
                  <a:gd name="connsiteY100" fmla="*/ 1623 h 10000"/>
                  <a:gd name="connsiteX101" fmla="*/ 166 w 10000"/>
                  <a:gd name="connsiteY101" fmla="*/ 1569 h 10000"/>
                  <a:gd name="connsiteX102" fmla="*/ 235 w 10000"/>
                  <a:gd name="connsiteY102" fmla="*/ 1539 h 10000"/>
                  <a:gd name="connsiteX103" fmla="*/ 243 w 10000"/>
                  <a:gd name="connsiteY103" fmla="*/ 1490 h 10000"/>
                  <a:gd name="connsiteX104" fmla="*/ 243 w 10000"/>
                  <a:gd name="connsiteY104" fmla="*/ 1442 h 10000"/>
                  <a:gd name="connsiteX105" fmla="*/ 312 w 10000"/>
                  <a:gd name="connsiteY105" fmla="*/ 1416 h 10000"/>
                  <a:gd name="connsiteX106" fmla="*/ 443 w 10000"/>
                  <a:gd name="connsiteY106" fmla="*/ 1402 h 10000"/>
                  <a:gd name="connsiteX107" fmla="*/ 508 w 10000"/>
                  <a:gd name="connsiteY107" fmla="*/ 1386 h 10000"/>
                  <a:gd name="connsiteX108" fmla="*/ 485 w 10000"/>
                  <a:gd name="connsiteY108" fmla="*/ 1339 h 10000"/>
                  <a:gd name="connsiteX109" fmla="*/ 582 w 10000"/>
                  <a:gd name="connsiteY109" fmla="*/ 1323 h 10000"/>
                  <a:gd name="connsiteX110" fmla="*/ 543 w 10000"/>
                  <a:gd name="connsiteY110" fmla="*/ 1277 h 10000"/>
                  <a:gd name="connsiteX111" fmla="*/ 593 w 10000"/>
                  <a:gd name="connsiteY111" fmla="*/ 1247 h 10000"/>
                  <a:gd name="connsiteX112" fmla="*/ 682 w 10000"/>
                  <a:gd name="connsiteY112" fmla="*/ 1226 h 10000"/>
                  <a:gd name="connsiteX113" fmla="*/ 751 w 10000"/>
                  <a:gd name="connsiteY113" fmla="*/ 1207 h 10000"/>
                  <a:gd name="connsiteX114" fmla="*/ 824 w 10000"/>
                  <a:gd name="connsiteY114" fmla="*/ 1144 h 10000"/>
                  <a:gd name="connsiteX115" fmla="*/ 859 w 10000"/>
                  <a:gd name="connsiteY115" fmla="*/ 1114 h 10000"/>
                  <a:gd name="connsiteX116" fmla="*/ 855 w 10000"/>
                  <a:gd name="connsiteY116" fmla="*/ 1075 h 10000"/>
                  <a:gd name="connsiteX117" fmla="*/ 924 w 10000"/>
                  <a:gd name="connsiteY117" fmla="*/ 1054 h 10000"/>
                  <a:gd name="connsiteX118" fmla="*/ 824 w 10000"/>
                  <a:gd name="connsiteY118" fmla="*/ 1033 h 10000"/>
                  <a:gd name="connsiteX119" fmla="*/ 847 w 10000"/>
                  <a:gd name="connsiteY119" fmla="*/ 991 h 10000"/>
                  <a:gd name="connsiteX120" fmla="*/ 867 w 10000"/>
                  <a:gd name="connsiteY120" fmla="*/ 940 h 10000"/>
                  <a:gd name="connsiteX121" fmla="*/ 832 w 10000"/>
                  <a:gd name="connsiteY121" fmla="*/ 884 h 10000"/>
                  <a:gd name="connsiteX122" fmla="*/ 871 w 10000"/>
                  <a:gd name="connsiteY122" fmla="*/ 843 h 10000"/>
                  <a:gd name="connsiteX123" fmla="*/ 832 w 10000"/>
                  <a:gd name="connsiteY123" fmla="*/ 794 h 10000"/>
                  <a:gd name="connsiteX124" fmla="*/ 867 w 10000"/>
                  <a:gd name="connsiteY124" fmla="*/ 720 h 10000"/>
                  <a:gd name="connsiteX125" fmla="*/ 767 w 10000"/>
                  <a:gd name="connsiteY125" fmla="*/ 696 h 10000"/>
                  <a:gd name="connsiteX126" fmla="*/ 763 w 10000"/>
                  <a:gd name="connsiteY126" fmla="*/ 601 h 10000"/>
                  <a:gd name="connsiteX127" fmla="*/ 813 w 10000"/>
                  <a:gd name="connsiteY127" fmla="*/ 585 h 10000"/>
                  <a:gd name="connsiteX128" fmla="*/ 847 w 10000"/>
                  <a:gd name="connsiteY128" fmla="*/ 550 h 10000"/>
                  <a:gd name="connsiteX129" fmla="*/ 871 w 10000"/>
                  <a:gd name="connsiteY129" fmla="*/ 504 h 10000"/>
                  <a:gd name="connsiteX130" fmla="*/ 982 w 10000"/>
                  <a:gd name="connsiteY130" fmla="*/ 545 h 10000"/>
                  <a:gd name="connsiteX131" fmla="*/ 1044 w 10000"/>
                  <a:gd name="connsiteY131" fmla="*/ 518 h 10000"/>
                  <a:gd name="connsiteX132" fmla="*/ 1009 w 10000"/>
                  <a:gd name="connsiteY132" fmla="*/ 469 h 10000"/>
                  <a:gd name="connsiteX133" fmla="*/ 1113 w 10000"/>
                  <a:gd name="connsiteY133" fmla="*/ 441 h 10000"/>
                  <a:gd name="connsiteX134" fmla="*/ 1171 w 10000"/>
                  <a:gd name="connsiteY134" fmla="*/ 399 h 10000"/>
                  <a:gd name="connsiteX135" fmla="*/ 1252 w 10000"/>
                  <a:gd name="connsiteY135" fmla="*/ 362 h 10000"/>
                  <a:gd name="connsiteX136" fmla="*/ 1260 w 10000"/>
                  <a:gd name="connsiteY136" fmla="*/ 281 h 10000"/>
                  <a:gd name="connsiteX137" fmla="*/ 1398 w 10000"/>
                  <a:gd name="connsiteY137" fmla="*/ 181 h 10000"/>
                  <a:gd name="connsiteX138" fmla="*/ 1541 w 10000"/>
                  <a:gd name="connsiteY138" fmla="*/ 183 h 10000"/>
                  <a:gd name="connsiteX139" fmla="*/ 1680 w 10000"/>
                  <a:gd name="connsiteY139" fmla="*/ 167 h 10000"/>
                  <a:gd name="connsiteX140" fmla="*/ 1772 w 10000"/>
                  <a:gd name="connsiteY140" fmla="*/ 128 h 10000"/>
                  <a:gd name="connsiteX141" fmla="*/ 1899 w 10000"/>
                  <a:gd name="connsiteY141" fmla="*/ 93 h 10000"/>
                  <a:gd name="connsiteX142" fmla="*/ 2011 w 10000"/>
                  <a:gd name="connsiteY142" fmla="*/ 70 h 10000"/>
                  <a:gd name="connsiteX143" fmla="*/ 2069 w 10000"/>
                  <a:gd name="connsiteY143" fmla="*/ 30 h 10000"/>
                  <a:gd name="connsiteX144" fmla="*/ 2161 w 10000"/>
                  <a:gd name="connsiteY144" fmla="*/ 0 h 10000"/>
                  <a:gd name="connsiteX145" fmla="*/ 2223 w 10000"/>
                  <a:gd name="connsiteY145" fmla="*/ 28 h 10000"/>
                  <a:gd name="connsiteX146" fmla="*/ 2026 w 10000"/>
                  <a:gd name="connsiteY146" fmla="*/ 125 h 10000"/>
                  <a:gd name="connsiteX147" fmla="*/ 2057 w 10000"/>
                  <a:gd name="connsiteY147" fmla="*/ 204 h 10000"/>
                  <a:gd name="connsiteX148" fmla="*/ 2103 w 10000"/>
                  <a:gd name="connsiteY148" fmla="*/ 232 h 10000"/>
                  <a:gd name="connsiteX149" fmla="*/ 1988 w 10000"/>
                  <a:gd name="connsiteY149" fmla="*/ 337 h 10000"/>
                  <a:gd name="connsiteX150" fmla="*/ 2061 w 10000"/>
                  <a:gd name="connsiteY150" fmla="*/ 418 h 10000"/>
                  <a:gd name="connsiteX151" fmla="*/ 2126 w 10000"/>
                  <a:gd name="connsiteY151" fmla="*/ 425 h 10000"/>
                  <a:gd name="connsiteX152" fmla="*/ 2219 w 10000"/>
                  <a:gd name="connsiteY152" fmla="*/ 418 h 10000"/>
                  <a:gd name="connsiteX153" fmla="*/ 2234 w 10000"/>
                  <a:gd name="connsiteY153" fmla="*/ 337 h 10000"/>
                  <a:gd name="connsiteX154" fmla="*/ 2142 w 10000"/>
                  <a:gd name="connsiteY154" fmla="*/ 258 h 10000"/>
                  <a:gd name="connsiteX155" fmla="*/ 2196 w 10000"/>
                  <a:gd name="connsiteY155" fmla="*/ 209 h 10000"/>
                  <a:gd name="connsiteX156" fmla="*/ 2280 w 10000"/>
                  <a:gd name="connsiteY156" fmla="*/ 174 h 10000"/>
                  <a:gd name="connsiteX157" fmla="*/ 2396 w 10000"/>
                  <a:gd name="connsiteY157" fmla="*/ 162 h 10000"/>
                  <a:gd name="connsiteX158" fmla="*/ 2558 w 10000"/>
                  <a:gd name="connsiteY158" fmla="*/ 139 h 10000"/>
                  <a:gd name="connsiteX159" fmla="*/ 2708 w 10000"/>
                  <a:gd name="connsiteY159" fmla="*/ 149 h 10000"/>
                  <a:gd name="connsiteX160" fmla="*/ 2820 w 10000"/>
                  <a:gd name="connsiteY160" fmla="*/ 195 h 10000"/>
                  <a:gd name="connsiteX161" fmla="*/ 2820 w 10000"/>
                  <a:gd name="connsiteY161" fmla="*/ 260 h 10000"/>
                  <a:gd name="connsiteX162" fmla="*/ 2962 w 10000"/>
                  <a:gd name="connsiteY162" fmla="*/ 265 h 10000"/>
                  <a:gd name="connsiteX163" fmla="*/ 3132 w 10000"/>
                  <a:gd name="connsiteY163" fmla="*/ 237 h 10000"/>
                  <a:gd name="connsiteX164" fmla="*/ 3251 w 10000"/>
                  <a:gd name="connsiteY164" fmla="*/ 244 h 10000"/>
                  <a:gd name="connsiteX165" fmla="*/ 3309 w 10000"/>
                  <a:gd name="connsiteY165" fmla="*/ 288 h 10000"/>
                  <a:gd name="connsiteX166" fmla="*/ 3413 w 10000"/>
                  <a:gd name="connsiteY166" fmla="*/ 302 h 10000"/>
                  <a:gd name="connsiteX167" fmla="*/ 3571 w 10000"/>
                  <a:gd name="connsiteY167" fmla="*/ 327 h 10000"/>
                  <a:gd name="connsiteX168" fmla="*/ 3656 w 10000"/>
                  <a:gd name="connsiteY168" fmla="*/ 306 h 10000"/>
                  <a:gd name="connsiteX169" fmla="*/ 3737 w 10000"/>
                  <a:gd name="connsiteY169" fmla="*/ 265 h 10000"/>
                  <a:gd name="connsiteX170" fmla="*/ 3864 w 10000"/>
                  <a:gd name="connsiteY170" fmla="*/ 246 h 10000"/>
                  <a:gd name="connsiteX171" fmla="*/ 3987 w 10000"/>
                  <a:gd name="connsiteY171" fmla="*/ 239 h 10000"/>
                  <a:gd name="connsiteX172" fmla="*/ 4049 w 10000"/>
                  <a:gd name="connsiteY172" fmla="*/ 292 h 10000"/>
                  <a:gd name="connsiteX173" fmla="*/ 4102 w 10000"/>
                  <a:gd name="connsiteY173" fmla="*/ 351 h 10000"/>
                  <a:gd name="connsiteX174" fmla="*/ 4206 w 10000"/>
                  <a:gd name="connsiteY174" fmla="*/ 351 h 10000"/>
                  <a:gd name="connsiteX175" fmla="*/ 4291 w 10000"/>
                  <a:gd name="connsiteY175" fmla="*/ 355 h 10000"/>
                  <a:gd name="connsiteX176" fmla="*/ 4403 w 10000"/>
                  <a:gd name="connsiteY176" fmla="*/ 383 h 10000"/>
                  <a:gd name="connsiteX177" fmla="*/ 4426 w 10000"/>
                  <a:gd name="connsiteY177" fmla="*/ 441 h 10000"/>
                  <a:gd name="connsiteX178" fmla="*/ 4418 w 10000"/>
                  <a:gd name="connsiteY178" fmla="*/ 476 h 10000"/>
                  <a:gd name="connsiteX179" fmla="*/ 4453 w 10000"/>
                  <a:gd name="connsiteY179" fmla="*/ 518 h 10000"/>
                  <a:gd name="connsiteX180" fmla="*/ 4534 w 10000"/>
                  <a:gd name="connsiteY180" fmla="*/ 504 h 10000"/>
                  <a:gd name="connsiteX181" fmla="*/ 4626 w 10000"/>
                  <a:gd name="connsiteY181" fmla="*/ 539 h 10000"/>
                  <a:gd name="connsiteX182" fmla="*/ 4696 w 10000"/>
                  <a:gd name="connsiteY182" fmla="*/ 539 h 10000"/>
                  <a:gd name="connsiteX183" fmla="*/ 4753 w 10000"/>
                  <a:gd name="connsiteY183" fmla="*/ 543 h 10000"/>
                  <a:gd name="connsiteX184" fmla="*/ 4923 w 10000"/>
                  <a:gd name="connsiteY184" fmla="*/ 634 h 10000"/>
                  <a:gd name="connsiteX185" fmla="*/ 4935 w 10000"/>
                  <a:gd name="connsiteY185" fmla="*/ 696 h 10000"/>
                  <a:gd name="connsiteX186" fmla="*/ 5100 w 10000"/>
                  <a:gd name="connsiteY186" fmla="*/ 754 h 10000"/>
                  <a:gd name="connsiteX187" fmla="*/ 5216 w 10000"/>
                  <a:gd name="connsiteY187" fmla="*/ 824 h 10000"/>
                  <a:gd name="connsiteX188" fmla="*/ 5262 w 10000"/>
                  <a:gd name="connsiteY188" fmla="*/ 810 h 10000"/>
                  <a:gd name="connsiteX189" fmla="*/ 5389 w 10000"/>
                  <a:gd name="connsiteY189" fmla="*/ 824 h 10000"/>
                  <a:gd name="connsiteX190" fmla="*/ 5458 w 10000"/>
                  <a:gd name="connsiteY190" fmla="*/ 843 h 10000"/>
                  <a:gd name="connsiteX191" fmla="*/ 5547 w 10000"/>
                  <a:gd name="connsiteY191" fmla="*/ 808 h 10000"/>
                  <a:gd name="connsiteX192" fmla="*/ 5709 w 10000"/>
                  <a:gd name="connsiteY192" fmla="*/ 803 h 10000"/>
                  <a:gd name="connsiteX193" fmla="*/ 5851 w 10000"/>
                  <a:gd name="connsiteY193" fmla="*/ 831 h 10000"/>
                  <a:gd name="connsiteX194" fmla="*/ 5894 w 10000"/>
                  <a:gd name="connsiteY194" fmla="*/ 866 h 10000"/>
                  <a:gd name="connsiteX195" fmla="*/ 5967 w 10000"/>
                  <a:gd name="connsiteY195" fmla="*/ 866 h 10000"/>
                  <a:gd name="connsiteX196" fmla="*/ 6048 w 10000"/>
                  <a:gd name="connsiteY196" fmla="*/ 891 h 10000"/>
                  <a:gd name="connsiteX197" fmla="*/ 6129 w 10000"/>
                  <a:gd name="connsiteY197" fmla="*/ 901 h 10000"/>
                  <a:gd name="connsiteX198" fmla="*/ 6210 w 10000"/>
                  <a:gd name="connsiteY198" fmla="*/ 926 h 10000"/>
                  <a:gd name="connsiteX199" fmla="*/ 6287 w 10000"/>
                  <a:gd name="connsiteY199" fmla="*/ 982 h 10000"/>
                  <a:gd name="connsiteX200" fmla="*/ 6394 w 10000"/>
                  <a:gd name="connsiteY200" fmla="*/ 1019 h 10000"/>
                  <a:gd name="connsiteX201" fmla="*/ 6448 w 10000"/>
                  <a:gd name="connsiteY201" fmla="*/ 1019 h 10000"/>
                  <a:gd name="connsiteX202" fmla="*/ 6483 w 10000"/>
                  <a:gd name="connsiteY202" fmla="*/ 1086 h 10000"/>
                  <a:gd name="connsiteX203" fmla="*/ 6487 w 10000"/>
                  <a:gd name="connsiteY203" fmla="*/ 1170 h 10000"/>
                  <a:gd name="connsiteX204" fmla="*/ 6541 w 10000"/>
                  <a:gd name="connsiteY204" fmla="*/ 1212 h 10000"/>
                  <a:gd name="connsiteX205" fmla="*/ 6614 w 10000"/>
                  <a:gd name="connsiteY205" fmla="*/ 1323 h 10000"/>
                  <a:gd name="connsiteX206" fmla="*/ 6695 w 10000"/>
                  <a:gd name="connsiteY206" fmla="*/ 1337 h 10000"/>
                  <a:gd name="connsiteX207" fmla="*/ 6737 w 10000"/>
                  <a:gd name="connsiteY207" fmla="*/ 1379 h 10000"/>
                  <a:gd name="connsiteX208" fmla="*/ 6645 w 10000"/>
                  <a:gd name="connsiteY208" fmla="*/ 1442 h 10000"/>
                  <a:gd name="connsiteX209" fmla="*/ 6522 w 10000"/>
                  <a:gd name="connsiteY209" fmla="*/ 1497 h 10000"/>
                  <a:gd name="connsiteX210" fmla="*/ 6448 w 10000"/>
                  <a:gd name="connsiteY210" fmla="*/ 1588 h 10000"/>
                  <a:gd name="connsiteX211" fmla="*/ 6495 w 10000"/>
                  <a:gd name="connsiteY211" fmla="*/ 1616 h 10000"/>
                  <a:gd name="connsiteX212" fmla="*/ 6552 w 10000"/>
                  <a:gd name="connsiteY212" fmla="*/ 1623 h 10000"/>
                  <a:gd name="connsiteX213" fmla="*/ 6622 w 10000"/>
                  <a:gd name="connsiteY213" fmla="*/ 1623 h 10000"/>
                  <a:gd name="connsiteX214" fmla="*/ 6637 w 10000"/>
                  <a:gd name="connsiteY214" fmla="*/ 1581 h 10000"/>
                  <a:gd name="connsiteX215" fmla="*/ 6718 w 10000"/>
                  <a:gd name="connsiteY215" fmla="*/ 1567 h 10000"/>
                  <a:gd name="connsiteX216" fmla="*/ 6830 w 10000"/>
                  <a:gd name="connsiteY216" fmla="*/ 1576 h 10000"/>
                  <a:gd name="connsiteX217" fmla="*/ 7042 w 10000"/>
                  <a:gd name="connsiteY217" fmla="*/ 1583 h 10000"/>
                  <a:gd name="connsiteX218" fmla="*/ 7049 w 10000"/>
                  <a:gd name="connsiteY218" fmla="*/ 1618 h 10000"/>
                  <a:gd name="connsiteX219" fmla="*/ 6972 w 10000"/>
                  <a:gd name="connsiteY219" fmla="*/ 1685 h 10000"/>
                  <a:gd name="connsiteX220" fmla="*/ 6864 w 10000"/>
                  <a:gd name="connsiteY220" fmla="*/ 1734 h 10000"/>
                  <a:gd name="connsiteX221" fmla="*/ 6730 w 10000"/>
                  <a:gd name="connsiteY221" fmla="*/ 1743 h 10000"/>
                  <a:gd name="connsiteX222" fmla="*/ 6637 w 10000"/>
                  <a:gd name="connsiteY222" fmla="*/ 1769 h 10000"/>
                  <a:gd name="connsiteX223" fmla="*/ 6695 w 10000"/>
                  <a:gd name="connsiteY223" fmla="*/ 1797 h 10000"/>
                  <a:gd name="connsiteX224" fmla="*/ 6822 w 10000"/>
                  <a:gd name="connsiteY224" fmla="*/ 1776 h 10000"/>
                  <a:gd name="connsiteX225" fmla="*/ 6880 w 10000"/>
                  <a:gd name="connsiteY225" fmla="*/ 1813 h 10000"/>
                  <a:gd name="connsiteX226" fmla="*/ 6938 w 10000"/>
                  <a:gd name="connsiteY226" fmla="*/ 1778 h 10000"/>
                  <a:gd name="connsiteX227" fmla="*/ 7042 w 10000"/>
                  <a:gd name="connsiteY227" fmla="*/ 1736 h 10000"/>
                  <a:gd name="connsiteX228" fmla="*/ 7122 w 10000"/>
                  <a:gd name="connsiteY228" fmla="*/ 1681 h 10000"/>
                  <a:gd name="connsiteX229" fmla="*/ 7165 w 10000"/>
                  <a:gd name="connsiteY229" fmla="*/ 1646 h 10000"/>
                  <a:gd name="connsiteX230" fmla="*/ 7234 w 10000"/>
                  <a:gd name="connsiteY230" fmla="*/ 1625 h 10000"/>
                  <a:gd name="connsiteX231" fmla="*/ 7465 w 10000"/>
                  <a:gd name="connsiteY231" fmla="*/ 1667 h 10000"/>
                  <a:gd name="connsiteX232" fmla="*/ 7573 w 10000"/>
                  <a:gd name="connsiteY232" fmla="*/ 1678 h 10000"/>
                  <a:gd name="connsiteX233" fmla="*/ 7743 w 10000"/>
                  <a:gd name="connsiteY233" fmla="*/ 1741 h 10000"/>
                  <a:gd name="connsiteX234" fmla="*/ 7827 w 10000"/>
                  <a:gd name="connsiteY234" fmla="*/ 1778 h 10000"/>
                  <a:gd name="connsiteX235" fmla="*/ 7904 w 10000"/>
                  <a:gd name="connsiteY235" fmla="*/ 1813 h 10000"/>
                  <a:gd name="connsiteX236" fmla="*/ 7881 w 10000"/>
                  <a:gd name="connsiteY236" fmla="*/ 1869 h 10000"/>
                  <a:gd name="connsiteX237" fmla="*/ 7862 w 10000"/>
                  <a:gd name="connsiteY237" fmla="*/ 1917 h 10000"/>
                  <a:gd name="connsiteX238" fmla="*/ 7939 w 10000"/>
                  <a:gd name="connsiteY238" fmla="*/ 1936 h 10000"/>
                  <a:gd name="connsiteX239" fmla="*/ 7997 w 10000"/>
                  <a:gd name="connsiteY239" fmla="*/ 1894 h 10000"/>
                  <a:gd name="connsiteX240" fmla="*/ 8112 w 10000"/>
                  <a:gd name="connsiteY240" fmla="*/ 1845 h 10000"/>
                  <a:gd name="connsiteX241" fmla="*/ 8216 w 10000"/>
                  <a:gd name="connsiteY241" fmla="*/ 1848 h 10000"/>
                  <a:gd name="connsiteX242" fmla="*/ 8355 w 10000"/>
                  <a:gd name="connsiteY242" fmla="*/ 1883 h 10000"/>
                  <a:gd name="connsiteX243" fmla="*/ 8417 w 10000"/>
                  <a:gd name="connsiteY243" fmla="*/ 1903 h 10000"/>
                  <a:gd name="connsiteX244" fmla="*/ 8482 w 10000"/>
                  <a:gd name="connsiteY244" fmla="*/ 1873 h 10000"/>
                  <a:gd name="connsiteX245" fmla="*/ 8544 w 10000"/>
                  <a:gd name="connsiteY245" fmla="*/ 1910 h 10000"/>
                  <a:gd name="connsiteX246" fmla="*/ 8844 w 10000"/>
                  <a:gd name="connsiteY246" fmla="*/ 1903 h 10000"/>
                  <a:gd name="connsiteX247" fmla="*/ 8956 w 10000"/>
                  <a:gd name="connsiteY247" fmla="*/ 1915 h 10000"/>
                  <a:gd name="connsiteX248" fmla="*/ 9087 w 10000"/>
                  <a:gd name="connsiteY248" fmla="*/ 1964 h 10000"/>
                  <a:gd name="connsiteX249" fmla="*/ 9515 w 10000"/>
                  <a:gd name="connsiteY249" fmla="*/ 2152 h 10000"/>
                  <a:gd name="connsiteX250" fmla="*/ 9649 w 10000"/>
                  <a:gd name="connsiteY250" fmla="*/ 2180 h 10000"/>
                  <a:gd name="connsiteX251" fmla="*/ 9769 w 10000"/>
                  <a:gd name="connsiteY251" fmla="*/ 2159 h 10000"/>
                  <a:gd name="connsiteX252" fmla="*/ 9869 w 10000"/>
                  <a:gd name="connsiteY252" fmla="*/ 2168 h 10000"/>
                  <a:gd name="connsiteX253" fmla="*/ 9915 w 10000"/>
                  <a:gd name="connsiteY253" fmla="*/ 2252 h 10000"/>
                  <a:gd name="connsiteX254" fmla="*/ 10000 w 10000"/>
                  <a:gd name="connsiteY254" fmla="*/ 2384 h 10000"/>
                  <a:gd name="connsiteX255" fmla="*/ 10000 w 10000"/>
                  <a:gd name="connsiteY255" fmla="*/ 2486 h 10000"/>
                  <a:gd name="connsiteX256" fmla="*/ 9973 w 10000"/>
                  <a:gd name="connsiteY256" fmla="*/ 2597 h 10000"/>
                  <a:gd name="connsiteX257" fmla="*/ 9919 w 10000"/>
                  <a:gd name="connsiteY257" fmla="*/ 2676 h 10000"/>
                  <a:gd name="connsiteX258" fmla="*/ 9838 w 10000"/>
                  <a:gd name="connsiteY258" fmla="*/ 2723 h 10000"/>
                  <a:gd name="connsiteX259" fmla="*/ 9769 w 10000"/>
                  <a:gd name="connsiteY259" fmla="*/ 2774 h 10000"/>
                  <a:gd name="connsiteX260" fmla="*/ 9734 w 10000"/>
                  <a:gd name="connsiteY260" fmla="*/ 2820 h 10000"/>
                  <a:gd name="connsiteX261" fmla="*/ 9626 w 10000"/>
                  <a:gd name="connsiteY261" fmla="*/ 2834 h 10000"/>
                  <a:gd name="connsiteX262" fmla="*/ 9515 w 10000"/>
                  <a:gd name="connsiteY262" fmla="*/ 2927 h 10000"/>
                  <a:gd name="connsiteX263" fmla="*/ 9488 w 10000"/>
                  <a:gd name="connsiteY263" fmla="*/ 2983 h 10000"/>
                  <a:gd name="connsiteX264" fmla="*/ 9384 w 10000"/>
                  <a:gd name="connsiteY264" fmla="*/ 3039 h 10000"/>
                  <a:gd name="connsiteX265" fmla="*/ 9353 w 10000"/>
                  <a:gd name="connsiteY265" fmla="*/ 3099 h 10000"/>
                  <a:gd name="connsiteX266" fmla="*/ 9260 w 10000"/>
                  <a:gd name="connsiteY266" fmla="*/ 3087 h 10000"/>
                  <a:gd name="connsiteX267" fmla="*/ 9203 w 10000"/>
                  <a:gd name="connsiteY267" fmla="*/ 3108 h 10000"/>
                  <a:gd name="connsiteX268" fmla="*/ 9180 w 10000"/>
                  <a:gd name="connsiteY268" fmla="*/ 3192 h 10000"/>
                  <a:gd name="connsiteX269" fmla="*/ 9133 w 10000"/>
                  <a:gd name="connsiteY269" fmla="*/ 3282 h 10000"/>
                  <a:gd name="connsiteX270" fmla="*/ 9156 w 10000"/>
                  <a:gd name="connsiteY270" fmla="*/ 3387 h 10000"/>
                  <a:gd name="connsiteX271" fmla="*/ 9187 w 10000"/>
                  <a:gd name="connsiteY271" fmla="*/ 3496 h 10000"/>
                  <a:gd name="connsiteX272" fmla="*/ 9122 w 10000"/>
                  <a:gd name="connsiteY272" fmla="*/ 3691 h 10000"/>
                  <a:gd name="connsiteX273" fmla="*/ 9156 w 10000"/>
                  <a:gd name="connsiteY273" fmla="*/ 3740 h 10000"/>
                  <a:gd name="connsiteX274" fmla="*/ 9076 w 10000"/>
                  <a:gd name="connsiteY274" fmla="*/ 3774 h 10000"/>
                  <a:gd name="connsiteX275" fmla="*/ 9052 w 10000"/>
                  <a:gd name="connsiteY275" fmla="*/ 3825 h 10000"/>
                  <a:gd name="connsiteX276" fmla="*/ 9060 w 10000"/>
                  <a:gd name="connsiteY276" fmla="*/ 3888 h 10000"/>
                  <a:gd name="connsiteX277" fmla="*/ 9072 w 10000"/>
                  <a:gd name="connsiteY277" fmla="*/ 3955 h 10000"/>
                  <a:gd name="connsiteX278" fmla="*/ 8991 w 10000"/>
                  <a:gd name="connsiteY278" fmla="*/ 4011 h 10000"/>
                  <a:gd name="connsiteX279" fmla="*/ 8960 w 10000"/>
                  <a:gd name="connsiteY279" fmla="*/ 4074 h 10000"/>
                  <a:gd name="connsiteX280" fmla="*/ 8971 w 10000"/>
                  <a:gd name="connsiteY280" fmla="*/ 4132 h 10000"/>
                  <a:gd name="connsiteX281" fmla="*/ 8921 w 10000"/>
                  <a:gd name="connsiteY281" fmla="*/ 4264 h 10000"/>
                  <a:gd name="connsiteX282" fmla="*/ 8841 w 10000"/>
                  <a:gd name="connsiteY282" fmla="*/ 4355 h 10000"/>
                  <a:gd name="connsiteX283" fmla="*/ 8713 w 10000"/>
                  <a:gd name="connsiteY283" fmla="*/ 4376 h 10000"/>
                  <a:gd name="connsiteX284" fmla="*/ 8729 w 10000"/>
                  <a:gd name="connsiteY284" fmla="*/ 4417 h 10000"/>
                  <a:gd name="connsiteX285" fmla="*/ 8763 w 10000"/>
                  <a:gd name="connsiteY285" fmla="*/ 4457 h 10000"/>
                  <a:gd name="connsiteX286" fmla="*/ 8713 w 10000"/>
                  <a:gd name="connsiteY286" fmla="*/ 4508 h 10000"/>
                  <a:gd name="connsiteX287" fmla="*/ 8636 w 10000"/>
                  <a:gd name="connsiteY287" fmla="*/ 4536 h 10000"/>
                  <a:gd name="connsiteX288" fmla="*/ 8555 w 10000"/>
                  <a:gd name="connsiteY288" fmla="*/ 4554 h 10000"/>
                  <a:gd name="connsiteX289" fmla="*/ 8505 w 10000"/>
                  <a:gd name="connsiteY289" fmla="*/ 4624 h 10000"/>
                  <a:gd name="connsiteX290" fmla="*/ 8436 w 10000"/>
                  <a:gd name="connsiteY290" fmla="*/ 4659 h 10000"/>
                  <a:gd name="connsiteX291" fmla="*/ 8297 w 10000"/>
                  <a:gd name="connsiteY291" fmla="*/ 4645 h 10000"/>
                  <a:gd name="connsiteX292" fmla="*/ 8174 w 10000"/>
                  <a:gd name="connsiteY292" fmla="*/ 4654 h 10000"/>
                  <a:gd name="connsiteX293" fmla="*/ 7989 w 10000"/>
                  <a:gd name="connsiteY293" fmla="*/ 4645 h 10000"/>
                  <a:gd name="connsiteX294" fmla="*/ 7747 w 10000"/>
                  <a:gd name="connsiteY294" fmla="*/ 4735 h 10000"/>
                  <a:gd name="connsiteX295" fmla="*/ 7481 w 10000"/>
                  <a:gd name="connsiteY295" fmla="*/ 4807 h 10000"/>
                  <a:gd name="connsiteX296" fmla="*/ 7377 w 10000"/>
                  <a:gd name="connsiteY296" fmla="*/ 4861 h 10000"/>
                  <a:gd name="connsiteX297" fmla="*/ 7327 w 10000"/>
                  <a:gd name="connsiteY297" fmla="*/ 4916 h 10000"/>
                  <a:gd name="connsiteX298" fmla="*/ 7292 w 10000"/>
                  <a:gd name="connsiteY298" fmla="*/ 4968 h 10000"/>
                  <a:gd name="connsiteX299" fmla="*/ 7203 w 10000"/>
                  <a:gd name="connsiteY299" fmla="*/ 4981 h 10000"/>
                  <a:gd name="connsiteX300" fmla="*/ 7122 w 10000"/>
                  <a:gd name="connsiteY300" fmla="*/ 5035 h 10000"/>
                  <a:gd name="connsiteX301" fmla="*/ 7084 w 10000"/>
                  <a:gd name="connsiteY301" fmla="*/ 5125 h 10000"/>
                  <a:gd name="connsiteX302" fmla="*/ 7119 w 10000"/>
                  <a:gd name="connsiteY302" fmla="*/ 5190 h 10000"/>
                  <a:gd name="connsiteX303" fmla="*/ 7188 w 10000"/>
                  <a:gd name="connsiteY303" fmla="*/ 5223 h 10000"/>
                  <a:gd name="connsiteX304" fmla="*/ 7072 w 10000"/>
                  <a:gd name="connsiteY304" fmla="*/ 5369 h 10000"/>
                  <a:gd name="connsiteX305" fmla="*/ 7026 w 10000"/>
                  <a:gd name="connsiteY305" fmla="*/ 5455 h 10000"/>
                  <a:gd name="connsiteX306" fmla="*/ 6968 w 10000"/>
                  <a:gd name="connsiteY306" fmla="*/ 5418 h 10000"/>
                  <a:gd name="connsiteX307" fmla="*/ 6899 w 10000"/>
                  <a:gd name="connsiteY307" fmla="*/ 5425 h 10000"/>
                  <a:gd name="connsiteX308" fmla="*/ 6926 w 10000"/>
                  <a:gd name="connsiteY308" fmla="*/ 5508 h 10000"/>
                  <a:gd name="connsiteX309" fmla="*/ 6834 w 10000"/>
                  <a:gd name="connsiteY309" fmla="*/ 5573 h 10000"/>
                  <a:gd name="connsiteX310" fmla="*/ 6784 w 10000"/>
                  <a:gd name="connsiteY310" fmla="*/ 5622 h 10000"/>
                  <a:gd name="connsiteX311" fmla="*/ 6683 w 10000"/>
                  <a:gd name="connsiteY311" fmla="*/ 5622 h 10000"/>
                  <a:gd name="connsiteX312" fmla="*/ 6672 w 10000"/>
                  <a:gd name="connsiteY312" fmla="*/ 5675 h 10000"/>
                  <a:gd name="connsiteX313" fmla="*/ 6645 w 10000"/>
                  <a:gd name="connsiteY313" fmla="*/ 5724 h 10000"/>
                  <a:gd name="connsiteX314" fmla="*/ 6656 w 10000"/>
                  <a:gd name="connsiteY314" fmla="*/ 5759 h 10000"/>
                  <a:gd name="connsiteX315" fmla="*/ 6610 w 10000"/>
                  <a:gd name="connsiteY315" fmla="*/ 5822 h 10000"/>
                  <a:gd name="connsiteX316" fmla="*/ 6533 w 10000"/>
                  <a:gd name="connsiteY316" fmla="*/ 5873 h 10000"/>
                  <a:gd name="connsiteX317" fmla="*/ 6460 w 10000"/>
                  <a:gd name="connsiteY317" fmla="*/ 5901 h 10000"/>
                  <a:gd name="connsiteX318" fmla="*/ 6333 w 10000"/>
                  <a:gd name="connsiteY318" fmla="*/ 6012 h 10000"/>
                  <a:gd name="connsiteX319" fmla="*/ 6240 w 10000"/>
                  <a:gd name="connsiteY319" fmla="*/ 6172 h 10000"/>
                  <a:gd name="connsiteX320" fmla="*/ 6152 w 10000"/>
                  <a:gd name="connsiteY320" fmla="*/ 6214 h 10000"/>
                  <a:gd name="connsiteX321" fmla="*/ 6102 w 10000"/>
                  <a:gd name="connsiteY321" fmla="*/ 6274 h 10000"/>
                  <a:gd name="connsiteX322" fmla="*/ 6067 w 10000"/>
                  <a:gd name="connsiteY322" fmla="*/ 6325 h 10000"/>
                  <a:gd name="connsiteX323" fmla="*/ 5963 w 10000"/>
                  <a:gd name="connsiteY323" fmla="*/ 6374 h 10000"/>
                  <a:gd name="connsiteX324" fmla="*/ 5886 w 10000"/>
                  <a:gd name="connsiteY324" fmla="*/ 6388 h 10000"/>
                  <a:gd name="connsiteX325" fmla="*/ 5794 w 10000"/>
                  <a:gd name="connsiteY325" fmla="*/ 6444 h 10000"/>
                  <a:gd name="connsiteX326" fmla="*/ 5559 w 10000"/>
                  <a:gd name="connsiteY326" fmla="*/ 6442 h 10000"/>
                  <a:gd name="connsiteX327" fmla="*/ 5424 w 10000"/>
                  <a:gd name="connsiteY327" fmla="*/ 6458 h 10000"/>
                  <a:gd name="connsiteX328" fmla="*/ 5339 w 10000"/>
                  <a:gd name="connsiteY328" fmla="*/ 6430 h 10000"/>
                  <a:gd name="connsiteX329" fmla="*/ 5258 w 10000"/>
                  <a:gd name="connsiteY329" fmla="*/ 6386 h 10000"/>
                  <a:gd name="connsiteX330" fmla="*/ 5119 w 10000"/>
                  <a:gd name="connsiteY330" fmla="*/ 6372 h 10000"/>
                  <a:gd name="connsiteX331" fmla="*/ 5008 w 10000"/>
                  <a:gd name="connsiteY331" fmla="*/ 6302 h 10000"/>
                  <a:gd name="connsiteX332" fmla="*/ 4938 w 10000"/>
                  <a:gd name="connsiteY332" fmla="*/ 6365 h 10000"/>
                  <a:gd name="connsiteX333" fmla="*/ 5143 w 10000"/>
                  <a:gd name="connsiteY333" fmla="*/ 6479 h 10000"/>
                  <a:gd name="connsiteX334" fmla="*/ 5200 w 10000"/>
                  <a:gd name="connsiteY334" fmla="*/ 6546 h 10000"/>
                  <a:gd name="connsiteX335" fmla="*/ 5181 w 10000"/>
                  <a:gd name="connsiteY335" fmla="*/ 6632 h 10000"/>
                  <a:gd name="connsiteX336" fmla="*/ 5320 w 10000"/>
                  <a:gd name="connsiteY336" fmla="*/ 6674 h 10000"/>
                  <a:gd name="connsiteX337" fmla="*/ 5374 w 10000"/>
                  <a:gd name="connsiteY337" fmla="*/ 6722 h 10000"/>
                  <a:gd name="connsiteX338" fmla="*/ 5327 w 10000"/>
                  <a:gd name="connsiteY338" fmla="*/ 6827 h 10000"/>
                  <a:gd name="connsiteX339" fmla="*/ 5177 w 10000"/>
                  <a:gd name="connsiteY339" fmla="*/ 6869 h 10000"/>
                  <a:gd name="connsiteX340" fmla="*/ 5119 w 10000"/>
                  <a:gd name="connsiteY340" fmla="*/ 6966 h 10000"/>
                  <a:gd name="connsiteX341" fmla="*/ 5019 w 10000"/>
                  <a:gd name="connsiteY341" fmla="*/ 7029 h 10000"/>
                  <a:gd name="connsiteX342" fmla="*/ 4946 w 10000"/>
                  <a:gd name="connsiteY342" fmla="*/ 7054 h 10000"/>
                  <a:gd name="connsiteX343" fmla="*/ 4881 w 10000"/>
                  <a:gd name="connsiteY343" fmla="*/ 7103 h 10000"/>
                  <a:gd name="connsiteX344" fmla="*/ 4719 w 10000"/>
                  <a:gd name="connsiteY344" fmla="*/ 7133 h 10000"/>
                  <a:gd name="connsiteX345" fmla="*/ 4634 w 10000"/>
                  <a:gd name="connsiteY345" fmla="*/ 7173 h 10000"/>
                  <a:gd name="connsiteX346" fmla="*/ 4592 w 10000"/>
                  <a:gd name="connsiteY346" fmla="*/ 7221 h 10000"/>
                  <a:gd name="connsiteX347" fmla="*/ 4518 w 10000"/>
                  <a:gd name="connsiteY347" fmla="*/ 7252 h 10000"/>
                  <a:gd name="connsiteX348" fmla="*/ 4407 w 10000"/>
                  <a:gd name="connsiteY348" fmla="*/ 7266 h 10000"/>
                  <a:gd name="connsiteX349" fmla="*/ 4310 w 10000"/>
                  <a:gd name="connsiteY349" fmla="*/ 7242 h 10000"/>
                  <a:gd name="connsiteX350" fmla="*/ 4253 w 10000"/>
                  <a:gd name="connsiteY350" fmla="*/ 7293 h 10000"/>
                  <a:gd name="connsiteX351" fmla="*/ 4153 w 10000"/>
                  <a:gd name="connsiteY351" fmla="*/ 7319 h 10000"/>
                  <a:gd name="connsiteX352" fmla="*/ 4091 w 10000"/>
                  <a:gd name="connsiteY352" fmla="*/ 7340 h 10000"/>
                  <a:gd name="connsiteX353" fmla="*/ 4114 w 10000"/>
                  <a:gd name="connsiteY353" fmla="*/ 7409 h 10000"/>
                  <a:gd name="connsiteX354" fmla="*/ 4068 w 10000"/>
                  <a:gd name="connsiteY354" fmla="*/ 7481 h 10000"/>
                  <a:gd name="connsiteX355" fmla="*/ 3921 w 10000"/>
                  <a:gd name="connsiteY355" fmla="*/ 7516 h 10000"/>
                  <a:gd name="connsiteX356" fmla="*/ 3737 w 10000"/>
                  <a:gd name="connsiteY356" fmla="*/ 7479 h 10000"/>
                  <a:gd name="connsiteX357" fmla="*/ 3644 w 10000"/>
                  <a:gd name="connsiteY357" fmla="*/ 7423 h 10000"/>
                  <a:gd name="connsiteX358" fmla="*/ 3505 w 10000"/>
                  <a:gd name="connsiteY358" fmla="*/ 7458 h 10000"/>
                  <a:gd name="connsiteX359" fmla="*/ 3529 w 10000"/>
                  <a:gd name="connsiteY359" fmla="*/ 7556 h 10000"/>
                  <a:gd name="connsiteX360" fmla="*/ 3571 w 10000"/>
                  <a:gd name="connsiteY360" fmla="*/ 7635 h 10000"/>
                  <a:gd name="connsiteX361" fmla="*/ 3548 w 10000"/>
                  <a:gd name="connsiteY361" fmla="*/ 7716 h 10000"/>
                  <a:gd name="connsiteX362" fmla="*/ 3609 w 10000"/>
                  <a:gd name="connsiteY362" fmla="*/ 7848 h 10000"/>
                  <a:gd name="connsiteX363" fmla="*/ 3471 w 10000"/>
                  <a:gd name="connsiteY363" fmla="*/ 7920 h 10000"/>
                  <a:gd name="connsiteX364" fmla="*/ 3444 w 10000"/>
                  <a:gd name="connsiteY364" fmla="*/ 8018 h 10000"/>
                  <a:gd name="connsiteX365" fmla="*/ 3448 w 10000"/>
                  <a:gd name="connsiteY365" fmla="*/ 8106 h 10000"/>
                  <a:gd name="connsiteX366" fmla="*/ 3340 w 10000"/>
                  <a:gd name="connsiteY366" fmla="*/ 8203 h 10000"/>
                  <a:gd name="connsiteX367" fmla="*/ 3132 w 10000"/>
                  <a:gd name="connsiteY367" fmla="*/ 8217 h 10000"/>
                  <a:gd name="connsiteX368" fmla="*/ 2962 w 10000"/>
                  <a:gd name="connsiteY368" fmla="*/ 8364 h 10000"/>
                  <a:gd name="connsiteX369" fmla="*/ 2928 w 10000"/>
                  <a:gd name="connsiteY369" fmla="*/ 8461 h 10000"/>
                  <a:gd name="connsiteX370" fmla="*/ 3039 w 10000"/>
                  <a:gd name="connsiteY370" fmla="*/ 8526 h 10000"/>
                  <a:gd name="connsiteX371" fmla="*/ 3340 w 10000"/>
                  <a:gd name="connsiteY371" fmla="*/ 8621 h 10000"/>
                  <a:gd name="connsiteX372" fmla="*/ 3328 w 10000"/>
                  <a:gd name="connsiteY372" fmla="*/ 8707 h 10000"/>
                  <a:gd name="connsiteX373" fmla="*/ 3274 w 10000"/>
                  <a:gd name="connsiteY373" fmla="*/ 8795 h 10000"/>
                  <a:gd name="connsiteX374" fmla="*/ 3213 w 10000"/>
                  <a:gd name="connsiteY374" fmla="*/ 8893 h 10000"/>
                  <a:gd name="connsiteX375" fmla="*/ 3120 w 10000"/>
                  <a:gd name="connsiteY375" fmla="*/ 8881 h 10000"/>
                  <a:gd name="connsiteX376" fmla="*/ 3043 w 10000"/>
                  <a:gd name="connsiteY376" fmla="*/ 8914 h 10000"/>
                  <a:gd name="connsiteX377" fmla="*/ 2947 w 10000"/>
                  <a:gd name="connsiteY377" fmla="*/ 8965 h 10000"/>
                  <a:gd name="connsiteX378" fmla="*/ 2939 w 10000"/>
                  <a:gd name="connsiteY378" fmla="*/ 9046 h 10000"/>
                  <a:gd name="connsiteX379" fmla="*/ 2835 w 10000"/>
                  <a:gd name="connsiteY379" fmla="*/ 9174 h 10000"/>
                  <a:gd name="connsiteX380" fmla="*/ 2635 w 10000"/>
                  <a:gd name="connsiteY380" fmla="*/ 9255 h 10000"/>
                  <a:gd name="connsiteX381" fmla="*/ 2558 w 10000"/>
                  <a:gd name="connsiteY381" fmla="*/ 9338 h 10000"/>
                  <a:gd name="connsiteX382" fmla="*/ 2558 w 10000"/>
                  <a:gd name="connsiteY382" fmla="*/ 9424 h 10000"/>
                  <a:gd name="connsiteX383" fmla="*/ 2658 w 10000"/>
                  <a:gd name="connsiteY383" fmla="*/ 9533 h 10000"/>
                  <a:gd name="connsiteX384" fmla="*/ 2739 w 10000"/>
                  <a:gd name="connsiteY384" fmla="*/ 9612 h 10000"/>
                  <a:gd name="connsiteX385" fmla="*/ 2731 w 10000"/>
                  <a:gd name="connsiteY385" fmla="*/ 9654 h 10000"/>
                  <a:gd name="connsiteX386" fmla="*/ 2650 w 10000"/>
                  <a:gd name="connsiteY386" fmla="*/ 9661 h 10000"/>
                  <a:gd name="connsiteX0" fmla="*/ 2650 w 10000"/>
                  <a:gd name="connsiteY0" fmla="*/ 9661 h 10000"/>
                  <a:gd name="connsiteX1" fmla="*/ 2535 w 10000"/>
                  <a:gd name="connsiteY1" fmla="*/ 9633 h 10000"/>
                  <a:gd name="connsiteX2" fmla="*/ 2473 w 10000"/>
                  <a:gd name="connsiteY2" fmla="*/ 9738 h 10000"/>
                  <a:gd name="connsiteX3" fmla="*/ 2311 w 10000"/>
                  <a:gd name="connsiteY3" fmla="*/ 9738 h 10000"/>
                  <a:gd name="connsiteX4" fmla="*/ 2115 w 10000"/>
                  <a:gd name="connsiteY4" fmla="*/ 9745 h 10000"/>
                  <a:gd name="connsiteX5" fmla="*/ 2045 w 10000"/>
                  <a:gd name="connsiteY5" fmla="*/ 9826 h 10000"/>
                  <a:gd name="connsiteX6" fmla="*/ 2184 w 10000"/>
                  <a:gd name="connsiteY6" fmla="*/ 9840 h 10000"/>
                  <a:gd name="connsiteX7" fmla="*/ 2084 w 10000"/>
                  <a:gd name="connsiteY7" fmla="*/ 10000 h 10000"/>
                  <a:gd name="connsiteX8" fmla="*/ 1656 w 10000"/>
                  <a:gd name="connsiteY8" fmla="*/ 9979 h 10000"/>
                  <a:gd name="connsiteX9" fmla="*/ 1587 w 10000"/>
                  <a:gd name="connsiteY9" fmla="*/ 9805 h 10000"/>
                  <a:gd name="connsiteX10" fmla="*/ 1633 w 10000"/>
                  <a:gd name="connsiteY10" fmla="*/ 9721 h 10000"/>
                  <a:gd name="connsiteX11" fmla="*/ 1572 w 10000"/>
                  <a:gd name="connsiteY11" fmla="*/ 9675 h 10000"/>
                  <a:gd name="connsiteX12" fmla="*/ 1583 w 10000"/>
                  <a:gd name="connsiteY12" fmla="*/ 9554 h 10000"/>
                  <a:gd name="connsiteX13" fmla="*/ 1506 w 10000"/>
                  <a:gd name="connsiteY13" fmla="*/ 9487 h 10000"/>
                  <a:gd name="connsiteX14" fmla="*/ 1298 w 10000"/>
                  <a:gd name="connsiteY14" fmla="*/ 9492 h 10000"/>
                  <a:gd name="connsiteX15" fmla="*/ 1391 w 10000"/>
                  <a:gd name="connsiteY15" fmla="*/ 9334 h 10000"/>
                  <a:gd name="connsiteX16" fmla="*/ 1379 w 10000"/>
                  <a:gd name="connsiteY16" fmla="*/ 9262 h 10000"/>
                  <a:gd name="connsiteX17" fmla="*/ 1329 w 10000"/>
                  <a:gd name="connsiteY17" fmla="*/ 9146 h 10000"/>
                  <a:gd name="connsiteX18" fmla="*/ 1260 w 10000"/>
                  <a:gd name="connsiteY18" fmla="*/ 9032 h 10000"/>
                  <a:gd name="connsiteX19" fmla="*/ 1213 w 10000"/>
                  <a:gd name="connsiteY19" fmla="*/ 8907 h 10000"/>
                  <a:gd name="connsiteX20" fmla="*/ 1306 w 10000"/>
                  <a:gd name="connsiteY20" fmla="*/ 8823 h 10000"/>
                  <a:gd name="connsiteX21" fmla="*/ 1402 w 10000"/>
                  <a:gd name="connsiteY21" fmla="*/ 8944 h 10000"/>
                  <a:gd name="connsiteX22" fmla="*/ 1502 w 10000"/>
                  <a:gd name="connsiteY22" fmla="*/ 8837 h 10000"/>
                  <a:gd name="connsiteX23" fmla="*/ 1379 w 10000"/>
                  <a:gd name="connsiteY23" fmla="*/ 8677 h 10000"/>
                  <a:gd name="connsiteX24" fmla="*/ 1495 w 10000"/>
                  <a:gd name="connsiteY24" fmla="*/ 8561 h 10000"/>
                  <a:gd name="connsiteX25" fmla="*/ 1379 w 10000"/>
                  <a:gd name="connsiteY25" fmla="*/ 8526 h 10000"/>
                  <a:gd name="connsiteX26" fmla="*/ 1248 w 10000"/>
                  <a:gd name="connsiteY26" fmla="*/ 8568 h 10000"/>
                  <a:gd name="connsiteX27" fmla="*/ 1190 w 10000"/>
                  <a:gd name="connsiteY27" fmla="*/ 8477 h 10000"/>
                  <a:gd name="connsiteX28" fmla="*/ 1445 w 10000"/>
                  <a:gd name="connsiteY28" fmla="*/ 8287 h 10000"/>
                  <a:gd name="connsiteX29" fmla="*/ 1552 w 10000"/>
                  <a:gd name="connsiteY29" fmla="*/ 8387 h 10000"/>
                  <a:gd name="connsiteX30" fmla="*/ 1653 w 10000"/>
                  <a:gd name="connsiteY30" fmla="*/ 8317 h 10000"/>
                  <a:gd name="connsiteX31" fmla="*/ 1471 w 10000"/>
                  <a:gd name="connsiteY31" fmla="*/ 8143 h 10000"/>
                  <a:gd name="connsiteX32" fmla="*/ 1537 w 10000"/>
                  <a:gd name="connsiteY32" fmla="*/ 8085 h 10000"/>
                  <a:gd name="connsiteX33" fmla="*/ 1656 w 10000"/>
                  <a:gd name="connsiteY33" fmla="*/ 8162 h 10000"/>
                  <a:gd name="connsiteX34" fmla="*/ 1733 w 10000"/>
                  <a:gd name="connsiteY34" fmla="*/ 8134 h 10000"/>
                  <a:gd name="connsiteX35" fmla="*/ 1710 w 10000"/>
                  <a:gd name="connsiteY35" fmla="*/ 8018 h 10000"/>
                  <a:gd name="connsiteX36" fmla="*/ 1795 w 10000"/>
                  <a:gd name="connsiteY36" fmla="*/ 7841 h 10000"/>
                  <a:gd name="connsiteX37" fmla="*/ 1807 w 10000"/>
                  <a:gd name="connsiteY37" fmla="*/ 7579 h 10000"/>
                  <a:gd name="connsiteX38" fmla="*/ 1676 w 10000"/>
                  <a:gd name="connsiteY38" fmla="*/ 7593 h 10000"/>
                  <a:gd name="connsiteX39" fmla="*/ 1622 w 10000"/>
                  <a:gd name="connsiteY39" fmla="*/ 7725 h 10000"/>
                  <a:gd name="connsiteX40" fmla="*/ 1629 w 10000"/>
                  <a:gd name="connsiteY40" fmla="*/ 7851 h 10000"/>
                  <a:gd name="connsiteX41" fmla="*/ 1445 w 10000"/>
                  <a:gd name="connsiteY41" fmla="*/ 7883 h 10000"/>
                  <a:gd name="connsiteX42" fmla="*/ 1448 w 10000"/>
                  <a:gd name="connsiteY42" fmla="*/ 7688 h 10000"/>
                  <a:gd name="connsiteX43" fmla="*/ 1549 w 10000"/>
                  <a:gd name="connsiteY43" fmla="*/ 7528 h 10000"/>
                  <a:gd name="connsiteX44" fmla="*/ 1525 w 10000"/>
                  <a:gd name="connsiteY44" fmla="*/ 7440 h 10000"/>
                  <a:gd name="connsiteX45" fmla="*/ 1549 w 10000"/>
                  <a:gd name="connsiteY45" fmla="*/ 7300 h 10000"/>
                  <a:gd name="connsiteX46" fmla="*/ 1703 w 10000"/>
                  <a:gd name="connsiteY46" fmla="*/ 7194 h 10000"/>
                  <a:gd name="connsiteX47" fmla="*/ 1633 w 10000"/>
                  <a:gd name="connsiteY47" fmla="*/ 7022 h 10000"/>
                  <a:gd name="connsiteX48" fmla="*/ 1606 w 10000"/>
                  <a:gd name="connsiteY48" fmla="*/ 6852 h 10000"/>
                  <a:gd name="connsiteX49" fmla="*/ 1722 w 10000"/>
                  <a:gd name="connsiteY49" fmla="*/ 6790 h 10000"/>
                  <a:gd name="connsiteX50" fmla="*/ 1803 w 10000"/>
                  <a:gd name="connsiteY50" fmla="*/ 6525 h 10000"/>
                  <a:gd name="connsiteX51" fmla="*/ 2026 w 10000"/>
                  <a:gd name="connsiteY51" fmla="*/ 6253 h 10000"/>
                  <a:gd name="connsiteX52" fmla="*/ 2080 w 10000"/>
                  <a:gd name="connsiteY52" fmla="*/ 6061 h 10000"/>
                  <a:gd name="connsiteX53" fmla="*/ 1999 w 10000"/>
                  <a:gd name="connsiteY53" fmla="*/ 5747 h 10000"/>
                  <a:gd name="connsiteX54" fmla="*/ 2115 w 10000"/>
                  <a:gd name="connsiteY54" fmla="*/ 5662 h 10000"/>
                  <a:gd name="connsiteX55" fmla="*/ 2084 w 10000"/>
                  <a:gd name="connsiteY55" fmla="*/ 5467 h 10000"/>
                  <a:gd name="connsiteX56" fmla="*/ 2211 w 10000"/>
                  <a:gd name="connsiteY56" fmla="*/ 5306 h 10000"/>
                  <a:gd name="connsiteX57" fmla="*/ 2277 w 10000"/>
                  <a:gd name="connsiteY57" fmla="*/ 5079 h 10000"/>
                  <a:gd name="connsiteX58" fmla="*/ 2257 w 10000"/>
                  <a:gd name="connsiteY58" fmla="*/ 4680 h 10000"/>
                  <a:gd name="connsiteX59" fmla="*/ 2361 w 10000"/>
                  <a:gd name="connsiteY59" fmla="*/ 4610 h 10000"/>
                  <a:gd name="connsiteX60" fmla="*/ 2369 w 10000"/>
                  <a:gd name="connsiteY60" fmla="*/ 4396 h 10000"/>
                  <a:gd name="connsiteX61" fmla="*/ 2392 w 10000"/>
                  <a:gd name="connsiteY61" fmla="*/ 4262 h 10000"/>
                  <a:gd name="connsiteX62" fmla="*/ 2381 w 10000"/>
                  <a:gd name="connsiteY62" fmla="*/ 4111 h 10000"/>
                  <a:gd name="connsiteX63" fmla="*/ 2207 w 10000"/>
                  <a:gd name="connsiteY63" fmla="*/ 3955 h 10000"/>
                  <a:gd name="connsiteX64" fmla="*/ 2161 w 10000"/>
                  <a:gd name="connsiteY64" fmla="*/ 3874 h 10000"/>
                  <a:gd name="connsiteX65" fmla="*/ 1976 w 10000"/>
                  <a:gd name="connsiteY65" fmla="*/ 3809 h 10000"/>
                  <a:gd name="connsiteX66" fmla="*/ 1830 w 10000"/>
                  <a:gd name="connsiteY66" fmla="*/ 3742 h 10000"/>
                  <a:gd name="connsiteX67" fmla="*/ 1656 w 10000"/>
                  <a:gd name="connsiteY67" fmla="*/ 3707 h 10000"/>
                  <a:gd name="connsiteX68" fmla="*/ 1518 w 10000"/>
                  <a:gd name="connsiteY68" fmla="*/ 3672 h 10000"/>
                  <a:gd name="connsiteX69" fmla="*/ 1344 w 10000"/>
                  <a:gd name="connsiteY69" fmla="*/ 3635 h 10000"/>
                  <a:gd name="connsiteX70" fmla="*/ 1159 w 10000"/>
                  <a:gd name="connsiteY70" fmla="*/ 3498 h 10000"/>
                  <a:gd name="connsiteX71" fmla="*/ 1005 w 10000"/>
                  <a:gd name="connsiteY71" fmla="*/ 3398 h 10000"/>
                  <a:gd name="connsiteX72" fmla="*/ 1009 w 10000"/>
                  <a:gd name="connsiteY72" fmla="*/ 3301 h 10000"/>
                  <a:gd name="connsiteX73" fmla="*/ 1040 w 10000"/>
                  <a:gd name="connsiteY73" fmla="*/ 3213 h 10000"/>
                  <a:gd name="connsiteX74" fmla="*/ 998 w 10000"/>
                  <a:gd name="connsiteY74" fmla="*/ 3108 h 10000"/>
                  <a:gd name="connsiteX75" fmla="*/ 855 w 10000"/>
                  <a:gd name="connsiteY75" fmla="*/ 2960 h 10000"/>
                  <a:gd name="connsiteX76" fmla="*/ 767 w 10000"/>
                  <a:gd name="connsiteY76" fmla="*/ 2871 h 10000"/>
                  <a:gd name="connsiteX77" fmla="*/ 705 w 10000"/>
                  <a:gd name="connsiteY77" fmla="*/ 2746 h 10000"/>
                  <a:gd name="connsiteX78" fmla="*/ 601 w 10000"/>
                  <a:gd name="connsiteY78" fmla="*/ 2709 h 10000"/>
                  <a:gd name="connsiteX79" fmla="*/ 582 w 10000"/>
                  <a:gd name="connsiteY79" fmla="*/ 2618 h 10000"/>
                  <a:gd name="connsiteX80" fmla="*/ 408 w 10000"/>
                  <a:gd name="connsiteY80" fmla="*/ 2474 h 10000"/>
                  <a:gd name="connsiteX81" fmla="*/ 327 w 10000"/>
                  <a:gd name="connsiteY81" fmla="*/ 2398 h 10000"/>
                  <a:gd name="connsiteX82" fmla="*/ 196 w 10000"/>
                  <a:gd name="connsiteY82" fmla="*/ 2340 h 10000"/>
                  <a:gd name="connsiteX83" fmla="*/ 81 w 10000"/>
                  <a:gd name="connsiteY83" fmla="*/ 2321 h 10000"/>
                  <a:gd name="connsiteX84" fmla="*/ 27 w 10000"/>
                  <a:gd name="connsiteY84" fmla="*/ 2279 h 10000"/>
                  <a:gd name="connsiteX85" fmla="*/ 104 w 10000"/>
                  <a:gd name="connsiteY85" fmla="*/ 2252 h 10000"/>
                  <a:gd name="connsiteX86" fmla="*/ 35 w 10000"/>
                  <a:gd name="connsiteY86" fmla="*/ 2194 h 10000"/>
                  <a:gd name="connsiteX87" fmla="*/ 23 w 10000"/>
                  <a:gd name="connsiteY87" fmla="*/ 2140 h 10000"/>
                  <a:gd name="connsiteX88" fmla="*/ 0 w 10000"/>
                  <a:gd name="connsiteY88" fmla="*/ 2091 h 10000"/>
                  <a:gd name="connsiteX89" fmla="*/ 81 w 10000"/>
                  <a:gd name="connsiteY89" fmla="*/ 1994 h 10000"/>
                  <a:gd name="connsiteX90" fmla="*/ 162 w 10000"/>
                  <a:gd name="connsiteY90" fmla="*/ 1994 h 10000"/>
                  <a:gd name="connsiteX91" fmla="*/ 247 w 10000"/>
                  <a:gd name="connsiteY91" fmla="*/ 1964 h 10000"/>
                  <a:gd name="connsiteX92" fmla="*/ 335 w 10000"/>
                  <a:gd name="connsiteY92" fmla="*/ 1894 h 10000"/>
                  <a:gd name="connsiteX93" fmla="*/ 324 w 10000"/>
                  <a:gd name="connsiteY93" fmla="*/ 1834 h 10000"/>
                  <a:gd name="connsiteX94" fmla="*/ 223 w 10000"/>
                  <a:gd name="connsiteY94" fmla="*/ 1859 h 10000"/>
                  <a:gd name="connsiteX95" fmla="*/ 131 w 10000"/>
                  <a:gd name="connsiteY95" fmla="*/ 1845 h 10000"/>
                  <a:gd name="connsiteX96" fmla="*/ 73 w 10000"/>
                  <a:gd name="connsiteY96" fmla="*/ 1811 h 10000"/>
                  <a:gd name="connsiteX97" fmla="*/ 131 w 10000"/>
                  <a:gd name="connsiteY97" fmla="*/ 1743 h 10000"/>
                  <a:gd name="connsiteX98" fmla="*/ 116 w 10000"/>
                  <a:gd name="connsiteY98" fmla="*/ 1708 h 10000"/>
                  <a:gd name="connsiteX99" fmla="*/ 85 w 10000"/>
                  <a:gd name="connsiteY99" fmla="*/ 1671 h 10000"/>
                  <a:gd name="connsiteX100" fmla="*/ 166 w 10000"/>
                  <a:gd name="connsiteY100" fmla="*/ 1623 h 10000"/>
                  <a:gd name="connsiteX101" fmla="*/ 166 w 10000"/>
                  <a:gd name="connsiteY101" fmla="*/ 1569 h 10000"/>
                  <a:gd name="connsiteX102" fmla="*/ 235 w 10000"/>
                  <a:gd name="connsiteY102" fmla="*/ 1539 h 10000"/>
                  <a:gd name="connsiteX103" fmla="*/ 243 w 10000"/>
                  <a:gd name="connsiteY103" fmla="*/ 1490 h 10000"/>
                  <a:gd name="connsiteX104" fmla="*/ 243 w 10000"/>
                  <a:gd name="connsiteY104" fmla="*/ 1442 h 10000"/>
                  <a:gd name="connsiteX105" fmla="*/ 312 w 10000"/>
                  <a:gd name="connsiteY105" fmla="*/ 1416 h 10000"/>
                  <a:gd name="connsiteX106" fmla="*/ 443 w 10000"/>
                  <a:gd name="connsiteY106" fmla="*/ 1402 h 10000"/>
                  <a:gd name="connsiteX107" fmla="*/ 508 w 10000"/>
                  <a:gd name="connsiteY107" fmla="*/ 1386 h 10000"/>
                  <a:gd name="connsiteX108" fmla="*/ 485 w 10000"/>
                  <a:gd name="connsiteY108" fmla="*/ 1339 h 10000"/>
                  <a:gd name="connsiteX109" fmla="*/ 582 w 10000"/>
                  <a:gd name="connsiteY109" fmla="*/ 1323 h 10000"/>
                  <a:gd name="connsiteX110" fmla="*/ 543 w 10000"/>
                  <a:gd name="connsiteY110" fmla="*/ 1277 h 10000"/>
                  <a:gd name="connsiteX111" fmla="*/ 593 w 10000"/>
                  <a:gd name="connsiteY111" fmla="*/ 1247 h 10000"/>
                  <a:gd name="connsiteX112" fmla="*/ 682 w 10000"/>
                  <a:gd name="connsiteY112" fmla="*/ 1226 h 10000"/>
                  <a:gd name="connsiteX113" fmla="*/ 751 w 10000"/>
                  <a:gd name="connsiteY113" fmla="*/ 1207 h 10000"/>
                  <a:gd name="connsiteX114" fmla="*/ 824 w 10000"/>
                  <a:gd name="connsiteY114" fmla="*/ 1144 h 10000"/>
                  <a:gd name="connsiteX115" fmla="*/ 859 w 10000"/>
                  <a:gd name="connsiteY115" fmla="*/ 1114 h 10000"/>
                  <a:gd name="connsiteX116" fmla="*/ 855 w 10000"/>
                  <a:gd name="connsiteY116" fmla="*/ 1075 h 10000"/>
                  <a:gd name="connsiteX117" fmla="*/ 924 w 10000"/>
                  <a:gd name="connsiteY117" fmla="*/ 1054 h 10000"/>
                  <a:gd name="connsiteX118" fmla="*/ 824 w 10000"/>
                  <a:gd name="connsiteY118" fmla="*/ 1033 h 10000"/>
                  <a:gd name="connsiteX119" fmla="*/ 847 w 10000"/>
                  <a:gd name="connsiteY119" fmla="*/ 991 h 10000"/>
                  <a:gd name="connsiteX120" fmla="*/ 867 w 10000"/>
                  <a:gd name="connsiteY120" fmla="*/ 940 h 10000"/>
                  <a:gd name="connsiteX121" fmla="*/ 832 w 10000"/>
                  <a:gd name="connsiteY121" fmla="*/ 884 h 10000"/>
                  <a:gd name="connsiteX122" fmla="*/ 871 w 10000"/>
                  <a:gd name="connsiteY122" fmla="*/ 843 h 10000"/>
                  <a:gd name="connsiteX123" fmla="*/ 832 w 10000"/>
                  <a:gd name="connsiteY123" fmla="*/ 794 h 10000"/>
                  <a:gd name="connsiteX124" fmla="*/ 867 w 10000"/>
                  <a:gd name="connsiteY124" fmla="*/ 720 h 10000"/>
                  <a:gd name="connsiteX125" fmla="*/ 767 w 10000"/>
                  <a:gd name="connsiteY125" fmla="*/ 696 h 10000"/>
                  <a:gd name="connsiteX126" fmla="*/ 763 w 10000"/>
                  <a:gd name="connsiteY126" fmla="*/ 601 h 10000"/>
                  <a:gd name="connsiteX127" fmla="*/ 813 w 10000"/>
                  <a:gd name="connsiteY127" fmla="*/ 585 h 10000"/>
                  <a:gd name="connsiteX128" fmla="*/ 847 w 10000"/>
                  <a:gd name="connsiteY128" fmla="*/ 550 h 10000"/>
                  <a:gd name="connsiteX129" fmla="*/ 871 w 10000"/>
                  <a:gd name="connsiteY129" fmla="*/ 504 h 10000"/>
                  <a:gd name="connsiteX130" fmla="*/ 982 w 10000"/>
                  <a:gd name="connsiteY130" fmla="*/ 545 h 10000"/>
                  <a:gd name="connsiteX131" fmla="*/ 1044 w 10000"/>
                  <a:gd name="connsiteY131" fmla="*/ 518 h 10000"/>
                  <a:gd name="connsiteX132" fmla="*/ 1009 w 10000"/>
                  <a:gd name="connsiteY132" fmla="*/ 469 h 10000"/>
                  <a:gd name="connsiteX133" fmla="*/ 1113 w 10000"/>
                  <a:gd name="connsiteY133" fmla="*/ 441 h 10000"/>
                  <a:gd name="connsiteX134" fmla="*/ 1171 w 10000"/>
                  <a:gd name="connsiteY134" fmla="*/ 399 h 10000"/>
                  <a:gd name="connsiteX135" fmla="*/ 1252 w 10000"/>
                  <a:gd name="connsiteY135" fmla="*/ 362 h 10000"/>
                  <a:gd name="connsiteX136" fmla="*/ 1260 w 10000"/>
                  <a:gd name="connsiteY136" fmla="*/ 281 h 10000"/>
                  <a:gd name="connsiteX137" fmla="*/ 1398 w 10000"/>
                  <a:gd name="connsiteY137" fmla="*/ 181 h 10000"/>
                  <a:gd name="connsiteX138" fmla="*/ 1541 w 10000"/>
                  <a:gd name="connsiteY138" fmla="*/ 183 h 10000"/>
                  <a:gd name="connsiteX139" fmla="*/ 1680 w 10000"/>
                  <a:gd name="connsiteY139" fmla="*/ 167 h 10000"/>
                  <a:gd name="connsiteX140" fmla="*/ 1772 w 10000"/>
                  <a:gd name="connsiteY140" fmla="*/ 128 h 10000"/>
                  <a:gd name="connsiteX141" fmla="*/ 1899 w 10000"/>
                  <a:gd name="connsiteY141" fmla="*/ 93 h 10000"/>
                  <a:gd name="connsiteX142" fmla="*/ 2011 w 10000"/>
                  <a:gd name="connsiteY142" fmla="*/ 70 h 10000"/>
                  <a:gd name="connsiteX143" fmla="*/ 2069 w 10000"/>
                  <a:gd name="connsiteY143" fmla="*/ 30 h 10000"/>
                  <a:gd name="connsiteX144" fmla="*/ 2161 w 10000"/>
                  <a:gd name="connsiteY144" fmla="*/ 0 h 10000"/>
                  <a:gd name="connsiteX145" fmla="*/ 2223 w 10000"/>
                  <a:gd name="connsiteY145" fmla="*/ 28 h 10000"/>
                  <a:gd name="connsiteX146" fmla="*/ 2026 w 10000"/>
                  <a:gd name="connsiteY146" fmla="*/ 125 h 10000"/>
                  <a:gd name="connsiteX147" fmla="*/ 2057 w 10000"/>
                  <a:gd name="connsiteY147" fmla="*/ 204 h 10000"/>
                  <a:gd name="connsiteX148" fmla="*/ 2103 w 10000"/>
                  <a:gd name="connsiteY148" fmla="*/ 232 h 10000"/>
                  <a:gd name="connsiteX149" fmla="*/ 1988 w 10000"/>
                  <a:gd name="connsiteY149" fmla="*/ 337 h 10000"/>
                  <a:gd name="connsiteX150" fmla="*/ 2061 w 10000"/>
                  <a:gd name="connsiteY150" fmla="*/ 418 h 10000"/>
                  <a:gd name="connsiteX151" fmla="*/ 2126 w 10000"/>
                  <a:gd name="connsiteY151" fmla="*/ 425 h 10000"/>
                  <a:gd name="connsiteX152" fmla="*/ 2219 w 10000"/>
                  <a:gd name="connsiteY152" fmla="*/ 418 h 10000"/>
                  <a:gd name="connsiteX153" fmla="*/ 2234 w 10000"/>
                  <a:gd name="connsiteY153" fmla="*/ 337 h 10000"/>
                  <a:gd name="connsiteX154" fmla="*/ 2142 w 10000"/>
                  <a:gd name="connsiteY154" fmla="*/ 258 h 10000"/>
                  <a:gd name="connsiteX155" fmla="*/ 2196 w 10000"/>
                  <a:gd name="connsiteY155" fmla="*/ 209 h 10000"/>
                  <a:gd name="connsiteX156" fmla="*/ 2280 w 10000"/>
                  <a:gd name="connsiteY156" fmla="*/ 174 h 10000"/>
                  <a:gd name="connsiteX157" fmla="*/ 2396 w 10000"/>
                  <a:gd name="connsiteY157" fmla="*/ 162 h 10000"/>
                  <a:gd name="connsiteX158" fmla="*/ 2558 w 10000"/>
                  <a:gd name="connsiteY158" fmla="*/ 139 h 10000"/>
                  <a:gd name="connsiteX159" fmla="*/ 2708 w 10000"/>
                  <a:gd name="connsiteY159" fmla="*/ 149 h 10000"/>
                  <a:gd name="connsiteX160" fmla="*/ 2820 w 10000"/>
                  <a:gd name="connsiteY160" fmla="*/ 195 h 10000"/>
                  <a:gd name="connsiteX161" fmla="*/ 2820 w 10000"/>
                  <a:gd name="connsiteY161" fmla="*/ 260 h 10000"/>
                  <a:gd name="connsiteX162" fmla="*/ 2962 w 10000"/>
                  <a:gd name="connsiteY162" fmla="*/ 265 h 10000"/>
                  <a:gd name="connsiteX163" fmla="*/ 3132 w 10000"/>
                  <a:gd name="connsiteY163" fmla="*/ 237 h 10000"/>
                  <a:gd name="connsiteX164" fmla="*/ 3251 w 10000"/>
                  <a:gd name="connsiteY164" fmla="*/ 244 h 10000"/>
                  <a:gd name="connsiteX165" fmla="*/ 3309 w 10000"/>
                  <a:gd name="connsiteY165" fmla="*/ 288 h 10000"/>
                  <a:gd name="connsiteX166" fmla="*/ 3413 w 10000"/>
                  <a:gd name="connsiteY166" fmla="*/ 302 h 10000"/>
                  <a:gd name="connsiteX167" fmla="*/ 3571 w 10000"/>
                  <a:gd name="connsiteY167" fmla="*/ 327 h 10000"/>
                  <a:gd name="connsiteX168" fmla="*/ 3656 w 10000"/>
                  <a:gd name="connsiteY168" fmla="*/ 306 h 10000"/>
                  <a:gd name="connsiteX169" fmla="*/ 3737 w 10000"/>
                  <a:gd name="connsiteY169" fmla="*/ 265 h 10000"/>
                  <a:gd name="connsiteX170" fmla="*/ 3864 w 10000"/>
                  <a:gd name="connsiteY170" fmla="*/ 246 h 10000"/>
                  <a:gd name="connsiteX171" fmla="*/ 3987 w 10000"/>
                  <a:gd name="connsiteY171" fmla="*/ 239 h 10000"/>
                  <a:gd name="connsiteX172" fmla="*/ 4049 w 10000"/>
                  <a:gd name="connsiteY172" fmla="*/ 292 h 10000"/>
                  <a:gd name="connsiteX173" fmla="*/ 4102 w 10000"/>
                  <a:gd name="connsiteY173" fmla="*/ 351 h 10000"/>
                  <a:gd name="connsiteX174" fmla="*/ 4206 w 10000"/>
                  <a:gd name="connsiteY174" fmla="*/ 351 h 10000"/>
                  <a:gd name="connsiteX175" fmla="*/ 4291 w 10000"/>
                  <a:gd name="connsiteY175" fmla="*/ 355 h 10000"/>
                  <a:gd name="connsiteX176" fmla="*/ 4403 w 10000"/>
                  <a:gd name="connsiteY176" fmla="*/ 383 h 10000"/>
                  <a:gd name="connsiteX177" fmla="*/ 4426 w 10000"/>
                  <a:gd name="connsiteY177" fmla="*/ 441 h 10000"/>
                  <a:gd name="connsiteX178" fmla="*/ 4418 w 10000"/>
                  <a:gd name="connsiteY178" fmla="*/ 476 h 10000"/>
                  <a:gd name="connsiteX179" fmla="*/ 4453 w 10000"/>
                  <a:gd name="connsiteY179" fmla="*/ 518 h 10000"/>
                  <a:gd name="connsiteX180" fmla="*/ 4534 w 10000"/>
                  <a:gd name="connsiteY180" fmla="*/ 504 h 10000"/>
                  <a:gd name="connsiteX181" fmla="*/ 4626 w 10000"/>
                  <a:gd name="connsiteY181" fmla="*/ 539 h 10000"/>
                  <a:gd name="connsiteX182" fmla="*/ 4696 w 10000"/>
                  <a:gd name="connsiteY182" fmla="*/ 539 h 10000"/>
                  <a:gd name="connsiteX183" fmla="*/ 4753 w 10000"/>
                  <a:gd name="connsiteY183" fmla="*/ 543 h 10000"/>
                  <a:gd name="connsiteX184" fmla="*/ 4923 w 10000"/>
                  <a:gd name="connsiteY184" fmla="*/ 634 h 10000"/>
                  <a:gd name="connsiteX185" fmla="*/ 4935 w 10000"/>
                  <a:gd name="connsiteY185" fmla="*/ 696 h 10000"/>
                  <a:gd name="connsiteX186" fmla="*/ 5100 w 10000"/>
                  <a:gd name="connsiteY186" fmla="*/ 754 h 10000"/>
                  <a:gd name="connsiteX187" fmla="*/ 5216 w 10000"/>
                  <a:gd name="connsiteY187" fmla="*/ 824 h 10000"/>
                  <a:gd name="connsiteX188" fmla="*/ 5262 w 10000"/>
                  <a:gd name="connsiteY188" fmla="*/ 810 h 10000"/>
                  <a:gd name="connsiteX189" fmla="*/ 5389 w 10000"/>
                  <a:gd name="connsiteY189" fmla="*/ 824 h 10000"/>
                  <a:gd name="connsiteX190" fmla="*/ 5458 w 10000"/>
                  <a:gd name="connsiteY190" fmla="*/ 843 h 10000"/>
                  <a:gd name="connsiteX191" fmla="*/ 5547 w 10000"/>
                  <a:gd name="connsiteY191" fmla="*/ 808 h 10000"/>
                  <a:gd name="connsiteX192" fmla="*/ 5709 w 10000"/>
                  <a:gd name="connsiteY192" fmla="*/ 803 h 10000"/>
                  <a:gd name="connsiteX193" fmla="*/ 5851 w 10000"/>
                  <a:gd name="connsiteY193" fmla="*/ 831 h 10000"/>
                  <a:gd name="connsiteX194" fmla="*/ 5894 w 10000"/>
                  <a:gd name="connsiteY194" fmla="*/ 866 h 10000"/>
                  <a:gd name="connsiteX195" fmla="*/ 5967 w 10000"/>
                  <a:gd name="connsiteY195" fmla="*/ 866 h 10000"/>
                  <a:gd name="connsiteX196" fmla="*/ 6048 w 10000"/>
                  <a:gd name="connsiteY196" fmla="*/ 891 h 10000"/>
                  <a:gd name="connsiteX197" fmla="*/ 6129 w 10000"/>
                  <a:gd name="connsiteY197" fmla="*/ 901 h 10000"/>
                  <a:gd name="connsiteX198" fmla="*/ 6210 w 10000"/>
                  <a:gd name="connsiteY198" fmla="*/ 926 h 10000"/>
                  <a:gd name="connsiteX199" fmla="*/ 6287 w 10000"/>
                  <a:gd name="connsiteY199" fmla="*/ 982 h 10000"/>
                  <a:gd name="connsiteX200" fmla="*/ 6394 w 10000"/>
                  <a:gd name="connsiteY200" fmla="*/ 1019 h 10000"/>
                  <a:gd name="connsiteX201" fmla="*/ 6448 w 10000"/>
                  <a:gd name="connsiteY201" fmla="*/ 1019 h 10000"/>
                  <a:gd name="connsiteX202" fmla="*/ 6483 w 10000"/>
                  <a:gd name="connsiteY202" fmla="*/ 1086 h 10000"/>
                  <a:gd name="connsiteX203" fmla="*/ 6487 w 10000"/>
                  <a:gd name="connsiteY203" fmla="*/ 1170 h 10000"/>
                  <a:gd name="connsiteX204" fmla="*/ 6541 w 10000"/>
                  <a:gd name="connsiteY204" fmla="*/ 1212 h 10000"/>
                  <a:gd name="connsiteX205" fmla="*/ 6614 w 10000"/>
                  <a:gd name="connsiteY205" fmla="*/ 1323 h 10000"/>
                  <a:gd name="connsiteX206" fmla="*/ 6695 w 10000"/>
                  <a:gd name="connsiteY206" fmla="*/ 1337 h 10000"/>
                  <a:gd name="connsiteX207" fmla="*/ 6737 w 10000"/>
                  <a:gd name="connsiteY207" fmla="*/ 1379 h 10000"/>
                  <a:gd name="connsiteX208" fmla="*/ 6645 w 10000"/>
                  <a:gd name="connsiteY208" fmla="*/ 1442 h 10000"/>
                  <a:gd name="connsiteX209" fmla="*/ 6522 w 10000"/>
                  <a:gd name="connsiteY209" fmla="*/ 1497 h 10000"/>
                  <a:gd name="connsiteX210" fmla="*/ 6448 w 10000"/>
                  <a:gd name="connsiteY210" fmla="*/ 1588 h 10000"/>
                  <a:gd name="connsiteX211" fmla="*/ 6495 w 10000"/>
                  <a:gd name="connsiteY211" fmla="*/ 1616 h 10000"/>
                  <a:gd name="connsiteX212" fmla="*/ 6552 w 10000"/>
                  <a:gd name="connsiteY212" fmla="*/ 1623 h 10000"/>
                  <a:gd name="connsiteX213" fmla="*/ 6622 w 10000"/>
                  <a:gd name="connsiteY213" fmla="*/ 1623 h 10000"/>
                  <a:gd name="connsiteX214" fmla="*/ 6637 w 10000"/>
                  <a:gd name="connsiteY214" fmla="*/ 1581 h 10000"/>
                  <a:gd name="connsiteX215" fmla="*/ 6718 w 10000"/>
                  <a:gd name="connsiteY215" fmla="*/ 1567 h 10000"/>
                  <a:gd name="connsiteX216" fmla="*/ 6830 w 10000"/>
                  <a:gd name="connsiteY216" fmla="*/ 1576 h 10000"/>
                  <a:gd name="connsiteX217" fmla="*/ 7042 w 10000"/>
                  <a:gd name="connsiteY217" fmla="*/ 1583 h 10000"/>
                  <a:gd name="connsiteX218" fmla="*/ 7049 w 10000"/>
                  <a:gd name="connsiteY218" fmla="*/ 1618 h 10000"/>
                  <a:gd name="connsiteX219" fmla="*/ 6972 w 10000"/>
                  <a:gd name="connsiteY219" fmla="*/ 1685 h 10000"/>
                  <a:gd name="connsiteX220" fmla="*/ 6864 w 10000"/>
                  <a:gd name="connsiteY220" fmla="*/ 1734 h 10000"/>
                  <a:gd name="connsiteX221" fmla="*/ 6730 w 10000"/>
                  <a:gd name="connsiteY221" fmla="*/ 1743 h 10000"/>
                  <a:gd name="connsiteX222" fmla="*/ 6637 w 10000"/>
                  <a:gd name="connsiteY222" fmla="*/ 1769 h 10000"/>
                  <a:gd name="connsiteX223" fmla="*/ 6695 w 10000"/>
                  <a:gd name="connsiteY223" fmla="*/ 1797 h 10000"/>
                  <a:gd name="connsiteX224" fmla="*/ 6822 w 10000"/>
                  <a:gd name="connsiteY224" fmla="*/ 1776 h 10000"/>
                  <a:gd name="connsiteX225" fmla="*/ 6880 w 10000"/>
                  <a:gd name="connsiteY225" fmla="*/ 1813 h 10000"/>
                  <a:gd name="connsiteX226" fmla="*/ 6938 w 10000"/>
                  <a:gd name="connsiteY226" fmla="*/ 1778 h 10000"/>
                  <a:gd name="connsiteX227" fmla="*/ 7042 w 10000"/>
                  <a:gd name="connsiteY227" fmla="*/ 1736 h 10000"/>
                  <a:gd name="connsiteX228" fmla="*/ 7122 w 10000"/>
                  <a:gd name="connsiteY228" fmla="*/ 1681 h 10000"/>
                  <a:gd name="connsiteX229" fmla="*/ 7165 w 10000"/>
                  <a:gd name="connsiteY229" fmla="*/ 1646 h 10000"/>
                  <a:gd name="connsiteX230" fmla="*/ 7234 w 10000"/>
                  <a:gd name="connsiteY230" fmla="*/ 1625 h 10000"/>
                  <a:gd name="connsiteX231" fmla="*/ 7465 w 10000"/>
                  <a:gd name="connsiteY231" fmla="*/ 1667 h 10000"/>
                  <a:gd name="connsiteX232" fmla="*/ 7573 w 10000"/>
                  <a:gd name="connsiteY232" fmla="*/ 1678 h 10000"/>
                  <a:gd name="connsiteX233" fmla="*/ 7743 w 10000"/>
                  <a:gd name="connsiteY233" fmla="*/ 1741 h 10000"/>
                  <a:gd name="connsiteX234" fmla="*/ 7827 w 10000"/>
                  <a:gd name="connsiteY234" fmla="*/ 1778 h 10000"/>
                  <a:gd name="connsiteX235" fmla="*/ 7904 w 10000"/>
                  <a:gd name="connsiteY235" fmla="*/ 1813 h 10000"/>
                  <a:gd name="connsiteX236" fmla="*/ 7881 w 10000"/>
                  <a:gd name="connsiteY236" fmla="*/ 1869 h 10000"/>
                  <a:gd name="connsiteX237" fmla="*/ 7862 w 10000"/>
                  <a:gd name="connsiteY237" fmla="*/ 1917 h 10000"/>
                  <a:gd name="connsiteX238" fmla="*/ 7939 w 10000"/>
                  <a:gd name="connsiteY238" fmla="*/ 1936 h 10000"/>
                  <a:gd name="connsiteX239" fmla="*/ 7997 w 10000"/>
                  <a:gd name="connsiteY239" fmla="*/ 1894 h 10000"/>
                  <a:gd name="connsiteX240" fmla="*/ 8112 w 10000"/>
                  <a:gd name="connsiteY240" fmla="*/ 1845 h 10000"/>
                  <a:gd name="connsiteX241" fmla="*/ 8216 w 10000"/>
                  <a:gd name="connsiteY241" fmla="*/ 1848 h 10000"/>
                  <a:gd name="connsiteX242" fmla="*/ 8355 w 10000"/>
                  <a:gd name="connsiteY242" fmla="*/ 1883 h 10000"/>
                  <a:gd name="connsiteX243" fmla="*/ 8417 w 10000"/>
                  <a:gd name="connsiteY243" fmla="*/ 1903 h 10000"/>
                  <a:gd name="connsiteX244" fmla="*/ 8482 w 10000"/>
                  <a:gd name="connsiteY244" fmla="*/ 1873 h 10000"/>
                  <a:gd name="connsiteX245" fmla="*/ 8544 w 10000"/>
                  <a:gd name="connsiteY245" fmla="*/ 1910 h 10000"/>
                  <a:gd name="connsiteX246" fmla="*/ 8844 w 10000"/>
                  <a:gd name="connsiteY246" fmla="*/ 1903 h 10000"/>
                  <a:gd name="connsiteX247" fmla="*/ 8956 w 10000"/>
                  <a:gd name="connsiteY247" fmla="*/ 1915 h 10000"/>
                  <a:gd name="connsiteX248" fmla="*/ 9087 w 10000"/>
                  <a:gd name="connsiteY248" fmla="*/ 1964 h 10000"/>
                  <a:gd name="connsiteX249" fmla="*/ 9515 w 10000"/>
                  <a:gd name="connsiteY249" fmla="*/ 2152 h 10000"/>
                  <a:gd name="connsiteX250" fmla="*/ 9649 w 10000"/>
                  <a:gd name="connsiteY250" fmla="*/ 2180 h 10000"/>
                  <a:gd name="connsiteX251" fmla="*/ 9769 w 10000"/>
                  <a:gd name="connsiteY251" fmla="*/ 2159 h 10000"/>
                  <a:gd name="connsiteX252" fmla="*/ 9869 w 10000"/>
                  <a:gd name="connsiteY252" fmla="*/ 2168 h 10000"/>
                  <a:gd name="connsiteX253" fmla="*/ 9915 w 10000"/>
                  <a:gd name="connsiteY253" fmla="*/ 2252 h 10000"/>
                  <a:gd name="connsiteX254" fmla="*/ 10000 w 10000"/>
                  <a:gd name="connsiteY254" fmla="*/ 2486 h 10000"/>
                  <a:gd name="connsiteX255" fmla="*/ 9973 w 10000"/>
                  <a:gd name="connsiteY255" fmla="*/ 2597 h 10000"/>
                  <a:gd name="connsiteX256" fmla="*/ 9919 w 10000"/>
                  <a:gd name="connsiteY256" fmla="*/ 2676 h 10000"/>
                  <a:gd name="connsiteX257" fmla="*/ 9838 w 10000"/>
                  <a:gd name="connsiteY257" fmla="*/ 2723 h 10000"/>
                  <a:gd name="connsiteX258" fmla="*/ 9769 w 10000"/>
                  <a:gd name="connsiteY258" fmla="*/ 2774 h 10000"/>
                  <a:gd name="connsiteX259" fmla="*/ 9734 w 10000"/>
                  <a:gd name="connsiteY259" fmla="*/ 2820 h 10000"/>
                  <a:gd name="connsiteX260" fmla="*/ 9626 w 10000"/>
                  <a:gd name="connsiteY260" fmla="*/ 2834 h 10000"/>
                  <a:gd name="connsiteX261" fmla="*/ 9515 w 10000"/>
                  <a:gd name="connsiteY261" fmla="*/ 2927 h 10000"/>
                  <a:gd name="connsiteX262" fmla="*/ 9488 w 10000"/>
                  <a:gd name="connsiteY262" fmla="*/ 2983 h 10000"/>
                  <a:gd name="connsiteX263" fmla="*/ 9384 w 10000"/>
                  <a:gd name="connsiteY263" fmla="*/ 3039 h 10000"/>
                  <a:gd name="connsiteX264" fmla="*/ 9353 w 10000"/>
                  <a:gd name="connsiteY264" fmla="*/ 3099 h 10000"/>
                  <a:gd name="connsiteX265" fmla="*/ 9260 w 10000"/>
                  <a:gd name="connsiteY265" fmla="*/ 3087 h 10000"/>
                  <a:gd name="connsiteX266" fmla="*/ 9203 w 10000"/>
                  <a:gd name="connsiteY266" fmla="*/ 3108 h 10000"/>
                  <a:gd name="connsiteX267" fmla="*/ 9180 w 10000"/>
                  <a:gd name="connsiteY267" fmla="*/ 3192 h 10000"/>
                  <a:gd name="connsiteX268" fmla="*/ 9133 w 10000"/>
                  <a:gd name="connsiteY268" fmla="*/ 3282 h 10000"/>
                  <a:gd name="connsiteX269" fmla="*/ 9156 w 10000"/>
                  <a:gd name="connsiteY269" fmla="*/ 3387 h 10000"/>
                  <a:gd name="connsiteX270" fmla="*/ 9187 w 10000"/>
                  <a:gd name="connsiteY270" fmla="*/ 3496 h 10000"/>
                  <a:gd name="connsiteX271" fmla="*/ 9122 w 10000"/>
                  <a:gd name="connsiteY271" fmla="*/ 3691 h 10000"/>
                  <a:gd name="connsiteX272" fmla="*/ 9156 w 10000"/>
                  <a:gd name="connsiteY272" fmla="*/ 3740 h 10000"/>
                  <a:gd name="connsiteX273" fmla="*/ 9076 w 10000"/>
                  <a:gd name="connsiteY273" fmla="*/ 3774 h 10000"/>
                  <a:gd name="connsiteX274" fmla="*/ 9052 w 10000"/>
                  <a:gd name="connsiteY274" fmla="*/ 3825 h 10000"/>
                  <a:gd name="connsiteX275" fmla="*/ 9060 w 10000"/>
                  <a:gd name="connsiteY275" fmla="*/ 3888 h 10000"/>
                  <a:gd name="connsiteX276" fmla="*/ 9072 w 10000"/>
                  <a:gd name="connsiteY276" fmla="*/ 3955 h 10000"/>
                  <a:gd name="connsiteX277" fmla="*/ 8991 w 10000"/>
                  <a:gd name="connsiteY277" fmla="*/ 4011 h 10000"/>
                  <a:gd name="connsiteX278" fmla="*/ 8960 w 10000"/>
                  <a:gd name="connsiteY278" fmla="*/ 4074 h 10000"/>
                  <a:gd name="connsiteX279" fmla="*/ 8971 w 10000"/>
                  <a:gd name="connsiteY279" fmla="*/ 4132 h 10000"/>
                  <a:gd name="connsiteX280" fmla="*/ 8921 w 10000"/>
                  <a:gd name="connsiteY280" fmla="*/ 4264 h 10000"/>
                  <a:gd name="connsiteX281" fmla="*/ 8841 w 10000"/>
                  <a:gd name="connsiteY281" fmla="*/ 4355 h 10000"/>
                  <a:gd name="connsiteX282" fmla="*/ 8713 w 10000"/>
                  <a:gd name="connsiteY282" fmla="*/ 4376 h 10000"/>
                  <a:gd name="connsiteX283" fmla="*/ 8729 w 10000"/>
                  <a:gd name="connsiteY283" fmla="*/ 4417 h 10000"/>
                  <a:gd name="connsiteX284" fmla="*/ 8763 w 10000"/>
                  <a:gd name="connsiteY284" fmla="*/ 4457 h 10000"/>
                  <a:gd name="connsiteX285" fmla="*/ 8713 w 10000"/>
                  <a:gd name="connsiteY285" fmla="*/ 4508 h 10000"/>
                  <a:gd name="connsiteX286" fmla="*/ 8636 w 10000"/>
                  <a:gd name="connsiteY286" fmla="*/ 4536 h 10000"/>
                  <a:gd name="connsiteX287" fmla="*/ 8555 w 10000"/>
                  <a:gd name="connsiteY287" fmla="*/ 4554 h 10000"/>
                  <a:gd name="connsiteX288" fmla="*/ 8505 w 10000"/>
                  <a:gd name="connsiteY288" fmla="*/ 4624 h 10000"/>
                  <a:gd name="connsiteX289" fmla="*/ 8436 w 10000"/>
                  <a:gd name="connsiteY289" fmla="*/ 4659 h 10000"/>
                  <a:gd name="connsiteX290" fmla="*/ 8297 w 10000"/>
                  <a:gd name="connsiteY290" fmla="*/ 4645 h 10000"/>
                  <a:gd name="connsiteX291" fmla="*/ 8174 w 10000"/>
                  <a:gd name="connsiteY291" fmla="*/ 4654 h 10000"/>
                  <a:gd name="connsiteX292" fmla="*/ 7989 w 10000"/>
                  <a:gd name="connsiteY292" fmla="*/ 4645 h 10000"/>
                  <a:gd name="connsiteX293" fmla="*/ 7747 w 10000"/>
                  <a:gd name="connsiteY293" fmla="*/ 4735 h 10000"/>
                  <a:gd name="connsiteX294" fmla="*/ 7481 w 10000"/>
                  <a:gd name="connsiteY294" fmla="*/ 4807 h 10000"/>
                  <a:gd name="connsiteX295" fmla="*/ 7377 w 10000"/>
                  <a:gd name="connsiteY295" fmla="*/ 4861 h 10000"/>
                  <a:gd name="connsiteX296" fmla="*/ 7327 w 10000"/>
                  <a:gd name="connsiteY296" fmla="*/ 4916 h 10000"/>
                  <a:gd name="connsiteX297" fmla="*/ 7292 w 10000"/>
                  <a:gd name="connsiteY297" fmla="*/ 4968 h 10000"/>
                  <a:gd name="connsiteX298" fmla="*/ 7203 w 10000"/>
                  <a:gd name="connsiteY298" fmla="*/ 4981 h 10000"/>
                  <a:gd name="connsiteX299" fmla="*/ 7122 w 10000"/>
                  <a:gd name="connsiteY299" fmla="*/ 5035 h 10000"/>
                  <a:gd name="connsiteX300" fmla="*/ 7084 w 10000"/>
                  <a:gd name="connsiteY300" fmla="*/ 5125 h 10000"/>
                  <a:gd name="connsiteX301" fmla="*/ 7119 w 10000"/>
                  <a:gd name="connsiteY301" fmla="*/ 5190 h 10000"/>
                  <a:gd name="connsiteX302" fmla="*/ 7188 w 10000"/>
                  <a:gd name="connsiteY302" fmla="*/ 5223 h 10000"/>
                  <a:gd name="connsiteX303" fmla="*/ 7072 w 10000"/>
                  <a:gd name="connsiteY303" fmla="*/ 5369 h 10000"/>
                  <a:gd name="connsiteX304" fmla="*/ 7026 w 10000"/>
                  <a:gd name="connsiteY304" fmla="*/ 5455 h 10000"/>
                  <a:gd name="connsiteX305" fmla="*/ 6968 w 10000"/>
                  <a:gd name="connsiteY305" fmla="*/ 5418 h 10000"/>
                  <a:gd name="connsiteX306" fmla="*/ 6899 w 10000"/>
                  <a:gd name="connsiteY306" fmla="*/ 5425 h 10000"/>
                  <a:gd name="connsiteX307" fmla="*/ 6926 w 10000"/>
                  <a:gd name="connsiteY307" fmla="*/ 5508 h 10000"/>
                  <a:gd name="connsiteX308" fmla="*/ 6834 w 10000"/>
                  <a:gd name="connsiteY308" fmla="*/ 5573 h 10000"/>
                  <a:gd name="connsiteX309" fmla="*/ 6784 w 10000"/>
                  <a:gd name="connsiteY309" fmla="*/ 5622 h 10000"/>
                  <a:gd name="connsiteX310" fmla="*/ 6683 w 10000"/>
                  <a:gd name="connsiteY310" fmla="*/ 5622 h 10000"/>
                  <a:gd name="connsiteX311" fmla="*/ 6672 w 10000"/>
                  <a:gd name="connsiteY311" fmla="*/ 5675 h 10000"/>
                  <a:gd name="connsiteX312" fmla="*/ 6645 w 10000"/>
                  <a:gd name="connsiteY312" fmla="*/ 5724 h 10000"/>
                  <a:gd name="connsiteX313" fmla="*/ 6656 w 10000"/>
                  <a:gd name="connsiteY313" fmla="*/ 5759 h 10000"/>
                  <a:gd name="connsiteX314" fmla="*/ 6610 w 10000"/>
                  <a:gd name="connsiteY314" fmla="*/ 5822 h 10000"/>
                  <a:gd name="connsiteX315" fmla="*/ 6533 w 10000"/>
                  <a:gd name="connsiteY315" fmla="*/ 5873 h 10000"/>
                  <a:gd name="connsiteX316" fmla="*/ 6460 w 10000"/>
                  <a:gd name="connsiteY316" fmla="*/ 5901 h 10000"/>
                  <a:gd name="connsiteX317" fmla="*/ 6333 w 10000"/>
                  <a:gd name="connsiteY317" fmla="*/ 6012 h 10000"/>
                  <a:gd name="connsiteX318" fmla="*/ 6240 w 10000"/>
                  <a:gd name="connsiteY318" fmla="*/ 6172 h 10000"/>
                  <a:gd name="connsiteX319" fmla="*/ 6152 w 10000"/>
                  <a:gd name="connsiteY319" fmla="*/ 6214 h 10000"/>
                  <a:gd name="connsiteX320" fmla="*/ 6102 w 10000"/>
                  <a:gd name="connsiteY320" fmla="*/ 6274 h 10000"/>
                  <a:gd name="connsiteX321" fmla="*/ 6067 w 10000"/>
                  <a:gd name="connsiteY321" fmla="*/ 6325 h 10000"/>
                  <a:gd name="connsiteX322" fmla="*/ 5963 w 10000"/>
                  <a:gd name="connsiteY322" fmla="*/ 6374 h 10000"/>
                  <a:gd name="connsiteX323" fmla="*/ 5886 w 10000"/>
                  <a:gd name="connsiteY323" fmla="*/ 6388 h 10000"/>
                  <a:gd name="connsiteX324" fmla="*/ 5794 w 10000"/>
                  <a:gd name="connsiteY324" fmla="*/ 6444 h 10000"/>
                  <a:gd name="connsiteX325" fmla="*/ 5559 w 10000"/>
                  <a:gd name="connsiteY325" fmla="*/ 6442 h 10000"/>
                  <a:gd name="connsiteX326" fmla="*/ 5424 w 10000"/>
                  <a:gd name="connsiteY326" fmla="*/ 6458 h 10000"/>
                  <a:gd name="connsiteX327" fmla="*/ 5339 w 10000"/>
                  <a:gd name="connsiteY327" fmla="*/ 6430 h 10000"/>
                  <a:gd name="connsiteX328" fmla="*/ 5258 w 10000"/>
                  <a:gd name="connsiteY328" fmla="*/ 6386 h 10000"/>
                  <a:gd name="connsiteX329" fmla="*/ 5119 w 10000"/>
                  <a:gd name="connsiteY329" fmla="*/ 6372 h 10000"/>
                  <a:gd name="connsiteX330" fmla="*/ 5008 w 10000"/>
                  <a:gd name="connsiteY330" fmla="*/ 6302 h 10000"/>
                  <a:gd name="connsiteX331" fmla="*/ 4938 w 10000"/>
                  <a:gd name="connsiteY331" fmla="*/ 6365 h 10000"/>
                  <a:gd name="connsiteX332" fmla="*/ 5143 w 10000"/>
                  <a:gd name="connsiteY332" fmla="*/ 6479 h 10000"/>
                  <a:gd name="connsiteX333" fmla="*/ 5200 w 10000"/>
                  <a:gd name="connsiteY333" fmla="*/ 6546 h 10000"/>
                  <a:gd name="connsiteX334" fmla="*/ 5181 w 10000"/>
                  <a:gd name="connsiteY334" fmla="*/ 6632 h 10000"/>
                  <a:gd name="connsiteX335" fmla="*/ 5320 w 10000"/>
                  <a:gd name="connsiteY335" fmla="*/ 6674 h 10000"/>
                  <a:gd name="connsiteX336" fmla="*/ 5374 w 10000"/>
                  <a:gd name="connsiteY336" fmla="*/ 6722 h 10000"/>
                  <a:gd name="connsiteX337" fmla="*/ 5327 w 10000"/>
                  <a:gd name="connsiteY337" fmla="*/ 6827 h 10000"/>
                  <a:gd name="connsiteX338" fmla="*/ 5177 w 10000"/>
                  <a:gd name="connsiteY338" fmla="*/ 6869 h 10000"/>
                  <a:gd name="connsiteX339" fmla="*/ 5119 w 10000"/>
                  <a:gd name="connsiteY339" fmla="*/ 6966 h 10000"/>
                  <a:gd name="connsiteX340" fmla="*/ 5019 w 10000"/>
                  <a:gd name="connsiteY340" fmla="*/ 7029 h 10000"/>
                  <a:gd name="connsiteX341" fmla="*/ 4946 w 10000"/>
                  <a:gd name="connsiteY341" fmla="*/ 7054 h 10000"/>
                  <a:gd name="connsiteX342" fmla="*/ 4881 w 10000"/>
                  <a:gd name="connsiteY342" fmla="*/ 7103 h 10000"/>
                  <a:gd name="connsiteX343" fmla="*/ 4719 w 10000"/>
                  <a:gd name="connsiteY343" fmla="*/ 7133 h 10000"/>
                  <a:gd name="connsiteX344" fmla="*/ 4634 w 10000"/>
                  <a:gd name="connsiteY344" fmla="*/ 7173 h 10000"/>
                  <a:gd name="connsiteX345" fmla="*/ 4592 w 10000"/>
                  <a:gd name="connsiteY345" fmla="*/ 7221 h 10000"/>
                  <a:gd name="connsiteX346" fmla="*/ 4518 w 10000"/>
                  <a:gd name="connsiteY346" fmla="*/ 7252 h 10000"/>
                  <a:gd name="connsiteX347" fmla="*/ 4407 w 10000"/>
                  <a:gd name="connsiteY347" fmla="*/ 7266 h 10000"/>
                  <a:gd name="connsiteX348" fmla="*/ 4310 w 10000"/>
                  <a:gd name="connsiteY348" fmla="*/ 7242 h 10000"/>
                  <a:gd name="connsiteX349" fmla="*/ 4253 w 10000"/>
                  <a:gd name="connsiteY349" fmla="*/ 7293 h 10000"/>
                  <a:gd name="connsiteX350" fmla="*/ 4153 w 10000"/>
                  <a:gd name="connsiteY350" fmla="*/ 7319 h 10000"/>
                  <a:gd name="connsiteX351" fmla="*/ 4091 w 10000"/>
                  <a:gd name="connsiteY351" fmla="*/ 7340 h 10000"/>
                  <a:gd name="connsiteX352" fmla="*/ 4114 w 10000"/>
                  <a:gd name="connsiteY352" fmla="*/ 7409 h 10000"/>
                  <a:gd name="connsiteX353" fmla="*/ 4068 w 10000"/>
                  <a:gd name="connsiteY353" fmla="*/ 7481 h 10000"/>
                  <a:gd name="connsiteX354" fmla="*/ 3921 w 10000"/>
                  <a:gd name="connsiteY354" fmla="*/ 7516 h 10000"/>
                  <a:gd name="connsiteX355" fmla="*/ 3737 w 10000"/>
                  <a:gd name="connsiteY355" fmla="*/ 7479 h 10000"/>
                  <a:gd name="connsiteX356" fmla="*/ 3644 w 10000"/>
                  <a:gd name="connsiteY356" fmla="*/ 7423 h 10000"/>
                  <a:gd name="connsiteX357" fmla="*/ 3505 w 10000"/>
                  <a:gd name="connsiteY357" fmla="*/ 7458 h 10000"/>
                  <a:gd name="connsiteX358" fmla="*/ 3529 w 10000"/>
                  <a:gd name="connsiteY358" fmla="*/ 7556 h 10000"/>
                  <a:gd name="connsiteX359" fmla="*/ 3571 w 10000"/>
                  <a:gd name="connsiteY359" fmla="*/ 7635 h 10000"/>
                  <a:gd name="connsiteX360" fmla="*/ 3548 w 10000"/>
                  <a:gd name="connsiteY360" fmla="*/ 7716 h 10000"/>
                  <a:gd name="connsiteX361" fmla="*/ 3609 w 10000"/>
                  <a:gd name="connsiteY361" fmla="*/ 7848 h 10000"/>
                  <a:gd name="connsiteX362" fmla="*/ 3471 w 10000"/>
                  <a:gd name="connsiteY362" fmla="*/ 7920 h 10000"/>
                  <a:gd name="connsiteX363" fmla="*/ 3444 w 10000"/>
                  <a:gd name="connsiteY363" fmla="*/ 8018 h 10000"/>
                  <a:gd name="connsiteX364" fmla="*/ 3448 w 10000"/>
                  <a:gd name="connsiteY364" fmla="*/ 8106 h 10000"/>
                  <a:gd name="connsiteX365" fmla="*/ 3340 w 10000"/>
                  <a:gd name="connsiteY365" fmla="*/ 8203 h 10000"/>
                  <a:gd name="connsiteX366" fmla="*/ 3132 w 10000"/>
                  <a:gd name="connsiteY366" fmla="*/ 8217 h 10000"/>
                  <a:gd name="connsiteX367" fmla="*/ 2962 w 10000"/>
                  <a:gd name="connsiteY367" fmla="*/ 8364 h 10000"/>
                  <a:gd name="connsiteX368" fmla="*/ 2928 w 10000"/>
                  <a:gd name="connsiteY368" fmla="*/ 8461 h 10000"/>
                  <a:gd name="connsiteX369" fmla="*/ 3039 w 10000"/>
                  <a:gd name="connsiteY369" fmla="*/ 8526 h 10000"/>
                  <a:gd name="connsiteX370" fmla="*/ 3340 w 10000"/>
                  <a:gd name="connsiteY370" fmla="*/ 8621 h 10000"/>
                  <a:gd name="connsiteX371" fmla="*/ 3328 w 10000"/>
                  <a:gd name="connsiteY371" fmla="*/ 8707 h 10000"/>
                  <a:gd name="connsiteX372" fmla="*/ 3274 w 10000"/>
                  <a:gd name="connsiteY372" fmla="*/ 8795 h 10000"/>
                  <a:gd name="connsiteX373" fmla="*/ 3213 w 10000"/>
                  <a:gd name="connsiteY373" fmla="*/ 8893 h 10000"/>
                  <a:gd name="connsiteX374" fmla="*/ 3120 w 10000"/>
                  <a:gd name="connsiteY374" fmla="*/ 8881 h 10000"/>
                  <a:gd name="connsiteX375" fmla="*/ 3043 w 10000"/>
                  <a:gd name="connsiteY375" fmla="*/ 8914 h 10000"/>
                  <a:gd name="connsiteX376" fmla="*/ 2947 w 10000"/>
                  <a:gd name="connsiteY376" fmla="*/ 8965 h 10000"/>
                  <a:gd name="connsiteX377" fmla="*/ 2939 w 10000"/>
                  <a:gd name="connsiteY377" fmla="*/ 9046 h 10000"/>
                  <a:gd name="connsiteX378" fmla="*/ 2835 w 10000"/>
                  <a:gd name="connsiteY378" fmla="*/ 9174 h 10000"/>
                  <a:gd name="connsiteX379" fmla="*/ 2635 w 10000"/>
                  <a:gd name="connsiteY379" fmla="*/ 9255 h 10000"/>
                  <a:gd name="connsiteX380" fmla="*/ 2558 w 10000"/>
                  <a:gd name="connsiteY380" fmla="*/ 9338 h 10000"/>
                  <a:gd name="connsiteX381" fmla="*/ 2558 w 10000"/>
                  <a:gd name="connsiteY381" fmla="*/ 9424 h 10000"/>
                  <a:gd name="connsiteX382" fmla="*/ 2658 w 10000"/>
                  <a:gd name="connsiteY382" fmla="*/ 9533 h 10000"/>
                  <a:gd name="connsiteX383" fmla="*/ 2739 w 10000"/>
                  <a:gd name="connsiteY383" fmla="*/ 9612 h 10000"/>
                  <a:gd name="connsiteX384" fmla="*/ 2731 w 10000"/>
                  <a:gd name="connsiteY384" fmla="*/ 9654 h 10000"/>
                  <a:gd name="connsiteX385" fmla="*/ 2650 w 10000"/>
                  <a:gd name="connsiteY385" fmla="*/ 9661 h 10000"/>
                  <a:gd name="connsiteX0" fmla="*/ 2650 w 9973"/>
                  <a:gd name="connsiteY0" fmla="*/ 9661 h 10000"/>
                  <a:gd name="connsiteX1" fmla="*/ 2535 w 9973"/>
                  <a:gd name="connsiteY1" fmla="*/ 9633 h 10000"/>
                  <a:gd name="connsiteX2" fmla="*/ 2473 w 9973"/>
                  <a:gd name="connsiteY2" fmla="*/ 9738 h 10000"/>
                  <a:gd name="connsiteX3" fmla="*/ 2311 w 9973"/>
                  <a:gd name="connsiteY3" fmla="*/ 9738 h 10000"/>
                  <a:gd name="connsiteX4" fmla="*/ 2115 w 9973"/>
                  <a:gd name="connsiteY4" fmla="*/ 9745 h 10000"/>
                  <a:gd name="connsiteX5" fmla="*/ 2045 w 9973"/>
                  <a:gd name="connsiteY5" fmla="*/ 9826 h 10000"/>
                  <a:gd name="connsiteX6" fmla="*/ 2184 w 9973"/>
                  <a:gd name="connsiteY6" fmla="*/ 9840 h 10000"/>
                  <a:gd name="connsiteX7" fmla="*/ 2084 w 9973"/>
                  <a:gd name="connsiteY7" fmla="*/ 10000 h 10000"/>
                  <a:gd name="connsiteX8" fmla="*/ 1656 w 9973"/>
                  <a:gd name="connsiteY8" fmla="*/ 9979 h 10000"/>
                  <a:gd name="connsiteX9" fmla="*/ 1587 w 9973"/>
                  <a:gd name="connsiteY9" fmla="*/ 9805 h 10000"/>
                  <a:gd name="connsiteX10" fmla="*/ 1633 w 9973"/>
                  <a:gd name="connsiteY10" fmla="*/ 9721 h 10000"/>
                  <a:gd name="connsiteX11" fmla="*/ 1572 w 9973"/>
                  <a:gd name="connsiteY11" fmla="*/ 9675 h 10000"/>
                  <a:gd name="connsiteX12" fmla="*/ 1583 w 9973"/>
                  <a:gd name="connsiteY12" fmla="*/ 9554 h 10000"/>
                  <a:gd name="connsiteX13" fmla="*/ 1506 w 9973"/>
                  <a:gd name="connsiteY13" fmla="*/ 9487 h 10000"/>
                  <a:gd name="connsiteX14" fmla="*/ 1298 w 9973"/>
                  <a:gd name="connsiteY14" fmla="*/ 9492 h 10000"/>
                  <a:gd name="connsiteX15" fmla="*/ 1391 w 9973"/>
                  <a:gd name="connsiteY15" fmla="*/ 9334 h 10000"/>
                  <a:gd name="connsiteX16" fmla="*/ 1379 w 9973"/>
                  <a:gd name="connsiteY16" fmla="*/ 9262 h 10000"/>
                  <a:gd name="connsiteX17" fmla="*/ 1329 w 9973"/>
                  <a:gd name="connsiteY17" fmla="*/ 9146 h 10000"/>
                  <a:gd name="connsiteX18" fmla="*/ 1260 w 9973"/>
                  <a:gd name="connsiteY18" fmla="*/ 9032 h 10000"/>
                  <a:gd name="connsiteX19" fmla="*/ 1213 w 9973"/>
                  <a:gd name="connsiteY19" fmla="*/ 8907 h 10000"/>
                  <a:gd name="connsiteX20" fmla="*/ 1306 w 9973"/>
                  <a:gd name="connsiteY20" fmla="*/ 8823 h 10000"/>
                  <a:gd name="connsiteX21" fmla="*/ 1402 w 9973"/>
                  <a:gd name="connsiteY21" fmla="*/ 8944 h 10000"/>
                  <a:gd name="connsiteX22" fmla="*/ 1502 w 9973"/>
                  <a:gd name="connsiteY22" fmla="*/ 8837 h 10000"/>
                  <a:gd name="connsiteX23" fmla="*/ 1379 w 9973"/>
                  <a:gd name="connsiteY23" fmla="*/ 8677 h 10000"/>
                  <a:gd name="connsiteX24" fmla="*/ 1495 w 9973"/>
                  <a:gd name="connsiteY24" fmla="*/ 8561 h 10000"/>
                  <a:gd name="connsiteX25" fmla="*/ 1379 w 9973"/>
                  <a:gd name="connsiteY25" fmla="*/ 8526 h 10000"/>
                  <a:gd name="connsiteX26" fmla="*/ 1248 w 9973"/>
                  <a:gd name="connsiteY26" fmla="*/ 8568 h 10000"/>
                  <a:gd name="connsiteX27" fmla="*/ 1190 w 9973"/>
                  <a:gd name="connsiteY27" fmla="*/ 8477 h 10000"/>
                  <a:gd name="connsiteX28" fmla="*/ 1445 w 9973"/>
                  <a:gd name="connsiteY28" fmla="*/ 8287 h 10000"/>
                  <a:gd name="connsiteX29" fmla="*/ 1552 w 9973"/>
                  <a:gd name="connsiteY29" fmla="*/ 8387 h 10000"/>
                  <a:gd name="connsiteX30" fmla="*/ 1653 w 9973"/>
                  <a:gd name="connsiteY30" fmla="*/ 8317 h 10000"/>
                  <a:gd name="connsiteX31" fmla="*/ 1471 w 9973"/>
                  <a:gd name="connsiteY31" fmla="*/ 8143 h 10000"/>
                  <a:gd name="connsiteX32" fmla="*/ 1537 w 9973"/>
                  <a:gd name="connsiteY32" fmla="*/ 8085 h 10000"/>
                  <a:gd name="connsiteX33" fmla="*/ 1656 w 9973"/>
                  <a:gd name="connsiteY33" fmla="*/ 8162 h 10000"/>
                  <a:gd name="connsiteX34" fmla="*/ 1733 w 9973"/>
                  <a:gd name="connsiteY34" fmla="*/ 8134 h 10000"/>
                  <a:gd name="connsiteX35" fmla="*/ 1710 w 9973"/>
                  <a:gd name="connsiteY35" fmla="*/ 8018 h 10000"/>
                  <a:gd name="connsiteX36" fmla="*/ 1795 w 9973"/>
                  <a:gd name="connsiteY36" fmla="*/ 7841 h 10000"/>
                  <a:gd name="connsiteX37" fmla="*/ 1807 w 9973"/>
                  <a:gd name="connsiteY37" fmla="*/ 7579 h 10000"/>
                  <a:gd name="connsiteX38" fmla="*/ 1676 w 9973"/>
                  <a:gd name="connsiteY38" fmla="*/ 7593 h 10000"/>
                  <a:gd name="connsiteX39" fmla="*/ 1622 w 9973"/>
                  <a:gd name="connsiteY39" fmla="*/ 7725 h 10000"/>
                  <a:gd name="connsiteX40" fmla="*/ 1629 w 9973"/>
                  <a:gd name="connsiteY40" fmla="*/ 7851 h 10000"/>
                  <a:gd name="connsiteX41" fmla="*/ 1445 w 9973"/>
                  <a:gd name="connsiteY41" fmla="*/ 7883 h 10000"/>
                  <a:gd name="connsiteX42" fmla="*/ 1448 w 9973"/>
                  <a:gd name="connsiteY42" fmla="*/ 7688 h 10000"/>
                  <a:gd name="connsiteX43" fmla="*/ 1549 w 9973"/>
                  <a:gd name="connsiteY43" fmla="*/ 7528 h 10000"/>
                  <a:gd name="connsiteX44" fmla="*/ 1525 w 9973"/>
                  <a:gd name="connsiteY44" fmla="*/ 7440 h 10000"/>
                  <a:gd name="connsiteX45" fmla="*/ 1549 w 9973"/>
                  <a:gd name="connsiteY45" fmla="*/ 7300 h 10000"/>
                  <a:gd name="connsiteX46" fmla="*/ 1703 w 9973"/>
                  <a:gd name="connsiteY46" fmla="*/ 7194 h 10000"/>
                  <a:gd name="connsiteX47" fmla="*/ 1633 w 9973"/>
                  <a:gd name="connsiteY47" fmla="*/ 7022 h 10000"/>
                  <a:gd name="connsiteX48" fmla="*/ 1606 w 9973"/>
                  <a:gd name="connsiteY48" fmla="*/ 6852 h 10000"/>
                  <a:gd name="connsiteX49" fmla="*/ 1722 w 9973"/>
                  <a:gd name="connsiteY49" fmla="*/ 6790 h 10000"/>
                  <a:gd name="connsiteX50" fmla="*/ 1803 w 9973"/>
                  <a:gd name="connsiteY50" fmla="*/ 6525 h 10000"/>
                  <a:gd name="connsiteX51" fmla="*/ 2026 w 9973"/>
                  <a:gd name="connsiteY51" fmla="*/ 6253 h 10000"/>
                  <a:gd name="connsiteX52" fmla="*/ 2080 w 9973"/>
                  <a:gd name="connsiteY52" fmla="*/ 6061 h 10000"/>
                  <a:gd name="connsiteX53" fmla="*/ 1999 w 9973"/>
                  <a:gd name="connsiteY53" fmla="*/ 5747 h 10000"/>
                  <a:gd name="connsiteX54" fmla="*/ 2115 w 9973"/>
                  <a:gd name="connsiteY54" fmla="*/ 5662 h 10000"/>
                  <a:gd name="connsiteX55" fmla="*/ 2084 w 9973"/>
                  <a:gd name="connsiteY55" fmla="*/ 5467 h 10000"/>
                  <a:gd name="connsiteX56" fmla="*/ 2211 w 9973"/>
                  <a:gd name="connsiteY56" fmla="*/ 5306 h 10000"/>
                  <a:gd name="connsiteX57" fmla="*/ 2277 w 9973"/>
                  <a:gd name="connsiteY57" fmla="*/ 5079 h 10000"/>
                  <a:gd name="connsiteX58" fmla="*/ 2257 w 9973"/>
                  <a:gd name="connsiteY58" fmla="*/ 4680 h 10000"/>
                  <a:gd name="connsiteX59" fmla="*/ 2361 w 9973"/>
                  <a:gd name="connsiteY59" fmla="*/ 4610 h 10000"/>
                  <a:gd name="connsiteX60" fmla="*/ 2369 w 9973"/>
                  <a:gd name="connsiteY60" fmla="*/ 4396 h 10000"/>
                  <a:gd name="connsiteX61" fmla="*/ 2392 w 9973"/>
                  <a:gd name="connsiteY61" fmla="*/ 4262 h 10000"/>
                  <a:gd name="connsiteX62" fmla="*/ 2381 w 9973"/>
                  <a:gd name="connsiteY62" fmla="*/ 4111 h 10000"/>
                  <a:gd name="connsiteX63" fmla="*/ 2207 w 9973"/>
                  <a:gd name="connsiteY63" fmla="*/ 3955 h 10000"/>
                  <a:gd name="connsiteX64" fmla="*/ 2161 w 9973"/>
                  <a:gd name="connsiteY64" fmla="*/ 3874 h 10000"/>
                  <a:gd name="connsiteX65" fmla="*/ 1976 w 9973"/>
                  <a:gd name="connsiteY65" fmla="*/ 3809 h 10000"/>
                  <a:gd name="connsiteX66" fmla="*/ 1830 w 9973"/>
                  <a:gd name="connsiteY66" fmla="*/ 3742 h 10000"/>
                  <a:gd name="connsiteX67" fmla="*/ 1656 w 9973"/>
                  <a:gd name="connsiteY67" fmla="*/ 3707 h 10000"/>
                  <a:gd name="connsiteX68" fmla="*/ 1518 w 9973"/>
                  <a:gd name="connsiteY68" fmla="*/ 3672 h 10000"/>
                  <a:gd name="connsiteX69" fmla="*/ 1344 w 9973"/>
                  <a:gd name="connsiteY69" fmla="*/ 3635 h 10000"/>
                  <a:gd name="connsiteX70" fmla="*/ 1159 w 9973"/>
                  <a:gd name="connsiteY70" fmla="*/ 3498 h 10000"/>
                  <a:gd name="connsiteX71" fmla="*/ 1005 w 9973"/>
                  <a:gd name="connsiteY71" fmla="*/ 3398 h 10000"/>
                  <a:gd name="connsiteX72" fmla="*/ 1009 w 9973"/>
                  <a:gd name="connsiteY72" fmla="*/ 3301 h 10000"/>
                  <a:gd name="connsiteX73" fmla="*/ 1040 w 9973"/>
                  <a:gd name="connsiteY73" fmla="*/ 3213 h 10000"/>
                  <a:gd name="connsiteX74" fmla="*/ 998 w 9973"/>
                  <a:gd name="connsiteY74" fmla="*/ 3108 h 10000"/>
                  <a:gd name="connsiteX75" fmla="*/ 855 w 9973"/>
                  <a:gd name="connsiteY75" fmla="*/ 2960 h 10000"/>
                  <a:gd name="connsiteX76" fmla="*/ 767 w 9973"/>
                  <a:gd name="connsiteY76" fmla="*/ 2871 h 10000"/>
                  <a:gd name="connsiteX77" fmla="*/ 705 w 9973"/>
                  <a:gd name="connsiteY77" fmla="*/ 2746 h 10000"/>
                  <a:gd name="connsiteX78" fmla="*/ 601 w 9973"/>
                  <a:gd name="connsiteY78" fmla="*/ 2709 h 10000"/>
                  <a:gd name="connsiteX79" fmla="*/ 582 w 9973"/>
                  <a:gd name="connsiteY79" fmla="*/ 2618 h 10000"/>
                  <a:gd name="connsiteX80" fmla="*/ 408 w 9973"/>
                  <a:gd name="connsiteY80" fmla="*/ 2474 h 10000"/>
                  <a:gd name="connsiteX81" fmla="*/ 327 w 9973"/>
                  <a:gd name="connsiteY81" fmla="*/ 2398 h 10000"/>
                  <a:gd name="connsiteX82" fmla="*/ 196 w 9973"/>
                  <a:gd name="connsiteY82" fmla="*/ 2340 h 10000"/>
                  <a:gd name="connsiteX83" fmla="*/ 81 w 9973"/>
                  <a:gd name="connsiteY83" fmla="*/ 2321 h 10000"/>
                  <a:gd name="connsiteX84" fmla="*/ 27 w 9973"/>
                  <a:gd name="connsiteY84" fmla="*/ 2279 h 10000"/>
                  <a:gd name="connsiteX85" fmla="*/ 104 w 9973"/>
                  <a:gd name="connsiteY85" fmla="*/ 2252 h 10000"/>
                  <a:gd name="connsiteX86" fmla="*/ 35 w 9973"/>
                  <a:gd name="connsiteY86" fmla="*/ 2194 h 10000"/>
                  <a:gd name="connsiteX87" fmla="*/ 23 w 9973"/>
                  <a:gd name="connsiteY87" fmla="*/ 2140 h 10000"/>
                  <a:gd name="connsiteX88" fmla="*/ 0 w 9973"/>
                  <a:gd name="connsiteY88" fmla="*/ 2091 h 10000"/>
                  <a:gd name="connsiteX89" fmla="*/ 81 w 9973"/>
                  <a:gd name="connsiteY89" fmla="*/ 1994 h 10000"/>
                  <a:gd name="connsiteX90" fmla="*/ 162 w 9973"/>
                  <a:gd name="connsiteY90" fmla="*/ 1994 h 10000"/>
                  <a:gd name="connsiteX91" fmla="*/ 247 w 9973"/>
                  <a:gd name="connsiteY91" fmla="*/ 1964 h 10000"/>
                  <a:gd name="connsiteX92" fmla="*/ 335 w 9973"/>
                  <a:gd name="connsiteY92" fmla="*/ 1894 h 10000"/>
                  <a:gd name="connsiteX93" fmla="*/ 324 w 9973"/>
                  <a:gd name="connsiteY93" fmla="*/ 1834 h 10000"/>
                  <a:gd name="connsiteX94" fmla="*/ 223 w 9973"/>
                  <a:gd name="connsiteY94" fmla="*/ 1859 h 10000"/>
                  <a:gd name="connsiteX95" fmla="*/ 131 w 9973"/>
                  <a:gd name="connsiteY95" fmla="*/ 1845 h 10000"/>
                  <a:gd name="connsiteX96" fmla="*/ 73 w 9973"/>
                  <a:gd name="connsiteY96" fmla="*/ 1811 h 10000"/>
                  <a:gd name="connsiteX97" fmla="*/ 131 w 9973"/>
                  <a:gd name="connsiteY97" fmla="*/ 1743 h 10000"/>
                  <a:gd name="connsiteX98" fmla="*/ 116 w 9973"/>
                  <a:gd name="connsiteY98" fmla="*/ 1708 h 10000"/>
                  <a:gd name="connsiteX99" fmla="*/ 85 w 9973"/>
                  <a:gd name="connsiteY99" fmla="*/ 1671 h 10000"/>
                  <a:gd name="connsiteX100" fmla="*/ 166 w 9973"/>
                  <a:gd name="connsiteY100" fmla="*/ 1623 h 10000"/>
                  <a:gd name="connsiteX101" fmla="*/ 166 w 9973"/>
                  <a:gd name="connsiteY101" fmla="*/ 1569 h 10000"/>
                  <a:gd name="connsiteX102" fmla="*/ 235 w 9973"/>
                  <a:gd name="connsiteY102" fmla="*/ 1539 h 10000"/>
                  <a:gd name="connsiteX103" fmla="*/ 243 w 9973"/>
                  <a:gd name="connsiteY103" fmla="*/ 1490 h 10000"/>
                  <a:gd name="connsiteX104" fmla="*/ 243 w 9973"/>
                  <a:gd name="connsiteY104" fmla="*/ 1442 h 10000"/>
                  <a:gd name="connsiteX105" fmla="*/ 312 w 9973"/>
                  <a:gd name="connsiteY105" fmla="*/ 1416 h 10000"/>
                  <a:gd name="connsiteX106" fmla="*/ 443 w 9973"/>
                  <a:gd name="connsiteY106" fmla="*/ 1402 h 10000"/>
                  <a:gd name="connsiteX107" fmla="*/ 508 w 9973"/>
                  <a:gd name="connsiteY107" fmla="*/ 1386 h 10000"/>
                  <a:gd name="connsiteX108" fmla="*/ 485 w 9973"/>
                  <a:gd name="connsiteY108" fmla="*/ 1339 h 10000"/>
                  <a:gd name="connsiteX109" fmla="*/ 582 w 9973"/>
                  <a:gd name="connsiteY109" fmla="*/ 1323 h 10000"/>
                  <a:gd name="connsiteX110" fmla="*/ 543 w 9973"/>
                  <a:gd name="connsiteY110" fmla="*/ 1277 h 10000"/>
                  <a:gd name="connsiteX111" fmla="*/ 593 w 9973"/>
                  <a:gd name="connsiteY111" fmla="*/ 1247 h 10000"/>
                  <a:gd name="connsiteX112" fmla="*/ 682 w 9973"/>
                  <a:gd name="connsiteY112" fmla="*/ 1226 h 10000"/>
                  <a:gd name="connsiteX113" fmla="*/ 751 w 9973"/>
                  <a:gd name="connsiteY113" fmla="*/ 1207 h 10000"/>
                  <a:gd name="connsiteX114" fmla="*/ 824 w 9973"/>
                  <a:gd name="connsiteY114" fmla="*/ 1144 h 10000"/>
                  <a:gd name="connsiteX115" fmla="*/ 859 w 9973"/>
                  <a:gd name="connsiteY115" fmla="*/ 1114 h 10000"/>
                  <a:gd name="connsiteX116" fmla="*/ 855 w 9973"/>
                  <a:gd name="connsiteY116" fmla="*/ 1075 h 10000"/>
                  <a:gd name="connsiteX117" fmla="*/ 924 w 9973"/>
                  <a:gd name="connsiteY117" fmla="*/ 1054 h 10000"/>
                  <a:gd name="connsiteX118" fmla="*/ 824 w 9973"/>
                  <a:gd name="connsiteY118" fmla="*/ 1033 h 10000"/>
                  <a:gd name="connsiteX119" fmla="*/ 847 w 9973"/>
                  <a:gd name="connsiteY119" fmla="*/ 991 h 10000"/>
                  <a:gd name="connsiteX120" fmla="*/ 867 w 9973"/>
                  <a:gd name="connsiteY120" fmla="*/ 940 h 10000"/>
                  <a:gd name="connsiteX121" fmla="*/ 832 w 9973"/>
                  <a:gd name="connsiteY121" fmla="*/ 884 h 10000"/>
                  <a:gd name="connsiteX122" fmla="*/ 871 w 9973"/>
                  <a:gd name="connsiteY122" fmla="*/ 843 h 10000"/>
                  <a:gd name="connsiteX123" fmla="*/ 832 w 9973"/>
                  <a:gd name="connsiteY123" fmla="*/ 794 h 10000"/>
                  <a:gd name="connsiteX124" fmla="*/ 867 w 9973"/>
                  <a:gd name="connsiteY124" fmla="*/ 720 h 10000"/>
                  <a:gd name="connsiteX125" fmla="*/ 767 w 9973"/>
                  <a:gd name="connsiteY125" fmla="*/ 696 h 10000"/>
                  <a:gd name="connsiteX126" fmla="*/ 763 w 9973"/>
                  <a:gd name="connsiteY126" fmla="*/ 601 h 10000"/>
                  <a:gd name="connsiteX127" fmla="*/ 813 w 9973"/>
                  <a:gd name="connsiteY127" fmla="*/ 585 h 10000"/>
                  <a:gd name="connsiteX128" fmla="*/ 847 w 9973"/>
                  <a:gd name="connsiteY128" fmla="*/ 550 h 10000"/>
                  <a:gd name="connsiteX129" fmla="*/ 871 w 9973"/>
                  <a:gd name="connsiteY129" fmla="*/ 504 h 10000"/>
                  <a:gd name="connsiteX130" fmla="*/ 982 w 9973"/>
                  <a:gd name="connsiteY130" fmla="*/ 545 h 10000"/>
                  <a:gd name="connsiteX131" fmla="*/ 1044 w 9973"/>
                  <a:gd name="connsiteY131" fmla="*/ 518 h 10000"/>
                  <a:gd name="connsiteX132" fmla="*/ 1009 w 9973"/>
                  <a:gd name="connsiteY132" fmla="*/ 469 h 10000"/>
                  <a:gd name="connsiteX133" fmla="*/ 1113 w 9973"/>
                  <a:gd name="connsiteY133" fmla="*/ 441 h 10000"/>
                  <a:gd name="connsiteX134" fmla="*/ 1171 w 9973"/>
                  <a:gd name="connsiteY134" fmla="*/ 399 h 10000"/>
                  <a:gd name="connsiteX135" fmla="*/ 1252 w 9973"/>
                  <a:gd name="connsiteY135" fmla="*/ 362 h 10000"/>
                  <a:gd name="connsiteX136" fmla="*/ 1260 w 9973"/>
                  <a:gd name="connsiteY136" fmla="*/ 281 h 10000"/>
                  <a:gd name="connsiteX137" fmla="*/ 1398 w 9973"/>
                  <a:gd name="connsiteY137" fmla="*/ 181 h 10000"/>
                  <a:gd name="connsiteX138" fmla="*/ 1541 w 9973"/>
                  <a:gd name="connsiteY138" fmla="*/ 183 h 10000"/>
                  <a:gd name="connsiteX139" fmla="*/ 1680 w 9973"/>
                  <a:gd name="connsiteY139" fmla="*/ 167 h 10000"/>
                  <a:gd name="connsiteX140" fmla="*/ 1772 w 9973"/>
                  <a:gd name="connsiteY140" fmla="*/ 128 h 10000"/>
                  <a:gd name="connsiteX141" fmla="*/ 1899 w 9973"/>
                  <a:gd name="connsiteY141" fmla="*/ 93 h 10000"/>
                  <a:gd name="connsiteX142" fmla="*/ 2011 w 9973"/>
                  <a:gd name="connsiteY142" fmla="*/ 70 h 10000"/>
                  <a:gd name="connsiteX143" fmla="*/ 2069 w 9973"/>
                  <a:gd name="connsiteY143" fmla="*/ 30 h 10000"/>
                  <a:gd name="connsiteX144" fmla="*/ 2161 w 9973"/>
                  <a:gd name="connsiteY144" fmla="*/ 0 h 10000"/>
                  <a:gd name="connsiteX145" fmla="*/ 2223 w 9973"/>
                  <a:gd name="connsiteY145" fmla="*/ 28 h 10000"/>
                  <a:gd name="connsiteX146" fmla="*/ 2026 w 9973"/>
                  <a:gd name="connsiteY146" fmla="*/ 125 h 10000"/>
                  <a:gd name="connsiteX147" fmla="*/ 2057 w 9973"/>
                  <a:gd name="connsiteY147" fmla="*/ 204 h 10000"/>
                  <a:gd name="connsiteX148" fmla="*/ 2103 w 9973"/>
                  <a:gd name="connsiteY148" fmla="*/ 232 h 10000"/>
                  <a:gd name="connsiteX149" fmla="*/ 1988 w 9973"/>
                  <a:gd name="connsiteY149" fmla="*/ 337 h 10000"/>
                  <a:gd name="connsiteX150" fmla="*/ 2061 w 9973"/>
                  <a:gd name="connsiteY150" fmla="*/ 418 h 10000"/>
                  <a:gd name="connsiteX151" fmla="*/ 2126 w 9973"/>
                  <a:gd name="connsiteY151" fmla="*/ 425 h 10000"/>
                  <a:gd name="connsiteX152" fmla="*/ 2219 w 9973"/>
                  <a:gd name="connsiteY152" fmla="*/ 418 h 10000"/>
                  <a:gd name="connsiteX153" fmla="*/ 2234 w 9973"/>
                  <a:gd name="connsiteY153" fmla="*/ 337 h 10000"/>
                  <a:gd name="connsiteX154" fmla="*/ 2142 w 9973"/>
                  <a:gd name="connsiteY154" fmla="*/ 258 h 10000"/>
                  <a:gd name="connsiteX155" fmla="*/ 2196 w 9973"/>
                  <a:gd name="connsiteY155" fmla="*/ 209 h 10000"/>
                  <a:gd name="connsiteX156" fmla="*/ 2280 w 9973"/>
                  <a:gd name="connsiteY156" fmla="*/ 174 h 10000"/>
                  <a:gd name="connsiteX157" fmla="*/ 2396 w 9973"/>
                  <a:gd name="connsiteY157" fmla="*/ 162 h 10000"/>
                  <a:gd name="connsiteX158" fmla="*/ 2558 w 9973"/>
                  <a:gd name="connsiteY158" fmla="*/ 139 h 10000"/>
                  <a:gd name="connsiteX159" fmla="*/ 2708 w 9973"/>
                  <a:gd name="connsiteY159" fmla="*/ 149 h 10000"/>
                  <a:gd name="connsiteX160" fmla="*/ 2820 w 9973"/>
                  <a:gd name="connsiteY160" fmla="*/ 195 h 10000"/>
                  <a:gd name="connsiteX161" fmla="*/ 2820 w 9973"/>
                  <a:gd name="connsiteY161" fmla="*/ 260 h 10000"/>
                  <a:gd name="connsiteX162" fmla="*/ 2962 w 9973"/>
                  <a:gd name="connsiteY162" fmla="*/ 265 h 10000"/>
                  <a:gd name="connsiteX163" fmla="*/ 3132 w 9973"/>
                  <a:gd name="connsiteY163" fmla="*/ 237 h 10000"/>
                  <a:gd name="connsiteX164" fmla="*/ 3251 w 9973"/>
                  <a:gd name="connsiteY164" fmla="*/ 244 h 10000"/>
                  <a:gd name="connsiteX165" fmla="*/ 3309 w 9973"/>
                  <a:gd name="connsiteY165" fmla="*/ 288 h 10000"/>
                  <a:gd name="connsiteX166" fmla="*/ 3413 w 9973"/>
                  <a:gd name="connsiteY166" fmla="*/ 302 h 10000"/>
                  <a:gd name="connsiteX167" fmla="*/ 3571 w 9973"/>
                  <a:gd name="connsiteY167" fmla="*/ 327 h 10000"/>
                  <a:gd name="connsiteX168" fmla="*/ 3656 w 9973"/>
                  <a:gd name="connsiteY168" fmla="*/ 306 h 10000"/>
                  <a:gd name="connsiteX169" fmla="*/ 3737 w 9973"/>
                  <a:gd name="connsiteY169" fmla="*/ 265 h 10000"/>
                  <a:gd name="connsiteX170" fmla="*/ 3864 w 9973"/>
                  <a:gd name="connsiteY170" fmla="*/ 246 h 10000"/>
                  <a:gd name="connsiteX171" fmla="*/ 3987 w 9973"/>
                  <a:gd name="connsiteY171" fmla="*/ 239 h 10000"/>
                  <a:gd name="connsiteX172" fmla="*/ 4049 w 9973"/>
                  <a:gd name="connsiteY172" fmla="*/ 292 h 10000"/>
                  <a:gd name="connsiteX173" fmla="*/ 4102 w 9973"/>
                  <a:gd name="connsiteY173" fmla="*/ 351 h 10000"/>
                  <a:gd name="connsiteX174" fmla="*/ 4206 w 9973"/>
                  <a:gd name="connsiteY174" fmla="*/ 351 h 10000"/>
                  <a:gd name="connsiteX175" fmla="*/ 4291 w 9973"/>
                  <a:gd name="connsiteY175" fmla="*/ 355 h 10000"/>
                  <a:gd name="connsiteX176" fmla="*/ 4403 w 9973"/>
                  <a:gd name="connsiteY176" fmla="*/ 383 h 10000"/>
                  <a:gd name="connsiteX177" fmla="*/ 4426 w 9973"/>
                  <a:gd name="connsiteY177" fmla="*/ 441 h 10000"/>
                  <a:gd name="connsiteX178" fmla="*/ 4418 w 9973"/>
                  <a:gd name="connsiteY178" fmla="*/ 476 h 10000"/>
                  <a:gd name="connsiteX179" fmla="*/ 4453 w 9973"/>
                  <a:gd name="connsiteY179" fmla="*/ 518 h 10000"/>
                  <a:gd name="connsiteX180" fmla="*/ 4534 w 9973"/>
                  <a:gd name="connsiteY180" fmla="*/ 504 h 10000"/>
                  <a:gd name="connsiteX181" fmla="*/ 4626 w 9973"/>
                  <a:gd name="connsiteY181" fmla="*/ 539 h 10000"/>
                  <a:gd name="connsiteX182" fmla="*/ 4696 w 9973"/>
                  <a:gd name="connsiteY182" fmla="*/ 539 h 10000"/>
                  <a:gd name="connsiteX183" fmla="*/ 4753 w 9973"/>
                  <a:gd name="connsiteY183" fmla="*/ 543 h 10000"/>
                  <a:gd name="connsiteX184" fmla="*/ 4923 w 9973"/>
                  <a:gd name="connsiteY184" fmla="*/ 634 h 10000"/>
                  <a:gd name="connsiteX185" fmla="*/ 4935 w 9973"/>
                  <a:gd name="connsiteY185" fmla="*/ 696 h 10000"/>
                  <a:gd name="connsiteX186" fmla="*/ 5100 w 9973"/>
                  <a:gd name="connsiteY186" fmla="*/ 754 h 10000"/>
                  <a:gd name="connsiteX187" fmla="*/ 5216 w 9973"/>
                  <a:gd name="connsiteY187" fmla="*/ 824 h 10000"/>
                  <a:gd name="connsiteX188" fmla="*/ 5262 w 9973"/>
                  <a:gd name="connsiteY188" fmla="*/ 810 h 10000"/>
                  <a:gd name="connsiteX189" fmla="*/ 5389 w 9973"/>
                  <a:gd name="connsiteY189" fmla="*/ 824 h 10000"/>
                  <a:gd name="connsiteX190" fmla="*/ 5458 w 9973"/>
                  <a:gd name="connsiteY190" fmla="*/ 843 h 10000"/>
                  <a:gd name="connsiteX191" fmla="*/ 5547 w 9973"/>
                  <a:gd name="connsiteY191" fmla="*/ 808 h 10000"/>
                  <a:gd name="connsiteX192" fmla="*/ 5709 w 9973"/>
                  <a:gd name="connsiteY192" fmla="*/ 803 h 10000"/>
                  <a:gd name="connsiteX193" fmla="*/ 5851 w 9973"/>
                  <a:gd name="connsiteY193" fmla="*/ 831 h 10000"/>
                  <a:gd name="connsiteX194" fmla="*/ 5894 w 9973"/>
                  <a:gd name="connsiteY194" fmla="*/ 866 h 10000"/>
                  <a:gd name="connsiteX195" fmla="*/ 5967 w 9973"/>
                  <a:gd name="connsiteY195" fmla="*/ 866 h 10000"/>
                  <a:gd name="connsiteX196" fmla="*/ 6048 w 9973"/>
                  <a:gd name="connsiteY196" fmla="*/ 891 h 10000"/>
                  <a:gd name="connsiteX197" fmla="*/ 6129 w 9973"/>
                  <a:gd name="connsiteY197" fmla="*/ 901 h 10000"/>
                  <a:gd name="connsiteX198" fmla="*/ 6210 w 9973"/>
                  <a:gd name="connsiteY198" fmla="*/ 926 h 10000"/>
                  <a:gd name="connsiteX199" fmla="*/ 6287 w 9973"/>
                  <a:gd name="connsiteY199" fmla="*/ 982 h 10000"/>
                  <a:gd name="connsiteX200" fmla="*/ 6394 w 9973"/>
                  <a:gd name="connsiteY200" fmla="*/ 1019 h 10000"/>
                  <a:gd name="connsiteX201" fmla="*/ 6448 w 9973"/>
                  <a:gd name="connsiteY201" fmla="*/ 1019 h 10000"/>
                  <a:gd name="connsiteX202" fmla="*/ 6483 w 9973"/>
                  <a:gd name="connsiteY202" fmla="*/ 1086 h 10000"/>
                  <a:gd name="connsiteX203" fmla="*/ 6487 w 9973"/>
                  <a:gd name="connsiteY203" fmla="*/ 1170 h 10000"/>
                  <a:gd name="connsiteX204" fmla="*/ 6541 w 9973"/>
                  <a:gd name="connsiteY204" fmla="*/ 1212 h 10000"/>
                  <a:gd name="connsiteX205" fmla="*/ 6614 w 9973"/>
                  <a:gd name="connsiteY205" fmla="*/ 1323 h 10000"/>
                  <a:gd name="connsiteX206" fmla="*/ 6695 w 9973"/>
                  <a:gd name="connsiteY206" fmla="*/ 1337 h 10000"/>
                  <a:gd name="connsiteX207" fmla="*/ 6737 w 9973"/>
                  <a:gd name="connsiteY207" fmla="*/ 1379 h 10000"/>
                  <a:gd name="connsiteX208" fmla="*/ 6645 w 9973"/>
                  <a:gd name="connsiteY208" fmla="*/ 1442 h 10000"/>
                  <a:gd name="connsiteX209" fmla="*/ 6522 w 9973"/>
                  <a:gd name="connsiteY209" fmla="*/ 1497 h 10000"/>
                  <a:gd name="connsiteX210" fmla="*/ 6448 w 9973"/>
                  <a:gd name="connsiteY210" fmla="*/ 1588 h 10000"/>
                  <a:gd name="connsiteX211" fmla="*/ 6495 w 9973"/>
                  <a:gd name="connsiteY211" fmla="*/ 1616 h 10000"/>
                  <a:gd name="connsiteX212" fmla="*/ 6552 w 9973"/>
                  <a:gd name="connsiteY212" fmla="*/ 1623 h 10000"/>
                  <a:gd name="connsiteX213" fmla="*/ 6622 w 9973"/>
                  <a:gd name="connsiteY213" fmla="*/ 1623 h 10000"/>
                  <a:gd name="connsiteX214" fmla="*/ 6637 w 9973"/>
                  <a:gd name="connsiteY214" fmla="*/ 1581 h 10000"/>
                  <a:gd name="connsiteX215" fmla="*/ 6718 w 9973"/>
                  <a:gd name="connsiteY215" fmla="*/ 1567 h 10000"/>
                  <a:gd name="connsiteX216" fmla="*/ 6830 w 9973"/>
                  <a:gd name="connsiteY216" fmla="*/ 1576 h 10000"/>
                  <a:gd name="connsiteX217" fmla="*/ 7042 w 9973"/>
                  <a:gd name="connsiteY217" fmla="*/ 1583 h 10000"/>
                  <a:gd name="connsiteX218" fmla="*/ 7049 w 9973"/>
                  <a:gd name="connsiteY218" fmla="*/ 1618 h 10000"/>
                  <a:gd name="connsiteX219" fmla="*/ 6972 w 9973"/>
                  <a:gd name="connsiteY219" fmla="*/ 1685 h 10000"/>
                  <a:gd name="connsiteX220" fmla="*/ 6864 w 9973"/>
                  <a:gd name="connsiteY220" fmla="*/ 1734 h 10000"/>
                  <a:gd name="connsiteX221" fmla="*/ 6730 w 9973"/>
                  <a:gd name="connsiteY221" fmla="*/ 1743 h 10000"/>
                  <a:gd name="connsiteX222" fmla="*/ 6637 w 9973"/>
                  <a:gd name="connsiteY222" fmla="*/ 1769 h 10000"/>
                  <a:gd name="connsiteX223" fmla="*/ 6695 w 9973"/>
                  <a:gd name="connsiteY223" fmla="*/ 1797 h 10000"/>
                  <a:gd name="connsiteX224" fmla="*/ 6822 w 9973"/>
                  <a:gd name="connsiteY224" fmla="*/ 1776 h 10000"/>
                  <a:gd name="connsiteX225" fmla="*/ 6880 w 9973"/>
                  <a:gd name="connsiteY225" fmla="*/ 1813 h 10000"/>
                  <a:gd name="connsiteX226" fmla="*/ 6938 w 9973"/>
                  <a:gd name="connsiteY226" fmla="*/ 1778 h 10000"/>
                  <a:gd name="connsiteX227" fmla="*/ 7042 w 9973"/>
                  <a:gd name="connsiteY227" fmla="*/ 1736 h 10000"/>
                  <a:gd name="connsiteX228" fmla="*/ 7122 w 9973"/>
                  <a:gd name="connsiteY228" fmla="*/ 1681 h 10000"/>
                  <a:gd name="connsiteX229" fmla="*/ 7165 w 9973"/>
                  <a:gd name="connsiteY229" fmla="*/ 1646 h 10000"/>
                  <a:gd name="connsiteX230" fmla="*/ 7234 w 9973"/>
                  <a:gd name="connsiteY230" fmla="*/ 1625 h 10000"/>
                  <a:gd name="connsiteX231" fmla="*/ 7465 w 9973"/>
                  <a:gd name="connsiteY231" fmla="*/ 1667 h 10000"/>
                  <a:gd name="connsiteX232" fmla="*/ 7573 w 9973"/>
                  <a:gd name="connsiteY232" fmla="*/ 1678 h 10000"/>
                  <a:gd name="connsiteX233" fmla="*/ 7743 w 9973"/>
                  <a:gd name="connsiteY233" fmla="*/ 1741 h 10000"/>
                  <a:gd name="connsiteX234" fmla="*/ 7827 w 9973"/>
                  <a:gd name="connsiteY234" fmla="*/ 1778 h 10000"/>
                  <a:gd name="connsiteX235" fmla="*/ 7904 w 9973"/>
                  <a:gd name="connsiteY235" fmla="*/ 1813 h 10000"/>
                  <a:gd name="connsiteX236" fmla="*/ 7881 w 9973"/>
                  <a:gd name="connsiteY236" fmla="*/ 1869 h 10000"/>
                  <a:gd name="connsiteX237" fmla="*/ 7862 w 9973"/>
                  <a:gd name="connsiteY237" fmla="*/ 1917 h 10000"/>
                  <a:gd name="connsiteX238" fmla="*/ 7939 w 9973"/>
                  <a:gd name="connsiteY238" fmla="*/ 1936 h 10000"/>
                  <a:gd name="connsiteX239" fmla="*/ 7997 w 9973"/>
                  <a:gd name="connsiteY239" fmla="*/ 1894 h 10000"/>
                  <a:gd name="connsiteX240" fmla="*/ 8112 w 9973"/>
                  <a:gd name="connsiteY240" fmla="*/ 1845 h 10000"/>
                  <a:gd name="connsiteX241" fmla="*/ 8216 w 9973"/>
                  <a:gd name="connsiteY241" fmla="*/ 1848 h 10000"/>
                  <a:gd name="connsiteX242" fmla="*/ 8355 w 9973"/>
                  <a:gd name="connsiteY242" fmla="*/ 1883 h 10000"/>
                  <a:gd name="connsiteX243" fmla="*/ 8417 w 9973"/>
                  <a:gd name="connsiteY243" fmla="*/ 1903 h 10000"/>
                  <a:gd name="connsiteX244" fmla="*/ 8482 w 9973"/>
                  <a:gd name="connsiteY244" fmla="*/ 1873 h 10000"/>
                  <a:gd name="connsiteX245" fmla="*/ 8544 w 9973"/>
                  <a:gd name="connsiteY245" fmla="*/ 1910 h 10000"/>
                  <a:gd name="connsiteX246" fmla="*/ 8844 w 9973"/>
                  <a:gd name="connsiteY246" fmla="*/ 1903 h 10000"/>
                  <a:gd name="connsiteX247" fmla="*/ 8956 w 9973"/>
                  <a:gd name="connsiteY247" fmla="*/ 1915 h 10000"/>
                  <a:gd name="connsiteX248" fmla="*/ 9087 w 9973"/>
                  <a:gd name="connsiteY248" fmla="*/ 1964 h 10000"/>
                  <a:gd name="connsiteX249" fmla="*/ 9515 w 9973"/>
                  <a:gd name="connsiteY249" fmla="*/ 2152 h 10000"/>
                  <a:gd name="connsiteX250" fmla="*/ 9649 w 9973"/>
                  <a:gd name="connsiteY250" fmla="*/ 2180 h 10000"/>
                  <a:gd name="connsiteX251" fmla="*/ 9769 w 9973"/>
                  <a:gd name="connsiteY251" fmla="*/ 2159 h 10000"/>
                  <a:gd name="connsiteX252" fmla="*/ 9869 w 9973"/>
                  <a:gd name="connsiteY252" fmla="*/ 2168 h 10000"/>
                  <a:gd name="connsiteX253" fmla="*/ 9915 w 9973"/>
                  <a:gd name="connsiteY253" fmla="*/ 2252 h 10000"/>
                  <a:gd name="connsiteX254" fmla="*/ 9973 w 9973"/>
                  <a:gd name="connsiteY254" fmla="*/ 2597 h 10000"/>
                  <a:gd name="connsiteX255" fmla="*/ 9919 w 9973"/>
                  <a:gd name="connsiteY255" fmla="*/ 2676 h 10000"/>
                  <a:gd name="connsiteX256" fmla="*/ 9838 w 9973"/>
                  <a:gd name="connsiteY256" fmla="*/ 2723 h 10000"/>
                  <a:gd name="connsiteX257" fmla="*/ 9769 w 9973"/>
                  <a:gd name="connsiteY257" fmla="*/ 2774 h 10000"/>
                  <a:gd name="connsiteX258" fmla="*/ 9734 w 9973"/>
                  <a:gd name="connsiteY258" fmla="*/ 2820 h 10000"/>
                  <a:gd name="connsiteX259" fmla="*/ 9626 w 9973"/>
                  <a:gd name="connsiteY259" fmla="*/ 2834 h 10000"/>
                  <a:gd name="connsiteX260" fmla="*/ 9515 w 9973"/>
                  <a:gd name="connsiteY260" fmla="*/ 2927 h 10000"/>
                  <a:gd name="connsiteX261" fmla="*/ 9488 w 9973"/>
                  <a:gd name="connsiteY261" fmla="*/ 2983 h 10000"/>
                  <a:gd name="connsiteX262" fmla="*/ 9384 w 9973"/>
                  <a:gd name="connsiteY262" fmla="*/ 3039 h 10000"/>
                  <a:gd name="connsiteX263" fmla="*/ 9353 w 9973"/>
                  <a:gd name="connsiteY263" fmla="*/ 3099 h 10000"/>
                  <a:gd name="connsiteX264" fmla="*/ 9260 w 9973"/>
                  <a:gd name="connsiteY264" fmla="*/ 3087 h 10000"/>
                  <a:gd name="connsiteX265" fmla="*/ 9203 w 9973"/>
                  <a:gd name="connsiteY265" fmla="*/ 3108 h 10000"/>
                  <a:gd name="connsiteX266" fmla="*/ 9180 w 9973"/>
                  <a:gd name="connsiteY266" fmla="*/ 3192 h 10000"/>
                  <a:gd name="connsiteX267" fmla="*/ 9133 w 9973"/>
                  <a:gd name="connsiteY267" fmla="*/ 3282 h 10000"/>
                  <a:gd name="connsiteX268" fmla="*/ 9156 w 9973"/>
                  <a:gd name="connsiteY268" fmla="*/ 3387 h 10000"/>
                  <a:gd name="connsiteX269" fmla="*/ 9187 w 9973"/>
                  <a:gd name="connsiteY269" fmla="*/ 3496 h 10000"/>
                  <a:gd name="connsiteX270" fmla="*/ 9122 w 9973"/>
                  <a:gd name="connsiteY270" fmla="*/ 3691 h 10000"/>
                  <a:gd name="connsiteX271" fmla="*/ 9156 w 9973"/>
                  <a:gd name="connsiteY271" fmla="*/ 3740 h 10000"/>
                  <a:gd name="connsiteX272" fmla="*/ 9076 w 9973"/>
                  <a:gd name="connsiteY272" fmla="*/ 3774 h 10000"/>
                  <a:gd name="connsiteX273" fmla="*/ 9052 w 9973"/>
                  <a:gd name="connsiteY273" fmla="*/ 3825 h 10000"/>
                  <a:gd name="connsiteX274" fmla="*/ 9060 w 9973"/>
                  <a:gd name="connsiteY274" fmla="*/ 3888 h 10000"/>
                  <a:gd name="connsiteX275" fmla="*/ 9072 w 9973"/>
                  <a:gd name="connsiteY275" fmla="*/ 3955 h 10000"/>
                  <a:gd name="connsiteX276" fmla="*/ 8991 w 9973"/>
                  <a:gd name="connsiteY276" fmla="*/ 4011 h 10000"/>
                  <a:gd name="connsiteX277" fmla="*/ 8960 w 9973"/>
                  <a:gd name="connsiteY277" fmla="*/ 4074 h 10000"/>
                  <a:gd name="connsiteX278" fmla="*/ 8971 w 9973"/>
                  <a:gd name="connsiteY278" fmla="*/ 4132 h 10000"/>
                  <a:gd name="connsiteX279" fmla="*/ 8921 w 9973"/>
                  <a:gd name="connsiteY279" fmla="*/ 4264 h 10000"/>
                  <a:gd name="connsiteX280" fmla="*/ 8841 w 9973"/>
                  <a:gd name="connsiteY280" fmla="*/ 4355 h 10000"/>
                  <a:gd name="connsiteX281" fmla="*/ 8713 w 9973"/>
                  <a:gd name="connsiteY281" fmla="*/ 4376 h 10000"/>
                  <a:gd name="connsiteX282" fmla="*/ 8729 w 9973"/>
                  <a:gd name="connsiteY282" fmla="*/ 4417 h 10000"/>
                  <a:gd name="connsiteX283" fmla="*/ 8763 w 9973"/>
                  <a:gd name="connsiteY283" fmla="*/ 4457 h 10000"/>
                  <a:gd name="connsiteX284" fmla="*/ 8713 w 9973"/>
                  <a:gd name="connsiteY284" fmla="*/ 4508 h 10000"/>
                  <a:gd name="connsiteX285" fmla="*/ 8636 w 9973"/>
                  <a:gd name="connsiteY285" fmla="*/ 4536 h 10000"/>
                  <a:gd name="connsiteX286" fmla="*/ 8555 w 9973"/>
                  <a:gd name="connsiteY286" fmla="*/ 4554 h 10000"/>
                  <a:gd name="connsiteX287" fmla="*/ 8505 w 9973"/>
                  <a:gd name="connsiteY287" fmla="*/ 4624 h 10000"/>
                  <a:gd name="connsiteX288" fmla="*/ 8436 w 9973"/>
                  <a:gd name="connsiteY288" fmla="*/ 4659 h 10000"/>
                  <a:gd name="connsiteX289" fmla="*/ 8297 w 9973"/>
                  <a:gd name="connsiteY289" fmla="*/ 4645 h 10000"/>
                  <a:gd name="connsiteX290" fmla="*/ 8174 w 9973"/>
                  <a:gd name="connsiteY290" fmla="*/ 4654 h 10000"/>
                  <a:gd name="connsiteX291" fmla="*/ 7989 w 9973"/>
                  <a:gd name="connsiteY291" fmla="*/ 4645 h 10000"/>
                  <a:gd name="connsiteX292" fmla="*/ 7747 w 9973"/>
                  <a:gd name="connsiteY292" fmla="*/ 4735 h 10000"/>
                  <a:gd name="connsiteX293" fmla="*/ 7481 w 9973"/>
                  <a:gd name="connsiteY293" fmla="*/ 4807 h 10000"/>
                  <a:gd name="connsiteX294" fmla="*/ 7377 w 9973"/>
                  <a:gd name="connsiteY294" fmla="*/ 4861 h 10000"/>
                  <a:gd name="connsiteX295" fmla="*/ 7327 w 9973"/>
                  <a:gd name="connsiteY295" fmla="*/ 4916 h 10000"/>
                  <a:gd name="connsiteX296" fmla="*/ 7292 w 9973"/>
                  <a:gd name="connsiteY296" fmla="*/ 4968 h 10000"/>
                  <a:gd name="connsiteX297" fmla="*/ 7203 w 9973"/>
                  <a:gd name="connsiteY297" fmla="*/ 4981 h 10000"/>
                  <a:gd name="connsiteX298" fmla="*/ 7122 w 9973"/>
                  <a:gd name="connsiteY298" fmla="*/ 5035 h 10000"/>
                  <a:gd name="connsiteX299" fmla="*/ 7084 w 9973"/>
                  <a:gd name="connsiteY299" fmla="*/ 5125 h 10000"/>
                  <a:gd name="connsiteX300" fmla="*/ 7119 w 9973"/>
                  <a:gd name="connsiteY300" fmla="*/ 5190 h 10000"/>
                  <a:gd name="connsiteX301" fmla="*/ 7188 w 9973"/>
                  <a:gd name="connsiteY301" fmla="*/ 5223 h 10000"/>
                  <a:gd name="connsiteX302" fmla="*/ 7072 w 9973"/>
                  <a:gd name="connsiteY302" fmla="*/ 5369 h 10000"/>
                  <a:gd name="connsiteX303" fmla="*/ 7026 w 9973"/>
                  <a:gd name="connsiteY303" fmla="*/ 5455 h 10000"/>
                  <a:gd name="connsiteX304" fmla="*/ 6968 w 9973"/>
                  <a:gd name="connsiteY304" fmla="*/ 5418 h 10000"/>
                  <a:gd name="connsiteX305" fmla="*/ 6899 w 9973"/>
                  <a:gd name="connsiteY305" fmla="*/ 5425 h 10000"/>
                  <a:gd name="connsiteX306" fmla="*/ 6926 w 9973"/>
                  <a:gd name="connsiteY306" fmla="*/ 5508 h 10000"/>
                  <a:gd name="connsiteX307" fmla="*/ 6834 w 9973"/>
                  <a:gd name="connsiteY307" fmla="*/ 5573 h 10000"/>
                  <a:gd name="connsiteX308" fmla="*/ 6784 w 9973"/>
                  <a:gd name="connsiteY308" fmla="*/ 5622 h 10000"/>
                  <a:gd name="connsiteX309" fmla="*/ 6683 w 9973"/>
                  <a:gd name="connsiteY309" fmla="*/ 5622 h 10000"/>
                  <a:gd name="connsiteX310" fmla="*/ 6672 w 9973"/>
                  <a:gd name="connsiteY310" fmla="*/ 5675 h 10000"/>
                  <a:gd name="connsiteX311" fmla="*/ 6645 w 9973"/>
                  <a:gd name="connsiteY311" fmla="*/ 5724 h 10000"/>
                  <a:gd name="connsiteX312" fmla="*/ 6656 w 9973"/>
                  <a:gd name="connsiteY312" fmla="*/ 5759 h 10000"/>
                  <a:gd name="connsiteX313" fmla="*/ 6610 w 9973"/>
                  <a:gd name="connsiteY313" fmla="*/ 5822 h 10000"/>
                  <a:gd name="connsiteX314" fmla="*/ 6533 w 9973"/>
                  <a:gd name="connsiteY314" fmla="*/ 5873 h 10000"/>
                  <a:gd name="connsiteX315" fmla="*/ 6460 w 9973"/>
                  <a:gd name="connsiteY315" fmla="*/ 5901 h 10000"/>
                  <a:gd name="connsiteX316" fmla="*/ 6333 w 9973"/>
                  <a:gd name="connsiteY316" fmla="*/ 6012 h 10000"/>
                  <a:gd name="connsiteX317" fmla="*/ 6240 w 9973"/>
                  <a:gd name="connsiteY317" fmla="*/ 6172 h 10000"/>
                  <a:gd name="connsiteX318" fmla="*/ 6152 w 9973"/>
                  <a:gd name="connsiteY318" fmla="*/ 6214 h 10000"/>
                  <a:gd name="connsiteX319" fmla="*/ 6102 w 9973"/>
                  <a:gd name="connsiteY319" fmla="*/ 6274 h 10000"/>
                  <a:gd name="connsiteX320" fmla="*/ 6067 w 9973"/>
                  <a:gd name="connsiteY320" fmla="*/ 6325 h 10000"/>
                  <a:gd name="connsiteX321" fmla="*/ 5963 w 9973"/>
                  <a:gd name="connsiteY321" fmla="*/ 6374 h 10000"/>
                  <a:gd name="connsiteX322" fmla="*/ 5886 w 9973"/>
                  <a:gd name="connsiteY322" fmla="*/ 6388 h 10000"/>
                  <a:gd name="connsiteX323" fmla="*/ 5794 w 9973"/>
                  <a:gd name="connsiteY323" fmla="*/ 6444 h 10000"/>
                  <a:gd name="connsiteX324" fmla="*/ 5559 w 9973"/>
                  <a:gd name="connsiteY324" fmla="*/ 6442 h 10000"/>
                  <a:gd name="connsiteX325" fmla="*/ 5424 w 9973"/>
                  <a:gd name="connsiteY325" fmla="*/ 6458 h 10000"/>
                  <a:gd name="connsiteX326" fmla="*/ 5339 w 9973"/>
                  <a:gd name="connsiteY326" fmla="*/ 6430 h 10000"/>
                  <a:gd name="connsiteX327" fmla="*/ 5258 w 9973"/>
                  <a:gd name="connsiteY327" fmla="*/ 6386 h 10000"/>
                  <a:gd name="connsiteX328" fmla="*/ 5119 w 9973"/>
                  <a:gd name="connsiteY328" fmla="*/ 6372 h 10000"/>
                  <a:gd name="connsiteX329" fmla="*/ 5008 w 9973"/>
                  <a:gd name="connsiteY329" fmla="*/ 6302 h 10000"/>
                  <a:gd name="connsiteX330" fmla="*/ 4938 w 9973"/>
                  <a:gd name="connsiteY330" fmla="*/ 6365 h 10000"/>
                  <a:gd name="connsiteX331" fmla="*/ 5143 w 9973"/>
                  <a:gd name="connsiteY331" fmla="*/ 6479 h 10000"/>
                  <a:gd name="connsiteX332" fmla="*/ 5200 w 9973"/>
                  <a:gd name="connsiteY332" fmla="*/ 6546 h 10000"/>
                  <a:gd name="connsiteX333" fmla="*/ 5181 w 9973"/>
                  <a:gd name="connsiteY333" fmla="*/ 6632 h 10000"/>
                  <a:gd name="connsiteX334" fmla="*/ 5320 w 9973"/>
                  <a:gd name="connsiteY334" fmla="*/ 6674 h 10000"/>
                  <a:gd name="connsiteX335" fmla="*/ 5374 w 9973"/>
                  <a:gd name="connsiteY335" fmla="*/ 6722 h 10000"/>
                  <a:gd name="connsiteX336" fmla="*/ 5327 w 9973"/>
                  <a:gd name="connsiteY336" fmla="*/ 6827 h 10000"/>
                  <a:gd name="connsiteX337" fmla="*/ 5177 w 9973"/>
                  <a:gd name="connsiteY337" fmla="*/ 6869 h 10000"/>
                  <a:gd name="connsiteX338" fmla="*/ 5119 w 9973"/>
                  <a:gd name="connsiteY338" fmla="*/ 6966 h 10000"/>
                  <a:gd name="connsiteX339" fmla="*/ 5019 w 9973"/>
                  <a:gd name="connsiteY339" fmla="*/ 7029 h 10000"/>
                  <a:gd name="connsiteX340" fmla="*/ 4946 w 9973"/>
                  <a:gd name="connsiteY340" fmla="*/ 7054 h 10000"/>
                  <a:gd name="connsiteX341" fmla="*/ 4881 w 9973"/>
                  <a:gd name="connsiteY341" fmla="*/ 7103 h 10000"/>
                  <a:gd name="connsiteX342" fmla="*/ 4719 w 9973"/>
                  <a:gd name="connsiteY342" fmla="*/ 7133 h 10000"/>
                  <a:gd name="connsiteX343" fmla="*/ 4634 w 9973"/>
                  <a:gd name="connsiteY343" fmla="*/ 7173 h 10000"/>
                  <a:gd name="connsiteX344" fmla="*/ 4592 w 9973"/>
                  <a:gd name="connsiteY344" fmla="*/ 7221 h 10000"/>
                  <a:gd name="connsiteX345" fmla="*/ 4518 w 9973"/>
                  <a:gd name="connsiteY345" fmla="*/ 7252 h 10000"/>
                  <a:gd name="connsiteX346" fmla="*/ 4407 w 9973"/>
                  <a:gd name="connsiteY346" fmla="*/ 7266 h 10000"/>
                  <a:gd name="connsiteX347" fmla="*/ 4310 w 9973"/>
                  <a:gd name="connsiteY347" fmla="*/ 7242 h 10000"/>
                  <a:gd name="connsiteX348" fmla="*/ 4253 w 9973"/>
                  <a:gd name="connsiteY348" fmla="*/ 7293 h 10000"/>
                  <a:gd name="connsiteX349" fmla="*/ 4153 w 9973"/>
                  <a:gd name="connsiteY349" fmla="*/ 7319 h 10000"/>
                  <a:gd name="connsiteX350" fmla="*/ 4091 w 9973"/>
                  <a:gd name="connsiteY350" fmla="*/ 7340 h 10000"/>
                  <a:gd name="connsiteX351" fmla="*/ 4114 w 9973"/>
                  <a:gd name="connsiteY351" fmla="*/ 7409 h 10000"/>
                  <a:gd name="connsiteX352" fmla="*/ 4068 w 9973"/>
                  <a:gd name="connsiteY352" fmla="*/ 7481 h 10000"/>
                  <a:gd name="connsiteX353" fmla="*/ 3921 w 9973"/>
                  <a:gd name="connsiteY353" fmla="*/ 7516 h 10000"/>
                  <a:gd name="connsiteX354" fmla="*/ 3737 w 9973"/>
                  <a:gd name="connsiteY354" fmla="*/ 7479 h 10000"/>
                  <a:gd name="connsiteX355" fmla="*/ 3644 w 9973"/>
                  <a:gd name="connsiteY355" fmla="*/ 7423 h 10000"/>
                  <a:gd name="connsiteX356" fmla="*/ 3505 w 9973"/>
                  <a:gd name="connsiteY356" fmla="*/ 7458 h 10000"/>
                  <a:gd name="connsiteX357" fmla="*/ 3529 w 9973"/>
                  <a:gd name="connsiteY357" fmla="*/ 7556 h 10000"/>
                  <a:gd name="connsiteX358" fmla="*/ 3571 w 9973"/>
                  <a:gd name="connsiteY358" fmla="*/ 7635 h 10000"/>
                  <a:gd name="connsiteX359" fmla="*/ 3548 w 9973"/>
                  <a:gd name="connsiteY359" fmla="*/ 7716 h 10000"/>
                  <a:gd name="connsiteX360" fmla="*/ 3609 w 9973"/>
                  <a:gd name="connsiteY360" fmla="*/ 7848 h 10000"/>
                  <a:gd name="connsiteX361" fmla="*/ 3471 w 9973"/>
                  <a:gd name="connsiteY361" fmla="*/ 7920 h 10000"/>
                  <a:gd name="connsiteX362" fmla="*/ 3444 w 9973"/>
                  <a:gd name="connsiteY362" fmla="*/ 8018 h 10000"/>
                  <a:gd name="connsiteX363" fmla="*/ 3448 w 9973"/>
                  <a:gd name="connsiteY363" fmla="*/ 8106 h 10000"/>
                  <a:gd name="connsiteX364" fmla="*/ 3340 w 9973"/>
                  <a:gd name="connsiteY364" fmla="*/ 8203 h 10000"/>
                  <a:gd name="connsiteX365" fmla="*/ 3132 w 9973"/>
                  <a:gd name="connsiteY365" fmla="*/ 8217 h 10000"/>
                  <a:gd name="connsiteX366" fmla="*/ 2962 w 9973"/>
                  <a:gd name="connsiteY366" fmla="*/ 8364 h 10000"/>
                  <a:gd name="connsiteX367" fmla="*/ 2928 w 9973"/>
                  <a:gd name="connsiteY367" fmla="*/ 8461 h 10000"/>
                  <a:gd name="connsiteX368" fmla="*/ 3039 w 9973"/>
                  <a:gd name="connsiteY368" fmla="*/ 8526 h 10000"/>
                  <a:gd name="connsiteX369" fmla="*/ 3340 w 9973"/>
                  <a:gd name="connsiteY369" fmla="*/ 8621 h 10000"/>
                  <a:gd name="connsiteX370" fmla="*/ 3328 w 9973"/>
                  <a:gd name="connsiteY370" fmla="*/ 8707 h 10000"/>
                  <a:gd name="connsiteX371" fmla="*/ 3274 w 9973"/>
                  <a:gd name="connsiteY371" fmla="*/ 8795 h 10000"/>
                  <a:gd name="connsiteX372" fmla="*/ 3213 w 9973"/>
                  <a:gd name="connsiteY372" fmla="*/ 8893 h 10000"/>
                  <a:gd name="connsiteX373" fmla="*/ 3120 w 9973"/>
                  <a:gd name="connsiteY373" fmla="*/ 8881 h 10000"/>
                  <a:gd name="connsiteX374" fmla="*/ 3043 w 9973"/>
                  <a:gd name="connsiteY374" fmla="*/ 8914 h 10000"/>
                  <a:gd name="connsiteX375" fmla="*/ 2947 w 9973"/>
                  <a:gd name="connsiteY375" fmla="*/ 8965 h 10000"/>
                  <a:gd name="connsiteX376" fmla="*/ 2939 w 9973"/>
                  <a:gd name="connsiteY376" fmla="*/ 9046 h 10000"/>
                  <a:gd name="connsiteX377" fmla="*/ 2835 w 9973"/>
                  <a:gd name="connsiteY377" fmla="*/ 9174 h 10000"/>
                  <a:gd name="connsiteX378" fmla="*/ 2635 w 9973"/>
                  <a:gd name="connsiteY378" fmla="*/ 9255 h 10000"/>
                  <a:gd name="connsiteX379" fmla="*/ 2558 w 9973"/>
                  <a:gd name="connsiteY379" fmla="*/ 9338 h 10000"/>
                  <a:gd name="connsiteX380" fmla="*/ 2558 w 9973"/>
                  <a:gd name="connsiteY380" fmla="*/ 9424 h 10000"/>
                  <a:gd name="connsiteX381" fmla="*/ 2658 w 9973"/>
                  <a:gd name="connsiteY381" fmla="*/ 9533 h 10000"/>
                  <a:gd name="connsiteX382" fmla="*/ 2739 w 9973"/>
                  <a:gd name="connsiteY382" fmla="*/ 9612 h 10000"/>
                  <a:gd name="connsiteX383" fmla="*/ 2731 w 9973"/>
                  <a:gd name="connsiteY383" fmla="*/ 9654 h 10000"/>
                  <a:gd name="connsiteX384" fmla="*/ 2650 w 9973"/>
                  <a:gd name="connsiteY384" fmla="*/ 9661 h 10000"/>
                  <a:gd name="connsiteX0" fmla="*/ 2657 w 9952"/>
                  <a:gd name="connsiteY0" fmla="*/ 9661 h 10000"/>
                  <a:gd name="connsiteX1" fmla="*/ 2542 w 9952"/>
                  <a:gd name="connsiteY1" fmla="*/ 9633 h 10000"/>
                  <a:gd name="connsiteX2" fmla="*/ 2480 w 9952"/>
                  <a:gd name="connsiteY2" fmla="*/ 9738 h 10000"/>
                  <a:gd name="connsiteX3" fmla="*/ 2317 w 9952"/>
                  <a:gd name="connsiteY3" fmla="*/ 9738 h 10000"/>
                  <a:gd name="connsiteX4" fmla="*/ 2121 w 9952"/>
                  <a:gd name="connsiteY4" fmla="*/ 9745 h 10000"/>
                  <a:gd name="connsiteX5" fmla="*/ 2051 w 9952"/>
                  <a:gd name="connsiteY5" fmla="*/ 9826 h 10000"/>
                  <a:gd name="connsiteX6" fmla="*/ 2190 w 9952"/>
                  <a:gd name="connsiteY6" fmla="*/ 9840 h 10000"/>
                  <a:gd name="connsiteX7" fmla="*/ 2090 w 9952"/>
                  <a:gd name="connsiteY7" fmla="*/ 10000 h 10000"/>
                  <a:gd name="connsiteX8" fmla="*/ 1660 w 9952"/>
                  <a:gd name="connsiteY8" fmla="*/ 9979 h 10000"/>
                  <a:gd name="connsiteX9" fmla="*/ 1591 w 9952"/>
                  <a:gd name="connsiteY9" fmla="*/ 9805 h 10000"/>
                  <a:gd name="connsiteX10" fmla="*/ 1637 w 9952"/>
                  <a:gd name="connsiteY10" fmla="*/ 9721 h 10000"/>
                  <a:gd name="connsiteX11" fmla="*/ 1576 w 9952"/>
                  <a:gd name="connsiteY11" fmla="*/ 9675 h 10000"/>
                  <a:gd name="connsiteX12" fmla="*/ 1587 w 9952"/>
                  <a:gd name="connsiteY12" fmla="*/ 9554 h 10000"/>
                  <a:gd name="connsiteX13" fmla="*/ 1510 w 9952"/>
                  <a:gd name="connsiteY13" fmla="*/ 9487 h 10000"/>
                  <a:gd name="connsiteX14" fmla="*/ 1302 w 9952"/>
                  <a:gd name="connsiteY14" fmla="*/ 9492 h 10000"/>
                  <a:gd name="connsiteX15" fmla="*/ 1395 w 9952"/>
                  <a:gd name="connsiteY15" fmla="*/ 9334 h 10000"/>
                  <a:gd name="connsiteX16" fmla="*/ 1383 w 9952"/>
                  <a:gd name="connsiteY16" fmla="*/ 9262 h 10000"/>
                  <a:gd name="connsiteX17" fmla="*/ 1333 w 9952"/>
                  <a:gd name="connsiteY17" fmla="*/ 9146 h 10000"/>
                  <a:gd name="connsiteX18" fmla="*/ 1263 w 9952"/>
                  <a:gd name="connsiteY18" fmla="*/ 9032 h 10000"/>
                  <a:gd name="connsiteX19" fmla="*/ 1216 w 9952"/>
                  <a:gd name="connsiteY19" fmla="*/ 8907 h 10000"/>
                  <a:gd name="connsiteX20" fmla="*/ 1310 w 9952"/>
                  <a:gd name="connsiteY20" fmla="*/ 8823 h 10000"/>
                  <a:gd name="connsiteX21" fmla="*/ 1406 w 9952"/>
                  <a:gd name="connsiteY21" fmla="*/ 8944 h 10000"/>
                  <a:gd name="connsiteX22" fmla="*/ 1506 w 9952"/>
                  <a:gd name="connsiteY22" fmla="*/ 8837 h 10000"/>
                  <a:gd name="connsiteX23" fmla="*/ 1383 w 9952"/>
                  <a:gd name="connsiteY23" fmla="*/ 8677 h 10000"/>
                  <a:gd name="connsiteX24" fmla="*/ 1499 w 9952"/>
                  <a:gd name="connsiteY24" fmla="*/ 8561 h 10000"/>
                  <a:gd name="connsiteX25" fmla="*/ 1383 w 9952"/>
                  <a:gd name="connsiteY25" fmla="*/ 8526 h 10000"/>
                  <a:gd name="connsiteX26" fmla="*/ 1251 w 9952"/>
                  <a:gd name="connsiteY26" fmla="*/ 8568 h 10000"/>
                  <a:gd name="connsiteX27" fmla="*/ 1193 w 9952"/>
                  <a:gd name="connsiteY27" fmla="*/ 8477 h 10000"/>
                  <a:gd name="connsiteX28" fmla="*/ 1449 w 9952"/>
                  <a:gd name="connsiteY28" fmla="*/ 8287 h 10000"/>
                  <a:gd name="connsiteX29" fmla="*/ 1556 w 9952"/>
                  <a:gd name="connsiteY29" fmla="*/ 8387 h 10000"/>
                  <a:gd name="connsiteX30" fmla="*/ 1657 w 9952"/>
                  <a:gd name="connsiteY30" fmla="*/ 8317 h 10000"/>
                  <a:gd name="connsiteX31" fmla="*/ 1475 w 9952"/>
                  <a:gd name="connsiteY31" fmla="*/ 8143 h 10000"/>
                  <a:gd name="connsiteX32" fmla="*/ 1541 w 9952"/>
                  <a:gd name="connsiteY32" fmla="*/ 8085 h 10000"/>
                  <a:gd name="connsiteX33" fmla="*/ 1660 w 9952"/>
                  <a:gd name="connsiteY33" fmla="*/ 8162 h 10000"/>
                  <a:gd name="connsiteX34" fmla="*/ 1738 w 9952"/>
                  <a:gd name="connsiteY34" fmla="*/ 8134 h 10000"/>
                  <a:gd name="connsiteX35" fmla="*/ 1715 w 9952"/>
                  <a:gd name="connsiteY35" fmla="*/ 8018 h 10000"/>
                  <a:gd name="connsiteX36" fmla="*/ 1800 w 9952"/>
                  <a:gd name="connsiteY36" fmla="*/ 7841 h 10000"/>
                  <a:gd name="connsiteX37" fmla="*/ 1812 w 9952"/>
                  <a:gd name="connsiteY37" fmla="*/ 7579 h 10000"/>
                  <a:gd name="connsiteX38" fmla="*/ 1681 w 9952"/>
                  <a:gd name="connsiteY38" fmla="*/ 7593 h 10000"/>
                  <a:gd name="connsiteX39" fmla="*/ 1626 w 9952"/>
                  <a:gd name="connsiteY39" fmla="*/ 7725 h 10000"/>
                  <a:gd name="connsiteX40" fmla="*/ 1633 w 9952"/>
                  <a:gd name="connsiteY40" fmla="*/ 7851 h 10000"/>
                  <a:gd name="connsiteX41" fmla="*/ 1449 w 9952"/>
                  <a:gd name="connsiteY41" fmla="*/ 7883 h 10000"/>
                  <a:gd name="connsiteX42" fmla="*/ 1452 w 9952"/>
                  <a:gd name="connsiteY42" fmla="*/ 7688 h 10000"/>
                  <a:gd name="connsiteX43" fmla="*/ 1553 w 9952"/>
                  <a:gd name="connsiteY43" fmla="*/ 7528 h 10000"/>
                  <a:gd name="connsiteX44" fmla="*/ 1529 w 9952"/>
                  <a:gd name="connsiteY44" fmla="*/ 7440 h 10000"/>
                  <a:gd name="connsiteX45" fmla="*/ 1553 w 9952"/>
                  <a:gd name="connsiteY45" fmla="*/ 7300 h 10000"/>
                  <a:gd name="connsiteX46" fmla="*/ 1708 w 9952"/>
                  <a:gd name="connsiteY46" fmla="*/ 7194 h 10000"/>
                  <a:gd name="connsiteX47" fmla="*/ 1637 w 9952"/>
                  <a:gd name="connsiteY47" fmla="*/ 7022 h 10000"/>
                  <a:gd name="connsiteX48" fmla="*/ 1610 w 9952"/>
                  <a:gd name="connsiteY48" fmla="*/ 6852 h 10000"/>
                  <a:gd name="connsiteX49" fmla="*/ 1727 w 9952"/>
                  <a:gd name="connsiteY49" fmla="*/ 6790 h 10000"/>
                  <a:gd name="connsiteX50" fmla="*/ 1808 w 9952"/>
                  <a:gd name="connsiteY50" fmla="*/ 6525 h 10000"/>
                  <a:gd name="connsiteX51" fmla="*/ 2031 w 9952"/>
                  <a:gd name="connsiteY51" fmla="*/ 6253 h 10000"/>
                  <a:gd name="connsiteX52" fmla="*/ 2086 w 9952"/>
                  <a:gd name="connsiteY52" fmla="*/ 6061 h 10000"/>
                  <a:gd name="connsiteX53" fmla="*/ 2004 w 9952"/>
                  <a:gd name="connsiteY53" fmla="*/ 5747 h 10000"/>
                  <a:gd name="connsiteX54" fmla="*/ 2121 w 9952"/>
                  <a:gd name="connsiteY54" fmla="*/ 5662 h 10000"/>
                  <a:gd name="connsiteX55" fmla="*/ 2090 w 9952"/>
                  <a:gd name="connsiteY55" fmla="*/ 5467 h 10000"/>
                  <a:gd name="connsiteX56" fmla="*/ 2217 w 9952"/>
                  <a:gd name="connsiteY56" fmla="*/ 5306 h 10000"/>
                  <a:gd name="connsiteX57" fmla="*/ 2283 w 9952"/>
                  <a:gd name="connsiteY57" fmla="*/ 5079 h 10000"/>
                  <a:gd name="connsiteX58" fmla="*/ 2263 w 9952"/>
                  <a:gd name="connsiteY58" fmla="*/ 4680 h 10000"/>
                  <a:gd name="connsiteX59" fmla="*/ 2367 w 9952"/>
                  <a:gd name="connsiteY59" fmla="*/ 4610 h 10000"/>
                  <a:gd name="connsiteX60" fmla="*/ 2375 w 9952"/>
                  <a:gd name="connsiteY60" fmla="*/ 4396 h 10000"/>
                  <a:gd name="connsiteX61" fmla="*/ 2398 w 9952"/>
                  <a:gd name="connsiteY61" fmla="*/ 4262 h 10000"/>
                  <a:gd name="connsiteX62" fmla="*/ 2387 w 9952"/>
                  <a:gd name="connsiteY62" fmla="*/ 4111 h 10000"/>
                  <a:gd name="connsiteX63" fmla="*/ 2213 w 9952"/>
                  <a:gd name="connsiteY63" fmla="*/ 3955 h 10000"/>
                  <a:gd name="connsiteX64" fmla="*/ 2167 w 9952"/>
                  <a:gd name="connsiteY64" fmla="*/ 3874 h 10000"/>
                  <a:gd name="connsiteX65" fmla="*/ 1981 w 9952"/>
                  <a:gd name="connsiteY65" fmla="*/ 3809 h 10000"/>
                  <a:gd name="connsiteX66" fmla="*/ 1835 w 9952"/>
                  <a:gd name="connsiteY66" fmla="*/ 3742 h 10000"/>
                  <a:gd name="connsiteX67" fmla="*/ 1660 w 9952"/>
                  <a:gd name="connsiteY67" fmla="*/ 3707 h 10000"/>
                  <a:gd name="connsiteX68" fmla="*/ 1522 w 9952"/>
                  <a:gd name="connsiteY68" fmla="*/ 3672 h 10000"/>
                  <a:gd name="connsiteX69" fmla="*/ 1348 w 9952"/>
                  <a:gd name="connsiteY69" fmla="*/ 3635 h 10000"/>
                  <a:gd name="connsiteX70" fmla="*/ 1162 w 9952"/>
                  <a:gd name="connsiteY70" fmla="*/ 3498 h 10000"/>
                  <a:gd name="connsiteX71" fmla="*/ 1008 w 9952"/>
                  <a:gd name="connsiteY71" fmla="*/ 3398 h 10000"/>
                  <a:gd name="connsiteX72" fmla="*/ 1012 w 9952"/>
                  <a:gd name="connsiteY72" fmla="*/ 3301 h 10000"/>
                  <a:gd name="connsiteX73" fmla="*/ 1043 w 9952"/>
                  <a:gd name="connsiteY73" fmla="*/ 3213 h 10000"/>
                  <a:gd name="connsiteX74" fmla="*/ 1001 w 9952"/>
                  <a:gd name="connsiteY74" fmla="*/ 3108 h 10000"/>
                  <a:gd name="connsiteX75" fmla="*/ 857 w 9952"/>
                  <a:gd name="connsiteY75" fmla="*/ 2960 h 10000"/>
                  <a:gd name="connsiteX76" fmla="*/ 769 w 9952"/>
                  <a:gd name="connsiteY76" fmla="*/ 2871 h 10000"/>
                  <a:gd name="connsiteX77" fmla="*/ 707 w 9952"/>
                  <a:gd name="connsiteY77" fmla="*/ 2746 h 10000"/>
                  <a:gd name="connsiteX78" fmla="*/ 603 w 9952"/>
                  <a:gd name="connsiteY78" fmla="*/ 2709 h 10000"/>
                  <a:gd name="connsiteX79" fmla="*/ 584 w 9952"/>
                  <a:gd name="connsiteY79" fmla="*/ 2618 h 10000"/>
                  <a:gd name="connsiteX80" fmla="*/ 409 w 9952"/>
                  <a:gd name="connsiteY80" fmla="*/ 2474 h 10000"/>
                  <a:gd name="connsiteX81" fmla="*/ 328 w 9952"/>
                  <a:gd name="connsiteY81" fmla="*/ 2398 h 10000"/>
                  <a:gd name="connsiteX82" fmla="*/ 197 w 9952"/>
                  <a:gd name="connsiteY82" fmla="*/ 2340 h 10000"/>
                  <a:gd name="connsiteX83" fmla="*/ 81 w 9952"/>
                  <a:gd name="connsiteY83" fmla="*/ 2321 h 10000"/>
                  <a:gd name="connsiteX84" fmla="*/ 27 w 9952"/>
                  <a:gd name="connsiteY84" fmla="*/ 2279 h 10000"/>
                  <a:gd name="connsiteX85" fmla="*/ 104 w 9952"/>
                  <a:gd name="connsiteY85" fmla="*/ 2252 h 10000"/>
                  <a:gd name="connsiteX86" fmla="*/ 35 w 9952"/>
                  <a:gd name="connsiteY86" fmla="*/ 2194 h 10000"/>
                  <a:gd name="connsiteX87" fmla="*/ 23 w 9952"/>
                  <a:gd name="connsiteY87" fmla="*/ 2140 h 10000"/>
                  <a:gd name="connsiteX88" fmla="*/ 0 w 9952"/>
                  <a:gd name="connsiteY88" fmla="*/ 2091 h 10000"/>
                  <a:gd name="connsiteX89" fmla="*/ 81 w 9952"/>
                  <a:gd name="connsiteY89" fmla="*/ 1994 h 10000"/>
                  <a:gd name="connsiteX90" fmla="*/ 162 w 9952"/>
                  <a:gd name="connsiteY90" fmla="*/ 1994 h 10000"/>
                  <a:gd name="connsiteX91" fmla="*/ 248 w 9952"/>
                  <a:gd name="connsiteY91" fmla="*/ 1964 h 10000"/>
                  <a:gd name="connsiteX92" fmla="*/ 336 w 9952"/>
                  <a:gd name="connsiteY92" fmla="*/ 1894 h 10000"/>
                  <a:gd name="connsiteX93" fmla="*/ 325 w 9952"/>
                  <a:gd name="connsiteY93" fmla="*/ 1834 h 10000"/>
                  <a:gd name="connsiteX94" fmla="*/ 224 w 9952"/>
                  <a:gd name="connsiteY94" fmla="*/ 1859 h 10000"/>
                  <a:gd name="connsiteX95" fmla="*/ 131 w 9952"/>
                  <a:gd name="connsiteY95" fmla="*/ 1845 h 10000"/>
                  <a:gd name="connsiteX96" fmla="*/ 73 w 9952"/>
                  <a:gd name="connsiteY96" fmla="*/ 1811 h 10000"/>
                  <a:gd name="connsiteX97" fmla="*/ 131 w 9952"/>
                  <a:gd name="connsiteY97" fmla="*/ 1743 h 10000"/>
                  <a:gd name="connsiteX98" fmla="*/ 116 w 9952"/>
                  <a:gd name="connsiteY98" fmla="*/ 1708 h 10000"/>
                  <a:gd name="connsiteX99" fmla="*/ 85 w 9952"/>
                  <a:gd name="connsiteY99" fmla="*/ 1671 h 10000"/>
                  <a:gd name="connsiteX100" fmla="*/ 166 w 9952"/>
                  <a:gd name="connsiteY100" fmla="*/ 1623 h 10000"/>
                  <a:gd name="connsiteX101" fmla="*/ 166 w 9952"/>
                  <a:gd name="connsiteY101" fmla="*/ 1569 h 10000"/>
                  <a:gd name="connsiteX102" fmla="*/ 236 w 9952"/>
                  <a:gd name="connsiteY102" fmla="*/ 1539 h 10000"/>
                  <a:gd name="connsiteX103" fmla="*/ 244 w 9952"/>
                  <a:gd name="connsiteY103" fmla="*/ 1490 h 10000"/>
                  <a:gd name="connsiteX104" fmla="*/ 244 w 9952"/>
                  <a:gd name="connsiteY104" fmla="*/ 1442 h 10000"/>
                  <a:gd name="connsiteX105" fmla="*/ 313 w 9952"/>
                  <a:gd name="connsiteY105" fmla="*/ 1416 h 10000"/>
                  <a:gd name="connsiteX106" fmla="*/ 444 w 9952"/>
                  <a:gd name="connsiteY106" fmla="*/ 1402 h 10000"/>
                  <a:gd name="connsiteX107" fmla="*/ 509 w 9952"/>
                  <a:gd name="connsiteY107" fmla="*/ 1386 h 10000"/>
                  <a:gd name="connsiteX108" fmla="*/ 486 w 9952"/>
                  <a:gd name="connsiteY108" fmla="*/ 1339 h 10000"/>
                  <a:gd name="connsiteX109" fmla="*/ 584 w 9952"/>
                  <a:gd name="connsiteY109" fmla="*/ 1323 h 10000"/>
                  <a:gd name="connsiteX110" fmla="*/ 544 w 9952"/>
                  <a:gd name="connsiteY110" fmla="*/ 1277 h 10000"/>
                  <a:gd name="connsiteX111" fmla="*/ 595 w 9952"/>
                  <a:gd name="connsiteY111" fmla="*/ 1247 h 10000"/>
                  <a:gd name="connsiteX112" fmla="*/ 684 w 9952"/>
                  <a:gd name="connsiteY112" fmla="*/ 1226 h 10000"/>
                  <a:gd name="connsiteX113" fmla="*/ 753 w 9952"/>
                  <a:gd name="connsiteY113" fmla="*/ 1207 h 10000"/>
                  <a:gd name="connsiteX114" fmla="*/ 826 w 9952"/>
                  <a:gd name="connsiteY114" fmla="*/ 1144 h 10000"/>
                  <a:gd name="connsiteX115" fmla="*/ 861 w 9952"/>
                  <a:gd name="connsiteY115" fmla="*/ 1114 h 10000"/>
                  <a:gd name="connsiteX116" fmla="*/ 857 w 9952"/>
                  <a:gd name="connsiteY116" fmla="*/ 1075 h 10000"/>
                  <a:gd name="connsiteX117" fmla="*/ 927 w 9952"/>
                  <a:gd name="connsiteY117" fmla="*/ 1054 h 10000"/>
                  <a:gd name="connsiteX118" fmla="*/ 826 w 9952"/>
                  <a:gd name="connsiteY118" fmla="*/ 1033 h 10000"/>
                  <a:gd name="connsiteX119" fmla="*/ 849 w 9952"/>
                  <a:gd name="connsiteY119" fmla="*/ 991 h 10000"/>
                  <a:gd name="connsiteX120" fmla="*/ 869 w 9952"/>
                  <a:gd name="connsiteY120" fmla="*/ 940 h 10000"/>
                  <a:gd name="connsiteX121" fmla="*/ 834 w 9952"/>
                  <a:gd name="connsiteY121" fmla="*/ 884 h 10000"/>
                  <a:gd name="connsiteX122" fmla="*/ 873 w 9952"/>
                  <a:gd name="connsiteY122" fmla="*/ 843 h 10000"/>
                  <a:gd name="connsiteX123" fmla="*/ 834 w 9952"/>
                  <a:gd name="connsiteY123" fmla="*/ 794 h 10000"/>
                  <a:gd name="connsiteX124" fmla="*/ 869 w 9952"/>
                  <a:gd name="connsiteY124" fmla="*/ 720 h 10000"/>
                  <a:gd name="connsiteX125" fmla="*/ 769 w 9952"/>
                  <a:gd name="connsiteY125" fmla="*/ 696 h 10000"/>
                  <a:gd name="connsiteX126" fmla="*/ 765 w 9952"/>
                  <a:gd name="connsiteY126" fmla="*/ 601 h 10000"/>
                  <a:gd name="connsiteX127" fmla="*/ 815 w 9952"/>
                  <a:gd name="connsiteY127" fmla="*/ 585 h 10000"/>
                  <a:gd name="connsiteX128" fmla="*/ 849 w 9952"/>
                  <a:gd name="connsiteY128" fmla="*/ 550 h 10000"/>
                  <a:gd name="connsiteX129" fmla="*/ 873 w 9952"/>
                  <a:gd name="connsiteY129" fmla="*/ 504 h 10000"/>
                  <a:gd name="connsiteX130" fmla="*/ 985 w 9952"/>
                  <a:gd name="connsiteY130" fmla="*/ 545 h 10000"/>
                  <a:gd name="connsiteX131" fmla="*/ 1047 w 9952"/>
                  <a:gd name="connsiteY131" fmla="*/ 518 h 10000"/>
                  <a:gd name="connsiteX132" fmla="*/ 1012 w 9952"/>
                  <a:gd name="connsiteY132" fmla="*/ 469 h 10000"/>
                  <a:gd name="connsiteX133" fmla="*/ 1116 w 9952"/>
                  <a:gd name="connsiteY133" fmla="*/ 441 h 10000"/>
                  <a:gd name="connsiteX134" fmla="*/ 1174 w 9952"/>
                  <a:gd name="connsiteY134" fmla="*/ 399 h 10000"/>
                  <a:gd name="connsiteX135" fmla="*/ 1255 w 9952"/>
                  <a:gd name="connsiteY135" fmla="*/ 362 h 10000"/>
                  <a:gd name="connsiteX136" fmla="*/ 1263 w 9952"/>
                  <a:gd name="connsiteY136" fmla="*/ 281 h 10000"/>
                  <a:gd name="connsiteX137" fmla="*/ 1402 w 9952"/>
                  <a:gd name="connsiteY137" fmla="*/ 181 h 10000"/>
                  <a:gd name="connsiteX138" fmla="*/ 1545 w 9952"/>
                  <a:gd name="connsiteY138" fmla="*/ 183 h 10000"/>
                  <a:gd name="connsiteX139" fmla="*/ 1685 w 9952"/>
                  <a:gd name="connsiteY139" fmla="*/ 167 h 10000"/>
                  <a:gd name="connsiteX140" fmla="*/ 1777 w 9952"/>
                  <a:gd name="connsiteY140" fmla="*/ 128 h 10000"/>
                  <a:gd name="connsiteX141" fmla="*/ 1904 w 9952"/>
                  <a:gd name="connsiteY141" fmla="*/ 93 h 10000"/>
                  <a:gd name="connsiteX142" fmla="*/ 2016 w 9952"/>
                  <a:gd name="connsiteY142" fmla="*/ 70 h 10000"/>
                  <a:gd name="connsiteX143" fmla="*/ 2075 w 9952"/>
                  <a:gd name="connsiteY143" fmla="*/ 30 h 10000"/>
                  <a:gd name="connsiteX144" fmla="*/ 2167 w 9952"/>
                  <a:gd name="connsiteY144" fmla="*/ 0 h 10000"/>
                  <a:gd name="connsiteX145" fmla="*/ 2229 w 9952"/>
                  <a:gd name="connsiteY145" fmla="*/ 28 h 10000"/>
                  <a:gd name="connsiteX146" fmla="*/ 2031 w 9952"/>
                  <a:gd name="connsiteY146" fmla="*/ 125 h 10000"/>
                  <a:gd name="connsiteX147" fmla="*/ 2063 w 9952"/>
                  <a:gd name="connsiteY147" fmla="*/ 204 h 10000"/>
                  <a:gd name="connsiteX148" fmla="*/ 2109 w 9952"/>
                  <a:gd name="connsiteY148" fmla="*/ 232 h 10000"/>
                  <a:gd name="connsiteX149" fmla="*/ 1993 w 9952"/>
                  <a:gd name="connsiteY149" fmla="*/ 337 h 10000"/>
                  <a:gd name="connsiteX150" fmla="*/ 2067 w 9952"/>
                  <a:gd name="connsiteY150" fmla="*/ 418 h 10000"/>
                  <a:gd name="connsiteX151" fmla="*/ 2132 w 9952"/>
                  <a:gd name="connsiteY151" fmla="*/ 425 h 10000"/>
                  <a:gd name="connsiteX152" fmla="*/ 2225 w 9952"/>
                  <a:gd name="connsiteY152" fmla="*/ 418 h 10000"/>
                  <a:gd name="connsiteX153" fmla="*/ 2240 w 9952"/>
                  <a:gd name="connsiteY153" fmla="*/ 337 h 10000"/>
                  <a:gd name="connsiteX154" fmla="*/ 2148 w 9952"/>
                  <a:gd name="connsiteY154" fmla="*/ 258 h 10000"/>
                  <a:gd name="connsiteX155" fmla="*/ 2202 w 9952"/>
                  <a:gd name="connsiteY155" fmla="*/ 209 h 10000"/>
                  <a:gd name="connsiteX156" fmla="*/ 2286 w 9952"/>
                  <a:gd name="connsiteY156" fmla="*/ 174 h 10000"/>
                  <a:gd name="connsiteX157" fmla="*/ 2402 w 9952"/>
                  <a:gd name="connsiteY157" fmla="*/ 162 h 10000"/>
                  <a:gd name="connsiteX158" fmla="*/ 2565 w 9952"/>
                  <a:gd name="connsiteY158" fmla="*/ 139 h 10000"/>
                  <a:gd name="connsiteX159" fmla="*/ 2715 w 9952"/>
                  <a:gd name="connsiteY159" fmla="*/ 149 h 10000"/>
                  <a:gd name="connsiteX160" fmla="*/ 2828 w 9952"/>
                  <a:gd name="connsiteY160" fmla="*/ 195 h 10000"/>
                  <a:gd name="connsiteX161" fmla="*/ 2828 w 9952"/>
                  <a:gd name="connsiteY161" fmla="*/ 260 h 10000"/>
                  <a:gd name="connsiteX162" fmla="*/ 2970 w 9952"/>
                  <a:gd name="connsiteY162" fmla="*/ 265 h 10000"/>
                  <a:gd name="connsiteX163" fmla="*/ 3140 w 9952"/>
                  <a:gd name="connsiteY163" fmla="*/ 237 h 10000"/>
                  <a:gd name="connsiteX164" fmla="*/ 3260 w 9952"/>
                  <a:gd name="connsiteY164" fmla="*/ 244 h 10000"/>
                  <a:gd name="connsiteX165" fmla="*/ 3318 w 9952"/>
                  <a:gd name="connsiteY165" fmla="*/ 288 h 10000"/>
                  <a:gd name="connsiteX166" fmla="*/ 3422 w 9952"/>
                  <a:gd name="connsiteY166" fmla="*/ 302 h 10000"/>
                  <a:gd name="connsiteX167" fmla="*/ 3581 w 9952"/>
                  <a:gd name="connsiteY167" fmla="*/ 327 h 10000"/>
                  <a:gd name="connsiteX168" fmla="*/ 3666 w 9952"/>
                  <a:gd name="connsiteY168" fmla="*/ 306 h 10000"/>
                  <a:gd name="connsiteX169" fmla="*/ 3747 w 9952"/>
                  <a:gd name="connsiteY169" fmla="*/ 265 h 10000"/>
                  <a:gd name="connsiteX170" fmla="*/ 3874 w 9952"/>
                  <a:gd name="connsiteY170" fmla="*/ 246 h 10000"/>
                  <a:gd name="connsiteX171" fmla="*/ 3998 w 9952"/>
                  <a:gd name="connsiteY171" fmla="*/ 239 h 10000"/>
                  <a:gd name="connsiteX172" fmla="*/ 4060 w 9952"/>
                  <a:gd name="connsiteY172" fmla="*/ 292 h 10000"/>
                  <a:gd name="connsiteX173" fmla="*/ 4113 w 9952"/>
                  <a:gd name="connsiteY173" fmla="*/ 351 h 10000"/>
                  <a:gd name="connsiteX174" fmla="*/ 4217 w 9952"/>
                  <a:gd name="connsiteY174" fmla="*/ 351 h 10000"/>
                  <a:gd name="connsiteX175" fmla="*/ 4303 w 9952"/>
                  <a:gd name="connsiteY175" fmla="*/ 355 h 10000"/>
                  <a:gd name="connsiteX176" fmla="*/ 4415 w 9952"/>
                  <a:gd name="connsiteY176" fmla="*/ 383 h 10000"/>
                  <a:gd name="connsiteX177" fmla="*/ 4438 w 9952"/>
                  <a:gd name="connsiteY177" fmla="*/ 441 h 10000"/>
                  <a:gd name="connsiteX178" fmla="*/ 4430 w 9952"/>
                  <a:gd name="connsiteY178" fmla="*/ 476 h 10000"/>
                  <a:gd name="connsiteX179" fmla="*/ 4465 w 9952"/>
                  <a:gd name="connsiteY179" fmla="*/ 518 h 10000"/>
                  <a:gd name="connsiteX180" fmla="*/ 4546 w 9952"/>
                  <a:gd name="connsiteY180" fmla="*/ 504 h 10000"/>
                  <a:gd name="connsiteX181" fmla="*/ 4639 w 9952"/>
                  <a:gd name="connsiteY181" fmla="*/ 539 h 10000"/>
                  <a:gd name="connsiteX182" fmla="*/ 4709 w 9952"/>
                  <a:gd name="connsiteY182" fmla="*/ 539 h 10000"/>
                  <a:gd name="connsiteX183" fmla="*/ 4766 w 9952"/>
                  <a:gd name="connsiteY183" fmla="*/ 543 h 10000"/>
                  <a:gd name="connsiteX184" fmla="*/ 4936 w 9952"/>
                  <a:gd name="connsiteY184" fmla="*/ 634 h 10000"/>
                  <a:gd name="connsiteX185" fmla="*/ 4948 w 9952"/>
                  <a:gd name="connsiteY185" fmla="*/ 696 h 10000"/>
                  <a:gd name="connsiteX186" fmla="*/ 5114 w 9952"/>
                  <a:gd name="connsiteY186" fmla="*/ 754 h 10000"/>
                  <a:gd name="connsiteX187" fmla="*/ 5230 w 9952"/>
                  <a:gd name="connsiteY187" fmla="*/ 824 h 10000"/>
                  <a:gd name="connsiteX188" fmla="*/ 5276 w 9952"/>
                  <a:gd name="connsiteY188" fmla="*/ 810 h 10000"/>
                  <a:gd name="connsiteX189" fmla="*/ 5404 w 9952"/>
                  <a:gd name="connsiteY189" fmla="*/ 824 h 10000"/>
                  <a:gd name="connsiteX190" fmla="*/ 5473 w 9952"/>
                  <a:gd name="connsiteY190" fmla="*/ 843 h 10000"/>
                  <a:gd name="connsiteX191" fmla="*/ 5562 w 9952"/>
                  <a:gd name="connsiteY191" fmla="*/ 808 h 10000"/>
                  <a:gd name="connsiteX192" fmla="*/ 5724 w 9952"/>
                  <a:gd name="connsiteY192" fmla="*/ 803 h 10000"/>
                  <a:gd name="connsiteX193" fmla="*/ 5867 w 9952"/>
                  <a:gd name="connsiteY193" fmla="*/ 831 h 10000"/>
                  <a:gd name="connsiteX194" fmla="*/ 5910 w 9952"/>
                  <a:gd name="connsiteY194" fmla="*/ 866 h 10000"/>
                  <a:gd name="connsiteX195" fmla="*/ 5983 w 9952"/>
                  <a:gd name="connsiteY195" fmla="*/ 866 h 10000"/>
                  <a:gd name="connsiteX196" fmla="*/ 6064 w 9952"/>
                  <a:gd name="connsiteY196" fmla="*/ 891 h 10000"/>
                  <a:gd name="connsiteX197" fmla="*/ 6146 w 9952"/>
                  <a:gd name="connsiteY197" fmla="*/ 901 h 10000"/>
                  <a:gd name="connsiteX198" fmla="*/ 6227 w 9952"/>
                  <a:gd name="connsiteY198" fmla="*/ 926 h 10000"/>
                  <a:gd name="connsiteX199" fmla="*/ 6304 w 9952"/>
                  <a:gd name="connsiteY199" fmla="*/ 982 h 10000"/>
                  <a:gd name="connsiteX200" fmla="*/ 6411 w 9952"/>
                  <a:gd name="connsiteY200" fmla="*/ 1019 h 10000"/>
                  <a:gd name="connsiteX201" fmla="*/ 6465 w 9952"/>
                  <a:gd name="connsiteY201" fmla="*/ 1019 h 10000"/>
                  <a:gd name="connsiteX202" fmla="*/ 6501 w 9952"/>
                  <a:gd name="connsiteY202" fmla="*/ 1086 h 10000"/>
                  <a:gd name="connsiteX203" fmla="*/ 6505 w 9952"/>
                  <a:gd name="connsiteY203" fmla="*/ 1170 h 10000"/>
                  <a:gd name="connsiteX204" fmla="*/ 6559 w 9952"/>
                  <a:gd name="connsiteY204" fmla="*/ 1212 h 10000"/>
                  <a:gd name="connsiteX205" fmla="*/ 6632 w 9952"/>
                  <a:gd name="connsiteY205" fmla="*/ 1323 h 10000"/>
                  <a:gd name="connsiteX206" fmla="*/ 6713 w 9952"/>
                  <a:gd name="connsiteY206" fmla="*/ 1337 h 10000"/>
                  <a:gd name="connsiteX207" fmla="*/ 6755 w 9952"/>
                  <a:gd name="connsiteY207" fmla="*/ 1379 h 10000"/>
                  <a:gd name="connsiteX208" fmla="*/ 6663 w 9952"/>
                  <a:gd name="connsiteY208" fmla="*/ 1442 h 10000"/>
                  <a:gd name="connsiteX209" fmla="*/ 6540 w 9952"/>
                  <a:gd name="connsiteY209" fmla="*/ 1497 h 10000"/>
                  <a:gd name="connsiteX210" fmla="*/ 6465 w 9952"/>
                  <a:gd name="connsiteY210" fmla="*/ 1588 h 10000"/>
                  <a:gd name="connsiteX211" fmla="*/ 6513 w 9952"/>
                  <a:gd name="connsiteY211" fmla="*/ 1616 h 10000"/>
                  <a:gd name="connsiteX212" fmla="*/ 6570 w 9952"/>
                  <a:gd name="connsiteY212" fmla="*/ 1623 h 10000"/>
                  <a:gd name="connsiteX213" fmla="*/ 6640 w 9952"/>
                  <a:gd name="connsiteY213" fmla="*/ 1623 h 10000"/>
                  <a:gd name="connsiteX214" fmla="*/ 6655 w 9952"/>
                  <a:gd name="connsiteY214" fmla="*/ 1581 h 10000"/>
                  <a:gd name="connsiteX215" fmla="*/ 6736 w 9952"/>
                  <a:gd name="connsiteY215" fmla="*/ 1567 h 10000"/>
                  <a:gd name="connsiteX216" fmla="*/ 6848 w 9952"/>
                  <a:gd name="connsiteY216" fmla="*/ 1576 h 10000"/>
                  <a:gd name="connsiteX217" fmla="*/ 7061 w 9952"/>
                  <a:gd name="connsiteY217" fmla="*/ 1583 h 10000"/>
                  <a:gd name="connsiteX218" fmla="*/ 7068 w 9952"/>
                  <a:gd name="connsiteY218" fmla="*/ 1618 h 10000"/>
                  <a:gd name="connsiteX219" fmla="*/ 6991 w 9952"/>
                  <a:gd name="connsiteY219" fmla="*/ 1685 h 10000"/>
                  <a:gd name="connsiteX220" fmla="*/ 6883 w 9952"/>
                  <a:gd name="connsiteY220" fmla="*/ 1734 h 10000"/>
                  <a:gd name="connsiteX221" fmla="*/ 6748 w 9952"/>
                  <a:gd name="connsiteY221" fmla="*/ 1743 h 10000"/>
                  <a:gd name="connsiteX222" fmla="*/ 6655 w 9952"/>
                  <a:gd name="connsiteY222" fmla="*/ 1769 h 10000"/>
                  <a:gd name="connsiteX223" fmla="*/ 6713 w 9952"/>
                  <a:gd name="connsiteY223" fmla="*/ 1797 h 10000"/>
                  <a:gd name="connsiteX224" fmla="*/ 6840 w 9952"/>
                  <a:gd name="connsiteY224" fmla="*/ 1776 h 10000"/>
                  <a:gd name="connsiteX225" fmla="*/ 6899 w 9952"/>
                  <a:gd name="connsiteY225" fmla="*/ 1813 h 10000"/>
                  <a:gd name="connsiteX226" fmla="*/ 6957 w 9952"/>
                  <a:gd name="connsiteY226" fmla="*/ 1778 h 10000"/>
                  <a:gd name="connsiteX227" fmla="*/ 7061 w 9952"/>
                  <a:gd name="connsiteY227" fmla="*/ 1736 h 10000"/>
                  <a:gd name="connsiteX228" fmla="*/ 7141 w 9952"/>
                  <a:gd name="connsiteY228" fmla="*/ 1681 h 10000"/>
                  <a:gd name="connsiteX229" fmla="*/ 7184 w 9952"/>
                  <a:gd name="connsiteY229" fmla="*/ 1646 h 10000"/>
                  <a:gd name="connsiteX230" fmla="*/ 7254 w 9952"/>
                  <a:gd name="connsiteY230" fmla="*/ 1625 h 10000"/>
                  <a:gd name="connsiteX231" fmla="*/ 7485 w 9952"/>
                  <a:gd name="connsiteY231" fmla="*/ 1667 h 10000"/>
                  <a:gd name="connsiteX232" fmla="*/ 7594 w 9952"/>
                  <a:gd name="connsiteY232" fmla="*/ 1678 h 10000"/>
                  <a:gd name="connsiteX233" fmla="*/ 7764 w 9952"/>
                  <a:gd name="connsiteY233" fmla="*/ 1741 h 10000"/>
                  <a:gd name="connsiteX234" fmla="*/ 7848 w 9952"/>
                  <a:gd name="connsiteY234" fmla="*/ 1778 h 10000"/>
                  <a:gd name="connsiteX235" fmla="*/ 7925 w 9952"/>
                  <a:gd name="connsiteY235" fmla="*/ 1813 h 10000"/>
                  <a:gd name="connsiteX236" fmla="*/ 7902 w 9952"/>
                  <a:gd name="connsiteY236" fmla="*/ 1869 h 10000"/>
                  <a:gd name="connsiteX237" fmla="*/ 7883 w 9952"/>
                  <a:gd name="connsiteY237" fmla="*/ 1917 h 10000"/>
                  <a:gd name="connsiteX238" fmla="*/ 7960 w 9952"/>
                  <a:gd name="connsiteY238" fmla="*/ 1936 h 10000"/>
                  <a:gd name="connsiteX239" fmla="*/ 8019 w 9952"/>
                  <a:gd name="connsiteY239" fmla="*/ 1894 h 10000"/>
                  <a:gd name="connsiteX240" fmla="*/ 8134 w 9952"/>
                  <a:gd name="connsiteY240" fmla="*/ 1845 h 10000"/>
                  <a:gd name="connsiteX241" fmla="*/ 8238 w 9952"/>
                  <a:gd name="connsiteY241" fmla="*/ 1848 h 10000"/>
                  <a:gd name="connsiteX242" fmla="*/ 8378 w 9952"/>
                  <a:gd name="connsiteY242" fmla="*/ 1883 h 10000"/>
                  <a:gd name="connsiteX243" fmla="*/ 8440 w 9952"/>
                  <a:gd name="connsiteY243" fmla="*/ 1903 h 10000"/>
                  <a:gd name="connsiteX244" fmla="*/ 8505 w 9952"/>
                  <a:gd name="connsiteY244" fmla="*/ 1873 h 10000"/>
                  <a:gd name="connsiteX245" fmla="*/ 8567 w 9952"/>
                  <a:gd name="connsiteY245" fmla="*/ 1910 h 10000"/>
                  <a:gd name="connsiteX246" fmla="*/ 8868 w 9952"/>
                  <a:gd name="connsiteY246" fmla="*/ 1903 h 10000"/>
                  <a:gd name="connsiteX247" fmla="*/ 8980 w 9952"/>
                  <a:gd name="connsiteY247" fmla="*/ 1915 h 10000"/>
                  <a:gd name="connsiteX248" fmla="*/ 9112 w 9952"/>
                  <a:gd name="connsiteY248" fmla="*/ 1964 h 10000"/>
                  <a:gd name="connsiteX249" fmla="*/ 9541 w 9952"/>
                  <a:gd name="connsiteY249" fmla="*/ 2152 h 10000"/>
                  <a:gd name="connsiteX250" fmla="*/ 9675 w 9952"/>
                  <a:gd name="connsiteY250" fmla="*/ 2180 h 10000"/>
                  <a:gd name="connsiteX251" fmla="*/ 9795 w 9952"/>
                  <a:gd name="connsiteY251" fmla="*/ 2159 h 10000"/>
                  <a:gd name="connsiteX252" fmla="*/ 9896 w 9952"/>
                  <a:gd name="connsiteY252" fmla="*/ 2168 h 10000"/>
                  <a:gd name="connsiteX253" fmla="*/ 9942 w 9952"/>
                  <a:gd name="connsiteY253" fmla="*/ 2252 h 10000"/>
                  <a:gd name="connsiteX254" fmla="*/ 9946 w 9952"/>
                  <a:gd name="connsiteY254" fmla="*/ 2676 h 10000"/>
                  <a:gd name="connsiteX255" fmla="*/ 9865 w 9952"/>
                  <a:gd name="connsiteY255" fmla="*/ 2723 h 10000"/>
                  <a:gd name="connsiteX256" fmla="*/ 9795 w 9952"/>
                  <a:gd name="connsiteY256" fmla="*/ 2774 h 10000"/>
                  <a:gd name="connsiteX257" fmla="*/ 9760 w 9952"/>
                  <a:gd name="connsiteY257" fmla="*/ 2820 h 10000"/>
                  <a:gd name="connsiteX258" fmla="*/ 9652 w 9952"/>
                  <a:gd name="connsiteY258" fmla="*/ 2834 h 10000"/>
                  <a:gd name="connsiteX259" fmla="*/ 9541 w 9952"/>
                  <a:gd name="connsiteY259" fmla="*/ 2927 h 10000"/>
                  <a:gd name="connsiteX260" fmla="*/ 9514 w 9952"/>
                  <a:gd name="connsiteY260" fmla="*/ 2983 h 10000"/>
                  <a:gd name="connsiteX261" fmla="*/ 9409 w 9952"/>
                  <a:gd name="connsiteY261" fmla="*/ 3039 h 10000"/>
                  <a:gd name="connsiteX262" fmla="*/ 9378 w 9952"/>
                  <a:gd name="connsiteY262" fmla="*/ 3099 h 10000"/>
                  <a:gd name="connsiteX263" fmla="*/ 9285 w 9952"/>
                  <a:gd name="connsiteY263" fmla="*/ 3087 h 10000"/>
                  <a:gd name="connsiteX264" fmla="*/ 9228 w 9952"/>
                  <a:gd name="connsiteY264" fmla="*/ 3108 h 10000"/>
                  <a:gd name="connsiteX265" fmla="*/ 9205 w 9952"/>
                  <a:gd name="connsiteY265" fmla="*/ 3192 h 10000"/>
                  <a:gd name="connsiteX266" fmla="*/ 9158 w 9952"/>
                  <a:gd name="connsiteY266" fmla="*/ 3282 h 10000"/>
                  <a:gd name="connsiteX267" fmla="*/ 9181 w 9952"/>
                  <a:gd name="connsiteY267" fmla="*/ 3387 h 10000"/>
                  <a:gd name="connsiteX268" fmla="*/ 9212 w 9952"/>
                  <a:gd name="connsiteY268" fmla="*/ 3496 h 10000"/>
                  <a:gd name="connsiteX269" fmla="*/ 9147 w 9952"/>
                  <a:gd name="connsiteY269" fmla="*/ 3691 h 10000"/>
                  <a:gd name="connsiteX270" fmla="*/ 9181 w 9952"/>
                  <a:gd name="connsiteY270" fmla="*/ 3740 h 10000"/>
                  <a:gd name="connsiteX271" fmla="*/ 9101 w 9952"/>
                  <a:gd name="connsiteY271" fmla="*/ 3774 h 10000"/>
                  <a:gd name="connsiteX272" fmla="*/ 9077 w 9952"/>
                  <a:gd name="connsiteY272" fmla="*/ 3825 h 10000"/>
                  <a:gd name="connsiteX273" fmla="*/ 9085 w 9952"/>
                  <a:gd name="connsiteY273" fmla="*/ 3888 h 10000"/>
                  <a:gd name="connsiteX274" fmla="*/ 9097 w 9952"/>
                  <a:gd name="connsiteY274" fmla="*/ 3955 h 10000"/>
                  <a:gd name="connsiteX275" fmla="*/ 9015 w 9952"/>
                  <a:gd name="connsiteY275" fmla="*/ 4011 h 10000"/>
                  <a:gd name="connsiteX276" fmla="*/ 8984 w 9952"/>
                  <a:gd name="connsiteY276" fmla="*/ 4074 h 10000"/>
                  <a:gd name="connsiteX277" fmla="*/ 8995 w 9952"/>
                  <a:gd name="connsiteY277" fmla="*/ 4132 h 10000"/>
                  <a:gd name="connsiteX278" fmla="*/ 8945 w 9952"/>
                  <a:gd name="connsiteY278" fmla="*/ 4264 h 10000"/>
                  <a:gd name="connsiteX279" fmla="*/ 8865 w 9952"/>
                  <a:gd name="connsiteY279" fmla="*/ 4355 h 10000"/>
                  <a:gd name="connsiteX280" fmla="*/ 8737 w 9952"/>
                  <a:gd name="connsiteY280" fmla="*/ 4376 h 10000"/>
                  <a:gd name="connsiteX281" fmla="*/ 8753 w 9952"/>
                  <a:gd name="connsiteY281" fmla="*/ 4417 h 10000"/>
                  <a:gd name="connsiteX282" fmla="*/ 8787 w 9952"/>
                  <a:gd name="connsiteY282" fmla="*/ 4457 h 10000"/>
                  <a:gd name="connsiteX283" fmla="*/ 8737 w 9952"/>
                  <a:gd name="connsiteY283" fmla="*/ 4508 h 10000"/>
                  <a:gd name="connsiteX284" fmla="*/ 8659 w 9952"/>
                  <a:gd name="connsiteY284" fmla="*/ 4536 h 10000"/>
                  <a:gd name="connsiteX285" fmla="*/ 8578 w 9952"/>
                  <a:gd name="connsiteY285" fmla="*/ 4554 h 10000"/>
                  <a:gd name="connsiteX286" fmla="*/ 8528 w 9952"/>
                  <a:gd name="connsiteY286" fmla="*/ 4624 h 10000"/>
                  <a:gd name="connsiteX287" fmla="*/ 8459 w 9952"/>
                  <a:gd name="connsiteY287" fmla="*/ 4659 h 10000"/>
                  <a:gd name="connsiteX288" fmla="*/ 8319 w 9952"/>
                  <a:gd name="connsiteY288" fmla="*/ 4645 h 10000"/>
                  <a:gd name="connsiteX289" fmla="*/ 8196 w 9952"/>
                  <a:gd name="connsiteY289" fmla="*/ 4654 h 10000"/>
                  <a:gd name="connsiteX290" fmla="*/ 8011 w 9952"/>
                  <a:gd name="connsiteY290" fmla="*/ 4645 h 10000"/>
                  <a:gd name="connsiteX291" fmla="*/ 7768 w 9952"/>
                  <a:gd name="connsiteY291" fmla="*/ 4735 h 10000"/>
                  <a:gd name="connsiteX292" fmla="*/ 7501 w 9952"/>
                  <a:gd name="connsiteY292" fmla="*/ 4807 h 10000"/>
                  <a:gd name="connsiteX293" fmla="*/ 7397 w 9952"/>
                  <a:gd name="connsiteY293" fmla="*/ 4861 h 10000"/>
                  <a:gd name="connsiteX294" fmla="*/ 7347 w 9952"/>
                  <a:gd name="connsiteY294" fmla="*/ 4916 h 10000"/>
                  <a:gd name="connsiteX295" fmla="*/ 7312 w 9952"/>
                  <a:gd name="connsiteY295" fmla="*/ 4968 h 10000"/>
                  <a:gd name="connsiteX296" fmla="*/ 7223 w 9952"/>
                  <a:gd name="connsiteY296" fmla="*/ 4981 h 10000"/>
                  <a:gd name="connsiteX297" fmla="*/ 7141 w 9952"/>
                  <a:gd name="connsiteY297" fmla="*/ 5035 h 10000"/>
                  <a:gd name="connsiteX298" fmla="*/ 7103 w 9952"/>
                  <a:gd name="connsiteY298" fmla="*/ 5125 h 10000"/>
                  <a:gd name="connsiteX299" fmla="*/ 7138 w 9952"/>
                  <a:gd name="connsiteY299" fmla="*/ 5190 h 10000"/>
                  <a:gd name="connsiteX300" fmla="*/ 7207 w 9952"/>
                  <a:gd name="connsiteY300" fmla="*/ 5223 h 10000"/>
                  <a:gd name="connsiteX301" fmla="*/ 7091 w 9952"/>
                  <a:gd name="connsiteY301" fmla="*/ 5369 h 10000"/>
                  <a:gd name="connsiteX302" fmla="*/ 7045 w 9952"/>
                  <a:gd name="connsiteY302" fmla="*/ 5455 h 10000"/>
                  <a:gd name="connsiteX303" fmla="*/ 6987 w 9952"/>
                  <a:gd name="connsiteY303" fmla="*/ 5418 h 10000"/>
                  <a:gd name="connsiteX304" fmla="*/ 6918 w 9952"/>
                  <a:gd name="connsiteY304" fmla="*/ 5425 h 10000"/>
                  <a:gd name="connsiteX305" fmla="*/ 6945 w 9952"/>
                  <a:gd name="connsiteY305" fmla="*/ 5508 h 10000"/>
                  <a:gd name="connsiteX306" fmla="*/ 6853 w 9952"/>
                  <a:gd name="connsiteY306" fmla="*/ 5573 h 10000"/>
                  <a:gd name="connsiteX307" fmla="*/ 6802 w 9952"/>
                  <a:gd name="connsiteY307" fmla="*/ 5622 h 10000"/>
                  <a:gd name="connsiteX308" fmla="*/ 6701 w 9952"/>
                  <a:gd name="connsiteY308" fmla="*/ 5622 h 10000"/>
                  <a:gd name="connsiteX309" fmla="*/ 6690 w 9952"/>
                  <a:gd name="connsiteY309" fmla="*/ 5675 h 10000"/>
                  <a:gd name="connsiteX310" fmla="*/ 6663 w 9952"/>
                  <a:gd name="connsiteY310" fmla="*/ 5724 h 10000"/>
                  <a:gd name="connsiteX311" fmla="*/ 6674 w 9952"/>
                  <a:gd name="connsiteY311" fmla="*/ 5759 h 10000"/>
                  <a:gd name="connsiteX312" fmla="*/ 6628 w 9952"/>
                  <a:gd name="connsiteY312" fmla="*/ 5822 h 10000"/>
                  <a:gd name="connsiteX313" fmla="*/ 6551 w 9952"/>
                  <a:gd name="connsiteY313" fmla="*/ 5873 h 10000"/>
                  <a:gd name="connsiteX314" fmla="*/ 6477 w 9952"/>
                  <a:gd name="connsiteY314" fmla="*/ 5901 h 10000"/>
                  <a:gd name="connsiteX315" fmla="*/ 6350 w 9952"/>
                  <a:gd name="connsiteY315" fmla="*/ 6012 h 10000"/>
                  <a:gd name="connsiteX316" fmla="*/ 6257 w 9952"/>
                  <a:gd name="connsiteY316" fmla="*/ 6172 h 10000"/>
                  <a:gd name="connsiteX317" fmla="*/ 6169 w 9952"/>
                  <a:gd name="connsiteY317" fmla="*/ 6214 h 10000"/>
                  <a:gd name="connsiteX318" fmla="*/ 6119 w 9952"/>
                  <a:gd name="connsiteY318" fmla="*/ 6274 h 10000"/>
                  <a:gd name="connsiteX319" fmla="*/ 6083 w 9952"/>
                  <a:gd name="connsiteY319" fmla="*/ 6325 h 10000"/>
                  <a:gd name="connsiteX320" fmla="*/ 5979 w 9952"/>
                  <a:gd name="connsiteY320" fmla="*/ 6374 h 10000"/>
                  <a:gd name="connsiteX321" fmla="*/ 5902 w 9952"/>
                  <a:gd name="connsiteY321" fmla="*/ 6388 h 10000"/>
                  <a:gd name="connsiteX322" fmla="*/ 5810 w 9952"/>
                  <a:gd name="connsiteY322" fmla="*/ 6444 h 10000"/>
                  <a:gd name="connsiteX323" fmla="*/ 5574 w 9952"/>
                  <a:gd name="connsiteY323" fmla="*/ 6442 h 10000"/>
                  <a:gd name="connsiteX324" fmla="*/ 5439 w 9952"/>
                  <a:gd name="connsiteY324" fmla="*/ 6458 h 10000"/>
                  <a:gd name="connsiteX325" fmla="*/ 5353 w 9952"/>
                  <a:gd name="connsiteY325" fmla="*/ 6430 h 10000"/>
                  <a:gd name="connsiteX326" fmla="*/ 5272 w 9952"/>
                  <a:gd name="connsiteY326" fmla="*/ 6386 h 10000"/>
                  <a:gd name="connsiteX327" fmla="*/ 5133 w 9952"/>
                  <a:gd name="connsiteY327" fmla="*/ 6372 h 10000"/>
                  <a:gd name="connsiteX328" fmla="*/ 5022 w 9952"/>
                  <a:gd name="connsiteY328" fmla="*/ 6302 h 10000"/>
                  <a:gd name="connsiteX329" fmla="*/ 4951 w 9952"/>
                  <a:gd name="connsiteY329" fmla="*/ 6365 h 10000"/>
                  <a:gd name="connsiteX330" fmla="*/ 5157 w 9952"/>
                  <a:gd name="connsiteY330" fmla="*/ 6479 h 10000"/>
                  <a:gd name="connsiteX331" fmla="*/ 5214 w 9952"/>
                  <a:gd name="connsiteY331" fmla="*/ 6546 h 10000"/>
                  <a:gd name="connsiteX332" fmla="*/ 5195 w 9952"/>
                  <a:gd name="connsiteY332" fmla="*/ 6632 h 10000"/>
                  <a:gd name="connsiteX333" fmla="*/ 5334 w 9952"/>
                  <a:gd name="connsiteY333" fmla="*/ 6674 h 10000"/>
                  <a:gd name="connsiteX334" fmla="*/ 5389 w 9952"/>
                  <a:gd name="connsiteY334" fmla="*/ 6722 h 10000"/>
                  <a:gd name="connsiteX335" fmla="*/ 5341 w 9952"/>
                  <a:gd name="connsiteY335" fmla="*/ 6827 h 10000"/>
                  <a:gd name="connsiteX336" fmla="*/ 5191 w 9952"/>
                  <a:gd name="connsiteY336" fmla="*/ 6869 h 10000"/>
                  <a:gd name="connsiteX337" fmla="*/ 5133 w 9952"/>
                  <a:gd name="connsiteY337" fmla="*/ 6966 h 10000"/>
                  <a:gd name="connsiteX338" fmla="*/ 5033 w 9952"/>
                  <a:gd name="connsiteY338" fmla="*/ 7029 h 10000"/>
                  <a:gd name="connsiteX339" fmla="*/ 4959 w 9952"/>
                  <a:gd name="connsiteY339" fmla="*/ 7054 h 10000"/>
                  <a:gd name="connsiteX340" fmla="*/ 4894 w 9952"/>
                  <a:gd name="connsiteY340" fmla="*/ 7103 h 10000"/>
                  <a:gd name="connsiteX341" fmla="*/ 4732 w 9952"/>
                  <a:gd name="connsiteY341" fmla="*/ 7133 h 10000"/>
                  <a:gd name="connsiteX342" fmla="*/ 4647 w 9952"/>
                  <a:gd name="connsiteY342" fmla="*/ 7173 h 10000"/>
                  <a:gd name="connsiteX343" fmla="*/ 4604 w 9952"/>
                  <a:gd name="connsiteY343" fmla="*/ 7221 h 10000"/>
                  <a:gd name="connsiteX344" fmla="*/ 4530 w 9952"/>
                  <a:gd name="connsiteY344" fmla="*/ 7252 h 10000"/>
                  <a:gd name="connsiteX345" fmla="*/ 4419 w 9952"/>
                  <a:gd name="connsiteY345" fmla="*/ 7266 h 10000"/>
                  <a:gd name="connsiteX346" fmla="*/ 4322 w 9952"/>
                  <a:gd name="connsiteY346" fmla="*/ 7242 h 10000"/>
                  <a:gd name="connsiteX347" fmla="*/ 4265 w 9952"/>
                  <a:gd name="connsiteY347" fmla="*/ 7293 h 10000"/>
                  <a:gd name="connsiteX348" fmla="*/ 4164 w 9952"/>
                  <a:gd name="connsiteY348" fmla="*/ 7319 h 10000"/>
                  <a:gd name="connsiteX349" fmla="*/ 4102 w 9952"/>
                  <a:gd name="connsiteY349" fmla="*/ 7340 h 10000"/>
                  <a:gd name="connsiteX350" fmla="*/ 4125 w 9952"/>
                  <a:gd name="connsiteY350" fmla="*/ 7409 h 10000"/>
                  <a:gd name="connsiteX351" fmla="*/ 4079 w 9952"/>
                  <a:gd name="connsiteY351" fmla="*/ 7481 h 10000"/>
                  <a:gd name="connsiteX352" fmla="*/ 3932 w 9952"/>
                  <a:gd name="connsiteY352" fmla="*/ 7516 h 10000"/>
                  <a:gd name="connsiteX353" fmla="*/ 3747 w 9952"/>
                  <a:gd name="connsiteY353" fmla="*/ 7479 h 10000"/>
                  <a:gd name="connsiteX354" fmla="*/ 3654 w 9952"/>
                  <a:gd name="connsiteY354" fmla="*/ 7423 h 10000"/>
                  <a:gd name="connsiteX355" fmla="*/ 3514 w 9952"/>
                  <a:gd name="connsiteY355" fmla="*/ 7458 h 10000"/>
                  <a:gd name="connsiteX356" fmla="*/ 3539 w 9952"/>
                  <a:gd name="connsiteY356" fmla="*/ 7556 h 10000"/>
                  <a:gd name="connsiteX357" fmla="*/ 3581 w 9952"/>
                  <a:gd name="connsiteY357" fmla="*/ 7635 h 10000"/>
                  <a:gd name="connsiteX358" fmla="*/ 3558 w 9952"/>
                  <a:gd name="connsiteY358" fmla="*/ 7716 h 10000"/>
                  <a:gd name="connsiteX359" fmla="*/ 3619 w 9952"/>
                  <a:gd name="connsiteY359" fmla="*/ 7848 h 10000"/>
                  <a:gd name="connsiteX360" fmla="*/ 3480 w 9952"/>
                  <a:gd name="connsiteY360" fmla="*/ 7920 h 10000"/>
                  <a:gd name="connsiteX361" fmla="*/ 3453 w 9952"/>
                  <a:gd name="connsiteY361" fmla="*/ 8018 h 10000"/>
                  <a:gd name="connsiteX362" fmla="*/ 3457 w 9952"/>
                  <a:gd name="connsiteY362" fmla="*/ 8106 h 10000"/>
                  <a:gd name="connsiteX363" fmla="*/ 3349 w 9952"/>
                  <a:gd name="connsiteY363" fmla="*/ 8203 h 10000"/>
                  <a:gd name="connsiteX364" fmla="*/ 3140 w 9952"/>
                  <a:gd name="connsiteY364" fmla="*/ 8217 h 10000"/>
                  <a:gd name="connsiteX365" fmla="*/ 2970 w 9952"/>
                  <a:gd name="connsiteY365" fmla="*/ 8364 h 10000"/>
                  <a:gd name="connsiteX366" fmla="*/ 2936 w 9952"/>
                  <a:gd name="connsiteY366" fmla="*/ 8461 h 10000"/>
                  <a:gd name="connsiteX367" fmla="*/ 3047 w 9952"/>
                  <a:gd name="connsiteY367" fmla="*/ 8526 h 10000"/>
                  <a:gd name="connsiteX368" fmla="*/ 3349 w 9952"/>
                  <a:gd name="connsiteY368" fmla="*/ 8621 h 10000"/>
                  <a:gd name="connsiteX369" fmla="*/ 3337 w 9952"/>
                  <a:gd name="connsiteY369" fmla="*/ 8707 h 10000"/>
                  <a:gd name="connsiteX370" fmla="*/ 3283 w 9952"/>
                  <a:gd name="connsiteY370" fmla="*/ 8795 h 10000"/>
                  <a:gd name="connsiteX371" fmla="*/ 3222 w 9952"/>
                  <a:gd name="connsiteY371" fmla="*/ 8893 h 10000"/>
                  <a:gd name="connsiteX372" fmla="*/ 3128 w 9952"/>
                  <a:gd name="connsiteY372" fmla="*/ 8881 h 10000"/>
                  <a:gd name="connsiteX373" fmla="*/ 3051 w 9952"/>
                  <a:gd name="connsiteY373" fmla="*/ 8914 h 10000"/>
                  <a:gd name="connsiteX374" fmla="*/ 2955 w 9952"/>
                  <a:gd name="connsiteY374" fmla="*/ 8965 h 10000"/>
                  <a:gd name="connsiteX375" fmla="*/ 2947 w 9952"/>
                  <a:gd name="connsiteY375" fmla="*/ 9046 h 10000"/>
                  <a:gd name="connsiteX376" fmla="*/ 2843 w 9952"/>
                  <a:gd name="connsiteY376" fmla="*/ 9174 h 10000"/>
                  <a:gd name="connsiteX377" fmla="*/ 2642 w 9952"/>
                  <a:gd name="connsiteY377" fmla="*/ 9255 h 10000"/>
                  <a:gd name="connsiteX378" fmla="*/ 2565 w 9952"/>
                  <a:gd name="connsiteY378" fmla="*/ 9338 h 10000"/>
                  <a:gd name="connsiteX379" fmla="*/ 2565 w 9952"/>
                  <a:gd name="connsiteY379" fmla="*/ 9424 h 10000"/>
                  <a:gd name="connsiteX380" fmla="*/ 2665 w 9952"/>
                  <a:gd name="connsiteY380" fmla="*/ 9533 h 10000"/>
                  <a:gd name="connsiteX381" fmla="*/ 2746 w 9952"/>
                  <a:gd name="connsiteY381" fmla="*/ 9612 h 10000"/>
                  <a:gd name="connsiteX382" fmla="*/ 2738 w 9952"/>
                  <a:gd name="connsiteY382" fmla="*/ 9654 h 10000"/>
                  <a:gd name="connsiteX383" fmla="*/ 2657 w 9952"/>
                  <a:gd name="connsiteY383" fmla="*/ 9661 h 10000"/>
                  <a:gd name="connsiteX0" fmla="*/ 2670 w 9994"/>
                  <a:gd name="connsiteY0" fmla="*/ 9661 h 10000"/>
                  <a:gd name="connsiteX1" fmla="*/ 2554 w 9994"/>
                  <a:gd name="connsiteY1" fmla="*/ 9633 h 10000"/>
                  <a:gd name="connsiteX2" fmla="*/ 2492 w 9994"/>
                  <a:gd name="connsiteY2" fmla="*/ 9738 h 10000"/>
                  <a:gd name="connsiteX3" fmla="*/ 2328 w 9994"/>
                  <a:gd name="connsiteY3" fmla="*/ 9738 h 10000"/>
                  <a:gd name="connsiteX4" fmla="*/ 2131 w 9994"/>
                  <a:gd name="connsiteY4" fmla="*/ 9745 h 10000"/>
                  <a:gd name="connsiteX5" fmla="*/ 2061 w 9994"/>
                  <a:gd name="connsiteY5" fmla="*/ 9826 h 10000"/>
                  <a:gd name="connsiteX6" fmla="*/ 2201 w 9994"/>
                  <a:gd name="connsiteY6" fmla="*/ 9840 h 10000"/>
                  <a:gd name="connsiteX7" fmla="*/ 2100 w 9994"/>
                  <a:gd name="connsiteY7" fmla="*/ 10000 h 10000"/>
                  <a:gd name="connsiteX8" fmla="*/ 1668 w 9994"/>
                  <a:gd name="connsiteY8" fmla="*/ 9979 h 10000"/>
                  <a:gd name="connsiteX9" fmla="*/ 1599 w 9994"/>
                  <a:gd name="connsiteY9" fmla="*/ 9805 h 10000"/>
                  <a:gd name="connsiteX10" fmla="*/ 1645 w 9994"/>
                  <a:gd name="connsiteY10" fmla="*/ 9721 h 10000"/>
                  <a:gd name="connsiteX11" fmla="*/ 1584 w 9994"/>
                  <a:gd name="connsiteY11" fmla="*/ 9675 h 10000"/>
                  <a:gd name="connsiteX12" fmla="*/ 1595 w 9994"/>
                  <a:gd name="connsiteY12" fmla="*/ 9554 h 10000"/>
                  <a:gd name="connsiteX13" fmla="*/ 1517 w 9994"/>
                  <a:gd name="connsiteY13" fmla="*/ 9487 h 10000"/>
                  <a:gd name="connsiteX14" fmla="*/ 1308 w 9994"/>
                  <a:gd name="connsiteY14" fmla="*/ 9492 h 10000"/>
                  <a:gd name="connsiteX15" fmla="*/ 1402 w 9994"/>
                  <a:gd name="connsiteY15" fmla="*/ 9334 h 10000"/>
                  <a:gd name="connsiteX16" fmla="*/ 1390 w 9994"/>
                  <a:gd name="connsiteY16" fmla="*/ 9262 h 10000"/>
                  <a:gd name="connsiteX17" fmla="*/ 1339 w 9994"/>
                  <a:gd name="connsiteY17" fmla="*/ 9146 h 10000"/>
                  <a:gd name="connsiteX18" fmla="*/ 1269 w 9994"/>
                  <a:gd name="connsiteY18" fmla="*/ 9032 h 10000"/>
                  <a:gd name="connsiteX19" fmla="*/ 1222 w 9994"/>
                  <a:gd name="connsiteY19" fmla="*/ 8907 h 10000"/>
                  <a:gd name="connsiteX20" fmla="*/ 1316 w 9994"/>
                  <a:gd name="connsiteY20" fmla="*/ 8823 h 10000"/>
                  <a:gd name="connsiteX21" fmla="*/ 1413 w 9994"/>
                  <a:gd name="connsiteY21" fmla="*/ 8944 h 10000"/>
                  <a:gd name="connsiteX22" fmla="*/ 1513 w 9994"/>
                  <a:gd name="connsiteY22" fmla="*/ 8837 h 10000"/>
                  <a:gd name="connsiteX23" fmla="*/ 1390 w 9994"/>
                  <a:gd name="connsiteY23" fmla="*/ 8677 h 10000"/>
                  <a:gd name="connsiteX24" fmla="*/ 1506 w 9994"/>
                  <a:gd name="connsiteY24" fmla="*/ 8561 h 10000"/>
                  <a:gd name="connsiteX25" fmla="*/ 1390 w 9994"/>
                  <a:gd name="connsiteY25" fmla="*/ 8526 h 10000"/>
                  <a:gd name="connsiteX26" fmla="*/ 1257 w 9994"/>
                  <a:gd name="connsiteY26" fmla="*/ 8568 h 10000"/>
                  <a:gd name="connsiteX27" fmla="*/ 1199 w 9994"/>
                  <a:gd name="connsiteY27" fmla="*/ 8477 h 10000"/>
                  <a:gd name="connsiteX28" fmla="*/ 1456 w 9994"/>
                  <a:gd name="connsiteY28" fmla="*/ 8287 h 10000"/>
                  <a:gd name="connsiteX29" fmla="*/ 1564 w 9994"/>
                  <a:gd name="connsiteY29" fmla="*/ 8387 h 10000"/>
                  <a:gd name="connsiteX30" fmla="*/ 1665 w 9994"/>
                  <a:gd name="connsiteY30" fmla="*/ 8317 h 10000"/>
                  <a:gd name="connsiteX31" fmla="*/ 1482 w 9994"/>
                  <a:gd name="connsiteY31" fmla="*/ 8143 h 10000"/>
                  <a:gd name="connsiteX32" fmla="*/ 1548 w 9994"/>
                  <a:gd name="connsiteY32" fmla="*/ 8085 h 10000"/>
                  <a:gd name="connsiteX33" fmla="*/ 1668 w 9994"/>
                  <a:gd name="connsiteY33" fmla="*/ 8162 h 10000"/>
                  <a:gd name="connsiteX34" fmla="*/ 1746 w 9994"/>
                  <a:gd name="connsiteY34" fmla="*/ 8134 h 10000"/>
                  <a:gd name="connsiteX35" fmla="*/ 1723 w 9994"/>
                  <a:gd name="connsiteY35" fmla="*/ 8018 h 10000"/>
                  <a:gd name="connsiteX36" fmla="*/ 1809 w 9994"/>
                  <a:gd name="connsiteY36" fmla="*/ 7841 h 10000"/>
                  <a:gd name="connsiteX37" fmla="*/ 1821 w 9994"/>
                  <a:gd name="connsiteY37" fmla="*/ 7579 h 10000"/>
                  <a:gd name="connsiteX38" fmla="*/ 1689 w 9994"/>
                  <a:gd name="connsiteY38" fmla="*/ 7593 h 10000"/>
                  <a:gd name="connsiteX39" fmla="*/ 1634 w 9994"/>
                  <a:gd name="connsiteY39" fmla="*/ 7725 h 10000"/>
                  <a:gd name="connsiteX40" fmla="*/ 1641 w 9994"/>
                  <a:gd name="connsiteY40" fmla="*/ 7851 h 10000"/>
                  <a:gd name="connsiteX41" fmla="*/ 1456 w 9994"/>
                  <a:gd name="connsiteY41" fmla="*/ 7883 h 10000"/>
                  <a:gd name="connsiteX42" fmla="*/ 1459 w 9994"/>
                  <a:gd name="connsiteY42" fmla="*/ 7688 h 10000"/>
                  <a:gd name="connsiteX43" fmla="*/ 1560 w 9994"/>
                  <a:gd name="connsiteY43" fmla="*/ 7528 h 10000"/>
                  <a:gd name="connsiteX44" fmla="*/ 1536 w 9994"/>
                  <a:gd name="connsiteY44" fmla="*/ 7440 h 10000"/>
                  <a:gd name="connsiteX45" fmla="*/ 1560 w 9994"/>
                  <a:gd name="connsiteY45" fmla="*/ 7300 h 10000"/>
                  <a:gd name="connsiteX46" fmla="*/ 1716 w 9994"/>
                  <a:gd name="connsiteY46" fmla="*/ 7194 h 10000"/>
                  <a:gd name="connsiteX47" fmla="*/ 1645 w 9994"/>
                  <a:gd name="connsiteY47" fmla="*/ 7022 h 10000"/>
                  <a:gd name="connsiteX48" fmla="*/ 1618 w 9994"/>
                  <a:gd name="connsiteY48" fmla="*/ 6852 h 10000"/>
                  <a:gd name="connsiteX49" fmla="*/ 1735 w 9994"/>
                  <a:gd name="connsiteY49" fmla="*/ 6790 h 10000"/>
                  <a:gd name="connsiteX50" fmla="*/ 1817 w 9994"/>
                  <a:gd name="connsiteY50" fmla="*/ 6525 h 10000"/>
                  <a:gd name="connsiteX51" fmla="*/ 2041 w 9994"/>
                  <a:gd name="connsiteY51" fmla="*/ 6253 h 10000"/>
                  <a:gd name="connsiteX52" fmla="*/ 2096 w 9994"/>
                  <a:gd name="connsiteY52" fmla="*/ 6061 h 10000"/>
                  <a:gd name="connsiteX53" fmla="*/ 2014 w 9994"/>
                  <a:gd name="connsiteY53" fmla="*/ 5747 h 10000"/>
                  <a:gd name="connsiteX54" fmla="*/ 2131 w 9994"/>
                  <a:gd name="connsiteY54" fmla="*/ 5662 h 10000"/>
                  <a:gd name="connsiteX55" fmla="*/ 2100 w 9994"/>
                  <a:gd name="connsiteY55" fmla="*/ 5467 h 10000"/>
                  <a:gd name="connsiteX56" fmla="*/ 2228 w 9994"/>
                  <a:gd name="connsiteY56" fmla="*/ 5306 h 10000"/>
                  <a:gd name="connsiteX57" fmla="*/ 2294 w 9994"/>
                  <a:gd name="connsiteY57" fmla="*/ 5079 h 10000"/>
                  <a:gd name="connsiteX58" fmla="*/ 2274 w 9994"/>
                  <a:gd name="connsiteY58" fmla="*/ 4680 h 10000"/>
                  <a:gd name="connsiteX59" fmla="*/ 2378 w 9994"/>
                  <a:gd name="connsiteY59" fmla="*/ 4610 h 10000"/>
                  <a:gd name="connsiteX60" fmla="*/ 2386 w 9994"/>
                  <a:gd name="connsiteY60" fmla="*/ 4396 h 10000"/>
                  <a:gd name="connsiteX61" fmla="*/ 2410 w 9994"/>
                  <a:gd name="connsiteY61" fmla="*/ 4262 h 10000"/>
                  <a:gd name="connsiteX62" fmla="*/ 2399 w 9994"/>
                  <a:gd name="connsiteY62" fmla="*/ 4111 h 10000"/>
                  <a:gd name="connsiteX63" fmla="*/ 2224 w 9994"/>
                  <a:gd name="connsiteY63" fmla="*/ 3955 h 10000"/>
                  <a:gd name="connsiteX64" fmla="*/ 2177 w 9994"/>
                  <a:gd name="connsiteY64" fmla="*/ 3874 h 10000"/>
                  <a:gd name="connsiteX65" fmla="*/ 1991 w 9994"/>
                  <a:gd name="connsiteY65" fmla="*/ 3809 h 10000"/>
                  <a:gd name="connsiteX66" fmla="*/ 1844 w 9994"/>
                  <a:gd name="connsiteY66" fmla="*/ 3742 h 10000"/>
                  <a:gd name="connsiteX67" fmla="*/ 1668 w 9994"/>
                  <a:gd name="connsiteY67" fmla="*/ 3707 h 10000"/>
                  <a:gd name="connsiteX68" fmla="*/ 1529 w 9994"/>
                  <a:gd name="connsiteY68" fmla="*/ 3672 h 10000"/>
                  <a:gd name="connsiteX69" fmla="*/ 1355 w 9994"/>
                  <a:gd name="connsiteY69" fmla="*/ 3635 h 10000"/>
                  <a:gd name="connsiteX70" fmla="*/ 1168 w 9994"/>
                  <a:gd name="connsiteY70" fmla="*/ 3498 h 10000"/>
                  <a:gd name="connsiteX71" fmla="*/ 1013 w 9994"/>
                  <a:gd name="connsiteY71" fmla="*/ 3398 h 10000"/>
                  <a:gd name="connsiteX72" fmla="*/ 1017 w 9994"/>
                  <a:gd name="connsiteY72" fmla="*/ 3301 h 10000"/>
                  <a:gd name="connsiteX73" fmla="*/ 1048 w 9994"/>
                  <a:gd name="connsiteY73" fmla="*/ 3213 h 10000"/>
                  <a:gd name="connsiteX74" fmla="*/ 1006 w 9994"/>
                  <a:gd name="connsiteY74" fmla="*/ 3108 h 10000"/>
                  <a:gd name="connsiteX75" fmla="*/ 861 w 9994"/>
                  <a:gd name="connsiteY75" fmla="*/ 2960 h 10000"/>
                  <a:gd name="connsiteX76" fmla="*/ 773 w 9994"/>
                  <a:gd name="connsiteY76" fmla="*/ 2871 h 10000"/>
                  <a:gd name="connsiteX77" fmla="*/ 710 w 9994"/>
                  <a:gd name="connsiteY77" fmla="*/ 2746 h 10000"/>
                  <a:gd name="connsiteX78" fmla="*/ 606 w 9994"/>
                  <a:gd name="connsiteY78" fmla="*/ 2709 h 10000"/>
                  <a:gd name="connsiteX79" fmla="*/ 587 w 9994"/>
                  <a:gd name="connsiteY79" fmla="*/ 2618 h 10000"/>
                  <a:gd name="connsiteX80" fmla="*/ 411 w 9994"/>
                  <a:gd name="connsiteY80" fmla="*/ 2474 h 10000"/>
                  <a:gd name="connsiteX81" fmla="*/ 330 w 9994"/>
                  <a:gd name="connsiteY81" fmla="*/ 2398 h 10000"/>
                  <a:gd name="connsiteX82" fmla="*/ 198 w 9994"/>
                  <a:gd name="connsiteY82" fmla="*/ 2340 h 10000"/>
                  <a:gd name="connsiteX83" fmla="*/ 81 w 9994"/>
                  <a:gd name="connsiteY83" fmla="*/ 2321 h 10000"/>
                  <a:gd name="connsiteX84" fmla="*/ 27 w 9994"/>
                  <a:gd name="connsiteY84" fmla="*/ 2279 h 10000"/>
                  <a:gd name="connsiteX85" fmla="*/ 105 w 9994"/>
                  <a:gd name="connsiteY85" fmla="*/ 2252 h 10000"/>
                  <a:gd name="connsiteX86" fmla="*/ 35 w 9994"/>
                  <a:gd name="connsiteY86" fmla="*/ 2194 h 10000"/>
                  <a:gd name="connsiteX87" fmla="*/ 23 w 9994"/>
                  <a:gd name="connsiteY87" fmla="*/ 2140 h 10000"/>
                  <a:gd name="connsiteX88" fmla="*/ 0 w 9994"/>
                  <a:gd name="connsiteY88" fmla="*/ 2091 h 10000"/>
                  <a:gd name="connsiteX89" fmla="*/ 81 w 9994"/>
                  <a:gd name="connsiteY89" fmla="*/ 1994 h 10000"/>
                  <a:gd name="connsiteX90" fmla="*/ 163 w 9994"/>
                  <a:gd name="connsiteY90" fmla="*/ 1994 h 10000"/>
                  <a:gd name="connsiteX91" fmla="*/ 249 w 9994"/>
                  <a:gd name="connsiteY91" fmla="*/ 1964 h 10000"/>
                  <a:gd name="connsiteX92" fmla="*/ 338 w 9994"/>
                  <a:gd name="connsiteY92" fmla="*/ 1894 h 10000"/>
                  <a:gd name="connsiteX93" fmla="*/ 327 w 9994"/>
                  <a:gd name="connsiteY93" fmla="*/ 1834 h 10000"/>
                  <a:gd name="connsiteX94" fmla="*/ 225 w 9994"/>
                  <a:gd name="connsiteY94" fmla="*/ 1859 h 10000"/>
                  <a:gd name="connsiteX95" fmla="*/ 132 w 9994"/>
                  <a:gd name="connsiteY95" fmla="*/ 1845 h 10000"/>
                  <a:gd name="connsiteX96" fmla="*/ 73 w 9994"/>
                  <a:gd name="connsiteY96" fmla="*/ 1811 h 10000"/>
                  <a:gd name="connsiteX97" fmla="*/ 132 w 9994"/>
                  <a:gd name="connsiteY97" fmla="*/ 1743 h 10000"/>
                  <a:gd name="connsiteX98" fmla="*/ 117 w 9994"/>
                  <a:gd name="connsiteY98" fmla="*/ 1708 h 10000"/>
                  <a:gd name="connsiteX99" fmla="*/ 85 w 9994"/>
                  <a:gd name="connsiteY99" fmla="*/ 1671 h 10000"/>
                  <a:gd name="connsiteX100" fmla="*/ 167 w 9994"/>
                  <a:gd name="connsiteY100" fmla="*/ 1623 h 10000"/>
                  <a:gd name="connsiteX101" fmla="*/ 167 w 9994"/>
                  <a:gd name="connsiteY101" fmla="*/ 1569 h 10000"/>
                  <a:gd name="connsiteX102" fmla="*/ 237 w 9994"/>
                  <a:gd name="connsiteY102" fmla="*/ 1539 h 10000"/>
                  <a:gd name="connsiteX103" fmla="*/ 245 w 9994"/>
                  <a:gd name="connsiteY103" fmla="*/ 1490 h 10000"/>
                  <a:gd name="connsiteX104" fmla="*/ 245 w 9994"/>
                  <a:gd name="connsiteY104" fmla="*/ 1442 h 10000"/>
                  <a:gd name="connsiteX105" fmla="*/ 315 w 9994"/>
                  <a:gd name="connsiteY105" fmla="*/ 1416 h 10000"/>
                  <a:gd name="connsiteX106" fmla="*/ 446 w 9994"/>
                  <a:gd name="connsiteY106" fmla="*/ 1402 h 10000"/>
                  <a:gd name="connsiteX107" fmla="*/ 511 w 9994"/>
                  <a:gd name="connsiteY107" fmla="*/ 1386 h 10000"/>
                  <a:gd name="connsiteX108" fmla="*/ 488 w 9994"/>
                  <a:gd name="connsiteY108" fmla="*/ 1339 h 10000"/>
                  <a:gd name="connsiteX109" fmla="*/ 587 w 9994"/>
                  <a:gd name="connsiteY109" fmla="*/ 1323 h 10000"/>
                  <a:gd name="connsiteX110" fmla="*/ 547 w 9994"/>
                  <a:gd name="connsiteY110" fmla="*/ 1277 h 10000"/>
                  <a:gd name="connsiteX111" fmla="*/ 598 w 9994"/>
                  <a:gd name="connsiteY111" fmla="*/ 1247 h 10000"/>
                  <a:gd name="connsiteX112" fmla="*/ 687 w 9994"/>
                  <a:gd name="connsiteY112" fmla="*/ 1226 h 10000"/>
                  <a:gd name="connsiteX113" fmla="*/ 757 w 9994"/>
                  <a:gd name="connsiteY113" fmla="*/ 1207 h 10000"/>
                  <a:gd name="connsiteX114" fmla="*/ 830 w 9994"/>
                  <a:gd name="connsiteY114" fmla="*/ 1144 h 10000"/>
                  <a:gd name="connsiteX115" fmla="*/ 865 w 9994"/>
                  <a:gd name="connsiteY115" fmla="*/ 1114 h 10000"/>
                  <a:gd name="connsiteX116" fmla="*/ 861 w 9994"/>
                  <a:gd name="connsiteY116" fmla="*/ 1075 h 10000"/>
                  <a:gd name="connsiteX117" fmla="*/ 931 w 9994"/>
                  <a:gd name="connsiteY117" fmla="*/ 1054 h 10000"/>
                  <a:gd name="connsiteX118" fmla="*/ 830 w 9994"/>
                  <a:gd name="connsiteY118" fmla="*/ 1033 h 10000"/>
                  <a:gd name="connsiteX119" fmla="*/ 853 w 9994"/>
                  <a:gd name="connsiteY119" fmla="*/ 991 h 10000"/>
                  <a:gd name="connsiteX120" fmla="*/ 873 w 9994"/>
                  <a:gd name="connsiteY120" fmla="*/ 940 h 10000"/>
                  <a:gd name="connsiteX121" fmla="*/ 838 w 9994"/>
                  <a:gd name="connsiteY121" fmla="*/ 884 h 10000"/>
                  <a:gd name="connsiteX122" fmla="*/ 877 w 9994"/>
                  <a:gd name="connsiteY122" fmla="*/ 843 h 10000"/>
                  <a:gd name="connsiteX123" fmla="*/ 838 w 9994"/>
                  <a:gd name="connsiteY123" fmla="*/ 794 h 10000"/>
                  <a:gd name="connsiteX124" fmla="*/ 873 w 9994"/>
                  <a:gd name="connsiteY124" fmla="*/ 720 h 10000"/>
                  <a:gd name="connsiteX125" fmla="*/ 773 w 9994"/>
                  <a:gd name="connsiteY125" fmla="*/ 696 h 10000"/>
                  <a:gd name="connsiteX126" fmla="*/ 769 w 9994"/>
                  <a:gd name="connsiteY126" fmla="*/ 601 h 10000"/>
                  <a:gd name="connsiteX127" fmla="*/ 819 w 9994"/>
                  <a:gd name="connsiteY127" fmla="*/ 585 h 10000"/>
                  <a:gd name="connsiteX128" fmla="*/ 853 w 9994"/>
                  <a:gd name="connsiteY128" fmla="*/ 550 h 10000"/>
                  <a:gd name="connsiteX129" fmla="*/ 877 w 9994"/>
                  <a:gd name="connsiteY129" fmla="*/ 504 h 10000"/>
                  <a:gd name="connsiteX130" fmla="*/ 990 w 9994"/>
                  <a:gd name="connsiteY130" fmla="*/ 545 h 10000"/>
                  <a:gd name="connsiteX131" fmla="*/ 1052 w 9994"/>
                  <a:gd name="connsiteY131" fmla="*/ 518 h 10000"/>
                  <a:gd name="connsiteX132" fmla="*/ 1017 w 9994"/>
                  <a:gd name="connsiteY132" fmla="*/ 469 h 10000"/>
                  <a:gd name="connsiteX133" fmla="*/ 1121 w 9994"/>
                  <a:gd name="connsiteY133" fmla="*/ 441 h 10000"/>
                  <a:gd name="connsiteX134" fmla="*/ 1180 w 9994"/>
                  <a:gd name="connsiteY134" fmla="*/ 399 h 10000"/>
                  <a:gd name="connsiteX135" fmla="*/ 1261 w 9994"/>
                  <a:gd name="connsiteY135" fmla="*/ 362 h 10000"/>
                  <a:gd name="connsiteX136" fmla="*/ 1269 w 9994"/>
                  <a:gd name="connsiteY136" fmla="*/ 281 h 10000"/>
                  <a:gd name="connsiteX137" fmla="*/ 1409 w 9994"/>
                  <a:gd name="connsiteY137" fmla="*/ 181 h 10000"/>
                  <a:gd name="connsiteX138" fmla="*/ 1552 w 9994"/>
                  <a:gd name="connsiteY138" fmla="*/ 183 h 10000"/>
                  <a:gd name="connsiteX139" fmla="*/ 1693 w 9994"/>
                  <a:gd name="connsiteY139" fmla="*/ 167 h 10000"/>
                  <a:gd name="connsiteX140" fmla="*/ 1786 w 9994"/>
                  <a:gd name="connsiteY140" fmla="*/ 128 h 10000"/>
                  <a:gd name="connsiteX141" fmla="*/ 1913 w 9994"/>
                  <a:gd name="connsiteY141" fmla="*/ 93 h 10000"/>
                  <a:gd name="connsiteX142" fmla="*/ 2026 w 9994"/>
                  <a:gd name="connsiteY142" fmla="*/ 70 h 10000"/>
                  <a:gd name="connsiteX143" fmla="*/ 2085 w 9994"/>
                  <a:gd name="connsiteY143" fmla="*/ 30 h 10000"/>
                  <a:gd name="connsiteX144" fmla="*/ 2177 w 9994"/>
                  <a:gd name="connsiteY144" fmla="*/ 0 h 10000"/>
                  <a:gd name="connsiteX145" fmla="*/ 2240 w 9994"/>
                  <a:gd name="connsiteY145" fmla="*/ 28 h 10000"/>
                  <a:gd name="connsiteX146" fmla="*/ 2041 w 9994"/>
                  <a:gd name="connsiteY146" fmla="*/ 125 h 10000"/>
                  <a:gd name="connsiteX147" fmla="*/ 2073 w 9994"/>
                  <a:gd name="connsiteY147" fmla="*/ 204 h 10000"/>
                  <a:gd name="connsiteX148" fmla="*/ 2119 w 9994"/>
                  <a:gd name="connsiteY148" fmla="*/ 232 h 10000"/>
                  <a:gd name="connsiteX149" fmla="*/ 2003 w 9994"/>
                  <a:gd name="connsiteY149" fmla="*/ 337 h 10000"/>
                  <a:gd name="connsiteX150" fmla="*/ 2077 w 9994"/>
                  <a:gd name="connsiteY150" fmla="*/ 418 h 10000"/>
                  <a:gd name="connsiteX151" fmla="*/ 2142 w 9994"/>
                  <a:gd name="connsiteY151" fmla="*/ 425 h 10000"/>
                  <a:gd name="connsiteX152" fmla="*/ 2236 w 9994"/>
                  <a:gd name="connsiteY152" fmla="*/ 418 h 10000"/>
                  <a:gd name="connsiteX153" fmla="*/ 2251 w 9994"/>
                  <a:gd name="connsiteY153" fmla="*/ 337 h 10000"/>
                  <a:gd name="connsiteX154" fmla="*/ 2158 w 9994"/>
                  <a:gd name="connsiteY154" fmla="*/ 258 h 10000"/>
                  <a:gd name="connsiteX155" fmla="*/ 2213 w 9994"/>
                  <a:gd name="connsiteY155" fmla="*/ 209 h 10000"/>
                  <a:gd name="connsiteX156" fmla="*/ 2297 w 9994"/>
                  <a:gd name="connsiteY156" fmla="*/ 174 h 10000"/>
                  <a:gd name="connsiteX157" fmla="*/ 2414 w 9994"/>
                  <a:gd name="connsiteY157" fmla="*/ 162 h 10000"/>
                  <a:gd name="connsiteX158" fmla="*/ 2577 w 9994"/>
                  <a:gd name="connsiteY158" fmla="*/ 139 h 10000"/>
                  <a:gd name="connsiteX159" fmla="*/ 2728 w 9994"/>
                  <a:gd name="connsiteY159" fmla="*/ 149 h 10000"/>
                  <a:gd name="connsiteX160" fmla="*/ 2842 w 9994"/>
                  <a:gd name="connsiteY160" fmla="*/ 195 h 10000"/>
                  <a:gd name="connsiteX161" fmla="*/ 2842 w 9994"/>
                  <a:gd name="connsiteY161" fmla="*/ 260 h 10000"/>
                  <a:gd name="connsiteX162" fmla="*/ 2984 w 9994"/>
                  <a:gd name="connsiteY162" fmla="*/ 265 h 10000"/>
                  <a:gd name="connsiteX163" fmla="*/ 3155 w 9994"/>
                  <a:gd name="connsiteY163" fmla="*/ 237 h 10000"/>
                  <a:gd name="connsiteX164" fmla="*/ 3276 w 9994"/>
                  <a:gd name="connsiteY164" fmla="*/ 244 h 10000"/>
                  <a:gd name="connsiteX165" fmla="*/ 3334 w 9994"/>
                  <a:gd name="connsiteY165" fmla="*/ 288 h 10000"/>
                  <a:gd name="connsiteX166" fmla="*/ 3439 w 9994"/>
                  <a:gd name="connsiteY166" fmla="*/ 302 h 10000"/>
                  <a:gd name="connsiteX167" fmla="*/ 3598 w 9994"/>
                  <a:gd name="connsiteY167" fmla="*/ 327 h 10000"/>
                  <a:gd name="connsiteX168" fmla="*/ 3684 w 9994"/>
                  <a:gd name="connsiteY168" fmla="*/ 306 h 10000"/>
                  <a:gd name="connsiteX169" fmla="*/ 3765 w 9994"/>
                  <a:gd name="connsiteY169" fmla="*/ 265 h 10000"/>
                  <a:gd name="connsiteX170" fmla="*/ 3893 w 9994"/>
                  <a:gd name="connsiteY170" fmla="*/ 246 h 10000"/>
                  <a:gd name="connsiteX171" fmla="*/ 4017 w 9994"/>
                  <a:gd name="connsiteY171" fmla="*/ 239 h 10000"/>
                  <a:gd name="connsiteX172" fmla="*/ 4080 w 9994"/>
                  <a:gd name="connsiteY172" fmla="*/ 292 h 10000"/>
                  <a:gd name="connsiteX173" fmla="*/ 4133 w 9994"/>
                  <a:gd name="connsiteY173" fmla="*/ 351 h 10000"/>
                  <a:gd name="connsiteX174" fmla="*/ 4237 w 9994"/>
                  <a:gd name="connsiteY174" fmla="*/ 351 h 10000"/>
                  <a:gd name="connsiteX175" fmla="*/ 4324 w 9994"/>
                  <a:gd name="connsiteY175" fmla="*/ 355 h 10000"/>
                  <a:gd name="connsiteX176" fmla="*/ 4436 w 9994"/>
                  <a:gd name="connsiteY176" fmla="*/ 383 h 10000"/>
                  <a:gd name="connsiteX177" fmla="*/ 4459 w 9994"/>
                  <a:gd name="connsiteY177" fmla="*/ 441 h 10000"/>
                  <a:gd name="connsiteX178" fmla="*/ 4451 w 9994"/>
                  <a:gd name="connsiteY178" fmla="*/ 476 h 10000"/>
                  <a:gd name="connsiteX179" fmla="*/ 4487 w 9994"/>
                  <a:gd name="connsiteY179" fmla="*/ 518 h 10000"/>
                  <a:gd name="connsiteX180" fmla="*/ 4568 w 9994"/>
                  <a:gd name="connsiteY180" fmla="*/ 504 h 10000"/>
                  <a:gd name="connsiteX181" fmla="*/ 4661 w 9994"/>
                  <a:gd name="connsiteY181" fmla="*/ 539 h 10000"/>
                  <a:gd name="connsiteX182" fmla="*/ 4732 w 9994"/>
                  <a:gd name="connsiteY182" fmla="*/ 539 h 10000"/>
                  <a:gd name="connsiteX183" fmla="*/ 4789 w 9994"/>
                  <a:gd name="connsiteY183" fmla="*/ 543 h 10000"/>
                  <a:gd name="connsiteX184" fmla="*/ 4960 w 9994"/>
                  <a:gd name="connsiteY184" fmla="*/ 634 h 10000"/>
                  <a:gd name="connsiteX185" fmla="*/ 4972 w 9994"/>
                  <a:gd name="connsiteY185" fmla="*/ 696 h 10000"/>
                  <a:gd name="connsiteX186" fmla="*/ 5139 w 9994"/>
                  <a:gd name="connsiteY186" fmla="*/ 754 h 10000"/>
                  <a:gd name="connsiteX187" fmla="*/ 5255 w 9994"/>
                  <a:gd name="connsiteY187" fmla="*/ 824 h 10000"/>
                  <a:gd name="connsiteX188" fmla="*/ 5301 w 9994"/>
                  <a:gd name="connsiteY188" fmla="*/ 810 h 10000"/>
                  <a:gd name="connsiteX189" fmla="*/ 5430 w 9994"/>
                  <a:gd name="connsiteY189" fmla="*/ 824 h 10000"/>
                  <a:gd name="connsiteX190" fmla="*/ 5499 w 9994"/>
                  <a:gd name="connsiteY190" fmla="*/ 843 h 10000"/>
                  <a:gd name="connsiteX191" fmla="*/ 5589 w 9994"/>
                  <a:gd name="connsiteY191" fmla="*/ 808 h 10000"/>
                  <a:gd name="connsiteX192" fmla="*/ 5752 w 9994"/>
                  <a:gd name="connsiteY192" fmla="*/ 803 h 10000"/>
                  <a:gd name="connsiteX193" fmla="*/ 5895 w 9994"/>
                  <a:gd name="connsiteY193" fmla="*/ 831 h 10000"/>
                  <a:gd name="connsiteX194" fmla="*/ 5939 w 9994"/>
                  <a:gd name="connsiteY194" fmla="*/ 866 h 10000"/>
                  <a:gd name="connsiteX195" fmla="*/ 6012 w 9994"/>
                  <a:gd name="connsiteY195" fmla="*/ 866 h 10000"/>
                  <a:gd name="connsiteX196" fmla="*/ 6093 w 9994"/>
                  <a:gd name="connsiteY196" fmla="*/ 891 h 10000"/>
                  <a:gd name="connsiteX197" fmla="*/ 6176 w 9994"/>
                  <a:gd name="connsiteY197" fmla="*/ 901 h 10000"/>
                  <a:gd name="connsiteX198" fmla="*/ 6257 w 9994"/>
                  <a:gd name="connsiteY198" fmla="*/ 926 h 10000"/>
                  <a:gd name="connsiteX199" fmla="*/ 6334 w 9994"/>
                  <a:gd name="connsiteY199" fmla="*/ 982 h 10000"/>
                  <a:gd name="connsiteX200" fmla="*/ 6442 w 9994"/>
                  <a:gd name="connsiteY200" fmla="*/ 1019 h 10000"/>
                  <a:gd name="connsiteX201" fmla="*/ 6496 w 9994"/>
                  <a:gd name="connsiteY201" fmla="*/ 1019 h 10000"/>
                  <a:gd name="connsiteX202" fmla="*/ 6532 w 9994"/>
                  <a:gd name="connsiteY202" fmla="*/ 1086 h 10000"/>
                  <a:gd name="connsiteX203" fmla="*/ 6536 w 9994"/>
                  <a:gd name="connsiteY203" fmla="*/ 1170 h 10000"/>
                  <a:gd name="connsiteX204" fmla="*/ 6591 w 9994"/>
                  <a:gd name="connsiteY204" fmla="*/ 1212 h 10000"/>
                  <a:gd name="connsiteX205" fmla="*/ 6664 w 9994"/>
                  <a:gd name="connsiteY205" fmla="*/ 1323 h 10000"/>
                  <a:gd name="connsiteX206" fmla="*/ 6745 w 9994"/>
                  <a:gd name="connsiteY206" fmla="*/ 1337 h 10000"/>
                  <a:gd name="connsiteX207" fmla="*/ 6788 w 9994"/>
                  <a:gd name="connsiteY207" fmla="*/ 1379 h 10000"/>
                  <a:gd name="connsiteX208" fmla="*/ 6695 w 9994"/>
                  <a:gd name="connsiteY208" fmla="*/ 1442 h 10000"/>
                  <a:gd name="connsiteX209" fmla="*/ 6572 w 9994"/>
                  <a:gd name="connsiteY209" fmla="*/ 1497 h 10000"/>
                  <a:gd name="connsiteX210" fmla="*/ 6496 w 9994"/>
                  <a:gd name="connsiteY210" fmla="*/ 1588 h 10000"/>
                  <a:gd name="connsiteX211" fmla="*/ 6544 w 9994"/>
                  <a:gd name="connsiteY211" fmla="*/ 1616 h 10000"/>
                  <a:gd name="connsiteX212" fmla="*/ 6602 w 9994"/>
                  <a:gd name="connsiteY212" fmla="*/ 1623 h 10000"/>
                  <a:gd name="connsiteX213" fmla="*/ 6672 w 9994"/>
                  <a:gd name="connsiteY213" fmla="*/ 1623 h 10000"/>
                  <a:gd name="connsiteX214" fmla="*/ 6687 w 9994"/>
                  <a:gd name="connsiteY214" fmla="*/ 1581 h 10000"/>
                  <a:gd name="connsiteX215" fmla="*/ 6768 w 9994"/>
                  <a:gd name="connsiteY215" fmla="*/ 1567 h 10000"/>
                  <a:gd name="connsiteX216" fmla="*/ 6881 w 9994"/>
                  <a:gd name="connsiteY216" fmla="*/ 1576 h 10000"/>
                  <a:gd name="connsiteX217" fmla="*/ 7095 w 9994"/>
                  <a:gd name="connsiteY217" fmla="*/ 1583 h 10000"/>
                  <a:gd name="connsiteX218" fmla="*/ 7102 w 9994"/>
                  <a:gd name="connsiteY218" fmla="*/ 1618 h 10000"/>
                  <a:gd name="connsiteX219" fmla="*/ 7025 w 9994"/>
                  <a:gd name="connsiteY219" fmla="*/ 1685 h 10000"/>
                  <a:gd name="connsiteX220" fmla="*/ 6916 w 9994"/>
                  <a:gd name="connsiteY220" fmla="*/ 1734 h 10000"/>
                  <a:gd name="connsiteX221" fmla="*/ 6781 w 9994"/>
                  <a:gd name="connsiteY221" fmla="*/ 1743 h 10000"/>
                  <a:gd name="connsiteX222" fmla="*/ 6687 w 9994"/>
                  <a:gd name="connsiteY222" fmla="*/ 1769 h 10000"/>
                  <a:gd name="connsiteX223" fmla="*/ 6745 w 9994"/>
                  <a:gd name="connsiteY223" fmla="*/ 1797 h 10000"/>
                  <a:gd name="connsiteX224" fmla="*/ 6873 w 9994"/>
                  <a:gd name="connsiteY224" fmla="*/ 1776 h 10000"/>
                  <a:gd name="connsiteX225" fmla="*/ 6932 w 9994"/>
                  <a:gd name="connsiteY225" fmla="*/ 1813 h 10000"/>
                  <a:gd name="connsiteX226" fmla="*/ 6991 w 9994"/>
                  <a:gd name="connsiteY226" fmla="*/ 1778 h 10000"/>
                  <a:gd name="connsiteX227" fmla="*/ 7095 w 9994"/>
                  <a:gd name="connsiteY227" fmla="*/ 1736 h 10000"/>
                  <a:gd name="connsiteX228" fmla="*/ 7175 w 9994"/>
                  <a:gd name="connsiteY228" fmla="*/ 1681 h 10000"/>
                  <a:gd name="connsiteX229" fmla="*/ 7219 w 9994"/>
                  <a:gd name="connsiteY229" fmla="*/ 1646 h 10000"/>
                  <a:gd name="connsiteX230" fmla="*/ 7289 w 9994"/>
                  <a:gd name="connsiteY230" fmla="*/ 1625 h 10000"/>
                  <a:gd name="connsiteX231" fmla="*/ 7521 w 9994"/>
                  <a:gd name="connsiteY231" fmla="*/ 1667 h 10000"/>
                  <a:gd name="connsiteX232" fmla="*/ 7631 w 9994"/>
                  <a:gd name="connsiteY232" fmla="*/ 1678 h 10000"/>
                  <a:gd name="connsiteX233" fmla="*/ 7801 w 9994"/>
                  <a:gd name="connsiteY233" fmla="*/ 1741 h 10000"/>
                  <a:gd name="connsiteX234" fmla="*/ 7886 w 9994"/>
                  <a:gd name="connsiteY234" fmla="*/ 1778 h 10000"/>
                  <a:gd name="connsiteX235" fmla="*/ 7963 w 9994"/>
                  <a:gd name="connsiteY235" fmla="*/ 1813 h 10000"/>
                  <a:gd name="connsiteX236" fmla="*/ 7940 w 9994"/>
                  <a:gd name="connsiteY236" fmla="*/ 1869 h 10000"/>
                  <a:gd name="connsiteX237" fmla="*/ 7921 w 9994"/>
                  <a:gd name="connsiteY237" fmla="*/ 1917 h 10000"/>
                  <a:gd name="connsiteX238" fmla="*/ 7998 w 9994"/>
                  <a:gd name="connsiteY238" fmla="*/ 1936 h 10000"/>
                  <a:gd name="connsiteX239" fmla="*/ 8058 w 9994"/>
                  <a:gd name="connsiteY239" fmla="*/ 1894 h 10000"/>
                  <a:gd name="connsiteX240" fmla="*/ 8173 w 9994"/>
                  <a:gd name="connsiteY240" fmla="*/ 1845 h 10000"/>
                  <a:gd name="connsiteX241" fmla="*/ 8278 w 9994"/>
                  <a:gd name="connsiteY241" fmla="*/ 1848 h 10000"/>
                  <a:gd name="connsiteX242" fmla="*/ 8418 w 9994"/>
                  <a:gd name="connsiteY242" fmla="*/ 1883 h 10000"/>
                  <a:gd name="connsiteX243" fmla="*/ 8481 w 9994"/>
                  <a:gd name="connsiteY243" fmla="*/ 1903 h 10000"/>
                  <a:gd name="connsiteX244" fmla="*/ 8546 w 9994"/>
                  <a:gd name="connsiteY244" fmla="*/ 1873 h 10000"/>
                  <a:gd name="connsiteX245" fmla="*/ 8608 w 9994"/>
                  <a:gd name="connsiteY245" fmla="*/ 1910 h 10000"/>
                  <a:gd name="connsiteX246" fmla="*/ 8911 w 9994"/>
                  <a:gd name="connsiteY246" fmla="*/ 1903 h 10000"/>
                  <a:gd name="connsiteX247" fmla="*/ 9023 w 9994"/>
                  <a:gd name="connsiteY247" fmla="*/ 1915 h 10000"/>
                  <a:gd name="connsiteX248" fmla="*/ 9156 w 9994"/>
                  <a:gd name="connsiteY248" fmla="*/ 1964 h 10000"/>
                  <a:gd name="connsiteX249" fmla="*/ 9587 w 9994"/>
                  <a:gd name="connsiteY249" fmla="*/ 2152 h 10000"/>
                  <a:gd name="connsiteX250" fmla="*/ 9722 w 9994"/>
                  <a:gd name="connsiteY250" fmla="*/ 2180 h 10000"/>
                  <a:gd name="connsiteX251" fmla="*/ 9842 w 9994"/>
                  <a:gd name="connsiteY251" fmla="*/ 2159 h 10000"/>
                  <a:gd name="connsiteX252" fmla="*/ 9944 w 9994"/>
                  <a:gd name="connsiteY252" fmla="*/ 2168 h 10000"/>
                  <a:gd name="connsiteX253" fmla="*/ 9990 w 9994"/>
                  <a:gd name="connsiteY253" fmla="*/ 2252 h 10000"/>
                  <a:gd name="connsiteX254" fmla="*/ 9994 w 9994"/>
                  <a:gd name="connsiteY254" fmla="*/ 2676 h 10000"/>
                  <a:gd name="connsiteX255" fmla="*/ 9913 w 9994"/>
                  <a:gd name="connsiteY255" fmla="*/ 2723 h 10000"/>
                  <a:gd name="connsiteX256" fmla="*/ 9842 w 9994"/>
                  <a:gd name="connsiteY256" fmla="*/ 2774 h 10000"/>
                  <a:gd name="connsiteX257" fmla="*/ 9807 w 9994"/>
                  <a:gd name="connsiteY257" fmla="*/ 2820 h 10000"/>
                  <a:gd name="connsiteX258" fmla="*/ 9699 w 9994"/>
                  <a:gd name="connsiteY258" fmla="*/ 2834 h 10000"/>
                  <a:gd name="connsiteX259" fmla="*/ 9587 w 9994"/>
                  <a:gd name="connsiteY259" fmla="*/ 2927 h 10000"/>
                  <a:gd name="connsiteX260" fmla="*/ 9560 w 9994"/>
                  <a:gd name="connsiteY260" fmla="*/ 2983 h 10000"/>
                  <a:gd name="connsiteX261" fmla="*/ 9454 w 9994"/>
                  <a:gd name="connsiteY261" fmla="*/ 3039 h 10000"/>
                  <a:gd name="connsiteX262" fmla="*/ 9423 w 9994"/>
                  <a:gd name="connsiteY262" fmla="*/ 3099 h 10000"/>
                  <a:gd name="connsiteX263" fmla="*/ 9330 w 9994"/>
                  <a:gd name="connsiteY263" fmla="*/ 3087 h 10000"/>
                  <a:gd name="connsiteX264" fmla="*/ 9273 w 9994"/>
                  <a:gd name="connsiteY264" fmla="*/ 3108 h 10000"/>
                  <a:gd name="connsiteX265" fmla="*/ 9249 w 9994"/>
                  <a:gd name="connsiteY265" fmla="*/ 3192 h 10000"/>
                  <a:gd name="connsiteX266" fmla="*/ 9202 w 9994"/>
                  <a:gd name="connsiteY266" fmla="*/ 3282 h 10000"/>
                  <a:gd name="connsiteX267" fmla="*/ 9225 w 9994"/>
                  <a:gd name="connsiteY267" fmla="*/ 3387 h 10000"/>
                  <a:gd name="connsiteX268" fmla="*/ 9256 w 9994"/>
                  <a:gd name="connsiteY268" fmla="*/ 3496 h 10000"/>
                  <a:gd name="connsiteX269" fmla="*/ 9191 w 9994"/>
                  <a:gd name="connsiteY269" fmla="*/ 3691 h 10000"/>
                  <a:gd name="connsiteX270" fmla="*/ 9225 w 9994"/>
                  <a:gd name="connsiteY270" fmla="*/ 3740 h 10000"/>
                  <a:gd name="connsiteX271" fmla="*/ 9145 w 9994"/>
                  <a:gd name="connsiteY271" fmla="*/ 3774 h 10000"/>
                  <a:gd name="connsiteX272" fmla="*/ 9121 w 9994"/>
                  <a:gd name="connsiteY272" fmla="*/ 3825 h 10000"/>
                  <a:gd name="connsiteX273" fmla="*/ 9129 w 9994"/>
                  <a:gd name="connsiteY273" fmla="*/ 3888 h 10000"/>
                  <a:gd name="connsiteX274" fmla="*/ 9141 w 9994"/>
                  <a:gd name="connsiteY274" fmla="*/ 3955 h 10000"/>
                  <a:gd name="connsiteX275" fmla="*/ 9058 w 9994"/>
                  <a:gd name="connsiteY275" fmla="*/ 4011 h 10000"/>
                  <a:gd name="connsiteX276" fmla="*/ 9027 w 9994"/>
                  <a:gd name="connsiteY276" fmla="*/ 4074 h 10000"/>
                  <a:gd name="connsiteX277" fmla="*/ 9038 w 9994"/>
                  <a:gd name="connsiteY277" fmla="*/ 4132 h 10000"/>
                  <a:gd name="connsiteX278" fmla="*/ 8988 w 9994"/>
                  <a:gd name="connsiteY278" fmla="*/ 4264 h 10000"/>
                  <a:gd name="connsiteX279" fmla="*/ 8908 w 9994"/>
                  <a:gd name="connsiteY279" fmla="*/ 4355 h 10000"/>
                  <a:gd name="connsiteX280" fmla="*/ 8779 w 9994"/>
                  <a:gd name="connsiteY280" fmla="*/ 4376 h 10000"/>
                  <a:gd name="connsiteX281" fmla="*/ 8795 w 9994"/>
                  <a:gd name="connsiteY281" fmla="*/ 4417 h 10000"/>
                  <a:gd name="connsiteX282" fmla="*/ 8829 w 9994"/>
                  <a:gd name="connsiteY282" fmla="*/ 4457 h 10000"/>
                  <a:gd name="connsiteX283" fmla="*/ 8779 w 9994"/>
                  <a:gd name="connsiteY283" fmla="*/ 4508 h 10000"/>
                  <a:gd name="connsiteX284" fmla="*/ 8701 w 9994"/>
                  <a:gd name="connsiteY284" fmla="*/ 4536 h 10000"/>
                  <a:gd name="connsiteX285" fmla="*/ 8619 w 9994"/>
                  <a:gd name="connsiteY285" fmla="*/ 4554 h 10000"/>
                  <a:gd name="connsiteX286" fmla="*/ 8569 w 9994"/>
                  <a:gd name="connsiteY286" fmla="*/ 4624 h 10000"/>
                  <a:gd name="connsiteX287" fmla="*/ 8500 w 9994"/>
                  <a:gd name="connsiteY287" fmla="*/ 4659 h 10000"/>
                  <a:gd name="connsiteX288" fmla="*/ 8359 w 9994"/>
                  <a:gd name="connsiteY288" fmla="*/ 4645 h 10000"/>
                  <a:gd name="connsiteX289" fmla="*/ 8236 w 9994"/>
                  <a:gd name="connsiteY289" fmla="*/ 4654 h 10000"/>
                  <a:gd name="connsiteX290" fmla="*/ 8050 w 9994"/>
                  <a:gd name="connsiteY290" fmla="*/ 4645 h 10000"/>
                  <a:gd name="connsiteX291" fmla="*/ 7805 w 9994"/>
                  <a:gd name="connsiteY291" fmla="*/ 4735 h 10000"/>
                  <a:gd name="connsiteX292" fmla="*/ 7537 w 9994"/>
                  <a:gd name="connsiteY292" fmla="*/ 4807 h 10000"/>
                  <a:gd name="connsiteX293" fmla="*/ 7433 w 9994"/>
                  <a:gd name="connsiteY293" fmla="*/ 4861 h 10000"/>
                  <a:gd name="connsiteX294" fmla="*/ 7382 w 9994"/>
                  <a:gd name="connsiteY294" fmla="*/ 4916 h 10000"/>
                  <a:gd name="connsiteX295" fmla="*/ 7347 w 9994"/>
                  <a:gd name="connsiteY295" fmla="*/ 4968 h 10000"/>
                  <a:gd name="connsiteX296" fmla="*/ 7258 w 9994"/>
                  <a:gd name="connsiteY296" fmla="*/ 4981 h 10000"/>
                  <a:gd name="connsiteX297" fmla="*/ 7175 w 9994"/>
                  <a:gd name="connsiteY297" fmla="*/ 5035 h 10000"/>
                  <a:gd name="connsiteX298" fmla="*/ 7137 w 9994"/>
                  <a:gd name="connsiteY298" fmla="*/ 5125 h 10000"/>
                  <a:gd name="connsiteX299" fmla="*/ 7172 w 9994"/>
                  <a:gd name="connsiteY299" fmla="*/ 5190 h 10000"/>
                  <a:gd name="connsiteX300" fmla="*/ 7242 w 9994"/>
                  <a:gd name="connsiteY300" fmla="*/ 5223 h 10000"/>
                  <a:gd name="connsiteX301" fmla="*/ 7125 w 9994"/>
                  <a:gd name="connsiteY301" fmla="*/ 5369 h 10000"/>
                  <a:gd name="connsiteX302" fmla="*/ 7079 w 9994"/>
                  <a:gd name="connsiteY302" fmla="*/ 5455 h 10000"/>
                  <a:gd name="connsiteX303" fmla="*/ 7021 w 9994"/>
                  <a:gd name="connsiteY303" fmla="*/ 5418 h 10000"/>
                  <a:gd name="connsiteX304" fmla="*/ 6951 w 9994"/>
                  <a:gd name="connsiteY304" fmla="*/ 5425 h 10000"/>
                  <a:gd name="connsiteX305" fmla="*/ 6978 w 9994"/>
                  <a:gd name="connsiteY305" fmla="*/ 5508 h 10000"/>
                  <a:gd name="connsiteX306" fmla="*/ 6886 w 9994"/>
                  <a:gd name="connsiteY306" fmla="*/ 5573 h 10000"/>
                  <a:gd name="connsiteX307" fmla="*/ 6835 w 9994"/>
                  <a:gd name="connsiteY307" fmla="*/ 5622 h 10000"/>
                  <a:gd name="connsiteX308" fmla="*/ 6733 w 9994"/>
                  <a:gd name="connsiteY308" fmla="*/ 5622 h 10000"/>
                  <a:gd name="connsiteX309" fmla="*/ 6722 w 9994"/>
                  <a:gd name="connsiteY309" fmla="*/ 5675 h 10000"/>
                  <a:gd name="connsiteX310" fmla="*/ 6695 w 9994"/>
                  <a:gd name="connsiteY310" fmla="*/ 5724 h 10000"/>
                  <a:gd name="connsiteX311" fmla="*/ 6706 w 9994"/>
                  <a:gd name="connsiteY311" fmla="*/ 5759 h 10000"/>
                  <a:gd name="connsiteX312" fmla="*/ 6660 w 9994"/>
                  <a:gd name="connsiteY312" fmla="*/ 5822 h 10000"/>
                  <a:gd name="connsiteX313" fmla="*/ 6583 w 9994"/>
                  <a:gd name="connsiteY313" fmla="*/ 5873 h 10000"/>
                  <a:gd name="connsiteX314" fmla="*/ 6508 w 9994"/>
                  <a:gd name="connsiteY314" fmla="*/ 5901 h 10000"/>
                  <a:gd name="connsiteX315" fmla="*/ 6381 w 9994"/>
                  <a:gd name="connsiteY315" fmla="*/ 6012 h 10000"/>
                  <a:gd name="connsiteX316" fmla="*/ 6287 w 9994"/>
                  <a:gd name="connsiteY316" fmla="*/ 6172 h 10000"/>
                  <a:gd name="connsiteX317" fmla="*/ 6199 w 9994"/>
                  <a:gd name="connsiteY317" fmla="*/ 6214 h 10000"/>
                  <a:gd name="connsiteX318" fmla="*/ 6149 w 9994"/>
                  <a:gd name="connsiteY318" fmla="*/ 6274 h 10000"/>
                  <a:gd name="connsiteX319" fmla="*/ 6112 w 9994"/>
                  <a:gd name="connsiteY319" fmla="*/ 6325 h 10000"/>
                  <a:gd name="connsiteX320" fmla="*/ 6008 w 9994"/>
                  <a:gd name="connsiteY320" fmla="*/ 6374 h 10000"/>
                  <a:gd name="connsiteX321" fmla="*/ 5930 w 9994"/>
                  <a:gd name="connsiteY321" fmla="*/ 6388 h 10000"/>
                  <a:gd name="connsiteX322" fmla="*/ 5838 w 9994"/>
                  <a:gd name="connsiteY322" fmla="*/ 6444 h 10000"/>
                  <a:gd name="connsiteX323" fmla="*/ 5601 w 9994"/>
                  <a:gd name="connsiteY323" fmla="*/ 6442 h 10000"/>
                  <a:gd name="connsiteX324" fmla="*/ 5465 w 9994"/>
                  <a:gd name="connsiteY324" fmla="*/ 6458 h 10000"/>
                  <a:gd name="connsiteX325" fmla="*/ 5379 w 9994"/>
                  <a:gd name="connsiteY325" fmla="*/ 6430 h 10000"/>
                  <a:gd name="connsiteX326" fmla="*/ 5297 w 9994"/>
                  <a:gd name="connsiteY326" fmla="*/ 6386 h 10000"/>
                  <a:gd name="connsiteX327" fmla="*/ 5158 w 9994"/>
                  <a:gd name="connsiteY327" fmla="*/ 6372 h 10000"/>
                  <a:gd name="connsiteX328" fmla="*/ 5046 w 9994"/>
                  <a:gd name="connsiteY328" fmla="*/ 6302 h 10000"/>
                  <a:gd name="connsiteX329" fmla="*/ 4975 w 9994"/>
                  <a:gd name="connsiteY329" fmla="*/ 6365 h 10000"/>
                  <a:gd name="connsiteX330" fmla="*/ 5182 w 9994"/>
                  <a:gd name="connsiteY330" fmla="*/ 6479 h 10000"/>
                  <a:gd name="connsiteX331" fmla="*/ 5239 w 9994"/>
                  <a:gd name="connsiteY331" fmla="*/ 6546 h 10000"/>
                  <a:gd name="connsiteX332" fmla="*/ 5220 w 9994"/>
                  <a:gd name="connsiteY332" fmla="*/ 6632 h 10000"/>
                  <a:gd name="connsiteX333" fmla="*/ 5360 w 9994"/>
                  <a:gd name="connsiteY333" fmla="*/ 6674 h 10000"/>
                  <a:gd name="connsiteX334" fmla="*/ 5415 w 9994"/>
                  <a:gd name="connsiteY334" fmla="*/ 6722 h 10000"/>
                  <a:gd name="connsiteX335" fmla="*/ 5367 w 9994"/>
                  <a:gd name="connsiteY335" fmla="*/ 6827 h 10000"/>
                  <a:gd name="connsiteX336" fmla="*/ 5216 w 9994"/>
                  <a:gd name="connsiteY336" fmla="*/ 6869 h 10000"/>
                  <a:gd name="connsiteX337" fmla="*/ 5158 w 9994"/>
                  <a:gd name="connsiteY337" fmla="*/ 6966 h 10000"/>
                  <a:gd name="connsiteX338" fmla="*/ 5057 w 9994"/>
                  <a:gd name="connsiteY338" fmla="*/ 7029 h 10000"/>
                  <a:gd name="connsiteX339" fmla="*/ 4983 w 9994"/>
                  <a:gd name="connsiteY339" fmla="*/ 7054 h 10000"/>
                  <a:gd name="connsiteX340" fmla="*/ 4918 w 9994"/>
                  <a:gd name="connsiteY340" fmla="*/ 7103 h 10000"/>
                  <a:gd name="connsiteX341" fmla="*/ 4755 w 9994"/>
                  <a:gd name="connsiteY341" fmla="*/ 7133 h 10000"/>
                  <a:gd name="connsiteX342" fmla="*/ 4669 w 9994"/>
                  <a:gd name="connsiteY342" fmla="*/ 7173 h 10000"/>
                  <a:gd name="connsiteX343" fmla="*/ 4626 w 9994"/>
                  <a:gd name="connsiteY343" fmla="*/ 7221 h 10000"/>
                  <a:gd name="connsiteX344" fmla="*/ 4552 w 9994"/>
                  <a:gd name="connsiteY344" fmla="*/ 7252 h 10000"/>
                  <a:gd name="connsiteX345" fmla="*/ 4440 w 9994"/>
                  <a:gd name="connsiteY345" fmla="*/ 7266 h 10000"/>
                  <a:gd name="connsiteX346" fmla="*/ 4343 w 9994"/>
                  <a:gd name="connsiteY346" fmla="*/ 7242 h 10000"/>
                  <a:gd name="connsiteX347" fmla="*/ 4286 w 9994"/>
                  <a:gd name="connsiteY347" fmla="*/ 7293 h 10000"/>
                  <a:gd name="connsiteX348" fmla="*/ 4184 w 9994"/>
                  <a:gd name="connsiteY348" fmla="*/ 7319 h 10000"/>
                  <a:gd name="connsiteX349" fmla="*/ 4122 w 9994"/>
                  <a:gd name="connsiteY349" fmla="*/ 7340 h 10000"/>
                  <a:gd name="connsiteX350" fmla="*/ 4145 w 9994"/>
                  <a:gd name="connsiteY350" fmla="*/ 7409 h 10000"/>
                  <a:gd name="connsiteX351" fmla="*/ 4099 w 9994"/>
                  <a:gd name="connsiteY351" fmla="*/ 7481 h 10000"/>
                  <a:gd name="connsiteX352" fmla="*/ 3951 w 9994"/>
                  <a:gd name="connsiteY352" fmla="*/ 7516 h 10000"/>
                  <a:gd name="connsiteX353" fmla="*/ 3765 w 9994"/>
                  <a:gd name="connsiteY353" fmla="*/ 7479 h 10000"/>
                  <a:gd name="connsiteX354" fmla="*/ 3672 w 9994"/>
                  <a:gd name="connsiteY354" fmla="*/ 7423 h 10000"/>
                  <a:gd name="connsiteX355" fmla="*/ 3531 w 9994"/>
                  <a:gd name="connsiteY355" fmla="*/ 7458 h 10000"/>
                  <a:gd name="connsiteX356" fmla="*/ 3556 w 9994"/>
                  <a:gd name="connsiteY356" fmla="*/ 7556 h 10000"/>
                  <a:gd name="connsiteX357" fmla="*/ 3598 w 9994"/>
                  <a:gd name="connsiteY357" fmla="*/ 7635 h 10000"/>
                  <a:gd name="connsiteX358" fmla="*/ 3575 w 9994"/>
                  <a:gd name="connsiteY358" fmla="*/ 7716 h 10000"/>
                  <a:gd name="connsiteX359" fmla="*/ 3636 w 9994"/>
                  <a:gd name="connsiteY359" fmla="*/ 7848 h 10000"/>
                  <a:gd name="connsiteX360" fmla="*/ 3497 w 9994"/>
                  <a:gd name="connsiteY360" fmla="*/ 7920 h 10000"/>
                  <a:gd name="connsiteX361" fmla="*/ 3470 w 9994"/>
                  <a:gd name="connsiteY361" fmla="*/ 8018 h 10000"/>
                  <a:gd name="connsiteX362" fmla="*/ 3474 w 9994"/>
                  <a:gd name="connsiteY362" fmla="*/ 8106 h 10000"/>
                  <a:gd name="connsiteX363" fmla="*/ 3365 w 9994"/>
                  <a:gd name="connsiteY363" fmla="*/ 8203 h 10000"/>
                  <a:gd name="connsiteX364" fmla="*/ 3155 w 9994"/>
                  <a:gd name="connsiteY364" fmla="*/ 8217 h 10000"/>
                  <a:gd name="connsiteX365" fmla="*/ 2984 w 9994"/>
                  <a:gd name="connsiteY365" fmla="*/ 8364 h 10000"/>
                  <a:gd name="connsiteX366" fmla="*/ 2950 w 9994"/>
                  <a:gd name="connsiteY366" fmla="*/ 8461 h 10000"/>
                  <a:gd name="connsiteX367" fmla="*/ 3062 w 9994"/>
                  <a:gd name="connsiteY367" fmla="*/ 8526 h 10000"/>
                  <a:gd name="connsiteX368" fmla="*/ 3365 w 9994"/>
                  <a:gd name="connsiteY368" fmla="*/ 8621 h 10000"/>
                  <a:gd name="connsiteX369" fmla="*/ 3353 w 9994"/>
                  <a:gd name="connsiteY369" fmla="*/ 8707 h 10000"/>
                  <a:gd name="connsiteX370" fmla="*/ 3299 w 9994"/>
                  <a:gd name="connsiteY370" fmla="*/ 8795 h 10000"/>
                  <a:gd name="connsiteX371" fmla="*/ 3238 w 9994"/>
                  <a:gd name="connsiteY371" fmla="*/ 8893 h 10000"/>
                  <a:gd name="connsiteX372" fmla="*/ 3143 w 9994"/>
                  <a:gd name="connsiteY372" fmla="*/ 8881 h 10000"/>
                  <a:gd name="connsiteX373" fmla="*/ 3066 w 9994"/>
                  <a:gd name="connsiteY373" fmla="*/ 8914 h 10000"/>
                  <a:gd name="connsiteX374" fmla="*/ 2969 w 9994"/>
                  <a:gd name="connsiteY374" fmla="*/ 8965 h 10000"/>
                  <a:gd name="connsiteX375" fmla="*/ 2961 w 9994"/>
                  <a:gd name="connsiteY375" fmla="*/ 9046 h 10000"/>
                  <a:gd name="connsiteX376" fmla="*/ 2857 w 9994"/>
                  <a:gd name="connsiteY376" fmla="*/ 9174 h 10000"/>
                  <a:gd name="connsiteX377" fmla="*/ 2655 w 9994"/>
                  <a:gd name="connsiteY377" fmla="*/ 9255 h 10000"/>
                  <a:gd name="connsiteX378" fmla="*/ 2577 w 9994"/>
                  <a:gd name="connsiteY378" fmla="*/ 9338 h 10000"/>
                  <a:gd name="connsiteX379" fmla="*/ 2577 w 9994"/>
                  <a:gd name="connsiteY379" fmla="*/ 9424 h 10000"/>
                  <a:gd name="connsiteX380" fmla="*/ 2678 w 9994"/>
                  <a:gd name="connsiteY380" fmla="*/ 9533 h 10000"/>
                  <a:gd name="connsiteX381" fmla="*/ 2759 w 9994"/>
                  <a:gd name="connsiteY381" fmla="*/ 9612 h 10000"/>
                  <a:gd name="connsiteX382" fmla="*/ 2751 w 9994"/>
                  <a:gd name="connsiteY382" fmla="*/ 9654 h 10000"/>
                  <a:gd name="connsiteX383" fmla="*/ 2670 w 9994"/>
                  <a:gd name="connsiteY383" fmla="*/ 9661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</a:cxnLst>
                <a:rect l="l" t="t" r="r" b="b"/>
                <a:pathLst>
                  <a:path w="9994" h="10000">
                    <a:moveTo>
                      <a:pt x="2670" y="9661"/>
                    </a:moveTo>
                    <a:cubicBezTo>
                      <a:pt x="2631" y="9652"/>
                      <a:pt x="2593" y="9642"/>
                      <a:pt x="2554" y="9633"/>
                    </a:cubicBezTo>
                    <a:cubicBezTo>
                      <a:pt x="2533" y="9668"/>
                      <a:pt x="2513" y="9703"/>
                      <a:pt x="2492" y="9738"/>
                    </a:cubicBezTo>
                    <a:lnTo>
                      <a:pt x="2328" y="9738"/>
                    </a:lnTo>
                    <a:lnTo>
                      <a:pt x="2131" y="9745"/>
                    </a:lnTo>
                    <a:cubicBezTo>
                      <a:pt x="2108" y="9772"/>
                      <a:pt x="2084" y="9799"/>
                      <a:pt x="2061" y="9826"/>
                    </a:cubicBezTo>
                    <a:lnTo>
                      <a:pt x="2201" y="9840"/>
                    </a:lnTo>
                    <a:cubicBezTo>
                      <a:pt x="2167" y="9893"/>
                      <a:pt x="2134" y="9947"/>
                      <a:pt x="2100" y="10000"/>
                    </a:cubicBezTo>
                    <a:lnTo>
                      <a:pt x="1668" y="9979"/>
                    </a:lnTo>
                    <a:lnTo>
                      <a:pt x="1599" y="9805"/>
                    </a:lnTo>
                    <a:cubicBezTo>
                      <a:pt x="1614" y="9777"/>
                      <a:pt x="1630" y="9749"/>
                      <a:pt x="1645" y="9721"/>
                    </a:cubicBezTo>
                    <a:lnTo>
                      <a:pt x="1584" y="9675"/>
                    </a:lnTo>
                    <a:cubicBezTo>
                      <a:pt x="1588" y="9635"/>
                      <a:pt x="1591" y="9594"/>
                      <a:pt x="1595" y="9554"/>
                    </a:cubicBezTo>
                    <a:cubicBezTo>
                      <a:pt x="1569" y="9532"/>
                      <a:pt x="1543" y="9509"/>
                      <a:pt x="1517" y="9487"/>
                    </a:cubicBezTo>
                    <a:lnTo>
                      <a:pt x="1308" y="9492"/>
                    </a:lnTo>
                    <a:cubicBezTo>
                      <a:pt x="1339" y="9439"/>
                      <a:pt x="1371" y="9387"/>
                      <a:pt x="1402" y="9334"/>
                    </a:cubicBezTo>
                    <a:lnTo>
                      <a:pt x="1390" y="9262"/>
                    </a:lnTo>
                    <a:cubicBezTo>
                      <a:pt x="1373" y="9223"/>
                      <a:pt x="1357" y="9185"/>
                      <a:pt x="1339" y="9146"/>
                    </a:cubicBezTo>
                    <a:cubicBezTo>
                      <a:pt x="1316" y="9108"/>
                      <a:pt x="1292" y="9070"/>
                      <a:pt x="1269" y="9032"/>
                    </a:cubicBezTo>
                    <a:cubicBezTo>
                      <a:pt x="1253" y="8990"/>
                      <a:pt x="1238" y="8949"/>
                      <a:pt x="1222" y="8907"/>
                    </a:cubicBezTo>
                    <a:lnTo>
                      <a:pt x="1316" y="8823"/>
                    </a:lnTo>
                    <a:lnTo>
                      <a:pt x="1413" y="8944"/>
                    </a:lnTo>
                    <a:cubicBezTo>
                      <a:pt x="1446" y="8908"/>
                      <a:pt x="1480" y="8873"/>
                      <a:pt x="1513" y="8837"/>
                    </a:cubicBezTo>
                    <a:lnTo>
                      <a:pt x="1390" y="8677"/>
                    </a:lnTo>
                    <a:lnTo>
                      <a:pt x="1506" y="8561"/>
                    </a:lnTo>
                    <a:lnTo>
                      <a:pt x="1390" y="8526"/>
                    </a:lnTo>
                    <a:lnTo>
                      <a:pt x="1257" y="8568"/>
                    </a:lnTo>
                    <a:lnTo>
                      <a:pt x="1199" y="8477"/>
                    </a:lnTo>
                    <a:lnTo>
                      <a:pt x="1456" y="8287"/>
                    </a:lnTo>
                    <a:cubicBezTo>
                      <a:pt x="1492" y="8320"/>
                      <a:pt x="1527" y="8354"/>
                      <a:pt x="1564" y="8387"/>
                    </a:cubicBezTo>
                    <a:cubicBezTo>
                      <a:pt x="1598" y="8364"/>
                      <a:pt x="1631" y="8340"/>
                      <a:pt x="1665" y="8317"/>
                    </a:cubicBezTo>
                    <a:lnTo>
                      <a:pt x="1482" y="8143"/>
                    </a:lnTo>
                    <a:cubicBezTo>
                      <a:pt x="1504" y="8124"/>
                      <a:pt x="1526" y="8104"/>
                      <a:pt x="1548" y="8085"/>
                    </a:cubicBezTo>
                    <a:lnTo>
                      <a:pt x="1668" y="8162"/>
                    </a:lnTo>
                    <a:cubicBezTo>
                      <a:pt x="1695" y="8153"/>
                      <a:pt x="1720" y="8143"/>
                      <a:pt x="1746" y="8134"/>
                    </a:cubicBezTo>
                    <a:cubicBezTo>
                      <a:pt x="1738" y="8095"/>
                      <a:pt x="1731" y="8057"/>
                      <a:pt x="1723" y="8018"/>
                    </a:cubicBezTo>
                    <a:cubicBezTo>
                      <a:pt x="1751" y="7959"/>
                      <a:pt x="1781" y="7900"/>
                      <a:pt x="1809" y="7841"/>
                    </a:cubicBezTo>
                    <a:cubicBezTo>
                      <a:pt x="1813" y="7754"/>
                      <a:pt x="1817" y="7666"/>
                      <a:pt x="1821" y="7579"/>
                    </a:cubicBezTo>
                    <a:lnTo>
                      <a:pt x="1689" y="7593"/>
                    </a:lnTo>
                    <a:cubicBezTo>
                      <a:pt x="1671" y="7637"/>
                      <a:pt x="1652" y="7681"/>
                      <a:pt x="1634" y="7725"/>
                    </a:cubicBezTo>
                    <a:cubicBezTo>
                      <a:pt x="1636" y="7767"/>
                      <a:pt x="1639" y="7809"/>
                      <a:pt x="1641" y="7851"/>
                    </a:cubicBezTo>
                    <a:lnTo>
                      <a:pt x="1456" y="7883"/>
                    </a:lnTo>
                    <a:lnTo>
                      <a:pt x="1459" y="7688"/>
                    </a:lnTo>
                    <a:cubicBezTo>
                      <a:pt x="1493" y="7635"/>
                      <a:pt x="1526" y="7581"/>
                      <a:pt x="1560" y="7528"/>
                    </a:cubicBezTo>
                    <a:cubicBezTo>
                      <a:pt x="1552" y="7499"/>
                      <a:pt x="1544" y="7469"/>
                      <a:pt x="1536" y="7440"/>
                    </a:cubicBezTo>
                    <a:cubicBezTo>
                      <a:pt x="1544" y="7393"/>
                      <a:pt x="1552" y="7347"/>
                      <a:pt x="1560" y="7300"/>
                    </a:cubicBezTo>
                    <a:cubicBezTo>
                      <a:pt x="1613" y="7265"/>
                      <a:pt x="1664" y="7229"/>
                      <a:pt x="1716" y="7194"/>
                    </a:cubicBezTo>
                    <a:cubicBezTo>
                      <a:pt x="1693" y="7137"/>
                      <a:pt x="1668" y="7079"/>
                      <a:pt x="1645" y="7022"/>
                    </a:cubicBezTo>
                    <a:cubicBezTo>
                      <a:pt x="1636" y="6965"/>
                      <a:pt x="1627" y="6909"/>
                      <a:pt x="1618" y="6852"/>
                    </a:cubicBezTo>
                    <a:lnTo>
                      <a:pt x="1735" y="6790"/>
                    </a:lnTo>
                    <a:cubicBezTo>
                      <a:pt x="1762" y="6702"/>
                      <a:pt x="1790" y="6613"/>
                      <a:pt x="1817" y="6525"/>
                    </a:cubicBezTo>
                    <a:lnTo>
                      <a:pt x="2041" y="6253"/>
                    </a:lnTo>
                    <a:cubicBezTo>
                      <a:pt x="2059" y="6189"/>
                      <a:pt x="2078" y="6125"/>
                      <a:pt x="2096" y="6061"/>
                    </a:cubicBezTo>
                    <a:cubicBezTo>
                      <a:pt x="2069" y="5956"/>
                      <a:pt x="2041" y="5852"/>
                      <a:pt x="2014" y="5747"/>
                    </a:cubicBezTo>
                    <a:cubicBezTo>
                      <a:pt x="2054" y="5719"/>
                      <a:pt x="2092" y="5690"/>
                      <a:pt x="2131" y="5662"/>
                    </a:cubicBezTo>
                    <a:cubicBezTo>
                      <a:pt x="2121" y="5597"/>
                      <a:pt x="2110" y="5532"/>
                      <a:pt x="2100" y="5467"/>
                    </a:cubicBezTo>
                    <a:cubicBezTo>
                      <a:pt x="2142" y="5413"/>
                      <a:pt x="2185" y="5360"/>
                      <a:pt x="2228" y="5306"/>
                    </a:cubicBezTo>
                    <a:cubicBezTo>
                      <a:pt x="2250" y="5230"/>
                      <a:pt x="2272" y="5155"/>
                      <a:pt x="2294" y="5079"/>
                    </a:cubicBezTo>
                    <a:cubicBezTo>
                      <a:pt x="2287" y="4946"/>
                      <a:pt x="2281" y="4813"/>
                      <a:pt x="2274" y="4680"/>
                    </a:cubicBezTo>
                    <a:cubicBezTo>
                      <a:pt x="2309" y="4657"/>
                      <a:pt x="2343" y="4633"/>
                      <a:pt x="2378" y="4610"/>
                    </a:cubicBezTo>
                    <a:cubicBezTo>
                      <a:pt x="2381" y="4539"/>
                      <a:pt x="2383" y="4467"/>
                      <a:pt x="2386" y="4396"/>
                    </a:cubicBezTo>
                    <a:cubicBezTo>
                      <a:pt x="2394" y="4351"/>
                      <a:pt x="2402" y="4307"/>
                      <a:pt x="2410" y="4262"/>
                    </a:cubicBezTo>
                    <a:cubicBezTo>
                      <a:pt x="2406" y="4212"/>
                      <a:pt x="2403" y="4161"/>
                      <a:pt x="2399" y="4111"/>
                    </a:cubicBezTo>
                    <a:lnTo>
                      <a:pt x="2224" y="3955"/>
                    </a:lnTo>
                    <a:cubicBezTo>
                      <a:pt x="2209" y="3928"/>
                      <a:pt x="2193" y="3901"/>
                      <a:pt x="2177" y="3874"/>
                    </a:cubicBezTo>
                    <a:lnTo>
                      <a:pt x="1991" y="3809"/>
                    </a:lnTo>
                    <a:lnTo>
                      <a:pt x="1844" y="3742"/>
                    </a:lnTo>
                    <a:lnTo>
                      <a:pt x="1668" y="3707"/>
                    </a:lnTo>
                    <a:lnTo>
                      <a:pt x="1529" y="3672"/>
                    </a:lnTo>
                    <a:lnTo>
                      <a:pt x="1355" y="3635"/>
                    </a:lnTo>
                    <a:lnTo>
                      <a:pt x="1168" y="3498"/>
                    </a:lnTo>
                    <a:cubicBezTo>
                      <a:pt x="1116" y="3465"/>
                      <a:pt x="1065" y="3431"/>
                      <a:pt x="1013" y="3398"/>
                    </a:cubicBezTo>
                    <a:cubicBezTo>
                      <a:pt x="1014" y="3366"/>
                      <a:pt x="1016" y="3333"/>
                      <a:pt x="1017" y="3301"/>
                    </a:cubicBezTo>
                    <a:cubicBezTo>
                      <a:pt x="1027" y="3272"/>
                      <a:pt x="1038" y="3242"/>
                      <a:pt x="1048" y="3213"/>
                    </a:cubicBezTo>
                    <a:lnTo>
                      <a:pt x="1006" y="3108"/>
                    </a:lnTo>
                    <a:lnTo>
                      <a:pt x="861" y="2960"/>
                    </a:lnTo>
                    <a:cubicBezTo>
                      <a:pt x="832" y="2930"/>
                      <a:pt x="802" y="2901"/>
                      <a:pt x="773" y="2871"/>
                    </a:cubicBezTo>
                    <a:cubicBezTo>
                      <a:pt x="752" y="2829"/>
                      <a:pt x="732" y="2788"/>
                      <a:pt x="710" y="2746"/>
                    </a:cubicBezTo>
                    <a:cubicBezTo>
                      <a:pt x="675" y="2734"/>
                      <a:pt x="641" y="2721"/>
                      <a:pt x="606" y="2709"/>
                    </a:cubicBezTo>
                    <a:cubicBezTo>
                      <a:pt x="600" y="2679"/>
                      <a:pt x="593" y="2648"/>
                      <a:pt x="587" y="2618"/>
                    </a:cubicBezTo>
                    <a:lnTo>
                      <a:pt x="411" y="2474"/>
                    </a:lnTo>
                    <a:cubicBezTo>
                      <a:pt x="384" y="2449"/>
                      <a:pt x="357" y="2423"/>
                      <a:pt x="330" y="2398"/>
                    </a:cubicBezTo>
                    <a:cubicBezTo>
                      <a:pt x="285" y="2379"/>
                      <a:pt x="242" y="2359"/>
                      <a:pt x="198" y="2340"/>
                    </a:cubicBezTo>
                    <a:lnTo>
                      <a:pt x="81" y="2321"/>
                    </a:lnTo>
                    <a:lnTo>
                      <a:pt x="27" y="2279"/>
                    </a:lnTo>
                    <a:lnTo>
                      <a:pt x="105" y="2252"/>
                    </a:lnTo>
                    <a:cubicBezTo>
                      <a:pt x="81" y="2233"/>
                      <a:pt x="58" y="2213"/>
                      <a:pt x="35" y="2194"/>
                    </a:cubicBezTo>
                    <a:lnTo>
                      <a:pt x="23" y="2140"/>
                    </a:lnTo>
                    <a:cubicBezTo>
                      <a:pt x="15" y="2124"/>
                      <a:pt x="8" y="2107"/>
                      <a:pt x="0" y="2091"/>
                    </a:cubicBezTo>
                    <a:cubicBezTo>
                      <a:pt x="27" y="2059"/>
                      <a:pt x="54" y="2026"/>
                      <a:pt x="81" y="1994"/>
                    </a:cubicBezTo>
                    <a:lnTo>
                      <a:pt x="163" y="1994"/>
                    </a:lnTo>
                    <a:lnTo>
                      <a:pt x="249" y="1964"/>
                    </a:lnTo>
                    <a:cubicBezTo>
                      <a:pt x="279" y="1941"/>
                      <a:pt x="308" y="1917"/>
                      <a:pt x="338" y="1894"/>
                    </a:cubicBezTo>
                    <a:cubicBezTo>
                      <a:pt x="334" y="1874"/>
                      <a:pt x="331" y="1854"/>
                      <a:pt x="327" y="1834"/>
                    </a:cubicBezTo>
                    <a:cubicBezTo>
                      <a:pt x="292" y="1842"/>
                      <a:pt x="259" y="1851"/>
                      <a:pt x="225" y="1859"/>
                    </a:cubicBezTo>
                    <a:cubicBezTo>
                      <a:pt x="194" y="1854"/>
                      <a:pt x="163" y="1850"/>
                      <a:pt x="132" y="1845"/>
                    </a:cubicBezTo>
                    <a:cubicBezTo>
                      <a:pt x="112" y="1834"/>
                      <a:pt x="93" y="1822"/>
                      <a:pt x="73" y="1811"/>
                    </a:cubicBezTo>
                    <a:cubicBezTo>
                      <a:pt x="92" y="1788"/>
                      <a:pt x="113" y="1766"/>
                      <a:pt x="132" y="1743"/>
                    </a:cubicBezTo>
                    <a:cubicBezTo>
                      <a:pt x="127" y="1731"/>
                      <a:pt x="122" y="1720"/>
                      <a:pt x="117" y="1708"/>
                    </a:cubicBezTo>
                    <a:cubicBezTo>
                      <a:pt x="106" y="1696"/>
                      <a:pt x="96" y="1683"/>
                      <a:pt x="85" y="1671"/>
                    </a:cubicBezTo>
                    <a:lnTo>
                      <a:pt x="167" y="1623"/>
                    </a:lnTo>
                    <a:lnTo>
                      <a:pt x="167" y="1569"/>
                    </a:lnTo>
                    <a:lnTo>
                      <a:pt x="237" y="1539"/>
                    </a:lnTo>
                    <a:cubicBezTo>
                      <a:pt x="240" y="1523"/>
                      <a:pt x="242" y="1506"/>
                      <a:pt x="245" y="1490"/>
                    </a:cubicBezTo>
                    <a:lnTo>
                      <a:pt x="245" y="1442"/>
                    </a:lnTo>
                    <a:cubicBezTo>
                      <a:pt x="268" y="1433"/>
                      <a:pt x="291" y="1425"/>
                      <a:pt x="315" y="1416"/>
                    </a:cubicBezTo>
                    <a:lnTo>
                      <a:pt x="446" y="1402"/>
                    </a:lnTo>
                    <a:cubicBezTo>
                      <a:pt x="468" y="1397"/>
                      <a:pt x="489" y="1391"/>
                      <a:pt x="511" y="1386"/>
                    </a:cubicBezTo>
                    <a:cubicBezTo>
                      <a:pt x="503" y="1370"/>
                      <a:pt x="496" y="1355"/>
                      <a:pt x="488" y="1339"/>
                    </a:cubicBezTo>
                    <a:cubicBezTo>
                      <a:pt x="522" y="1334"/>
                      <a:pt x="554" y="1328"/>
                      <a:pt x="587" y="1323"/>
                    </a:cubicBezTo>
                    <a:cubicBezTo>
                      <a:pt x="574" y="1308"/>
                      <a:pt x="561" y="1292"/>
                      <a:pt x="547" y="1277"/>
                    </a:cubicBezTo>
                    <a:cubicBezTo>
                      <a:pt x="565" y="1267"/>
                      <a:pt x="581" y="1257"/>
                      <a:pt x="598" y="1247"/>
                    </a:cubicBezTo>
                    <a:lnTo>
                      <a:pt x="687" y="1226"/>
                    </a:lnTo>
                    <a:cubicBezTo>
                      <a:pt x="710" y="1220"/>
                      <a:pt x="734" y="1213"/>
                      <a:pt x="757" y="1207"/>
                    </a:cubicBezTo>
                    <a:cubicBezTo>
                      <a:pt x="781" y="1186"/>
                      <a:pt x="806" y="1165"/>
                      <a:pt x="830" y="1144"/>
                    </a:cubicBezTo>
                    <a:cubicBezTo>
                      <a:pt x="842" y="1134"/>
                      <a:pt x="853" y="1124"/>
                      <a:pt x="865" y="1114"/>
                    </a:cubicBezTo>
                    <a:cubicBezTo>
                      <a:pt x="864" y="1101"/>
                      <a:pt x="862" y="1088"/>
                      <a:pt x="861" y="1075"/>
                    </a:cubicBezTo>
                    <a:lnTo>
                      <a:pt x="931" y="1054"/>
                    </a:lnTo>
                    <a:lnTo>
                      <a:pt x="830" y="1033"/>
                    </a:lnTo>
                    <a:cubicBezTo>
                      <a:pt x="838" y="1019"/>
                      <a:pt x="845" y="1005"/>
                      <a:pt x="853" y="991"/>
                    </a:cubicBezTo>
                    <a:cubicBezTo>
                      <a:pt x="860" y="974"/>
                      <a:pt x="866" y="957"/>
                      <a:pt x="873" y="940"/>
                    </a:cubicBezTo>
                    <a:cubicBezTo>
                      <a:pt x="861" y="921"/>
                      <a:pt x="850" y="903"/>
                      <a:pt x="838" y="884"/>
                    </a:cubicBezTo>
                    <a:cubicBezTo>
                      <a:pt x="851" y="870"/>
                      <a:pt x="864" y="857"/>
                      <a:pt x="877" y="843"/>
                    </a:cubicBezTo>
                    <a:cubicBezTo>
                      <a:pt x="864" y="827"/>
                      <a:pt x="851" y="810"/>
                      <a:pt x="838" y="794"/>
                    </a:cubicBezTo>
                    <a:cubicBezTo>
                      <a:pt x="850" y="769"/>
                      <a:pt x="861" y="745"/>
                      <a:pt x="873" y="720"/>
                    </a:cubicBezTo>
                    <a:lnTo>
                      <a:pt x="773" y="696"/>
                    </a:lnTo>
                    <a:cubicBezTo>
                      <a:pt x="772" y="664"/>
                      <a:pt x="770" y="633"/>
                      <a:pt x="769" y="601"/>
                    </a:cubicBezTo>
                    <a:cubicBezTo>
                      <a:pt x="786" y="596"/>
                      <a:pt x="802" y="590"/>
                      <a:pt x="819" y="585"/>
                    </a:cubicBezTo>
                    <a:cubicBezTo>
                      <a:pt x="830" y="573"/>
                      <a:pt x="842" y="562"/>
                      <a:pt x="853" y="550"/>
                    </a:cubicBezTo>
                    <a:cubicBezTo>
                      <a:pt x="861" y="535"/>
                      <a:pt x="869" y="519"/>
                      <a:pt x="877" y="504"/>
                    </a:cubicBezTo>
                    <a:cubicBezTo>
                      <a:pt x="914" y="518"/>
                      <a:pt x="953" y="531"/>
                      <a:pt x="990" y="545"/>
                    </a:cubicBezTo>
                    <a:lnTo>
                      <a:pt x="1052" y="518"/>
                    </a:lnTo>
                    <a:cubicBezTo>
                      <a:pt x="1040" y="502"/>
                      <a:pt x="1029" y="485"/>
                      <a:pt x="1017" y="469"/>
                    </a:cubicBezTo>
                    <a:cubicBezTo>
                      <a:pt x="1052" y="460"/>
                      <a:pt x="1086" y="450"/>
                      <a:pt x="1121" y="441"/>
                    </a:cubicBezTo>
                    <a:cubicBezTo>
                      <a:pt x="1140" y="427"/>
                      <a:pt x="1161" y="413"/>
                      <a:pt x="1180" y="399"/>
                    </a:cubicBezTo>
                    <a:cubicBezTo>
                      <a:pt x="1207" y="387"/>
                      <a:pt x="1234" y="374"/>
                      <a:pt x="1261" y="362"/>
                    </a:cubicBezTo>
                    <a:cubicBezTo>
                      <a:pt x="1264" y="335"/>
                      <a:pt x="1266" y="308"/>
                      <a:pt x="1269" y="281"/>
                    </a:cubicBezTo>
                    <a:cubicBezTo>
                      <a:pt x="1316" y="248"/>
                      <a:pt x="1362" y="214"/>
                      <a:pt x="1409" y="181"/>
                    </a:cubicBezTo>
                    <a:lnTo>
                      <a:pt x="1552" y="183"/>
                    </a:lnTo>
                    <a:lnTo>
                      <a:pt x="1693" y="167"/>
                    </a:lnTo>
                    <a:lnTo>
                      <a:pt x="1786" y="128"/>
                    </a:lnTo>
                    <a:cubicBezTo>
                      <a:pt x="1828" y="116"/>
                      <a:pt x="1871" y="105"/>
                      <a:pt x="1913" y="93"/>
                    </a:cubicBezTo>
                    <a:cubicBezTo>
                      <a:pt x="1950" y="85"/>
                      <a:pt x="1989" y="78"/>
                      <a:pt x="2026" y="70"/>
                    </a:cubicBezTo>
                    <a:cubicBezTo>
                      <a:pt x="2046" y="57"/>
                      <a:pt x="2065" y="43"/>
                      <a:pt x="2085" y="30"/>
                    </a:cubicBezTo>
                    <a:lnTo>
                      <a:pt x="2177" y="0"/>
                    </a:lnTo>
                    <a:cubicBezTo>
                      <a:pt x="2199" y="9"/>
                      <a:pt x="2219" y="19"/>
                      <a:pt x="2240" y="28"/>
                    </a:cubicBezTo>
                    <a:lnTo>
                      <a:pt x="2041" y="125"/>
                    </a:lnTo>
                    <a:cubicBezTo>
                      <a:pt x="2052" y="151"/>
                      <a:pt x="2063" y="178"/>
                      <a:pt x="2073" y="204"/>
                    </a:cubicBezTo>
                    <a:lnTo>
                      <a:pt x="2119" y="232"/>
                    </a:lnTo>
                    <a:lnTo>
                      <a:pt x="2003" y="337"/>
                    </a:lnTo>
                    <a:cubicBezTo>
                      <a:pt x="2027" y="364"/>
                      <a:pt x="2053" y="391"/>
                      <a:pt x="2077" y="418"/>
                    </a:cubicBezTo>
                    <a:cubicBezTo>
                      <a:pt x="2099" y="420"/>
                      <a:pt x="2120" y="423"/>
                      <a:pt x="2142" y="425"/>
                    </a:cubicBezTo>
                    <a:lnTo>
                      <a:pt x="2236" y="418"/>
                    </a:lnTo>
                    <a:lnTo>
                      <a:pt x="2251" y="337"/>
                    </a:lnTo>
                    <a:cubicBezTo>
                      <a:pt x="2220" y="311"/>
                      <a:pt x="2190" y="284"/>
                      <a:pt x="2158" y="258"/>
                    </a:cubicBezTo>
                    <a:lnTo>
                      <a:pt x="2213" y="209"/>
                    </a:lnTo>
                    <a:cubicBezTo>
                      <a:pt x="2241" y="197"/>
                      <a:pt x="2269" y="186"/>
                      <a:pt x="2297" y="174"/>
                    </a:cubicBezTo>
                    <a:lnTo>
                      <a:pt x="2414" y="162"/>
                    </a:lnTo>
                    <a:lnTo>
                      <a:pt x="2577" y="139"/>
                    </a:lnTo>
                    <a:lnTo>
                      <a:pt x="2728" y="149"/>
                    </a:lnTo>
                    <a:lnTo>
                      <a:pt x="2842" y="195"/>
                    </a:lnTo>
                    <a:lnTo>
                      <a:pt x="2842" y="260"/>
                    </a:lnTo>
                    <a:lnTo>
                      <a:pt x="2984" y="265"/>
                    </a:lnTo>
                    <a:lnTo>
                      <a:pt x="3155" y="237"/>
                    </a:lnTo>
                    <a:lnTo>
                      <a:pt x="3276" y="244"/>
                    </a:lnTo>
                    <a:cubicBezTo>
                      <a:pt x="3295" y="259"/>
                      <a:pt x="3315" y="273"/>
                      <a:pt x="3334" y="288"/>
                    </a:cubicBezTo>
                    <a:lnTo>
                      <a:pt x="3439" y="302"/>
                    </a:lnTo>
                    <a:lnTo>
                      <a:pt x="3598" y="327"/>
                    </a:lnTo>
                    <a:lnTo>
                      <a:pt x="3684" y="306"/>
                    </a:lnTo>
                    <a:cubicBezTo>
                      <a:pt x="3711" y="292"/>
                      <a:pt x="3738" y="279"/>
                      <a:pt x="3765" y="265"/>
                    </a:cubicBezTo>
                    <a:lnTo>
                      <a:pt x="3893" y="246"/>
                    </a:lnTo>
                    <a:lnTo>
                      <a:pt x="4017" y="239"/>
                    </a:lnTo>
                    <a:cubicBezTo>
                      <a:pt x="4038" y="257"/>
                      <a:pt x="4059" y="274"/>
                      <a:pt x="4080" y="292"/>
                    </a:cubicBezTo>
                    <a:lnTo>
                      <a:pt x="4133" y="351"/>
                    </a:lnTo>
                    <a:lnTo>
                      <a:pt x="4237" y="351"/>
                    </a:lnTo>
                    <a:cubicBezTo>
                      <a:pt x="4265" y="352"/>
                      <a:pt x="4296" y="354"/>
                      <a:pt x="4324" y="355"/>
                    </a:cubicBezTo>
                    <a:lnTo>
                      <a:pt x="4436" y="383"/>
                    </a:lnTo>
                    <a:cubicBezTo>
                      <a:pt x="4444" y="402"/>
                      <a:pt x="4451" y="422"/>
                      <a:pt x="4459" y="441"/>
                    </a:cubicBezTo>
                    <a:cubicBezTo>
                      <a:pt x="4456" y="453"/>
                      <a:pt x="4454" y="464"/>
                      <a:pt x="4451" y="476"/>
                    </a:cubicBezTo>
                    <a:cubicBezTo>
                      <a:pt x="4463" y="490"/>
                      <a:pt x="4474" y="504"/>
                      <a:pt x="4487" y="518"/>
                    </a:cubicBezTo>
                    <a:cubicBezTo>
                      <a:pt x="4514" y="513"/>
                      <a:pt x="4541" y="509"/>
                      <a:pt x="4568" y="504"/>
                    </a:cubicBezTo>
                    <a:cubicBezTo>
                      <a:pt x="4599" y="516"/>
                      <a:pt x="4630" y="527"/>
                      <a:pt x="4661" y="539"/>
                    </a:cubicBezTo>
                    <a:lnTo>
                      <a:pt x="4732" y="539"/>
                    </a:lnTo>
                    <a:cubicBezTo>
                      <a:pt x="4751" y="540"/>
                      <a:pt x="4770" y="542"/>
                      <a:pt x="4789" y="543"/>
                    </a:cubicBezTo>
                    <a:lnTo>
                      <a:pt x="4960" y="634"/>
                    </a:lnTo>
                    <a:cubicBezTo>
                      <a:pt x="4964" y="655"/>
                      <a:pt x="4968" y="675"/>
                      <a:pt x="4972" y="696"/>
                    </a:cubicBezTo>
                    <a:lnTo>
                      <a:pt x="5139" y="754"/>
                    </a:lnTo>
                    <a:cubicBezTo>
                      <a:pt x="5178" y="777"/>
                      <a:pt x="5216" y="801"/>
                      <a:pt x="5255" y="824"/>
                    </a:cubicBezTo>
                    <a:cubicBezTo>
                      <a:pt x="5270" y="819"/>
                      <a:pt x="5286" y="815"/>
                      <a:pt x="5301" y="810"/>
                    </a:cubicBezTo>
                    <a:lnTo>
                      <a:pt x="5430" y="824"/>
                    </a:lnTo>
                    <a:cubicBezTo>
                      <a:pt x="5453" y="830"/>
                      <a:pt x="5476" y="837"/>
                      <a:pt x="5499" y="843"/>
                    </a:cubicBezTo>
                    <a:cubicBezTo>
                      <a:pt x="5529" y="831"/>
                      <a:pt x="5559" y="820"/>
                      <a:pt x="5589" y="808"/>
                    </a:cubicBezTo>
                    <a:lnTo>
                      <a:pt x="5752" y="803"/>
                    </a:lnTo>
                    <a:lnTo>
                      <a:pt x="5895" y="831"/>
                    </a:lnTo>
                    <a:cubicBezTo>
                      <a:pt x="5909" y="843"/>
                      <a:pt x="5924" y="854"/>
                      <a:pt x="5939" y="866"/>
                    </a:cubicBezTo>
                    <a:lnTo>
                      <a:pt x="6012" y="866"/>
                    </a:lnTo>
                    <a:cubicBezTo>
                      <a:pt x="6039" y="874"/>
                      <a:pt x="6066" y="883"/>
                      <a:pt x="6093" y="891"/>
                    </a:cubicBezTo>
                    <a:lnTo>
                      <a:pt x="6176" y="901"/>
                    </a:lnTo>
                    <a:cubicBezTo>
                      <a:pt x="6203" y="909"/>
                      <a:pt x="6230" y="918"/>
                      <a:pt x="6257" y="926"/>
                    </a:cubicBezTo>
                    <a:lnTo>
                      <a:pt x="6334" y="982"/>
                    </a:lnTo>
                    <a:cubicBezTo>
                      <a:pt x="6371" y="994"/>
                      <a:pt x="6406" y="1007"/>
                      <a:pt x="6442" y="1019"/>
                    </a:cubicBezTo>
                    <a:lnTo>
                      <a:pt x="6496" y="1019"/>
                    </a:lnTo>
                    <a:cubicBezTo>
                      <a:pt x="6508" y="1041"/>
                      <a:pt x="6520" y="1064"/>
                      <a:pt x="6532" y="1086"/>
                    </a:cubicBezTo>
                    <a:cubicBezTo>
                      <a:pt x="6533" y="1114"/>
                      <a:pt x="6535" y="1142"/>
                      <a:pt x="6536" y="1170"/>
                    </a:cubicBezTo>
                    <a:cubicBezTo>
                      <a:pt x="6554" y="1184"/>
                      <a:pt x="6573" y="1198"/>
                      <a:pt x="6591" y="1212"/>
                    </a:cubicBezTo>
                    <a:cubicBezTo>
                      <a:pt x="6615" y="1249"/>
                      <a:pt x="6640" y="1286"/>
                      <a:pt x="6664" y="1323"/>
                    </a:cubicBezTo>
                    <a:cubicBezTo>
                      <a:pt x="6691" y="1328"/>
                      <a:pt x="6718" y="1332"/>
                      <a:pt x="6745" y="1337"/>
                    </a:cubicBezTo>
                    <a:cubicBezTo>
                      <a:pt x="6759" y="1351"/>
                      <a:pt x="6774" y="1365"/>
                      <a:pt x="6788" y="1379"/>
                    </a:cubicBezTo>
                    <a:lnTo>
                      <a:pt x="6695" y="1442"/>
                    </a:lnTo>
                    <a:lnTo>
                      <a:pt x="6572" y="1497"/>
                    </a:lnTo>
                    <a:cubicBezTo>
                      <a:pt x="6546" y="1527"/>
                      <a:pt x="6522" y="1558"/>
                      <a:pt x="6496" y="1588"/>
                    </a:cubicBezTo>
                    <a:cubicBezTo>
                      <a:pt x="6513" y="1597"/>
                      <a:pt x="6528" y="1607"/>
                      <a:pt x="6544" y="1616"/>
                    </a:cubicBezTo>
                    <a:cubicBezTo>
                      <a:pt x="6564" y="1618"/>
                      <a:pt x="6583" y="1621"/>
                      <a:pt x="6602" y="1623"/>
                    </a:cubicBezTo>
                    <a:lnTo>
                      <a:pt x="6672" y="1623"/>
                    </a:lnTo>
                    <a:lnTo>
                      <a:pt x="6687" y="1581"/>
                    </a:lnTo>
                    <a:cubicBezTo>
                      <a:pt x="6714" y="1576"/>
                      <a:pt x="6741" y="1572"/>
                      <a:pt x="6768" y="1567"/>
                    </a:cubicBezTo>
                    <a:lnTo>
                      <a:pt x="6881" y="1576"/>
                    </a:lnTo>
                    <a:lnTo>
                      <a:pt x="7095" y="1583"/>
                    </a:lnTo>
                    <a:cubicBezTo>
                      <a:pt x="7097" y="1595"/>
                      <a:pt x="7100" y="1606"/>
                      <a:pt x="7102" y="1618"/>
                    </a:cubicBezTo>
                    <a:cubicBezTo>
                      <a:pt x="7076" y="1640"/>
                      <a:pt x="7051" y="1663"/>
                      <a:pt x="7025" y="1685"/>
                    </a:cubicBezTo>
                    <a:lnTo>
                      <a:pt x="6916" y="1734"/>
                    </a:lnTo>
                    <a:lnTo>
                      <a:pt x="6781" y="1743"/>
                    </a:lnTo>
                    <a:lnTo>
                      <a:pt x="6687" y="1769"/>
                    </a:lnTo>
                    <a:lnTo>
                      <a:pt x="6745" y="1797"/>
                    </a:lnTo>
                    <a:lnTo>
                      <a:pt x="6873" y="1776"/>
                    </a:lnTo>
                    <a:cubicBezTo>
                      <a:pt x="6893" y="1788"/>
                      <a:pt x="6912" y="1801"/>
                      <a:pt x="6932" y="1813"/>
                    </a:cubicBezTo>
                    <a:cubicBezTo>
                      <a:pt x="6951" y="1801"/>
                      <a:pt x="6971" y="1790"/>
                      <a:pt x="6991" y="1778"/>
                    </a:cubicBezTo>
                    <a:lnTo>
                      <a:pt x="7095" y="1736"/>
                    </a:lnTo>
                    <a:cubicBezTo>
                      <a:pt x="7122" y="1718"/>
                      <a:pt x="7148" y="1699"/>
                      <a:pt x="7175" y="1681"/>
                    </a:cubicBezTo>
                    <a:cubicBezTo>
                      <a:pt x="7190" y="1669"/>
                      <a:pt x="7205" y="1658"/>
                      <a:pt x="7219" y="1646"/>
                    </a:cubicBezTo>
                    <a:lnTo>
                      <a:pt x="7289" y="1625"/>
                    </a:lnTo>
                    <a:lnTo>
                      <a:pt x="7521" y="1667"/>
                    </a:lnTo>
                    <a:cubicBezTo>
                      <a:pt x="7557" y="1671"/>
                      <a:pt x="7594" y="1674"/>
                      <a:pt x="7631" y="1678"/>
                    </a:cubicBezTo>
                    <a:lnTo>
                      <a:pt x="7801" y="1741"/>
                    </a:lnTo>
                    <a:cubicBezTo>
                      <a:pt x="7830" y="1753"/>
                      <a:pt x="7858" y="1766"/>
                      <a:pt x="7886" y="1778"/>
                    </a:cubicBezTo>
                    <a:lnTo>
                      <a:pt x="7963" y="1813"/>
                    </a:lnTo>
                    <a:cubicBezTo>
                      <a:pt x="7955" y="1832"/>
                      <a:pt x="7948" y="1850"/>
                      <a:pt x="7940" y="1869"/>
                    </a:cubicBezTo>
                    <a:cubicBezTo>
                      <a:pt x="7934" y="1885"/>
                      <a:pt x="7927" y="1901"/>
                      <a:pt x="7921" y="1917"/>
                    </a:cubicBezTo>
                    <a:cubicBezTo>
                      <a:pt x="7947" y="1923"/>
                      <a:pt x="7972" y="1930"/>
                      <a:pt x="7998" y="1936"/>
                    </a:cubicBezTo>
                    <a:cubicBezTo>
                      <a:pt x="8018" y="1922"/>
                      <a:pt x="8039" y="1908"/>
                      <a:pt x="8058" y="1894"/>
                    </a:cubicBezTo>
                    <a:lnTo>
                      <a:pt x="8173" y="1845"/>
                    </a:lnTo>
                    <a:lnTo>
                      <a:pt x="8278" y="1848"/>
                    </a:lnTo>
                    <a:lnTo>
                      <a:pt x="8418" y="1883"/>
                    </a:lnTo>
                    <a:lnTo>
                      <a:pt x="8481" y="1903"/>
                    </a:lnTo>
                    <a:lnTo>
                      <a:pt x="8546" y="1873"/>
                    </a:lnTo>
                    <a:cubicBezTo>
                      <a:pt x="8567" y="1885"/>
                      <a:pt x="8587" y="1898"/>
                      <a:pt x="8608" y="1910"/>
                    </a:cubicBezTo>
                    <a:lnTo>
                      <a:pt x="8911" y="1903"/>
                    </a:lnTo>
                    <a:lnTo>
                      <a:pt x="9023" y="1915"/>
                    </a:lnTo>
                    <a:lnTo>
                      <a:pt x="9156" y="1964"/>
                    </a:lnTo>
                    <a:lnTo>
                      <a:pt x="9587" y="2152"/>
                    </a:lnTo>
                    <a:lnTo>
                      <a:pt x="9722" y="2180"/>
                    </a:lnTo>
                    <a:lnTo>
                      <a:pt x="9842" y="2159"/>
                    </a:lnTo>
                    <a:lnTo>
                      <a:pt x="9944" y="2168"/>
                    </a:lnTo>
                    <a:cubicBezTo>
                      <a:pt x="9959" y="2196"/>
                      <a:pt x="9975" y="2224"/>
                      <a:pt x="9990" y="2252"/>
                    </a:cubicBezTo>
                    <a:cubicBezTo>
                      <a:pt x="9991" y="2393"/>
                      <a:pt x="9993" y="2535"/>
                      <a:pt x="9994" y="2676"/>
                    </a:cubicBezTo>
                    <a:cubicBezTo>
                      <a:pt x="9967" y="2692"/>
                      <a:pt x="9940" y="2707"/>
                      <a:pt x="9913" y="2723"/>
                    </a:cubicBezTo>
                    <a:lnTo>
                      <a:pt x="9842" y="2774"/>
                    </a:lnTo>
                    <a:cubicBezTo>
                      <a:pt x="9830" y="2789"/>
                      <a:pt x="9819" y="2805"/>
                      <a:pt x="9807" y="2820"/>
                    </a:cubicBezTo>
                    <a:lnTo>
                      <a:pt x="9699" y="2834"/>
                    </a:lnTo>
                    <a:lnTo>
                      <a:pt x="9587" y="2927"/>
                    </a:lnTo>
                    <a:cubicBezTo>
                      <a:pt x="9578" y="2946"/>
                      <a:pt x="9569" y="2964"/>
                      <a:pt x="9560" y="2983"/>
                    </a:cubicBezTo>
                    <a:cubicBezTo>
                      <a:pt x="9525" y="3002"/>
                      <a:pt x="9489" y="3020"/>
                      <a:pt x="9454" y="3039"/>
                    </a:cubicBezTo>
                    <a:cubicBezTo>
                      <a:pt x="9444" y="3059"/>
                      <a:pt x="9433" y="3079"/>
                      <a:pt x="9423" y="3099"/>
                    </a:cubicBezTo>
                    <a:lnTo>
                      <a:pt x="9330" y="3087"/>
                    </a:lnTo>
                    <a:lnTo>
                      <a:pt x="9273" y="3108"/>
                    </a:lnTo>
                    <a:cubicBezTo>
                      <a:pt x="9264" y="3136"/>
                      <a:pt x="9257" y="3164"/>
                      <a:pt x="9249" y="3192"/>
                    </a:cubicBezTo>
                    <a:cubicBezTo>
                      <a:pt x="9233" y="3222"/>
                      <a:pt x="9218" y="3252"/>
                      <a:pt x="9202" y="3282"/>
                    </a:cubicBezTo>
                    <a:cubicBezTo>
                      <a:pt x="9210" y="3317"/>
                      <a:pt x="9217" y="3352"/>
                      <a:pt x="9225" y="3387"/>
                    </a:cubicBezTo>
                    <a:cubicBezTo>
                      <a:pt x="9235" y="3423"/>
                      <a:pt x="9246" y="3460"/>
                      <a:pt x="9256" y="3496"/>
                    </a:cubicBezTo>
                    <a:cubicBezTo>
                      <a:pt x="9234" y="3561"/>
                      <a:pt x="9213" y="3626"/>
                      <a:pt x="9191" y="3691"/>
                    </a:cubicBezTo>
                    <a:cubicBezTo>
                      <a:pt x="9202" y="3707"/>
                      <a:pt x="9214" y="3724"/>
                      <a:pt x="9225" y="3740"/>
                    </a:cubicBezTo>
                    <a:cubicBezTo>
                      <a:pt x="9198" y="3751"/>
                      <a:pt x="9172" y="3763"/>
                      <a:pt x="9145" y="3774"/>
                    </a:cubicBezTo>
                    <a:lnTo>
                      <a:pt x="9121" y="3825"/>
                    </a:lnTo>
                    <a:cubicBezTo>
                      <a:pt x="9124" y="3846"/>
                      <a:pt x="9126" y="3867"/>
                      <a:pt x="9129" y="3888"/>
                    </a:cubicBezTo>
                    <a:cubicBezTo>
                      <a:pt x="9133" y="3910"/>
                      <a:pt x="9137" y="3933"/>
                      <a:pt x="9141" y="3955"/>
                    </a:cubicBezTo>
                    <a:lnTo>
                      <a:pt x="9058" y="4011"/>
                    </a:lnTo>
                    <a:cubicBezTo>
                      <a:pt x="9048" y="4032"/>
                      <a:pt x="9037" y="4053"/>
                      <a:pt x="9027" y="4074"/>
                    </a:cubicBezTo>
                    <a:cubicBezTo>
                      <a:pt x="9031" y="4093"/>
                      <a:pt x="9034" y="4113"/>
                      <a:pt x="9038" y="4132"/>
                    </a:cubicBezTo>
                    <a:cubicBezTo>
                      <a:pt x="9021" y="4176"/>
                      <a:pt x="9005" y="4220"/>
                      <a:pt x="8988" y="4264"/>
                    </a:cubicBezTo>
                    <a:cubicBezTo>
                      <a:pt x="8961" y="4294"/>
                      <a:pt x="8935" y="4325"/>
                      <a:pt x="8908" y="4355"/>
                    </a:cubicBezTo>
                    <a:lnTo>
                      <a:pt x="8779" y="4376"/>
                    </a:lnTo>
                    <a:cubicBezTo>
                      <a:pt x="8784" y="4390"/>
                      <a:pt x="8790" y="4403"/>
                      <a:pt x="8795" y="4417"/>
                    </a:cubicBezTo>
                    <a:lnTo>
                      <a:pt x="8829" y="4457"/>
                    </a:lnTo>
                    <a:cubicBezTo>
                      <a:pt x="8812" y="4474"/>
                      <a:pt x="8796" y="4491"/>
                      <a:pt x="8779" y="4508"/>
                    </a:cubicBezTo>
                    <a:cubicBezTo>
                      <a:pt x="8753" y="4517"/>
                      <a:pt x="8727" y="4527"/>
                      <a:pt x="8701" y="4536"/>
                    </a:cubicBezTo>
                    <a:lnTo>
                      <a:pt x="8619" y="4554"/>
                    </a:lnTo>
                    <a:cubicBezTo>
                      <a:pt x="8602" y="4577"/>
                      <a:pt x="8586" y="4601"/>
                      <a:pt x="8569" y="4624"/>
                    </a:cubicBezTo>
                    <a:cubicBezTo>
                      <a:pt x="8546" y="4636"/>
                      <a:pt x="8523" y="4647"/>
                      <a:pt x="8500" y="4659"/>
                    </a:cubicBezTo>
                    <a:lnTo>
                      <a:pt x="8359" y="4645"/>
                    </a:lnTo>
                    <a:lnTo>
                      <a:pt x="8236" y="4654"/>
                    </a:lnTo>
                    <a:lnTo>
                      <a:pt x="8050" y="4645"/>
                    </a:lnTo>
                    <a:lnTo>
                      <a:pt x="7805" y="4735"/>
                    </a:lnTo>
                    <a:lnTo>
                      <a:pt x="7537" y="4807"/>
                    </a:lnTo>
                    <a:lnTo>
                      <a:pt x="7433" y="4861"/>
                    </a:lnTo>
                    <a:cubicBezTo>
                      <a:pt x="7416" y="4879"/>
                      <a:pt x="7400" y="4898"/>
                      <a:pt x="7382" y="4916"/>
                    </a:cubicBezTo>
                    <a:cubicBezTo>
                      <a:pt x="7370" y="4933"/>
                      <a:pt x="7359" y="4951"/>
                      <a:pt x="7347" y="4968"/>
                    </a:cubicBezTo>
                    <a:cubicBezTo>
                      <a:pt x="7317" y="4972"/>
                      <a:pt x="7288" y="4977"/>
                      <a:pt x="7258" y="4981"/>
                    </a:cubicBezTo>
                    <a:lnTo>
                      <a:pt x="7175" y="5035"/>
                    </a:lnTo>
                    <a:cubicBezTo>
                      <a:pt x="7162" y="5065"/>
                      <a:pt x="7150" y="5095"/>
                      <a:pt x="7137" y="5125"/>
                    </a:cubicBezTo>
                    <a:cubicBezTo>
                      <a:pt x="7149" y="5147"/>
                      <a:pt x="7160" y="5168"/>
                      <a:pt x="7172" y="5190"/>
                    </a:cubicBezTo>
                    <a:lnTo>
                      <a:pt x="7242" y="5223"/>
                    </a:lnTo>
                    <a:lnTo>
                      <a:pt x="7125" y="5369"/>
                    </a:lnTo>
                    <a:cubicBezTo>
                      <a:pt x="7110" y="5398"/>
                      <a:pt x="7094" y="5426"/>
                      <a:pt x="7079" y="5455"/>
                    </a:cubicBezTo>
                    <a:lnTo>
                      <a:pt x="7021" y="5418"/>
                    </a:lnTo>
                    <a:cubicBezTo>
                      <a:pt x="6998" y="5420"/>
                      <a:pt x="6974" y="5423"/>
                      <a:pt x="6951" y="5425"/>
                    </a:cubicBezTo>
                    <a:cubicBezTo>
                      <a:pt x="6960" y="5453"/>
                      <a:pt x="6969" y="5480"/>
                      <a:pt x="6978" y="5508"/>
                    </a:cubicBezTo>
                    <a:lnTo>
                      <a:pt x="6886" y="5573"/>
                    </a:lnTo>
                    <a:cubicBezTo>
                      <a:pt x="6868" y="5589"/>
                      <a:pt x="6852" y="5606"/>
                      <a:pt x="6835" y="5622"/>
                    </a:cubicBezTo>
                    <a:lnTo>
                      <a:pt x="6733" y="5622"/>
                    </a:lnTo>
                    <a:cubicBezTo>
                      <a:pt x="6729" y="5640"/>
                      <a:pt x="6726" y="5657"/>
                      <a:pt x="6722" y="5675"/>
                    </a:cubicBezTo>
                    <a:cubicBezTo>
                      <a:pt x="6713" y="5691"/>
                      <a:pt x="6704" y="5708"/>
                      <a:pt x="6695" y="5724"/>
                    </a:cubicBezTo>
                    <a:cubicBezTo>
                      <a:pt x="6699" y="5736"/>
                      <a:pt x="6702" y="5747"/>
                      <a:pt x="6706" y="5759"/>
                    </a:cubicBezTo>
                    <a:cubicBezTo>
                      <a:pt x="6691" y="5780"/>
                      <a:pt x="6675" y="5801"/>
                      <a:pt x="6660" y="5822"/>
                    </a:cubicBezTo>
                    <a:lnTo>
                      <a:pt x="6583" y="5873"/>
                    </a:lnTo>
                    <a:cubicBezTo>
                      <a:pt x="6557" y="5882"/>
                      <a:pt x="6533" y="5892"/>
                      <a:pt x="6508" y="5901"/>
                    </a:cubicBezTo>
                    <a:lnTo>
                      <a:pt x="6381" y="6012"/>
                    </a:lnTo>
                    <a:cubicBezTo>
                      <a:pt x="6349" y="6065"/>
                      <a:pt x="6318" y="6119"/>
                      <a:pt x="6287" y="6172"/>
                    </a:cubicBezTo>
                    <a:lnTo>
                      <a:pt x="6199" y="6214"/>
                    </a:lnTo>
                    <a:cubicBezTo>
                      <a:pt x="6182" y="6234"/>
                      <a:pt x="6166" y="6254"/>
                      <a:pt x="6149" y="6274"/>
                    </a:cubicBezTo>
                    <a:cubicBezTo>
                      <a:pt x="6135" y="6291"/>
                      <a:pt x="6124" y="6308"/>
                      <a:pt x="6112" y="6325"/>
                    </a:cubicBezTo>
                    <a:cubicBezTo>
                      <a:pt x="6077" y="6341"/>
                      <a:pt x="6043" y="6358"/>
                      <a:pt x="6008" y="6374"/>
                    </a:cubicBezTo>
                    <a:cubicBezTo>
                      <a:pt x="5982" y="6379"/>
                      <a:pt x="5957" y="6383"/>
                      <a:pt x="5930" y="6388"/>
                    </a:cubicBezTo>
                    <a:lnTo>
                      <a:pt x="5838" y="6444"/>
                    </a:lnTo>
                    <a:lnTo>
                      <a:pt x="5601" y="6442"/>
                    </a:lnTo>
                    <a:lnTo>
                      <a:pt x="5465" y="6458"/>
                    </a:lnTo>
                    <a:cubicBezTo>
                      <a:pt x="5436" y="6449"/>
                      <a:pt x="5408" y="6439"/>
                      <a:pt x="5379" y="6430"/>
                    </a:cubicBezTo>
                    <a:cubicBezTo>
                      <a:pt x="5352" y="6415"/>
                      <a:pt x="5325" y="6401"/>
                      <a:pt x="5297" y="6386"/>
                    </a:cubicBezTo>
                    <a:lnTo>
                      <a:pt x="5158" y="6372"/>
                    </a:lnTo>
                    <a:lnTo>
                      <a:pt x="5046" y="6302"/>
                    </a:lnTo>
                    <a:cubicBezTo>
                      <a:pt x="5022" y="6323"/>
                      <a:pt x="4998" y="6344"/>
                      <a:pt x="4975" y="6365"/>
                    </a:cubicBezTo>
                    <a:lnTo>
                      <a:pt x="5182" y="6479"/>
                    </a:lnTo>
                    <a:cubicBezTo>
                      <a:pt x="5201" y="6501"/>
                      <a:pt x="5220" y="6524"/>
                      <a:pt x="5239" y="6546"/>
                    </a:cubicBezTo>
                    <a:cubicBezTo>
                      <a:pt x="5233" y="6575"/>
                      <a:pt x="5226" y="6603"/>
                      <a:pt x="5220" y="6632"/>
                    </a:cubicBezTo>
                    <a:lnTo>
                      <a:pt x="5360" y="6674"/>
                    </a:lnTo>
                    <a:cubicBezTo>
                      <a:pt x="5378" y="6690"/>
                      <a:pt x="5397" y="6706"/>
                      <a:pt x="5415" y="6722"/>
                    </a:cubicBezTo>
                    <a:lnTo>
                      <a:pt x="5367" y="6827"/>
                    </a:lnTo>
                    <a:lnTo>
                      <a:pt x="5216" y="6869"/>
                    </a:lnTo>
                    <a:cubicBezTo>
                      <a:pt x="5197" y="6901"/>
                      <a:pt x="5177" y="6934"/>
                      <a:pt x="5158" y="6966"/>
                    </a:cubicBezTo>
                    <a:lnTo>
                      <a:pt x="5057" y="7029"/>
                    </a:lnTo>
                    <a:cubicBezTo>
                      <a:pt x="5032" y="7037"/>
                      <a:pt x="5008" y="7046"/>
                      <a:pt x="4983" y="7054"/>
                    </a:cubicBezTo>
                    <a:cubicBezTo>
                      <a:pt x="4961" y="7070"/>
                      <a:pt x="4940" y="7087"/>
                      <a:pt x="4918" y="7103"/>
                    </a:cubicBezTo>
                    <a:lnTo>
                      <a:pt x="4755" y="7133"/>
                    </a:lnTo>
                    <a:cubicBezTo>
                      <a:pt x="4726" y="7146"/>
                      <a:pt x="4698" y="7160"/>
                      <a:pt x="4669" y="7173"/>
                    </a:cubicBezTo>
                    <a:cubicBezTo>
                      <a:pt x="4655" y="7189"/>
                      <a:pt x="4640" y="7205"/>
                      <a:pt x="4626" y="7221"/>
                    </a:cubicBezTo>
                    <a:cubicBezTo>
                      <a:pt x="4601" y="7231"/>
                      <a:pt x="4577" y="7242"/>
                      <a:pt x="4552" y="7252"/>
                    </a:cubicBezTo>
                    <a:cubicBezTo>
                      <a:pt x="4515" y="7257"/>
                      <a:pt x="4477" y="7261"/>
                      <a:pt x="4440" y="7266"/>
                    </a:cubicBezTo>
                    <a:lnTo>
                      <a:pt x="4343" y="7242"/>
                    </a:lnTo>
                    <a:lnTo>
                      <a:pt x="4286" y="7293"/>
                    </a:lnTo>
                    <a:lnTo>
                      <a:pt x="4184" y="7319"/>
                    </a:lnTo>
                    <a:lnTo>
                      <a:pt x="4122" y="7340"/>
                    </a:lnTo>
                    <a:cubicBezTo>
                      <a:pt x="4130" y="7363"/>
                      <a:pt x="4137" y="7386"/>
                      <a:pt x="4145" y="7409"/>
                    </a:cubicBezTo>
                    <a:cubicBezTo>
                      <a:pt x="4130" y="7433"/>
                      <a:pt x="4114" y="7457"/>
                      <a:pt x="4099" y="7481"/>
                    </a:cubicBezTo>
                    <a:lnTo>
                      <a:pt x="3951" y="7516"/>
                    </a:lnTo>
                    <a:lnTo>
                      <a:pt x="3765" y="7479"/>
                    </a:lnTo>
                    <a:cubicBezTo>
                      <a:pt x="3734" y="7460"/>
                      <a:pt x="3703" y="7442"/>
                      <a:pt x="3672" y="7423"/>
                    </a:cubicBezTo>
                    <a:lnTo>
                      <a:pt x="3531" y="7458"/>
                    </a:lnTo>
                    <a:cubicBezTo>
                      <a:pt x="3540" y="7491"/>
                      <a:pt x="3548" y="7523"/>
                      <a:pt x="3556" y="7556"/>
                    </a:cubicBezTo>
                    <a:cubicBezTo>
                      <a:pt x="3570" y="7582"/>
                      <a:pt x="3584" y="7609"/>
                      <a:pt x="3598" y="7635"/>
                    </a:cubicBezTo>
                    <a:cubicBezTo>
                      <a:pt x="3590" y="7662"/>
                      <a:pt x="3583" y="7689"/>
                      <a:pt x="3575" y="7716"/>
                    </a:cubicBezTo>
                    <a:cubicBezTo>
                      <a:pt x="3595" y="7760"/>
                      <a:pt x="3616" y="7804"/>
                      <a:pt x="3636" y="7848"/>
                    </a:cubicBezTo>
                    <a:lnTo>
                      <a:pt x="3497" y="7920"/>
                    </a:lnTo>
                    <a:cubicBezTo>
                      <a:pt x="3488" y="7953"/>
                      <a:pt x="3479" y="7985"/>
                      <a:pt x="3470" y="8018"/>
                    </a:cubicBezTo>
                    <a:cubicBezTo>
                      <a:pt x="3471" y="8047"/>
                      <a:pt x="3473" y="8077"/>
                      <a:pt x="3474" y="8106"/>
                    </a:cubicBezTo>
                    <a:lnTo>
                      <a:pt x="3365" y="8203"/>
                    </a:lnTo>
                    <a:lnTo>
                      <a:pt x="3155" y="8217"/>
                    </a:lnTo>
                    <a:lnTo>
                      <a:pt x="2984" y="8364"/>
                    </a:lnTo>
                    <a:cubicBezTo>
                      <a:pt x="2973" y="8396"/>
                      <a:pt x="2961" y="8429"/>
                      <a:pt x="2950" y="8461"/>
                    </a:cubicBezTo>
                    <a:cubicBezTo>
                      <a:pt x="2987" y="8483"/>
                      <a:pt x="3025" y="8504"/>
                      <a:pt x="3062" y="8526"/>
                    </a:cubicBezTo>
                    <a:lnTo>
                      <a:pt x="3365" y="8621"/>
                    </a:lnTo>
                    <a:cubicBezTo>
                      <a:pt x="3361" y="8650"/>
                      <a:pt x="3357" y="8678"/>
                      <a:pt x="3353" y="8707"/>
                    </a:cubicBezTo>
                    <a:cubicBezTo>
                      <a:pt x="3335" y="8736"/>
                      <a:pt x="3317" y="8766"/>
                      <a:pt x="3299" y="8795"/>
                    </a:cubicBezTo>
                    <a:cubicBezTo>
                      <a:pt x="3279" y="8828"/>
                      <a:pt x="3258" y="8860"/>
                      <a:pt x="3238" y="8893"/>
                    </a:cubicBezTo>
                    <a:lnTo>
                      <a:pt x="3143" y="8881"/>
                    </a:lnTo>
                    <a:lnTo>
                      <a:pt x="3066" y="8914"/>
                    </a:lnTo>
                    <a:lnTo>
                      <a:pt x="2969" y="8965"/>
                    </a:lnTo>
                    <a:cubicBezTo>
                      <a:pt x="2966" y="8992"/>
                      <a:pt x="2964" y="9019"/>
                      <a:pt x="2961" y="9046"/>
                    </a:cubicBezTo>
                    <a:lnTo>
                      <a:pt x="2857" y="9174"/>
                    </a:lnTo>
                    <a:lnTo>
                      <a:pt x="2655" y="9255"/>
                    </a:lnTo>
                    <a:cubicBezTo>
                      <a:pt x="2629" y="9283"/>
                      <a:pt x="2603" y="9310"/>
                      <a:pt x="2577" y="9338"/>
                    </a:cubicBezTo>
                    <a:lnTo>
                      <a:pt x="2577" y="9424"/>
                    </a:lnTo>
                    <a:cubicBezTo>
                      <a:pt x="2611" y="9460"/>
                      <a:pt x="2644" y="9497"/>
                      <a:pt x="2678" y="9533"/>
                    </a:cubicBezTo>
                    <a:cubicBezTo>
                      <a:pt x="2705" y="9559"/>
                      <a:pt x="2732" y="9586"/>
                      <a:pt x="2759" y="9612"/>
                    </a:cubicBezTo>
                    <a:cubicBezTo>
                      <a:pt x="2756" y="9626"/>
                      <a:pt x="2754" y="9640"/>
                      <a:pt x="2751" y="9654"/>
                    </a:cubicBezTo>
                    <a:cubicBezTo>
                      <a:pt x="2724" y="9656"/>
                      <a:pt x="2697" y="9659"/>
                      <a:pt x="2670" y="9661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9" name="Freeform 35"/>
              <p:cNvSpPr>
                <a:spLocks/>
              </p:cNvSpPr>
              <p:nvPr/>
            </p:nvSpPr>
            <p:spPr bwMode="auto">
              <a:xfrm>
                <a:off x="7086600" y="6224588"/>
                <a:ext cx="47625" cy="26987"/>
              </a:xfrm>
              <a:custGeom>
                <a:avLst/>
                <a:gdLst>
                  <a:gd name="T0" fmla="*/ 28575 w 139"/>
                  <a:gd name="T1" fmla="*/ 15875 h 67"/>
                  <a:gd name="T2" fmla="*/ 18502 w 139"/>
                  <a:gd name="T3" fmla="*/ 14927 h 67"/>
                  <a:gd name="T4" fmla="*/ 16035 w 139"/>
                  <a:gd name="T5" fmla="*/ 8056 h 67"/>
                  <a:gd name="T6" fmla="*/ 11923 w 139"/>
                  <a:gd name="T7" fmla="*/ 9478 h 67"/>
                  <a:gd name="T8" fmla="*/ 9456 w 139"/>
                  <a:gd name="T9" fmla="*/ 12084 h 67"/>
                  <a:gd name="T10" fmla="*/ 206 w 139"/>
                  <a:gd name="T11" fmla="*/ 10662 h 67"/>
                  <a:gd name="T12" fmla="*/ 0 w 139"/>
                  <a:gd name="T13" fmla="*/ 8056 h 67"/>
                  <a:gd name="T14" fmla="*/ 10690 w 139"/>
                  <a:gd name="T15" fmla="*/ 5213 h 67"/>
                  <a:gd name="T16" fmla="*/ 16240 w 139"/>
                  <a:gd name="T17" fmla="*/ 0 h 67"/>
                  <a:gd name="T18" fmla="*/ 19119 w 139"/>
                  <a:gd name="T19" fmla="*/ 711 h 67"/>
                  <a:gd name="T20" fmla="*/ 18091 w 139"/>
                  <a:gd name="T21" fmla="*/ 4976 h 67"/>
                  <a:gd name="T22" fmla="*/ 21174 w 139"/>
                  <a:gd name="T23" fmla="*/ 9241 h 67"/>
                  <a:gd name="T24" fmla="*/ 26725 w 139"/>
                  <a:gd name="T25" fmla="*/ 10188 h 67"/>
                  <a:gd name="T26" fmla="*/ 28575 w 139"/>
                  <a:gd name="T27" fmla="*/ 15875 h 6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39" h="67">
                    <a:moveTo>
                      <a:pt x="139" y="67"/>
                    </a:moveTo>
                    <a:lnTo>
                      <a:pt x="90" y="63"/>
                    </a:lnTo>
                    <a:lnTo>
                      <a:pt x="78" y="34"/>
                    </a:lnTo>
                    <a:lnTo>
                      <a:pt x="58" y="40"/>
                    </a:lnTo>
                    <a:lnTo>
                      <a:pt x="46" y="51"/>
                    </a:lnTo>
                    <a:lnTo>
                      <a:pt x="1" y="45"/>
                    </a:lnTo>
                    <a:lnTo>
                      <a:pt x="0" y="34"/>
                    </a:lnTo>
                    <a:lnTo>
                      <a:pt x="52" y="22"/>
                    </a:lnTo>
                    <a:lnTo>
                      <a:pt x="79" y="0"/>
                    </a:lnTo>
                    <a:lnTo>
                      <a:pt x="93" y="3"/>
                    </a:lnTo>
                    <a:lnTo>
                      <a:pt x="88" y="21"/>
                    </a:lnTo>
                    <a:lnTo>
                      <a:pt x="103" y="39"/>
                    </a:lnTo>
                    <a:lnTo>
                      <a:pt x="130" y="43"/>
                    </a:lnTo>
                    <a:lnTo>
                      <a:pt x="139" y="67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0" name="Freeform 36"/>
              <p:cNvSpPr>
                <a:spLocks/>
              </p:cNvSpPr>
              <p:nvPr/>
            </p:nvSpPr>
            <p:spPr bwMode="auto">
              <a:xfrm>
                <a:off x="7123113" y="6219825"/>
                <a:ext cx="26987" cy="15875"/>
              </a:xfrm>
              <a:custGeom>
                <a:avLst/>
                <a:gdLst>
                  <a:gd name="T0" fmla="*/ 14741 w 168"/>
                  <a:gd name="T1" fmla="*/ 9525 h 112"/>
                  <a:gd name="T2" fmla="*/ 6709 w 168"/>
                  <a:gd name="T3" fmla="*/ 8845 h 112"/>
                  <a:gd name="T4" fmla="*/ 0 w 168"/>
                  <a:gd name="T5" fmla="*/ 6633 h 112"/>
                  <a:gd name="T6" fmla="*/ 0 w 168"/>
                  <a:gd name="T7" fmla="*/ 3572 h 112"/>
                  <a:gd name="T8" fmla="*/ 2362 w 168"/>
                  <a:gd name="T9" fmla="*/ 0 h 112"/>
                  <a:gd name="T10" fmla="*/ 9733 w 168"/>
                  <a:gd name="T11" fmla="*/ 680 h 112"/>
                  <a:gd name="T12" fmla="*/ 15875 w 168"/>
                  <a:gd name="T13" fmla="*/ 3827 h 112"/>
                  <a:gd name="T14" fmla="*/ 14741 w 168"/>
                  <a:gd name="T15" fmla="*/ 9525 h 1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8" h="112">
                    <a:moveTo>
                      <a:pt x="156" y="112"/>
                    </a:moveTo>
                    <a:lnTo>
                      <a:pt x="71" y="104"/>
                    </a:lnTo>
                    <a:lnTo>
                      <a:pt x="0" y="78"/>
                    </a:lnTo>
                    <a:lnTo>
                      <a:pt x="0" y="42"/>
                    </a:lnTo>
                    <a:lnTo>
                      <a:pt x="25" y="0"/>
                    </a:lnTo>
                    <a:lnTo>
                      <a:pt x="103" y="8"/>
                    </a:lnTo>
                    <a:lnTo>
                      <a:pt x="168" y="45"/>
                    </a:lnTo>
                    <a:lnTo>
                      <a:pt x="156" y="11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1" name="Freeform 37"/>
              <p:cNvSpPr>
                <a:spLocks/>
              </p:cNvSpPr>
              <p:nvPr/>
            </p:nvSpPr>
            <p:spPr bwMode="auto">
              <a:xfrm>
                <a:off x="7018338" y="6196013"/>
                <a:ext cx="30162" cy="15875"/>
              </a:xfrm>
              <a:custGeom>
                <a:avLst/>
                <a:gdLst>
                  <a:gd name="T0" fmla="*/ 17462 w 91"/>
                  <a:gd name="T1" fmla="*/ 6974 h 56"/>
                  <a:gd name="T2" fmla="*/ 11513 w 91"/>
                  <a:gd name="T3" fmla="*/ 7484 h 56"/>
                  <a:gd name="T4" fmla="*/ 6908 w 91"/>
                  <a:gd name="T5" fmla="*/ 9525 h 56"/>
                  <a:gd name="T6" fmla="*/ 2495 w 91"/>
                  <a:gd name="T7" fmla="*/ 9015 h 56"/>
                  <a:gd name="T8" fmla="*/ 0 w 91"/>
                  <a:gd name="T9" fmla="*/ 6463 h 56"/>
                  <a:gd name="T10" fmla="*/ 1919 w 91"/>
                  <a:gd name="T11" fmla="*/ 1871 h 56"/>
                  <a:gd name="T12" fmla="*/ 4797 w 91"/>
                  <a:gd name="T13" fmla="*/ 850 h 56"/>
                  <a:gd name="T14" fmla="*/ 9211 w 91"/>
                  <a:gd name="T15" fmla="*/ 3402 h 56"/>
                  <a:gd name="T16" fmla="*/ 12089 w 91"/>
                  <a:gd name="T17" fmla="*/ 0 h 56"/>
                  <a:gd name="T18" fmla="*/ 13816 w 91"/>
                  <a:gd name="T19" fmla="*/ 4082 h 56"/>
                  <a:gd name="T20" fmla="*/ 17462 w 91"/>
                  <a:gd name="T21" fmla="*/ 6974 h 5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1" h="56">
                    <a:moveTo>
                      <a:pt x="91" y="41"/>
                    </a:moveTo>
                    <a:lnTo>
                      <a:pt x="60" y="44"/>
                    </a:lnTo>
                    <a:lnTo>
                      <a:pt x="36" y="56"/>
                    </a:lnTo>
                    <a:lnTo>
                      <a:pt x="13" y="53"/>
                    </a:lnTo>
                    <a:lnTo>
                      <a:pt x="0" y="38"/>
                    </a:lnTo>
                    <a:lnTo>
                      <a:pt x="10" y="11"/>
                    </a:lnTo>
                    <a:lnTo>
                      <a:pt x="25" y="5"/>
                    </a:lnTo>
                    <a:lnTo>
                      <a:pt x="48" y="20"/>
                    </a:lnTo>
                    <a:lnTo>
                      <a:pt x="63" y="0"/>
                    </a:lnTo>
                    <a:lnTo>
                      <a:pt x="72" y="24"/>
                    </a:lnTo>
                    <a:lnTo>
                      <a:pt x="91" y="4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2" name="Freeform 38"/>
              <p:cNvSpPr>
                <a:spLocks/>
              </p:cNvSpPr>
              <p:nvPr/>
            </p:nvSpPr>
            <p:spPr bwMode="auto">
              <a:xfrm>
                <a:off x="7051675" y="6181725"/>
                <a:ext cx="9525" cy="15875"/>
              </a:xfrm>
              <a:custGeom>
                <a:avLst/>
                <a:gdLst>
                  <a:gd name="T0" fmla="*/ 2801 w 34"/>
                  <a:gd name="T1" fmla="*/ 9525 h 50"/>
                  <a:gd name="T2" fmla="*/ 0 w 34"/>
                  <a:gd name="T3" fmla="*/ 4953 h 50"/>
                  <a:gd name="T4" fmla="*/ 560 w 34"/>
                  <a:gd name="T5" fmla="*/ 0 h 50"/>
                  <a:gd name="T6" fmla="*/ 3549 w 34"/>
                  <a:gd name="T7" fmla="*/ 0 h 50"/>
                  <a:gd name="T8" fmla="*/ 6350 w 34"/>
                  <a:gd name="T9" fmla="*/ 5525 h 50"/>
                  <a:gd name="T10" fmla="*/ 6163 w 34"/>
                  <a:gd name="T11" fmla="*/ 9525 h 50"/>
                  <a:gd name="T12" fmla="*/ 2801 w 34"/>
                  <a:gd name="T13" fmla="*/ 9525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" h="50">
                    <a:moveTo>
                      <a:pt x="15" y="50"/>
                    </a:moveTo>
                    <a:lnTo>
                      <a:pt x="0" y="26"/>
                    </a:lnTo>
                    <a:lnTo>
                      <a:pt x="3" y="0"/>
                    </a:lnTo>
                    <a:lnTo>
                      <a:pt x="19" y="0"/>
                    </a:lnTo>
                    <a:lnTo>
                      <a:pt x="34" y="29"/>
                    </a:lnTo>
                    <a:lnTo>
                      <a:pt x="33" y="50"/>
                    </a:lnTo>
                    <a:lnTo>
                      <a:pt x="15" y="5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3" name="Freeform 39"/>
              <p:cNvSpPr>
                <a:spLocks/>
              </p:cNvSpPr>
              <p:nvPr/>
            </p:nvSpPr>
            <p:spPr bwMode="auto">
              <a:xfrm>
                <a:off x="7018338" y="6154738"/>
                <a:ext cx="23812" cy="30162"/>
              </a:xfrm>
              <a:custGeom>
                <a:avLst/>
                <a:gdLst>
                  <a:gd name="T0" fmla="*/ 2186 w 183"/>
                  <a:gd name="T1" fmla="*/ 0 h 211"/>
                  <a:gd name="T2" fmla="*/ 0 w 183"/>
                  <a:gd name="T3" fmla="*/ 7614 h 211"/>
                  <a:gd name="T4" fmla="*/ 4294 w 183"/>
                  <a:gd name="T5" fmla="*/ 17462 h 211"/>
                  <a:gd name="T6" fmla="*/ 12882 w 183"/>
                  <a:gd name="T7" fmla="*/ 14400 h 211"/>
                  <a:gd name="T8" fmla="*/ 14287 w 183"/>
                  <a:gd name="T9" fmla="*/ 9848 h 211"/>
                  <a:gd name="T10" fmla="*/ 9993 w 183"/>
                  <a:gd name="T11" fmla="*/ 0 h 211"/>
                  <a:gd name="T12" fmla="*/ 2186 w 183"/>
                  <a:gd name="T13" fmla="*/ 0 h 2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3" h="211">
                    <a:moveTo>
                      <a:pt x="28" y="0"/>
                    </a:moveTo>
                    <a:lnTo>
                      <a:pt x="0" y="92"/>
                    </a:lnTo>
                    <a:lnTo>
                      <a:pt x="55" y="211"/>
                    </a:lnTo>
                    <a:lnTo>
                      <a:pt x="165" y="174"/>
                    </a:lnTo>
                    <a:lnTo>
                      <a:pt x="183" y="119"/>
                    </a:lnTo>
                    <a:lnTo>
                      <a:pt x="128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4" name="Freeform 40"/>
              <p:cNvSpPr>
                <a:spLocks/>
              </p:cNvSpPr>
              <p:nvPr/>
            </p:nvSpPr>
            <p:spPr bwMode="auto">
              <a:xfrm>
                <a:off x="7358063" y="6029325"/>
                <a:ext cx="65087" cy="53975"/>
              </a:xfrm>
              <a:custGeom>
                <a:avLst/>
                <a:gdLst>
                  <a:gd name="T0" fmla="*/ 0 w 167"/>
                  <a:gd name="T1" fmla="*/ 27281 h 135"/>
                  <a:gd name="T2" fmla="*/ 2510 w 167"/>
                  <a:gd name="T3" fmla="*/ 31750 h 135"/>
                  <a:gd name="T4" fmla="*/ 7529 w 167"/>
                  <a:gd name="T5" fmla="*/ 27987 h 135"/>
                  <a:gd name="T6" fmla="*/ 12776 w 167"/>
                  <a:gd name="T7" fmla="*/ 30339 h 135"/>
                  <a:gd name="T8" fmla="*/ 10723 w 167"/>
                  <a:gd name="T9" fmla="*/ 23283 h 135"/>
                  <a:gd name="T10" fmla="*/ 19620 w 167"/>
                  <a:gd name="T11" fmla="*/ 26106 h 135"/>
                  <a:gd name="T12" fmla="*/ 18936 w 167"/>
                  <a:gd name="T13" fmla="*/ 20461 h 135"/>
                  <a:gd name="T14" fmla="*/ 27377 w 167"/>
                  <a:gd name="T15" fmla="*/ 21167 h 135"/>
                  <a:gd name="T16" fmla="*/ 38100 w 167"/>
                  <a:gd name="T17" fmla="*/ 16228 h 135"/>
                  <a:gd name="T18" fmla="*/ 34678 w 167"/>
                  <a:gd name="T19" fmla="*/ 12700 h 135"/>
                  <a:gd name="T20" fmla="*/ 30571 w 167"/>
                  <a:gd name="T21" fmla="*/ 12700 h 135"/>
                  <a:gd name="T22" fmla="*/ 25324 w 167"/>
                  <a:gd name="T23" fmla="*/ 6350 h 135"/>
                  <a:gd name="T24" fmla="*/ 27149 w 167"/>
                  <a:gd name="T25" fmla="*/ 1411 h 135"/>
                  <a:gd name="T26" fmla="*/ 17567 w 167"/>
                  <a:gd name="T27" fmla="*/ 0 h 135"/>
                  <a:gd name="T28" fmla="*/ 13004 w 167"/>
                  <a:gd name="T29" fmla="*/ 7526 h 135"/>
                  <a:gd name="T30" fmla="*/ 14829 w 167"/>
                  <a:gd name="T31" fmla="*/ 15522 h 135"/>
                  <a:gd name="T32" fmla="*/ 8898 w 167"/>
                  <a:gd name="T33" fmla="*/ 14581 h 135"/>
                  <a:gd name="T34" fmla="*/ 3878 w 167"/>
                  <a:gd name="T35" fmla="*/ 19285 h 135"/>
                  <a:gd name="T36" fmla="*/ 0 w 167"/>
                  <a:gd name="T37" fmla="*/ 27281 h 13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67" h="135">
                    <a:moveTo>
                      <a:pt x="0" y="116"/>
                    </a:moveTo>
                    <a:lnTo>
                      <a:pt x="11" y="135"/>
                    </a:lnTo>
                    <a:lnTo>
                      <a:pt x="33" y="119"/>
                    </a:lnTo>
                    <a:lnTo>
                      <a:pt x="56" y="129"/>
                    </a:lnTo>
                    <a:lnTo>
                      <a:pt x="47" y="99"/>
                    </a:lnTo>
                    <a:lnTo>
                      <a:pt x="86" y="111"/>
                    </a:lnTo>
                    <a:lnTo>
                      <a:pt x="83" y="87"/>
                    </a:lnTo>
                    <a:lnTo>
                      <a:pt x="120" y="90"/>
                    </a:lnTo>
                    <a:lnTo>
                      <a:pt x="167" y="69"/>
                    </a:lnTo>
                    <a:lnTo>
                      <a:pt x="152" y="54"/>
                    </a:lnTo>
                    <a:lnTo>
                      <a:pt x="134" y="54"/>
                    </a:lnTo>
                    <a:lnTo>
                      <a:pt x="111" y="27"/>
                    </a:lnTo>
                    <a:lnTo>
                      <a:pt x="119" y="6"/>
                    </a:lnTo>
                    <a:lnTo>
                      <a:pt x="77" y="0"/>
                    </a:lnTo>
                    <a:lnTo>
                      <a:pt x="57" y="32"/>
                    </a:lnTo>
                    <a:lnTo>
                      <a:pt x="65" y="66"/>
                    </a:lnTo>
                    <a:lnTo>
                      <a:pt x="39" y="62"/>
                    </a:lnTo>
                    <a:lnTo>
                      <a:pt x="17" y="82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5" name="Freeform 41"/>
              <p:cNvSpPr>
                <a:spLocks/>
              </p:cNvSpPr>
              <p:nvPr/>
            </p:nvSpPr>
            <p:spPr bwMode="auto">
              <a:xfrm>
                <a:off x="7312025" y="6026150"/>
                <a:ext cx="58738" cy="50800"/>
              </a:xfrm>
              <a:custGeom>
                <a:avLst/>
                <a:gdLst>
                  <a:gd name="T0" fmla="*/ 0 w 152"/>
                  <a:gd name="T1" fmla="*/ 28058 h 129"/>
                  <a:gd name="T2" fmla="*/ 2527 w 152"/>
                  <a:gd name="T3" fmla="*/ 24784 h 129"/>
                  <a:gd name="T4" fmla="*/ 4136 w 152"/>
                  <a:gd name="T5" fmla="*/ 19874 h 129"/>
                  <a:gd name="T6" fmla="*/ 8501 w 152"/>
                  <a:gd name="T7" fmla="*/ 20108 h 129"/>
                  <a:gd name="T8" fmla="*/ 10799 w 152"/>
                  <a:gd name="T9" fmla="*/ 14029 h 129"/>
                  <a:gd name="T10" fmla="*/ 15624 w 152"/>
                  <a:gd name="T11" fmla="*/ 15666 h 129"/>
                  <a:gd name="T12" fmla="*/ 19071 w 152"/>
                  <a:gd name="T13" fmla="*/ 9586 h 129"/>
                  <a:gd name="T14" fmla="*/ 8501 w 152"/>
                  <a:gd name="T15" fmla="*/ 9586 h 129"/>
                  <a:gd name="T16" fmla="*/ 9650 w 152"/>
                  <a:gd name="T17" fmla="*/ 4209 h 129"/>
                  <a:gd name="T18" fmla="*/ 16543 w 152"/>
                  <a:gd name="T19" fmla="*/ 5144 h 129"/>
                  <a:gd name="T20" fmla="*/ 17922 w 152"/>
                  <a:gd name="T21" fmla="*/ 935 h 129"/>
                  <a:gd name="T22" fmla="*/ 21369 w 152"/>
                  <a:gd name="T23" fmla="*/ 0 h 129"/>
                  <a:gd name="T24" fmla="*/ 23437 w 152"/>
                  <a:gd name="T25" fmla="*/ 3741 h 129"/>
                  <a:gd name="T26" fmla="*/ 26883 w 152"/>
                  <a:gd name="T27" fmla="*/ 2338 h 129"/>
                  <a:gd name="T28" fmla="*/ 30330 w 152"/>
                  <a:gd name="T29" fmla="*/ 5144 h 129"/>
                  <a:gd name="T30" fmla="*/ 34925 w 152"/>
                  <a:gd name="T31" fmla="*/ 4442 h 129"/>
                  <a:gd name="T32" fmla="*/ 31478 w 152"/>
                  <a:gd name="T33" fmla="*/ 14964 h 129"/>
                  <a:gd name="T34" fmla="*/ 21139 w 152"/>
                  <a:gd name="T35" fmla="*/ 23849 h 129"/>
                  <a:gd name="T36" fmla="*/ 10110 w 152"/>
                  <a:gd name="T37" fmla="*/ 30162 h 129"/>
                  <a:gd name="T38" fmla="*/ 0 w 152"/>
                  <a:gd name="T39" fmla="*/ 28058 h 12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52" h="129">
                    <a:moveTo>
                      <a:pt x="0" y="120"/>
                    </a:moveTo>
                    <a:lnTo>
                      <a:pt x="11" y="106"/>
                    </a:lnTo>
                    <a:lnTo>
                      <a:pt x="18" y="85"/>
                    </a:lnTo>
                    <a:lnTo>
                      <a:pt x="37" y="86"/>
                    </a:lnTo>
                    <a:lnTo>
                      <a:pt x="47" y="60"/>
                    </a:lnTo>
                    <a:lnTo>
                      <a:pt x="68" y="67"/>
                    </a:lnTo>
                    <a:lnTo>
                      <a:pt x="83" y="41"/>
                    </a:lnTo>
                    <a:lnTo>
                      <a:pt x="37" y="41"/>
                    </a:lnTo>
                    <a:lnTo>
                      <a:pt x="42" y="18"/>
                    </a:lnTo>
                    <a:lnTo>
                      <a:pt x="72" y="22"/>
                    </a:lnTo>
                    <a:lnTo>
                      <a:pt x="78" y="4"/>
                    </a:lnTo>
                    <a:lnTo>
                      <a:pt x="93" y="0"/>
                    </a:lnTo>
                    <a:lnTo>
                      <a:pt x="102" y="16"/>
                    </a:lnTo>
                    <a:lnTo>
                      <a:pt x="117" y="10"/>
                    </a:lnTo>
                    <a:lnTo>
                      <a:pt x="132" y="22"/>
                    </a:lnTo>
                    <a:lnTo>
                      <a:pt x="152" y="19"/>
                    </a:lnTo>
                    <a:lnTo>
                      <a:pt x="137" y="64"/>
                    </a:lnTo>
                    <a:lnTo>
                      <a:pt x="92" y="102"/>
                    </a:lnTo>
                    <a:lnTo>
                      <a:pt x="44" y="129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6" name="Freeform 42"/>
              <p:cNvSpPr>
                <a:spLocks/>
              </p:cNvSpPr>
              <p:nvPr/>
            </p:nvSpPr>
            <p:spPr bwMode="auto">
              <a:xfrm>
                <a:off x="7404100" y="6034088"/>
                <a:ext cx="23813" cy="14287"/>
              </a:xfrm>
              <a:custGeom>
                <a:avLst/>
                <a:gdLst>
                  <a:gd name="T0" fmla="*/ 14288 w 57"/>
                  <a:gd name="T1" fmla="*/ 3433 h 37"/>
                  <a:gd name="T2" fmla="*/ 11280 w 57"/>
                  <a:gd name="T3" fmla="*/ 7938 h 37"/>
                  <a:gd name="T4" fmla="*/ 4011 w 57"/>
                  <a:gd name="T5" fmla="*/ 7294 h 37"/>
                  <a:gd name="T6" fmla="*/ 0 w 57"/>
                  <a:gd name="T7" fmla="*/ 2789 h 37"/>
                  <a:gd name="T8" fmla="*/ 5515 w 57"/>
                  <a:gd name="T9" fmla="*/ 0 h 37"/>
                  <a:gd name="T10" fmla="*/ 12784 w 57"/>
                  <a:gd name="T11" fmla="*/ 858 h 37"/>
                  <a:gd name="T12" fmla="*/ 14288 w 57"/>
                  <a:gd name="T13" fmla="*/ 3433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" h="37">
                    <a:moveTo>
                      <a:pt x="57" y="16"/>
                    </a:moveTo>
                    <a:lnTo>
                      <a:pt x="45" y="37"/>
                    </a:lnTo>
                    <a:lnTo>
                      <a:pt x="16" y="34"/>
                    </a:lnTo>
                    <a:lnTo>
                      <a:pt x="0" y="13"/>
                    </a:lnTo>
                    <a:lnTo>
                      <a:pt x="22" y="0"/>
                    </a:lnTo>
                    <a:lnTo>
                      <a:pt x="51" y="4"/>
                    </a:lnTo>
                    <a:lnTo>
                      <a:pt x="57" y="1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7" name="Freeform 43"/>
              <p:cNvSpPr>
                <a:spLocks/>
              </p:cNvSpPr>
              <p:nvPr/>
            </p:nvSpPr>
            <p:spPr bwMode="auto">
              <a:xfrm>
                <a:off x="7026275" y="6107113"/>
                <a:ext cx="176213" cy="120650"/>
              </a:xfrm>
              <a:custGeom>
                <a:avLst/>
                <a:gdLst>
                  <a:gd name="T0" fmla="*/ 2866 w 324"/>
                  <a:gd name="T1" fmla="*/ 71437 h 225"/>
                  <a:gd name="T2" fmla="*/ 0 w 324"/>
                  <a:gd name="T3" fmla="*/ 68580 h 225"/>
                  <a:gd name="T4" fmla="*/ 7325 w 324"/>
                  <a:gd name="T5" fmla="*/ 65405 h 225"/>
                  <a:gd name="T6" fmla="*/ 12102 w 324"/>
                  <a:gd name="T7" fmla="*/ 64770 h 225"/>
                  <a:gd name="T8" fmla="*/ 14332 w 324"/>
                  <a:gd name="T9" fmla="*/ 59690 h 225"/>
                  <a:gd name="T10" fmla="*/ 17835 w 324"/>
                  <a:gd name="T11" fmla="*/ 63817 h 225"/>
                  <a:gd name="T12" fmla="*/ 21020 w 324"/>
                  <a:gd name="T13" fmla="*/ 60642 h 225"/>
                  <a:gd name="T14" fmla="*/ 25797 w 324"/>
                  <a:gd name="T15" fmla="*/ 63817 h 225"/>
                  <a:gd name="T16" fmla="*/ 30256 w 324"/>
                  <a:gd name="T17" fmla="*/ 60007 h 225"/>
                  <a:gd name="T18" fmla="*/ 40766 w 324"/>
                  <a:gd name="T19" fmla="*/ 62865 h 225"/>
                  <a:gd name="T20" fmla="*/ 41721 w 324"/>
                  <a:gd name="T21" fmla="*/ 59055 h 225"/>
                  <a:gd name="T22" fmla="*/ 31211 w 324"/>
                  <a:gd name="T23" fmla="*/ 56197 h 225"/>
                  <a:gd name="T24" fmla="*/ 24842 w 324"/>
                  <a:gd name="T25" fmla="*/ 51435 h 225"/>
                  <a:gd name="T26" fmla="*/ 23886 w 324"/>
                  <a:gd name="T27" fmla="*/ 43815 h 225"/>
                  <a:gd name="T28" fmla="*/ 19746 w 324"/>
                  <a:gd name="T29" fmla="*/ 38735 h 225"/>
                  <a:gd name="T30" fmla="*/ 14013 w 324"/>
                  <a:gd name="T31" fmla="*/ 35242 h 225"/>
                  <a:gd name="T32" fmla="*/ 17516 w 324"/>
                  <a:gd name="T33" fmla="*/ 27305 h 225"/>
                  <a:gd name="T34" fmla="*/ 24842 w 324"/>
                  <a:gd name="T35" fmla="*/ 24447 h 225"/>
                  <a:gd name="T36" fmla="*/ 24842 w 324"/>
                  <a:gd name="T37" fmla="*/ 12382 h 225"/>
                  <a:gd name="T38" fmla="*/ 10510 w 324"/>
                  <a:gd name="T39" fmla="*/ 16192 h 225"/>
                  <a:gd name="T40" fmla="*/ 14332 w 324"/>
                  <a:gd name="T41" fmla="*/ 6667 h 225"/>
                  <a:gd name="T42" fmla="*/ 21975 w 324"/>
                  <a:gd name="T43" fmla="*/ 0 h 225"/>
                  <a:gd name="T44" fmla="*/ 35033 w 324"/>
                  <a:gd name="T45" fmla="*/ 1905 h 225"/>
                  <a:gd name="T46" fmla="*/ 39810 w 324"/>
                  <a:gd name="T47" fmla="*/ 12382 h 225"/>
                  <a:gd name="T48" fmla="*/ 49683 w 324"/>
                  <a:gd name="T49" fmla="*/ 22542 h 225"/>
                  <a:gd name="T50" fmla="*/ 62741 w 324"/>
                  <a:gd name="T51" fmla="*/ 36830 h 225"/>
                  <a:gd name="T52" fmla="*/ 71658 w 324"/>
                  <a:gd name="T53" fmla="*/ 44450 h 225"/>
                  <a:gd name="T54" fmla="*/ 78983 w 324"/>
                  <a:gd name="T55" fmla="*/ 51117 h 225"/>
                  <a:gd name="T56" fmla="*/ 92360 w 324"/>
                  <a:gd name="T57" fmla="*/ 57150 h 225"/>
                  <a:gd name="T58" fmla="*/ 98092 w 324"/>
                  <a:gd name="T59" fmla="*/ 57785 h 225"/>
                  <a:gd name="T60" fmla="*/ 103188 w 324"/>
                  <a:gd name="T61" fmla="*/ 61595 h 225"/>
                  <a:gd name="T62" fmla="*/ 94589 w 324"/>
                  <a:gd name="T63" fmla="*/ 68262 h 225"/>
                  <a:gd name="T64" fmla="*/ 86627 w 324"/>
                  <a:gd name="T65" fmla="*/ 69215 h 225"/>
                  <a:gd name="T66" fmla="*/ 75480 w 324"/>
                  <a:gd name="T67" fmla="*/ 68262 h 225"/>
                  <a:gd name="T68" fmla="*/ 69747 w 324"/>
                  <a:gd name="T69" fmla="*/ 67627 h 225"/>
                  <a:gd name="T70" fmla="*/ 60830 w 324"/>
                  <a:gd name="T71" fmla="*/ 64770 h 225"/>
                  <a:gd name="T72" fmla="*/ 51594 w 324"/>
                  <a:gd name="T73" fmla="*/ 64770 h 225"/>
                  <a:gd name="T74" fmla="*/ 44906 w 324"/>
                  <a:gd name="T75" fmla="*/ 69532 h 225"/>
                  <a:gd name="T76" fmla="*/ 31530 w 324"/>
                  <a:gd name="T77" fmla="*/ 69532 h 225"/>
                  <a:gd name="T78" fmla="*/ 16243 w 324"/>
                  <a:gd name="T79" fmla="*/ 71437 h 225"/>
                  <a:gd name="T80" fmla="*/ 9554 w 324"/>
                  <a:gd name="T81" fmla="*/ 70485 h 225"/>
                  <a:gd name="T82" fmla="*/ 2866 w 324"/>
                  <a:gd name="T83" fmla="*/ 71437 h 22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324" h="225">
                    <a:moveTo>
                      <a:pt x="9" y="225"/>
                    </a:moveTo>
                    <a:lnTo>
                      <a:pt x="0" y="216"/>
                    </a:lnTo>
                    <a:lnTo>
                      <a:pt x="23" y="206"/>
                    </a:lnTo>
                    <a:lnTo>
                      <a:pt x="38" y="204"/>
                    </a:lnTo>
                    <a:lnTo>
                      <a:pt x="45" y="188"/>
                    </a:lnTo>
                    <a:lnTo>
                      <a:pt x="56" y="201"/>
                    </a:lnTo>
                    <a:lnTo>
                      <a:pt x="66" y="191"/>
                    </a:lnTo>
                    <a:lnTo>
                      <a:pt x="81" y="201"/>
                    </a:lnTo>
                    <a:lnTo>
                      <a:pt x="95" y="189"/>
                    </a:lnTo>
                    <a:lnTo>
                      <a:pt x="128" y="198"/>
                    </a:lnTo>
                    <a:lnTo>
                      <a:pt x="131" y="186"/>
                    </a:lnTo>
                    <a:lnTo>
                      <a:pt x="98" y="177"/>
                    </a:lnTo>
                    <a:lnTo>
                      <a:pt x="78" y="162"/>
                    </a:lnTo>
                    <a:lnTo>
                      <a:pt x="75" y="138"/>
                    </a:lnTo>
                    <a:lnTo>
                      <a:pt x="62" y="122"/>
                    </a:lnTo>
                    <a:lnTo>
                      <a:pt x="44" y="111"/>
                    </a:lnTo>
                    <a:lnTo>
                      <a:pt x="55" y="86"/>
                    </a:lnTo>
                    <a:lnTo>
                      <a:pt x="78" y="77"/>
                    </a:lnTo>
                    <a:lnTo>
                      <a:pt x="78" y="39"/>
                    </a:lnTo>
                    <a:lnTo>
                      <a:pt x="33" y="51"/>
                    </a:lnTo>
                    <a:lnTo>
                      <a:pt x="45" y="21"/>
                    </a:lnTo>
                    <a:lnTo>
                      <a:pt x="69" y="0"/>
                    </a:lnTo>
                    <a:lnTo>
                      <a:pt x="110" y="6"/>
                    </a:lnTo>
                    <a:lnTo>
                      <a:pt x="125" y="39"/>
                    </a:lnTo>
                    <a:lnTo>
                      <a:pt x="156" y="71"/>
                    </a:lnTo>
                    <a:lnTo>
                      <a:pt x="197" y="116"/>
                    </a:lnTo>
                    <a:lnTo>
                      <a:pt x="225" y="140"/>
                    </a:lnTo>
                    <a:lnTo>
                      <a:pt x="248" y="161"/>
                    </a:lnTo>
                    <a:lnTo>
                      <a:pt x="290" y="180"/>
                    </a:lnTo>
                    <a:lnTo>
                      <a:pt x="308" y="182"/>
                    </a:lnTo>
                    <a:lnTo>
                      <a:pt x="324" y="194"/>
                    </a:lnTo>
                    <a:lnTo>
                      <a:pt x="297" y="215"/>
                    </a:lnTo>
                    <a:lnTo>
                      <a:pt x="272" y="218"/>
                    </a:lnTo>
                    <a:lnTo>
                      <a:pt x="237" y="215"/>
                    </a:lnTo>
                    <a:lnTo>
                      <a:pt x="219" y="213"/>
                    </a:lnTo>
                    <a:lnTo>
                      <a:pt x="191" y="204"/>
                    </a:lnTo>
                    <a:lnTo>
                      <a:pt x="162" y="204"/>
                    </a:lnTo>
                    <a:lnTo>
                      <a:pt x="141" y="219"/>
                    </a:lnTo>
                    <a:lnTo>
                      <a:pt x="99" y="219"/>
                    </a:lnTo>
                    <a:lnTo>
                      <a:pt x="51" y="225"/>
                    </a:lnTo>
                    <a:lnTo>
                      <a:pt x="30" y="222"/>
                    </a:lnTo>
                    <a:lnTo>
                      <a:pt x="9" y="225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8" name="Freeform 77"/>
              <p:cNvSpPr>
                <a:spLocks/>
              </p:cNvSpPr>
              <p:nvPr/>
            </p:nvSpPr>
            <p:spPr bwMode="auto">
              <a:xfrm>
                <a:off x="4446588" y="2003425"/>
                <a:ext cx="88900" cy="96838"/>
              </a:xfrm>
              <a:custGeom>
                <a:avLst/>
                <a:gdLst>
                  <a:gd name="T0" fmla="*/ 21553 w 305812"/>
                  <a:gd name="T1" fmla="*/ 57150 h 342000"/>
                  <a:gd name="T2" fmla="*/ 35082 w 305812"/>
                  <a:gd name="T3" fmla="*/ 38799 h 342000"/>
                  <a:gd name="T4" fmla="*/ 49304 w 305812"/>
                  <a:gd name="T5" fmla="*/ 36095 h 342000"/>
                  <a:gd name="T6" fmla="*/ 44872 w 305812"/>
                  <a:gd name="T7" fmla="*/ 19301 h 342000"/>
                  <a:gd name="T8" fmla="*/ 52388 w 305812"/>
                  <a:gd name="T9" fmla="*/ 3008 h 342000"/>
                  <a:gd name="T10" fmla="*/ 43137 w 305812"/>
                  <a:gd name="T11" fmla="*/ 0 h 342000"/>
                  <a:gd name="T12" fmla="*/ 33858 w 305812"/>
                  <a:gd name="T13" fmla="*/ 5373 h 342000"/>
                  <a:gd name="T14" fmla="*/ 28147 w 305812"/>
                  <a:gd name="T15" fmla="*/ 16913 h 342000"/>
                  <a:gd name="T16" fmla="*/ 18469 w 305812"/>
                  <a:gd name="T17" fmla="*/ 18047 h 342000"/>
                  <a:gd name="T18" fmla="*/ 3051 w 305812"/>
                  <a:gd name="T19" fmla="*/ 33087 h 342000"/>
                  <a:gd name="T20" fmla="*/ 0 w 305812"/>
                  <a:gd name="T21" fmla="*/ 39595 h 342000"/>
                  <a:gd name="T22" fmla="*/ 3051 w 305812"/>
                  <a:gd name="T23" fmla="*/ 45118 h 342000"/>
                  <a:gd name="T24" fmla="*/ 8974 w 305812"/>
                  <a:gd name="T25" fmla="*/ 51532 h 342000"/>
                  <a:gd name="T26" fmla="*/ 21553 w 305812"/>
                  <a:gd name="T27" fmla="*/ 57150 h 34200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05812" h="342000">
                    <a:moveTo>
                      <a:pt x="125812" y="342000"/>
                    </a:moveTo>
                    <a:lnTo>
                      <a:pt x="204787" y="232181"/>
                    </a:lnTo>
                    <a:lnTo>
                      <a:pt x="287812" y="216000"/>
                    </a:lnTo>
                    <a:lnTo>
                      <a:pt x="261937" y="115500"/>
                    </a:lnTo>
                    <a:lnTo>
                      <a:pt x="305812" y="18000"/>
                    </a:lnTo>
                    <a:lnTo>
                      <a:pt x="251812" y="0"/>
                    </a:lnTo>
                    <a:lnTo>
                      <a:pt x="197643" y="32156"/>
                    </a:lnTo>
                    <a:lnTo>
                      <a:pt x="164306" y="101213"/>
                    </a:lnTo>
                    <a:lnTo>
                      <a:pt x="107812" y="108000"/>
                    </a:lnTo>
                    <a:lnTo>
                      <a:pt x="17812" y="198000"/>
                    </a:lnTo>
                    <a:lnTo>
                      <a:pt x="0" y="236944"/>
                    </a:lnTo>
                    <a:lnTo>
                      <a:pt x="17812" y="270000"/>
                    </a:lnTo>
                    <a:lnTo>
                      <a:pt x="52387" y="308381"/>
                    </a:lnTo>
                    <a:lnTo>
                      <a:pt x="125812" y="34200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9" name="矩形 102"/>
              <p:cNvSpPr/>
              <p:nvPr/>
            </p:nvSpPr>
            <p:spPr>
              <a:xfrm>
                <a:off x="7451724" y="2646038"/>
                <a:ext cx="652071" cy="1082759"/>
              </a:xfrm>
              <a:custGeom>
                <a:avLst/>
                <a:gdLst>
                  <a:gd name="connsiteX0" fmla="*/ 660627 w 3747521"/>
                  <a:gd name="connsiteY0" fmla="*/ 0 h 2881313"/>
                  <a:gd name="connsiteX1" fmla="*/ 3747521 w 3747521"/>
                  <a:gd name="connsiteY1" fmla="*/ 2195513 h 2881313"/>
                  <a:gd name="connsiteX2" fmla="*/ 673327 w 3747521"/>
                  <a:gd name="connsiteY2" fmla="*/ 2881313 h 2881313"/>
                  <a:gd name="connsiteX3" fmla="*/ 666093 w 3747521"/>
                  <a:gd name="connsiteY3" fmla="*/ 1240148 h 2881313"/>
                  <a:gd name="connsiteX4" fmla="*/ 663188 w 3747521"/>
                  <a:gd name="connsiteY4" fmla="*/ 1238317 h 2881313"/>
                  <a:gd name="connsiteX5" fmla="*/ 643793 w 3747521"/>
                  <a:gd name="connsiteY5" fmla="*/ 1238853 h 2881313"/>
                  <a:gd name="connsiteX6" fmla="*/ 621166 w 3747521"/>
                  <a:gd name="connsiteY6" fmla="*/ 1236709 h 2881313"/>
                  <a:gd name="connsiteX7" fmla="*/ 600155 w 3747521"/>
                  <a:gd name="connsiteY7" fmla="*/ 1241533 h 2881313"/>
                  <a:gd name="connsiteX8" fmla="*/ 587225 w 3747521"/>
                  <a:gd name="connsiteY8" fmla="*/ 1240461 h 2881313"/>
                  <a:gd name="connsiteX9" fmla="*/ 579144 w 3747521"/>
                  <a:gd name="connsiteY9" fmla="*/ 1243677 h 2881313"/>
                  <a:gd name="connsiteX10" fmla="*/ 576989 w 3747521"/>
                  <a:gd name="connsiteY10" fmla="*/ 1251182 h 2881313"/>
                  <a:gd name="connsiteX11" fmla="*/ 569447 w 3747521"/>
                  <a:gd name="connsiteY11" fmla="*/ 1258151 h 2881313"/>
                  <a:gd name="connsiteX12" fmla="*/ 558133 w 3747521"/>
                  <a:gd name="connsiteY12" fmla="*/ 1262440 h 2881313"/>
                  <a:gd name="connsiteX13" fmla="*/ 538739 w 3747521"/>
                  <a:gd name="connsiteY13" fmla="*/ 1262440 h 2881313"/>
                  <a:gd name="connsiteX14" fmla="*/ 522038 w 3747521"/>
                  <a:gd name="connsiteY14" fmla="*/ 1269409 h 2881313"/>
                  <a:gd name="connsiteX15" fmla="*/ 493485 w 3747521"/>
                  <a:gd name="connsiteY15" fmla="*/ 1276913 h 2881313"/>
                  <a:gd name="connsiteX16" fmla="*/ 476784 w 3747521"/>
                  <a:gd name="connsiteY16" fmla="*/ 1286563 h 2881313"/>
                  <a:gd name="connsiteX17" fmla="*/ 459005 w 3747521"/>
                  <a:gd name="connsiteY17" fmla="*/ 1288707 h 2881313"/>
                  <a:gd name="connsiteX18" fmla="*/ 442843 w 3747521"/>
                  <a:gd name="connsiteY18" fmla="*/ 1283882 h 2881313"/>
                  <a:gd name="connsiteX19" fmla="*/ 397589 w 3747521"/>
                  <a:gd name="connsiteY19" fmla="*/ 1275305 h 2881313"/>
                  <a:gd name="connsiteX20" fmla="*/ 341021 w 3747521"/>
                  <a:gd name="connsiteY20" fmla="*/ 1280130 h 2881313"/>
                  <a:gd name="connsiteX21" fmla="*/ 323243 w 3747521"/>
                  <a:gd name="connsiteY21" fmla="*/ 1296748 h 2881313"/>
                  <a:gd name="connsiteX22" fmla="*/ 297922 w 3747521"/>
                  <a:gd name="connsiteY22" fmla="*/ 1298356 h 2881313"/>
                  <a:gd name="connsiteX23" fmla="*/ 289303 w 3747521"/>
                  <a:gd name="connsiteY23" fmla="*/ 1302644 h 2881313"/>
                  <a:gd name="connsiteX24" fmla="*/ 268830 w 3747521"/>
                  <a:gd name="connsiteY24" fmla="*/ 1295140 h 2881313"/>
                  <a:gd name="connsiteX25" fmla="*/ 260211 w 3747521"/>
                  <a:gd name="connsiteY25" fmla="*/ 1287099 h 2881313"/>
                  <a:gd name="connsiteX26" fmla="*/ 251052 w 3747521"/>
                  <a:gd name="connsiteY26" fmla="*/ 1286563 h 2881313"/>
                  <a:gd name="connsiteX27" fmla="*/ 241355 w 3747521"/>
                  <a:gd name="connsiteY27" fmla="*/ 1278522 h 2881313"/>
                  <a:gd name="connsiteX28" fmla="*/ 226809 w 3747521"/>
                  <a:gd name="connsiteY28" fmla="*/ 1256543 h 2881313"/>
                  <a:gd name="connsiteX29" fmla="*/ 216573 w 3747521"/>
                  <a:gd name="connsiteY29" fmla="*/ 1250110 h 2881313"/>
                  <a:gd name="connsiteX30" fmla="*/ 196101 w 3747521"/>
                  <a:gd name="connsiteY30" fmla="*/ 1229204 h 2881313"/>
                  <a:gd name="connsiteX31" fmla="*/ 185865 w 3747521"/>
                  <a:gd name="connsiteY31" fmla="*/ 1228668 h 2881313"/>
                  <a:gd name="connsiteX32" fmla="*/ 179400 w 3747521"/>
                  <a:gd name="connsiteY32" fmla="*/ 1223843 h 2881313"/>
                  <a:gd name="connsiteX33" fmla="*/ 167009 w 3747521"/>
                  <a:gd name="connsiteY33" fmla="*/ 1222771 h 2881313"/>
                  <a:gd name="connsiteX34" fmla="*/ 156773 w 3747521"/>
                  <a:gd name="connsiteY34" fmla="*/ 1212586 h 2881313"/>
                  <a:gd name="connsiteX35" fmla="*/ 143843 w 3747521"/>
                  <a:gd name="connsiteY35" fmla="*/ 1209369 h 2881313"/>
                  <a:gd name="connsiteX36" fmla="*/ 131452 w 3747521"/>
                  <a:gd name="connsiteY36" fmla="*/ 1190607 h 2881313"/>
                  <a:gd name="connsiteX37" fmla="*/ 121755 w 3747521"/>
                  <a:gd name="connsiteY37" fmla="*/ 1175598 h 2881313"/>
                  <a:gd name="connsiteX38" fmla="*/ 122832 w 3747521"/>
                  <a:gd name="connsiteY38" fmla="*/ 1164876 h 2881313"/>
                  <a:gd name="connsiteX39" fmla="*/ 121216 w 3747521"/>
                  <a:gd name="connsiteY39" fmla="*/ 1153619 h 2881313"/>
                  <a:gd name="connsiteX40" fmla="*/ 111519 w 3747521"/>
                  <a:gd name="connsiteY40" fmla="*/ 1137001 h 2881313"/>
                  <a:gd name="connsiteX41" fmla="*/ 81349 w 3747521"/>
                  <a:gd name="connsiteY41" fmla="*/ 1118239 h 2881313"/>
                  <a:gd name="connsiteX42" fmla="*/ 73268 w 3747521"/>
                  <a:gd name="connsiteY42" fmla="*/ 1108054 h 2881313"/>
                  <a:gd name="connsiteX43" fmla="*/ 73268 w 3747521"/>
                  <a:gd name="connsiteY43" fmla="*/ 1095724 h 2881313"/>
                  <a:gd name="connsiteX44" fmla="*/ 58184 w 3747521"/>
                  <a:gd name="connsiteY44" fmla="*/ 1090364 h 2881313"/>
                  <a:gd name="connsiteX45" fmla="*/ 52257 w 3747521"/>
                  <a:gd name="connsiteY45" fmla="*/ 1082323 h 2881313"/>
                  <a:gd name="connsiteX46" fmla="*/ 40405 w 3747521"/>
                  <a:gd name="connsiteY46" fmla="*/ 1077498 h 2881313"/>
                  <a:gd name="connsiteX47" fmla="*/ 29092 w 3747521"/>
                  <a:gd name="connsiteY47" fmla="*/ 1073210 h 2881313"/>
                  <a:gd name="connsiteX48" fmla="*/ 24782 w 3747521"/>
                  <a:gd name="connsiteY48" fmla="*/ 1063560 h 2881313"/>
                  <a:gd name="connsiteX49" fmla="*/ 21549 w 3747521"/>
                  <a:gd name="connsiteY49" fmla="*/ 1052303 h 2881313"/>
                  <a:gd name="connsiteX50" fmla="*/ 12929 w 3747521"/>
                  <a:gd name="connsiteY50" fmla="*/ 1051767 h 2881313"/>
                  <a:gd name="connsiteX51" fmla="*/ 8620 w 3747521"/>
                  <a:gd name="connsiteY51" fmla="*/ 1040510 h 2881313"/>
                  <a:gd name="connsiteX52" fmla="*/ 11852 w 3747521"/>
                  <a:gd name="connsiteY52" fmla="*/ 1029253 h 2881313"/>
                  <a:gd name="connsiteX53" fmla="*/ 12929 w 3747521"/>
                  <a:gd name="connsiteY53" fmla="*/ 1017995 h 2881313"/>
                  <a:gd name="connsiteX54" fmla="*/ 11313 w 3747521"/>
                  <a:gd name="connsiteY54" fmla="*/ 1000305 h 2881313"/>
                  <a:gd name="connsiteX55" fmla="*/ 16162 w 3747521"/>
                  <a:gd name="connsiteY55" fmla="*/ 984223 h 2881313"/>
                  <a:gd name="connsiteX56" fmla="*/ 2155 w 3747521"/>
                  <a:gd name="connsiteY56" fmla="*/ 982615 h 2881313"/>
                  <a:gd name="connsiteX57" fmla="*/ 0 w 3747521"/>
                  <a:gd name="connsiteY57" fmla="*/ 966533 h 2881313"/>
                  <a:gd name="connsiteX58" fmla="*/ 8081 w 3747521"/>
                  <a:gd name="connsiteY58" fmla="*/ 955812 h 2881313"/>
                  <a:gd name="connsiteX59" fmla="*/ 17778 w 3747521"/>
                  <a:gd name="connsiteY59" fmla="*/ 950451 h 2881313"/>
                  <a:gd name="connsiteX60" fmla="*/ 23166 w 3747521"/>
                  <a:gd name="connsiteY60" fmla="*/ 941338 h 2881313"/>
                  <a:gd name="connsiteX61" fmla="*/ 28014 w 3747521"/>
                  <a:gd name="connsiteY61" fmla="*/ 923648 h 2881313"/>
                  <a:gd name="connsiteX62" fmla="*/ 14546 w 3747521"/>
                  <a:gd name="connsiteY62" fmla="*/ 876475 h 2881313"/>
                  <a:gd name="connsiteX63" fmla="*/ 27475 w 3747521"/>
                  <a:gd name="connsiteY63" fmla="*/ 844311 h 2881313"/>
                  <a:gd name="connsiteX64" fmla="*/ 32324 w 3747521"/>
                  <a:gd name="connsiteY64" fmla="*/ 797674 h 2881313"/>
                  <a:gd name="connsiteX65" fmla="*/ 24782 w 3747521"/>
                  <a:gd name="connsiteY65" fmla="*/ 778911 h 2881313"/>
                  <a:gd name="connsiteX66" fmla="*/ 37173 w 3747521"/>
                  <a:gd name="connsiteY66" fmla="*/ 767118 h 2881313"/>
                  <a:gd name="connsiteX67" fmla="*/ 37711 w 3747521"/>
                  <a:gd name="connsiteY67" fmla="*/ 751036 h 2881313"/>
                  <a:gd name="connsiteX68" fmla="*/ 24243 w 3747521"/>
                  <a:gd name="connsiteY68" fmla="*/ 738707 h 2881313"/>
                  <a:gd name="connsiteX69" fmla="*/ 24782 w 3747521"/>
                  <a:gd name="connsiteY69" fmla="*/ 718872 h 2881313"/>
                  <a:gd name="connsiteX70" fmla="*/ 42021 w 3747521"/>
                  <a:gd name="connsiteY70" fmla="*/ 701718 h 2881313"/>
                  <a:gd name="connsiteX71" fmla="*/ 53874 w 3747521"/>
                  <a:gd name="connsiteY71" fmla="*/ 672235 h 2881313"/>
                  <a:gd name="connsiteX72" fmla="*/ 74884 w 3747521"/>
                  <a:gd name="connsiteY72" fmla="*/ 655081 h 2881313"/>
                  <a:gd name="connsiteX73" fmla="*/ 79194 w 3747521"/>
                  <a:gd name="connsiteY73" fmla="*/ 622917 h 2881313"/>
                  <a:gd name="connsiteX74" fmla="*/ 116367 w 3747521"/>
                  <a:gd name="connsiteY74" fmla="*/ 581104 h 2881313"/>
                  <a:gd name="connsiteX75" fmla="*/ 121216 w 3747521"/>
                  <a:gd name="connsiteY75" fmla="*/ 561270 h 2881313"/>
                  <a:gd name="connsiteX76" fmla="*/ 150308 w 3747521"/>
                  <a:gd name="connsiteY76" fmla="*/ 551621 h 2881313"/>
                  <a:gd name="connsiteX77" fmla="*/ 187481 w 3747521"/>
                  <a:gd name="connsiteY77" fmla="*/ 521601 h 2881313"/>
                  <a:gd name="connsiteX78" fmla="*/ 200949 w 3747521"/>
                  <a:gd name="connsiteY78" fmla="*/ 492118 h 2881313"/>
                  <a:gd name="connsiteX79" fmla="*/ 239739 w 3747521"/>
                  <a:gd name="connsiteY79" fmla="*/ 471748 h 2881313"/>
                  <a:gd name="connsiteX80" fmla="*/ 239200 w 3747521"/>
                  <a:gd name="connsiteY80" fmla="*/ 450841 h 2881313"/>
                  <a:gd name="connsiteX81" fmla="*/ 227886 w 3747521"/>
                  <a:gd name="connsiteY81" fmla="*/ 431007 h 2881313"/>
                  <a:gd name="connsiteX82" fmla="*/ 241355 w 3747521"/>
                  <a:gd name="connsiteY82" fmla="*/ 402595 h 2881313"/>
                  <a:gd name="connsiteX83" fmla="*/ 260211 w 3747521"/>
                  <a:gd name="connsiteY83" fmla="*/ 375256 h 2881313"/>
                  <a:gd name="connsiteX84" fmla="*/ 289303 w 3747521"/>
                  <a:gd name="connsiteY84" fmla="*/ 347381 h 2881313"/>
                  <a:gd name="connsiteX85" fmla="*/ 307620 w 3747521"/>
                  <a:gd name="connsiteY85" fmla="*/ 341484 h 2881313"/>
                  <a:gd name="connsiteX86" fmla="*/ 323243 w 3747521"/>
                  <a:gd name="connsiteY86" fmla="*/ 326475 h 2881313"/>
                  <a:gd name="connsiteX87" fmla="*/ 339405 w 3747521"/>
                  <a:gd name="connsiteY87" fmla="*/ 315753 h 2881313"/>
                  <a:gd name="connsiteX88" fmla="*/ 348025 w 3747521"/>
                  <a:gd name="connsiteY88" fmla="*/ 281981 h 2881313"/>
                  <a:gd name="connsiteX89" fmla="*/ 354490 w 3747521"/>
                  <a:gd name="connsiteY89" fmla="*/ 267508 h 2881313"/>
                  <a:gd name="connsiteX90" fmla="*/ 367420 w 3747521"/>
                  <a:gd name="connsiteY90" fmla="*/ 266972 h 2881313"/>
                  <a:gd name="connsiteX91" fmla="*/ 373885 w 3747521"/>
                  <a:gd name="connsiteY91" fmla="*/ 277157 h 2881313"/>
                  <a:gd name="connsiteX92" fmla="*/ 393279 w 3747521"/>
                  <a:gd name="connsiteY92" fmla="*/ 283590 h 2881313"/>
                  <a:gd name="connsiteX93" fmla="*/ 413751 w 3747521"/>
                  <a:gd name="connsiteY93" fmla="*/ 277157 h 2881313"/>
                  <a:gd name="connsiteX94" fmla="*/ 430452 w 3747521"/>
                  <a:gd name="connsiteY94" fmla="*/ 278765 h 2881313"/>
                  <a:gd name="connsiteX95" fmla="*/ 444459 w 3747521"/>
                  <a:gd name="connsiteY95" fmla="*/ 285198 h 2881313"/>
                  <a:gd name="connsiteX96" fmla="*/ 463854 w 3747521"/>
                  <a:gd name="connsiteY96" fmla="*/ 281445 h 2881313"/>
                  <a:gd name="connsiteX97" fmla="*/ 496717 w 3747521"/>
                  <a:gd name="connsiteY97" fmla="*/ 273404 h 2881313"/>
                  <a:gd name="connsiteX98" fmla="*/ 522576 w 3747521"/>
                  <a:gd name="connsiteY98" fmla="*/ 262683 h 2881313"/>
                  <a:gd name="connsiteX99" fmla="*/ 537122 w 3747521"/>
                  <a:gd name="connsiteY99" fmla="*/ 259467 h 2881313"/>
                  <a:gd name="connsiteX100" fmla="*/ 553285 w 3747521"/>
                  <a:gd name="connsiteY100" fmla="*/ 246601 h 2881313"/>
                  <a:gd name="connsiteX101" fmla="*/ 571063 w 3747521"/>
                  <a:gd name="connsiteY101" fmla="*/ 241241 h 2881313"/>
                  <a:gd name="connsiteX102" fmla="*/ 593151 w 3747521"/>
                  <a:gd name="connsiteY102" fmla="*/ 233200 h 2881313"/>
                  <a:gd name="connsiteX103" fmla="*/ 616317 w 3747521"/>
                  <a:gd name="connsiteY103" fmla="*/ 232128 h 2881313"/>
                  <a:gd name="connsiteX104" fmla="*/ 661596 w 3747521"/>
                  <a:gd name="connsiteY104" fmla="*/ 219885 h 2881313"/>
                  <a:gd name="connsiteX105" fmla="*/ 660627 w 3747521"/>
                  <a:gd name="connsiteY105" fmla="*/ 0 h 2881313"/>
                  <a:gd name="connsiteX0" fmla="*/ 660627 w 673327"/>
                  <a:gd name="connsiteY0" fmla="*/ 0 h 2881313"/>
                  <a:gd name="connsiteX1" fmla="*/ 673327 w 673327"/>
                  <a:gd name="connsiteY1" fmla="*/ 2881313 h 2881313"/>
                  <a:gd name="connsiteX2" fmla="*/ 666093 w 673327"/>
                  <a:gd name="connsiteY2" fmla="*/ 1240148 h 2881313"/>
                  <a:gd name="connsiteX3" fmla="*/ 663188 w 673327"/>
                  <a:gd name="connsiteY3" fmla="*/ 1238317 h 2881313"/>
                  <a:gd name="connsiteX4" fmla="*/ 643793 w 673327"/>
                  <a:gd name="connsiteY4" fmla="*/ 1238853 h 2881313"/>
                  <a:gd name="connsiteX5" fmla="*/ 621166 w 673327"/>
                  <a:gd name="connsiteY5" fmla="*/ 1236709 h 2881313"/>
                  <a:gd name="connsiteX6" fmla="*/ 600155 w 673327"/>
                  <a:gd name="connsiteY6" fmla="*/ 1241533 h 2881313"/>
                  <a:gd name="connsiteX7" fmla="*/ 587225 w 673327"/>
                  <a:gd name="connsiteY7" fmla="*/ 1240461 h 2881313"/>
                  <a:gd name="connsiteX8" fmla="*/ 579144 w 673327"/>
                  <a:gd name="connsiteY8" fmla="*/ 1243677 h 2881313"/>
                  <a:gd name="connsiteX9" fmla="*/ 576989 w 673327"/>
                  <a:gd name="connsiteY9" fmla="*/ 1251182 h 2881313"/>
                  <a:gd name="connsiteX10" fmla="*/ 569447 w 673327"/>
                  <a:gd name="connsiteY10" fmla="*/ 1258151 h 2881313"/>
                  <a:gd name="connsiteX11" fmla="*/ 558133 w 673327"/>
                  <a:gd name="connsiteY11" fmla="*/ 1262440 h 2881313"/>
                  <a:gd name="connsiteX12" fmla="*/ 538739 w 673327"/>
                  <a:gd name="connsiteY12" fmla="*/ 1262440 h 2881313"/>
                  <a:gd name="connsiteX13" fmla="*/ 522038 w 673327"/>
                  <a:gd name="connsiteY13" fmla="*/ 1269409 h 2881313"/>
                  <a:gd name="connsiteX14" fmla="*/ 493485 w 673327"/>
                  <a:gd name="connsiteY14" fmla="*/ 1276913 h 2881313"/>
                  <a:gd name="connsiteX15" fmla="*/ 476784 w 673327"/>
                  <a:gd name="connsiteY15" fmla="*/ 1286563 h 2881313"/>
                  <a:gd name="connsiteX16" fmla="*/ 459005 w 673327"/>
                  <a:gd name="connsiteY16" fmla="*/ 1288707 h 2881313"/>
                  <a:gd name="connsiteX17" fmla="*/ 442843 w 673327"/>
                  <a:gd name="connsiteY17" fmla="*/ 1283882 h 2881313"/>
                  <a:gd name="connsiteX18" fmla="*/ 397589 w 673327"/>
                  <a:gd name="connsiteY18" fmla="*/ 1275305 h 2881313"/>
                  <a:gd name="connsiteX19" fmla="*/ 341021 w 673327"/>
                  <a:gd name="connsiteY19" fmla="*/ 1280130 h 2881313"/>
                  <a:gd name="connsiteX20" fmla="*/ 323243 w 673327"/>
                  <a:gd name="connsiteY20" fmla="*/ 1296748 h 2881313"/>
                  <a:gd name="connsiteX21" fmla="*/ 297922 w 673327"/>
                  <a:gd name="connsiteY21" fmla="*/ 1298356 h 2881313"/>
                  <a:gd name="connsiteX22" fmla="*/ 289303 w 673327"/>
                  <a:gd name="connsiteY22" fmla="*/ 1302644 h 2881313"/>
                  <a:gd name="connsiteX23" fmla="*/ 268830 w 673327"/>
                  <a:gd name="connsiteY23" fmla="*/ 1295140 h 2881313"/>
                  <a:gd name="connsiteX24" fmla="*/ 260211 w 673327"/>
                  <a:gd name="connsiteY24" fmla="*/ 1287099 h 2881313"/>
                  <a:gd name="connsiteX25" fmla="*/ 251052 w 673327"/>
                  <a:gd name="connsiteY25" fmla="*/ 1286563 h 2881313"/>
                  <a:gd name="connsiteX26" fmla="*/ 241355 w 673327"/>
                  <a:gd name="connsiteY26" fmla="*/ 1278522 h 2881313"/>
                  <a:gd name="connsiteX27" fmla="*/ 226809 w 673327"/>
                  <a:gd name="connsiteY27" fmla="*/ 1256543 h 2881313"/>
                  <a:gd name="connsiteX28" fmla="*/ 216573 w 673327"/>
                  <a:gd name="connsiteY28" fmla="*/ 1250110 h 2881313"/>
                  <a:gd name="connsiteX29" fmla="*/ 196101 w 673327"/>
                  <a:gd name="connsiteY29" fmla="*/ 1229204 h 2881313"/>
                  <a:gd name="connsiteX30" fmla="*/ 185865 w 673327"/>
                  <a:gd name="connsiteY30" fmla="*/ 1228668 h 2881313"/>
                  <a:gd name="connsiteX31" fmla="*/ 179400 w 673327"/>
                  <a:gd name="connsiteY31" fmla="*/ 1223843 h 2881313"/>
                  <a:gd name="connsiteX32" fmla="*/ 167009 w 673327"/>
                  <a:gd name="connsiteY32" fmla="*/ 1222771 h 2881313"/>
                  <a:gd name="connsiteX33" fmla="*/ 156773 w 673327"/>
                  <a:gd name="connsiteY33" fmla="*/ 1212586 h 2881313"/>
                  <a:gd name="connsiteX34" fmla="*/ 143843 w 673327"/>
                  <a:gd name="connsiteY34" fmla="*/ 1209369 h 2881313"/>
                  <a:gd name="connsiteX35" fmla="*/ 131452 w 673327"/>
                  <a:gd name="connsiteY35" fmla="*/ 1190607 h 2881313"/>
                  <a:gd name="connsiteX36" fmla="*/ 121755 w 673327"/>
                  <a:gd name="connsiteY36" fmla="*/ 1175598 h 2881313"/>
                  <a:gd name="connsiteX37" fmla="*/ 122832 w 673327"/>
                  <a:gd name="connsiteY37" fmla="*/ 1164876 h 2881313"/>
                  <a:gd name="connsiteX38" fmla="*/ 121216 w 673327"/>
                  <a:gd name="connsiteY38" fmla="*/ 1153619 h 2881313"/>
                  <a:gd name="connsiteX39" fmla="*/ 111519 w 673327"/>
                  <a:gd name="connsiteY39" fmla="*/ 1137001 h 2881313"/>
                  <a:gd name="connsiteX40" fmla="*/ 81349 w 673327"/>
                  <a:gd name="connsiteY40" fmla="*/ 1118239 h 2881313"/>
                  <a:gd name="connsiteX41" fmla="*/ 73268 w 673327"/>
                  <a:gd name="connsiteY41" fmla="*/ 1108054 h 2881313"/>
                  <a:gd name="connsiteX42" fmla="*/ 73268 w 673327"/>
                  <a:gd name="connsiteY42" fmla="*/ 1095724 h 2881313"/>
                  <a:gd name="connsiteX43" fmla="*/ 58184 w 673327"/>
                  <a:gd name="connsiteY43" fmla="*/ 1090364 h 2881313"/>
                  <a:gd name="connsiteX44" fmla="*/ 52257 w 673327"/>
                  <a:gd name="connsiteY44" fmla="*/ 1082323 h 2881313"/>
                  <a:gd name="connsiteX45" fmla="*/ 40405 w 673327"/>
                  <a:gd name="connsiteY45" fmla="*/ 1077498 h 2881313"/>
                  <a:gd name="connsiteX46" fmla="*/ 29092 w 673327"/>
                  <a:gd name="connsiteY46" fmla="*/ 1073210 h 2881313"/>
                  <a:gd name="connsiteX47" fmla="*/ 24782 w 673327"/>
                  <a:gd name="connsiteY47" fmla="*/ 1063560 h 2881313"/>
                  <a:gd name="connsiteX48" fmla="*/ 21549 w 673327"/>
                  <a:gd name="connsiteY48" fmla="*/ 1052303 h 2881313"/>
                  <a:gd name="connsiteX49" fmla="*/ 12929 w 673327"/>
                  <a:gd name="connsiteY49" fmla="*/ 1051767 h 2881313"/>
                  <a:gd name="connsiteX50" fmla="*/ 8620 w 673327"/>
                  <a:gd name="connsiteY50" fmla="*/ 1040510 h 2881313"/>
                  <a:gd name="connsiteX51" fmla="*/ 11852 w 673327"/>
                  <a:gd name="connsiteY51" fmla="*/ 1029253 h 2881313"/>
                  <a:gd name="connsiteX52" fmla="*/ 12929 w 673327"/>
                  <a:gd name="connsiteY52" fmla="*/ 1017995 h 2881313"/>
                  <a:gd name="connsiteX53" fmla="*/ 11313 w 673327"/>
                  <a:gd name="connsiteY53" fmla="*/ 1000305 h 2881313"/>
                  <a:gd name="connsiteX54" fmla="*/ 16162 w 673327"/>
                  <a:gd name="connsiteY54" fmla="*/ 984223 h 2881313"/>
                  <a:gd name="connsiteX55" fmla="*/ 2155 w 673327"/>
                  <a:gd name="connsiteY55" fmla="*/ 982615 h 2881313"/>
                  <a:gd name="connsiteX56" fmla="*/ 0 w 673327"/>
                  <a:gd name="connsiteY56" fmla="*/ 966533 h 2881313"/>
                  <a:gd name="connsiteX57" fmla="*/ 8081 w 673327"/>
                  <a:gd name="connsiteY57" fmla="*/ 955812 h 2881313"/>
                  <a:gd name="connsiteX58" fmla="*/ 17778 w 673327"/>
                  <a:gd name="connsiteY58" fmla="*/ 950451 h 2881313"/>
                  <a:gd name="connsiteX59" fmla="*/ 23166 w 673327"/>
                  <a:gd name="connsiteY59" fmla="*/ 941338 h 2881313"/>
                  <a:gd name="connsiteX60" fmla="*/ 28014 w 673327"/>
                  <a:gd name="connsiteY60" fmla="*/ 923648 h 2881313"/>
                  <a:gd name="connsiteX61" fmla="*/ 14546 w 673327"/>
                  <a:gd name="connsiteY61" fmla="*/ 876475 h 2881313"/>
                  <a:gd name="connsiteX62" fmla="*/ 27475 w 673327"/>
                  <a:gd name="connsiteY62" fmla="*/ 844311 h 2881313"/>
                  <a:gd name="connsiteX63" fmla="*/ 32324 w 673327"/>
                  <a:gd name="connsiteY63" fmla="*/ 797674 h 2881313"/>
                  <a:gd name="connsiteX64" fmla="*/ 24782 w 673327"/>
                  <a:gd name="connsiteY64" fmla="*/ 778911 h 2881313"/>
                  <a:gd name="connsiteX65" fmla="*/ 37173 w 673327"/>
                  <a:gd name="connsiteY65" fmla="*/ 767118 h 2881313"/>
                  <a:gd name="connsiteX66" fmla="*/ 37711 w 673327"/>
                  <a:gd name="connsiteY66" fmla="*/ 751036 h 2881313"/>
                  <a:gd name="connsiteX67" fmla="*/ 24243 w 673327"/>
                  <a:gd name="connsiteY67" fmla="*/ 738707 h 2881313"/>
                  <a:gd name="connsiteX68" fmla="*/ 24782 w 673327"/>
                  <a:gd name="connsiteY68" fmla="*/ 718872 h 2881313"/>
                  <a:gd name="connsiteX69" fmla="*/ 42021 w 673327"/>
                  <a:gd name="connsiteY69" fmla="*/ 701718 h 2881313"/>
                  <a:gd name="connsiteX70" fmla="*/ 53874 w 673327"/>
                  <a:gd name="connsiteY70" fmla="*/ 672235 h 2881313"/>
                  <a:gd name="connsiteX71" fmla="*/ 74884 w 673327"/>
                  <a:gd name="connsiteY71" fmla="*/ 655081 h 2881313"/>
                  <a:gd name="connsiteX72" fmla="*/ 79194 w 673327"/>
                  <a:gd name="connsiteY72" fmla="*/ 622917 h 2881313"/>
                  <a:gd name="connsiteX73" fmla="*/ 116367 w 673327"/>
                  <a:gd name="connsiteY73" fmla="*/ 581104 h 2881313"/>
                  <a:gd name="connsiteX74" fmla="*/ 121216 w 673327"/>
                  <a:gd name="connsiteY74" fmla="*/ 561270 h 2881313"/>
                  <a:gd name="connsiteX75" fmla="*/ 150308 w 673327"/>
                  <a:gd name="connsiteY75" fmla="*/ 551621 h 2881313"/>
                  <a:gd name="connsiteX76" fmla="*/ 187481 w 673327"/>
                  <a:gd name="connsiteY76" fmla="*/ 521601 h 2881313"/>
                  <a:gd name="connsiteX77" fmla="*/ 200949 w 673327"/>
                  <a:gd name="connsiteY77" fmla="*/ 492118 h 2881313"/>
                  <a:gd name="connsiteX78" fmla="*/ 239739 w 673327"/>
                  <a:gd name="connsiteY78" fmla="*/ 471748 h 2881313"/>
                  <a:gd name="connsiteX79" fmla="*/ 239200 w 673327"/>
                  <a:gd name="connsiteY79" fmla="*/ 450841 h 2881313"/>
                  <a:gd name="connsiteX80" fmla="*/ 227886 w 673327"/>
                  <a:gd name="connsiteY80" fmla="*/ 431007 h 2881313"/>
                  <a:gd name="connsiteX81" fmla="*/ 241355 w 673327"/>
                  <a:gd name="connsiteY81" fmla="*/ 402595 h 2881313"/>
                  <a:gd name="connsiteX82" fmla="*/ 260211 w 673327"/>
                  <a:gd name="connsiteY82" fmla="*/ 375256 h 2881313"/>
                  <a:gd name="connsiteX83" fmla="*/ 289303 w 673327"/>
                  <a:gd name="connsiteY83" fmla="*/ 347381 h 2881313"/>
                  <a:gd name="connsiteX84" fmla="*/ 307620 w 673327"/>
                  <a:gd name="connsiteY84" fmla="*/ 341484 h 2881313"/>
                  <a:gd name="connsiteX85" fmla="*/ 323243 w 673327"/>
                  <a:gd name="connsiteY85" fmla="*/ 326475 h 2881313"/>
                  <a:gd name="connsiteX86" fmla="*/ 339405 w 673327"/>
                  <a:gd name="connsiteY86" fmla="*/ 315753 h 2881313"/>
                  <a:gd name="connsiteX87" fmla="*/ 348025 w 673327"/>
                  <a:gd name="connsiteY87" fmla="*/ 281981 h 2881313"/>
                  <a:gd name="connsiteX88" fmla="*/ 354490 w 673327"/>
                  <a:gd name="connsiteY88" fmla="*/ 267508 h 2881313"/>
                  <a:gd name="connsiteX89" fmla="*/ 367420 w 673327"/>
                  <a:gd name="connsiteY89" fmla="*/ 266972 h 2881313"/>
                  <a:gd name="connsiteX90" fmla="*/ 373885 w 673327"/>
                  <a:gd name="connsiteY90" fmla="*/ 277157 h 2881313"/>
                  <a:gd name="connsiteX91" fmla="*/ 393279 w 673327"/>
                  <a:gd name="connsiteY91" fmla="*/ 283590 h 2881313"/>
                  <a:gd name="connsiteX92" fmla="*/ 413751 w 673327"/>
                  <a:gd name="connsiteY92" fmla="*/ 277157 h 2881313"/>
                  <a:gd name="connsiteX93" fmla="*/ 430452 w 673327"/>
                  <a:gd name="connsiteY93" fmla="*/ 278765 h 2881313"/>
                  <a:gd name="connsiteX94" fmla="*/ 444459 w 673327"/>
                  <a:gd name="connsiteY94" fmla="*/ 285198 h 2881313"/>
                  <a:gd name="connsiteX95" fmla="*/ 463854 w 673327"/>
                  <a:gd name="connsiteY95" fmla="*/ 281445 h 2881313"/>
                  <a:gd name="connsiteX96" fmla="*/ 496717 w 673327"/>
                  <a:gd name="connsiteY96" fmla="*/ 273404 h 2881313"/>
                  <a:gd name="connsiteX97" fmla="*/ 522576 w 673327"/>
                  <a:gd name="connsiteY97" fmla="*/ 262683 h 2881313"/>
                  <a:gd name="connsiteX98" fmla="*/ 537122 w 673327"/>
                  <a:gd name="connsiteY98" fmla="*/ 259467 h 2881313"/>
                  <a:gd name="connsiteX99" fmla="*/ 553285 w 673327"/>
                  <a:gd name="connsiteY99" fmla="*/ 246601 h 2881313"/>
                  <a:gd name="connsiteX100" fmla="*/ 571063 w 673327"/>
                  <a:gd name="connsiteY100" fmla="*/ 241241 h 2881313"/>
                  <a:gd name="connsiteX101" fmla="*/ 593151 w 673327"/>
                  <a:gd name="connsiteY101" fmla="*/ 233200 h 2881313"/>
                  <a:gd name="connsiteX102" fmla="*/ 616317 w 673327"/>
                  <a:gd name="connsiteY102" fmla="*/ 232128 h 2881313"/>
                  <a:gd name="connsiteX103" fmla="*/ 661596 w 673327"/>
                  <a:gd name="connsiteY103" fmla="*/ 219885 h 2881313"/>
                  <a:gd name="connsiteX104" fmla="*/ 660627 w 673327"/>
                  <a:gd name="connsiteY104" fmla="*/ 0 h 2881313"/>
                  <a:gd name="connsiteX0" fmla="*/ 660627 w 673327"/>
                  <a:gd name="connsiteY0" fmla="*/ 0 h 2881313"/>
                  <a:gd name="connsiteX1" fmla="*/ 673327 w 673327"/>
                  <a:gd name="connsiteY1" fmla="*/ 2881313 h 2881313"/>
                  <a:gd name="connsiteX2" fmla="*/ 666093 w 673327"/>
                  <a:gd name="connsiteY2" fmla="*/ 1240148 h 2881313"/>
                  <a:gd name="connsiteX3" fmla="*/ 663188 w 673327"/>
                  <a:gd name="connsiteY3" fmla="*/ 1238317 h 2881313"/>
                  <a:gd name="connsiteX4" fmla="*/ 643793 w 673327"/>
                  <a:gd name="connsiteY4" fmla="*/ 1238853 h 2881313"/>
                  <a:gd name="connsiteX5" fmla="*/ 621166 w 673327"/>
                  <a:gd name="connsiteY5" fmla="*/ 1236709 h 2881313"/>
                  <a:gd name="connsiteX6" fmla="*/ 600155 w 673327"/>
                  <a:gd name="connsiteY6" fmla="*/ 1241533 h 2881313"/>
                  <a:gd name="connsiteX7" fmla="*/ 587225 w 673327"/>
                  <a:gd name="connsiteY7" fmla="*/ 1240461 h 2881313"/>
                  <a:gd name="connsiteX8" fmla="*/ 579144 w 673327"/>
                  <a:gd name="connsiteY8" fmla="*/ 1243677 h 2881313"/>
                  <a:gd name="connsiteX9" fmla="*/ 576989 w 673327"/>
                  <a:gd name="connsiteY9" fmla="*/ 1251182 h 2881313"/>
                  <a:gd name="connsiteX10" fmla="*/ 569447 w 673327"/>
                  <a:gd name="connsiteY10" fmla="*/ 1258151 h 2881313"/>
                  <a:gd name="connsiteX11" fmla="*/ 558133 w 673327"/>
                  <a:gd name="connsiteY11" fmla="*/ 1262440 h 2881313"/>
                  <a:gd name="connsiteX12" fmla="*/ 538739 w 673327"/>
                  <a:gd name="connsiteY12" fmla="*/ 1262440 h 2881313"/>
                  <a:gd name="connsiteX13" fmla="*/ 522038 w 673327"/>
                  <a:gd name="connsiteY13" fmla="*/ 1269409 h 2881313"/>
                  <a:gd name="connsiteX14" fmla="*/ 493485 w 673327"/>
                  <a:gd name="connsiteY14" fmla="*/ 1276913 h 2881313"/>
                  <a:gd name="connsiteX15" fmla="*/ 476784 w 673327"/>
                  <a:gd name="connsiteY15" fmla="*/ 1286563 h 2881313"/>
                  <a:gd name="connsiteX16" fmla="*/ 459005 w 673327"/>
                  <a:gd name="connsiteY16" fmla="*/ 1288707 h 2881313"/>
                  <a:gd name="connsiteX17" fmla="*/ 442843 w 673327"/>
                  <a:gd name="connsiteY17" fmla="*/ 1283882 h 2881313"/>
                  <a:gd name="connsiteX18" fmla="*/ 397589 w 673327"/>
                  <a:gd name="connsiteY18" fmla="*/ 1275305 h 2881313"/>
                  <a:gd name="connsiteX19" fmla="*/ 341021 w 673327"/>
                  <a:gd name="connsiteY19" fmla="*/ 1280130 h 2881313"/>
                  <a:gd name="connsiteX20" fmla="*/ 323243 w 673327"/>
                  <a:gd name="connsiteY20" fmla="*/ 1296748 h 2881313"/>
                  <a:gd name="connsiteX21" fmla="*/ 297922 w 673327"/>
                  <a:gd name="connsiteY21" fmla="*/ 1298356 h 2881313"/>
                  <a:gd name="connsiteX22" fmla="*/ 289303 w 673327"/>
                  <a:gd name="connsiteY22" fmla="*/ 1302644 h 2881313"/>
                  <a:gd name="connsiteX23" fmla="*/ 268830 w 673327"/>
                  <a:gd name="connsiteY23" fmla="*/ 1295140 h 2881313"/>
                  <a:gd name="connsiteX24" fmla="*/ 260211 w 673327"/>
                  <a:gd name="connsiteY24" fmla="*/ 1287099 h 2881313"/>
                  <a:gd name="connsiteX25" fmla="*/ 251052 w 673327"/>
                  <a:gd name="connsiteY25" fmla="*/ 1286563 h 2881313"/>
                  <a:gd name="connsiteX26" fmla="*/ 241355 w 673327"/>
                  <a:gd name="connsiteY26" fmla="*/ 1278522 h 2881313"/>
                  <a:gd name="connsiteX27" fmla="*/ 226809 w 673327"/>
                  <a:gd name="connsiteY27" fmla="*/ 1256543 h 2881313"/>
                  <a:gd name="connsiteX28" fmla="*/ 216573 w 673327"/>
                  <a:gd name="connsiteY28" fmla="*/ 1250110 h 2881313"/>
                  <a:gd name="connsiteX29" fmla="*/ 196101 w 673327"/>
                  <a:gd name="connsiteY29" fmla="*/ 1229204 h 2881313"/>
                  <a:gd name="connsiteX30" fmla="*/ 185865 w 673327"/>
                  <a:gd name="connsiteY30" fmla="*/ 1228668 h 2881313"/>
                  <a:gd name="connsiteX31" fmla="*/ 179400 w 673327"/>
                  <a:gd name="connsiteY31" fmla="*/ 1223843 h 2881313"/>
                  <a:gd name="connsiteX32" fmla="*/ 167009 w 673327"/>
                  <a:gd name="connsiteY32" fmla="*/ 1222771 h 2881313"/>
                  <a:gd name="connsiteX33" fmla="*/ 156773 w 673327"/>
                  <a:gd name="connsiteY33" fmla="*/ 1212586 h 2881313"/>
                  <a:gd name="connsiteX34" fmla="*/ 143843 w 673327"/>
                  <a:gd name="connsiteY34" fmla="*/ 1209369 h 2881313"/>
                  <a:gd name="connsiteX35" fmla="*/ 131452 w 673327"/>
                  <a:gd name="connsiteY35" fmla="*/ 1190607 h 2881313"/>
                  <a:gd name="connsiteX36" fmla="*/ 121755 w 673327"/>
                  <a:gd name="connsiteY36" fmla="*/ 1175598 h 2881313"/>
                  <a:gd name="connsiteX37" fmla="*/ 122832 w 673327"/>
                  <a:gd name="connsiteY37" fmla="*/ 1164876 h 2881313"/>
                  <a:gd name="connsiteX38" fmla="*/ 121216 w 673327"/>
                  <a:gd name="connsiteY38" fmla="*/ 1153619 h 2881313"/>
                  <a:gd name="connsiteX39" fmla="*/ 111519 w 673327"/>
                  <a:gd name="connsiteY39" fmla="*/ 1137001 h 2881313"/>
                  <a:gd name="connsiteX40" fmla="*/ 81349 w 673327"/>
                  <a:gd name="connsiteY40" fmla="*/ 1118239 h 2881313"/>
                  <a:gd name="connsiteX41" fmla="*/ 73268 w 673327"/>
                  <a:gd name="connsiteY41" fmla="*/ 1108054 h 2881313"/>
                  <a:gd name="connsiteX42" fmla="*/ 73268 w 673327"/>
                  <a:gd name="connsiteY42" fmla="*/ 1095724 h 2881313"/>
                  <a:gd name="connsiteX43" fmla="*/ 58184 w 673327"/>
                  <a:gd name="connsiteY43" fmla="*/ 1090364 h 2881313"/>
                  <a:gd name="connsiteX44" fmla="*/ 52257 w 673327"/>
                  <a:gd name="connsiteY44" fmla="*/ 1082323 h 2881313"/>
                  <a:gd name="connsiteX45" fmla="*/ 40405 w 673327"/>
                  <a:gd name="connsiteY45" fmla="*/ 1077498 h 2881313"/>
                  <a:gd name="connsiteX46" fmla="*/ 29092 w 673327"/>
                  <a:gd name="connsiteY46" fmla="*/ 1073210 h 2881313"/>
                  <a:gd name="connsiteX47" fmla="*/ 24782 w 673327"/>
                  <a:gd name="connsiteY47" fmla="*/ 1063560 h 2881313"/>
                  <a:gd name="connsiteX48" fmla="*/ 21549 w 673327"/>
                  <a:gd name="connsiteY48" fmla="*/ 1052303 h 2881313"/>
                  <a:gd name="connsiteX49" fmla="*/ 12929 w 673327"/>
                  <a:gd name="connsiteY49" fmla="*/ 1051767 h 2881313"/>
                  <a:gd name="connsiteX50" fmla="*/ 8620 w 673327"/>
                  <a:gd name="connsiteY50" fmla="*/ 1040510 h 2881313"/>
                  <a:gd name="connsiteX51" fmla="*/ 11852 w 673327"/>
                  <a:gd name="connsiteY51" fmla="*/ 1029253 h 2881313"/>
                  <a:gd name="connsiteX52" fmla="*/ 12929 w 673327"/>
                  <a:gd name="connsiteY52" fmla="*/ 1017995 h 2881313"/>
                  <a:gd name="connsiteX53" fmla="*/ 11313 w 673327"/>
                  <a:gd name="connsiteY53" fmla="*/ 1000305 h 2881313"/>
                  <a:gd name="connsiteX54" fmla="*/ 16162 w 673327"/>
                  <a:gd name="connsiteY54" fmla="*/ 984223 h 2881313"/>
                  <a:gd name="connsiteX55" fmla="*/ 2155 w 673327"/>
                  <a:gd name="connsiteY55" fmla="*/ 982615 h 2881313"/>
                  <a:gd name="connsiteX56" fmla="*/ 0 w 673327"/>
                  <a:gd name="connsiteY56" fmla="*/ 966533 h 2881313"/>
                  <a:gd name="connsiteX57" fmla="*/ 8081 w 673327"/>
                  <a:gd name="connsiteY57" fmla="*/ 955812 h 2881313"/>
                  <a:gd name="connsiteX58" fmla="*/ 17778 w 673327"/>
                  <a:gd name="connsiteY58" fmla="*/ 950451 h 2881313"/>
                  <a:gd name="connsiteX59" fmla="*/ 23166 w 673327"/>
                  <a:gd name="connsiteY59" fmla="*/ 941338 h 2881313"/>
                  <a:gd name="connsiteX60" fmla="*/ 28014 w 673327"/>
                  <a:gd name="connsiteY60" fmla="*/ 923648 h 2881313"/>
                  <a:gd name="connsiteX61" fmla="*/ 14546 w 673327"/>
                  <a:gd name="connsiteY61" fmla="*/ 876475 h 2881313"/>
                  <a:gd name="connsiteX62" fmla="*/ 27475 w 673327"/>
                  <a:gd name="connsiteY62" fmla="*/ 844311 h 2881313"/>
                  <a:gd name="connsiteX63" fmla="*/ 32324 w 673327"/>
                  <a:gd name="connsiteY63" fmla="*/ 797674 h 2881313"/>
                  <a:gd name="connsiteX64" fmla="*/ 24782 w 673327"/>
                  <a:gd name="connsiteY64" fmla="*/ 778911 h 2881313"/>
                  <a:gd name="connsiteX65" fmla="*/ 37173 w 673327"/>
                  <a:gd name="connsiteY65" fmla="*/ 767118 h 2881313"/>
                  <a:gd name="connsiteX66" fmla="*/ 37711 w 673327"/>
                  <a:gd name="connsiteY66" fmla="*/ 751036 h 2881313"/>
                  <a:gd name="connsiteX67" fmla="*/ 24243 w 673327"/>
                  <a:gd name="connsiteY67" fmla="*/ 738707 h 2881313"/>
                  <a:gd name="connsiteX68" fmla="*/ 24782 w 673327"/>
                  <a:gd name="connsiteY68" fmla="*/ 718872 h 2881313"/>
                  <a:gd name="connsiteX69" fmla="*/ 42021 w 673327"/>
                  <a:gd name="connsiteY69" fmla="*/ 701718 h 2881313"/>
                  <a:gd name="connsiteX70" fmla="*/ 53874 w 673327"/>
                  <a:gd name="connsiteY70" fmla="*/ 672235 h 2881313"/>
                  <a:gd name="connsiteX71" fmla="*/ 74884 w 673327"/>
                  <a:gd name="connsiteY71" fmla="*/ 655081 h 2881313"/>
                  <a:gd name="connsiteX72" fmla="*/ 79194 w 673327"/>
                  <a:gd name="connsiteY72" fmla="*/ 622917 h 2881313"/>
                  <a:gd name="connsiteX73" fmla="*/ 116367 w 673327"/>
                  <a:gd name="connsiteY73" fmla="*/ 581104 h 2881313"/>
                  <a:gd name="connsiteX74" fmla="*/ 121216 w 673327"/>
                  <a:gd name="connsiteY74" fmla="*/ 561270 h 2881313"/>
                  <a:gd name="connsiteX75" fmla="*/ 150308 w 673327"/>
                  <a:gd name="connsiteY75" fmla="*/ 551621 h 2881313"/>
                  <a:gd name="connsiteX76" fmla="*/ 187481 w 673327"/>
                  <a:gd name="connsiteY76" fmla="*/ 521601 h 2881313"/>
                  <a:gd name="connsiteX77" fmla="*/ 200949 w 673327"/>
                  <a:gd name="connsiteY77" fmla="*/ 492118 h 2881313"/>
                  <a:gd name="connsiteX78" fmla="*/ 239739 w 673327"/>
                  <a:gd name="connsiteY78" fmla="*/ 471748 h 2881313"/>
                  <a:gd name="connsiteX79" fmla="*/ 239200 w 673327"/>
                  <a:gd name="connsiteY79" fmla="*/ 450841 h 2881313"/>
                  <a:gd name="connsiteX80" fmla="*/ 227886 w 673327"/>
                  <a:gd name="connsiteY80" fmla="*/ 431007 h 2881313"/>
                  <a:gd name="connsiteX81" fmla="*/ 241355 w 673327"/>
                  <a:gd name="connsiteY81" fmla="*/ 402595 h 2881313"/>
                  <a:gd name="connsiteX82" fmla="*/ 260211 w 673327"/>
                  <a:gd name="connsiteY82" fmla="*/ 375256 h 2881313"/>
                  <a:gd name="connsiteX83" fmla="*/ 289303 w 673327"/>
                  <a:gd name="connsiteY83" fmla="*/ 347381 h 2881313"/>
                  <a:gd name="connsiteX84" fmla="*/ 307620 w 673327"/>
                  <a:gd name="connsiteY84" fmla="*/ 341484 h 2881313"/>
                  <a:gd name="connsiteX85" fmla="*/ 323243 w 673327"/>
                  <a:gd name="connsiteY85" fmla="*/ 326475 h 2881313"/>
                  <a:gd name="connsiteX86" fmla="*/ 339405 w 673327"/>
                  <a:gd name="connsiteY86" fmla="*/ 315753 h 2881313"/>
                  <a:gd name="connsiteX87" fmla="*/ 348025 w 673327"/>
                  <a:gd name="connsiteY87" fmla="*/ 281981 h 2881313"/>
                  <a:gd name="connsiteX88" fmla="*/ 354490 w 673327"/>
                  <a:gd name="connsiteY88" fmla="*/ 267508 h 2881313"/>
                  <a:gd name="connsiteX89" fmla="*/ 367420 w 673327"/>
                  <a:gd name="connsiteY89" fmla="*/ 266972 h 2881313"/>
                  <a:gd name="connsiteX90" fmla="*/ 373885 w 673327"/>
                  <a:gd name="connsiteY90" fmla="*/ 277157 h 2881313"/>
                  <a:gd name="connsiteX91" fmla="*/ 393279 w 673327"/>
                  <a:gd name="connsiteY91" fmla="*/ 283590 h 2881313"/>
                  <a:gd name="connsiteX92" fmla="*/ 413751 w 673327"/>
                  <a:gd name="connsiteY92" fmla="*/ 277157 h 2881313"/>
                  <a:gd name="connsiteX93" fmla="*/ 430452 w 673327"/>
                  <a:gd name="connsiteY93" fmla="*/ 278765 h 2881313"/>
                  <a:gd name="connsiteX94" fmla="*/ 444459 w 673327"/>
                  <a:gd name="connsiteY94" fmla="*/ 285198 h 2881313"/>
                  <a:gd name="connsiteX95" fmla="*/ 463854 w 673327"/>
                  <a:gd name="connsiteY95" fmla="*/ 281445 h 2881313"/>
                  <a:gd name="connsiteX96" fmla="*/ 496717 w 673327"/>
                  <a:gd name="connsiteY96" fmla="*/ 273404 h 2881313"/>
                  <a:gd name="connsiteX97" fmla="*/ 522576 w 673327"/>
                  <a:gd name="connsiteY97" fmla="*/ 262683 h 2881313"/>
                  <a:gd name="connsiteX98" fmla="*/ 537122 w 673327"/>
                  <a:gd name="connsiteY98" fmla="*/ 259467 h 2881313"/>
                  <a:gd name="connsiteX99" fmla="*/ 553285 w 673327"/>
                  <a:gd name="connsiteY99" fmla="*/ 246601 h 2881313"/>
                  <a:gd name="connsiteX100" fmla="*/ 571063 w 673327"/>
                  <a:gd name="connsiteY100" fmla="*/ 241241 h 2881313"/>
                  <a:gd name="connsiteX101" fmla="*/ 593151 w 673327"/>
                  <a:gd name="connsiteY101" fmla="*/ 233200 h 2881313"/>
                  <a:gd name="connsiteX102" fmla="*/ 616317 w 673327"/>
                  <a:gd name="connsiteY102" fmla="*/ 232128 h 2881313"/>
                  <a:gd name="connsiteX103" fmla="*/ 661596 w 673327"/>
                  <a:gd name="connsiteY103" fmla="*/ 219885 h 2881313"/>
                  <a:gd name="connsiteX104" fmla="*/ 660627 w 673327"/>
                  <a:gd name="connsiteY104" fmla="*/ 0 h 2881313"/>
                  <a:gd name="connsiteX0" fmla="*/ 660627 w 1448027"/>
                  <a:gd name="connsiteY0" fmla="*/ 0 h 1394119"/>
                  <a:gd name="connsiteX1" fmla="*/ 1448027 w 1448027"/>
                  <a:gd name="connsiteY1" fmla="*/ 1204913 h 1394119"/>
                  <a:gd name="connsiteX2" fmla="*/ 666093 w 1448027"/>
                  <a:gd name="connsiteY2" fmla="*/ 1240148 h 1394119"/>
                  <a:gd name="connsiteX3" fmla="*/ 663188 w 1448027"/>
                  <a:gd name="connsiteY3" fmla="*/ 1238317 h 1394119"/>
                  <a:gd name="connsiteX4" fmla="*/ 643793 w 1448027"/>
                  <a:gd name="connsiteY4" fmla="*/ 1238853 h 1394119"/>
                  <a:gd name="connsiteX5" fmla="*/ 621166 w 1448027"/>
                  <a:gd name="connsiteY5" fmla="*/ 1236709 h 1394119"/>
                  <a:gd name="connsiteX6" fmla="*/ 600155 w 1448027"/>
                  <a:gd name="connsiteY6" fmla="*/ 1241533 h 1394119"/>
                  <a:gd name="connsiteX7" fmla="*/ 587225 w 1448027"/>
                  <a:gd name="connsiteY7" fmla="*/ 1240461 h 1394119"/>
                  <a:gd name="connsiteX8" fmla="*/ 579144 w 1448027"/>
                  <a:gd name="connsiteY8" fmla="*/ 1243677 h 1394119"/>
                  <a:gd name="connsiteX9" fmla="*/ 576989 w 1448027"/>
                  <a:gd name="connsiteY9" fmla="*/ 1251182 h 1394119"/>
                  <a:gd name="connsiteX10" fmla="*/ 569447 w 1448027"/>
                  <a:gd name="connsiteY10" fmla="*/ 1258151 h 1394119"/>
                  <a:gd name="connsiteX11" fmla="*/ 558133 w 1448027"/>
                  <a:gd name="connsiteY11" fmla="*/ 1262440 h 1394119"/>
                  <a:gd name="connsiteX12" fmla="*/ 538739 w 1448027"/>
                  <a:gd name="connsiteY12" fmla="*/ 1262440 h 1394119"/>
                  <a:gd name="connsiteX13" fmla="*/ 522038 w 1448027"/>
                  <a:gd name="connsiteY13" fmla="*/ 1269409 h 1394119"/>
                  <a:gd name="connsiteX14" fmla="*/ 493485 w 1448027"/>
                  <a:gd name="connsiteY14" fmla="*/ 1276913 h 1394119"/>
                  <a:gd name="connsiteX15" fmla="*/ 476784 w 1448027"/>
                  <a:gd name="connsiteY15" fmla="*/ 1286563 h 1394119"/>
                  <a:gd name="connsiteX16" fmla="*/ 459005 w 1448027"/>
                  <a:gd name="connsiteY16" fmla="*/ 1288707 h 1394119"/>
                  <a:gd name="connsiteX17" fmla="*/ 442843 w 1448027"/>
                  <a:gd name="connsiteY17" fmla="*/ 1283882 h 1394119"/>
                  <a:gd name="connsiteX18" fmla="*/ 397589 w 1448027"/>
                  <a:gd name="connsiteY18" fmla="*/ 1275305 h 1394119"/>
                  <a:gd name="connsiteX19" fmla="*/ 341021 w 1448027"/>
                  <a:gd name="connsiteY19" fmla="*/ 1280130 h 1394119"/>
                  <a:gd name="connsiteX20" fmla="*/ 323243 w 1448027"/>
                  <a:gd name="connsiteY20" fmla="*/ 1296748 h 1394119"/>
                  <a:gd name="connsiteX21" fmla="*/ 297922 w 1448027"/>
                  <a:gd name="connsiteY21" fmla="*/ 1298356 h 1394119"/>
                  <a:gd name="connsiteX22" fmla="*/ 289303 w 1448027"/>
                  <a:gd name="connsiteY22" fmla="*/ 1302644 h 1394119"/>
                  <a:gd name="connsiteX23" fmla="*/ 268830 w 1448027"/>
                  <a:gd name="connsiteY23" fmla="*/ 1295140 h 1394119"/>
                  <a:gd name="connsiteX24" fmla="*/ 260211 w 1448027"/>
                  <a:gd name="connsiteY24" fmla="*/ 1287099 h 1394119"/>
                  <a:gd name="connsiteX25" fmla="*/ 251052 w 1448027"/>
                  <a:gd name="connsiteY25" fmla="*/ 1286563 h 1394119"/>
                  <a:gd name="connsiteX26" fmla="*/ 241355 w 1448027"/>
                  <a:gd name="connsiteY26" fmla="*/ 1278522 h 1394119"/>
                  <a:gd name="connsiteX27" fmla="*/ 226809 w 1448027"/>
                  <a:gd name="connsiteY27" fmla="*/ 1256543 h 1394119"/>
                  <a:gd name="connsiteX28" fmla="*/ 216573 w 1448027"/>
                  <a:gd name="connsiteY28" fmla="*/ 1250110 h 1394119"/>
                  <a:gd name="connsiteX29" fmla="*/ 196101 w 1448027"/>
                  <a:gd name="connsiteY29" fmla="*/ 1229204 h 1394119"/>
                  <a:gd name="connsiteX30" fmla="*/ 185865 w 1448027"/>
                  <a:gd name="connsiteY30" fmla="*/ 1228668 h 1394119"/>
                  <a:gd name="connsiteX31" fmla="*/ 179400 w 1448027"/>
                  <a:gd name="connsiteY31" fmla="*/ 1223843 h 1394119"/>
                  <a:gd name="connsiteX32" fmla="*/ 167009 w 1448027"/>
                  <a:gd name="connsiteY32" fmla="*/ 1222771 h 1394119"/>
                  <a:gd name="connsiteX33" fmla="*/ 156773 w 1448027"/>
                  <a:gd name="connsiteY33" fmla="*/ 1212586 h 1394119"/>
                  <a:gd name="connsiteX34" fmla="*/ 143843 w 1448027"/>
                  <a:gd name="connsiteY34" fmla="*/ 1209369 h 1394119"/>
                  <a:gd name="connsiteX35" fmla="*/ 131452 w 1448027"/>
                  <a:gd name="connsiteY35" fmla="*/ 1190607 h 1394119"/>
                  <a:gd name="connsiteX36" fmla="*/ 121755 w 1448027"/>
                  <a:gd name="connsiteY36" fmla="*/ 1175598 h 1394119"/>
                  <a:gd name="connsiteX37" fmla="*/ 122832 w 1448027"/>
                  <a:gd name="connsiteY37" fmla="*/ 1164876 h 1394119"/>
                  <a:gd name="connsiteX38" fmla="*/ 121216 w 1448027"/>
                  <a:gd name="connsiteY38" fmla="*/ 1153619 h 1394119"/>
                  <a:gd name="connsiteX39" fmla="*/ 111519 w 1448027"/>
                  <a:gd name="connsiteY39" fmla="*/ 1137001 h 1394119"/>
                  <a:gd name="connsiteX40" fmla="*/ 81349 w 1448027"/>
                  <a:gd name="connsiteY40" fmla="*/ 1118239 h 1394119"/>
                  <a:gd name="connsiteX41" fmla="*/ 73268 w 1448027"/>
                  <a:gd name="connsiteY41" fmla="*/ 1108054 h 1394119"/>
                  <a:gd name="connsiteX42" fmla="*/ 73268 w 1448027"/>
                  <a:gd name="connsiteY42" fmla="*/ 1095724 h 1394119"/>
                  <a:gd name="connsiteX43" fmla="*/ 58184 w 1448027"/>
                  <a:gd name="connsiteY43" fmla="*/ 1090364 h 1394119"/>
                  <a:gd name="connsiteX44" fmla="*/ 52257 w 1448027"/>
                  <a:gd name="connsiteY44" fmla="*/ 1082323 h 1394119"/>
                  <a:gd name="connsiteX45" fmla="*/ 40405 w 1448027"/>
                  <a:gd name="connsiteY45" fmla="*/ 1077498 h 1394119"/>
                  <a:gd name="connsiteX46" fmla="*/ 29092 w 1448027"/>
                  <a:gd name="connsiteY46" fmla="*/ 1073210 h 1394119"/>
                  <a:gd name="connsiteX47" fmla="*/ 24782 w 1448027"/>
                  <a:gd name="connsiteY47" fmla="*/ 1063560 h 1394119"/>
                  <a:gd name="connsiteX48" fmla="*/ 21549 w 1448027"/>
                  <a:gd name="connsiteY48" fmla="*/ 1052303 h 1394119"/>
                  <a:gd name="connsiteX49" fmla="*/ 12929 w 1448027"/>
                  <a:gd name="connsiteY49" fmla="*/ 1051767 h 1394119"/>
                  <a:gd name="connsiteX50" fmla="*/ 8620 w 1448027"/>
                  <a:gd name="connsiteY50" fmla="*/ 1040510 h 1394119"/>
                  <a:gd name="connsiteX51" fmla="*/ 11852 w 1448027"/>
                  <a:gd name="connsiteY51" fmla="*/ 1029253 h 1394119"/>
                  <a:gd name="connsiteX52" fmla="*/ 12929 w 1448027"/>
                  <a:gd name="connsiteY52" fmla="*/ 1017995 h 1394119"/>
                  <a:gd name="connsiteX53" fmla="*/ 11313 w 1448027"/>
                  <a:gd name="connsiteY53" fmla="*/ 1000305 h 1394119"/>
                  <a:gd name="connsiteX54" fmla="*/ 16162 w 1448027"/>
                  <a:gd name="connsiteY54" fmla="*/ 984223 h 1394119"/>
                  <a:gd name="connsiteX55" fmla="*/ 2155 w 1448027"/>
                  <a:gd name="connsiteY55" fmla="*/ 982615 h 1394119"/>
                  <a:gd name="connsiteX56" fmla="*/ 0 w 1448027"/>
                  <a:gd name="connsiteY56" fmla="*/ 966533 h 1394119"/>
                  <a:gd name="connsiteX57" fmla="*/ 8081 w 1448027"/>
                  <a:gd name="connsiteY57" fmla="*/ 955812 h 1394119"/>
                  <a:gd name="connsiteX58" fmla="*/ 17778 w 1448027"/>
                  <a:gd name="connsiteY58" fmla="*/ 950451 h 1394119"/>
                  <a:gd name="connsiteX59" fmla="*/ 23166 w 1448027"/>
                  <a:gd name="connsiteY59" fmla="*/ 941338 h 1394119"/>
                  <a:gd name="connsiteX60" fmla="*/ 28014 w 1448027"/>
                  <a:gd name="connsiteY60" fmla="*/ 923648 h 1394119"/>
                  <a:gd name="connsiteX61" fmla="*/ 14546 w 1448027"/>
                  <a:gd name="connsiteY61" fmla="*/ 876475 h 1394119"/>
                  <a:gd name="connsiteX62" fmla="*/ 27475 w 1448027"/>
                  <a:gd name="connsiteY62" fmla="*/ 844311 h 1394119"/>
                  <a:gd name="connsiteX63" fmla="*/ 32324 w 1448027"/>
                  <a:gd name="connsiteY63" fmla="*/ 797674 h 1394119"/>
                  <a:gd name="connsiteX64" fmla="*/ 24782 w 1448027"/>
                  <a:gd name="connsiteY64" fmla="*/ 778911 h 1394119"/>
                  <a:gd name="connsiteX65" fmla="*/ 37173 w 1448027"/>
                  <a:gd name="connsiteY65" fmla="*/ 767118 h 1394119"/>
                  <a:gd name="connsiteX66" fmla="*/ 37711 w 1448027"/>
                  <a:gd name="connsiteY66" fmla="*/ 751036 h 1394119"/>
                  <a:gd name="connsiteX67" fmla="*/ 24243 w 1448027"/>
                  <a:gd name="connsiteY67" fmla="*/ 738707 h 1394119"/>
                  <a:gd name="connsiteX68" fmla="*/ 24782 w 1448027"/>
                  <a:gd name="connsiteY68" fmla="*/ 718872 h 1394119"/>
                  <a:gd name="connsiteX69" fmla="*/ 42021 w 1448027"/>
                  <a:gd name="connsiteY69" fmla="*/ 701718 h 1394119"/>
                  <a:gd name="connsiteX70" fmla="*/ 53874 w 1448027"/>
                  <a:gd name="connsiteY70" fmla="*/ 672235 h 1394119"/>
                  <a:gd name="connsiteX71" fmla="*/ 74884 w 1448027"/>
                  <a:gd name="connsiteY71" fmla="*/ 655081 h 1394119"/>
                  <a:gd name="connsiteX72" fmla="*/ 79194 w 1448027"/>
                  <a:gd name="connsiteY72" fmla="*/ 622917 h 1394119"/>
                  <a:gd name="connsiteX73" fmla="*/ 116367 w 1448027"/>
                  <a:gd name="connsiteY73" fmla="*/ 581104 h 1394119"/>
                  <a:gd name="connsiteX74" fmla="*/ 121216 w 1448027"/>
                  <a:gd name="connsiteY74" fmla="*/ 561270 h 1394119"/>
                  <a:gd name="connsiteX75" fmla="*/ 150308 w 1448027"/>
                  <a:gd name="connsiteY75" fmla="*/ 551621 h 1394119"/>
                  <a:gd name="connsiteX76" fmla="*/ 187481 w 1448027"/>
                  <a:gd name="connsiteY76" fmla="*/ 521601 h 1394119"/>
                  <a:gd name="connsiteX77" fmla="*/ 200949 w 1448027"/>
                  <a:gd name="connsiteY77" fmla="*/ 492118 h 1394119"/>
                  <a:gd name="connsiteX78" fmla="*/ 239739 w 1448027"/>
                  <a:gd name="connsiteY78" fmla="*/ 471748 h 1394119"/>
                  <a:gd name="connsiteX79" fmla="*/ 239200 w 1448027"/>
                  <a:gd name="connsiteY79" fmla="*/ 450841 h 1394119"/>
                  <a:gd name="connsiteX80" fmla="*/ 227886 w 1448027"/>
                  <a:gd name="connsiteY80" fmla="*/ 431007 h 1394119"/>
                  <a:gd name="connsiteX81" fmla="*/ 241355 w 1448027"/>
                  <a:gd name="connsiteY81" fmla="*/ 402595 h 1394119"/>
                  <a:gd name="connsiteX82" fmla="*/ 260211 w 1448027"/>
                  <a:gd name="connsiteY82" fmla="*/ 375256 h 1394119"/>
                  <a:gd name="connsiteX83" fmla="*/ 289303 w 1448027"/>
                  <a:gd name="connsiteY83" fmla="*/ 347381 h 1394119"/>
                  <a:gd name="connsiteX84" fmla="*/ 307620 w 1448027"/>
                  <a:gd name="connsiteY84" fmla="*/ 341484 h 1394119"/>
                  <a:gd name="connsiteX85" fmla="*/ 323243 w 1448027"/>
                  <a:gd name="connsiteY85" fmla="*/ 326475 h 1394119"/>
                  <a:gd name="connsiteX86" fmla="*/ 339405 w 1448027"/>
                  <a:gd name="connsiteY86" fmla="*/ 315753 h 1394119"/>
                  <a:gd name="connsiteX87" fmla="*/ 348025 w 1448027"/>
                  <a:gd name="connsiteY87" fmla="*/ 281981 h 1394119"/>
                  <a:gd name="connsiteX88" fmla="*/ 354490 w 1448027"/>
                  <a:gd name="connsiteY88" fmla="*/ 267508 h 1394119"/>
                  <a:gd name="connsiteX89" fmla="*/ 367420 w 1448027"/>
                  <a:gd name="connsiteY89" fmla="*/ 266972 h 1394119"/>
                  <a:gd name="connsiteX90" fmla="*/ 373885 w 1448027"/>
                  <a:gd name="connsiteY90" fmla="*/ 277157 h 1394119"/>
                  <a:gd name="connsiteX91" fmla="*/ 393279 w 1448027"/>
                  <a:gd name="connsiteY91" fmla="*/ 283590 h 1394119"/>
                  <a:gd name="connsiteX92" fmla="*/ 413751 w 1448027"/>
                  <a:gd name="connsiteY92" fmla="*/ 277157 h 1394119"/>
                  <a:gd name="connsiteX93" fmla="*/ 430452 w 1448027"/>
                  <a:gd name="connsiteY93" fmla="*/ 278765 h 1394119"/>
                  <a:gd name="connsiteX94" fmla="*/ 444459 w 1448027"/>
                  <a:gd name="connsiteY94" fmla="*/ 285198 h 1394119"/>
                  <a:gd name="connsiteX95" fmla="*/ 463854 w 1448027"/>
                  <a:gd name="connsiteY95" fmla="*/ 281445 h 1394119"/>
                  <a:gd name="connsiteX96" fmla="*/ 496717 w 1448027"/>
                  <a:gd name="connsiteY96" fmla="*/ 273404 h 1394119"/>
                  <a:gd name="connsiteX97" fmla="*/ 522576 w 1448027"/>
                  <a:gd name="connsiteY97" fmla="*/ 262683 h 1394119"/>
                  <a:gd name="connsiteX98" fmla="*/ 537122 w 1448027"/>
                  <a:gd name="connsiteY98" fmla="*/ 259467 h 1394119"/>
                  <a:gd name="connsiteX99" fmla="*/ 553285 w 1448027"/>
                  <a:gd name="connsiteY99" fmla="*/ 246601 h 1394119"/>
                  <a:gd name="connsiteX100" fmla="*/ 571063 w 1448027"/>
                  <a:gd name="connsiteY100" fmla="*/ 241241 h 1394119"/>
                  <a:gd name="connsiteX101" fmla="*/ 593151 w 1448027"/>
                  <a:gd name="connsiteY101" fmla="*/ 233200 h 1394119"/>
                  <a:gd name="connsiteX102" fmla="*/ 616317 w 1448027"/>
                  <a:gd name="connsiteY102" fmla="*/ 232128 h 1394119"/>
                  <a:gd name="connsiteX103" fmla="*/ 661596 w 1448027"/>
                  <a:gd name="connsiteY103" fmla="*/ 219885 h 1394119"/>
                  <a:gd name="connsiteX104" fmla="*/ 660627 w 1448027"/>
                  <a:gd name="connsiteY104" fmla="*/ 0 h 1394119"/>
                  <a:gd name="connsiteX0" fmla="*/ 661596 w 1448027"/>
                  <a:gd name="connsiteY0" fmla="*/ 0 h 1174234"/>
                  <a:gd name="connsiteX1" fmla="*/ 1448027 w 1448027"/>
                  <a:gd name="connsiteY1" fmla="*/ 985028 h 1174234"/>
                  <a:gd name="connsiteX2" fmla="*/ 666093 w 1448027"/>
                  <a:gd name="connsiteY2" fmla="*/ 1020263 h 1174234"/>
                  <a:gd name="connsiteX3" fmla="*/ 663188 w 1448027"/>
                  <a:gd name="connsiteY3" fmla="*/ 1018432 h 1174234"/>
                  <a:gd name="connsiteX4" fmla="*/ 643793 w 1448027"/>
                  <a:gd name="connsiteY4" fmla="*/ 1018968 h 1174234"/>
                  <a:gd name="connsiteX5" fmla="*/ 621166 w 1448027"/>
                  <a:gd name="connsiteY5" fmla="*/ 1016824 h 1174234"/>
                  <a:gd name="connsiteX6" fmla="*/ 600155 w 1448027"/>
                  <a:gd name="connsiteY6" fmla="*/ 1021648 h 1174234"/>
                  <a:gd name="connsiteX7" fmla="*/ 587225 w 1448027"/>
                  <a:gd name="connsiteY7" fmla="*/ 1020576 h 1174234"/>
                  <a:gd name="connsiteX8" fmla="*/ 579144 w 1448027"/>
                  <a:gd name="connsiteY8" fmla="*/ 1023792 h 1174234"/>
                  <a:gd name="connsiteX9" fmla="*/ 576989 w 1448027"/>
                  <a:gd name="connsiteY9" fmla="*/ 1031297 h 1174234"/>
                  <a:gd name="connsiteX10" fmla="*/ 569447 w 1448027"/>
                  <a:gd name="connsiteY10" fmla="*/ 1038266 h 1174234"/>
                  <a:gd name="connsiteX11" fmla="*/ 558133 w 1448027"/>
                  <a:gd name="connsiteY11" fmla="*/ 1042555 h 1174234"/>
                  <a:gd name="connsiteX12" fmla="*/ 538739 w 1448027"/>
                  <a:gd name="connsiteY12" fmla="*/ 1042555 h 1174234"/>
                  <a:gd name="connsiteX13" fmla="*/ 522038 w 1448027"/>
                  <a:gd name="connsiteY13" fmla="*/ 1049524 h 1174234"/>
                  <a:gd name="connsiteX14" fmla="*/ 493485 w 1448027"/>
                  <a:gd name="connsiteY14" fmla="*/ 1057028 h 1174234"/>
                  <a:gd name="connsiteX15" fmla="*/ 476784 w 1448027"/>
                  <a:gd name="connsiteY15" fmla="*/ 1066678 h 1174234"/>
                  <a:gd name="connsiteX16" fmla="*/ 459005 w 1448027"/>
                  <a:gd name="connsiteY16" fmla="*/ 1068822 h 1174234"/>
                  <a:gd name="connsiteX17" fmla="*/ 442843 w 1448027"/>
                  <a:gd name="connsiteY17" fmla="*/ 1063997 h 1174234"/>
                  <a:gd name="connsiteX18" fmla="*/ 397589 w 1448027"/>
                  <a:gd name="connsiteY18" fmla="*/ 1055420 h 1174234"/>
                  <a:gd name="connsiteX19" fmla="*/ 341021 w 1448027"/>
                  <a:gd name="connsiteY19" fmla="*/ 1060245 h 1174234"/>
                  <a:gd name="connsiteX20" fmla="*/ 323243 w 1448027"/>
                  <a:gd name="connsiteY20" fmla="*/ 1076863 h 1174234"/>
                  <a:gd name="connsiteX21" fmla="*/ 297922 w 1448027"/>
                  <a:gd name="connsiteY21" fmla="*/ 1078471 h 1174234"/>
                  <a:gd name="connsiteX22" fmla="*/ 289303 w 1448027"/>
                  <a:gd name="connsiteY22" fmla="*/ 1082759 h 1174234"/>
                  <a:gd name="connsiteX23" fmla="*/ 268830 w 1448027"/>
                  <a:gd name="connsiteY23" fmla="*/ 1075255 h 1174234"/>
                  <a:gd name="connsiteX24" fmla="*/ 260211 w 1448027"/>
                  <a:gd name="connsiteY24" fmla="*/ 1067214 h 1174234"/>
                  <a:gd name="connsiteX25" fmla="*/ 251052 w 1448027"/>
                  <a:gd name="connsiteY25" fmla="*/ 1066678 h 1174234"/>
                  <a:gd name="connsiteX26" fmla="*/ 241355 w 1448027"/>
                  <a:gd name="connsiteY26" fmla="*/ 1058637 h 1174234"/>
                  <a:gd name="connsiteX27" fmla="*/ 226809 w 1448027"/>
                  <a:gd name="connsiteY27" fmla="*/ 1036658 h 1174234"/>
                  <a:gd name="connsiteX28" fmla="*/ 216573 w 1448027"/>
                  <a:gd name="connsiteY28" fmla="*/ 1030225 h 1174234"/>
                  <a:gd name="connsiteX29" fmla="*/ 196101 w 1448027"/>
                  <a:gd name="connsiteY29" fmla="*/ 1009319 h 1174234"/>
                  <a:gd name="connsiteX30" fmla="*/ 185865 w 1448027"/>
                  <a:gd name="connsiteY30" fmla="*/ 1008783 h 1174234"/>
                  <a:gd name="connsiteX31" fmla="*/ 179400 w 1448027"/>
                  <a:gd name="connsiteY31" fmla="*/ 1003958 h 1174234"/>
                  <a:gd name="connsiteX32" fmla="*/ 167009 w 1448027"/>
                  <a:gd name="connsiteY32" fmla="*/ 1002886 h 1174234"/>
                  <a:gd name="connsiteX33" fmla="*/ 156773 w 1448027"/>
                  <a:gd name="connsiteY33" fmla="*/ 992701 h 1174234"/>
                  <a:gd name="connsiteX34" fmla="*/ 143843 w 1448027"/>
                  <a:gd name="connsiteY34" fmla="*/ 989484 h 1174234"/>
                  <a:gd name="connsiteX35" fmla="*/ 131452 w 1448027"/>
                  <a:gd name="connsiteY35" fmla="*/ 970722 h 1174234"/>
                  <a:gd name="connsiteX36" fmla="*/ 121755 w 1448027"/>
                  <a:gd name="connsiteY36" fmla="*/ 955713 h 1174234"/>
                  <a:gd name="connsiteX37" fmla="*/ 122832 w 1448027"/>
                  <a:gd name="connsiteY37" fmla="*/ 944991 h 1174234"/>
                  <a:gd name="connsiteX38" fmla="*/ 121216 w 1448027"/>
                  <a:gd name="connsiteY38" fmla="*/ 933734 h 1174234"/>
                  <a:gd name="connsiteX39" fmla="*/ 111519 w 1448027"/>
                  <a:gd name="connsiteY39" fmla="*/ 917116 h 1174234"/>
                  <a:gd name="connsiteX40" fmla="*/ 81349 w 1448027"/>
                  <a:gd name="connsiteY40" fmla="*/ 898354 h 1174234"/>
                  <a:gd name="connsiteX41" fmla="*/ 73268 w 1448027"/>
                  <a:gd name="connsiteY41" fmla="*/ 888169 h 1174234"/>
                  <a:gd name="connsiteX42" fmla="*/ 73268 w 1448027"/>
                  <a:gd name="connsiteY42" fmla="*/ 875839 h 1174234"/>
                  <a:gd name="connsiteX43" fmla="*/ 58184 w 1448027"/>
                  <a:gd name="connsiteY43" fmla="*/ 870479 h 1174234"/>
                  <a:gd name="connsiteX44" fmla="*/ 52257 w 1448027"/>
                  <a:gd name="connsiteY44" fmla="*/ 862438 h 1174234"/>
                  <a:gd name="connsiteX45" fmla="*/ 40405 w 1448027"/>
                  <a:gd name="connsiteY45" fmla="*/ 857613 h 1174234"/>
                  <a:gd name="connsiteX46" fmla="*/ 29092 w 1448027"/>
                  <a:gd name="connsiteY46" fmla="*/ 853325 h 1174234"/>
                  <a:gd name="connsiteX47" fmla="*/ 24782 w 1448027"/>
                  <a:gd name="connsiteY47" fmla="*/ 843675 h 1174234"/>
                  <a:gd name="connsiteX48" fmla="*/ 21549 w 1448027"/>
                  <a:gd name="connsiteY48" fmla="*/ 832418 h 1174234"/>
                  <a:gd name="connsiteX49" fmla="*/ 12929 w 1448027"/>
                  <a:gd name="connsiteY49" fmla="*/ 831882 h 1174234"/>
                  <a:gd name="connsiteX50" fmla="*/ 8620 w 1448027"/>
                  <a:gd name="connsiteY50" fmla="*/ 820625 h 1174234"/>
                  <a:gd name="connsiteX51" fmla="*/ 11852 w 1448027"/>
                  <a:gd name="connsiteY51" fmla="*/ 809368 h 1174234"/>
                  <a:gd name="connsiteX52" fmla="*/ 12929 w 1448027"/>
                  <a:gd name="connsiteY52" fmla="*/ 798110 h 1174234"/>
                  <a:gd name="connsiteX53" fmla="*/ 11313 w 1448027"/>
                  <a:gd name="connsiteY53" fmla="*/ 780420 h 1174234"/>
                  <a:gd name="connsiteX54" fmla="*/ 16162 w 1448027"/>
                  <a:gd name="connsiteY54" fmla="*/ 764338 h 1174234"/>
                  <a:gd name="connsiteX55" fmla="*/ 2155 w 1448027"/>
                  <a:gd name="connsiteY55" fmla="*/ 762730 h 1174234"/>
                  <a:gd name="connsiteX56" fmla="*/ 0 w 1448027"/>
                  <a:gd name="connsiteY56" fmla="*/ 746648 h 1174234"/>
                  <a:gd name="connsiteX57" fmla="*/ 8081 w 1448027"/>
                  <a:gd name="connsiteY57" fmla="*/ 735927 h 1174234"/>
                  <a:gd name="connsiteX58" fmla="*/ 17778 w 1448027"/>
                  <a:gd name="connsiteY58" fmla="*/ 730566 h 1174234"/>
                  <a:gd name="connsiteX59" fmla="*/ 23166 w 1448027"/>
                  <a:gd name="connsiteY59" fmla="*/ 721453 h 1174234"/>
                  <a:gd name="connsiteX60" fmla="*/ 28014 w 1448027"/>
                  <a:gd name="connsiteY60" fmla="*/ 703763 h 1174234"/>
                  <a:gd name="connsiteX61" fmla="*/ 14546 w 1448027"/>
                  <a:gd name="connsiteY61" fmla="*/ 656590 h 1174234"/>
                  <a:gd name="connsiteX62" fmla="*/ 27475 w 1448027"/>
                  <a:gd name="connsiteY62" fmla="*/ 624426 h 1174234"/>
                  <a:gd name="connsiteX63" fmla="*/ 32324 w 1448027"/>
                  <a:gd name="connsiteY63" fmla="*/ 577789 h 1174234"/>
                  <a:gd name="connsiteX64" fmla="*/ 24782 w 1448027"/>
                  <a:gd name="connsiteY64" fmla="*/ 559026 h 1174234"/>
                  <a:gd name="connsiteX65" fmla="*/ 37173 w 1448027"/>
                  <a:gd name="connsiteY65" fmla="*/ 547233 h 1174234"/>
                  <a:gd name="connsiteX66" fmla="*/ 37711 w 1448027"/>
                  <a:gd name="connsiteY66" fmla="*/ 531151 h 1174234"/>
                  <a:gd name="connsiteX67" fmla="*/ 24243 w 1448027"/>
                  <a:gd name="connsiteY67" fmla="*/ 518822 h 1174234"/>
                  <a:gd name="connsiteX68" fmla="*/ 24782 w 1448027"/>
                  <a:gd name="connsiteY68" fmla="*/ 498987 h 1174234"/>
                  <a:gd name="connsiteX69" fmla="*/ 42021 w 1448027"/>
                  <a:gd name="connsiteY69" fmla="*/ 481833 h 1174234"/>
                  <a:gd name="connsiteX70" fmla="*/ 53874 w 1448027"/>
                  <a:gd name="connsiteY70" fmla="*/ 452350 h 1174234"/>
                  <a:gd name="connsiteX71" fmla="*/ 74884 w 1448027"/>
                  <a:gd name="connsiteY71" fmla="*/ 435196 h 1174234"/>
                  <a:gd name="connsiteX72" fmla="*/ 79194 w 1448027"/>
                  <a:gd name="connsiteY72" fmla="*/ 403032 h 1174234"/>
                  <a:gd name="connsiteX73" fmla="*/ 116367 w 1448027"/>
                  <a:gd name="connsiteY73" fmla="*/ 361219 h 1174234"/>
                  <a:gd name="connsiteX74" fmla="*/ 121216 w 1448027"/>
                  <a:gd name="connsiteY74" fmla="*/ 341385 h 1174234"/>
                  <a:gd name="connsiteX75" fmla="*/ 150308 w 1448027"/>
                  <a:gd name="connsiteY75" fmla="*/ 331736 h 1174234"/>
                  <a:gd name="connsiteX76" fmla="*/ 187481 w 1448027"/>
                  <a:gd name="connsiteY76" fmla="*/ 301716 h 1174234"/>
                  <a:gd name="connsiteX77" fmla="*/ 200949 w 1448027"/>
                  <a:gd name="connsiteY77" fmla="*/ 272233 h 1174234"/>
                  <a:gd name="connsiteX78" fmla="*/ 239739 w 1448027"/>
                  <a:gd name="connsiteY78" fmla="*/ 251863 h 1174234"/>
                  <a:gd name="connsiteX79" fmla="*/ 239200 w 1448027"/>
                  <a:gd name="connsiteY79" fmla="*/ 230956 h 1174234"/>
                  <a:gd name="connsiteX80" fmla="*/ 227886 w 1448027"/>
                  <a:gd name="connsiteY80" fmla="*/ 211122 h 1174234"/>
                  <a:gd name="connsiteX81" fmla="*/ 241355 w 1448027"/>
                  <a:gd name="connsiteY81" fmla="*/ 182710 h 1174234"/>
                  <a:gd name="connsiteX82" fmla="*/ 260211 w 1448027"/>
                  <a:gd name="connsiteY82" fmla="*/ 155371 h 1174234"/>
                  <a:gd name="connsiteX83" fmla="*/ 289303 w 1448027"/>
                  <a:gd name="connsiteY83" fmla="*/ 127496 h 1174234"/>
                  <a:gd name="connsiteX84" fmla="*/ 307620 w 1448027"/>
                  <a:gd name="connsiteY84" fmla="*/ 121599 h 1174234"/>
                  <a:gd name="connsiteX85" fmla="*/ 323243 w 1448027"/>
                  <a:gd name="connsiteY85" fmla="*/ 106590 h 1174234"/>
                  <a:gd name="connsiteX86" fmla="*/ 339405 w 1448027"/>
                  <a:gd name="connsiteY86" fmla="*/ 95868 h 1174234"/>
                  <a:gd name="connsiteX87" fmla="*/ 348025 w 1448027"/>
                  <a:gd name="connsiteY87" fmla="*/ 62096 h 1174234"/>
                  <a:gd name="connsiteX88" fmla="*/ 354490 w 1448027"/>
                  <a:gd name="connsiteY88" fmla="*/ 47623 h 1174234"/>
                  <a:gd name="connsiteX89" fmla="*/ 367420 w 1448027"/>
                  <a:gd name="connsiteY89" fmla="*/ 47087 h 1174234"/>
                  <a:gd name="connsiteX90" fmla="*/ 373885 w 1448027"/>
                  <a:gd name="connsiteY90" fmla="*/ 57272 h 1174234"/>
                  <a:gd name="connsiteX91" fmla="*/ 393279 w 1448027"/>
                  <a:gd name="connsiteY91" fmla="*/ 63705 h 1174234"/>
                  <a:gd name="connsiteX92" fmla="*/ 413751 w 1448027"/>
                  <a:gd name="connsiteY92" fmla="*/ 57272 h 1174234"/>
                  <a:gd name="connsiteX93" fmla="*/ 430452 w 1448027"/>
                  <a:gd name="connsiteY93" fmla="*/ 58880 h 1174234"/>
                  <a:gd name="connsiteX94" fmla="*/ 444459 w 1448027"/>
                  <a:gd name="connsiteY94" fmla="*/ 65313 h 1174234"/>
                  <a:gd name="connsiteX95" fmla="*/ 463854 w 1448027"/>
                  <a:gd name="connsiteY95" fmla="*/ 61560 h 1174234"/>
                  <a:gd name="connsiteX96" fmla="*/ 496717 w 1448027"/>
                  <a:gd name="connsiteY96" fmla="*/ 53519 h 1174234"/>
                  <a:gd name="connsiteX97" fmla="*/ 522576 w 1448027"/>
                  <a:gd name="connsiteY97" fmla="*/ 42798 h 1174234"/>
                  <a:gd name="connsiteX98" fmla="*/ 537122 w 1448027"/>
                  <a:gd name="connsiteY98" fmla="*/ 39582 h 1174234"/>
                  <a:gd name="connsiteX99" fmla="*/ 553285 w 1448027"/>
                  <a:gd name="connsiteY99" fmla="*/ 26716 h 1174234"/>
                  <a:gd name="connsiteX100" fmla="*/ 571063 w 1448027"/>
                  <a:gd name="connsiteY100" fmla="*/ 21356 h 1174234"/>
                  <a:gd name="connsiteX101" fmla="*/ 593151 w 1448027"/>
                  <a:gd name="connsiteY101" fmla="*/ 13315 h 1174234"/>
                  <a:gd name="connsiteX102" fmla="*/ 616317 w 1448027"/>
                  <a:gd name="connsiteY102" fmla="*/ 12243 h 1174234"/>
                  <a:gd name="connsiteX103" fmla="*/ 661596 w 1448027"/>
                  <a:gd name="connsiteY103" fmla="*/ 0 h 1174234"/>
                  <a:gd name="connsiteX0" fmla="*/ 661596 w 666093"/>
                  <a:gd name="connsiteY0" fmla="*/ 0 h 1082759"/>
                  <a:gd name="connsiteX1" fmla="*/ 666093 w 666093"/>
                  <a:gd name="connsiteY1" fmla="*/ 1020263 h 1082759"/>
                  <a:gd name="connsiteX2" fmla="*/ 663188 w 666093"/>
                  <a:gd name="connsiteY2" fmla="*/ 1018432 h 1082759"/>
                  <a:gd name="connsiteX3" fmla="*/ 643793 w 666093"/>
                  <a:gd name="connsiteY3" fmla="*/ 1018968 h 1082759"/>
                  <a:gd name="connsiteX4" fmla="*/ 621166 w 666093"/>
                  <a:gd name="connsiteY4" fmla="*/ 1016824 h 1082759"/>
                  <a:gd name="connsiteX5" fmla="*/ 600155 w 666093"/>
                  <a:gd name="connsiteY5" fmla="*/ 1021648 h 1082759"/>
                  <a:gd name="connsiteX6" fmla="*/ 587225 w 666093"/>
                  <a:gd name="connsiteY6" fmla="*/ 1020576 h 1082759"/>
                  <a:gd name="connsiteX7" fmla="*/ 579144 w 666093"/>
                  <a:gd name="connsiteY7" fmla="*/ 1023792 h 1082759"/>
                  <a:gd name="connsiteX8" fmla="*/ 576989 w 666093"/>
                  <a:gd name="connsiteY8" fmla="*/ 1031297 h 1082759"/>
                  <a:gd name="connsiteX9" fmla="*/ 569447 w 666093"/>
                  <a:gd name="connsiteY9" fmla="*/ 1038266 h 1082759"/>
                  <a:gd name="connsiteX10" fmla="*/ 558133 w 666093"/>
                  <a:gd name="connsiteY10" fmla="*/ 1042555 h 1082759"/>
                  <a:gd name="connsiteX11" fmla="*/ 538739 w 666093"/>
                  <a:gd name="connsiteY11" fmla="*/ 1042555 h 1082759"/>
                  <a:gd name="connsiteX12" fmla="*/ 522038 w 666093"/>
                  <a:gd name="connsiteY12" fmla="*/ 1049524 h 1082759"/>
                  <a:gd name="connsiteX13" fmla="*/ 493485 w 666093"/>
                  <a:gd name="connsiteY13" fmla="*/ 1057028 h 1082759"/>
                  <a:gd name="connsiteX14" fmla="*/ 476784 w 666093"/>
                  <a:gd name="connsiteY14" fmla="*/ 1066678 h 1082759"/>
                  <a:gd name="connsiteX15" fmla="*/ 459005 w 666093"/>
                  <a:gd name="connsiteY15" fmla="*/ 1068822 h 1082759"/>
                  <a:gd name="connsiteX16" fmla="*/ 442843 w 666093"/>
                  <a:gd name="connsiteY16" fmla="*/ 1063997 h 1082759"/>
                  <a:gd name="connsiteX17" fmla="*/ 397589 w 666093"/>
                  <a:gd name="connsiteY17" fmla="*/ 1055420 h 1082759"/>
                  <a:gd name="connsiteX18" fmla="*/ 341021 w 666093"/>
                  <a:gd name="connsiteY18" fmla="*/ 1060245 h 1082759"/>
                  <a:gd name="connsiteX19" fmla="*/ 323243 w 666093"/>
                  <a:gd name="connsiteY19" fmla="*/ 1076863 h 1082759"/>
                  <a:gd name="connsiteX20" fmla="*/ 297922 w 666093"/>
                  <a:gd name="connsiteY20" fmla="*/ 1078471 h 1082759"/>
                  <a:gd name="connsiteX21" fmla="*/ 289303 w 666093"/>
                  <a:gd name="connsiteY21" fmla="*/ 1082759 h 1082759"/>
                  <a:gd name="connsiteX22" fmla="*/ 268830 w 666093"/>
                  <a:gd name="connsiteY22" fmla="*/ 1075255 h 1082759"/>
                  <a:gd name="connsiteX23" fmla="*/ 260211 w 666093"/>
                  <a:gd name="connsiteY23" fmla="*/ 1067214 h 1082759"/>
                  <a:gd name="connsiteX24" fmla="*/ 251052 w 666093"/>
                  <a:gd name="connsiteY24" fmla="*/ 1066678 h 1082759"/>
                  <a:gd name="connsiteX25" fmla="*/ 241355 w 666093"/>
                  <a:gd name="connsiteY25" fmla="*/ 1058637 h 1082759"/>
                  <a:gd name="connsiteX26" fmla="*/ 226809 w 666093"/>
                  <a:gd name="connsiteY26" fmla="*/ 1036658 h 1082759"/>
                  <a:gd name="connsiteX27" fmla="*/ 216573 w 666093"/>
                  <a:gd name="connsiteY27" fmla="*/ 1030225 h 1082759"/>
                  <a:gd name="connsiteX28" fmla="*/ 196101 w 666093"/>
                  <a:gd name="connsiteY28" fmla="*/ 1009319 h 1082759"/>
                  <a:gd name="connsiteX29" fmla="*/ 185865 w 666093"/>
                  <a:gd name="connsiteY29" fmla="*/ 1008783 h 1082759"/>
                  <a:gd name="connsiteX30" fmla="*/ 179400 w 666093"/>
                  <a:gd name="connsiteY30" fmla="*/ 1003958 h 1082759"/>
                  <a:gd name="connsiteX31" fmla="*/ 167009 w 666093"/>
                  <a:gd name="connsiteY31" fmla="*/ 1002886 h 1082759"/>
                  <a:gd name="connsiteX32" fmla="*/ 156773 w 666093"/>
                  <a:gd name="connsiteY32" fmla="*/ 992701 h 1082759"/>
                  <a:gd name="connsiteX33" fmla="*/ 143843 w 666093"/>
                  <a:gd name="connsiteY33" fmla="*/ 989484 h 1082759"/>
                  <a:gd name="connsiteX34" fmla="*/ 131452 w 666093"/>
                  <a:gd name="connsiteY34" fmla="*/ 970722 h 1082759"/>
                  <a:gd name="connsiteX35" fmla="*/ 121755 w 666093"/>
                  <a:gd name="connsiteY35" fmla="*/ 955713 h 1082759"/>
                  <a:gd name="connsiteX36" fmla="*/ 122832 w 666093"/>
                  <a:gd name="connsiteY36" fmla="*/ 944991 h 1082759"/>
                  <a:gd name="connsiteX37" fmla="*/ 121216 w 666093"/>
                  <a:gd name="connsiteY37" fmla="*/ 933734 h 1082759"/>
                  <a:gd name="connsiteX38" fmla="*/ 111519 w 666093"/>
                  <a:gd name="connsiteY38" fmla="*/ 917116 h 1082759"/>
                  <a:gd name="connsiteX39" fmla="*/ 81349 w 666093"/>
                  <a:gd name="connsiteY39" fmla="*/ 898354 h 1082759"/>
                  <a:gd name="connsiteX40" fmla="*/ 73268 w 666093"/>
                  <a:gd name="connsiteY40" fmla="*/ 888169 h 1082759"/>
                  <a:gd name="connsiteX41" fmla="*/ 73268 w 666093"/>
                  <a:gd name="connsiteY41" fmla="*/ 875839 h 1082759"/>
                  <a:gd name="connsiteX42" fmla="*/ 58184 w 666093"/>
                  <a:gd name="connsiteY42" fmla="*/ 870479 h 1082759"/>
                  <a:gd name="connsiteX43" fmla="*/ 52257 w 666093"/>
                  <a:gd name="connsiteY43" fmla="*/ 862438 h 1082759"/>
                  <a:gd name="connsiteX44" fmla="*/ 40405 w 666093"/>
                  <a:gd name="connsiteY44" fmla="*/ 857613 h 1082759"/>
                  <a:gd name="connsiteX45" fmla="*/ 29092 w 666093"/>
                  <a:gd name="connsiteY45" fmla="*/ 853325 h 1082759"/>
                  <a:gd name="connsiteX46" fmla="*/ 24782 w 666093"/>
                  <a:gd name="connsiteY46" fmla="*/ 843675 h 1082759"/>
                  <a:gd name="connsiteX47" fmla="*/ 21549 w 666093"/>
                  <a:gd name="connsiteY47" fmla="*/ 832418 h 1082759"/>
                  <a:gd name="connsiteX48" fmla="*/ 12929 w 666093"/>
                  <a:gd name="connsiteY48" fmla="*/ 831882 h 1082759"/>
                  <a:gd name="connsiteX49" fmla="*/ 8620 w 666093"/>
                  <a:gd name="connsiteY49" fmla="*/ 820625 h 1082759"/>
                  <a:gd name="connsiteX50" fmla="*/ 11852 w 666093"/>
                  <a:gd name="connsiteY50" fmla="*/ 809368 h 1082759"/>
                  <a:gd name="connsiteX51" fmla="*/ 12929 w 666093"/>
                  <a:gd name="connsiteY51" fmla="*/ 798110 h 1082759"/>
                  <a:gd name="connsiteX52" fmla="*/ 11313 w 666093"/>
                  <a:gd name="connsiteY52" fmla="*/ 780420 h 1082759"/>
                  <a:gd name="connsiteX53" fmla="*/ 16162 w 666093"/>
                  <a:gd name="connsiteY53" fmla="*/ 764338 h 1082759"/>
                  <a:gd name="connsiteX54" fmla="*/ 2155 w 666093"/>
                  <a:gd name="connsiteY54" fmla="*/ 762730 h 1082759"/>
                  <a:gd name="connsiteX55" fmla="*/ 0 w 666093"/>
                  <a:gd name="connsiteY55" fmla="*/ 746648 h 1082759"/>
                  <a:gd name="connsiteX56" fmla="*/ 8081 w 666093"/>
                  <a:gd name="connsiteY56" fmla="*/ 735927 h 1082759"/>
                  <a:gd name="connsiteX57" fmla="*/ 17778 w 666093"/>
                  <a:gd name="connsiteY57" fmla="*/ 730566 h 1082759"/>
                  <a:gd name="connsiteX58" fmla="*/ 23166 w 666093"/>
                  <a:gd name="connsiteY58" fmla="*/ 721453 h 1082759"/>
                  <a:gd name="connsiteX59" fmla="*/ 28014 w 666093"/>
                  <a:gd name="connsiteY59" fmla="*/ 703763 h 1082759"/>
                  <a:gd name="connsiteX60" fmla="*/ 14546 w 666093"/>
                  <a:gd name="connsiteY60" fmla="*/ 656590 h 1082759"/>
                  <a:gd name="connsiteX61" fmla="*/ 27475 w 666093"/>
                  <a:gd name="connsiteY61" fmla="*/ 624426 h 1082759"/>
                  <a:gd name="connsiteX62" fmla="*/ 32324 w 666093"/>
                  <a:gd name="connsiteY62" fmla="*/ 577789 h 1082759"/>
                  <a:gd name="connsiteX63" fmla="*/ 24782 w 666093"/>
                  <a:gd name="connsiteY63" fmla="*/ 559026 h 1082759"/>
                  <a:gd name="connsiteX64" fmla="*/ 37173 w 666093"/>
                  <a:gd name="connsiteY64" fmla="*/ 547233 h 1082759"/>
                  <a:gd name="connsiteX65" fmla="*/ 37711 w 666093"/>
                  <a:gd name="connsiteY65" fmla="*/ 531151 h 1082759"/>
                  <a:gd name="connsiteX66" fmla="*/ 24243 w 666093"/>
                  <a:gd name="connsiteY66" fmla="*/ 518822 h 1082759"/>
                  <a:gd name="connsiteX67" fmla="*/ 24782 w 666093"/>
                  <a:gd name="connsiteY67" fmla="*/ 498987 h 1082759"/>
                  <a:gd name="connsiteX68" fmla="*/ 42021 w 666093"/>
                  <a:gd name="connsiteY68" fmla="*/ 481833 h 1082759"/>
                  <a:gd name="connsiteX69" fmla="*/ 53874 w 666093"/>
                  <a:gd name="connsiteY69" fmla="*/ 452350 h 1082759"/>
                  <a:gd name="connsiteX70" fmla="*/ 74884 w 666093"/>
                  <a:gd name="connsiteY70" fmla="*/ 435196 h 1082759"/>
                  <a:gd name="connsiteX71" fmla="*/ 79194 w 666093"/>
                  <a:gd name="connsiteY71" fmla="*/ 403032 h 1082759"/>
                  <a:gd name="connsiteX72" fmla="*/ 116367 w 666093"/>
                  <a:gd name="connsiteY72" fmla="*/ 361219 h 1082759"/>
                  <a:gd name="connsiteX73" fmla="*/ 121216 w 666093"/>
                  <a:gd name="connsiteY73" fmla="*/ 341385 h 1082759"/>
                  <a:gd name="connsiteX74" fmla="*/ 150308 w 666093"/>
                  <a:gd name="connsiteY74" fmla="*/ 331736 h 1082759"/>
                  <a:gd name="connsiteX75" fmla="*/ 187481 w 666093"/>
                  <a:gd name="connsiteY75" fmla="*/ 301716 h 1082759"/>
                  <a:gd name="connsiteX76" fmla="*/ 200949 w 666093"/>
                  <a:gd name="connsiteY76" fmla="*/ 272233 h 1082759"/>
                  <a:gd name="connsiteX77" fmla="*/ 239739 w 666093"/>
                  <a:gd name="connsiteY77" fmla="*/ 251863 h 1082759"/>
                  <a:gd name="connsiteX78" fmla="*/ 239200 w 666093"/>
                  <a:gd name="connsiteY78" fmla="*/ 230956 h 1082759"/>
                  <a:gd name="connsiteX79" fmla="*/ 227886 w 666093"/>
                  <a:gd name="connsiteY79" fmla="*/ 211122 h 1082759"/>
                  <a:gd name="connsiteX80" fmla="*/ 241355 w 666093"/>
                  <a:gd name="connsiteY80" fmla="*/ 182710 h 1082759"/>
                  <a:gd name="connsiteX81" fmla="*/ 260211 w 666093"/>
                  <a:gd name="connsiteY81" fmla="*/ 155371 h 1082759"/>
                  <a:gd name="connsiteX82" fmla="*/ 289303 w 666093"/>
                  <a:gd name="connsiteY82" fmla="*/ 127496 h 1082759"/>
                  <a:gd name="connsiteX83" fmla="*/ 307620 w 666093"/>
                  <a:gd name="connsiteY83" fmla="*/ 121599 h 1082759"/>
                  <a:gd name="connsiteX84" fmla="*/ 323243 w 666093"/>
                  <a:gd name="connsiteY84" fmla="*/ 106590 h 1082759"/>
                  <a:gd name="connsiteX85" fmla="*/ 339405 w 666093"/>
                  <a:gd name="connsiteY85" fmla="*/ 95868 h 1082759"/>
                  <a:gd name="connsiteX86" fmla="*/ 348025 w 666093"/>
                  <a:gd name="connsiteY86" fmla="*/ 62096 h 1082759"/>
                  <a:gd name="connsiteX87" fmla="*/ 354490 w 666093"/>
                  <a:gd name="connsiteY87" fmla="*/ 47623 h 1082759"/>
                  <a:gd name="connsiteX88" fmla="*/ 367420 w 666093"/>
                  <a:gd name="connsiteY88" fmla="*/ 47087 h 1082759"/>
                  <a:gd name="connsiteX89" fmla="*/ 373885 w 666093"/>
                  <a:gd name="connsiteY89" fmla="*/ 57272 h 1082759"/>
                  <a:gd name="connsiteX90" fmla="*/ 393279 w 666093"/>
                  <a:gd name="connsiteY90" fmla="*/ 63705 h 1082759"/>
                  <a:gd name="connsiteX91" fmla="*/ 413751 w 666093"/>
                  <a:gd name="connsiteY91" fmla="*/ 57272 h 1082759"/>
                  <a:gd name="connsiteX92" fmla="*/ 430452 w 666093"/>
                  <a:gd name="connsiteY92" fmla="*/ 58880 h 1082759"/>
                  <a:gd name="connsiteX93" fmla="*/ 444459 w 666093"/>
                  <a:gd name="connsiteY93" fmla="*/ 65313 h 1082759"/>
                  <a:gd name="connsiteX94" fmla="*/ 463854 w 666093"/>
                  <a:gd name="connsiteY94" fmla="*/ 61560 h 1082759"/>
                  <a:gd name="connsiteX95" fmla="*/ 496717 w 666093"/>
                  <a:gd name="connsiteY95" fmla="*/ 53519 h 1082759"/>
                  <a:gd name="connsiteX96" fmla="*/ 522576 w 666093"/>
                  <a:gd name="connsiteY96" fmla="*/ 42798 h 1082759"/>
                  <a:gd name="connsiteX97" fmla="*/ 537122 w 666093"/>
                  <a:gd name="connsiteY97" fmla="*/ 39582 h 1082759"/>
                  <a:gd name="connsiteX98" fmla="*/ 553285 w 666093"/>
                  <a:gd name="connsiteY98" fmla="*/ 26716 h 1082759"/>
                  <a:gd name="connsiteX99" fmla="*/ 571063 w 666093"/>
                  <a:gd name="connsiteY99" fmla="*/ 21356 h 1082759"/>
                  <a:gd name="connsiteX100" fmla="*/ 593151 w 666093"/>
                  <a:gd name="connsiteY100" fmla="*/ 13315 h 1082759"/>
                  <a:gd name="connsiteX101" fmla="*/ 616317 w 666093"/>
                  <a:gd name="connsiteY101" fmla="*/ 12243 h 1082759"/>
                  <a:gd name="connsiteX102" fmla="*/ 661596 w 666093"/>
                  <a:gd name="connsiteY102" fmla="*/ 0 h 1082759"/>
                  <a:gd name="connsiteX0" fmla="*/ 661596 w 666093"/>
                  <a:gd name="connsiteY0" fmla="*/ 0 h 1082759"/>
                  <a:gd name="connsiteX1" fmla="*/ 666093 w 666093"/>
                  <a:gd name="connsiteY1" fmla="*/ 1020263 h 1082759"/>
                  <a:gd name="connsiteX2" fmla="*/ 643793 w 666093"/>
                  <a:gd name="connsiteY2" fmla="*/ 1018968 h 1082759"/>
                  <a:gd name="connsiteX3" fmla="*/ 621166 w 666093"/>
                  <a:gd name="connsiteY3" fmla="*/ 1016824 h 1082759"/>
                  <a:gd name="connsiteX4" fmla="*/ 600155 w 666093"/>
                  <a:gd name="connsiteY4" fmla="*/ 1021648 h 1082759"/>
                  <a:gd name="connsiteX5" fmla="*/ 587225 w 666093"/>
                  <a:gd name="connsiteY5" fmla="*/ 1020576 h 1082759"/>
                  <a:gd name="connsiteX6" fmla="*/ 579144 w 666093"/>
                  <a:gd name="connsiteY6" fmla="*/ 1023792 h 1082759"/>
                  <a:gd name="connsiteX7" fmla="*/ 576989 w 666093"/>
                  <a:gd name="connsiteY7" fmla="*/ 1031297 h 1082759"/>
                  <a:gd name="connsiteX8" fmla="*/ 569447 w 666093"/>
                  <a:gd name="connsiteY8" fmla="*/ 1038266 h 1082759"/>
                  <a:gd name="connsiteX9" fmla="*/ 558133 w 666093"/>
                  <a:gd name="connsiteY9" fmla="*/ 1042555 h 1082759"/>
                  <a:gd name="connsiteX10" fmla="*/ 538739 w 666093"/>
                  <a:gd name="connsiteY10" fmla="*/ 1042555 h 1082759"/>
                  <a:gd name="connsiteX11" fmla="*/ 522038 w 666093"/>
                  <a:gd name="connsiteY11" fmla="*/ 1049524 h 1082759"/>
                  <a:gd name="connsiteX12" fmla="*/ 493485 w 666093"/>
                  <a:gd name="connsiteY12" fmla="*/ 1057028 h 1082759"/>
                  <a:gd name="connsiteX13" fmla="*/ 476784 w 666093"/>
                  <a:gd name="connsiteY13" fmla="*/ 1066678 h 1082759"/>
                  <a:gd name="connsiteX14" fmla="*/ 459005 w 666093"/>
                  <a:gd name="connsiteY14" fmla="*/ 1068822 h 1082759"/>
                  <a:gd name="connsiteX15" fmla="*/ 442843 w 666093"/>
                  <a:gd name="connsiteY15" fmla="*/ 1063997 h 1082759"/>
                  <a:gd name="connsiteX16" fmla="*/ 397589 w 666093"/>
                  <a:gd name="connsiteY16" fmla="*/ 1055420 h 1082759"/>
                  <a:gd name="connsiteX17" fmla="*/ 341021 w 666093"/>
                  <a:gd name="connsiteY17" fmla="*/ 1060245 h 1082759"/>
                  <a:gd name="connsiteX18" fmla="*/ 323243 w 666093"/>
                  <a:gd name="connsiteY18" fmla="*/ 1076863 h 1082759"/>
                  <a:gd name="connsiteX19" fmla="*/ 297922 w 666093"/>
                  <a:gd name="connsiteY19" fmla="*/ 1078471 h 1082759"/>
                  <a:gd name="connsiteX20" fmla="*/ 289303 w 666093"/>
                  <a:gd name="connsiteY20" fmla="*/ 1082759 h 1082759"/>
                  <a:gd name="connsiteX21" fmla="*/ 268830 w 666093"/>
                  <a:gd name="connsiteY21" fmla="*/ 1075255 h 1082759"/>
                  <a:gd name="connsiteX22" fmla="*/ 260211 w 666093"/>
                  <a:gd name="connsiteY22" fmla="*/ 1067214 h 1082759"/>
                  <a:gd name="connsiteX23" fmla="*/ 251052 w 666093"/>
                  <a:gd name="connsiteY23" fmla="*/ 1066678 h 1082759"/>
                  <a:gd name="connsiteX24" fmla="*/ 241355 w 666093"/>
                  <a:gd name="connsiteY24" fmla="*/ 1058637 h 1082759"/>
                  <a:gd name="connsiteX25" fmla="*/ 226809 w 666093"/>
                  <a:gd name="connsiteY25" fmla="*/ 1036658 h 1082759"/>
                  <a:gd name="connsiteX26" fmla="*/ 216573 w 666093"/>
                  <a:gd name="connsiteY26" fmla="*/ 1030225 h 1082759"/>
                  <a:gd name="connsiteX27" fmla="*/ 196101 w 666093"/>
                  <a:gd name="connsiteY27" fmla="*/ 1009319 h 1082759"/>
                  <a:gd name="connsiteX28" fmla="*/ 185865 w 666093"/>
                  <a:gd name="connsiteY28" fmla="*/ 1008783 h 1082759"/>
                  <a:gd name="connsiteX29" fmla="*/ 179400 w 666093"/>
                  <a:gd name="connsiteY29" fmla="*/ 1003958 h 1082759"/>
                  <a:gd name="connsiteX30" fmla="*/ 167009 w 666093"/>
                  <a:gd name="connsiteY30" fmla="*/ 1002886 h 1082759"/>
                  <a:gd name="connsiteX31" fmla="*/ 156773 w 666093"/>
                  <a:gd name="connsiteY31" fmla="*/ 992701 h 1082759"/>
                  <a:gd name="connsiteX32" fmla="*/ 143843 w 666093"/>
                  <a:gd name="connsiteY32" fmla="*/ 989484 h 1082759"/>
                  <a:gd name="connsiteX33" fmla="*/ 131452 w 666093"/>
                  <a:gd name="connsiteY33" fmla="*/ 970722 h 1082759"/>
                  <a:gd name="connsiteX34" fmla="*/ 121755 w 666093"/>
                  <a:gd name="connsiteY34" fmla="*/ 955713 h 1082759"/>
                  <a:gd name="connsiteX35" fmla="*/ 122832 w 666093"/>
                  <a:gd name="connsiteY35" fmla="*/ 944991 h 1082759"/>
                  <a:gd name="connsiteX36" fmla="*/ 121216 w 666093"/>
                  <a:gd name="connsiteY36" fmla="*/ 933734 h 1082759"/>
                  <a:gd name="connsiteX37" fmla="*/ 111519 w 666093"/>
                  <a:gd name="connsiteY37" fmla="*/ 917116 h 1082759"/>
                  <a:gd name="connsiteX38" fmla="*/ 81349 w 666093"/>
                  <a:gd name="connsiteY38" fmla="*/ 898354 h 1082759"/>
                  <a:gd name="connsiteX39" fmla="*/ 73268 w 666093"/>
                  <a:gd name="connsiteY39" fmla="*/ 888169 h 1082759"/>
                  <a:gd name="connsiteX40" fmla="*/ 73268 w 666093"/>
                  <a:gd name="connsiteY40" fmla="*/ 875839 h 1082759"/>
                  <a:gd name="connsiteX41" fmla="*/ 58184 w 666093"/>
                  <a:gd name="connsiteY41" fmla="*/ 870479 h 1082759"/>
                  <a:gd name="connsiteX42" fmla="*/ 52257 w 666093"/>
                  <a:gd name="connsiteY42" fmla="*/ 862438 h 1082759"/>
                  <a:gd name="connsiteX43" fmla="*/ 40405 w 666093"/>
                  <a:gd name="connsiteY43" fmla="*/ 857613 h 1082759"/>
                  <a:gd name="connsiteX44" fmla="*/ 29092 w 666093"/>
                  <a:gd name="connsiteY44" fmla="*/ 853325 h 1082759"/>
                  <a:gd name="connsiteX45" fmla="*/ 24782 w 666093"/>
                  <a:gd name="connsiteY45" fmla="*/ 843675 h 1082759"/>
                  <a:gd name="connsiteX46" fmla="*/ 21549 w 666093"/>
                  <a:gd name="connsiteY46" fmla="*/ 832418 h 1082759"/>
                  <a:gd name="connsiteX47" fmla="*/ 12929 w 666093"/>
                  <a:gd name="connsiteY47" fmla="*/ 831882 h 1082759"/>
                  <a:gd name="connsiteX48" fmla="*/ 8620 w 666093"/>
                  <a:gd name="connsiteY48" fmla="*/ 820625 h 1082759"/>
                  <a:gd name="connsiteX49" fmla="*/ 11852 w 666093"/>
                  <a:gd name="connsiteY49" fmla="*/ 809368 h 1082759"/>
                  <a:gd name="connsiteX50" fmla="*/ 12929 w 666093"/>
                  <a:gd name="connsiteY50" fmla="*/ 798110 h 1082759"/>
                  <a:gd name="connsiteX51" fmla="*/ 11313 w 666093"/>
                  <a:gd name="connsiteY51" fmla="*/ 780420 h 1082759"/>
                  <a:gd name="connsiteX52" fmla="*/ 16162 w 666093"/>
                  <a:gd name="connsiteY52" fmla="*/ 764338 h 1082759"/>
                  <a:gd name="connsiteX53" fmla="*/ 2155 w 666093"/>
                  <a:gd name="connsiteY53" fmla="*/ 762730 h 1082759"/>
                  <a:gd name="connsiteX54" fmla="*/ 0 w 666093"/>
                  <a:gd name="connsiteY54" fmla="*/ 746648 h 1082759"/>
                  <a:gd name="connsiteX55" fmla="*/ 8081 w 666093"/>
                  <a:gd name="connsiteY55" fmla="*/ 735927 h 1082759"/>
                  <a:gd name="connsiteX56" fmla="*/ 17778 w 666093"/>
                  <a:gd name="connsiteY56" fmla="*/ 730566 h 1082759"/>
                  <a:gd name="connsiteX57" fmla="*/ 23166 w 666093"/>
                  <a:gd name="connsiteY57" fmla="*/ 721453 h 1082759"/>
                  <a:gd name="connsiteX58" fmla="*/ 28014 w 666093"/>
                  <a:gd name="connsiteY58" fmla="*/ 703763 h 1082759"/>
                  <a:gd name="connsiteX59" fmla="*/ 14546 w 666093"/>
                  <a:gd name="connsiteY59" fmla="*/ 656590 h 1082759"/>
                  <a:gd name="connsiteX60" fmla="*/ 27475 w 666093"/>
                  <a:gd name="connsiteY60" fmla="*/ 624426 h 1082759"/>
                  <a:gd name="connsiteX61" fmla="*/ 32324 w 666093"/>
                  <a:gd name="connsiteY61" fmla="*/ 577789 h 1082759"/>
                  <a:gd name="connsiteX62" fmla="*/ 24782 w 666093"/>
                  <a:gd name="connsiteY62" fmla="*/ 559026 h 1082759"/>
                  <a:gd name="connsiteX63" fmla="*/ 37173 w 666093"/>
                  <a:gd name="connsiteY63" fmla="*/ 547233 h 1082759"/>
                  <a:gd name="connsiteX64" fmla="*/ 37711 w 666093"/>
                  <a:gd name="connsiteY64" fmla="*/ 531151 h 1082759"/>
                  <a:gd name="connsiteX65" fmla="*/ 24243 w 666093"/>
                  <a:gd name="connsiteY65" fmla="*/ 518822 h 1082759"/>
                  <a:gd name="connsiteX66" fmla="*/ 24782 w 666093"/>
                  <a:gd name="connsiteY66" fmla="*/ 498987 h 1082759"/>
                  <a:gd name="connsiteX67" fmla="*/ 42021 w 666093"/>
                  <a:gd name="connsiteY67" fmla="*/ 481833 h 1082759"/>
                  <a:gd name="connsiteX68" fmla="*/ 53874 w 666093"/>
                  <a:gd name="connsiteY68" fmla="*/ 452350 h 1082759"/>
                  <a:gd name="connsiteX69" fmla="*/ 74884 w 666093"/>
                  <a:gd name="connsiteY69" fmla="*/ 435196 h 1082759"/>
                  <a:gd name="connsiteX70" fmla="*/ 79194 w 666093"/>
                  <a:gd name="connsiteY70" fmla="*/ 403032 h 1082759"/>
                  <a:gd name="connsiteX71" fmla="*/ 116367 w 666093"/>
                  <a:gd name="connsiteY71" fmla="*/ 361219 h 1082759"/>
                  <a:gd name="connsiteX72" fmla="*/ 121216 w 666093"/>
                  <a:gd name="connsiteY72" fmla="*/ 341385 h 1082759"/>
                  <a:gd name="connsiteX73" fmla="*/ 150308 w 666093"/>
                  <a:gd name="connsiteY73" fmla="*/ 331736 h 1082759"/>
                  <a:gd name="connsiteX74" fmla="*/ 187481 w 666093"/>
                  <a:gd name="connsiteY74" fmla="*/ 301716 h 1082759"/>
                  <a:gd name="connsiteX75" fmla="*/ 200949 w 666093"/>
                  <a:gd name="connsiteY75" fmla="*/ 272233 h 1082759"/>
                  <a:gd name="connsiteX76" fmla="*/ 239739 w 666093"/>
                  <a:gd name="connsiteY76" fmla="*/ 251863 h 1082759"/>
                  <a:gd name="connsiteX77" fmla="*/ 239200 w 666093"/>
                  <a:gd name="connsiteY77" fmla="*/ 230956 h 1082759"/>
                  <a:gd name="connsiteX78" fmla="*/ 227886 w 666093"/>
                  <a:gd name="connsiteY78" fmla="*/ 211122 h 1082759"/>
                  <a:gd name="connsiteX79" fmla="*/ 241355 w 666093"/>
                  <a:gd name="connsiteY79" fmla="*/ 182710 h 1082759"/>
                  <a:gd name="connsiteX80" fmla="*/ 260211 w 666093"/>
                  <a:gd name="connsiteY80" fmla="*/ 155371 h 1082759"/>
                  <a:gd name="connsiteX81" fmla="*/ 289303 w 666093"/>
                  <a:gd name="connsiteY81" fmla="*/ 127496 h 1082759"/>
                  <a:gd name="connsiteX82" fmla="*/ 307620 w 666093"/>
                  <a:gd name="connsiteY82" fmla="*/ 121599 h 1082759"/>
                  <a:gd name="connsiteX83" fmla="*/ 323243 w 666093"/>
                  <a:gd name="connsiteY83" fmla="*/ 106590 h 1082759"/>
                  <a:gd name="connsiteX84" fmla="*/ 339405 w 666093"/>
                  <a:gd name="connsiteY84" fmla="*/ 95868 h 1082759"/>
                  <a:gd name="connsiteX85" fmla="*/ 348025 w 666093"/>
                  <a:gd name="connsiteY85" fmla="*/ 62096 h 1082759"/>
                  <a:gd name="connsiteX86" fmla="*/ 354490 w 666093"/>
                  <a:gd name="connsiteY86" fmla="*/ 47623 h 1082759"/>
                  <a:gd name="connsiteX87" fmla="*/ 367420 w 666093"/>
                  <a:gd name="connsiteY87" fmla="*/ 47087 h 1082759"/>
                  <a:gd name="connsiteX88" fmla="*/ 373885 w 666093"/>
                  <a:gd name="connsiteY88" fmla="*/ 57272 h 1082759"/>
                  <a:gd name="connsiteX89" fmla="*/ 393279 w 666093"/>
                  <a:gd name="connsiteY89" fmla="*/ 63705 h 1082759"/>
                  <a:gd name="connsiteX90" fmla="*/ 413751 w 666093"/>
                  <a:gd name="connsiteY90" fmla="*/ 57272 h 1082759"/>
                  <a:gd name="connsiteX91" fmla="*/ 430452 w 666093"/>
                  <a:gd name="connsiteY91" fmla="*/ 58880 h 1082759"/>
                  <a:gd name="connsiteX92" fmla="*/ 444459 w 666093"/>
                  <a:gd name="connsiteY92" fmla="*/ 65313 h 1082759"/>
                  <a:gd name="connsiteX93" fmla="*/ 463854 w 666093"/>
                  <a:gd name="connsiteY93" fmla="*/ 61560 h 1082759"/>
                  <a:gd name="connsiteX94" fmla="*/ 496717 w 666093"/>
                  <a:gd name="connsiteY94" fmla="*/ 53519 h 1082759"/>
                  <a:gd name="connsiteX95" fmla="*/ 522576 w 666093"/>
                  <a:gd name="connsiteY95" fmla="*/ 42798 h 1082759"/>
                  <a:gd name="connsiteX96" fmla="*/ 537122 w 666093"/>
                  <a:gd name="connsiteY96" fmla="*/ 39582 h 1082759"/>
                  <a:gd name="connsiteX97" fmla="*/ 553285 w 666093"/>
                  <a:gd name="connsiteY97" fmla="*/ 26716 h 1082759"/>
                  <a:gd name="connsiteX98" fmla="*/ 571063 w 666093"/>
                  <a:gd name="connsiteY98" fmla="*/ 21356 h 1082759"/>
                  <a:gd name="connsiteX99" fmla="*/ 593151 w 666093"/>
                  <a:gd name="connsiteY99" fmla="*/ 13315 h 1082759"/>
                  <a:gd name="connsiteX100" fmla="*/ 616317 w 666093"/>
                  <a:gd name="connsiteY100" fmla="*/ 12243 h 1082759"/>
                  <a:gd name="connsiteX101" fmla="*/ 661596 w 666093"/>
                  <a:gd name="connsiteY101" fmla="*/ 0 h 1082759"/>
                  <a:gd name="connsiteX0" fmla="*/ 661596 w 661596"/>
                  <a:gd name="connsiteY0" fmla="*/ 0 h 1082759"/>
                  <a:gd name="connsiteX1" fmla="*/ 643793 w 661596"/>
                  <a:gd name="connsiteY1" fmla="*/ 1018968 h 1082759"/>
                  <a:gd name="connsiteX2" fmla="*/ 621166 w 661596"/>
                  <a:gd name="connsiteY2" fmla="*/ 1016824 h 1082759"/>
                  <a:gd name="connsiteX3" fmla="*/ 600155 w 661596"/>
                  <a:gd name="connsiteY3" fmla="*/ 1021648 h 1082759"/>
                  <a:gd name="connsiteX4" fmla="*/ 587225 w 661596"/>
                  <a:gd name="connsiteY4" fmla="*/ 1020576 h 1082759"/>
                  <a:gd name="connsiteX5" fmla="*/ 579144 w 661596"/>
                  <a:gd name="connsiteY5" fmla="*/ 1023792 h 1082759"/>
                  <a:gd name="connsiteX6" fmla="*/ 576989 w 661596"/>
                  <a:gd name="connsiteY6" fmla="*/ 1031297 h 1082759"/>
                  <a:gd name="connsiteX7" fmla="*/ 569447 w 661596"/>
                  <a:gd name="connsiteY7" fmla="*/ 1038266 h 1082759"/>
                  <a:gd name="connsiteX8" fmla="*/ 558133 w 661596"/>
                  <a:gd name="connsiteY8" fmla="*/ 1042555 h 1082759"/>
                  <a:gd name="connsiteX9" fmla="*/ 538739 w 661596"/>
                  <a:gd name="connsiteY9" fmla="*/ 1042555 h 1082759"/>
                  <a:gd name="connsiteX10" fmla="*/ 522038 w 661596"/>
                  <a:gd name="connsiteY10" fmla="*/ 1049524 h 1082759"/>
                  <a:gd name="connsiteX11" fmla="*/ 493485 w 661596"/>
                  <a:gd name="connsiteY11" fmla="*/ 1057028 h 1082759"/>
                  <a:gd name="connsiteX12" fmla="*/ 476784 w 661596"/>
                  <a:gd name="connsiteY12" fmla="*/ 1066678 h 1082759"/>
                  <a:gd name="connsiteX13" fmla="*/ 459005 w 661596"/>
                  <a:gd name="connsiteY13" fmla="*/ 1068822 h 1082759"/>
                  <a:gd name="connsiteX14" fmla="*/ 442843 w 661596"/>
                  <a:gd name="connsiteY14" fmla="*/ 1063997 h 1082759"/>
                  <a:gd name="connsiteX15" fmla="*/ 397589 w 661596"/>
                  <a:gd name="connsiteY15" fmla="*/ 1055420 h 1082759"/>
                  <a:gd name="connsiteX16" fmla="*/ 341021 w 661596"/>
                  <a:gd name="connsiteY16" fmla="*/ 1060245 h 1082759"/>
                  <a:gd name="connsiteX17" fmla="*/ 323243 w 661596"/>
                  <a:gd name="connsiteY17" fmla="*/ 1076863 h 1082759"/>
                  <a:gd name="connsiteX18" fmla="*/ 297922 w 661596"/>
                  <a:gd name="connsiteY18" fmla="*/ 1078471 h 1082759"/>
                  <a:gd name="connsiteX19" fmla="*/ 289303 w 661596"/>
                  <a:gd name="connsiteY19" fmla="*/ 1082759 h 1082759"/>
                  <a:gd name="connsiteX20" fmla="*/ 268830 w 661596"/>
                  <a:gd name="connsiteY20" fmla="*/ 1075255 h 1082759"/>
                  <a:gd name="connsiteX21" fmla="*/ 260211 w 661596"/>
                  <a:gd name="connsiteY21" fmla="*/ 1067214 h 1082759"/>
                  <a:gd name="connsiteX22" fmla="*/ 251052 w 661596"/>
                  <a:gd name="connsiteY22" fmla="*/ 1066678 h 1082759"/>
                  <a:gd name="connsiteX23" fmla="*/ 241355 w 661596"/>
                  <a:gd name="connsiteY23" fmla="*/ 1058637 h 1082759"/>
                  <a:gd name="connsiteX24" fmla="*/ 226809 w 661596"/>
                  <a:gd name="connsiteY24" fmla="*/ 1036658 h 1082759"/>
                  <a:gd name="connsiteX25" fmla="*/ 216573 w 661596"/>
                  <a:gd name="connsiteY25" fmla="*/ 1030225 h 1082759"/>
                  <a:gd name="connsiteX26" fmla="*/ 196101 w 661596"/>
                  <a:gd name="connsiteY26" fmla="*/ 1009319 h 1082759"/>
                  <a:gd name="connsiteX27" fmla="*/ 185865 w 661596"/>
                  <a:gd name="connsiteY27" fmla="*/ 1008783 h 1082759"/>
                  <a:gd name="connsiteX28" fmla="*/ 179400 w 661596"/>
                  <a:gd name="connsiteY28" fmla="*/ 1003958 h 1082759"/>
                  <a:gd name="connsiteX29" fmla="*/ 167009 w 661596"/>
                  <a:gd name="connsiteY29" fmla="*/ 1002886 h 1082759"/>
                  <a:gd name="connsiteX30" fmla="*/ 156773 w 661596"/>
                  <a:gd name="connsiteY30" fmla="*/ 992701 h 1082759"/>
                  <a:gd name="connsiteX31" fmla="*/ 143843 w 661596"/>
                  <a:gd name="connsiteY31" fmla="*/ 989484 h 1082759"/>
                  <a:gd name="connsiteX32" fmla="*/ 131452 w 661596"/>
                  <a:gd name="connsiteY32" fmla="*/ 970722 h 1082759"/>
                  <a:gd name="connsiteX33" fmla="*/ 121755 w 661596"/>
                  <a:gd name="connsiteY33" fmla="*/ 955713 h 1082759"/>
                  <a:gd name="connsiteX34" fmla="*/ 122832 w 661596"/>
                  <a:gd name="connsiteY34" fmla="*/ 944991 h 1082759"/>
                  <a:gd name="connsiteX35" fmla="*/ 121216 w 661596"/>
                  <a:gd name="connsiteY35" fmla="*/ 933734 h 1082759"/>
                  <a:gd name="connsiteX36" fmla="*/ 111519 w 661596"/>
                  <a:gd name="connsiteY36" fmla="*/ 917116 h 1082759"/>
                  <a:gd name="connsiteX37" fmla="*/ 81349 w 661596"/>
                  <a:gd name="connsiteY37" fmla="*/ 898354 h 1082759"/>
                  <a:gd name="connsiteX38" fmla="*/ 73268 w 661596"/>
                  <a:gd name="connsiteY38" fmla="*/ 888169 h 1082759"/>
                  <a:gd name="connsiteX39" fmla="*/ 73268 w 661596"/>
                  <a:gd name="connsiteY39" fmla="*/ 875839 h 1082759"/>
                  <a:gd name="connsiteX40" fmla="*/ 58184 w 661596"/>
                  <a:gd name="connsiteY40" fmla="*/ 870479 h 1082759"/>
                  <a:gd name="connsiteX41" fmla="*/ 52257 w 661596"/>
                  <a:gd name="connsiteY41" fmla="*/ 862438 h 1082759"/>
                  <a:gd name="connsiteX42" fmla="*/ 40405 w 661596"/>
                  <a:gd name="connsiteY42" fmla="*/ 857613 h 1082759"/>
                  <a:gd name="connsiteX43" fmla="*/ 29092 w 661596"/>
                  <a:gd name="connsiteY43" fmla="*/ 853325 h 1082759"/>
                  <a:gd name="connsiteX44" fmla="*/ 24782 w 661596"/>
                  <a:gd name="connsiteY44" fmla="*/ 843675 h 1082759"/>
                  <a:gd name="connsiteX45" fmla="*/ 21549 w 661596"/>
                  <a:gd name="connsiteY45" fmla="*/ 832418 h 1082759"/>
                  <a:gd name="connsiteX46" fmla="*/ 12929 w 661596"/>
                  <a:gd name="connsiteY46" fmla="*/ 831882 h 1082759"/>
                  <a:gd name="connsiteX47" fmla="*/ 8620 w 661596"/>
                  <a:gd name="connsiteY47" fmla="*/ 820625 h 1082759"/>
                  <a:gd name="connsiteX48" fmla="*/ 11852 w 661596"/>
                  <a:gd name="connsiteY48" fmla="*/ 809368 h 1082759"/>
                  <a:gd name="connsiteX49" fmla="*/ 12929 w 661596"/>
                  <a:gd name="connsiteY49" fmla="*/ 798110 h 1082759"/>
                  <a:gd name="connsiteX50" fmla="*/ 11313 w 661596"/>
                  <a:gd name="connsiteY50" fmla="*/ 780420 h 1082759"/>
                  <a:gd name="connsiteX51" fmla="*/ 16162 w 661596"/>
                  <a:gd name="connsiteY51" fmla="*/ 764338 h 1082759"/>
                  <a:gd name="connsiteX52" fmla="*/ 2155 w 661596"/>
                  <a:gd name="connsiteY52" fmla="*/ 762730 h 1082759"/>
                  <a:gd name="connsiteX53" fmla="*/ 0 w 661596"/>
                  <a:gd name="connsiteY53" fmla="*/ 746648 h 1082759"/>
                  <a:gd name="connsiteX54" fmla="*/ 8081 w 661596"/>
                  <a:gd name="connsiteY54" fmla="*/ 735927 h 1082759"/>
                  <a:gd name="connsiteX55" fmla="*/ 17778 w 661596"/>
                  <a:gd name="connsiteY55" fmla="*/ 730566 h 1082759"/>
                  <a:gd name="connsiteX56" fmla="*/ 23166 w 661596"/>
                  <a:gd name="connsiteY56" fmla="*/ 721453 h 1082759"/>
                  <a:gd name="connsiteX57" fmla="*/ 28014 w 661596"/>
                  <a:gd name="connsiteY57" fmla="*/ 703763 h 1082759"/>
                  <a:gd name="connsiteX58" fmla="*/ 14546 w 661596"/>
                  <a:gd name="connsiteY58" fmla="*/ 656590 h 1082759"/>
                  <a:gd name="connsiteX59" fmla="*/ 27475 w 661596"/>
                  <a:gd name="connsiteY59" fmla="*/ 624426 h 1082759"/>
                  <a:gd name="connsiteX60" fmla="*/ 32324 w 661596"/>
                  <a:gd name="connsiteY60" fmla="*/ 577789 h 1082759"/>
                  <a:gd name="connsiteX61" fmla="*/ 24782 w 661596"/>
                  <a:gd name="connsiteY61" fmla="*/ 559026 h 1082759"/>
                  <a:gd name="connsiteX62" fmla="*/ 37173 w 661596"/>
                  <a:gd name="connsiteY62" fmla="*/ 547233 h 1082759"/>
                  <a:gd name="connsiteX63" fmla="*/ 37711 w 661596"/>
                  <a:gd name="connsiteY63" fmla="*/ 531151 h 1082759"/>
                  <a:gd name="connsiteX64" fmla="*/ 24243 w 661596"/>
                  <a:gd name="connsiteY64" fmla="*/ 518822 h 1082759"/>
                  <a:gd name="connsiteX65" fmla="*/ 24782 w 661596"/>
                  <a:gd name="connsiteY65" fmla="*/ 498987 h 1082759"/>
                  <a:gd name="connsiteX66" fmla="*/ 42021 w 661596"/>
                  <a:gd name="connsiteY66" fmla="*/ 481833 h 1082759"/>
                  <a:gd name="connsiteX67" fmla="*/ 53874 w 661596"/>
                  <a:gd name="connsiteY67" fmla="*/ 452350 h 1082759"/>
                  <a:gd name="connsiteX68" fmla="*/ 74884 w 661596"/>
                  <a:gd name="connsiteY68" fmla="*/ 435196 h 1082759"/>
                  <a:gd name="connsiteX69" fmla="*/ 79194 w 661596"/>
                  <a:gd name="connsiteY69" fmla="*/ 403032 h 1082759"/>
                  <a:gd name="connsiteX70" fmla="*/ 116367 w 661596"/>
                  <a:gd name="connsiteY70" fmla="*/ 361219 h 1082759"/>
                  <a:gd name="connsiteX71" fmla="*/ 121216 w 661596"/>
                  <a:gd name="connsiteY71" fmla="*/ 341385 h 1082759"/>
                  <a:gd name="connsiteX72" fmla="*/ 150308 w 661596"/>
                  <a:gd name="connsiteY72" fmla="*/ 331736 h 1082759"/>
                  <a:gd name="connsiteX73" fmla="*/ 187481 w 661596"/>
                  <a:gd name="connsiteY73" fmla="*/ 301716 h 1082759"/>
                  <a:gd name="connsiteX74" fmla="*/ 200949 w 661596"/>
                  <a:gd name="connsiteY74" fmla="*/ 272233 h 1082759"/>
                  <a:gd name="connsiteX75" fmla="*/ 239739 w 661596"/>
                  <a:gd name="connsiteY75" fmla="*/ 251863 h 1082759"/>
                  <a:gd name="connsiteX76" fmla="*/ 239200 w 661596"/>
                  <a:gd name="connsiteY76" fmla="*/ 230956 h 1082759"/>
                  <a:gd name="connsiteX77" fmla="*/ 227886 w 661596"/>
                  <a:gd name="connsiteY77" fmla="*/ 211122 h 1082759"/>
                  <a:gd name="connsiteX78" fmla="*/ 241355 w 661596"/>
                  <a:gd name="connsiteY78" fmla="*/ 182710 h 1082759"/>
                  <a:gd name="connsiteX79" fmla="*/ 260211 w 661596"/>
                  <a:gd name="connsiteY79" fmla="*/ 155371 h 1082759"/>
                  <a:gd name="connsiteX80" fmla="*/ 289303 w 661596"/>
                  <a:gd name="connsiteY80" fmla="*/ 127496 h 1082759"/>
                  <a:gd name="connsiteX81" fmla="*/ 307620 w 661596"/>
                  <a:gd name="connsiteY81" fmla="*/ 121599 h 1082759"/>
                  <a:gd name="connsiteX82" fmla="*/ 323243 w 661596"/>
                  <a:gd name="connsiteY82" fmla="*/ 106590 h 1082759"/>
                  <a:gd name="connsiteX83" fmla="*/ 339405 w 661596"/>
                  <a:gd name="connsiteY83" fmla="*/ 95868 h 1082759"/>
                  <a:gd name="connsiteX84" fmla="*/ 348025 w 661596"/>
                  <a:gd name="connsiteY84" fmla="*/ 62096 h 1082759"/>
                  <a:gd name="connsiteX85" fmla="*/ 354490 w 661596"/>
                  <a:gd name="connsiteY85" fmla="*/ 47623 h 1082759"/>
                  <a:gd name="connsiteX86" fmla="*/ 367420 w 661596"/>
                  <a:gd name="connsiteY86" fmla="*/ 47087 h 1082759"/>
                  <a:gd name="connsiteX87" fmla="*/ 373885 w 661596"/>
                  <a:gd name="connsiteY87" fmla="*/ 57272 h 1082759"/>
                  <a:gd name="connsiteX88" fmla="*/ 393279 w 661596"/>
                  <a:gd name="connsiteY88" fmla="*/ 63705 h 1082759"/>
                  <a:gd name="connsiteX89" fmla="*/ 413751 w 661596"/>
                  <a:gd name="connsiteY89" fmla="*/ 57272 h 1082759"/>
                  <a:gd name="connsiteX90" fmla="*/ 430452 w 661596"/>
                  <a:gd name="connsiteY90" fmla="*/ 58880 h 1082759"/>
                  <a:gd name="connsiteX91" fmla="*/ 444459 w 661596"/>
                  <a:gd name="connsiteY91" fmla="*/ 65313 h 1082759"/>
                  <a:gd name="connsiteX92" fmla="*/ 463854 w 661596"/>
                  <a:gd name="connsiteY92" fmla="*/ 61560 h 1082759"/>
                  <a:gd name="connsiteX93" fmla="*/ 496717 w 661596"/>
                  <a:gd name="connsiteY93" fmla="*/ 53519 h 1082759"/>
                  <a:gd name="connsiteX94" fmla="*/ 522576 w 661596"/>
                  <a:gd name="connsiteY94" fmla="*/ 42798 h 1082759"/>
                  <a:gd name="connsiteX95" fmla="*/ 537122 w 661596"/>
                  <a:gd name="connsiteY95" fmla="*/ 39582 h 1082759"/>
                  <a:gd name="connsiteX96" fmla="*/ 553285 w 661596"/>
                  <a:gd name="connsiteY96" fmla="*/ 26716 h 1082759"/>
                  <a:gd name="connsiteX97" fmla="*/ 571063 w 661596"/>
                  <a:gd name="connsiteY97" fmla="*/ 21356 h 1082759"/>
                  <a:gd name="connsiteX98" fmla="*/ 593151 w 661596"/>
                  <a:gd name="connsiteY98" fmla="*/ 13315 h 1082759"/>
                  <a:gd name="connsiteX99" fmla="*/ 616317 w 661596"/>
                  <a:gd name="connsiteY99" fmla="*/ 12243 h 1082759"/>
                  <a:gd name="connsiteX100" fmla="*/ 661596 w 661596"/>
                  <a:gd name="connsiteY100" fmla="*/ 0 h 1082759"/>
                  <a:gd name="connsiteX0" fmla="*/ 652071 w 652071"/>
                  <a:gd name="connsiteY0" fmla="*/ 0 h 1082759"/>
                  <a:gd name="connsiteX1" fmla="*/ 643793 w 652071"/>
                  <a:gd name="connsiteY1" fmla="*/ 1018968 h 1082759"/>
                  <a:gd name="connsiteX2" fmla="*/ 621166 w 652071"/>
                  <a:gd name="connsiteY2" fmla="*/ 1016824 h 1082759"/>
                  <a:gd name="connsiteX3" fmla="*/ 600155 w 652071"/>
                  <a:gd name="connsiteY3" fmla="*/ 1021648 h 1082759"/>
                  <a:gd name="connsiteX4" fmla="*/ 587225 w 652071"/>
                  <a:gd name="connsiteY4" fmla="*/ 1020576 h 1082759"/>
                  <a:gd name="connsiteX5" fmla="*/ 579144 w 652071"/>
                  <a:gd name="connsiteY5" fmla="*/ 1023792 h 1082759"/>
                  <a:gd name="connsiteX6" fmla="*/ 576989 w 652071"/>
                  <a:gd name="connsiteY6" fmla="*/ 1031297 h 1082759"/>
                  <a:gd name="connsiteX7" fmla="*/ 569447 w 652071"/>
                  <a:gd name="connsiteY7" fmla="*/ 1038266 h 1082759"/>
                  <a:gd name="connsiteX8" fmla="*/ 558133 w 652071"/>
                  <a:gd name="connsiteY8" fmla="*/ 1042555 h 1082759"/>
                  <a:gd name="connsiteX9" fmla="*/ 538739 w 652071"/>
                  <a:gd name="connsiteY9" fmla="*/ 1042555 h 1082759"/>
                  <a:gd name="connsiteX10" fmla="*/ 522038 w 652071"/>
                  <a:gd name="connsiteY10" fmla="*/ 1049524 h 1082759"/>
                  <a:gd name="connsiteX11" fmla="*/ 493485 w 652071"/>
                  <a:gd name="connsiteY11" fmla="*/ 1057028 h 1082759"/>
                  <a:gd name="connsiteX12" fmla="*/ 476784 w 652071"/>
                  <a:gd name="connsiteY12" fmla="*/ 1066678 h 1082759"/>
                  <a:gd name="connsiteX13" fmla="*/ 459005 w 652071"/>
                  <a:gd name="connsiteY13" fmla="*/ 1068822 h 1082759"/>
                  <a:gd name="connsiteX14" fmla="*/ 442843 w 652071"/>
                  <a:gd name="connsiteY14" fmla="*/ 1063997 h 1082759"/>
                  <a:gd name="connsiteX15" fmla="*/ 397589 w 652071"/>
                  <a:gd name="connsiteY15" fmla="*/ 1055420 h 1082759"/>
                  <a:gd name="connsiteX16" fmla="*/ 341021 w 652071"/>
                  <a:gd name="connsiteY16" fmla="*/ 1060245 h 1082759"/>
                  <a:gd name="connsiteX17" fmla="*/ 323243 w 652071"/>
                  <a:gd name="connsiteY17" fmla="*/ 1076863 h 1082759"/>
                  <a:gd name="connsiteX18" fmla="*/ 297922 w 652071"/>
                  <a:gd name="connsiteY18" fmla="*/ 1078471 h 1082759"/>
                  <a:gd name="connsiteX19" fmla="*/ 289303 w 652071"/>
                  <a:gd name="connsiteY19" fmla="*/ 1082759 h 1082759"/>
                  <a:gd name="connsiteX20" fmla="*/ 268830 w 652071"/>
                  <a:gd name="connsiteY20" fmla="*/ 1075255 h 1082759"/>
                  <a:gd name="connsiteX21" fmla="*/ 260211 w 652071"/>
                  <a:gd name="connsiteY21" fmla="*/ 1067214 h 1082759"/>
                  <a:gd name="connsiteX22" fmla="*/ 251052 w 652071"/>
                  <a:gd name="connsiteY22" fmla="*/ 1066678 h 1082759"/>
                  <a:gd name="connsiteX23" fmla="*/ 241355 w 652071"/>
                  <a:gd name="connsiteY23" fmla="*/ 1058637 h 1082759"/>
                  <a:gd name="connsiteX24" fmla="*/ 226809 w 652071"/>
                  <a:gd name="connsiteY24" fmla="*/ 1036658 h 1082759"/>
                  <a:gd name="connsiteX25" fmla="*/ 216573 w 652071"/>
                  <a:gd name="connsiteY25" fmla="*/ 1030225 h 1082759"/>
                  <a:gd name="connsiteX26" fmla="*/ 196101 w 652071"/>
                  <a:gd name="connsiteY26" fmla="*/ 1009319 h 1082759"/>
                  <a:gd name="connsiteX27" fmla="*/ 185865 w 652071"/>
                  <a:gd name="connsiteY27" fmla="*/ 1008783 h 1082759"/>
                  <a:gd name="connsiteX28" fmla="*/ 179400 w 652071"/>
                  <a:gd name="connsiteY28" fmla="*/ 1003958 h 1082759"/>
                  <a:gd name="connsiteX29" fmla="*/ 167009 w 652071"/>
                  <a:gd name="connsiteY29" fmla="*/ 1002886 h 1082759"/>
                  <a:gd name="connsiteX30" fmla="*/ 156773 w 652071"/>
                  <a:gd name="connsiteY30" fmla="*/ 992701 h 1082759"/>
                  <a:gd name="connsiteX31" fmla="*/ 143843 w 652071"/>
                  <a:gd name="connsiteY31" fmla="*/ 989484 h 1082759"/>
                  <a:gd name="connsiteX32" fmla="*/ 131452 w 652071"/>
                  <a:gd name="connsiteY32" fmla="*/ 970722 h 1082759"/>
                  <a:gd name="connsiteX33" fmla="*/ 121755 w 652071"/>
                  <a:gd name="connsiteY33" fmla="*/ 955713 h 1082759"/>
                  <a:gd name="connsiteX34" fmla="*/ 122832 w 652071"/>
                  <a:gd name="connsiteY34" fmla="*/ 944991 h 1082759"/>
                  <a:gd name="connsiteX35" fmla="*/ 121216 w 652071"/>
                  <a:gd name="connsiteY35" fmla="*/ 933734 h 1082759"/>
                  <a:gd name="connsiteX36" fmla="*/ 111519 w 652071"/>
                  <a:gd name="connsiteY36" fmla="*/ 917116 h 1082759"/>
                  <a:gd name="connsiteX37" fmla="*/ 81349 w 652071"/>
                  <a:gd name="connsiteY37" fmla="*/ 898354 h 1082759"/>
                  <a:gd name="connsiteX38" fmla="*/ 73268 w 652071"/>
                  <a:gd name="connsiteY38" fmla="*/ 888169 h 1082759"/>
                  <a:gd name="connsiteX39" fmla="*/ 73268 w 652071"/>
                  <a:gd name="connsiteY39" fmla="*/ 875839 h 1082759"/>
                  <a:gd name="connsiteX40" fmla="*/ 58184 w 652071"/>
                  <a:gd name="connsiteY40" fmla="*/ 870479 h 1082759"/>
                  <a:gd name="connsiteX41" fmla="*/ 52257 w 652071"/>
                  <a:gd name="connsiteY41" fmla="*/ 862438 h 1082759"/>
                  <a:gd name="connsiteX42" fmla="*/ 40405 w 652071"/>
                  <a:gd name="connsiteY42" fmla="*/ 857613 h 1082759"/>
                  <a:gd name="connsiteX43" fmla="*/ 29092 w 652071"/>
                  <a:gd name="connsiteY43" fmla="*/ 853325 h 1082759"/>
                  <a:gd name="connsiteX44" fmla="*/ 24782 w 652071"/>
                  <a:gd name="connsiteY44" fmla="*/ 843675 h 1082759"/>
                  <a:gd name="connsiteX45" fmla="*/ 21549 w 652071"/>
                  <a:gd name="connsiteY45" fmla="*/ 832418 h 1082759"/>
                  <a:gd name="connsiteX46" fmla="*/ 12929 w 652071"/>
                  <a:gd name="connsiteY46" fmla="*/ 831882 h 1082759"/>
                  <a:gd name="connsiteX47" fmla="*/ 8620 w 652071"/>
                  <a:gd name="connsiteY47" fmla="*/ 820625 h 1082759"/>
                  <a:gd name="connsiteX48" fmla="*/ 11852 w 652071"/>
                  <a:gd name="connsiteY48" fmla="*/ 809368 h 1082759"/>
                  <a:gd name="connsiteX49" fmla="*/ 12929 w 652071"/>
                  <a:gd name="connsiteY49" fmla="*/ 798110 h 1082759"/>
                  <a:gd name="connsiteX50" fmla="*/ 11313 w 652071"/>
                  <a:gd name="connsiteY50" fmla="*/ 780420 h 1082759"/>
                  <a:gd name="connsiteX51" fmla="*/ 16162 w 652071"/>
                  <a:gd name="connsiteY51" fmla="*/ 764338 h 1082759"/>
                  <a:gd name="connsiteX52" fmla="*/ 2155 w 652071"/>
                  <a:gd name="connsiteY52" fmla="*/ 762730 h 1082759"/>
                  <a:gd name="connsiteX53" fmla="*/ 0 w 652071"/>
                  <a:gd name="connsiteY53" fmla="*/ 746648 h 1082759"/>
                  <a:gd name="connsiteX54" fmla="*/ 8081 w 652071"/>
                  <a:gd name="connsiteY54" fmla="*/ 735927 h 1082759"/>
                  <a:gd name="connsiteX55" fmla="*/ 17778 w 652071"/>
                  <a:gd name="connsiteY55" fmla="*/ 730566 h 1082759"/>
                  <a:gd name="connsiteX56" fmla="*/ 23166 w 652071"/>
                  <a:gd name="connsiteY56" fmla="*/ 721453 h 1082759"/>
                  <a:gd name="connsiteX57" fmla="*/ 28014 w 652071"/>
                  <a:gd name="connsiteY57" fmla="*/ 703763 h 1082759"/>
                  <a:gd name="connsiteX58" fmla="*/ 14546 w 652071"/>
                  <a:gd name="connsiteY58" fmla="*/ 656590 h 1082759"/>
                  <a:gd name="connsiteX59" fmla="*/ 27475 w 652071"/>
                  <a:gd name="connsiteY59" fmla="*/ 624426 h 1082759"/>
                  <a:gd name="connsiteX60" fmla="*/ 32324 w 652071"/>
                  <a:gd name="connsiteY60" fmla="*/ 577789 h 1082759"/>
                  <a:gd name="connsiteX61" fmla="*/ 24782 w 652071"/>
                  <a:gd name="connsiteY61" fmla="*/ 559026 h 1082759"/>
                  <a:gd name="connsiteX62" fmla="*/ 37173 w 652071"/>
                  <a:gd name="connsiteY62" fmla="*/ 547233 h 1082759"/>
                  <a:gd name="connsiteX63" fmla="*/ 37711 w 652071"/>
                  <a:gd name="connsiteY63" fmla="*/ 531151 h 1082759"/>
                  <a:gd name="connsiteX64" fmla="*/ 24243 w 652071"/>
                  <a:gd name="connsiteY64" fmla="*/ 518822 h 1082759"/>
                  <a:gd name="connsiteX65" fmla="*/ 24782 w 652071"/>
                  <a:gd name="connsiteY65" fmla="*/ 498987 h 1082759"/>
                  <a:gd name="connsiteX66" fmla="*/ 42021 w 652071"/>
                  <a:gd name="connsiteY66" fmla="*/ 481833 h 1082759"/>
                  <a:gd name="connsiteX67" fmla="*/ 53874 w 652071"/>
                  <a:gd name="connsiteY67" fmla="*/ 452350 h 1082759"/>
                  <a:gd name="connsiteX68" fmla="*/ 74884 w 652071"/>
                  <a:gd name="connsiteY68" fmla="*/ 435196 h 1082759"/>
                  <a:gd name="connsiteX69" fmla="*/ 79194 w 652071"/>
                  <a:gd name="connsiteY69" fmla="*/ 403032 h 1082759"/>
                  <a:gd name="connsiteX70" fmla="*/ 116367 w 652071"/>
                  <a:gd name="connsiteY70" fmla="*/ 361219 h 1082759"/>
                  <a:gd name="connsiteX71" fmla="*/ 121216 w 652071"/>
                  <a:gd name="connsiteY71" fmla="*/ 341385 h 1082759"/>
                  <a:gd name="connsiteX72" fmla="*/ 150308 w 652071"/>
                  <a:gd name="connsiteY72" fmla="*/ 331736 h 1082759"/>
                  <a:gd name="connsiteX73" fmla="*/ 187481 w 652071"/>
                  <a:gd name="connsiteY73" fmla="*/ 301716 h 1082759"/>
                  <a:gd name="connsiteX74" fmla="*/ 200949 w 652071"/>
                  <a:gd name="connsiteY74" fmla="*/ 272233 h 1082759"/>
                  <a:gd name="connsiteX75" fmla="*/ 239739 w 652071"/>
                  <a:gd name="connsiteY75" fmla="*/ 251863 h 1082759"/>
                  <a:gd name="connsiteX76" fmla="*/ 239200 w 652071"/>
                  <a:gd name="connsiteY76" fmla="*/ 230956 h 1082759"/>
                  <a:gd name="connsiteX77" fmla="*/ 227886 w 652071"/>
                  <a:gd name="connsiteY77" fmla="*/ 211122 h 1082759"/>
                  <a:gd name="connsiteX78" fmla="*/ 241355 w 652071"/>
                  <a:gd name="connsiteY78" fmla="*/ 182710 h 1082759"/>
                  <a:gd name="connsiteX79" fmla="*/ 260211 w 652071"/>
                  <a:gd name="connsiteY79" fmla="*/ 155371 h 1082759"/>
                  <a:gd name="connsiteX80" fmla="*/ 289303 w 652071"/>
                  <a:gd name="connsiteY80" fmla="*/ 127496 h 1082759"/>
                  <a:gd name="connsiteX81" fmla="*/ 307620 w 652071"/>
                  <a:gd name="connsiteY81" fmla="*/ 121599 h 1082759"/>
                  <a:gd name="connsiteX82" fmla="*/ 323243 w 652071"/>
                  <a:gd name="connsiteY82" fmla="*/ 106590 h 1082759"/>
                  <a:gd name="connsiteX83" fmla="*/ 339405 w 652071"/>
                  <a:gd name="connsiteY83" fmla="*/ 95868 h 1082759"/>
                  <a:gd name="connsiteX84" fmla="*/ 348025 w 652071"/>
                  <a:gd name="connsiteY84" fmla="*/ 62096 h 1082759"/>
                  <a:gd name="connsiteX85" fmla="*/ 354490 w 652071"/>
                  <a:gd name="connsiteY85" fmla="*/ 47623 h 1082759"/>
                  <a:gd name="connsiteX86" fmla="*/ 367420 w 652071"/>
                  <a:gd name="connsiteY86" fmla="*/ 47087 h 1082759"/>
                  <a:gd name="connsiteX87" fmla="*/ 373885 w 652071"/>
                  <a:gd name="connsiteY87" fmla="*/ 57272 h 1082759"/>
                  <a:gd name="connsiteX88" fmla="*/ 393279 w 652071"/>
                  <a:gd name="connsiteY88" fmla="*/ 63705 h 1082759"/>
                  <a:gd name="connsiteX89" fmla="*/ 413751 w 652071"/>
                  <a:gd name="connsiteY89" fmla="*/ 57272 h 1082759"/>
                  <a:gd name="connsiteX90" fmla="*/ 430452 w 652071"/>
                  <a:gd name="connsiteY90" fmla="*/ 58880 h 1082759"/>
                  <a:gd name="connsiteX91" fmla="*/ 444459 w 652071"/>
                  <a:gd name="connsiteY91" fmla="*/ 65313 h 1082759"/>
                  <a:gd name="connsiteX92" fmla="*/ 463854 w 652071"/>
                  <a:gd name="connsiteY92" fmla="*/ 61560 h 1082759"/>
                  <a:gd name="connsiteX93" fmla="*/ 496717 w 652071"/>
                  <a:gd name="connsiteY93" fmla="*/ 53519 h 1082759"/>
                  <a:gd name="connsiteX94" fmla="*/ 522576 w 652071"/>
                  <a:gd name="connsiteY94" fmla="*/ 42798 h 1082759"/>
                  <a:gd name="connsiteX95" fmla="*/ 537122 w 652071"/>
                  <a:gd name="connsiteY95" fmla="*/ 39582 h 1082759"/>
                  <a:gd name="connsiteX96" fmla="*/ 553285 w 652071"/>
                  <a:gd name="connsiteY96" fmla="*/ 26716 h 1082759"/>
                  <a:gd name="connsiteX97" fmla="*/ 571063 w 652071"/>
                  <a:gd name="connsiteY97" fmla="*/ 21356 h 1082759"/>
                  <a:gd name="connsiteX98" fmla="*/ 593151 w 652071"/>
                  <a:gd name="connsiteY98" fmla="*/ 13315 h 1082759"/>
                  <a:gd name="connsiteX99" fmla="*/ 616317 w 652071"/>
                  <a:gd name="connsiteY99" fmla="*/ 12243 h 1082759"/>
                  <a:gd name="connsiteX100" fmla="*/ 652071 w 652071"/>
                  <a:gd name="connsiteY100" fmla="*/ 0 h 1082759"/>
                  <a:gd name="connsiteX0" fmla="*/ 652071 w 652071"/>
                  <a:gd name="connsiteY0" fmla="*/ 0 h 1082759"/>
                  <a:gd name="connsiteX1" fmla="*/ 650937 w 652071"/>
                  <a:gd name="connsiteY1" fmla="*/ 1016586 h 1082759"/>
                  <a:gd name="connsiteX2" fmla="*/ 621166 w 652071"/>
                  <a:gd name="connsiteY2" fmla="*/ 1016824 h 1082759"/>
                  <a:gd name="connsiteX3" fmla="*/ 600155 w 652071"/>
                  <a:gd name="connsiteY3" fmla="*/ 1021648 h 1082759"/>
                  <a:gd name="connsiteX4" fmla="*/ 587225 w 652071"/>
                  <a:gd name="connsiteY4" fmla="*/ 1020576 h 1082759"/>
                  <a:gd name="connsiteX5" fmla="*/ 579144 w 652071"/>
                  <a:gd name="connsiteY5" fmla="*/ 1023792 h 1082759"/>
                  <a:gd name="connsiteX6" fmla="*/ 576989 w 652071"/>
                  <a:gd name="connsiteY6" fmla="*/ 1031297 h 1082759"/>
                  <a:gd name="connsiteX7" fmla="*/ 569447 w 652071"/>
                  <a:gd name="connsiteY7" fmla="*/ 1038266 h 1082759"/>
                  <a:gd name="connsiteX8" fmla="*/ 558133 w 652071"/>
                  <a:gd name="connsiteY8" fmla="*/ 1042555 h 1082759"/>
                  <a:gd name="connsiteX9" fmla="*/ 538739 w 652071"/>
                  <a:gd name="connsiteY9" fmla="*/ 1042555 h 1082759"/>
                  <a:gd name="connsiteX10" fmla="*/ 522038 w 652071"/>
                  <a:gd name="connsiteY10" fmla="*/ 1049524 h 1082759"/>
                  <a:gd name="connsiteX11" fmla="*/ 493485 w 652071"/>
                  <a:gd name="connsiteY11" fmla="*/ 1057028 h 1082759"/>
                  <a:gd name="connsiteX12" fmla="*/ 476784 w 652071"/>
                  <a:gd name="connsiteY12" fmla="*/ 1066678 h 1082759"/>
                  <a:gd name="connsiteX13" fmla="*/ 459005 w 652071"/>
                  <a:gd name="connsiteY13" fmla="*/ 1068822 h 1082759"/>
                  <a:gd name="connsiteX14" fmla="*/ 442843 w 652071"/>
                  <a:gd name="connsiteY14" fmla="*/ 1063997 h 1082759"/>
                  <a:gd name="connsiteX15" fmla="*/ 397589 w 652071"/>
                  <a:gd name="connsiteY15" fmla="*/ 1055420 h 1082759"/>
                  <a:gd name="connsiteX16" fmla="*/ 341021 w 652071"/>
                  <a:gd name="connsiteY16" fmla="*/ 1060245 h 1082759"/>
                  <a:gd name="connsiteX17" fmla="*/ 323243 w 652071"/>
                  <a:gd name="connsiteY17" fmla="*/ 1076863 h 1082759"/>
                  <a:gd name="connsiteX18" fmla="*/ 297922 w 652071"/>
                  <a:gd name="connsiteY18" fmla="*/ 1078471 h 1082759"/>
                  <a:gd name="connsiteX19" fmla="*/ 289303 w 652071"/>
                  <a:gd name="connsiteY19" fmla="*/ 1082759 h 1082759"/>
                  <a:gd name="connsiteX20" fmla="*/ 268830 w 652071"/>
                  <a:gd name="connsiteY20" fmla="*/ 1075255 h 1082759"/>
                  <a:gd name="connsiteX21" fmla="*/ 260211 w 652071"/>
                  <a:gd name="connsiteY21" fmla="*/ 1067214 h 1082759"/>
                  <a:gd name="connsiteX22" fmla="*/ 251052 w 652071"/>
                  <a:gd name="connsiteY22" fmla="*/ 1066678 h 1082759"/>
                  <a:gd name="connsiteX23" fmla="*/ 241355 w 652071"/>
                  <a:gd name="connsiteY23" fmla="*/ 1058637 h 1082759"/>
                  <a:gd name="connsiteX24" fmla="*/ 226809 w 652071"/>
                  <a:gd name="connsiteY24" fmla="*/ 1036658 h 1082759"/>
                  <a:gd name="connsiteX25" fmla="*/ 216573 w 652071"/>
                  <a:gd name="connsiteY25" fmla="*/ 1030225 h 1082759"/>
                  <a:gd name="connsiteX26" fmla="*/ 196101 w 652071"/>
                  <a:gd name="connsiteY26" fmla="*/ 1009319 h 1082759"/>
                  <a:gd name="connsiteX27" fmla="*/ 185865 w 652071"/>
                  <a:gd name="connsiteY27" fmla="*/ 1008783 h 1082759"/>
                  <a:gd name="connsiteX28" fmla="*/ 179400 w 652071"/>
                  <a:gd name="connsiteY28" fmla="*/ 1003958 h 1082759"/>
                  <a:gd name="connsiteX29" fmla="*/ 167009 w 652071"/>
                  <a:gd name="connsiteY29" fmla="*/ 1002886 h 1082759"/>
                  <a:gd name="connsiteX30" fmla="*/ 156773 w 652071"/>
                  <a:gd name="connsiteY30" fmla="*/ 992701 h 1082759"/>
                  <a:gd name="connsiteX31" fmla="*/ 143843 w 652071"/>
                  <a:gd name="connsiteY31" fmla="*/ 989484 h 1082759"/>
                  <a:gd name="connsiteX32" fmla="*/ 131452 w 652071"/>
                  <a:gd name="connsiteY32" fmla="*/ 970722 h 1082759"/>
                  <a:gd name="connsiteX33" fmla="*/ 121755 w 652071"/>
                  <a:gd name="connsiteY33" fmla="*/ 955713 h 1082759"/>
                  <a:gd name="connsiteX34" fmla="*/ 122832 w 652071"/>
                  <a:gd name="connsiteY34" fmla="*/ 944991 h 1082759"/>
                  <a:gd name="connsiteX35" fmla="*/ 121216 w 652071"/>
                  <a:gd name="connsiteY35" fmla="*/ 933734 h 1082759"/>
                  <a:gd name="connsiteX36" fmla="*/ 111519 w 652071"/>
                  <a:gd name="connsiteY36" fmla="*/ 917116 h 1082759"/>
                  <a:gd name="connsiteX37" fmla="*/ 81349 w 652071"/>
                  <a:gd name="connsiteY37" fmla="*/ 898354 h 1082759"/>
                  <a:gd name="connsiteX38" fmla="*/ 73268 w 652071"/>
                  <a:gd name="connsiteY38" fmla="*/ 888169 h 1082759"/>
                  <a:gd name="connsiteX39" fmla="*/ 73268 w 652071"/>
                  <a:gd name="connsiteY39" fmla="*/ 875839 h 1082759"/>
                  <a:gd name="connsiteX40" fmla="*/ 58184 w 652071"/>
                  <a:gd name="connsiteY40" fmla="*/ 870479 h 1082759"/>
                  <a:gd name="connsiteX41" fmla="*/ 52257 w 652071"/>
                  <a:gd name="connsiteY41" fmla="*/ 862438 h 1082759"/>
                  <a:gd name="connsiteX42" fmla="*/ 40405 w 652071"/>
                  <a:gd name="connsiteY42" fmla="*/ 857613 h 1082759"/>
                  <a:gd name="connsiteX43" fmla="*/ 29092 w 652071"/>
                  <a:gd name="connsiteY43" fmla="*/ 853325 h 1082759"/>
                  <a:gd name="connsiteX44" fmla="*/ 24782 w 652071"/>
                  <a:gd name="connsiteY44" fmla="*/ 843675 h 1082759"/>
                  <a:gd name="connsiteX45" fmla="*/ 21549 w 652071"/>
                  <a:gd name="connsiteY45" fmla="*/ 832418 h 1082759"/>
                  <a:gd name="connsiteX46" fmla="*/ 12929 w 652071"/>
                  <a:gd name="connsiteY46" fmla="*/ 831882 h 1082759"/>
                  <a:gd name="connsiteX47" fmla="*/ 8620 w 652071"/>
                  <a:gd name="connsiteY47" fmla="*/ 820625 h 1082759"/>
                  <a:gd name="connsiteX48" fmla="*/ 11852 w 652071"/>
                  <a:gd name="connsiteY48" fmla="*/ 809368 h 1082759"/>
                  <a:gd name="connsiteX49" fmla="*/ 12929 w 652071"/>
                  <a:gd name="connsiteY49" fmla="*/ 798110 h 1082759"/>
                  <a:gd name="connsiteX50" fmla="*/ 11313 w 652071"/>
                  <a:gd name="connsiteY50" fmla="*/ 780420 h 1082759"/>
                  <a:gd name="connsiteX51" fmla="*/ 16162 w 652071"/>
                  <a:gd name="connsiteY51" fmla="*/ 764338 h 1082759"/>
                  <a:gd name="connsiteX52" fmla="*/ 2155 w 652071"/>
                  <a:gd name="connsiteY52" fmla="*/ 762730 h 1082759"/>
                  <a:gd name="connsiteX53" fmla="*/ 0 w 652071"/>
                  <a:gd name="connsiteY53" fmla="*/ 746648 h 1082759"/>
                  <a:gd name="connsiteX54" fmla="*/ 8081 w 652071"/>
                  <a:gd name="connsiteY54" fmla="*/ 735927 h 1082759"/>
                  <a:gd name="connsiteX55" fmla="*/ 17778 w 652071"/>
                  <a:gd name="connsiteY55" fmla="*/ 730566 h 1082759"/>
                  <a:gd name="connsiteX56" fmla="*/ 23166 w 652071"/>
                  <a:gd name="connsiteY56" fmla="*/ 721453 h 1082759"/>
                  <a:gd name="connsiteX57" fmla="*/ 28014 w 652071"/>
                  <a:gd name="connsiteY57" fmla="*/ 703763 h 1082759"/>
                  <a:gd name="connsiteX58" fmla="*/ 14546 w 652071"/>
                  <a:gd name="connsiteY58" fmla="*/ 656590 h 1082759"/>
                  <a:gd name="connsiteX59" fmla="*/ 27475 w 652071"/>
                  <a:gd name="connsiteY59" fmla="*/ 624426 h 1082759"/>
                  <a:gd name="connsiteX60" fmla="*/ 32324 w 652071"/>
                  <a:gd name="connsiteY60" fmla="*/ 577789 h 1082759"/>
                  <a:gd name="connsiteX61" fmla="*/ 24782 w 652071"/>
                  <a:gd name="connsiteY61" fmla="*/ 559026 h 1082759"/>
                  <a:gd name="connsiteX62" fmla="*/ 37173 w 652071"/>
                  <a:gd name="connsiteY62" fmla="*/ 547233 h 1082759"/>
                  <a:gd name="connsiteX63" fmla="*/ 37711 w 652071"/>
                  <a:gd name="connsiteY63" fmla="*/ 531151 h 1082759"/>
                  <a:gd name="connsiteX64" fmla="*/ 24243 w 652071"/>
                  <a:gd name="connsiteY64" fmla="*/ 518822 h 1082759"/>
                  <a:gd name="connsiteX65" fmla="*/ 24782 w 652071"/>
                  <a:gd name="connsiteY65" fmla="*/ 498987 h 1082759"/>
                  <a:gd name="connsiteX66" fmla="*/ 42021 w 652071"/>
                  <a:gd name="connsiteY66" fmla="*/ 481833 h 1082759"/>
                  <a:gd name="connsiteX67" fmla="*/ 53874 w 652071"/>
                  <a:gd name="connsiteY67" fmla="*/ 452350 h 1082759"/>
                  <a:gd name="connsiteX68" fmla="*/ 74884 w 652071"/>
                  <a:gd name="connsiteY68" fmla="*/ 435196 h 1082759"/>
                  <a:gd name="connsiteX69" fmla="*/ 79194 w 652071"/>
                  <a:gd name="connsiteY69" fmla="*/ 403032 h 1082759"/>
                  <a:gd name="connsiteX70" fmla="*/ 116367 w 652071"/>
                  <a:gd name="connsiteY70" fmla="*/ 361219 h 1082759"/>
                  <a:gd name="connsiteX71" fmla="*/ 121216 w 652071"/>
                  <a:gd name="connsiteY71" fmla="*/ 341385 h 1082759"/>
                  <a:gd name="connsiteX72" fmla="*/ 150308 w 652071"/>
                  <a:gd name="connsiteY72" fmla="*/ 331736 h 1082759"/>
                  <a:gd name="connsiteX73" fmla="*/ 187481 w 652071"/>
                  <a:gd name="connsiteY73" fmla="*/ 301716 h 1082759"/>
                  <a:gd name="connsiteX74" fmla="*/ 200949 w 652071"/>
                  <a:gd name="connsiteY74" fmla="*/ 272233 h 1082759"/>
                  <a:gd name="connsiteX75" fmla="*/ 239739 w 652071"/>
                  <a:gd name="connsiteY75" fmla="*/ 251863 h 1082759"/>
                  <a:gd name="connsiteX76" fmla="*/ 239200 w 652071"/>
                  <a:gd name="connsiteY76" fmla="*/ 230956 h 1082759"/>
                  <a:gd name="connsiteX77" fmla="*/ 227886 w 652071"/>
                  <a:gd name="connsiteY77" fmla="*/ 211122 h 1082759"/>
                  <a:gd name="connsiteX78" fmla="*/ 241355 w 652071"/>
                  <a:gd name="connsiteY78" fmla="*/ 182710 h 1082759"/>
                  <a:gd name="connsiteX79" fmla="*/ 260211 w 652071"/>
                  <a:gd name="connsiteY79" fmla="*/ 155371 h 1082759"/>
                  <a:gd name="connsiteX80" fmla="*/ 289303 w 652071"/>
                  <a:gd name="connsiteY80" fmla="*/ 127496 h 1082759"/>
                  <a:gd name="connsiteX81" fmla="*/ 307620 w 652071"/>
                  <a:gd name="connsiteY81" fmla="*/ 121599 h 1082759"/>
                  <a:gd name="connsiteX82" fmla="*/ 323243 w 652071"/>
                  <a:gd name="connsiteY82" fmla="*/ 106590 h 1082759"/>
                  <a:gd name="connsiteX83" fmla="*/ 339405 w 652071"/>
                  <a:gd name="connsiteY83" fmla="*/ 95868 h 1082759"/>
                  <a:gd name="connsiteX84" fmla="*/ 348025 w 652071"/>
                  <a:gd name="connsiteY84" fmla="*/ 62096 h 1082759"/>
                  <a:gd name="connsiteX85" fmla="*/ 354490 w 652071"/>
                  <a:gd name="connsiteY85" fmla="*/ 47623 h 1082759"/>
                  <a:gd name="connsiteX86" fmla="*/ 367420 w 652071"/>
                  <a:gd name="connsiteY86" fmla="*/ 47087 h 1082759"/>
                  <a:gd name="connsiteX87" fmla="*/ 373885 w 652071"/>
                  <a:gd name="connsiteY87" fmla="*/ 57272 h 1082759"/>
                  <a:gd name="connsiteX88" fmla="*/ 393279 w 652071"/>
                  <a:gd name="connsiteY88" fmla="*/ 63705 h 1082759"/>
                  <a:gd name="connsiteX89" fmla="*/ 413751 w 652071"/>
                  <a:gd name="connsiteY89" fmla="*/ 57272 h 1082759"/>
                  <a:gd name="connsiteX90" fmla="*/ 430452 w 652071"/>
                  <a:gd name="connsiteY90" fmla="*/ 58880 h 1082759"/>
                  <a:gd name="connsiteX91" fmla="*/ 444459 w 652071"/>
                  <a:gd name="connsiteY91" fmla="*/ 65313 h 1082759"/>
                  <a:gd name="connsiteX92" fmla="*/ 463854 w 652071"/>
                  <a:gd name="connsiteY92" fmla="*/ 61560 h 1082759"/>
                  <a:gd name="connsiteX93" fmla="*/ 496717 w 652071"/>
                  <a:gd name="connsiteY93" fmla="*/ 53519 h 1082759"/>
                  <a:gd name="connsiteX94" fmla="*/ 522576 w 652071"/>
                  <a:gd name="connsiteY94" fmla="*/ 42798 h 1082759"/>
                  <a:gd name="connsiteX95" fmla="*/ 537122 w 652071"/>
                  <a:gd name="connsiteY95" fmla="*/ 39582 h 1082759"/>
                  <a:gd name="connsiteX96" fmla="*/ 553285 w 652071"/>
                  <a:gd name="connsiteY96" fmla="*/ 26716 h 1082759"/>
                  <a:gd name="connsiteX97" fmla="*/ 571063 w 652071"/>
                  <a:gd name="connsiteY97" fmla="*/ 21356 h 1082759"/>
                  <a:gd name="connsiteX98" fmla="*/ 593151 w 652071"/>
                  <a:gd name="connsiteY98" fmla="*/ 13315 h 1082759"/>
                  <a:gd name="connsiteX99" fmla="*/ 616317 w 652071"/>
                  <a:gd name="connsiteY99" fmla="*/ 12243 h 1082759"/>
                  <a:gd name="connsiteX100" fmla="*/ 652071 w 652071"/>
                  <a:gd name="connsiteY100" fmla="*/ 0 h 1082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</a:cxnLst>
                <a:rect l="l" t="t" r="r" b="b"/>
                <a:pathLst>
                  <a:path w="652071" h="1082759">
                    <a:moveTo>
                      <a:pt x="652071" y="0"/>
                    </a:moveTo>
                    <a:cubicBezTo>
                      <a:pt x="649312" y="339656"/>
                      <a:pt x="653696" y="676930"/>
                      <a:pt x="650937" y="1016586"/>
                    </a:cubicBezTo>
                    <a:lnTo>
                      <a:pt x="621166" y="1016824"/>
                    </a:lnTo>
                    <a:lnTo>
                      <a:pt x="600155" y="1021648"/>
                    </a:lnTo>
                    <a:lnTo>
                      <a:pt x="587225" y="1020576"/>
                    </a:lnTo>
                    <a:lnTo>
                      <a:pt x="579144" y="1023792"/>
                    </a:lnTo>
                    <a:lnTo>
                      <a:pt x="576989" y="1031297"/>
                    </a:lnTo>
                    <a:lnTo>
                      <a:pt x="569447" y="1038266"/>
                    </a:lnTo>
                    <a:lnTo>
                      <a:pt x="558133" y="1042555"/>
                    </a:lnTo>
                    <a:lnTo>
                      <a:pt x="538739" y="1042555"/>
                    </a:lnTo>
                    <a:lnTo>
                      <a:pt x="522038" y="1049524"/>
                    </a:lnTo>
                    <a:lnTo>
                      <a:pt x="493485" y="1057028"/>
                    </a:lnTo>
                    <a:lnTo>
                      <a:pt x="476784" y="1066678"/>
                    </a:lnTo>
                    <a:lnTo>
                      <a:pt x="459005" y="1068822"/>
                    </a:lnTo>
                    <a:lnTo>
                      <a:pt x="442843" y="1063997"/>
                    </a:lnTo>
                    <a:lnTo>
                      <a:pt x="397589" y="1055420"/>
                    </a:lnTo>
                    <a:lnTo>
                      <a:pt x="341021" y="1060245"/>
                    </a:lnTo>
                    <a:lnTo>
                      <a:pt x="323243" y="1076863"/>
                    </a:lnTo>
                    <a:lnTo>
                      <a:pt x="297922" y="1078471"/>
                    </a:lnTo>
                    <a:lnTo>
                      <a:pt x="289303" y="1082759"/>
                    </a:lnTo>
                    <a:lnTo>
                      <a:pt x="268830" y="1075255"/>
                    </a:lnTo>
                    <a:lnTo>
                      <a:pt x="260211" y="1067214"/>
                    </a:lnTo>
                    <a:lnTo>
                      <a:pt x="251052" y="1066678"/>
                    </a:lnTo>
                    <a:lnTo>
                      <a:pt x="241355" y="1058637"/>
                    </a:lnTo>
                    <a:lnTo>
                      <a:pt x="226809" y="1036658"/>
                    </a:lnTo>
                    <a:lnTo>
                      <a:pt x="216573" y="1030225"/>
                    </a:lnTo>
                    <a:lnTo>
                      <a:pt x="196101" y="1009319"/>
                    </a:lnTo>
                    <a:lnTo>
                      <a:pt x="185865" y="1008783"/>
                    </a:lnTo>
                    <a:lnTo>
                      <a:pt x="179400" y="1003958"/>
                    </a:lnTo>
                    <a:lnTo>
                      <a:pt x="167009" y="1002886"/>
                    </a:lnTo>
                    <a:lnTo>
                      <a:pt x="156773" y="992701"/>
                    </a:lnTo>
                    <a:lnTo>
                      <a:pt x="143843" y="989484"/>
                    </a:lnTo>
                    <a:lnTo>
                      <a:pt x="131452" y="970722"/>
                    </a:lnTo>
                    <a:lnTo>
                      <a:pt x="121755" y="955713"/>
                    </a:lnTo>
                    <a:lnTo>
                      <a:pt x="122832" y="944991"/>
                    </a:lnTo>
                    <a:lnTo>
                      <a:pt x="121216" y="933734"/>
                    </a:lnTo>
                    <a:lnTo>
                      <a:pt x="111519" y="917116"/>
                    </a:lnTo>
                    <a:lnTo>
                      <a:pt x="81349" y="898354"/>
                    </a:lnTo>
                    <a:lnTo>
                      <a:pt x="73268" y="888169"/>
                    </a:lnTo>
                    <a:lnTo>
                      <a:pt x="73268" y="875839"/>
                    </a:lnTo>
                    <a:lnTo>
                      <a:pt x="58184" y="870479"/>
                    </a:lnTo>
                    <a:lnTo>
                      <a:pt x="52257" y="862438"/>
                    </a:lnTo>
                    <a:lnTo>
                      <a:pt x="40405" y="857613"/>
                    </a:lnTo>
                    <a:lnTo>
                      <a:pt x="29092" y="853325"/>
                    </a:lnTo>
                    <a:lnTo>
                      <a:pt x="24782" y="843675"/>
                    </a:lnTo>
                    <a:lnTo>
                      <a:pt x="21549" y="832418"/>
                    </a:lnTo>
                    <a:lnTo>
                      <a:pt x="12929" y="831882"/>
                    </a:lnTo>
                    <a:lnTo>
                      <a:pt x="8620" y="820625"/>
                    </a:lnTo>
                    <a:lnTo>
                      <a:pt x="11852" y="809368"/>
                    </a:lnTo>
                    <a:lnTo>
                      <a:pt x="12929" y="798110"/>
                    </a:lnTo>
                    <a:lnTo>
                      <a:pt x="11313" y="780420"/>
                    </a:lnTo>
                    <a:lnTo>
                      <a:pt x="16162" y="764338"/>
                    </a:lnTo>
                    <a:lnTo>
                      <a:pt x="2155" y="762730"/>
                    </a:lnTo>
                    <a:lnTo>
                      <a:pt x="0" y="746648"/>
                    </a:lnTo>
                    <a:lnTo>
                      <a:pt x="8081" y="735927"/>
                    </a:lnTo>
                    <a:lnTo>
                      <a:pt x="17778" y="730566"/>
                    </a:lnTo>
                    <a:lnTo>
                      <a:pt x="23166" y="721453"/>
                    </a:lnTo>
                    <a:lnTo>
                      <a:pt x="28014" y="703763"/>
                    </a:lnTo>
                    <a:lnTo>
                      <a:pt x="14546" y="656590"/>
                    </a:lnTo>
                    <a:lnTo>
                      <a:pt x="27475" y="624426"/>
                    </a:lnTo>
                    <a:lnTo>
                      <a:pt x="32324" y="577789"/>
                    </a:lnTo>
                    <a:lnTo>
                      <a:pt x="24782" y="559026"/>
                    </a:lnTo>
                    <a:lnTo>
                      <a:pt x="37173" y="547233"/>
                    </a:lnTo>
                    <a:cubicBezTo>
                      <a:pt x="37352" y="541872"/>
                      <a:pt x="37532" y="536512"/>
                      <a:pt x="37711" y="531151"/>
                    </a:cubicBezTo>
                    <a:lnTo>
                      <a:pt x="24243" y="518822"/>
                    </a:lnTo>
                    <a:cubicBezTo>
                      <a:pt x="24423" y="512210"/>
                      <a:pt x="24602" y="505599"/>
                      <a:pt x="24782" y="498987"/>
                    </a:cubicBezTo>
                    <a:lnTo>
                      <a:pt x="42021" y="481833"/>
                    </a:lnTo>
                    <a:lnTo>
                      <a:pt x="53874" y="452350"/>
                    </a:lnTo>
                    <a:lnTo>
                      <a:pt x="74884" y="435196"/>
                    </a:lnTo>
                    <a:lnTo>
                      <a:pt x="79194" y="403032"/>
                    </a:lnTo>
                    <a:lnTo>
                      <a:pt x="116367" y="361219"/>
                    </a:lnTo>
                    <a:lnTo>
                      <a:pt x="121216" y="341385"/>
                    </a:lnTo>
                    <a:lnTo>
                      <a:pt x="150308" y="331736"/>
                    </a:lnTo>
                    <a:lnTo>
                      <a:pt x="187481" y="301716"/>
                    </a:lnTo>
                    <a:lnTo>
                      <a:pt x="200949" y="272233"/>
                    </a:lnTo>
                    <a:lnTo>
                      <a:pt x="239739" y="251863"/>
                    </a:lnTo>
                    <a:cubicBezTo>
                      <a:pt x="239559" y="244894"/>
                      <a:pt x="239380" y="237925"/>
                      <a:pt x="239200" y="230956"/>
                    </a:cubicBezTo>
                    <a:lnTo>
                      <a:pt x="227886" y="211122"/>
                    </a:lnTo>
                    <a:lnTo>
                      <a:pt x="241355" y="182710"/>
                    </a:lnTo>
                    <a:lnTo>
                      <a:pt x="260211" y="155371"/>
                    </a:lnTo>
                    <a:lnTo>
                      <a:pt x="289303" y="127496"/>
                    </a:lnTo>
                    <a:lnTo>
                      <a:pt x="307620" y="121599"/>
                    </a:lnTo>
                    <a:lnTo>
                      <a:pt x="323243" y="106590"/>
                    </a:lnTo>
                    <a:lnTo>
                      <a:pt x="339405" y="95868"/>
                    </a:lnTo>
                    <a:lnTo>
                      <a:pt x="348025" y="62096"/>
                    </a:lnTo>
                    <a:lnTo>
                      <a:pt x="354490" y="47623"/>
                    </a:lnTo>
                    <a:lnTo>
                      <a:pt x="367420" y="47087"/>
                    </a:lnTo>
                    <a:lnTo>
                      <a:pt x="373885" y="57272"/>
                    </a:lnTo>
                    <a:lnTo>
                      <a:pt x="393279" y="63705"/>
                    </a:lnTo>
                    <a:lnTo>
                      <a:pt x="413751" y="57272"/>
                    </a:lnTo>
                    <a:lnTo>
                      <a:pt x="430452" y="58880"/>
                    </a:lnTo>
                    <a:lnTo>
                      <a:pt x="444459" y="65313"/>
                    </a:lnTo>
                    <a:lnTo>
                      <a:pt x="463854" y="61560"/>
                    </a:lnTo>
                    <a:lnTo>
                      <a:pt x="496717" y="53519"/>
                    </a:lnTo>
                    <a:lnTo>
                      <a:pt x="522576" y="42798"/>
                    </a:lnTo>
                    <a:lnTo>
                      <a:pt x="537122" y="39582"/>
                    </a:lnTo>
                    <a:lnTo>
                      <a:pt x="553285" y="26716"/>
                    </a:lnTo>
                    <a:lnTo>
                      <a:pt x="571063" y="21356"/>
                    </a:lnTo>
                    <a:lnTo>
                      <a:pt x="593151" y="13315"/>
                    </a:lnTo>
                    <a:lnTo>
                      <a:pt x="616317" y="12243"/>
                    </a:lnTo>
                    <a:lnTo>
                      <a:pt x="652071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0" name="矩形 105"/>
              <p:cNvSpPr/>
              <p:nvPr/>
            </p:nvSpPr>
            <p:spPr>
              <a:xfrm>
                <a:off x="7412212" y="1340644"/>
                <a:ext cx="676624" cy="588170"/>
              </a:xfrm>
              <a:custGeom>
                <a:avLst/>
                <a:gdLst>
                  <a:gd name="connsiteX0" fmla="*/ 848917 w 2180492"/>
                  <a:gd name="connsiteY0" fmla="*/ 81 h 2882411"/>
                  <a:gd name="connsiteX1" fmla="*/ 1175657 w 2180492"/>
                  <a:gd name="connsiteY1" fmla="*/ 9053 h 2882411"/>
                  <a:gd name="connsiteX2" fmla="*/ 2180492 w 2180492"/>
                  <a:gd name="connsiteY2" fmla="*/ 531567 h 2882411"/>
                  <a:gd name="connsiteX3" fmla="*/ 1974080 w 2180492"/>
                  <a:gd name="connsiteY3" fmla="*/ 1678047 h 2882411"/>
                  <a:gd name="connsiteX4" fmla="*/ 1451566 w 2180492"/>
                  <a:gd name="connsiteY4" fmla="*/ 2266548 h 2882411"/>
                  <a:gd name="connsiteX5" fmla="*/ 1258902 w 2180492"/>
                  <a:gd name="connsiteY5" fmla="*/ 2266548 h 2882411"/>
                  <a:gd name="connsiteX6" fmla="*/ 1229019 w 2180492"/>
                  <a:gd name="connsiteY6" fmla="*/ 2280033 h 2882411"/>
                  <a:gd name="connsiteX7" fmla="*/ 1155473 w 2180492"/>
                  <a:gd name="connsiteY7" fmla="*/ 2294968 h 2882411"/>
                  <a:gd name="connsiteX8" fmla="*/ 1140764 w 2180492"/>
                  <a:gd name="connsiteY8" fmla="*/ 2329816 h 2882411"/>
                  <a:gd name="connsiteX9" fmla="*/ 1106442 w 2180492"/>
                  <a:gd name="connsiteY9" fmla="*/ 2379600 h 2882411"/>
                  <a:gd name="connsiteX10" fmla="*/ 1057411 w 2180492"/>
                  <a:gd name="connsiteY10" fmla="*/ 2429383 h 2882411"/>
                  <a:gd name="connsiteX11" fmla="*/ 1013284 w 2180492"/>
                  <a:gd name="connsiteY11" fmla="*/ 2479166 h 2882411"/>
                  <a:gd name="connsiteX12" fmla="*/ 964253 w 2180492"/>
                  <a:gd name="connsiteY12" fmla="*/ 2474188 h 2882411"/>
                  <a:gd name="connsiteX13" fmla="*/ 934835 w 2180492"/>
                  <a:gd name="connsiteY13" fmla="*/ 2514014 h 2882411"/>
                  <a:gd name="connsiteX14" fmla="*/ 890299 w 2180492"/>
                  <a:gd name="connsiteY14" fmla="*/ 2539736 h 2882411"/>
                  <a:gd name="connsiteX15" fmla="*/ 895610 w 2180492"/>
                  <a:gd name="connsiteY15" fmla="*/ 2608603 h 2882411"/>
                  <a:gd name="connsiteX16" fmla="*/ 880901 w 2180492"/>
                  <a:gd name="connsiteY16" fmla="*/ 2658386 h 2882411"/>
                  <a:gd name="connsiteX17" fmla="*/ 836773 w 2180492"/>
                  <a:gd name="connsiteY17" fmla="*/ 2683278 h 2882411"/>
                  <a:gd name="connsiteX18" fmla="*/ 851482 w 2180492"/>
                  <a:gd name="connsiteY18" fmla="*/ 2752975 h 2882411"/>
                  <a:gd name="connsiteX19" fmla="*/ 831870 w 2180492"/>
                  <a:gd name="connsiteY19" fmla="*/ 2817693 h 2882411"/>
                  <a:gd name="connsiteX20" fmla="*/ 807355 w 2180492"/>
                  <a:gd name="connsiteY20" fmla="*/ 2882411 h 2882411"/>
                  <a:gd name="connsiteX21" fmla="*/ 758324 w 2180492"/>
                  <a:gd name="connsiteY21" fmla="*/ 2872455 h 2882411"/>
                  <a:gd name="connsiteX22" fmla="*/ 733809 w 2180492"/>
                  <a:gd name="connsiteY22" fmla="*/ 2807736 h 2882411"/>
                  <a:gd name="connsiteX23" fmla="*/ 679875 w 2180492"/>
                  <a:gd name="connsiteY23" fmla="*/ 2812715 h 2882411"/>
                  <a:gd name="connsiteX24" fmla="*/ 616135 w 2180492"/>
                  <a:gd name="connsiteY24" fmla="*/ 2752975 h 2882411"/>
                  <a:gd name="connsiteX25" fmla="*/ 586716 w 2180492"/>
                  <a:gd name="connsiteY25" fmla="*/ 2688256 h 2882411"/>
                  <a:gd name="connsiteX26" fmla="*/ 552395 w 2180492"/>
                  <a:gd name="connsiteY26" fmla="*/ 2593668 h 2882411"/>
                  <a:gd name="connsiteX27" fmla="*/ 527880 w 2180492"/>
                  <a:gd name="connsiteY27" fmla="*/ 2489123 h 2882411"/>
                  <a:gd name="connsiteX28" fmla="*/ 488655 w 2180492"/>
                  <a:gd name="connsiteY28" fmla="*/ 2439340 h 2882411"/>
                  <a:gd name="connsiteX29" fmla="*/ 478849 w 2180492"/>
                  <a:gd name="connsiteY29" fmla="*/ 2344751 h 2882411"/>
                  <a:gd name="connsiteX30" fmla="*/ 498461 w 2180492"/>
                  <a:gd name="connsiteY30" fmla="*/ 2299946 h 2882411"/>
                  <a:gd name="connsiteX31" fmla="*/ 502573 w 2180492"/>
                  <a:gd name="connsiteY31" fmla="*/ 2266548 h 2882411"/>
                  <a:gd name="connsiteX32" fmla="*/ 443454 w 2180492"/>
                  <a:gd name="connsiteY32" fmla="*/ 2266548 h 2882411"/>
                  <a:gd name="connsiteX33" fmla="*/ 0 w 2180492"/>
                  <a:gd name="connsiteY33" fmla="*/ 1646934 h 2882411"/>
                  <a:gd name="connsiteX34" fmla="*/ 848917 w 2180492"/>
                  <a:gd name="connsiteY34" fmla="*/ 81 h 2882411"/>
                  <a:gd name="connsiteX0" fmla="*/ 0 w 2180492"/>
                  <a:gd name="connsiteY0" fmla="*/ 1637881 h 2873358"/>
                  <a:gd name="connsiteX1" fmla="*/ 1175657 w 2180492"/>
                  <a:gd name="connsiteY1" fmla="*/ 0 h 2873358"/>
                  <a:gd name="connsiteX2" fmla="*/ 2180492 w 2180492"/>
                  <a:gd name="connsiteY2" fmla="*/ 522514 h 2873358"/>
                  <a:gd name="connsiteX3" fmla="*/ 1974080 w 2180492"/>
                  <a:gd name="connsiteY3" fmla="*/ 1668994 h 2873358"/>
                  <a:gd name="connsiteX4" fmla="*/ 1451566 w 2180492"/>
                  <a:gd name="connsiteY4" fmla="*/ 2257495 h 2873358"/>
                  <a:gd name="connsiteX5" fmla="*/ 1258902 w 2180492"/>
                  <a:gd name="connsiteY5" fmla="*/ 2257495 h 2873358"/>
                  <a:gd name="connsiteX6" fmla="*/ 1229019 w 2180492"/>
                  <a:gd name="connsiteY6" fmla="*/ 2270980 h 2873358"/>
                  <a:gd name="connsiteX7" fmla="*/ 1155473 w 2180492"/>
                  <a:gd name="connsiteY7" fmla="*/ 2285915 h 2873358"/>
                  <a:gd name="connsiteX8" fmla="*/ 1140764 w 2180492"/>
                  <a:gd name="connsiteY8" fmla="*/ 2320763 h 2873358"/>
                  <a:gd name="connsiteX9" fmla="*/ 1106442 w 2180492"/>
                  <a:gd name="connsiteY9" fmla="*/ 2370547 h 2873358"/>
                  <a:gd name="connsiteX10" fmla="*/ 1057411 w 2180492"/>
                  <a:gd name="connsiteY10" fmla="*/ 2420330 h 2873358"/>
                  <a:gd name="connsiteX11" fmla="*/ 1013284 w 2180492"/>
                  <a:gd name="connsiteY11" fmla="*/ 2470113 h 2873358"/>
                  <a:gd name="connsiteX12" fmla="*/ 964253 w 2180492"/>
                  <a:gd name="connsiteY12" fmla="*/ 2465135 h 2873358"/>
                  <a:gd name="connsiteX13" fmla="*/ 934835 w 2180492"/>
                  <a:gd name="connsiteY13" fmla="*/ 2504961 h 2873358"/>
                  <a:gd name="connsiteX14" fmla="*/ 890299 w 2180492"/>
                  <a:gd name="connsiteY14" fmla="*/ 2530683 h 2873358"/>
                  <a:gd name="connsiteX15" fmla="*/ 895610 w 2180492"/>
                  <a:gd name="connsiteY15" fmla="*/ 2599550 h 2873358"/>
                  <a:gd name="connsiteX16" fmla="*/ 880901 w 2180492"/>
                  <a:gd name="connsiteY16" fmla="*/ 2649333 h 2873358"/>
                  <a:gd name="connsiteX17" fmla="*/ 836773 w 2180492"/>
                  <a:gd name="connsiteY17" fmla="*/ 2674225 h 2873358"/>
                  <a:gd name="connsiteX18" fmla="*/ 851482 w 2180492"/>
                  <a:gd name="connsiteY18" fmla="*/ 2743922 h 2873358"/>
                  <a:gd name="connsiteX19" fmla="*/ 831870 w 2180492"/>
                  <a:gd name="connsiteY19" fmla="*/ 2808640 h 2873358"/>
                  <a:gd name="connsiteX20" fmla="*/ 807355 w 2180492"/>
                  <a:gd name="connsiteY20" fmla="*/ 2873358 h 2873358"/>
                  <a:gd name="connsiteX21" fmla="*/ 758324 w 2180492"/>
                  <a:gd name="connsiteY21" fmla="*/ 2863402 h 2873358"/>
                  <a:gd name="connsiteX22" fmla="*/ 733809 w 2180492"/>
                  <a:gd name="connsiteY22" fmla="*/ 2798683 h 2873358"/>
                  <a:gd name="connsiteX23" fmla="*/ 679875 w 2180492"/>
                  <a:gd name="connsiteY23" fmla="*/ 2803662 h 2873358"/>
                  <a:gd name="connsiteX24" fmla="*/ 616135 w 2180492"/>
                  <a:gd name="connsiteY24" fmla="*/ 2743922 h 2873358"/>
                  <a:gd name="connsiteX25" fmla="*/ 586716 w 2180492"/>
                  <a:gd name="connsiteY25" fmla="*/ 2679203 h 2873358"/>
                  <a:gd name="connsiteX26" fmla="*/ 552395 w 2180492"/>
                  <a:gd name="connsiteY26" fmla="*/ 2584615 h 2873358"/>
                  <a:gd name="connsiteX27" fmla="*/ 527880 w 2180492"/>
                  <a:gd name="connsiteY27" fmla="*/ 2480070 h 2873358"/>
                  <a:gd name="connsiteX28" fmla="*/ 488655 w 2180492"/>
                  <a:gd name="connsiteY28" fmla="*/ 2430287 h 2873358"/>
                  <a:gd name="connsiteX29" fmla="*/ 478849 w 2180492"/>
                  <a:gd name="connsiteY29" fmla="*/ 2335698 h 2873358"/>
                  <a:gd name="connsiteX30" fmla="*/ 498461 w 2180492"/>
                  <a:gd name="connsiteY30" fmla="*/ 2290893 h 2873358"/>
                  <a:gd name="connsiteX31" fmla="*/ 502573 w 2180492"/>
                  <a:gd name="connsiteY31" fmla="*/ 2257495 h 2873358"/>
                  <a:gd name="connsiteX32" fmla="*/ 443454 w 2180492"/>
                  <a:gd name="connsiteY32" fmla="*/ 2257495 h 2873358"/>
                  <a:gd name="connsiteX33" fmla="*/ 0 w 2180492"/>
                  <a:gd name="connsiteY33" fmla="*/ 1637881 h 2873358"/>
                  <a:gd name="connsiteX0" fmla="*/ 0 w 2180492"/>
                  <a:gd name="connsiteY0" fmla="*/ 1115367 h 2350844"/>
                  <a:gd name="connsiteX1" fmla="*/ 2180492 w 2180492"/>
                  <a:gd name="connsiteY1" fmla="*/ 0 h 2350844"/>
                  <a:gd name="connsiteX2" fmla="*/ 1974080 w 2180492"/>
                  <a:gd name="connsiteY2" fmla="*/ 1146480 h 2350844"/>
                  <a:gd name="connsiteX3" fmla="*/ 1451566 w 2180492"/>
                  <a:gd name="connsiteY3" fmla="*/ 1734981 h 2350844"/>
                  <a:gd name="connsiteX4" fmla="*/ 1258902 w 2180492"/>
                  <a:gd name="connsiteY4" fmla="*/ 1734981 h 2350844"/>
                  <a:gd name="connsiteX5" fmla="*/ 1229019 w 2180492"/>
                  <a:gd name="connsiteY5" fmla="*/ 1748466 h 2350844"/>
                  <a:gd name="connsiteX6" fmla="*/ 1155473 w 2180492"/>
                  <a:gd name="connsiteY6" fmla="*/ 1763401 h 2350844"/>
                  <a:gd name="connsiteX7" fmla="*/ 1140764 w 2180492"/>
                  <a:gd name="connsiteY7" fmla="*/ 1798249 h 2350844"/>
                  <a:gd name="connsiteX8" fmla="*/ 1106442 w 2180492"/>
                  <a:gd name="connsiteY8" fmla="*/ 1848033 h 2350844"/>
                  <a:gd name="connsiteX9" fmla="*/ 1057411 w 2180492"/>
                  <a:gd name="connsiteY9" fmla="*/ 1897816 h 2350844"/>
                  <a:gd name="connsiteX10" fmla="*/ 1013284 w 2180492"/>
                  <a:gd name="connsiteY10" fmla="*/ 1947599 h 2350844"/>
                  <a:gd name="connsiteX11" fmla="*/ 964253 w 2180492"/>
                  <a:gd name="connsiteY11" fmla="*/ 1942621 h 2350844"/>
                  <a:gd name="connsiteX12" fmla="*/ 934835 w 2180492"/>
                  <a:gd name="connsiteY12" fmla="*/ 1982447 h 2350844"/>
                  <a:gd name="connsiteX13" fmla="*/ 890299 w 2180492"/>
                  <a:gd name="connsiteY13" fmla="*/ 2008169 h 2350844"/>
                  <a:gd name="connsiteX14" fmla="*/ 895610 w 2180492"/>
                  <a:gd name="connsiteY14" fmla="*/ 2077036 h 2350844"/>
                  <a:gd name="connsiteX15" fmla="*/ 880901 w 2180492"/>
                  <a:gd name="connsiteY15" fmla="*/ 2126819 h 2350844"/>
                  <a:gd name="connsiteX16" fmla="*/ 836773 w 2180492"/>
                  <a:gd name="connsiteY16" fmla="*/ 2151711 h 2350844"/>
                  <a:gd name="connsiteX17" fmla="*/ 851482 w 2180492"/>
                  <a:gd name="connsiteY17" fmla="*/ 2221408 h 2350844"/>
                  <a:gd name="connsiteX18" fmla="*/ 831870 w 2180492"/>
                  <a:gd name="connsiteY18" fmla="*/ 2286126 h 2350844"/>
                  <a:gd name="connsiteX19" fmla="*/ 807355 w 2180492"/>
                  <a:gd name="connsiteY19" fmla="*/ 2350844 h 2350844"/>
                  <a:gd name="connsiteX20" fmla="*/ 758324 w 2180492"/>
                  <a:gd name="connsiteY20" fmla="*/ 2340888 h 2350844"/>
                  <a:gd name="connsiteX21" fmla="*/ 733809 w 2180492"/>
                  <a:gd name="connsiteY21" fmla="*/ 2276169 h 2350844"/>
                  <a:gd name="connsiteX22" fmla="*/ 679875 w 2180492"/>
                  <a:gd name="connsiteY22" fmla="*/ 2281148 h 2350844"/>
                  <a:gd name="connsiteX23" fmla="*/ 616135 w 2180492"/>
                  <a:gd name="connsiteY23" fmla="*/ 2221408 h 2350844"/>
                  <a:gd name="connsiteX24" fmla="*/ 586716 w 2180492"/>
                  <a:gd name="connsiteY24" fmla="*/ 2156689 h 2350844"/>
                  <a:gd name="connsiteX25" fmla="*/ 552395 w 2180492"/>
                  <a:gd name="connsiteY25" fmla="*/ 2062101 h 2350844"/>
                  <a:gd name="connsiteX26" fmla="*/ 527880 w 2180492"/>
                  <a:gd name="connsiteY26" fmla="*/ 1957556 h 2350844"/>
                  <a:gd name="connsiteX27" fmla="*/ 488655 w 2180492"/>
                  <a:gd name="connsiteY27" fmla="*/ 1907773 h 2350844"/>
                  <a:gd name="connsiteX28" fmla="*/ 478849 w 2180492"/>
                  <a:gd name="connsiteY28" fmla="*/ 1813184 h 2350844"/>
                  <a:gd name="connsiteX29" fmla="*/ 498461 w 2180492"/>
                  <a:gd name="connsiteY29" fmla="*/ 1768379 h 2350844"/>
                  <a:gd name="connsiteX30" fmla="*/ 502573 w 2180492"/>
                  <a:gd name="connsiteY30" fmla="*/ 1734981 h 2350844"/>
                  <a:gd name="connsiteX31" fmla="*/ 443454 w 2180492"/>
                  <a:gd name="connsiteY31" fmla="*/ 1734981 h 2350844"/>
                  <a:gd name="connsiteX32" fmla="*/ 0 w 2180492"/>
                  <a:gd name="connsiteY32" fmla="*/ 1115367 h 2350844"/>
                  <a:gd name="connsiteX0" fmla="*/ 0 w 1974080"/>
                  <a:gd name="connsiteY0" fmla="*/ 0 h 1235477"/>
                  <a:gd name="connsiteX1" fmla="*/ 1974080 w 1974080"/>
                  <a:gd name="connsiteY1" fmla="*/ 31113 h 1235477"/>
                  <a:gd name="connsiteX2" fmla="*/ 1451566 w 1974080"/>
                  <a:gd name="connsiteY2" fmla="*/ 619614 h 1235477"/>
                  <a:gd name="connsiteX3" fmla="*/ 1258902 w 1974080"/>
                  <a:gd name="connsiteY3" fmla="*/ 619614 h 1235477"/>
                  <a:gd name="connsiteX4" fmla="*/ 1229019 w 1974080"/>
                  <a:gd name="connsiteY4" fmla="*/ 633099 h 1235477"/>
                  <a:gd name="connsiteX5" fmla="*/ 1155473 w 1974080"/>
                  <a:gd name="connsiteY5" fmla="*/ 648034 h 1235477"/>
                  <a:gd name="connsiteX6" fmla="*/ 1140764 w 1974080"/>
                  <a:gd name="connsiteY6" fmla="*/ 682882 h 1235477"/>
                  <a:gd name="connsiteX7" fmla="*/ 1106442 w 1974080"/>
                  <a:gd name="connsiteY7" fmla="*/ 732666 h 1235477"/>
                  <a:gd name="connsiteX8" fmla="*/ 1057411 w 1974080"/>
                  <a:gd name="connsiteY8" fmla="*/ 782449 h 1235477"/>
                  <a:gd name="connsiteX9" fmla="*/ 1013284 w 1974080"/>
                  <a:gd name="connsiteY9" fmla="*/ 832232 h 1235477"/>
                  <a:gd name="connsiteX10" fmla="*/ 964253 w 1974080"/>
                  <a:gd name="connsiteY10" fmla="*/ 827254 h 1235477"/>
                  <a:gd name="connsiteX11" fmla="*/ 934835 w 1974080"/>
                  <a:gd name="connsiteY11" fmla="*/ 867080 h 1235477"/>
                  <a:gd name="connsiteX12" fmla="*/ 890299 w 1974080"/>
                  <a:gd name="connsiteY12" fmla="*/ 892802 h 1235477"/>
                  <a:gd name="connsiteX13" fmla="*/ 895610 w 1974080"/>
                  <a:gd name="connsiteY13" fmla="*/ 961669 h 1235477"/>
                  <a:gd name="connsiteX14" fmla="*/ 880901 w 1974080"/>
                  <a:gd name="connsiteY14" fmla="*/ 1011452 h 1235477"/>
                  <a:gd name="connsiteX15" fmla="*/ 836773 w 1974080"/>
                  <a:gd name="connsiteY15" fmla="*/ 1036344 h 1235477"/>
                  <a:gd name="connsiteX16" fmla="*/ 851482 w 1974080"/>
                  <a:gd name="connsiteY16" fmla="*/ 1106041 h 1235477"/>
                  <a:gd name="connsiteX17" fmla="*/ 831870 w 1974080"/>
                  <a:gd name="connsiteY17" fmla="*/ 1170759 h 1235477"/>
                  <a:gd name="connsiteX18" fmla="*/ 807355 w 1974080"/>
                  <a:gd name="connsiteY18" fmla="*/ 1235477 h 1235477"/>
                  <a:gd name="connsiteX19" fmla="*/ 758324 w 1974080"/>
                  <a:gd name="connsiteY19" fmla="*/ 1225521 h 1235477"/>
                  <a:gd name="connsiteX20" fmla="*/ 733809 w 1974080"/>
                  <a:gd name="connsiteY20" fmla="*/ 1160802 h 1235477"/>
                  <a:gd name="connsiteX21" fmla="*/ 679875 w 1974080"/>
                  <a:gd name="connsiteY21" fmla="*/ 1165781 h 1235477"/>
                  <a:gd name="connsiteX22" fmla="*/ 616135 w 1974080"/>
                  <a:gd name="connsiteY22" fmla="*/ 1106041 h 1235477"/>
                  <a:gd name="connsiteX23" fmla="*/ 586716 w 1974080"/>
                  <a:gd name="connsiteY23" fmla="*/ 1041322 h 1235477"/>
                  <a:gd name="connsiteX24" fmla="*/ 552395 w 1974080"/>
                  <a:gd name="connsiteY24" fmla="*/ 946734 h 1235477"/>
                  <a:gd name="connsiteX25" fmla="*/ 527880 w 1974080"/>
                  <a:gd name="connsiteY25" fmla="*/ 842189 h 1235477"/>
                  <a:gd name="connsiteX26" fmla="*/ 488655 w 1974080"/>
                  <a:gd name="connsiteY26" fmla="*/ 792406 h 1235477"/>
                  <a:gd name="connsiteX27" fmla="*/ 478849 w 1974080"/>
                  <a:gd name="connsiteY27" fmla="*/ 697817 h 1235477"/>
                  <a:gd name="connsiteX28" fmla="*/ 498461 w 1974080"/>
                  <a:gd name="connsiteY28" fmla="*/ 653012 h 1235477"/>
                  <a:gd name="connsiteX29" fmla="*/ 502573 w 1974080"/>
                  <a:gd name="connsiteY29" fmla="*/ 619614 h 1235477"/>
                  <a:gd name="connsiteX30" fmla="*/ 443454 w 1974080"/>
                  <a:gd name="connsiteY30" fmla="*/ 619614 h 1235477"/>
                  <a:gd name="connsiteX31" fmla="*/ 0 w 1974080"/>
                  <a:gd name="connsiteY31" fmla="*/ 0 h 1235477"/>
                  <a:gd name="connsiteX0" fmla="*/ 0 w 1451566"/>
                  <a:gd name="connsiteY0" fmla="*/ 0 h 1235477"/>
                  <a:gd name="connsiteX1" fmla="*/ 1451566 w 1451566"/>
                  <a:gd name="connsiteY1" fmla="*/ 619614 h 1235477"/>
                  <a:gd name="connsiteX2" fmla="*/ 1258902 w 1451566"/>
                  <a:gd name="connsiteY2" fmla="*/ 619614 h 1235477"/>
                  <a:gd name="connsiteX3" fmla="*/ 1229019 w 1451566"/>
                  <a:gd name="connsiteY3" fmla="*/ 633099 h 1235477"/>
                  <a:gd name="connsiteX4" fmla="*/ 1155473 w 1451566"/>
                  <a:gd name="connsiteY4" fmla="*/ 648034 h 1235477"/>
                  <a:gd name="connsiteX5" fmla="*/ 1140764 w 1451566"/>
                  <a:gd name="connsiteY5" fmla="*/ 682882 h 1235477"/>
                  <a:gd name="connsiteX6" fmla="*/ 1106442 w 1451566"/>
                  <a:gd name="connsiteY6" fmla="*/ 732666 h 1235477"/>
                  <a:gd name="connsiteX7" fmla="*/ 1057411 w 1451566"/>
                  <a:gd name="connsiteY7" fmla="*/ 782449 h 1235477"/>
                  <a:gd name="connsiteX8" fmla="*/ 1013284 w 1451566"/>
                  <a:gd name="connsiteY8" fmla="*/ 832232 h 1235477"/>
                  <a:gd name="connsiteX9" fmla="*/ 964253 w 1451566"/>
                  <a:gd name="connsiteY9" fmla="*/ 827254 h 1235477"/>
                  <a:gd name="connsiteX10" fmla="*/ 934835 w 1451566"/>
                  <a:gd name="connsiteY10" fmla="*/ 867080 h 1235477"/>
                  <a:gd name="connsiteX11" fmla="*/ 890299 w 1451566"/>
                  <a:gd name="connsiteY11" fmla="*/ 892802 h 1235477"/>
                  <a:gd name="connsiteX12" fmla="*/ 895610 w 1451566"/>
                  <a:gd name="connsiteY12" fmla="*/ 961669 h 1235477"/>
                  <a:gd name="connsiteX13" fmla="*/ 880901 w 1451566"/>
                  <a:gd name="connsiteY13" fmla="*/ 1011452 h 1235477"/>
                  <a:gd name="connsiteX14" fmla="*/ 836773 w 1451566"/>
                  <a:gd name="connsiteY14" fmla="*/ 1036344 h 1235477"/>
                  <a:gd name="connsiteX15" fmla="*/ 851482 w 1451566"/>
                  <a:gd name="connsiteY15" fmla="*/ 1106041 h 1235477"/>
                  <a:gd name="connsiteX16" fmla="*/ 831870 w 1451566"/>
                  <a:gd name="connsiteY16" fmla="*/ 1170759 h 1235477"/>
                  <a:gd name="connsiteX17" fmla="*/ 807355 w 1451566"/>
                  <a:gd name="connsiteY17" fmla="*/ 1235477 h 1235477"/>
                  <a:gd name="connsiteX18" fmla="*/ 758324 w 1451566"/>
                  <a:gd name="connsiteY18" fmla="*/ 1225521 h 1235477"/>
                  <a:gd name="connsiteX19" fmla="*/ 733809 w 1451566"/>
                  <a:gd name="connsiteY19" fmla="*/ 1160802 h 1235477"/>
                  <a:gd name="connsiteX20" fmla="*/ 679875 w 1451566"/>
                  <a:gd name="connsiteY20" fmla="*/ 1165781 h 1235477"/>
                  <a:gd name="connsiteX21" fmla="*/ 616135 w 1451566"/>
                  <a:gd name="connsiteY21" fmla="*/ 1106041 h 1235477"/>
                  <a:gd name="connsiteX22" fmla="*/ 586716 w 1451566"/>
                  <a:gd name="connsiteY22" fmla="*/ 1041322 h 1235477"/>
                  <a:gd name="connsiteX23" fmla="*/ 552395 w 1451566"/>
                  <a:gd name="connsiteY23" fmla="*/ 946734 h 1235477"/>
                  <a:gd name="connsiteX24" fmla="*/ 527880 w 1451566"/>
                  <a:gd name="connsiteY24" fmla="*/ 842189 h 1235477"/>
                  <a:gd name="connsiteX25" fmla="*/ 488655 w 1451566"/>
                  <a:gd name="connsiteY25" fmla="*/ 792406 h 1235477"/>
                  <a:gd name="connsiteX26" fmla="*/ 478849 w 1451566"/>
                  <a:gd name="connsiteY26" fmla="*/ 697817 h 1235477"/>
                  <a:gd name="connsiteX27" fmla="*/ 498461 w 1451566"/>
                  <a:gd name="connsiteY27" fmla="*/ 653012 h 1235477"/>
                  <a:gd name="connsiteX28" fmla="*/ 502573 w 1451566"/>
                  <a:gd name="connsiteY28" fmla="*/ 619614 h 1235477"/>
                  <a:gd name="connsiteX29" fmla="*/ 443454 w 1451566"/>
                  <a:gd name="connsiteY29" fmla="*/ 619614 h 1235477"/>
                  <a:gd name="connsiteX30" fmla="*/ 0 w 1451566"/>
                  <a:gd name="connsiteY30" fmla="*/ 0 h 1235477"/>
                  <a:gd name="connsiteX0" fmla="*/ 0 w 1008112"/>
                  <a:gd name="connsiteY0" fmla="*/ 0 h 615863"/>
                  <a:gd name="connsiteX1" fmla="*/ 1008112 w 1008112"/>
                  <a:gd name="connsiteY1" fmla="*/ 0 h 615863"/>
                  <a:gd name="connsiteX2" fmla="*/ 815448 w 1008112"/>
                  <a:gd name="connsiteY2" fmla="*/ 0 h 615863"/>
                  <a:gd name="connsiteX3" fmla="*/ 785565 w 1008112"/>
                  <a:gd name="connsiteY3" fmla="*/ 13485 h 615863"/>
                  <a:gd name="connsiteX4" fmla="*/ 712019 w 1008112"/>
                  <a:gd name="connsiteY4" fmla="*/ 28420 h 615863"/>
                  <a:gd name="connsiteX5" fmla="*/ 697310 w 1008112"/>
                  <a:gd name="connsiteY5" fmla="*/ 63268 h 615863"/>
                  <a:gd name="connsiteX6" fmla="*/ 662988 w 1008112"/>
                  <a:gd name="connsiteY6" fmla="*/ 113052 h 615863"/>
                  <a:gd name="connsiteX7" fmla="*/ 613957 w 1008112"/>
                  <a:gd name="connsiteY7" fmla="*/ 162835 h 615863"/>
                  <a:gd name="connsiteX8" fmla="*/ 569830 w 1008112"/>
                  <a:gd name="connsiteY8" fmla="*/ 212618 h 615863"/>
                  <a:gd name="connsiteX9" fmla="*/ 520799 w 1008112"/>
                  <a:gd name="connsiteY9" fmla="*/ 207640 h 615863"/>
                  <a:gd name="connsiteX10" fmla="*/ 491381 w 1008112"/>
                  <a:gd name="connsiteY10" fmla="*/ 247466 h 615863"/>
                  <a:gd name="connsiteX11" fmla="*/ 446845 w 1008112"/>
                  <a:gd name="connsiteY11" fmla="*/ 273188 h 615863"/>
                  <a:gd name="connsiteX12" fmla="*/ 452156 w 1008112"/>
                  <a:gd name="connsiteY12" fmla="*/ 342055 h 615863"/>
                  <a:gd name="connsiteX13" fmla="*/ 437447 w 1008112"/>
                  <a:gd name="connsiteY13" fmla="*/ 391838 h 615863"/>
                  <a:gd name="connsiteX14" fmla="*/ 393319 w 1008112"/>
                  <a:gd name="connsiteY14" fmla="*/ 416730 h 615863"/>
                  <a:gd name="connsiteX15" fmla="*/ 408028 w 1008112"/>
                  <a:gd name="connsiteY15" fmla="*/ 486427 h 615863"/>
                  <a:gd name="connsiteX16" fmla="*/ 388416 w 1008112"/>
                  <a:gd name="connsiteY16" fmla="*/ 551145 h 615863"/>
                  <a:gd name="connsiteX17" fmla="*/ 363901 w 1008112"/>
                  <a:gd name="connsiteY17" fmla="*/ 615863 h 615863"/>
                  <a:gd name="connsiteX18" fmla="*/ 314870 w 1008112"/>
                  <a:gd name="connsiteY18" fmla="*/ 605907 h 615863"/>
                  <a:gd name="connsiteX19" fmla="*/ 290355 w 1008112"/>
                  <a:gd name="connsiteY19" fmla="*/ 541188 h 615863"/>
                  <a:gd name="connsiteX20" fmla="*/ 236421 w 1008112"/>
                  <a:gd name="connsiteY20" fmla="*/ 546167 h 615863"/>
                  <a:gd name="connsiteX21" fmla="*/ 172681 w 1008112"/>
                  <a:gd name="connsiteY21" fmla="*/ 486427 h 615863"/>
                  <a:gd name="connsiteX22" fmla="*/ 143262 w 1008112"/>
                  <a:gd name="connsiteY22" fmla="*/ 421708 h 615863"/>
                  <a:gd name="connsiteX23" fmla="*/ 108941 w 1008112"/>
                  <a:gd name="connsiteY23" fmla="*/ 327120 h 615863"/>
                  <a:gd name="connsiteX24" fmla="*/ 84426 w 1008112"/>
                  <a:gd name="connsiteY24" fmla="*/ 222575 h 615863"/>
                  <a:gd name="connsiteX25" fmla="*/ 45201 w 1008112"/>
                  <a:gd name="connsiteY25" fmla="*/ 172792 h 615863"/>
                  <a:gd name="connsiteX26" fmla="*/ 35395 w 1008112"/>
                  <a:gd name="connsiteY26" fmla="*/ 78203 h 615863"/>
                  <a:gd name="connsiteX27" fmla="*/ 55007 w 1008112"/>
                  <a:gd name="connsiteY27" fmla="*/ 33398 h 615863"/>
                  <a:gd name="connsiteX28" fmla="*/ 59119 w 1008112"/>
                  <a:gd name="connsiteY28" fmla="*/ 0 h 615863"/>
                  <a:gd name="connsiteX29" fmla="*/ 0 w 1008112"/>
                  <a:gd name="connsiteY29" fmla="*/ 0 h 615863"/>
                  <a:gd name="connsiteX0" fmla="*/ 0 w 815448"/>
                  <a:gd name="connsiteY0" fmla="*/ 0 h 615863"/>
                  <a:gd name="connsiteX1" fmla="*/ 815448 w 815448"/>
                  <a:gd name="connsiteY1" fmla="*/ 0 h 615863"/>
                  <a:gd name="connsiteX2" fmla="*/ 785565 w 815448"/>
                  <a:gd name="connsiteY2" fmla="*/ 13485 h 615863"/>
                  <a:gd name="connsiteX3" fmla="*/ 712019 w 815448"/>
                  <a:gd name="connsiteY3" fmla="*/ 28420 h 615863"/>
                  <a:gd name="connsiteX4" fmla="*/ 697310 w 815448"/>
                  <a:gd name="connsiteY4" fmla="*/ 63268 h 615863"/>
                  <a:gd name="connsiteX5" fmla="*/ 662988 w 815448"/>
                  <a:gd name="connsiteY5" fmla="*/ 113052 h 615863"/>
                  <a:gd name="connsiteX6" fmla="*/ 613957 w 815448"/>
                  <a:gd name="connsiteY6" fmla="*/ 162835 h 615863"/>
                  <a:gd name="connsiteX7" fmla="*/ 569830 w 815448"/>
                  <a:gd name="connsiteY7" fmla="*/ 212618 h 615863"/>
                  <a:gd name="connsiteX8" fmla="*/ 520799 w 815448"/>
                  <a:gd name="connsiteY8" fmla="*/ 207640 h 615863"/>
                  <a:gd name="connsiteX9" fmla="*/ 491381 w 815448"/>
                  <a:gd name="connsiteY9" fmla="*/ 247466 h 615863"/>
                  <a:gd name="connsiteX10" fmla="*/ 446845 w 815448"/>
                  <a:gd name="connsiteY10" fmla="*/ 273188 h 615863"/>
                  <a:gd name="connsiteX11" fmla="*/ 452156 w 815448"/>
                  <a:gd name="connsiteY11" fmla="*/ 342055 h 615863"/>
                  <a:gd name="connsiteX12" fmla="*/ 437447 w 815448"/>
                  <a:gd name="connsiteY12" fmla="*/ 391838 h 615863"/>
                  <a:gd name="connsiteX13" fmla="*/ 393319 w 815448"/>
                  <a:gd name="connsiteY13" fmla="*/ 416730 h 615863"/>
                  <a:gd name="connsiteX14" fmla="*/ 408028 w 815448"/>
                  <a:gd name="connsiteY14" fmla="*/ 486427 h 615863"/>
                  <a:gd name="connsiteX15" fmla="*/ 388416 w 815448"/>
                  <a:gd name="connsiteY15" fmla="*/ 551145 h 615863"/>
                  <a:gd name="connsiteX16" fmla="*/ 363901 w 815448"/>
                  <a:gd name="connsiteY16" fmla="*/ 615863 h 615863"/>
                  <a:gd name="connsiteX17" fmla="*/ 314870 w 815448"/>
                  <a:gd name="connsiteY17" fmla="*/ 605907 h 615863"/>
                  <a:gd name="connsiteX18" fmla="*/ 290355 w 815448"/>
                  <a:gd name="connsiteY18" fmla="*/ 541188 h 615863"/>
                  <a:gd name="connsiteX19" fmla="*/ 236421 w 815448"/>
                  <a:gd name="connsiteY19" fmla="*/ 546167 h 615863"/>
                  <a:gd name="connsiteX20" fmla="*/ 172681 w 815448"/>
                  <a:gd name="connsiteY20" fmla="*/ 486427 h 615863"/>
                  <a:gd name="connsiteX21" fmla="*/ 143262 w 815448"/>
                  <a:gd name="connsiteY21" fmla="*/ 421708 h 615863"/>
                  <a:gd name="connsiteX22" fmla="*/ 108941 w 815448"/>
                  <a:gd name="connsiteY22" fmla="*/ 327120 h 615863"/>
                  <a:gd name="connsiteX23" fmla="*/ 84426 w 815448"/>
                  <a:gd name="connsiteY23" fmla="*/ 222575 h 615863"/>
                  <a:gd name="connsiteX24" fmla="*/ 45201 w 815448"/>
                  <a:gd name="connsiteY24" fmla="*/ 172792 h 615863"/>
                  <a:gd name="connsiteX25" fmla="*/ 35395 w 815448"/>
                  <a:gd name="connsiteY25" fmla="*/ 78203 h 615863"/>
                  <a:gd name="connsiteX26" fmla="*/ 55007 w 815448"/>
                  <a:gd name="connsiteY26" fmla="*/ 33398 h 615863"/>
                  <a:gd name="connsiteX27" fmla="*/ 59119 w 815448"/>
                  <a:gd name="connsiteY27" fmla="*/ 0 h 615863"/>
                  <a:gd name="connsiteX28" fmla="*/ 0 w 815448"/>
                  <a:gd name="connsiteY28" fmla="*/ 0 h 615863"/>
                  <a:gd name="connsiteX0" fmla="*/ 0 w 785565"/>
                  <a:gd name="connsiteY0" fmla="*/ 0 h 615863"/>
                  <a:gd name="connsiteX1" fmla="*/ 785565 w 785565"/>
                  <a:gd name="connsiteY1" fmla="*/ 13485 h 615863"/>
                  <a:gd name="connsiteX2" fmla="*/ 712019 w 785565"/>
                  <a:gd name="connsiteY2" fmla="*/ 28420 h 615863"/>
                  <a:gd name="connsiteX3" fmla="*/ 697310 w 785565"/>
                  <a:gd name="connsiteY3" fmla="*/ 63268 h 615863"/>
                  <a:gd name="connsiteX4" fmla="*/ 662988 w 785565"/>
                  <a:gd name="connsiteY4" fmla="*/ 113052 h 615863"/>
                  <a:gd name="connsiteX5" fmla="*/ 613957 w 785565"/>
                  <a:gd name="connsiteY5" fmla="*/ 162835 h 615863"/>
                  <a:gd name="connsiteX6" fmla="*/ 569830 w 785565"/>
                  <a:gd name="connsiteY6" fmla="*/ 212618 h 615863"/>
                  <a:gd name="connsiteX7" fmla="*/ 520799 w 785565"/>
                  <a:gd name="connsiteY7" fmla="*/ 207640 h 615863"/>
                  <a:gd name="connsiteX8" fmla="*/ 491381 w 785565"/>
                  <a:gd name="connsiteY8" fmla="*/ 247466 h 615863"/>
                  <a:gd name="connsiteX9" fmla="*/ 446845 w 785565"/>
                  <a:gd name="connsiteY9" fmla="*/ 273188 h 615863"/>
                  <a:gd name="connsiteX10" fmla="*/ 452156 w 785565"/>
                  <a:gd name="connsiteY10" fmla="*/ 342055 h 615863"/>
                  <a:gd name="connsiteX11" fmla="*/ 437447 w 785565"/>
                  <a:gd name="connsiteY11" fmla="*/ 391838 h 615863"/>
                  <a:gd name="connsiteX12" fmla="*/ 393319 w 785565"/>
                  <a:gd name="connsiteY12" fmla="*/ 416730 h 615863"/>
                  <a:gd name="connsiteX13" fmla="*/ 408028 w 785565"/>
                  <a:gd name="connsiteY13" fmla="*/ 486427 h 615863"/>
                  <a:gd name="connsiteX14" fmla="*/ 388416 w 785565"/>
                  <a:gd name="connsiteY14" fmla="*/ 551145 h 615863"/>
                  <a:gd name="connsiteX15" fmla="*/ 363901 w 785565"/>
                  <a:gd name="connsiteY15" fmla="*/ 615863 h 615863"/>
                  <a:gd name="connsiteX16" fmla="*/ 314870 w 785565"/>
                  <a:gd name="connsiteY16" fmla="*/ 605907 h 615863"/>
                  <a:gd name="connsiteX17" fmla="*/ 290355 w 785565"/>
                  <a:gd name="connsiteY17" fmla="*/ 541188 h 615863"/>
                  <a:gd name="connsiteX18" fmla="*/ 236421 w 785565"/>
                  <a:gd name="connsiteY18" fmla="*/ 546167 h 615863"/>
                  <a:gd name="connsiteX19" fmla="*/ 172681 w 785565"/>
                  <a:gd name="connsiteY19" fmla="*/ 486427 h 615863"/>
                  <a:gd name="connsiteX20" fmla="*/ 143262 w 785565"/>
                  <a:gd name="connsiteY20" fmla="*/ 421708 h 615863"/>
                  <a:gd name="connsiteX21" fmla="*/ 108941 w 785565"/>
                  <a:gd name="connsiteY21" fmla="*/ 327120 h 615863"/>
                  <a:gd name="connsiteX22" fmla="*/ 84426 w 785565"/>
                  <a:gd name="connsiteY22" fmla="*/ 222575 h 615863"/>
                  <a:gd name="connsiteX23" fmla="*/ 45201 w 785565"/>
                  <a:gd name="connsiteY23" fmla="*/ 172792 h 615863"/>
                  <a:gd name="connsiteX24" fmla="*/ 35395 w 785565"/>
                  <a:gd name="connsiteY24" fmla="*/ 78203 h 615863"/>
                  <a:gd name="connsiteX25" fmla="*/ 55007 w 785565"/>
                  <a:gd name="connsiteY25" fmla="*/ 33398 h 615863"/>
                  <a:gd name="connsiteX26" fmla="*/ 59119 w 785565"/>
                  <a:gd name="connsiteY26" fmla="*/ 0 h 615863"/>
                  <a:gd name="connsiteX27" fmla="*/ 0 w 785565"/>
                  <a:gd name="connsiteY27" fmla="*/ 0 h 615863"/>
                  <a:gd name="connsiteX0" fmla="*/ 0 w 712019"/>
                  <a:gd name="connsiteY0" fmla="*/ 0 h 615863"/>
                  <a:gd name="connsiteX1" fmla="*/ 712019 w 712019"/>
                  <a:gd name="connsiteY1" fmla="*/ 28420 h 615863"/>
                  <a:gd name="connsiteX2" fmla="*/ 697310 w 712019"/>
                  <a:gd name="connsiteY2" fmla="*/ 63268 h 615863"/>
                  <a:gd name="connsiteX3" fmla="*/ 662988 w 712019"/>
                  <a:gd name="connsiteY3" fmla="*/ 113052 h 615863"/>
                  <a:gd name="connsiteX4" fmla="*/ 613957 w 712019"/>
                  <a:gd name="connsiteY4" fmla="*/ 162835 h 615863"/>
                  <a:gd name="connsiteX5" fmla="*/ 569830 w 712019"/>
                  <a:gd name="connsiteY5" fmla="*/ 212618 h 615863"/>
                  <a:gd name="connsiteX6" fmla="*/ 520799 w 712019"/>
                  <a:gd name="connsiteY6" fmla="*/ 207640 h 615863"/>
                  <a:gd name="connsiteX7" fmla="*/ 491381 w 712019"/>
                  <a:gd name="connsiteY7" fmla="*/ 247466 h 615863"/>
                  <a:gd name="connsiteX8" fmla="*/ 446845 w 712019"/>
                  <a:gd name="connsiteY8" fmla="*/ 273188 h 615863"/>
                  <a:gd name="connsiteX9" fmla="*/ 452156 w 712019"/>
                  <a:gd name="connsiteY9" fmla="*/ 342055 h 615863"/>
                  <a:gd name="connsiteX10" fmla="*/ 437447 w 712019"/>
                  <a:gd name="connsiteY10" fmla="*/ 391838 h 615863"/>
                  <a:gd name="connsiteX11" fmla="*/ 393319 w 712019"/>
                  <a:gd name="connsiteY11" fmla="*/ 416730 h 615863"/>
                  <a:gd name="connsiteX12" fmla="*/ 408028 w 712019"/>
                  <a:gd name="connsiteY12" fmla="*/ 486427 h 615863"/>
                  <a:gd name="connsiteX13" fmla="*/ 388416 w 712019"/>
                  <a:gd name="connsiteY13" fmla="*/ 551145 h 615863"/>
                  <a:gd name="connsiteX14" fmla="*/ 363901 w 712019"/>
                  <a:gd name="connsiteY14" fmla="*/ 615863 h 615863"/>
                  <a:gd name="connsiteX15" fmla="*/ 314870 w 712019"/>
                  <a:gd name="connsiteY15" fmla="*/ 605907 h 615863"/>
                  <a:gd name="connsiteX16" fmla="*/ 290355 w 712019"/>
                  <a:gd name="connsiteY16" fmla="*/ 541188 h 615863"/>
                  <a:gd name="connsiteX17" fmla="*/ 236421 w 712019"/>
                  <a:gd name="connsiteY17" fmla="*/ 546167 h 615863"/>
                  <a:gd name="connsiteX18" fmla="*/ 172681 w 712019"/>
                  <a:gd name="connsiteY18" fmla="*/ 486427 h 615863"/>
                  <a:gd name="connsiteX19" fmla="*/ 143262 w 712019"/>
                  <a:gd name="connsiteY19" fmla="*/ 421708 h 615863"/>
                  <a:gd name="connsiteX20" fmla="*/ 108941 w 712019"/>
                  <a:gd name="connsiteY20" fmla="*/ 327120 h 615863"/>
                  <a:gd name="connsiteX21" fmla="*/ 84426 w 712019"/>
                  <a:gd name="connsiteY21" fmla="*/ 222575 h 615863"/>
                  <a:gd name="connsiteX22" fmla="*/ 45201 w 712019"/>
                  <a:gd name="connsiteY22" fmla="*/ 172792 h 615863"/>
                  <a:gd name="connsiteX23" fmla="*/ 35395 w 712019"/>
                  <a:gd name="connsiteY23" fmla="*/ 78203 h 615863"/>
                  <a:gd name="connsiteX24" fmla="*/ 55007 w 712019"/>
                  <a:gd name="connsiteY24" fmla="*/ 33398 h 615863"/>
                  <a:gd name="connsiteX25" fmla="*/ 59119 w 712019"/>
                  <a:gd name="connsiteY25" fmla="*/ 0 h 615863"/>
                  <a:gd name="connsiteX26" fmla="*/ 0 w 712019"/>
                  <a:gd name="connsiteY26" fmla="*/ 0 h 615863"/>
                  <a:gd name="connsiteX0" fmla="*/ 23724 w 676624"/>
                  <a:gd name="connsiteY0" fmla="*/ 0 h 615863"/>
                  <a:gd name="connsiteX1" fmla="*/ 676624 w 676624"/>
                  <a:gd name="connsiteY1" fmla="*/ 28420 h 615863"/>
                  <a:gd name="connsiteX2" fmla="*/ 661915 w 676624"/>
                  <a:gd name="connsiteY2" fmla="*/ 63268 h 615863"/>
                  <a:gd name="connsiteX3" fmla="*/ 627593 w 676624"/>
                  <a:gd name="connsiteY3" fmla="*/ 113052 h 615863"/>
                  <a:gd name="connsiteX4" fmla="*/ 578562 w 676624"/>
                  <a:gd name="connsiteY4" fmla="*/ 162835 h 615863"/>
                  <a:gd name="connsiteX5" fmla="*/ 534435 w 676624"/>
                  <a:gd name="connsiteY5" fmla="*/ 212618 h 615863"/>
                  <a:gd name="connsiteX6" fmla="*/ 485404 w 676624"/>
                  <a:gd name="connsiteY6" fmla="*/ 207640 h 615863"/>
                  <a:gd name="connsiteX7" fmla="*/ 455986 w 676624"/>
                  <a:gd name="connsiteY7" fmla="*/ 247466 h 615863"/>
                  <a:gd name="connsiteX8" fmla="*/ 411450 w 676624"/>
                  <a:gd name="connsiteY8" fmla="*/ 273188 h 615863"/>
                  <a:gd name="connsiteX9" fmla="*/ 416761 w 676624"/>
                  <a:gd name="connsiteY9" fmla="*/ 342055 h 615863"/>
                  <a:gd name="connsiteX10" fmla="*/ 402052 w 676624"/>
                  <a:gd name="connsiteY10" fmla="*/ 391838 h 615863"/>
                  <a:gd name="connsiteX11" fmla="*/ 357924 w 676624"/>
                  <a:gd name="connsiteY11" fmla="*/ 416730 h 615863"/>
                  <a:gd name="connsiteX12" fmla="*/ 372633 w 676624"/>
                  <a:gd name="connsiteY12" fmla="*/ 486427 h 615863"/>
                  <a:gd name="connsiteX13" fmla="*/ 353021 w 676624"/>
                  <a:gd name="connsiteY13" fmla="*/ 551145 h 615863"/>
                  <a:gd name="connsiteX14" fmla="*/ 328506 w 676624"/>
                  <a:gd name="connsiteY14" fmla="*/ 615863 h 615863"/>
                  <a:gd name="connsiteX15" fmla="*/ 279475 w 676624"/>
                  <a:gd name="connsiteY15" fmla="*/ 605907 h 615863"/>
                  <a:gd name="connsiteX16" fmla="*/ 254960 w 676624"/>
                  <a:gd name="connsiteY16" fmla="*/ 541188 h 615863"/>
                  <a:gd name="connsiteX17" fmla="*/ 201026 w 676624"/>
                  <a:gd name="connsiteY17" fmla="*/ 546167 h 615863"/>
                  <a:gd name="connsiteX18" fmla="*/ 137286 w 676624"/>
                  <a:gd name="connsiteY18" fmla="*/ 486427 h 615863"/>
                  <a:gd name="connsiteX19" fmla="*/ 107867 w 676624"/>
                  <a:gd name="connsiteY19" fmla="*/ 421708 h 615863"/>
                  <a:gd name="connsiteX20" fmla="*/ 73546 w 676624"/>
                  <a:gd name="connsiteY20" fmla="*/ 327120 h 615863"/>
                  <a:gd name="connsiteX21" fmla="*/ 49031 w 676624"/>
                  <a:gd name="connsiteY21" fmla="*/ 222575 h 615863"/>
                  <a:gd name="connsiteX22" fmla="*/ 9806 w 676624"/>
                  <a:gd name="connsiteY22" fmla="*/ 172792 h 615863"/>
                  <a:gd name="connsiteX23" fmla="*/ 0 w 676624"/>
                  <a:gd name="connsiteY23" fmla="*/ 78203 h 615863"/>
                  <a:gd name="connsiteX24" fmla="*/ 19612 w 676624"/>
                  <a:gd name="connsiteY24" fmla="*/ 33398 h 615863"/>
                  <a:gd name="connsiteX25" fmla="*/ 23724 w 676624"/>
                  <a:gd name="connsiteY25" fmla="*/ 0 h 615863"/>
                  <a:gd name="connsiteX0" fmla="*/ 19612 w 676624"/>
                  <a:gd name="connsiteY0" fmla="*/ 4978 h 587443"/>
                  <a:gd name="connsiteX1" fmla="*/ 676624 w 676624"/>
                  <a:gd name="connsiteY1" fmla="*/ 0 h 587443"/>
                  <a:gd name="connsiteX2" fmla="*/ 661915 w 676624"/>
                  <a:gd name="connsiteY2" fmla="*/ 34848 h 587443"/>
                  <a:gd name="connsiteX3" fmla="*/ 627593 w 676624"/>
                  <a:gd name="connsiteY3" fmla="*/ 84632 h 587443"/>
                  <a:gd name="connsiteX4" fmla="*/ 578562 w 676624"/>
                  <a:gd name="connsiteY4" fmla="*/ 134415 h 587443"/>
                  <a:gd name="connsiteX5" fmla="*/ 534435 w 676624"/>
                  <a:gd name="connsiteY5" fmla="*/ 184198 h 587443"/>
                  <a:gd name="connsiteX6" fmla="*/ 485404 w 676624"/>
                  <a:gd name="connsiteY6" fmla="*/ 179220 h 587443"/>
                  <a:gd name="connsiteX7" fmla="*/ 455986 w 676624"/>
                  <a:gd name="connsiteY7" fmla="*/ 219046 h 587443"/>
                  <a:gd name="connsiteX8" fmla="*/ 411450 w 676624"/>
                  <a:gd name="connsiteY8" fmla="*/ 244768 h 587443"/>
                  <a:gd name="connsiteX9" fmla="*/ 416761 w 676624"/>
                  <a:gd name="connsiteY9" fmla="*/ 313635 h 587443"/>
                  <a:gd name="connsiteX10" fmla="*/ 402052 w 676624"/>
                  <a:gd name="connsiteY10" fmla="*/ 363418 h 587443"/>
                  <a:gd name="connsiteX11" fmla="*/ 357924 w 676624"/>
                  <a:gd name="connsiteY11" fmla="*/ 388310 h 587443"/>
                  <a:gd name="connsiteX12" fmla="*/ 372633 w 676624"/>
                  <a:gd name="connsiteY12" fmla="*/ 458007 h 587443"/>
                  <a:gd name="connsiteX13" fmla="*/ 353021 w 676624"/>
                  <a:gd name="connsiteY13" fmla="*/ 522725 h 587443"/>
                  <a:gd name="connsiteX14" fmla="*/ 328506 w 676624"/>
                  <a:gd name="connsiteY14" fmla="*/ 587443 h 587443"/>
                  <a:gd name="connsiteX15" fmla="*/ 279475 w 676624"/>
                  <a:gd name="connsiteY15" fmla="*/ 577487 h 587443"/>
                  <a:gd name="connsiteX16" fmla="*/ 254960 w 676624"/>
                  <a:gd name="connsiteY16" fmla="*/ 512768 h 587443"/>
                  <a:gd name="connsiteX17" fmla="*/ 201026 w 676624"/>
                  <a:gd name="connsiteY17" fmla="*/ 517747 h 587443"/>
                  <a:gd name="connsiteX18" fmla="*/ 137286 w 676624"/>
                  <a:gd name="connsiteY18" fmla="*/ 458007 h 587443"/>
                  <a:gd name="connsiteX19" fmla="*/ 107867 w 676624"/>
                  <a:gd name="connsiteY19" fmla="*/ 393288 h 587443"/>
                  <a:gd name="connsiteX20" fmla="*/ 73546 w 676624"/>
                  <a:gd name="connsiteY20" fmla="*/ 298700 h 587443"/>
                  <a:gd name="connsiteX21" fmla="*/ 49031 w 676624"/>
                  <a:gd name="connsiteY21" fmla="*/ 194155 h 587443"/>
                  <a:gd name="connsiteX22" fmla="*/ 9806 w 676624"/>
                  <a:gd name="connsiteY22" fmla="*/ 144372 h 587443"/>
                  <a:gd name="connsiteX23" fmla="*/ 0 w 676624"/>
                  <a:gd name="connsiteY23" fmla="*/ 49783 h 587443"/>
                  <a:gd name="connsiteX24" fmla="*/ 19612 w 676624"/>
                  <a:gd name="connsiteY24" fmla="*/ 4978 h 587443"/>
                  <a:gd name="connsiteX0" fmla="*/ 33900 w 676624"/>
                  <a:gd name="connsiteY0" fmla="*/ 215 h 587443"/>
                  <a:gd name="connsiteX1" fmla="*/ 676624 w 676624"/>
                  <a:gd name="connsiteY1" fmla="*/ 0 h 587443"/>
                  <a:gd name="connsiteX2" fmla="*/ 661915 w 676624"/>
                  <a:gd name="connsiteY2" fmla="*/ 34848 h 587443"/>
                  <a:gd name="connsiteX3" fmla="*/ 627593 w 676624"/>
                  <a:gd name="connsiteY3" fmla="*/ 84632 h 587443"/>
                  <a:gd name="connsiteX4" fmla="*/ 578562 w 676624"/>
                  <a:gd name="connsiteY4" fmla="*/ 134415 h 587443"/>
                  <a:gd name="connsiteX5" fmla="*/ 534435 w 676624"/>
                  <a:gd name="connsiteY5" fmla="*/ 184198 h 587443"/>
                  <a:gd name="connsiteX6" fmla="*/ 485404 w 676624"/>
                  <a:gd name="connsiteY6" fmla="*/ 179220 h 587443"/>
                  <a:gd name="connsiteX7" fmla="*/ 455986 w 676624"/>
                  <a:gd name="connsiteY7" fmla="*/ 219046 h 587443"/>
                  <a:gd name="connsiteX8" fmla="*/ 411450 w 676624"/>
                  <a:gd name="connsiteY8" fmla="*/ 244768 h 587443"/>
                  <a:gd name="connsiteX9" fmla="*/ 416761 w 676624"/>
                  <a:gd name="connsiteY9" fmla="*/ 313635 h 587443"/>
                  <a:gd name="connsiteX10" fmla="*/ 402052 w 676624"/>
                  <a:gd name="connsiteY10" fmla="*/ 363418 h 587443"/>
                  <a:gd name="connsiteX11" fmla="*/ 357924 w 676624"/>
                  <a:gd name="connsiteY11" fmla="*/ 388310 h 587443"/>
                  <a:gd name="connsiteX12" fmla="*/ 372633 w 676624"/>
                  <a:gd name="connsiteY12" fmla="*/ 458007 h 587443"/>
                  <a:gd name="connsiteX13" fmla="*/ 353021 w 676624"/>
                  <a:gd name="connsiteY13" fmla="*/ 522725 h 587443"/>
                  <a:gd name="connsiteX14" fmla="*/ 328506 w 676624"/>
                  <a:gd name="connsiteY14" fmla="*/ 587443 h 587443"/>
                  <a:gd name="connsiteX15" fmla="*/ 279475 w 676624"/>
                  <a:gd name="connsiteY15" fmla="*/ 577487 h 587443"/>
                  <a:gd name="connsiteX16" fmla="*/ 254960 w 676624"/>
                  <a:gd name="connsiteY16" fmla="*/ 512768 h 587443"/>
                  <a:gd name="connsiteX17" fmla="*/ 201026 w 676624"/>
                  <a:gd name="connsiteY17" fmla="*/ 517747 h 587443"/>
                  <a:gd name="connsiteX18" fmla="*/ 137286 w 676624"/>
                  <a:gd name="connsiteY18" fmla="*/ 458007 h 587443"/>
                  <a:gd name="connsiteX19" fmla="*/ 107867 w 676624"/>
                  <a:gd name="connsiteY19" fmla="*/ 393288 h 587443"/>
                  <a:gd name="connsiteX20" fmla="*/ 73546 w 676624"/>
                  <a:gd name="connsiteY20" fmla="*/ 298700 h 587443"/>
                  <a:gd name="connsiteX21" fmla="*/ 49031 w 676624"/>
                  <a:gd name="connsiteY21" fmla="*/ 194155 h 587443"/>
                  <a:gd name="connsiteX22" fmla="*/ 9806 w 676624"/>
                  <a:gd name="connsiteY22" fmla="*/ 144372 h 587443"/>
                  <a:gd name="connsiteX23" fmla="*/ 0 w 676624"/>
                  <a:gd name="connsiteY23" fmla="*/ 49783 h 587443"/>
                  <a:gd name="connsiteX24" fmla="*/ 33900 w 676624"/>
                  <a:gd name="connsiteY24" fmla="*/ 215 h 587443"/>
                  <a:gd name="connsiteX0" fmla="*/ 0 w 676624"/>
                  <a:gd name="connsiteY0" fmla="*/ 49783 h 587443"/>
                  <a:gd name="connsiteX1" fmla="*/ 676624 w 676624"/>
                  <a:gd name="connsiteY1" fmla="*/ 0 h 587443"/>
                  <a:gd name="connsiteX2" fmla="*/ 661915 w 676624"/>
                  <a:gd name="connsiteY2" fmla="*/ 34848 h 587443"/>
                  <a:gd name="connsiteX3" fmla="*/ 627593 w 676624"/>
                  <a:gd name="connsiteY3" fmla="*/ 84632 h 587443"/>
                  <a:gd name="connsiteX4" fmla="*/ 578562 w 676624"/>
                  <a:gd name="connsiteY4" fmla="*/ 134415 h 587443"/>
                  <a:gd name="connsiteX5" fmla="*/ 534435 w 676624"/>
                  <a:gd name="connsiteY5" fmla="*/ 184198 h 587443"/>
                  <a:gd name="connsiteX6" fmla="*/ 485404 w 676624"/>
                  <a:gd name="connsiteY6" fmla="*/ 179220 h 587443"/>
                  <a:gd name="connsiteX7" fmla="*/ 455986 w 676624"/>
                  <a:gd name="connsiteY7" fmla="*/ 219046 h 587443"/>
                  <a:gd name="connsiteX8" fmla="*/ 411450 w 676624"/>
                  <a:gd name="connsiteY8" fmla="*/ 244768 h 587443"/>
                  <a:gd name="connsiteX9" fmla="*/ 416761 w 676624"/>
                  <a:gd name="connsiteY9" fmla="*/ 313635 h 587443"/>
                  <a:gd name="connsiteX10" fmla="*/ 402052 w 676624"/>
                  <a:gd name="connsiteY10" fmla="*/ 363418 h 587443"/>
                  <a:gd name="connsiteX11" fmla="*/ 357924 w 676624"/>
                  <a:gd name="connsiteY11" fmla="*/ 388310 h 587443"/>
                  <a:gd name="connsiteX12" fmla="*/ 372633 w 676624"/>
                  <a:gd name="connsiteY12" fmla="*/ 458007 h 587443"/>
                  <a:gd name="connsiteX13" fmla="*/ 353021 w 676624"/>
                  <a:gd name="connsiteY13" fmla="*/ 522725 h 587443"/>
                  <a:gd name="connsiteX14" fmla="*/ 328506 w 676624"/>
                  <a:gd name="connsiteY14" fmla="*/ 587443 h 587443"/>
                  <a:gd name="connsiteX15" fmla="*/ 279475 w 676624"/>
                  <a:gd name="connsiteY15" fmla="*/ 577487 h 587443"/>
                  <a:gd name="connsiteX16" fmla="*/ 254960 w 676624"/>
                  <a:gd name="connsiteY16" fmla="*/ 512768 h 587443"/>
                  <a:gd name="connsiteX17" fmla="*/ 201026 w 676624"/>
                  <a:gd name="connsiteY17" fmla="*/ 517747 h 587443"/>
                  <a:gd name="connsiteX18" fmla="*/ 137286 w 676624"/>
                  <a:gd name="connsiteY18" fmla="*/ 458007 h 587443"/>
                  <a:gd name="connsiteX19" fmla="*/ 107867 w 676624"/>
                  <a:gd name="connsiteY19" fmla="*/ 393288 h 587443"/>
                  <a:gd name="connsiteX20" fmla="*/ 73546 w 676624"/>
                  <a:gd name="connsiteY20" fmla="*/ 298700 h 587443"/>
                  <a:gd name="connsiteX21" fmla="*/ 49031 w 676624"/>
                  <a:gd name="connsiteY21" fmla="*/ 194155 h 587443"/>
                  <a:gd name="connsiteX22" fmla="*/ 9806 w 676624"/>
                  <a:gd name="connsiteY22" fmla="*/ 144372 h 587443"/>
                  <a:gd name="connsiteX23" fmla="*/ 0 w 676624"/>
                  <a:gd name="connsiteY23" fmla="*/ 49783 h 587443"/>
                  <a:gd name="connsiteX0" fmla="*/ 0 w 676624"/>
                  <a:gd name="connsiteY0" fmla="*/ 50510 h 588170"/>
                  <a:gd name="connsiteX1" fmla="*/ 33957 w 676624"/>
                  <a:gd name="connsiteY1" fmla="*/ 0 h 588170"/>
                  <a:gd name="connsiteX2" fmla="*/ 676624 w 676624"/>
                  <a:gd name="connsiteY2" fmla="*/ 727 h 588170"/>
                  <a:gd name="connsiteX3" fmla="*/ 661915 w 676624"/>
                  <a:gd name="connsiteY3" fmla="*/ 35575 h 588170"/>
                  <a:gd name="connsiteX4" fmla="*/ 627593 w 676624"/>
                  <a:gd name="connsiteY4" fmla="*/ 85359 h 588170"/>
                  <a:gd name="connsiteX5" fmla="*/ 578562 w 676624"/>
                  <a:gd name="connsiteY5" fmla="*/ 135142 h 588170"/>
                  <a:gd name="connsiteX6" fmla="*/ 534435 w 676624"/>
                  <a:gd name="connsiteY6" fmla="*/ 184925 h 588170"/>
                  <a:gd name="connsiteX7" fmla="*/ 485404 w 676624"/>
                  <a:gd name="connsiteY7" fmla="*/ 179947 h 588170"/>
                  <a:gd name="connsiteX8" fmla="*/ 455986 w 676624"/>
                  <a:gd name="connsiteY8" fmla="*/ 219773 h 588170"/>
                  <a:gd name="connsiteX9" fmla="*/ 411450 w 676624"/>
                  <a:gd name="connsiteY9" fmla="*/ 245495 h 588170"/>
                  <a:gd name="connsiteX10" fmla="*/ 416761 w 676624"/>
                  <a:gd name="connsiteY10" fmla="*/ 314362 h 588170"/>
                  <a:gd name="connsiteX11" fmla="*/ 402052 w 676624"/>
                  <a:gd name="connsiteY11" fmla="*/ 364145 h 588170"/>
                  <a:gd name="connsiteX12" fmla="*/ 357924 w 676624"/>
                  <a:gd name="connsiteY12" fmla="*/ 389037 h 588170"/>
                  <a:gd name="connsiteX13" fmla="*/ 372633 w 676624"/>
                  <a:gd name="connsiteY13" fmla="*/ 458734 h 588170"/>
                  <a:gd name="connsiteX14" fmla="*/ 353021 w 676624"/>
                  <a:gd name="connsiteY14" fmla="*/ 523452 h 588170"/>
                  <a:gd name="connsiteX15" fmla="*/ 328506 w 676624"/>
                  <a:gd name="connsiteY15" fmla="*/ 588170 h 588170"/>
                  <a:gd name="connsiteX16" fmla="*/ 279475 w 676624"/>
                  <a:gd name="connsiteY16" fmla="*/ 578214 h 588170"/>
                  <a:gd name="connsiteX17" fmla="*/ 254960 w 676624"/>
                  <a:gd name="connsiteY17" fmla="*/ 513495 h 588170"/>
                  <a:gd name="connsiteX18" fmla="*/ 201026 w 676624"/>
                  <a:gd name="connsiteY18" fmla="*/ 518474 h 588170"/>
                  <a:gd name="connsiteX19" fmla="*/ 137286 w 676624"/>
                  <a:gd name="connsiteY19" fmla="*/ 458734 h 588170"/>
                  <a:gd name="connsiteX20" fmla="*/ 107867 w 676624"/>
                  <a:gd name="connsiteY20" fmla="*/ 394015 h 588170"/>
                  <a:gd name="connsiteX21" fmla="*/ 73546 w 676624"/>
                  <a:gd name="connsiteY21" fmla="*/ 299427 h 588170"/>
                  <a:gd name="connsiteX22" fmla="*/ 49031 w 676624"/>
                  <a:gd name="connsiteY22" fmla="*/ 194882 h 588170"/>
                  <a:gd name="connsiteX23" fmla="*/ 9806 w 676624"/>
                  <a:gd name="connsiteY23" fmla="*/ 145099 h 588170"/>
                  <a:gd name="connsiteX24" fmla="*/ 0 w 676624"/>
                  <a:gd name="connsiteY24" fmla="*/ 50510 h 588170"/>
                  <a:gd name="connsiteX0" fmla="*/ 0 w 676624"/>
                  <a:gd name="connsiteY0" fmla="*/ 50510 h 588170"/>
                  <a:gd name="connsiteX1" fmla="*/ 33957 w 676624"/>
                  <a:gd name="connsiteY1" fmla="*/ 0 h 588170"/>
                  <a:gd name="connsiteX2" fmla="*/ 676624 w 676624"/>
                  <a:gd name="connsiteY2" fmla="*/ 727 h 588170"/>
                  <a:gd name="connsiteX3" fmla="*/ 661915 w 676624"/>
                  <a:gd name="connsiteY3" fmla="*/ 35575 h 588170"/>
                  <a:gd name="connsiteX4" fmla="*/ 627593 w 676624"/>
                  <a:gd name="connsiteY4" fmla="*/ 85359 h 588170"/>
                  <a:gd name="connsiteX5" fmla="*/ 578562 w 676624"/>
                  <a:gd name="connsiteY5" fmla="*/ 135142 h 588170"/>
                  <a:gd name="connsiteX6" fmla="*/ 534435 w 676624"/>
                  <a:gd name="connsiteY6" fmla="*/ 184925 h 588170"/>
                  <a:gd name="connsiteX7" fmla="*/ 485404 w 676624"/>
                  <a:gd name="connsiteY7" fmla="*/ 179947 h 588170"/>
                  <a:gd name="connsiteX8" fmla="*/ 455986 w 676624"/>
                  <a:gd name="connsiteY8" fmla="*/ 219773 h 588170"/>
                  <a:gd name="connsiteX9" fmla="*/ 411450 w 676624"/>
                  <a:gd name="connsiteY9" fmla="*/ 245495 h 588170"/>
                  <a:gd name="connsiteX10" fmla="*/ 416761 w 676624"/>
                  <a:gd name="connsiteY10" fmla="*/ 314362 h 588170"/>
                  <a:gd name="connsiteX11" fmla="*/ 402052 w 676624"/>
                  <a:gd name="connsiteY11" fmla="*/ 364145 h 588170"/>
                  <a:gd name="connsiteX12" fmla="*/ 357924 w 676624"/>
                  <a:gd name="connsiteY12" fmla="*/ 389037 h 588170"/>
                  <a:gd name="connsiteX13" fmla="*/ 372633 w 676624"/>
                  <a:gd name="connsiteY13" fmla="*/ 458734 h 588170"/>
                  <a:gd name="connsiteX14" fmla="*/ 353021 w 676624"/>
                  <a:gd name="connsiteY14" fmla="*/ 523452 h 588170"/>
                  <a:gd name="connsiteX15" fmla="*/ 328506 w 676624"/>
                  <a:gd name="connsiteY15" fmla="*/ 588170 h 588170"/>
                  <a:gd name="connsiteX16" fmla="*/ 279475 w 676624"/>
                  <a:gd name="connsiteY16" fmla="*/ 578214 h 588170"/>
                  <a:gd name="connsiteX17" fmla="*/ 254960 w 676624"/>
                  <a:gd name="connsiteY17" fmla="*/ 513495 h 588170"/>
                  <a:gd name="connsiteX18" fmla="*/ 201026 w 676624"/>
                  <a:gd name="connsiteY18" fmla="*/ 518474 h 588170"/>
                  <a:gd name="connsiteX19" fmla="*/ 137286 w 676624"/>
                  <a:gd name="connsiteY19" fmla="*/ 458734 h 588170"/>
                  <a:gd name="connsiteX20" fmla="*/ 107867 w 676624"/>
                  <a:gd name="connsiteY20" fmla="*/ 394015 h 588170"/>
                  <a:gd name="connsiteX21" fmla="*/ 73546 w 676624"/>
                  <a:gd name="connsiteY21" fmla="*/ 299427 h 588170"/>
                  <a:gd name="connsiteX22" fmla="*/ 49031 w 676624"/>
                  <a:gd name="connsiteY22" fmla="*/ 194882 h 588170"/>
                  <a:gd name="connsiteX23" fmla="*/ 9806 w 676624"/>
                  <a:gd name="connsiteY23" fmla="*/ 145099 h 588170"/>
                  <a:gd name="connsiteX24" fmla="*/ 0 w 676624"/>
                  <a:gd name="connsiteY24" fmla="*/ 50510 h 588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676624" h="588170">
                    <a:moveTo>
                      <a:pt x="0" y="50510"/>
                    </a:moveTo>
                    <a:lnTo>
                      <a:pt x="33957" y="0"/>
                    </a:lnTo>
                    <a:lnTo>
                      <a:pt x="676624" y="727"/>
                    </a:lnTo>
                    <a:lnTo>
                      <a:pt x="661915" y="35575"/>
                    </a:lnTo>
                    <a:lnTo>
                      <a:pt x="627593" y="85359"/>
                    </a:lnTo>
                    <a:lnTo>
                      <a:pt x="578562" y="135142"/>
                    </a:lnTo>
                    <a:lnTo>
                      <a:pt x="534435" y="184925"/>
                    </a:lnTo>
                    <a:lnTo>
                      <a:pt x="485404" y="179947"/>
                    </a:lnTo>
                    <a:lnTo>
                      <a:pt x="455986" y="219773"/>
                    </a:lnTo>
                    <a:lnTo>
                      <a:pt x="411450" y="245495"/>
                    </a:lnTo>
                    <a:lnTo>
                      <a:pt x="416761" y="314362"/>
                    </a:lnTo>
                    <a:lnTo>
                      <a:pt x="402052" y="364145"/>
                    </a:lnTo>
                    <a:lnTo>
                      <a:pt x="357924" y="389037"/>
                    </a:lnTo>
                    <a:lnTo>
                      <a:pt x="372633" y="458734"/>
                    </a:lnTo>
                    <a:lnTo>
                      <a:pt x="353021" y="523452"/>
                    </a:lnTo>
                    <a:lnTo>
                      <a:pt x="328506" y="588170"/>
                    </a:lnTo>
                    <a:lnTo>
                      <a:pt x="279475" y="578214"/>
                    </a:lnTo>
                    <a:lnTo>
                      <a:pt x="254960" y="513495"/>
                    </a:lnTo>
                    <a:lnTo>
                      <a:pt x="201026" y="518474"/>
                    </a:lnTo>
                    <a:lnTo>
                      <a:pt x="137286" y="458734"/>
                    </a:lnTo>
                    <a:lnTo>
                      <a:pt x="107867" y="394015"/>
                    </a:lnTo>
                    <a:lnTo>
                      <a:pt x="73546" y="299427"/>
                    </a:lnTo>
                    <a:lnTo>
                      <a:pt x="49031" y="194882"/>
                    </a:lnTo>
                    <a:lnTo>
                      <a:pt x="9806" y="145099"/>
                    </a:lnTo>
                    <a:lnTo>
                      <a:pt x="0" y="5051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30" name="组合 129"/>
            <p:cNvGrpSpPr/>
            <p:nvPr/>
          </p:nvGrpSpPr>
          <p:grpSpPr>
            <a:xfrm>
              <a:off x="1194427" y="1341892"/>
              <a:ext cx="2726700" cy="4493758"/>
              <a:chOff x="1194427" y="1341892"/>
              <a:chExt cx="2726700" cy="4493758"/>
            </a:xfrm>
          </p:grpSpPr>
          <p:sp>
            <p:nvSpPr>
              <p:cNvPr id="140" name="Freeform 55"/>
              <p:cNvSpPr>
                <a:spLocks/>
              </p:cNvSpPr>
              <p:nvPr/>
            </p:nvSpPr>
            <p:spPr bwMode="auto">
              <a:xfrm>
                <a:off x="1328738" y="4389438"/>
                <a:ext cx="285750" cy="93662"/>
              </a:xfrm>
              <a:custGeom>
                <a:avLst/>
                <a:gdLst>
                  <a:gd name="T0" fmla="*/ 12307 w 1381"/>
                  <a:gd name="T1" fmla="*/ 1912 h 436"/>
                  <a:gd name="T2" fmla="*/ 0 w 1381"/>
                  <a:gd name="T3" fmla="*/ 12489 h 436"/>
                  <a:gd name="T4" fmla="*/ 1097 w 1381"/>
                  <a:gd name="T5" fmla="*/ 20645 h 436"/>
                  <a:gd name="T6" fmla="*/ 8895 w 1381"/>
                  <a:gd name="T7" fmla="*/ 21792 h 436"/>
                  <a:gd name="T8" fmla="*/ 19009 w 1381"/>
                  <a:gd name="T9" fmla="*/ 21792 h 436"/>
                  <a:gd name="T10" fmla="*/ 24492 w 1381"/>
                  <a:gd name="T11" fmla="*/ 31095 h 436"/>
                  <a:gd name="T12" fmla="*/ 37895 w 1381"/>
                  <a:gd name="T13" fmla="*/ 28801 h 436"/>
                  <a:gd name="T14" fmla="*/ 53492 w 1381"/>
                  <a:gd name="T15" fmla="*/ 35683 h 436"/>
                  <a:gd name="T16" fmla="*/ 65799 w 1381"/>
                  <a:gd name="T17" fmla="*/ 32242 h 436"/>
                  <a:gd name="T18" fmla="*/ 87976 w 1381"/>
                  <a:gd name="T19" fmla="*/ 40398 h 436"/>
                  <a:gd name="T20" fmla="*/ 100283 w 1381"/>
                  <a:gd name="T21" fmla="*/ 46260 h 436"/>
                  <a:gd name="T22" fmla="*/ 122581 w 1381"/>
                  <a:gd name="T23" fmla="*/ 46260 h 436"/>
                  <a:gd name="T24" fmla="*/ 144880 w 1381"/>
                  <a:gd name="T25" fmla="*/ 50848 h 436"/>
                  <a:gd name="T26" fmla="*/ 162670 w 1381"/>
                  <a:gd name="T27" fmla="*/ 55563 h 436"/>
                  <a:gd name="T28" fmla="*/ 168275 w 1381"/>
                  <a:gd name="T29" fmla="*/ 47407 h 436"/>
                  <a:gd name="T30" fmla="*/ 164863 w 1381"/>
                  <a:gd name="T31" fmla="*/ 35683 h 436"/>
                  <a:gd name="T32" fmla="*/ 153775 w 1381"/>
                  <a:gd name="T33" fmla="*/ 29948 h 436"/>
                  <a:gd name="T34" fmla="*/ 154871 w 1381"/>
                  <a:gd name="T35" fmla="*/ 18224 h 436"/>
                  <a:gd name="T36" fmla="*/ 147073 w 1381"/>
                  <a:gd name="T37" fmla="*/ 15930 h 436"/>
                  <a:gd name="T38" fmla="*/ 134766 w 1381"/>
                  <a:gd name="T39" fmla="*/ 18224 h 436"/>
                  <a:gd name="T40" fmla="*/ 119169 w 1381"/>
                  <a:gd name="T41" fmla="*/ 14783 h 436"/>
                  <a:gd name="T42" fmla="*/ 112590 w 1381"/>
                  <a:gd name="T43" fmla="*/ 14783 h 436"/>
                  <a:gd name="T44" fmla="*/ 100283 w 1381"/>
                  <a:gd name="T45" fmla="*/ 11215 h 436"/>
                  <a:gd name="T46" fmla="*/ 86879 w 1381"/>
                  <a:gd name="T47" fmla="*/ 19371 h 436"/>
                  <a:gd name="T48" fmla="*/ 67992 w 1381"/>
                  <a:gd name="T49" fmla="*/ 19371 h 436"/>
                  <a:gd name="T50" fmla="*/ 56782 w 1381"/>
                  <a:gd name="T51" fmla="*/ 10068 h 436"/>
                  <a:gd name="T52" fmla="*/ 47887 w 1381"/>
                  <a:gd name="T53" fmla="*/ 7774 h 436"/>
                  <a:gd name="T54" fmla="*/ 35946 w 1381"/>
                  <a:gd name="T55" fmla="*/ 0 h 436"/>
                  <a:gd name="T56" fmla="*/ 25589 w 1381"/>
                  <a:gd name="T57" fmla="*/ 1912 h 436"/>
                  <a:gd name="T58" fmla="*/ 12307 w 1381"/>
                  <a:gd name="T59" fmla="*/ 1912 h 4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381" h="436">
                    <a:moveTo>
                      <a:pt x="101" y="15"/>
                    </a:moveTo>
                    <a:lnTo>
                      <a:pt x="0" y="98"/>
                    </a:lnTo>
                    <a:lnTo>
                      <a:pt x="9" y="162"/>
                    </a:lnTo>
                    <a:lnTo>
                      <a:pt x="73" y="171"/>
                    </a:lnTo>
                    <a:lnTo>
                      <a:pt x="156" y="171"/>
                    </a:lnTo>
                    <a:lnTo>
                      <a:pt x="201" y="244"/>
                    </a:lnTo>
                    <a:lnTo>
                      <a:pt x="311" y="226"/>
                    </a:lnTo>
                    <a:lnTo>
                      <a:pt x="439" y="280"/>
                    </a:lnTo>
                    <a:lnTo>
                      <a:pt x="540" y="253"/>
                    </a:lnTo>
                    <a:lnTo>
                      <a:pt x="722" y="317"/>
                    </a:lnTo>
                    <a:lnTo>
                      <a:pt x="823" y="363"/>
                    </a:lnTo>
                    <a:lnTo>
                      <a:pt x="1006" y="363"/>
                    </a:lnTo>
                    <a:lnTo>
                      <a:pt x="1189" y="399"/>
                    </a:lnTo>
                    <a:lnTo>
                      <a:pt x="1335" y="436"/>
                    </a:lnTo>
                    <a:lnTo>
                      <a:pt x="1381" y="372"/>
                    </a:lnTo>
                    <a:lnTo>
                      <a:pt x="1353" y="280"/>
                    </a:lnTo>
                    <a:lnTo>
                      <a:pt x="1262" y="235"/>
                    </a:lnTo>
                    <a:lnTo>
                      <a:pt x="1271" y="143"/>
                    </a:lnTo>
                    <a:lnTo>
                      <a:pt x="1207" y="125"/>
                    </a:lnTo>
                    <a:lnTo>
                      <a:pt x="1106" y="143"/>
                    </a:lnTo>
                    <a:lnTo>
                      <a:pt x="978" y="116"/>
                    </a:lnTo>
                    <a:lnTo>
                      <a:pt x="924" y="116"/>
                    </a:lnTo>
                    <a:lnTo>
                      <a:pt x="823" y="88"/>
                    </a:lnTo>
                    <a:lnTo>
                      <a:pt x="713" y="152"/>
                    </a:lnTo>
                    <a:lnTo>
                      <a:pt x="558" y="152"/>
                    </a:lnTo>
                    <a:lnTo>
                      <a:pt x="466" y="79"/>
                    </a:lnTo>
                    <a:lnTo>
                      <a:pt x="393" y="61"/>
                    </a:lnTo>
                    <a:lnTo>
                      <a:pt x="295" y="0"/>
                    </a:lnTo>
                    <a:lnTo>
                      <a:pt x="210" y="15"/>
                    </a:lnTo>
                    <a:lnTo>
                      <a:pt x="101" y="15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1" name="Freeform 56"/>
              <p:cNvSpPr>
                <a:spLocks/>
              </p:cNvSpPr>
              <p:nvPr/>
            </p:nvSpPr>
            <p:spPr bwMode="auto">
              <a:xfrm>
                <a:off x="1735138" y="4173538"/>
                <a:ext cx="196850" cy="231775"/>
              </a:xfrm>
              <a:custGeom>
                <a:avLst/>
                <a:gdLst>
                  <a:gd name="T0" fmla="*/ 10334 w 942"/>
                  <a:gd name="T1" fmla="*/ 130758 h 1089"/>
                  <a:gd name="T2" fmla="*/ 14763 w 942"/>
                  <a:gd name="T3" fmla="*/ 109446 h 1089"/>
                  <a:gd name="T4" fmla="*/ 8858 w 942"/>
                  <a:gd name="T5" fmla="*/ 96658 h 1089"/>
                  <a:gd name="T6" fmla="*/ 0 w 942"/>
                  <a:gd name="T7" fmla="*/ 83119 h 1089"/>
                  <a:gd name="T8" fmla="*/ 8858 w 942"/>
                  <a:gd name="T9" fmla="*/ 58296 h 1089"/>
                  <a:gd name="T10" fmla="*/ 16239 w 942"/>
                  <a:gd name="T11" fmla="*/ 40995 h 1089"/>
                  <a:gd name="T12" fmla="*/ 21529 w 942"/>
                  <a:gd name="T13" fmla="*/ 17050 h 1089"/>
                  <a:gd name="T14" fmla="*/ 38260 w 942"/>
                  <a:gd name="T15" fmla="*/ 11408 h 1089"/>
                  <a:gd name="T16" fmla="*/ 61266 w 942"/>
                  <a:gd name="T17" fmla="*/ 13916 h 1089"/>
                  <a:gd name="T18" fmla="*/ 86362 w 942"/>
                  <a:gd name="T19" fmla="*/ 16925 h 1089"/>
                  <a:gd name="T20" fmla="*/ 102601 w 942"/>
                  <a:gd name="T21" fmla="*/ 9403 h 1089"/>
                  <a:gd name="T22" fmla="*/ 115888 w 942"/>
                  <a:gd name="T23" fmla="*/ 7146 h 1089"/>
                  <a:gd name="T24" fmla="*/ 105185 w 942"/>
                  <a:gd name="T25" fmla="*/ 22817 h 1089"/>
                  <a:gd name="T26" fmla="*/ 92268 w 942"/>
                  <a:gd name="T27" fmla="*/ 22190 h 1089"/>
                  <a:gd name="T28" fmla="*/ 73076 w 942"/>
                  <a:gd name="T29" fmla="*/ 24447 h 1089"/>
                  <a:gd name="T30" fmla="*/ 49455 w 942"/>
                  <a:gd name="T31" fmla="*/ 25199 h 1089"/>
                  <a:gd name="T32" fmla="*/ 27065 w 942"/>
                  <a:gd name="T33" fmla="*/ 28458 h 1089"/>
                  <a:gd name="T34" fmla="*/ 28049 w 942"/>
                  <a:gd name="T35" fmla="*/ 46261 h 1089"/>
                  <a:gd name="T36" fmla="*/ 37645 w 942"/>
                  <a:gd name="T37" fmla="*/ 57544 h 1089"/>
                  <a:gd name="T38" fmla="*/ 49332 w 942"/>
                  <a:gd name="T39" fmla="*/ 51150 h 1089"/>
                  <a:gd name="T40" fmla="*/ 67909 w 942"/>
                  <a:gd name="T41" fmla="*/ 47765 h 1089"/>
                  <a:gd name="T42" fmla="*/ 82795 w 942"/>
                  <a:gd name="T43" fmla="*/ 51150 h 1089"/>
                  <a:gd name="T44" fmla="*/ 66064 w 942"/>
                  <a:gd name="T45" fmla="*/ 62558 h 1089"/>
                  <a:gd name="T46" fmla="*/ 49332 w 942"/>
                  <a:gd name="T47" fmla="*/ 68200 h 1089"/>
                  <a:gd name="T48" fmla="*/ 58313 w 942"/>
                  <a:gd name="T49" fmla="*/ 82366 h 1089"/>
                  <a:gd name="T50" fmla="*/ 60527 w 942"/>
                  <a:gd name="T51" fmla="*/ 98163 h 1089"/>
                  <a:gd name="T52" fmla="*/ 75290 w 942"/>
                  <a:gd name="T53" fmla="*/ 111702 h 1089"/>
                  <a:gd name="T54" fmla="*/ 62742 w 942"/>
                  <a:gd name="T55" fmla="*/ 122985 h 1089"/>
                  <a:gd name="T56" fmla="*/ 43796 w 942"/>
                  <a:gd name="T57" fmla="*/ 113708 h 1089"/>
                  <a:gd name="T58" fmla="*/ 37645 w 942"/>
                  <a:gd name="T59" fmla="*/ 93649 h 1089"/>
                  <a:gd name="T60" fmla="*/ 35431 w 942"/>
                  <a:gd name="T61" fmla="*/ 81614 h 1089"/>
                  <a:gd name="T62" fmla="*/ 27065 w 942"/>
                  <a:gd name="T63" fmla="*/ 91017 h 1089"/>
                  <a:gd name="T64" fmla="*/ 28787 w 942"/>
                  <a:gd name="T65" fmla="*/ 113959 h 1089"/>
                  <a:gd name="T66" fmla="*/ 21529 w 942"/>
                  <a:gd name="T67" fmla="*/ 136525 h 108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942" h="1089">
                    <a:moveTo>
                      <a:pt x="175" y="1089"/>
                    </a:moveTo>
                    <a:lnTo>
                      <a:pt x="84" y="1043"/>
                    </a:lnTo>
                    <a:lnTo>
                      <a:pt x="84" y="953"/>
                    </a:lnTo>
                    <a:lnTo>
                      <a:pt x="120" y="873"/>
                    </a:lnTo>
                    <a:lnTo>
                      <a:pt x="114" y="807"/>
                    </a:lnTo>
                    <a:lnTo>
                      <a:pt x="72" y="771"/>
                    </a:lnTo>
                    <a:lnTo>
                      <a:pt x="6" y="759"/>
                    </a:lnTo>
                    <a:lnTo>
                      <a:pt x="0" y="663"/>
                    </a:lnTo>
                    <a:lnTo>
                      <a:pt x="54" y="603"/>
                    </a:lnTo>
                    <a:lnTo>
                      <a:pt x="72" y="465"/>
                    </a:lnTo>
                    <a:lnTo>
                      <a:pt x="84" y="363"/>
                    </a:lnTo>
                    <a:lnTo>
                      <a:pt x="132" y="327"/>
                    </a:lnTo>
                    <a:lnTo>
                      <a:pt x="175" y="227"/>
                    </a:lnTo>
                    <a:lnTo>
                      <a:pt x="175" y="136"/>
                    </a:lnTo>
                    <a:lnTo>
                      <a:pt x="258" y="123"/>
                    </a:lnTo>
                    <a:lnTo>
                      <a:pt x="311" y="91"/>
                    </a:lnTo>
                    <a:lnTo>
                      <a:pt x="401" y="91"/>
                    </a:lnTo>
                    <a:lnTo>
                      <a:pt x="498" y="111"/>
                    </a:lnTo>
                    <a:lnTo>
                      <a:pt x="582" y="123"/>
                    </a:lnTo>
                    <a:lnTo>
                      <a:pt x="702" y="135"/>
                    </a:lnTo>
                    <a:lnTo>
                      <a:pt x="764" y="91"/>
                    </a:lnTo>
                    <a:lnTo>
                      <a:pt x="834" y="75"/>
                    </a:lnTo>
                    <a:lnTo>
                      <a:pt x="900" y="0"/>
                    </a:lnTo>
                    <a:lnTo>
                      <a:pt x="942" y="57"/>
                    </a:lnTo>
                    <a:lnTo>
                      <a:pt x="906" y="135"/>
                    </a:lnTo>
                    <a:lnTo>
                      <a:pt x="855" y="182"/>
                    </a:lnTo>
                    <a:lnTo>
                      <a:pt x="804" y="195"/>
                    </a:lnTo>
                    <a:lnTo>
                      <a:pt x="750" y="177"/>
                    </a:lnTo>
                    <a:lnTo>
                      <a:pt x="672" y="195"/>
                    </a:lnTo>
                    <a:lnTo>
                      <a:pt x="594" y="195"/>
                    </a:lnTo>
                    <a:lnTo>
                      <a:pt x="516" y="195"/>
                    </a:lnTo>
                    <a:lnTo>
                      <a:pt x="402" y="201"/>
                    </a:lnTo>
                    <a:lnTo>
                      <a:pt x="318" y="213"/>
                    </a:lnTo>
                    <a:lnTo>
                      <a:pt x="220" y="227"/>
                    </a:lnTo>
                    <a:lnTo>
                      <a:pt x="198" y="321"/>
                    </a:lnTo>
                    <a:lnTo>
                      <a:pt x="228" y="369"/>
                    </a:lnTo>
                    <a:lnTo>
                      <a:pt x="265" y="408"/>
                    </a:lnTo>
                    <a:lnTo>
                      <a:pt x="306" y="459"/>
                    </a:lnTo>
                    <a:lnTo>
                      <a:pt x="356" y="454"/>
                    </a:lnTo>
                    <a:lnTo>
                      <a:pt x="401" y="408"/>
                    </a:lnTo>
                    <a:lnTo>
                      <a:pt x="480" y="399"/>
                    </a:lnTo>
                    <a:lnTo>
                      <a:pt x="552" y="381"/>
                    </a:lnTo>
                    <a:lnTo>
                      <a:pt x="636" y="375"/>
                    </a:lnTo>
                    <a:lnTo>
                      <a:pt x="673" y="408"/>
                    </a:lnTo>
                    <a:lnTo>
                      <a:pt x="612" y="477"/>
                    </a:lnTo>
                    <a:lnTo>
                      <a:pt x="537" y="499"/>
                    </a:lnTo>
                    <a:lnTo>
                      <a:pt x="474" y="513"/>
                    </a:lnTo>
                    <a:lnTo>
                      <a:pt x="401" y="544"/>
                    </a:lnTo>
                    <a:lnTo>
                      <a:pt x="408" y="597"/>
                    </a:lnTo>
                    <a:lnTo>
                      <a:pt x="474" y="657"/>
                    </a:lnTo>
                    <a:lnTo>
                      <a:pt x="534" y="711"/>
                    </a:lnTo>
                    <a:lnTo>
                      <a:pt x="492" y="783"/>
                    </a:lnTo>
                    <a:lnTo>
                      <a:pt x="552" y="849"/>
                    </a:lnTo>
                    <a:lnTo>
                      <a:pt x="612" y="891"/>
                    </a:lnTo>
                    <a:lnTo>
                      <a:pt x="534" y="927"/>
                    </a:lnTo>
                    <a:lnTo>
                      <a:pt x="510" y="981"/>
                    </a:lnTo>
                    <a:lnTo>
                      <a:pt x="426" y="969"/>
                    </a:lnTo>
                    <a:lnTo>
                      <a:pt x="356" y="907"/>
                    </a:lnTo>
                    <a:lnTo>
                      <a:pt x="311" y="817"/>
                    </a:lnTo>
                    <a:lnTo>
                      <a:pt x="306" y="747"/>
                    </a:lnTo>
                    <a:lnTo>
                      <a:pt x="356" y="680"/>
                    </a:lnTo>
                    <a:lnTo>
                      <a:pt x="288" y="651"/>
                    </a:lnTo>
                    <a:lnTo>
                      <a:pt x="246" y="681"/>
                    </a:lnTo>
                    <a:lnTo>
                      <a:pt x="220" y="726"/>
                    </a:lnTo>
                    <a:lnTo>
                      <a:pt x="228" y="819"/>
                    </a:lnTo>
                    <a:lnTo>
                      <a:pt x="234" y="909"/>
                    </a:lnTo>
                    <a:lnTo>
                      <a:pt x="220" y="998"/>
                    </a:lnTo>
                    <a:lnTo>
                      <a:pt x="175" y="1089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2" name="Freeform 57"/>
              <p:cNvSpPr>
                <a:spLocks/>
              </p:cNvSpPr>
              <p:nvPr/>
            </p:nvSpPr>
            <p:spPr bwMode="auto">
              <a:xfrm>
                <a:off x="1743075" y="4495800"/>
                <a:ext cx="57150" cy="31750"/>
              </a:xfrm>
              <a:custGeom>
                <a:avLst/>
                <a:gdLst>
                  <a:gd name="T0" fmla="*/ 22225 w 273"/>
                  <a:gd name="T1" fmla="*/ 19050 h 146"/>
                  <a:gd name="T2" fmla="*/ 8548 w 273"/>
                  <a:gd name="T3" fmla="*/ 11743 h 146"/>
                  <a:gd name="T4" fmla="*/ 0 w 273"/>
                  <a:gd name="T5" fmla="*/ 7176 h 146"/>
                  <a:gd name="T6" fmla="*/ 5617 w 273"/>
                  <a:gd name="T7" fmla="*/ 1305 h 146"/>
                  <a:gd name="T8" fmla="*/ 12944 w 273"/>
                  <a:gd name="T9" fmla="*/ 0 h 146"/>
                  <a:gd name="T10" fmla="*/ 19538 w 273"/>
                  <a:gd name="T11" fmla="*/ 783 h 146"/>
                  <a:gd name="T12" fmla="*/ 27720 w 273"/>
                  <a:gd name="T13" fmla="*/ 7176 h 146"/>
                  <a:gd name="T14" fmla="*/ 33337 w 273"/>
                  <a:gd name="T15" fmla="*/ 13178 h 146"/>
                  <a:gd name="T16" fmla="*/ 22225 w 273"/>
                  <a:gd name="T17" fmla="*/ 19050 h 1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73" h="146">
                    <a:moveTo>
                      <a:pt x="182" y="146"/>
                    </a:moveTo>
                    <a:lnTo>
                      <a:pt x="70" y="90"/>
                    </a:lnTo>
                    <a:lnTo>
                      <a:pt x="0" y="55"/>
                    </a:lnTo>
                    <a:lnTo>
                      <a:pt x="46" y="10"/>
                    </a:lnTo>
                    <a:lnTo>
                      <a:pt x="106" y="0"/>
                    </a:lnTo>
                    <a:lnTo>
                      <a:pt x="160" y="6"/>
                    </a:lnTo>
                    <a:lnTo>
                      <a:pt x="227" y="55"/>
                    </a:lnTo>
                    <a:lnTo>
                      <a:pt x="273" y="101"/>
                    </a:lnTo>
                    <a:lnTo>
                      <a:pt x="182" y="14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3" name="Freeform 58"/>
              <p:cNvSpPr>
                <a:spLocks/>
              </p:cNvSpPr>
              <p:nvPr/>
            </p:nvSpPr>
            <p:spPr bwMode="auto">
              <a:xfrm>
                <a:off x="1673225" y="4460875"/>
                <a:ext cx="69850" cy="31750"/>
              </a:xfrm>
              <a:custGeom>
                <a:avLst/>
                <a:gdLst>
                  <a:gd name="T0" fmla="*/ 19900 w 336"/>
                  <a:gd name="T1" fmla="*/ 17612 h 159"/>
                  <a:gd name="T2" fmla="*/ 10319 w 336"/>
                  <a:gd name="T3" fmla="*/ 19050 h 159"/>
                  <a:gd name="T4" fmla="*/ 0 w 336"/>
                  <a:gd name="T5" fmla="*/ 17612 h 159"/>
                  <a:gd name="T6" fmla="*/ 2580 w 336"/>
                  <a:gd name="T7" fmla="*/ 6590 h 159"/>
                  <a:gd name="T8" fmla="*/ 8230 w 336"/>
                  <a:gd name="T9" fmla="*/ 1198 h 159"/>
                  <a:gd name="T10" fmla="*/ 15601 w 336"/>
                  <a:gd name="T11" fmla="*/ 0 h 159"/>
                  <a:gd name="T12" fmla="*/ 22234 w 336"/>
                  <a:gd name="T13" fmla="*/ 719 h 159"/>
                  <a:gd name="T14" fmla="*/ 33904 w 336"/>
                  <a:gd name="T15" fmla="*/ 3954 h 159"/>
                  <a:gd name="T16" fmla="*/ 41275 w 336"/>
                  <a:gd name="T17" fmla="*/ 3235 h 159"/>
                  <a:gd name="T18" fmla="*/ 40538 w 336"/>
                  <a:gd name="T19" fmla="*/ 12580 h 159"/>
                  <a:gd name="T20" fmla="*/ 33904 w 336"/>
                  <a:gd name="T21" fmla="*/ 12580 h 159"/>
                  <a:gd name="T22" fmla="*/ 27271 w 336"/>
                  <a:gd name="T23" fmla="*/ 14737 h 159"/>
                  <a:gd name="T24" fmla="*/ 19900 w 336"/>
                  <a:gd name="T25" fmla="*/ 17612 h 1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36" h="159">
                    <a:moveTo>
                      <a:pt x="162" y="147"/>
                    </a:moveTo>
                    <a:lnTo>
                      <a:pt x="84" y="159"/>
                    </a:lnTo>
                    <a:lnTo>
                      <a:pt x="0" y="147"/>
                    </a:lnTo>
                    <a:lnTo>
                      <a:pt x="21" y="55"/>
                    </a:lnTo>
                    <a:lnTo>
                      <a:pt x="67" y="10"/>
                    </a:lnTo>
                    <a:lnTo>
                      <a:pt x="127" y="0"/>
                    </a:lnTo>
                    <a:lnTo>
                      <a:pt x="181" y="6"/>
                    </a:lnTo>
                    <a:lnTo>
                      <a:pt x="276" y="33"/>
                    </a:lnTo>
                    <a:lnTo>
                      <a:pt x="336" y="27"/>
                    </a:lnTo>
                    <a:lnTo>
                      <a:pt x="330" y="105"/>
                    </a:lnTo>
                    <a:lnTo>
                      <a:pt x="276" y="105"/>
                    </a:lnTo>
                    <a:lnTo>
                      <a:pt x="222" y="123"/>
                    </a:lnTo>
                    <a:lnTo>
                      <a:pt x="162" y="147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4" name="Freeform 59"/>
              <p:cNvSpPr>
                <a:spLocks/>
              </p:cNvSpPr>
              <p:nvPr/>
            </p:nvSpPr>
            <p:spPr bwMode="auto">
              <a:xfrm>
                <a:off x="1766888" y="4457700"/>
                <a:ext cx="73025" cy="30163"/>
              </a:xfrm>
              <a:custGeom>
                <a:avLst/>
                <a:gdLst>
                  <a:gd name="T0" fmla="*/ 18497 w 336"/>
                  <a:gd name="T1" fmla="*/ 15944 h 138"/>
                  <a:gd name="T2" fmla="*/ 8547 w 336"/>
                  <a:gd name="T3" fmla="*/ 17463 h 138"/>
                  <a:gd name="T4" fmla="*/ 0 w 336"/>
                  <a:gd name="T5" fmla="*/ 13667 h 138"/>
                  <a:gd name="T6" fmla="*/ 510 w 336"/>
                  <a:gd name="T7" fmla="*/ 4302 h 138"/>
                  <a:gd name="T8" fmla="*/ 7654 w 336"/>
                  <a:gd name="T9" fmla="*/ 0 h 138"/>
                  <a:gd name="T10" fmla="*/ 16074 w 336"/>
                  <a:gd name="T11" fmla="*/ 1519 h 138"/>
                  <a:gd name="T12" fmla="*/ 20666 w 336"/>
                  <a:gd name="T13" fmla="*/ 4556 h 138"/>
                  <a:gd name="T14" fmla="*/ 33678 w 336"/>
                  <a:gd name="T15" fmla="*/ 6074 h 138"/>
                  <a:gd name="T16" fmla="*/ 42863 w 336"/>
                  <a:gd name="T17" fmla="*/ 6074 h 138"/>
                  <a:gd name="T18" fmla="*/ 42098 w 336"/>
                  <a:gd name="T19" fmla="*/ 13667 h 138"/>
                  <a:gd name="T20" fmla="*/ 34443 w 336"/>
                  <a:gd name="T21" fmla="*/ 15185 h 138"/>
                  <a:gd name="T22" fmla="*/ 26152 w 336"/>
                  <a:gd name="T23" fmla="*/ 12907 h 138"/>
                  <a:gd name="T24" fmla="*/ 18497 w 336"/>
                  <a:gd name="T25" fmla="*/ 15944 h 13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36" h="138">
                    <a:moveTo>
                      <a:pt x="145" y="126"/>
                    </a:moveTo>
                    <a:lnTo>
                      <a:pt x="67" y="138"/>
                    </a:lnTo>
                    <a:lnTo>
                      <a:pt x="0" y="108"/>
                    </a:lnTo>
                    <a:lnTo>
                      <a:pt x="4" y="34"/>
                    </a:lnTo>
                    <a:lnTo>
                      <a:pt x="60" y="0"/>
                    </a:lnTo>
                    <a:lnTo>
                      <a:pt x="126" y="12"/>
                    </a:lnTo>
                    <a:lnTo>
                      <a:pt x="162" y="36"/>
                    </a:lnTo>
                    <a:lnTo>
                      <a:pt x="264" y="48"/>
                    </a:lnTo>
                    <a:lnTo>
                      <a:pt x="336" y="48"/>
                    </a:lnTo>
                    <a:lnTo>
                      <a:pt x="330" y="108"/>
                    </a:lnTo>
                    <a:lnTo>
                      <a:pt x="270" y="120"/>
                    </a:lnTo>
                    <a:lnTo>
                      <a:pt x="205" y="102"/>
                    </a:lnTo>
                    <a:lnTo>
                      <a:pt x="145" y="12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5" name="Freeform 60"/>
              <p:cNvSpPr>
                <a:spLocks/>
              </p:cNvSpPr>
              <p:nvPr/>
            </p:nvSpPr>
            <p:spPr bwMode="auto">
              <a:xfrm>
                <a:off x="2620963" y="4356100"/>
                <a:ext cx="119062" cy="69850"/>
              </a:xfrm>
              <a:custGeom>
                <a:avLst/>
                <a:gdLst>
                  <a:gd name="T0" fmla="*/ 47223 w 568"/>
                  <a:gd name="T1" fmla="*/ 17764 h 316"/>
                  <a:gd name="T2" fmla="*/ 39106 w 568"/>
                  <a:gd name="T3" fmla="*/ 23250 h 316"/>
                  <a:gd name="T4" fmla="*/ 31728 w 568"/>
                  <a:gd name="T5" fmla="*/ 24817 h 316"/>
                  <a:gd name="T6" fmla="*/ 22627 w 568"/>
                  <a:gd name="T7" fmla="*/ 24034 h 316"/>
                  <a:gd name="T8" fmla="*/ 7870 w 568"/>
                  <a:gd name="T9" fmla="*/ 25078 h 316"/>
                  <a:gd name="T10" fmla="*/ 0 w 568"/>
                  <a:gd name="T11" fmla="*/ 33438 h 316"/>
                  <a:gd name="T12" fmla="*/ 13773 w 568"/>
                  <a:gd name="T13" fmla="*/ 38663 h 316"/>
                  <a:gd name="T14" fmla="*/ 23611 w 568"/>
                  <a:gd name="T15" fmla="*/ 38924 h 316"/>
                  <a:gd name="T16" fmla="*/ 31728 w 568"/>
                  <a:gd name="T17" fmla="*/ 41275 h 316"/>
                  <a:gd name="T18" fmla="*/ 38737 w 568"/>
                  <a:gd name="T19" fmla="*/ 40361 h 316"/>
                  <a:gd name="T20" fmla="*/ 47837 w 568"/>
                  <a:gd name="T21" fmla="*/ 39316 h 316"/>
                  <a:gd name="T22" fmla="*/ 58044 w 568"/>
                  <a:gd name="T23" fmla="*/ 30303 h 316"/>
                  <a:gd name="T24" fmla="*/ 64931 w 568"/>
                  <a:gd name="T25" fmla="*/ 21944 h 316"/>
                  <a:gd name="T26" fmla="*/ 69850 w 568"/>
                  <a:gd name="T27" fmla="*/ 5225 h 316"/>
                  <a:gd name="T28" fmla="*/ 59028 w 568"/>
                  <a:gd name="T29" fmla="*/ 0 h 316"/>
                  <a:gd name="T30" fmla="*/ 57061 w 568"/>
                  <a:gd name="T31" fmla="*/ 10449 h 316"/>
                  <a:gd name="T32" fmla="*/ 47223 w 568"/>
                  <a:gd name="T33" fmla="*/ 17764 h 3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68" h="316">
                    <a:moveTo>
                      <a:pt x="384" y="136"/>
                    </a:moveTo>
                    <a:lnTo>
                      <a:pt x="318" y="178"/>
                    </a:lnTo>
                    <a:lnTo>
                      <a:pt x="258" y="190"/>
                    </a:lnTo>
                    <a:lnTo>
                      <a:pt x="184" y="184"/>
                    </a:lnTo>
                    <a:lnTo>
                      <a:pt x="64" y="192"/>
                    </a:lnTo>
                    <a:lnTo>
                      <a:pt x="0" y="256"/>
                    </a:lnTo>
                    <a:lnTo>
                      <a:pt x="112" y="296"/>
                    </a:lnTo>
                    <a:lnTo>
                      <a:pt x="192" y="298"/>
                    </a:lnTo>
                    <a:lnTo>
                      <a:pt x="258" y="316"/>
                    </a:lnTo>
                    <a:lnTo>
                      <a:pt x="315" y="309"/>
                    </a:lnTo>
                    <a:lnTo>
                      <a:pt x="389" y="301"/>
                    </a:lnTo>
                    <a:lnTo>
                      <a:pt x="472" y="232"/>
                    </a:lnTo>
                    <a:lnTo>
                      <a:pt x="528" y="168"/>
                    </a:lnTo>
                    <a:lnTo>
                      <a:pt x="568" y="40"/>
                    </a:lnTo>
                    <a:lnTo>
                      <a:pt x="480" y="0"/>
                    </a:lnTo>
                    <a:lnTo>
                      <a:pt x="464" y="80"/>
                    </a:lnTo>
                    <a:lnTo>
                      <a:pt x="384" y="13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6" name="Freeform 61"/>
              <p:cNvSpPr>
                <a:spLocks/>
              </p:cNvSpPr>
              <p:nvPr/>
            </p:nvSpPr>
            <p:spPr bwMode="auto">
              <a:xfrm>
                <a:off x="1546225" y="4506913"/>
                <a:ext cx="1244600" cy="1000125"/>
              </a:xfrm>
              <a:custGeom>
                <a:avLst/>
                <a:gdLst>
                  <a:gd name="T0" fmla="*/ 297224 w 3045"/>
                  <a:gd name="T1" fmla="*/ 431301 h 2382"/>
                  <a:gd name="T2" fmla="*/ 222557 w 3045"/>
                  <a:gd name="T3" fmla="*/ 460883 h 2382"/>
                  <a:gd name="T4" fmla="*/ 142109 w 3045"/>
                  <a:gd name="T5" fmla="*/ 483753 h 2382"/>
                  <a:gd name="T6" fmla="*/ 65996 w 3045"/>
                  <a:gd name="T7" fmla="*/ 510850 h 2382"/>
                  <a:gd name="T8" fmla="*/ 59493 w 3045"/>
                  <a:gd name="T9" fmla="*/ 449448 h 2382"/>
                  <a:gd name="T10" fmla="*/ 41910 w 3045"/>
                  <a:gd name="T11" fmla="*/ 385809 h 2382"/>
                  <a:gd name="T12" fmla="*/ 0 w 3045"/>
                  <a:gd name="T13" fmla="*/ 313222 h 2382"/>
                  <a:gd name="T14" fmla="*/ 15415 w 3045"/>
                  <a:gd name="T15" fmla="*/ 258532 h 2382"/>
                  <a:gd name="T16" fmla="*/ 48413 w 3045"/>
                  <a:gd name="T17" fmla="*/ 220001 h 2382"/>
                  <a:gd name="T18" fmla="*/ 103571 w 3045"/>
                  <a:gd name="T19" fmla="*/ 197131 h 2382"/>
                  <a:gd name="T20" fmla="*/ 166436 w 3045"/>
                  <a:gd name="T21" fmla="*/ 166803 h 2382"/>
                  <a:gd name="T22" fmla="*/ 193894 w 3045"/>
                  <a:gd name="T23" fmla="*/ 117582 h 2382"/>
                  <a:gd name="T24" fmla="*/ 220148 w 3045"/>
                  <a:gd name="T25" fmla="*/ 94961 h 2382"/>
                  <a:gd name="T26" fmla="*/ 275305 w 3045"/>
                  <a:gd name="T27" fmla="*/ 88249 h 2382"/>
                  <a:gd name="T28" fmla="*/ 315048 w 3045"/>
                  <a:gd name="T29" fmla="*/ 65379 h 2382"/>
                  <a:gd name="T30" fmla="*/ 310471 w 3045"/>
                  <a:gd name="T31" fmla="*/ 33559 h 2382"/>
                  <a:gd name="T32" fmla="*/ 367796 w 3045"/>
                  <a:gd name="T33" fmla="*/ 24610 h 2382"/>
                  <a:gd name="T34" fmla="*/ 416932 w 3045"/>
                  <a:gd name="T35" fmla="*/ 25107 h 2382"/>
                  <a:gd name="T36" fmla="*/ 440537 w 3045"/>
                  <a:gd name="T37" fmla="*/ 44995 h 2382"/>
                  <a:gd name="T38" fmla="*/ 416932 w 3045"/>
                  <a:gd name="T39" fmla="*/ 83277 h 2382"/>
                  <a:gd name="T40" fmla="*/ 462455 w 3045"/>
                  <a:gd name="T41" fmla="*/ 124543 h 2382"/>
                  <a:gd name="T42" fmla="*/ 505810 w 3045"/>
                  <a:gd name="T43" fmla="*/ 125040 h 2382"/>
                  <a:gd name="T44" fmla="*/ 521948 w 3045"/>
                  <a:gd name="T45" fmla="*/ 76814 h 2382"/>
                  <a:gd name="T46" fmla="*/ 521948 w 3045"/>
                  <a:gd name="T47" fmla="*/ 0 h 2382"/>
                  <a:gd name="T48" fmla="*/ 561690 w 3045"/>
                  <a:gd name="T49" fmla="*/ 49469 h 2382"/>
                  <a:gd name="T50" fmla="*/ 578551 w 3045"/>
                  <a:gd name="T51" fmla="*/ 83277 h 2382"/>
                  <a:gd name="T52" fmla="*/ 594688 w 3045"/>
                  <a:gd name="T53" fmla="*/ 141695 h 2382"/>
                  <a:gd name="T54" fmla="*/ 635153 w 3045"/>
                  <a:gd name="T55" fmla="*/ 183458 h 2382"/>
                  <a:gd name="T56" fmla="*/ 675618 w 3045"/>
                  <a:gd name="T57" fmla="*/ 233425 h 2382"/>
                  <a:gd name="T58" fmla="*/ 715842 w 3045"/>
                  <a:gd name="T59" fmla="*/ 291843 h 2382"/>
                  <a:gd name="T60" fmla="*/ 731257 w 3045"/>
                  <a:gd name="T61" fmla="*/ 349516 h 2382"/>
                  <a:gd name="T62" fmla="*/ 733425 w 3045"/>
                  <a:gd name="T63" fmla="*/ 415392 h 2382"/>
                  <a:gd name="T64" fmla="*/ 699704 w 3045"/>
                  <a:gd name="T65" fmla="*/ 458646 h 2382"/>
                  <a:gd name="T66" fmla="*/ 678268 w 3045"/>
                  <a:gd name="T67" fmla="*/ 501900 h 2382"/>
                  <a:gd name="T68" fmla="*/ 669597 w 3045"/>
                  <a:gd name="T69" fmla="*/ 563053 h 2382"/>
                  <a:gd name="T70" fmla="*/ 610826 w 3045"/>
                  <a:gd name="T71" fmla="*/ 583686 h 2382"/>
                  <a:gd name="T72" fmla="*/ 572529 w 3045"/>
                  <a:gd name="T73" fmla="*/ 583686 h 2382"/>
                  <a:gd name="T74" fmla="*/ 506533 w 3045"/>
                  <a:gd name="T75" fmla="*/ 583686 h 2382"/>
                  <a:gd name="T76" fmla="*/ 480038 w 3045"/>
                  <a:gd name="T77" fmla="*/ 526759 h 2382"/>
                  <a:gd name="T78" fmla="*/ 442704 w 3045"/>
                  <a:gd name="T79" fmla="*/ 533720 h 2382"/>
                  <a:gd name="T80" fmla="*/ 451376 w 3045"/>
                  <a:gd name="T81" fmla="*/ 479030 h 2382"/>
                  <a:gd name="T82" fmla="*/ 407539 w 3045"/>
                  <a:gd name="T83" fmla="*/ 510850 h 2382"/>
                  <a:gd name="T84" fmla="*/ 381044 w 3045"/>
                  <a:gd name="T85" fmla="*/ 444974 h 2382"/>
                  <a:gd name="T86" fmla="*/ 336966 w 3045"/>
                  <a:gd name="T87" fmla="*/ 433538 h 238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045" h="2382">
                    <a:moveTo>
                      <a:pt x="1399" y="1744"/>
                    </a:moveTo>
                    <a:lnTo>
                      <a:pt x="1234" y="1735"/>
                    </a:lnTo>
                    <a:lnTo>
                      <a:pt x="1070" y="1808"/>
                    </a:lnTo>
                    <a:lnTo>
                      <a:pt x="924" y="1854"/>
                    </a:lnTo>
                    <a:lnTo>
                      <a:pt x="841" y="1945"/>
                    </a:lnTo>
                    <a:lnTo>
                      <a:pt x="590" y="1946"/>
                    </a:lnTo>
                    <a:lnTo>
                      <a:pt x="430" y="2019"/>
                    </a:lnTo>
                    <a:lnTo>
                      <a:pt x="274" y="2055"/>
                    </a:lnTo>
                    <a:lnTo>
                      <a:pt x="154" y="1946"/>
                    </a:lnTo>
                    <a:lnTo>
                      <a:pt x="247" y="1808"/>
                    </a:lnTo>
                    <a:lnTo>
                      <a:pt x="221" y="1711"/>
                    </a:lnTo>
                    <a:lnTo>
                      <a:pt x="174" y="1552"/>
                    </a:lnTo>
                    <a:lnTo>
                      <a:pt x="119" y="1388"/>
                    </a:lnTo>
                    <a:lnTo>
                      <a:pt x="0" y="1260"/>
                    </a:lnTo>
                    <a:lnTo>
                      <a:pt x="46" y="1168"/>
                    </a:lnTo>
                    <a:lnTo>
                      <a:pt x="64" y="1040"/>
                    </a:lnTo>
                    <a:lnTo>
                      <a:pt x="101" y="940"/>
                    </a:lnTo>
                    <a:lnTo>
                      <a:pt x="201" y="885"/>
                    </a:lnTo>
                    <a:lnTo>
                      <a:pt x="338" y="812"/>
                    </a:lnTo>
                    <a:lnTo>
                      <a:pt x="430" y="793"/>
                    </a:lnTo>
                    <a:lnTo>
                      <a:pt x="585" y="766"/>
                    </a:lnTo>
                    <a:lnTo>
                      <a:pt x="691" y="671"/>
                    </a:lnTo>
                    <a:lnTo>
                      <a:pt x="713" y="565"/>
                    </a:lnTo>
                    <a:lnTo>
                      <a:pt x="805" y="473"/>
                    </a:lnTo>
                    <a:lnTo>
                      <a:pt x="860" y="510"/>
                    </a:lnTo>
                    <a:lnTo>
                      <a:pt x="914" y="382"/>
                    </a:lnTo>
                    <a:lnTo>
                      <a:pt x="1024" y="272"/>
                    </a:lnTo>
                    <a:lnTo>
                      <a:pt x="1143" y="355"/>
                    </a:lnTo>
                    <a:lnTo>
                      <a:pt x="1253" y="345"/>
                    </a:lnTo>
                    <a:lnTo>
                      <a:pt x="1308" y="263"/>
                    </a:lnTo>
                    <a:lnTo>
                      <a:pt x="1353" y="190"/>
                    </a:lnTo>
                    <a:lnTo>
                      <a:pt x="1289" y="135"/>
                    </a:lnTo>
                    <a:lnTo>
                      <a:pt x="1372" y="89"/>
                    </a:lnTo>
                    <a:lnTo>
                      <a:pt x="1527" y="99"/>
                    </a:lnTo>
                    <a:lnTo>
                      <a:pt x="1637" y="153"/>
                    </a:lnTo>
                    <a:lnTo>
                      <a:pt x="1731" y="101"/>
                    </a:lnTo>
                    <a:lnTo>
                      <a:pt x="1801" y="108"/>
                    </a:lnTo>
                    <a:lnTo>
                      <a:pt x="1829" y="181"/>
                    </a:lnTo>
                    <a:lnTo>
                      <a:pt x="1792" y="263"/>
                    </a:lnTo>
                    <a:lnTo>
                      <a:pt x="1731" y="335"/>
                    </a:lnTo>
                    <a:lnTo>
                      <a:pt x="1820" y="455"/>
                    </a:lnTo>
                    <a:lnTo>
                      <a:pt x="1920" y="501"/>
                    </a:lnTo>
                    <a:lnTo>
                      <a:pt x="2030" y="583"/>
                    </a:lnTo>
                    <a:lnTo>
                      <a:pt x="2100" y="503"/>
                    </a:lnTo>
                    <a:lnTo>
                      <a:pt x="2149" y="428"/>
                    </a:lnTo>
                    <a:lnTo>
                      <a:pt x="2167" y="309"/>
                    </a:lnTo>
                    <a:lnTo>
                      <a:pt x="2134" y="134"/>
                    </a:lnTo>
                    <a:lnTo>
                      <a:pt x="2167" y="0"/>
                    </a:lnTo>
                    <a:lnTo>
                      <a:pt x="2277" y="80"/>
                    </a:lnTo>
                    <a:lnTo>
                      <a:pt x="2332" y="199"/>
                    </a:lnTo>
                    <a:lnTo>
                      <a:pt x="2341" y="309"/>
                    </a:lnTo>
                    <a:lnTo>
                      <a:pt x="2402" y="335"/>
                    </a:lnTo>
                    <a:lnTo>
                      <a:pt x="2402" y="436"/>
                    </a:lnTo>
                    <a:lnTo>
                      <a:pt x="2469" y="570"/>
                    </a:lnTo>
                    <a:lnTo>
                      <a:pt x="2533" y="693"/>
                    </a:lnTo>
                    <a:lnTo>
                      <a:pt x="2637" y="738"/>
                    </a:lnTo>
                    <a:lnTo>
                      <a:pt x="2716" y="867"/>
                    </a:lnTo>
                    <a:lnTo>
                      <a:pt x="2805" y="939"/>
                    </a:lnTo>
                    <a:lnTo>
                      <a:pt x="2898" y="1086"/>
                    </a:lnTo>
                    <a:lnTo>
                      <a:pt x="2972" y="1174"/>
                    </a:lnTo>
                    <a:lnTo>
                      <a:pt x="3036" y="1296"/>
                    </a:lnTo>
                    <a:lnTo>
                      <a:pt x="3036" y="1406"/>
                    </a:lnTo>
                    <a:lnTo>
                      <a:pt x="3045" y="1534"/>
                    </a:lnTo>
                    <a:lnTo>
                      <a:pt x="3045" y="1671"/>
                    </a:lnTo>
                    <a:lnTo>
                      <a:pt x="2981" y="1781"/>
                    </a:lnTo>
                    <a:lnTo>
                      <a:pt x="2905" y="1845"/>
                    </a:lnTo>
                    <a:lnTo>
                      <a:pt x="2853" y="1955"/>
                    </a:lnTo>
                    <a:lnTo>
                      <a:pt x="2816" y="2019"/>
                    </a:lnTo>
                    <a:lnTo>
                      <a:pt x="2807" y="2156"/>
                    </a:lnTo>
                    <a:lnTo>
                      <a:pt x="2780" y="2265"/>
                    </a:lnTo>
                    <a:lnTo>
                      <a:pt x="2642" y="2320"/>
                    </a:lnTo>
                    <a:lnTo>
                      <a:pt x="2536" y="2348"/>
                    </a:lnTo>
                    <a:lnTo>
                      <a:pt x="2469" y="2382"/>
                    </a:lnTo>
                    <a:lnTo>
                      <a:pt x="2377" y="2348"/>
                    </a:lnTo>
                    <a:lnTo>
                      <a:pt x="2268" y="2382"/>
                    </a:lnTo>
                    <a:lnTo>
                      <a:pt x="2103" y="2348"/>
                    </a:lnTo>
                    <a:lnTo>
                      <a:pt x="2002" y="2275"/>
                    </a:lnTo>
                    <a:lnTo>
                      <a:pt x="1993" y="2119"/>
                    </a:lnTo>
                    <a:lnTo>
                      <a:pt x="1920" y="2128"/>
                    </a:lnTo>
                    <a:lnTo>
                      <a:pt x="1838" y="2147"/>
                    </a:lnTo>
                    <a:lnTo>
                      <a:pt x="1829" y="2064"/>
                    </a:lnTo>
                    <a:lnTo>
                      <a:pt x="1874" y="1927"/>
                    </a:lnTo>
                    <a:lnTo>
                      <a:pt x="1792" y="1964"/>
                    </a:lnTo>
                    <a:lnTo>
                      <a:pt x="1692" y="2055"/>
                    </a:lnTo>
                    <a:lnTo>
                      <a:pt x="1637" y="1918"/>
                    </a:lnTo>
                    <a:lnTo>
                      <a:pt x="1582" y="1790"/>
                    </a:lnTo>
                    <a:lnTo>
                      <a:pt x="1500" y="1799"/>
                    </a:lnTo>
                    <a:lnTo>
                      <a:pt x="1399" y="174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7" name="Freeform 62"/>
              <p:cNvSpPr>
                <a:spLocks/>
              </p:cNvSpPr>
              <p:nvPr/>
            </p:nvSpPr>
            <p:spPr bwMode="auto">
              <a:xfrm>
                <a:off x="2528888" y="5570538"/>
                <a:ext cx="123825" cy="120650"/>
              </a:xfrm>
              <a:custGeom>
                <a:avLst/>
                <a:gdLst>
                  <a:gd name="T0" fmla="*/ 39722 w 433388"/>
                  <a:gd name="T1" fmla="*/ 71437 h 414038"/>
                  <a:gd name="T2" fmla="*/ 25278 w 433388"/>
                  <a:gd name="T3" fmla="*/ 68150 h 414038"/>
                  <a:gd name="T4" fmla="*/ 15648 w 433388"/>
                  <a:gd name="T5" fmla="*/ 59111 h 414038"/>
                  <a:gd name="T6" fmla="*/ 12438 w 433388"/>
                  <a:gd name="T7" fmla="*/ 25010 h 414038"/>
                  <a:gd name="T8" fmla="*/ 0 w 433388"/>
                  <a:gd name="T9" fmla="*/ 8987 h 414038"/>
                  <a:gd name="T10" fmla="*/ 2847 w 433388"/>
                  <a:gd name="T11" fmla="*/ 0 h 414038"/>
                  <a:gd name="T12" fmla="*/ 19617 w 433388"/>
                  <a:gd name="T13" fmla="*/ 8764 h 414038"/>
                  <a:gd name="T14" fmla="*/ 28299 w 433388"/>
                  <a:gd name="T15" fmla="*/ 13066 h 414038"/>
                  <a:gd name="T16" fmla="*/ 49308 w 433388"/>
                  <a:gd name="T17" fmla="*/ 6299 h 414038"/>
                  <a:gd name="T18" fmla="*/ 60587 w 433388"/>
                  <a:gd name="T19" fmla="*/ 770 h 414038"/>
                  <a:gd name="T20" fmla="*/ 71019 w 433388"/>
                  <a:gd name="T21" fmla="*/ 12274 h 414038"/>
                  <a:gd name="T22" fmla="*/ 73025 w 433388"/>
                  <a:gd name="T23" fmla="*/ 29941 h 414038"/>
                  <a:gd name="T24" fmla="*/ 62994 w 433388"/>
                  <a:gd name="T25" fmla="*/ 39801 h 414038"/>
                  <a:gd name="T26" fmla="*/ 63028 w 433388"/>
                  <a:gd name="T27" fmla="*/ 55337 h 414038"/>
                  <a:gd name="T28" fmla="*/ 50957 w 433388"/>
                  <a:gd name="T29" fmla="*/ 59522 h 414038"/>
                  <a:gd name="T30" fmla="*/ 39722 w 433388"/>
                  <a:gd name="T31" fmla="*/ 71437 h 41403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33388" h="414038">
                    <a:moveTo>
                      <a:pt x="235744" y="414038"/>
                    </a:moveTo>
                    <a:lnTo>
                      <a:pt x="150019" y="394988"/>
                    </a:lnTo>
                    <a:lnTo>
                      <a:pt x="92869" y="342600"/>
                    </a:lnTo>
                    <a:lnTo>
                      <a:pt x="73819" y="144956"/>
                    </a:lnTo>
                    <a:lnTo>
                      <a:pt x="0" y="52088"/>
                    </a:lnTo>
                    <a:lnTo>
                      <a:pt x="16896" y="0"/>
                    </a:lnTo>
                    <a:lnTo>
                      <a:pt x="116422" y="50796"/>
                    </a:lnTo>
                    <a:lnTo>
                      <a:pt x="167948" y="75726"/>
                    </a:lnTo>
                    <a:lnTo>
                      <a:pt x="292634" y="36509"/>
                    </a:lnTo>
                    <a:lnTo>
                      <a:pt x="359569" y="4463"/>
                    </a:lnTo>
                    <a:lnTo>
                      <a:pt x="421482" y="71138"/>
                    </a:lnTo>
                    <a:lnTo>
                      <a:pt x="433388" y="173531"/>
                    </a:lnTo>
                    <a:lnTo>
                      <a:pt x="373857" y="230681"/>
                    </a:lnTo>
                    <a:lnTo>
                      <a:pt x="374057" y="320722"/>
                    </a:lnTo>
                    <a:lnTo>
                      <a:pt x="302419" y="344981"/>
                    </a:lnTo>
                    <a:lnTo>
                      <a:pt x="235744" y="41403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8" name="Freeform 63"/>
              <p:cNvSpPr>
                <a:spLocks/>
              </p:cNvSpPr>
              <p:nvPr/>
            </p:nvSpPr>
            <p:spPr bwMode="auto">
              <a:xfrm>
                <a:off x="3192463" y="5570538"/>
                <a:ext cx="249237" cy="265112"/>
              </a:xfrm>
              <a:custGeom>
                <a:avLst/>
                <a:gdLst>
                  <a:gd name="T0" fmla="*/ 31428 w 859171"/>
                  <a:gd name="T1" fmla="*/ 141158 h 917326"/>
                  <a:gd name="T2" fmla="*/ 16288 w 859171"/>
                  <a:gd name="T3" fmla="*/ 137486 h 917326"/>
                  <a:gd name="T4" fmla="*/ 0 w 859171"/>
                  <a:gd name="T5" fmla="*/ 135323 h 917326"/>
                  <a:gd name="T6" fmla="*/ 2181 w 859171"/>
                  <a:gd name="T7" fmla="*/ 117206 h 917326"/>
                  <a:gd name="T8" fmla="*/ 31012 w 859171"/>
                  <a:gd name="T9" fmla="*/ 87673 h 917326"/>
                  <a:gd name="T10" fmla="*/ 59117 w 859171"/>
                  <a:gd name="T11" fmla="*/ 67322 h 917326"/>
                  <a:gd name="T12" fmla="*/ 85283 w 859171"/>
                  <a:gd name="T13" fmla="*/ 43993 h 917326"/>
                  <a:gd name="T14" fmla="*/ 96898 w 859171"/>
                  <a:gd name="T15" fmla="*/ 23254 h 917326"/>
                  <a:gd name="T16" fmla="*/ 108355 w 859171"/>
                  <a:gd name="T17" fmla="*/ 12239 h 917326"/>
                  <a:gd name="T18" fmla="*/ 114493 w 859171"/>
                  <a:gd name="T19" fmla="*/ 0 h 917326"/>
                  <a:gd name="T20" fmla="*/ 122268 w 859171"/>
                  <a:gd name="T21" fmla="*/ 408 h 917326"/>
                  <a:gd name="T22" fmla="*/ 132497 w 859171"/>
                  <a:gd name="T23" fmla="*/ 6528 h 917326"/>
                  <a:gd name="T24" fmla="*/ 144773 w 859171"/>
                  <a:gd name="T25" fmla="*/ 408 h 917326"/>
                  <a:gd name="T26" fmla="*/ 147637 w 859171"/>
                  <a:gd name="T27" fmla="*/ 14687 h 917326"/>
                  <a:gd name="T28" fmla="*/ 147228 w 859171"/>
                  <a:gd name="T29" fmla="*/ 23662 h 917326"/>
                  <a:gd name="T30" fmla="*/ 140281 w 859171"/>
                  <a:gd name="T31" fmla="*/ 34066 h 917326"/>
                  <a:gd name="T32" fmla="*/ 133725 w 859171"/>
                  <a:gd name="T33" fmla="*/ 53036 h 917326"/>
                  <a:gd name="T34" fmla="*/ 122268 w 859171"/>
                  <a:gd name="T35" fmla="*/ 62828 h 917326"/>
                  <a:gd name="T36" fmla="*/ 132285 w 859171"/>
                  <a:gd name="T37" fmla="*/ 75760 h 917326"/>
                  <a:gd name="T38" fmla="*/ 107946 w 859171"/>
                  <a:gd name="T39" fmla="*/ 77922 h 917326"/>
                  <a:gd name="T40" fmla="*/ 99820 w 859171"/>
                  <a:gd name="T41" fmla="*/ 92388 h 917326"/>
                  <a:gd name="T42" fmla="*/ 87221 w 859171"/>
                  <a:gd name="T43" fmla="*/ 127381 h 917326"/>
                  <a:gd name="T44" fmla="*/ 67112 w 859171"/>
                  <a:gd name="T45" fmla="*/ 142271 h 917326"/>
                  <a:gd name="T46" fmla="*/ 54271 w 859171"/>
                  <a:gd name="T47" fmla="*/ 157162 h 917326"/>
                  <a:gd name="T48" fmla="*/ 39203 w 859171"/>
                  <a:gd name="T49" fmla="*/ 148909 h 917326"/>
                  <a:gd name="T50" fmla="*/ 31428 w 859171"/>
                  <a:gd name="T51" fmla="*/ 141158 h 91732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859171" h="917326">
                    <a:moveTo>
                      <a:pt x="182896" y="823913"/>
                    </a:moveTo>
                    <a:lnTo>
                      <a:pt x="94790" y="802481"/>
                    </a:lnTo>
                    <a:lnTo>
                      <a:pt x="0" y="789853"/>
                    </a:lnTo>
                    <a:lnTo>
                      <a:pt x="12690" y="684108"/>
                    </a:lnTo>
                    <a:lnTo>
                      <a:pt x="180474" y="511729"/>
                    </a:lnTo>
                    <a:lnTo>
                      <a:pt x="344028" y="392947"/>
                    </a:lnTo>
                    <a:lnTo>
                      <a:pt x="496303" y="256782"/>
                    </a:lnTo>
                    <a:lnTo>
                      <a:pt x="563896" y="135731"/>
                    </a:lnTo>
                    <a:lnTo>
                      <a:pt x="630571" y="71438"/>
                    </a:lnTo>
                    <a:lnTo>
                      <a:pt x="666290" y="0"/>
                    </a:lnTo>
                    <a:lnTo>
                      <a:pt x="711534" y="2381"/>
                    </a:lnTo>
                    <a:lnTo>
                      <a:pt x="771065" y="38100"/>
                    </a:lnTo>
                    <a:lnTo>
                      <a:pt x="842502" y="2381"/>
                    </a:lnTo>
                    <a:lnTo>
                      <a:pt x="859171" y="85725"/>
                    </a:lnTo>
                    <a:lnTo>
                      <a:pt x="856790" y="138113"/>
                    </a:lnTo>
                    <a:lnTo>
                      <a:pt x="816361" y="198839"/>
                    </a:lnTo>
                    <a:lnTo>
                      <a:pt x="778209" y="309563"/>
                    </a:lnTo>
                    <a:lnTo>
                      <a:pt x="711534" y="366713"/>
                    </a:lnTo>
                    <a:lnTo>
                      <a:pt x="769833" y="442198"/>
                    </a:lnTo>
                    <a:lnTo>
                      <a:pt x="628190" y="454819"/>
                    </a:lnTo>
                    <a:lnTo>
                      <a:pt x="580900" y="539251"/>
                    </a:lnTo>
                    <a:lnTo>
                      <a:pt x="507582" y="743499"/>
                    </a:lnTo>
                    <a:lnTo>
                      <a:pt x="390556" y="830412"/>
                    </a:lnTo>
                    <a:lnTo>
                      <a:pt x="315829" y="917326"/>
                    </a:lnTo>
                    <a:lnTo>
                      <a:pt x="228140" y="869156"/>
                    </a:lnTo>
                    <a:lnTo>
                      <a:pt x="182896" y="823913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9" name="Freeform 64"/>
              <p:cNvSpPr>
                <a:spLocks/>
              </p:cNvSpPr>
              <p:nvPr/>
            </p:nvSpPr>
            <p:spPr bwMode="auto">
              <a:xfrm>
                <a:off x="1282700" y="4179888"/>
                <a:ext cx="30163" cy="19050"/>
              </a:xfrm>
              <a:custGeom>
                <a:avLst/>
                <a:gdLst>
                  <a:gd name="T0" fmla="*/ 9969 w 1594"/>
                  <a:gd name="T1" fmla="*/ 8975 h 951"/>
                  <a:gd name="T2" fmla="*/ 10594 w 1594"/>
                  <a:gd name="T3" fmla="*/ 8589 h 951"/>
                  <a:gd name="T4" fmla="*/ 13420 w 1594"/>
                  <a:gd name="T5" fmla="*/ 7081 h 951"/>
                  <a:gd name="T6" fmla="*/ 15853 w 1594"/>
                  <a:gd name="T7" fmla="*/ 6708 h 951"/>
                  <a:gd name="T8" fmla="*/ 17003 w 1594"/>
                  <a:gd name="T9" fmla="*/ 6556 h 951"/>
                  <a:gd name="T10" fmla="*/ 17463 w 1594"/>
                  <a:gd name="T11" fmla="*/ 4908 h 951"/>
                  <a:gd name="T12" fmla="*/ 16477 w 1594"/>
                  <a:gd name="T13" fmla="*/ 4242 h 951"/>
                  <a:gd name="T14" fmla="*/ 15294 w 1594"/>
                  <a:gd name="T15" fmla="*/ 3330 h 951"/>
                  <a:gd name="T16" fmla="*/ 14176 w 1594"/>
                  <a:gd name="T17" fmla="*/ 3856 h 951"/>
                  <a:gd name="T18" fmla="*/ 13322 w 1594"/>
                  <a:gd name="T19" fmla="*/ 2980 h 951"/>
                  <a:gd name="T20" fmla="*/ 12566 w 1594"/>
                  <a:gd name="T21" fmla="*/ 2174 h 951"/>
                  <a:gd name="T22" fmla="*/ 11120 w 1594"/>
                  <a:gd name="T23" fmla="*/ 1683 h 951"/>
                  <a:gd name="T24" fmla="*/ 10430 w 1594"/>
                  <a:gd name="T25" fmla="*/ 2244 h 951"/>
                  <a:gd name="T26" fmla="*/ 9871 w 1594"/>
                  <a:gd name="T27" fmla="*/ 2594 h 951"/>
                  <a:gd name="T28" fmla="*/ 10397 w 1594"/>
                  <a:gd name="T29" fmla="*/ 876 h 951"/>
                  <a:gd name="T30" fmla="*/ 8885 w 1594"/>
                  <a:gd name="T31" fmla="*/ 35 h 951"/>
                  <a:gd name="T32" fmla="*/ 8162 w 1594"/>
                  <a:gd name="T33" fmla="*/ 35 h 951"/>
                  <a:gd name="T34" fmla="*/ 6091 w 1594"/>
                  <a:gd name="T35" fmla="*/ 1402 h 951"/>
                  <a:gd name="T36" fmla="*/ 4864 w 1594"/>
                  <a:gd name="T37" fmla="*/ 806 h 951"/>
                  <a:gd name="T38" fmla="*/ 3988 w 1594"/>
                  <a:gd name="T39" fmla="*/ 1297 h 951"/>
                  <a:gd name="T40" fmla="*/ 2936 w 1594"/>
                  <a:gd name="T41" fmla="*/ 1940 h 951"/>
                  <a:gd name="T42" fmla="*/ 1939 w 1594"/>
                  <a:gd name="T43" fmla="*/ 4067 h 951"/>
                  <a:gd name="T44" fmla="*/ 1052 w 1594"/>
                  <a:gd name="T45" fmla="*/ 5819 h 951"/>
                  <a:gd name="T46" fmla="*/ 460 w 1594"/>
                  <a:gd name="T47" fmla="*/ 7467 h 951"/>
                  <a:gd name="T48" fmla="*/ 394 w 1594"/>
                  <a:gd name="T49" fmla="*/ 8519 h 951"/>
                  <a:gd name="T50" fmla="*/ 99 w 1594"/>
                  <a:gd name="T51" fmla="*/ 9430 h 951"/>
                  <a:gd name="T52" fmla="*/ 1085 w 1594"/>
                  <a:gd name="T53" fmla="*/ 11113 h 951"/>
                  <a:gd name="T54" fmla="*/ 1446 w 1594"/>
                  <a:gd name="T55" fmla="*/ 8834 h 951"/>
                  <a:gd name="T56" fmla="*/ 1808 w 1594"/>
                  <a:gd name="T57" fmla="*/ 8238 h 951"/>
                  <a:gd name="T58" fmla="*/ 1775 w 1594"/>
                  <a:gd name="T59" fmla="*/ 6906 h 951"/>
                  <a:gd name="T60" fmla="*/ 2859 w 1594"/>
                  <a:gd name="T61" fmla="*/ 7467 h 951"/>
                  <a:gd name="T62" fmla="*/ 4908 w 1594"/>
                  <a:gd name="T63" fmla="*/ 7257 h 951"/>
                  <a:gd name="T64" fmla="*/ 6486 w 1594"/>
                  <a:gd name="T65" fmla="*/ 7467 h 951"/>
                  <a:gd name="T66" fmla="*/ 6880 w 1594"/>
                  <a:gd name="T67" fmla="*/ 7958 h 951"/>
                  <a:gd name="T68" fmla="*/ 6157 w 1594"/>
                  <a:gd name="T69" fmla="*/ 7958 h 951"/>
                  <a:gd name="T70" fmla="*/ 6781 w 1594"/>
                  <a:gd name="T71" fmla="*/ 8729 h 951"/>
                  <a:gd name="T72" fmla="*/ 7866 w 1594"/>
                  <a:gd name="T73" fmla="*/ 8624 h 951"/>
                  <a:gd name="T74" fmla="*/ 9400 w 1594"/>
                  <a:gd name="T75" fmla="*/ 9886 h 951"/>
                  <a:gd name="T76" fmla="*/ 9312 w 1594"/>
                  <a:gd name="T77" fmla="*/ 9010 h 95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594" h="951">
                    <a:moveTo>
                      <a:pt x="850" y="771"/>
                    </a:moveTo>
                    <a:lnTo>
                      <a:pt x="910" y="768"/>
                    </a:lnTo>
                    <a:lnTo>
                      <a:pt x="928" y="735"/>
                    </a:lnTo>
                    <a:lnTo>
                      <a:pt x="967" y="735"/>
                    </a:lnTo>
                    <a:lnTo>
                      <a:pt x="1081" y="651"/>
                    </a:lnTo>
                    <a:lnTo>
                      <a:pt x="1225" y="606"/>
                    </a:lnTo>
                    <a:lnTo>
                      <a:pt x="1357" y="574"/>
                    </a:lnTo>
                    <a:lnTo>
                      <a:pt x="1447" y="574"/>
                    </a:lnTo>
                    <a:lnTo>
                      <a:pt x="1489" y="594"/>
                    </a:lnTo>
                    <a:lnTo>
                      <a:pt x="1552" y="561"/>
                    </a:lnTo>
                    <a:lnTo>
                      <a:pt x="1549" y="492"/>
                    </a:lnTo>
                    <a:lnTo>
                      <a:pt x="1594" y="420"/>
                    </a:lnTo>
                    <a:lnTo>
                      <a:pt x="1543" y="378"/>
                    </a:lnTo>
                    <a:lnTo>
                      <a:pt x="1504" y="363"/>
                    </a:lnTo>
                    <a:lnTo>
                      <a:pt x="1459" y="306"/>
                    </a:lnTo>
                    <a:lnTo>
                      <a:pt x="1396" y="285"/>
                    </a:lnTo>
                    <a:lnTo>
                      <a:pt x="1345" y="321"/>
                    </a:lnTo>
                    <a:lnTo>
                      <a:pt x="1294" y="330"/>
                    </a:lnTo>
                    <a:lnTo>
                      <a:pt x="1258" y="300"/>
                    </a:lnTo>
                    <a:lnTo>
                      <a:pt x="1216" y="255"/>
                    </a:lnTo>
                    <a:lnTo>
                      <a:pt x="1174" y="228"/>
                    </a:lnTo>
                    <a:lnTo>
                      <a:pt x="1147" y="186"/>
                    </a:lnTo>
                    <a:lnTo>
                      <a:pt x="1039" y="166"/>
                    </a:lnTo>
                    <a:lnTo>
                      <a:pt x="1015" y="144"/>
                    </a:lnTo>
                    <a:lnTo>
                      <a:pt x="991" y="153"/>
                    </a:lnTo>
                    <a:lnTo>
                      <a:pt x="952" y="192"/>
                    </a:lnTo>
                    <a:lnTo>
                      <a:pt x="919" y="234"/>
                    </a:lnTo>
                    <a:lnTo>
                      <a:pt x="901" y="222"/>
                    </a:lnTo>
                    <a:lnTo>
                      <a:pt x="958" y="123"/>
                    </a:lnTo>
                    <a:lnTo>
                      <a:pt x="949" y="75"/>
                    </a:lnTo>
                    <a:lnTo>
                      <a:pt x="858" y="30"/>
                    </a:lnTo>
                    <a:lnTo>
                      <a:pt x="811" y="3"/>
                    </a:lnTo>
                    <a:lnTo>
                      <a:pt x="784" y="0"/>
                    </a:lnTo>
                    <a:lnTo>
                      <a:pt x="745" y="3"/>
                    </a:lnTo>
                    <a:lnTo>
                      <a:pt x="631" y="75"/>
                    </a:lnTo>
                    <a:lnTo>
                      <a:pt x="556" y="120"/>
                    </a:lnTo>
                    <a:lnTo>
                      <a:pt x="514" y="105"/>
                    </a:lnTo>
                    <a:lnTo>
                      <a:pt x="444" y="69"/>
                    </a:lnTo>
                    <a:lnTo>
                      <a:pt x="406" y="69"/>
                    </a:lnTo>
                    <a:lnTo>
                      <a:pt x="364" y="111"/>
                    </a:lnTo>
                    <a:lnTo>
                      <a:pt x="319" y="132"/>
                    </a:lnTo>
                    <a:lnTo>
                      <a:pt x="268" y="166"/>
                    </a:lnTo>
                    <a:lnTo>
                      <a:pt x="223" y="257"/>
                    </a:lnTo>
                    <a:lnTo>
                      <a:pt x="177" y="348"/>
                    </a:lnTo>
                    <a:lnTo>
                      <a:pt x="151" y="405"/>
                    </a:lnTo>
                    <a:lnTo>
                      <a:pt x="96" y="498"/>
                    </a:lnTo>
                    <a:lnTo>
                      <a:pt x="79" y="579"/>
                    </a:lnTo>
                    <a:lnTo>
                      <a:pt x="42" y="639"/>
                    </a:lnTo>
                    <a:lnTo>
                      <a:pt x="60" y="678"/>
                    </a:lnTo>
                    <a:lnTo>
                      <a:pt x="36" y="729"/>
                    </a:lnTo>
                    <a:lnTo>
                      <a:pt x="36" y="774"/>
                    </a:lnTo>
                    <a:lnTo>
                      <a:pt x="9" y="807"/>
                    </a:lnTo>
                    <a:lnTo>
                      <a:pt x="0" y="924"/>
                    </a:lnTo>
                    <a:lnTo>
                      <a:pt x="99" y="951"/>
                    </a:lnTo>
                    <a:lnTo>
                      <a:pt x="48" y="813"/>
                    </a:lnTo>
                    <a:lnTo>
                      <a:pt x="132" y="756"/>
                    </a:lnTo>
                    <a:lnTo>
                      <a:pt x="132" y="699"/>
                    </a:lnTo>
                    <a:lnTo>
                      <a:pt x="165" y="705"/>
                    </a:lnTo>
                    <a:lnTo>
                      <a:pt x="111" y="582"/>
                    </a:lnTo>
                    <a:lnTo>
                      <a:pt x="162" y="591"/>
                    </a:lnTo>
                    <a:lnTo>
                      <a:pt x="223" y="665"/>
                    </a:lnTo>
                    <a:lnTo>
                      <a:pt x="261" y="639"/>
                    </a:lnTo>
                    <a:lnTo>
                      <a:pt x="359" y="620"/>
                    </a:lnTo>
                    <a:lnTo>
                      <a:pt x="448" y="621"/>
                    </a:lnTo>
                    <a:lnTo>
                      <a:pt x="538" y="639"/>
                    </a:lnTo>
                    <a:lnTo>
                      <a:pt x="592" y="639"/>
                    </a:lnTo>
                    <a:lnTo>
                      <a:pt x="589" y="666"/>
                    </a:lnTo>
                    <a:lnTo>
                      <a:pt x="628" y="681"/>
                    </a:lnTo>
                    <a:lnTo>
                      <a:pt x="610" y="708"/>
                    </a:lnTo>
                    <a:lnTo>
                      <a:pt x="562" y="681"/>
                    </a:lnTo>
                    <a:lnTo>
                      <a:pt x="541" y="702"/>
                    </a:lnTo>
                    <a:lnTo>
                      <a:pt x="619" y="747"/>
                    </a:lnTo>
                    <a:lnTo>
                      <a:pt x="655" y="705"/>
                    </a:lnTo>
                    <a:lnTo>
                      <a:pt x="718" y="738"/>
                    </a:lnTo>
                    <a:lnTo>
                      <a:pt x="767" y="801"/>
                    </a:lnTo>
                    <a:lnTo>
                      <a:pt x="858" y="846"/>
                    </a:lnTo>
                    <a:lnTo>
                      <a:pt x="903" y="801"/>
                    </a:lnTo>
                    <a:lnTo>
                      <a:pt x="850" y="77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0" name="Freeform 65"/>
              <p:cNvSpPr>
                <a:spLocks/>
              </p:cNvSpPr>
              <p:nvPr/>
            </p:nvSpPr>
            <p:spPr bwMode="auto">
              <a:xfrm>
                <a:off x="3398838" y="5335588"/>
                <a:ext cx="173037" cy="265112"/>
              </a:xfrm>
              <a:custGeom>
                <a:avLst/>
                <a:gdLst>
                  <a:gd name="T0" fmla="*/ 47875 w 594000"/>
                  <a:gd name="T1" fmla="*/ 157162 h 922950"/>
                  <a:gd name="T2" fmla="*/ 54799 w 594000"/>
                  <a:gd name="T3" fmla="*/ 151485 h 922950"/>
                  <a:gd name="T4" fmla="*/ 64982 w 594000"/>
                  <a:gd name="T5" fmla="*/ 134455 h 922950"/>
                  <a:gd name="T6" fmla="*/ 76970 w 594000"/>
                  <a:gd name="T7" fmla="*/ 116473 h 922950"/>
                  <a:gd name="T8" fmla="*/ 73891 w 594000"/>
                  <a:gd name="T9" fmla="*/ 104213 h 922950"/>
                  <a:gd name="T10" fmla="*/ 85347 w 594000"/>
                  <a:gd name="T11" fmla="*/ 104855 h 922950"/>
                  <a:gd name="T12" fmla="*/ 95122 w 594000"/>
                  <a:gd name="T13" fmla="*/ 91879 h 922950"/>
                  <a:gd name="T14" fmla="*/ 101231 w 594000"/>
                  <a:gd name="T15" fmla="*/ 79714 h 922950"/>
                  <a:gd name="T16" fmla="*/ 101600 w 594000"/>
                  <a:gd name="T17" fmla="*/ 64367 h 922950"/>
                  <a:gd name="T18" fmla="*/ 86206 w 594000"/>
                  <a:gd name="T19" fmla="*/ 67432 h 922950"/>
                  <a:gd name="T20" fmla="*/ 80048 w 594000"/>
                  <a:gd name="T21" fmla="*/ 79692 h 922950"/>
                  <a:gd name="T22" fmla="*/ 61576 w 594000"/>
                  <a:gd name="T23" fmla="*/ 67432 h 922950"/>
                  <a:gd name="T24" fmla="*/ 52339 w 594000"/>
                  <a:gd name="T25" fmla="*/ 39846 h 922950"/>
                  <a:gd name="T26" fmla="*/ 43103 w 594000"/>
                  <a:gd name="T27" fmla="*/ 49041 h 922950"/>
                  <a:gd name="T28" fmla="*/ 36471 w 594000"/>
                  <a:gd name="T29" fmla="*/ 37139 h 922950"/>
                  <a:gd name="T30" fmla="*/ 30788 w 594000"/>
                  <a:gd name="T31" fmla="*/ 27586 h 922950"/>
                  <a:gd name="T32" fmla="*/ 27709 w 594000"/>
                  <a:gd name="T33" fmla="*/ 12260 h 922950"/>
                  <a:gd name="T34" fmla="*/ 9236 w 594000"/>
                  <a:gd name="T35" fmla="*/ 0 h 922950"/>
                  <a:gd name="T36" fmla="*/ 0 w 594000"/>
                  <a:gd name="T37" fmla="*/ 9195 h 922950"/>
                  <a:gd name="T38" fmla="*/ 6158 w 594000"/>
                  <a:gd name="T39" fmla="*/ 18390 h 922950"/>
                  <a:gd name="T40" fmla="*/ 12315 w 594000"/>
                  <a:gd name="T41" fmla="*/ 33716 h 922950"/>
                  <a:gd name="T42" fmla="*/ 21552 w 594000"/>
                  <a:gd name="T43" fmla="*/ 49041 h 922950"/>
                  <a:gd name="T44" fmla="*/ 33867 w 594000"/>
                  <a:gd name="T45" fmla="*/ 61302 h 922950"/>
                  <a:gd name="T46" fmla="*/ 30788 w 594000"/>
                  <a:gd name="T47" fmla="*/ 70497 h 922950"/>
                  <a:gd name="T48" fmla="*/ 30788 w 594000"/>
                  <a:gd name="T49" fmla="*/ 82757 h 922950"/>
                  <a:gd name="T50" fmla="*/ 27709 w 594000"/>
                  <a:gd name="T51" fmla="*/ 95017 h 922950"/>
                  <a:gd name="T52" fmla="*/ 15394 w 594000"/>
                  <a:gd name="T53" fmla="*/ 98083 h 922950"/>
                  <a:gd name="T54" fmla="*/ 12315 w 594000"/>
                  <a:gd name="T55" fmla="*/ 110343 h 922950"/>
                  <a:gd name="T56" fmla="*/ 21808 w 594000"/>
                  <a:gd name="T57" fmla="*/ 114181 h 922950"/>
                  <a:gd name="T58" fmla="*/ 30788 w 594000"/>
                  <a:gd name="T59" fmla="*/ 116473 h 922950"/>
                  <a:gd name="T60" fmla="*/ 36945 w 594000"/>
                  <a:gd name="T61" fmla="*/ 122603 h 922950"/>
                  <a:gd name="T62" fmla="*/ 40024 w 594000"/>
                  <a:gd name="T63" fmla="*/ 125668 h 922950"/>
                  <a:gd name="T64" fmla="*/ 38915 w 594000"/>
                  <a:gd name="T65" fmla="*/ 138510 h 922950"/>
                  <a:gd name="T66" fmla="*/ 33867 w 594000"/>
                  <a:gd name="T67" fmla="*/ 144059 h 922950"/>
                  <a:gd name="T68" fmla="*/ 33867 w 594000"/>
                  <a:gd name="T69" fmla="*/ 150189 h 922950"/>
                  <a:gd name="T70" fmla="*/ 36471 w 594000"/>
                  <a:gd name="T71" fmla="*/ 156757 h 922950"/>
                  <a:gd name="T72" fmla="*/ 47875 w 594000"/>
                  <a:gd name="T73" fmla="*/ 157162 h 92295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594000" h="922950">
                    <a:moveTo>
                      <a:pt x="279900" y="922950"/>
                    </a:moveTo>
                    <a:lnTo>
                      <a:pt x="320381" y="889613"/>
                    </a:lnTo>
                    <a:lnTo>
                      <a:pt x="379913" y="789600"/>
                    </a:lnTo>
                    <a:lnTo>
                      <a:pt x="450000" y="684000"/>
                    </a:lnTo>
                    <a:lnTo>
                      <a:pt x="432000" y="612000"/>
                    </a:lnTo>
                    <a:lnTo>
                      <a:pt x="498975" y="615769"/>
                    </a:lnTo>
                    <a:lnTo>
                      <a:pt x="556125" y="539569"/>
                    </a:lnTo>
                    <a:lnTo>
                      <a:pt x="591844" y="468131"/>
                    </a:lnTo>
                    <a:lnTo>
                      <a:pt x="594000" y="378000"/>
                    </a:lnTo>
                    <a:lnTo>
                      <a:pt x="504000" y="396000"/>
                    </a:lnTo>
                    <a:lnTo>
                      <a:pt x="468000" y="468000"/>
                    </a:lnTo>
                    <a:lnTo>
                      <a:pt x="360000" y="396000"/>
                    </a:lnTo>
                    <a:lnTo>
                      <a:pt x="306000" y="234000"/>
                    </a:lnTo>
                    <a:lnTo>
                      <a:pt x="252000" y="288000"/>
                    </a:lnTo>
                    <a:lnTo>
                      <a:pt x="213225" y="218100"/>
                    </a:lnTo>
                    <a:lnTo>
                      <a:pt x="180000" y="162000"/>
                    </a:lnTo>
                    <a:lnTo>
                      <a:pt x="162000" y="72000"/>
                    </a:lnTo>
                    <a:lnTo>
                      <a:pt x="54000" y="0"/>
                    </a:lnTo>
                    <a:lnTo>
                      <a:pt x="0" y="54000"/>
                    </a:lnTo>
                    <a:lnTo>
                      <a:pt x="36000" y="108000"/>
                    </a:lnTo>
                    <a:lnTo>
                      <a:pt x="72000" y="198000"/>
                    </a:lnTo>
                    <a:lnTo>
                      <a:pt x="126000" y="288000"/>
                    </a:lnTo>
                    <a:lnTo>
                      <a:pt x="198000" y="360000"/>
                    </a:lnTo>
                    <a:lnTo>
                      <a:pt x="180000" y="414000"/>
                    </a:lnTo>
                    <a:lnTo>
                      <a:pt x="180000" y="486000"/>
                    </a:lnTo>
                    <a:lnTo>
                      <a:pt x="162000" y="558000"/>
                    </a:lnTo>
                    <a:lnTo>
                      <a:pt x="90000" y="576000"/>
                    </a:lnTo>
                    <a:lnTo>
                      <a:pt x="72000" y="648000"/>
                    </a:lnTo>
                    <a:lnTo>
                      <a:pt x="127500" y="670538"/>
                    </a:lnTo>
                    <a:lnTo>
                      <a:pt x="180000" y="684000"/>
                    </a:lnTo>
                    <a:lnTo>
                      <a:pt x="216000" y="720000"/>
                    </a:lnTo>
                    <a:lnTo>
                      <a:pt x="234000" y="738000"/>
                    </a:lnTo>
                    <a:lnTo>
                      <a:pt x="227513" y="813413"/>
                    </a:lnTo>
                    <a:lnTo>
                      <a:pt x="198000" y="846000"/>
                    </a:lnTo>
                    <a:lnTo>
                      <a:pt x="198000" y="882000"/>
                    </a:lnTo>
                    <a:lnTo>
                      <a:pt x="213225" y="920569"/>
                    </a:lnTo>
                    <a:lnTo>
                      <a:pt x="279900" y="92295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1" name="Freeform 66"/>
              <p:cNvSpPr>
                <a:spLocks/>
              </p:cNvSpPr>
              <p:nvPr/>
            </p:nvSpPr>
            <p:spPr bwMode="auto">
              <a:xfrm>
                <a:off x="1436688" y="4013200"/>
                <a:ext cx="320675" cy="341313"/>
              </a:xfrm>
              <a:custGeom>
                <a:avLst/>
                <a:gdLst>
                  <a:gd name="T0" fmla="*/ 5089 w 594"/>
                  <a:gd name="T1" fmla="*/ 145098 h 635"/>
                  <a:gd name="T2" fmla="*/ 1908 w 594"/>
                  <a:gd name="T3" fmla="*/ 139065 h 635"/>
                  <a:gd name="T4" fmla="*/ 954 w 594"/>
                  <a:gd name="T5" fmla="*/ 128270 h 635"/>
                  <a:gd name="T6" fmla="*/ 0 w 594"/>
                  <a:gd name="T7" fmla="*/ 118110 h 635"/>
                  <a:gd name="T8" fmla="*/ 4771 w 594"/>
                  <a:gd name="T9" fmla="*/ 108585 h 635"/>
                  <a:gd name="T10" fmla="*/ 14312 w 594"/>
                  <a:gd name="T11" fmla="*/ 103823 h 635"/>
                  <a:gd name="T12" fmla="*/ 27669 w 594"/>
                  <a:gd name="T13" fmla="*/ 93980 h 635"/>
                  <a:gd name="T14" fmla="*/ 43571 w 594"/>
                  <a:gd name="T15" fmla="*/ 90170 h 635"/>
                  <a:gd name="T16" fmla="*/ 51521 w 594"/>
                  <a:gd name="T17" fmla="*/ 76200 h 635"/>
                  <a:gd name="T18" fmla="*/ 72512 w 594"/>
                  <a:gd name="T19" fmla="*/ 67310 h 635"/>
                  <a:gd name="T20" fmla="*/ 91594 w 594"/>
                  <a:gd name="T21" fmla="*/ 47308 h 635"/>
                  <a:gd name="T22" fmla="*/ 102089 w 594"/>
                  <a:gd name="T23" fmla="*/ 44768 h 635"/>
                  <a:gd name="T24" fmla="*/ 104951 w 594"/>
                  <a:gd name="T25" fmla="*/ 41910 h 635"/>
                  <a:gd name="T26" fmla="*/ 116400 w 594"/>
                  <a:gd name="T27" fmla="*/ 40005 h 635"/>
                  <a:gd name="T28" fmla="*/ 123079 w 594"/>
                  <a:gd name="T29" fmla="*/ 27623 h 635"/>
                  <a:gd name="T30" fmla="*/ 127532 w 594"/>
                  <a:gd name="T31" fmla="*/ 14923 h 635"/>
                  <a:gd name="T32" fmla="*/ 140253 w 594"/>
                  <a:gd name="T33" fmla="*/ 0 h 635"/>
                  <a:gd name="T34" fmla="*/ 152338 w 594"/>
                  <a:gd name="T35" fmla="*/ 2858 h 635"/>
                  <a:gd name="T36" fmla="*/ 162197 w 594"/>
                  <a:gd name="T37" fmla="*/ 19050 h 635"/>
                  <a:gd name="T38" fmla="*/ 188912 w 594"/>
                  <a:gd name="T39" fmla="*/ 30163 h 635"/>
                  <a:gd name="T40" fmla="*/ 171420 w 594"/>
                  <a:gd name="T41" fmla="*/ 37148 h 635"/>
                  <a:gd name="T42" fmla="*/ 172374 w 594"/>
                  <a:gd name="T43" fmla="*/ 48578 h 635"/>
                  <a:gd name="T44" fmla="*/ 154246 w 594"/>
                  <a:gd name="T45" fmla="*/ 50165 h 635"/>
                  <a:gd name="T46" fmla="*/ 157109 w 594"/>
                  <a:gd name="T47" fmla="*/ 63500 h 635"/>
                  <a:gd name="T48" fmla="*/ 152338 w 594"/>
                  <a:gd name="T49" fmla="*/ 75248 h 635"/>
                  <a:gd name="T50" fmla="*/ 165696 w 594"/>
                  <a:gd name="T51" fmla="*/ 88265 h 635"/>
                  <a:gd name="T52" fmla="*/ 161879 w 594"/>
                  <a:gd name="T53" fmla="*/ 94298 h 635"/>
                  <a:gd name="T54" fmla="*/ 168558 w 594"/>
                  <a:gd name="T55" fmla="*/ 100648 h 635"/>
                  <a:gd name="T56" fmla="*/ 180007 w 594"/>
                  <a:gd name="T57" fmla="*/ 105728 h 635"/>
                  <a:gd name="T58" fmla="*/ 181915 w 594"/>
                  <a:gd name="T59" fmla="*/ 115253 h 635"/>
                  <a:gd name="T60" fmla="*/ 170784 w 594"/>
                  <a:gd name="T61" fmla="*/ 113348 h 635"/>
                  <a:gd name="T62" fmla="*/ 161243 w 594"/>
                  <a:gd name="T63" fmla="*/ 116205 h 635"/>
                  <a:gd name="T64" fmla="*/ 158063 w 594"/>
                  <a:gd name="T65" fmla="*/ 123825 h 635"/>
                  <a:gd name="T66" fmla="*/ 157109 w 594"/>
                  <a:gd name="T67" fmla="*/ 132080 h 635"/>
                  <a:gd name="T68" fmla="*/ 157427 w 594"/>
                  <a:gd name="T69" fmla="*/ 139065 h 635"/>
                  <a:gd name="T70" fmla="*/ 148840 w 594"/>
                  <a:gd name="T71" fmla="*/ 152400 h 635"/>
                  <a:gd name="T72" fmla="*/ 139299 w 594"/>
                  <a:gd name="T73" fmla="*/ 158750 h 635"/>
                  <a:gd name="T74" fmla="*/ 138345 w 594"/>
                  <a:gd name="T75" fmla="*/ 168275 h 635"/>
                  <a:gd name="T76" fmla="*/ 142797 w 594"/>
                  <a:gd name="T77" fmla="*/ 175260 h 635"/>
                  <a:gd name="T78" fmla="*/ 132620 w 594"/>
                  <a:gd name="T79" fmla="*/ 190500 h 635"/>
                  <a:gd name="T80" fmla="*/ 108768 w 594"/>
                  <a:gd name="T81" fmla="*/ 201613 h 635"/>
                  <a:gd name="T82" fmla="*/ 93502 w 594"/>
                  <a:gd name="T83" fmla="*/ 198120 h 635"/>
                  <a:gd name="T84" fmla="*/ 85869 w 594"/>
                  <a:gd name="T85" fmla="*/ 192405 h 635"/>
                  <a:gd name="T86" fmla="*/ 77918 w 594"/>
                  <a:gd name="T87" fmla="*/ 184468 h 635"/>
                  <a:gd name="T88" fmla="*/ 72512 w 594"/>
                  <a:gd name="T89" fmla="*/ 192088 h 635"/>
                  <a:gd name="T90" fmla="*/ 62653 w 594"/>
                  <a:gd name="T91" fmla="*/ 196215 h 635"/>
                  <a:gd name="T92" fmla="*/ 52158 w 594"/>
                  <a:gd name="T93" fmla="*/ 193040 h 635"/>
                  <a:gd name="T94" fmla="*/ 49295 w 594"/>
                  <a:gd name="T95" fmla="*/ 181928 h 635"/>
                  <a:gd name="T96" fmla="*/ 34348 w 594"/>
                  <a:gd name="T97" fmla="*/ 183833 h 635"/>
                  <a:gd name="T98" fmla="*/ 24807 w 594"/>
                  <a:gd name="T99" fmla="*/ 178753 h 635"/>
                  <a:gd name="T100" fmla="*/ 20036 w 594"/>
                  <a:gd name="T101" fmla="*/ 173355 h 635"/>
                  <a:gd name="T102" fmla="*/ 16856 w 594"/>
                  <a:gd name="T103" fmla="*/ 165418 h 635"/>
                  <a:gd name="T104" fmla="*/ 20672 w 594"/>
                  <a:gd name="T105" fmla="*/ 156845 h 635"/>
                  <a:gd name="T106" fmla="*/ 15902 w 594"/>
                  <a:gd name="T107" fmla="*/ 151448 h 635"/>
                  <a:gd name="T108" fmla="*/ 7633 w 594"/>
                  <a:gd name="T109" fmla="*/ 150495 h 635"/>
                  <a:gd name="T110" fmla="*/ 5089 w 594"/>
                  <a:gd name="T111" fmla="*/ 145098 h 635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594" h="635">
                    <a:moveTo>
                      <a:pt x="16" y="457"/>
                    </a:moveTo>
                    <a:lnTo>
                      <a:pt x="6" y="438"/>
                    </a:lnTo>
                    <a:lnTo>
                      <a:pt x="3" y="404"/>
                    </a:lnTo>
                    <a:lnTo>
                      <a:pt x="0" y="372"/>
                    </a:lnTo>
                    <a:lnTo>
                      <a:pt x="15" y="342"/>
                    </a:lnTo>
                    <a:lnTo>
                      <a:pt x="45" y="327"/>
                    </a:lnTo>
                    <a:lnTo>
                      <a:pt x="87" y="296"/>
                    </a:lnTo>
                    <a:lnTo>
                      <a:pt x="137" y="284"/>
                    </a:lnTo>
                    <a:lnTo>
                      <a:pt x="162" y="240"/>
                    </a:lnTo>
                    <a:lnTo>
                      <a:pt x="228" y="212"/>
                    </a:lnTo>
                    <a:lnTo>
                      <a:pt x="288" y="149"/>
                    </a:lnTo>
                    <a:lnTo>
                      <a:pt x="321" y="141"/>
                    </a:lnTo>
                    <a:lnTo>
                      <a:pt x="330" y="132"/>
                    </a:lnTo>
                    <a:lnTo>
                      <a:pt x="366" y="126"/>
                    </a:lnTo>
                    <a:lnTo>
                      <a:pt x="387" y="87"/>
                    </a:lnTo>
                    <a:lnTo>
                      <a:pt x="401" y="47"/>
                    </a:lnTo>
                    <a:lnTo>
                      <a:pt x="441" y="0"/>
                    </a:lnTo>
                    <a:lnTo>
                      <a:pt x="479" y="9"/>
                    </a:lnTo>
                    <a:lnTo>
                      <a:pt x="510" y="60"/>
                    </a:lnTo>
                    <a:lnTo>
                      <a:pt x="594" y="95"/>
                    </a:lnTo>
                    <a:lnTo>
                      <a:pt x="539" y="117"/>
                    </a:lnTo>
                    <a:lnTo>
                      <a:pt x="542" y="153"/>
                    </a:lnTo>
                    <a:lnTo>
                      <a:pt x="485" y="158"/>
                    </a:lnTo>
                    <a:lnTo>
                      <a:pt x="494" y="200"/>
                    </a:lnTo>
                    <a:lnTo>
                      <a:pt x="479" y="237"/>
                    </a:lnTo>
                    <a:lnTo>
                      <a:pt x="521" y="278"/>
                    </a:lnTo>
                    <a:lnTo>
                      <a:pt x="509" y="297"/>
                    </a:lnTo>
                    <a:lnTo>
                      <a:pt x="530" y="317"/>
                    </a:lnTo>
                    <a:lnTo>
                      <a:pt x="566" y="333"/>
                    </a:lnTo>
                    <a:lnTo>
                      <a:pt x="572" y="363"/>
                    </a:lnTo>
                    <a:lnTo>
                      <a:pt x="537" y="357"/>
                    </a:lnTo>
                    <a:lnTo>
                      <a:pt x="507" y="366"/>
                    </a:lnTo>
                    <a:lnTo>
                      <a:pt x="497" y="390"/>
                    </a:lnTo>
                    <a:lnTo>
                      <a:pt x="494" y="416"/>
                    </a:lnTo>
                    <a:lnTo>
                      <a:pt x="495" y="438"/>
                    </a:lnTo>
                    <a:lnTo>
                      <a:pt x="468" y="480"/>
                    </a:lnTo>
                    <a:lnTo>
                      <a:pt x="438" y="500"/>
                    </a:lnTo>
                    <a:lnTo>
                      <a:pt x="435" y="530"/>
                    </a:lnTo>
                    <a:lnTo>
                      <a:pt x="449" y="552"/>
                    </a:lnTo>
                    <a:lnTo>
                      <a:pt x="417" y="600"/>
                    </a:lnTo>
                    <a:lnTo>
                      <a:pt x="342" y="635"/>
                    </a:lnTo>
                    <a:lnTo>
                      <a:pt x="294" y="624"/>
                    </a:lnTo>
                    <a:lnTo>
                      <a:pt x="270" y="606"/>
                    </a:lnTo>
                    <a:lnTo>
                      <a:pt x="245" y="581"/>
                    </a:lnTo>
                    <a:lnTo>
                      <a:pt x="228" y="605"/>
                    </a:lnTo>
                    <a:lnTo>
                      <a:pt x="197" y="618"/>
                    </a:lnTo>
                    <a:lnTo>
                      <a:pt x="164" y="608"/>
                    </a:lnTo>
                    <a:lnTo>
                      <a:pt x="155" y="573"/>
                    </a:lnTo>
                    <a:lnTo>
                      <a:pt x="108" y="579"/>
                    </a:lnTo>
                    <a:lnTo>
                      <a:pt x="78" y="563"/>
                    </a:lnTo>
                    <a:lnTo>
                      <a:pt x="63" y="546"/>
                    </a:lnTo>
                    <a:lnTo>
                      <a:pt x="53" y="521"/>
                    </a:lnTo>
                    <a:lnTo>
                      <a:pt x="65" y="494"/>
                    </a:lnTo>
                    <a:lnTo>
                      <a:pt x="50" y="477"/>
                    </a:lnTo>
                    <a:lnTo>
                      <a:pt x="24" y="474"/>
                    </a:lnTo>
                    <a:lnTo>
                      <a:pt x="16" y="457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2" name="Freeform 67"/>
              <p:cNvSpPr>
                <a:spLocks/>
              </p:cNvSpPr>
              <p:nvPr/>
            </p:nvSpPr>
            <p:spPr bwMode="auto">
              <a:xfrm>
                <a:off x="2106613" y="4200525"/>
                <a:ext cx="598487" cy="327025"/>
              </a:xfrm>
              <a:custGeom>
                <a:avLst/>
                <a:gdLst>
                  <a:gd name="T0" fmla="*/ 118430 w 1107"/>
                  <a:gd name="T1" fmla="*/ 138611 h 612"/>
                  <a:gd name="T2" fmla="*/ 130846 w 1107"/>
                  <a:gd name="T3" fmla="*/ 112028 h 612"/>
                  <a:gd name="T4" fmla="*/ 110471 w 1107"/>
                  <a:gd name="T5" fmla="*/ 86394 h 612"/>
                  <a:gd name="T6" fmla="*/ 77043 w 1107"/>
                  <a:gd name="T7" fmla="*/ 77850 h 612"/>
                  <a:gd name="T8" fmla="*/ 33109 w 1107"/>
                  <a:gd name="T9" fmla="*/ 64875 h 612"/>
                  <a:gd name="T10" fmla="*/ 18783 w 1107"/>
                  <a:gd name="T11" fmla="*/ 45887 h 612"/>
                  <a:gd name="T12" fmla="*/ 45844 w 1107"/>
                  <a:gd name="T13" fmla="*/ 34494 h 612"/>
                  <a:gd name="T14" fmla="*/ 26742 w 1107"/>
                  <a:gd name="T15" fmla="*/ 33545 h 612"/>
                  <a:gd name="T16" fmla="*/ 9232 w 1107"/>
                  <a:gd name="T17" fmla="*/ 23102 h 612"/>
                  <a:gd name="T18" fmla="*/ 955 w 1107"/>
                  <a:gd name="T19" fmla="*/ 12342 h 612"/>
                  <a:gd name="T20" fmla="*/ 22922 w 1107"/>
                  <a:gd name="T21" fmla="*/ 0 h 612"/>
                  <a:gd name="T22" fmla="*/ 50301 w 1107"/>
                  <a:gd name="T23" fmla="*/ 4747 h 612"/>
                  <a:gd name="T24" fmla="*/ 56031 w 1107"/>
                  <a:gd name="T25" fmla="*/ 34178 h 612"/>
                  <a:gd name="T26" fmla="*/ 72586 w 1107"/>
                  <a:gd name="T27" fmla="*/ 55381 h 612"/>
                  <a:gd name="T28" fmla="*/ 92643 w 1107"/>
                  <a:gd name="T29" fmla="*/ 37026 h 612"/>
                  <a:gd name="T30" fmla="*/ 110789 w 1107"/>
                  <a:gd name="T31" fmla="*/ 24051 h 612"/>
                  <a:gd name="T32" fmla="*/ 139124 w 1107"/>
                  <a:gd name="T33" fmla="*/ 29431 h 612"/>
                  <a:gd name="T34" fmla="*/ 172551 w 1107"/>
                  <a:gd name="T35" fmla="*/ 42722 h 612"/>
                  <a:gd name="T36" fmla="*/ 197383 w 1107"/>
                  <a:gd name="T37" fmla="*/ 49368 h 612"/>
                  <a:gd name="T38" fmla="*/ 233995 w 1107"/>
                  <a:gd name="T39" fmla="*/ 62027 h 612"/>
                  <a:gd name="T40" fmla="*/ 258827 w 1107"/>
                  <a:gd name="T41" fmla="*/ 83546 h 612"/>
                  <a:gd name="T42" fmla="*/ 293847 w 1107"/>
                  <a:gd name="T43" fmla="*/ 105382 h 612"/>
                  <a:gd name="T44" fmla="*/ 282704 w 1107"/>
                  <a:gd name="T45" fmla="*/ 121522 h 612"/>
                  <a:gd name="T46" fmla="*/ 306581 w 1107"/>
                  <a:gd name="T47" fmla="*/ 147471 h 612"/>
                  <a:gd name="T48" fmla="*/ 318042 w 1107"/>
                  <a:gd name="T49" fmla="*/ 153801 h 612"/>
                  <a:gd name="T50" fmla="*/ 352425 w 1107"/>
                  <a:gd name="T51" fmla="*/ 186396 h 612"/>
                  <a:gd name="T52" fmla="*/ 325683 w 1107"/>
                  <a:gd name="T53" fmla="*/ 184498 h 612"/>
                  <a:gd name="T54" fmla="*/ 298940 w 1107"/>
                  <a:gd name="T55" fmla="*/ 184498 h 612"/>
                  <a:gd name="T56" fmla="*/ 276018 w 1107"/>
                  <a:gd name="T57" fmla="*/ 161712 h 612"/>
                  <a:gd name="T58" fmla="*/ 243546 w 1107"/>
                  <a:gd name="T59" fmla="*/ 131332 h 612"/>
                  <a:gd name="T60" fmla="*/ 211710 w 1107"/>
                  <a:gd name="T61" fmla="*/ 143674 h 612"/>
                  <a:gd name="T62" fmla="*/ 212983 w 1107"/>
                  <a:gd name="T63" fmla="*/ 165510 h 612"/>
                  <a:gd name="T64" fmla="*/ 160454 w 1107"/>
                  <a:gd name="T65" fmla="*/ 145573 h 612"/>
                  <a:gd name="T66" fmla="*/ 139442 w 1107"/>
                  <a:gd name="T67" fmla="*/ 143674 h 612"/>
                  <a:gd name="T68" fmla="*/ 119067 w 1107"/>
                  <a:gd name="T69" fmla="*/ 152851 h 61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107" h="612">
                    <a:moveTo>
                      <a:pt x="374" y="483"/>
                    </a:moveTo>
                    <a:lnTo>
                      <a:pt x="372" y="438"/>
                    </a:lnTo>
                    <a:lnTo>
                      <a:pt x="407" y="406"/>
                    </a:lnTo>
                    <a:lnTo>
                      <a:pt x="411" y="354"/>
                    </a:lnTo>
                    <a:lnTo>
                      <a:pt x="383" y="301"/>
                    </a:lnTo>
                    <a:lnTo>
                      <a:pt x="347" y="273"/>
                    </a:lnTo>
                    <a:lnTo>
                      <a:pt x="296" y="243"/>
                    </a:lnTo>
                    <a:lnTo>
                      <a:pt x="242" y="246"/>
                    </a:lnTo>
                    <a:lnTo>
                      <a:pt x="155" y="193"/>
                    </a:lnTo>
                    <a:lnTo>
                      <a:pt x="104" y="205"/>
                    </a:lnTo>
                    <a:lnTo>
                      <a:pt x="81" y="181"/>
                    </a:lnTo>
                    <a:lnTo>
                      <a:pt x="59" y="145"/>
                    </a:lnTo>
                    <a:lnTo>
                      <a:pt x="113" y="150"/>
                    </a:lnTo>
                    <a:lnTo>
                      <a:pt x="144" y="109"/>
                    </a:lnTo>
                    <a:lnTo>
                      <a:pt x="119" y="100"/>
                    </a:lnTo>
                    <a:lnTo>
                      <a:pt x="84" y="106"/>
                    </a:lnTo>
                    <a:lnTo>
                      <a:pt x="50" y="97"/>
                    </a:lnTo>
                    <a:lnTo>
                      <a:pt x="29" y="73"/>
                    </a:lnTo>
                    <a:lnTo>
                      <a:pt x="0" y="64"/>
                    </a:lnTo>
                    <a:lnTo>
                      <a:pt x="3" y="39"/>
                    </a:lnTo>
                    <a:lnTo>
                      <a:pt x="35" y="24"/>
                    </a:lnTo>
                    <a:lnTo>
                      <a:pt x="72" y="0"/>
                    </a:lnTo>
                    <a:lnTo>
                      <a:pt x="116" y="22"/>
                    </a:lnTo>
                    <a:lnTo>
                      <a:pt x="158" y="15"/>
                    </a:lnTo>
                    <a:lnTo>
                      <a:pt x="179" y="49"/>
                    </a:lnTo>
                    <a:lnTo>
                      <a:pt x="176" y="108"/>
                    </a:lnTo>
                    <a:lnTo>
                      <a:pt x="201" y="132"/>
                    </a:lnTo>
                    <a:lnTo>
                      <a:pt x="228" y="175"/>
                    </a:lnTo>
                    <a:lnTo>
                      <a:pt x="270" y="144"/>
                    </a:lnTo>
                    <a:lnTo>
                      <a:pt x="291" y="117"/>
                    </a:lnTo>
                    <a:lnTo>
                      <a:pt x="338" y="97"/>
                    </a:lnTo>
                    <a:lnTo>
                      <a:pt x="348" y="76"/>
                    </a:lnTo>
                    <a:lnTo>
                      <a:pt x="384" y="55"/>
                    </a:lnTo>
                    <a:lnTo>
                      <a:pt x="437" y="93"/>
                    </a:lnTo>
                    <a:lnTo>
                      <a:pt x="482" y="117"/>
                    </a:lnTo>
                    <a:lnTo>
                      <a:pt x="542" y="135"/>
                    </a:lnTo>
                    <a:lnTo>
                      <a:pt x="575" y="133"/>
                    </a:lnTo>
                    <a:lnTo>
                      <a:pt x="620" y="156"/>
                    </a:lnTo>
                    <a:lnTo>
                      <a:pt x="659" y="162"/>
                    </a:lnTo>
                    <a:lnTo>
                      <a:pt x="735" y="196"/>
                    </a:lnTo>
                    <a:lnTo>
                      <a:pt x="777" y="225"/>
                    </a:lnTo>
                    <a:lnTo>
                      <a:pt x="813" y="264"/>
                    </a:lnTo>
                    <a:lnTo>
                      <a:pt x="842" y="300"/>
                    </a:lnTo>
                    <a:lnTo>
                      <a:pt x="923" y="333"/>
                    </a:lnTo>
                    <a:lnTo>
                      <a:pt x="929" y="367"/>
                    </a:lnTo>
                    <a:lnTo>
                      <a:pt x="888" y="384"/>
                    </a:lnTo>
                    <a:lnTo>
                      <a:pt x="932" y="441"/>
                    </a:lnTo>
                    <a:lnTo>
                      <a:pt x="963" y="466"/>
                    </a:lnTo>
                    <a:lnTo>
                      <a:pt x="966" y="496"/>
                    </a:lnTo>
                    <a:lnTo>
                      <a:pt x="999" y="486"/>
                    </a:lnTo>
                    <a:lnTo>
                      <a:pt x="1017" y="531"/>
                    </a:lnTo>
                    <a:lnTo>
                      <a:pt x="1107" y="589"/>
                    </a:lnTo>
                    <a:lnTo>
                      <a:pt x="1076" y="612"/>
                    </a:lnTo>
                    <a:lnTo>
                      <a:pt x="1023" y="583"/>
                    </a:lnTo>
                    <a:lnTo>
                      <a:pt x="993" y="589"/>
                    </a:lnTo>
                    <a:lnTo>
                      <a:pt x="939" y="583"/>
                    </a:lnTo>
                    <a:lnTo>
                      <a:pt x="893" y="552"/>
                    </a:lnTo>
                    <a:lnTo>
                      <a:pt x="867" y="511"/>
                    </a:lnTo>
                    <a:lnTo>
                      <a:pt x="822" y="463"/>
                    </a:lnTo>
                    <a:lnTo>
                      <a:pt x="765" y="415"/>
                    </a:lnTo>
                    <a:lnTo>
                      <a:pt x="716" y="438"/>
                    </a:lnTo>
                    <a:lnTo>
                      <a:pt x="665" y="454"/>
                    </a:lnTo>
                    <a:lnTo>
                      <a:pt x="696" y="492"/>
                    </a:lnTo>
                    <a:lnTo>
                      <a:pt x="669" y="523"/>
                    </a:lnTo>
                    <a:lnTo>
                      <a:pt x="543" y="498"/>
                    </a:lnTo>
                    <a:lnTo>
                      <a:pt x="504" y="460"/>
                    </a:lnTo>
                    <a:lnTo>
                      <a:pt x="464" y="451"/>
                    </a:lnTo>
                    <a:lnTo>
                      <a:pt x="438" y="454"/>
                    </a:lnTo>
                    <a:lnTo>
                      <a:pt x="411" y="468"/>
                    </a:lnTo>
                    <a:lnTo>
                      <a:pt x="374" y="483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3" name="Freeform 68"/>
              <p:cNvSpPr>
                <a:spLocks/>
              </p:cNvSpPr>
              <p:nvPr/>
            </p:nvSpPr>
            <p:spPr bwMode="auto">
              <a:xfrm>
                <a:off x="1882775" y="4467225"/>
                <a:ext cx="111125" cy="60325"/>
              </a:xfrm>
              <a:custGeom>
                <a:avLst/>
                <a:gdLst>
                  <a:gd name="T0" fmla="*/ 4833 w 202"/>
                  <a:gd name="T1" fmla="*/ 36512 h 113"/>
                  <a:gd name="T2" fmla="*/ 0 w 202"/>
                  <a:gd name="T3" fmla="*/ 30050 h 113"/>
                  <a:gd name="T4" fmla="*/ 644 w 202"/>
                  <a:gd name="T5" fmla="*/ 21002 h 113"/>
                  <a:gd name="T6" fmla="*/ 5800 w 202"/>
                  <a:gd name="T7" fmla="*/ 17448 h 113"/>
                  <a:gd name="T8" fmla="*/ 10955 w 202"/>
                  <a:gd name="T9" fmla="*/ 15186 h 113"/>
                  <a:gd name="T10" fmla="*/ 16755 w 202"/>
                  <a:gd name="T11" fmla="*/ 15186 h 113"/>
                  <a:gd name="T12" fmla="*/ 24488 w 202"/>
                  <a:gd name="T13" fmla="*/ 7755 h 113"/>
                  <a:gd name="T14" fmla="*/ 30288 w 202"/>
                  <a:gd name="T15" fmla="*/ 2908 h 113"/>
                  <a:gd name="T16" fmla="*/ 45432 w 202"/>
                  <a:gd name="T17" fmla="*/ 646 h 113"/>
                  <a:gd name="T18" fmla="*/ 65087 w 202"/>
                  <a:gd name="T19" fmla="*/ 0 h 113"/>
                  <a:gd name="T20" fmla="*/ 53487 w 202"/>
                  <a:gd name="T21" fmla="*/ 13571 h 113"/>
                  <a:gd name="T22" fmla="*/ 43821 w 202"/>
                  <a:gd name="T23" fmla="*/ 13571 h 113"/>
                  <a:gd name="T24" fmla="*/ 37699 w 202"/>
                  <a:gd name="T25" fmla="*/ 16156 h 113"/>
                  <a:gd name="T26" fmla="*/ 29966 w 202"/>
                  <a:gd name="T27" fmla="*/ 21002 h 113"/>
                  <a:gd name="T28" fmla="*/ 24488 w 202"/>
                  <a:gd name="T29" fmla="*/ 20033 h 113"/>
                  <a:gd name="T30" fmla="*/ 20299 w 202"/>
                  <a:gd name="T31" fmla="*/ 28757 h 113"/>
                  <a:gd name="T32" fmla="*/ 15466 w 202"/>
                  <a:gd name="T33" fmla="*/ 32958 h 113"/>
                  <a:gd name="T34" fmla="*/ 13855 w 202"/>
                  <a:gd name="T35" fmla="*/ 36512 h 113"/>
                  <a:gd name="T36" fmla="*/ 4833 w 202"/>
                  <a:gd name="T37" fmla="*/ 36512 h 11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2" h="113">
                    <a:moveTo>
                      <a:pt x="15" y="113"/>
                    </a:moveTo>
                    <a:lnTo>
                      <a:pt x="0" y="93"/>
                    </a:lnTo>
                    <a:lnTo>
                      <a:pt x="2" y="65"/>
                    </a:lnTo>
                    <a:lnTo>
                      <a:pt x="18" y="54"/>
                    </a:lnTo>
                    <a:lnTo>
                      <a:pt x="34" y="47"/>
                    </a:lnTo>
                    <a:lnTo>
                      <a:pt x="52" y="47"/>
                    </a:lnTo>
                    <a:lnTo>
                      <a:pt x="76" y="24"/>
                    </a:lnTo>
                    <a:lnTo>
                      <a:pt x="94" y="9"/>
                    </a:lnTo>
                    <a:lnTo>
                      <a:pt x="141" y="2"/>
                    </a:lnTo>
                    <a:lnTo>
                      <a:pt x="202" y="0"/>
                    </a:lnTo>
                    <a:lnTo>
                      <a:pt x="166" y="42"/>
                    </a:lnTo>
                    <a:lnTo>
                      <a:pt x="136" y="42"/>
                    </a:lnTo>
                    <a:lnTo>
                      <a:pt x="117" y="50"/>
                    </a:lnTo>
                    <a:lnTo>
                      <a:pt x="93" y="65"/>
                    </a:lnTo>
                    <a:lnTo>
                      <a:pt x="76" y="62"/>
                    </a:lnTo>
                    <a:lnTo>
                      <a:pt x="63" y="89"/>
                    </a:lnTo>
                    <a:lnTo>
                      <a:pt x="48" y="102"/>
                    </a:lnTo>
                    <a:lnTo>
                      <a:pt x="43" y="113"/>
                    </a:lnTo>
                    <a:lnTo>
                      <a:pt x="15" y="113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4" name="Freeform 69"/>
              <p:cNvSpPr>
                <a:spLocks/>
              </p:cNvSpPr>
              <p:nvPr/>
            </p:nvSpPr>
            <p:spPr bwMode="auto">
              <a:xfrm>
                <a:off x="2438400" y="2212975"/>
                <a:ext cx="88900" cy="409575"/>
              </a:xfrm>
              <a:custGeom>
                <a:avLst/>
                <a:gdLst>
                  <a:gd name="T0" fmla="*/ 34925 w 432"/>
                  <a:gd name="T1" fmla="*/ 239826 h 1904"/>
                  <a:gd name="T2" fmla="*/ 26194 w 432"/>
                  <a:gd name="T3" fmla="*/ 224518 h 1904"/>
                  <a:gd name="T4" fmla="*/ 19403 w 432"/>
                  <a:gd name="T5" fmla="*/ 225539 h 1904"/>
                  <a:gd name="T6" fmla="*/ 16492 w 432"/>
                  <a:gd name="T7" fmla="*/ 233703 h 1904"/>
                  <a:gd name="T8" fmla="*/ 14552 w 432"/>
                  <a:gd name="T9" fmla="*/ 242888 h 1904"/>
                  <a:gd name="T10" fmla="*/ 5821 w 432"/>
                  <a:gd name="T11" fmla="*/ 241867 h 1904"/>
                  <a:gd name="T12" fmla="*/ 0 w 432"/>
                  <a:gd name="T13" fmla="*/ 234724 h 1904"/>
                  <a:gd name="T14" fmla="*/ 3881 w 432"/>
                  <a:gd name="T15" fmla="*/ 221457 h 1904"/>
                  <a:gd name="T16" fmla="*/ 5821 w 432"/>
                  <a:gd name="T17" fmla="*/ 212272 h 1904"/>
                  <a:gd name="T18" fmla="*/ 6791 w 432"/>
                  <a:gd name="T19" fmla="*/ 199005 h 1904"/>
                  <a:gd name="T20" fmla="*/ 11642 w 432"/>
                  <a:gd name="T21" fmla="*/ 191861 h 1904"/>
                  <a:gd name="T22" fmla="*/ 12612 w 432"/>
                  <a:gd name="T23" fmla="*/ 182676 h 1904"/>
                  <a:gd name="T24" fmla="*/ 8731 w 432"/>
                  <a:gd name="T25" fmla="*/ 175533 h 1904"/>
                  <a:gd name="T26" fmla="*/ 3881 w 432"/>
                  <a:gd name="T27" fmla="*/ 164307 h 1904"/>
                  <a:gd name="T28" fmla="*/ 10671 w 432"/>
                  <a:gd name="T29" fmla="*/ 153081 h 1904"/>
                  <a:gd name="T30" fmla="*/ 9701 w 432"/>
                  <a:gd name="T31" fmla="*/ 135732 h 1904"/>
                  <a:gd name="T32" fmla="*/ 7761 w 432"/>
                  <a:gd name="T33" fmla="*/ 123485 h 1904"/>
                  <a:gd name="T34" fmla="*/ 8974 w 432"/>
                  <a:gd name="T35" fmla="*/ 109325 h 1904"/>
                  <a:gd name="T36" fmla="*/ 11642 w 432"/>
                  <a:gd name="T37" fmla="*/ 98992 h 1904"/>
                  <a:gd name="T38" fmla="*/ 7761 w 432"/>
                  <a:gd name="T39" fmla="*/ 87766 h 1904"/>
                  <a:gd name="T40" fmla="*/ 2910 w 432"/>
                  <a:gd name="T41" fmla="*/ 73479 h 1904"/>
                  <a:gd name="T42" fmla="*/ 4851 w 432"/>
                  <a:gd name="T43" fmla="*/ 56130 h 1904"/>
                  <a:gd name="T44" fmla="*/ 7761 w 432"/>
                  <a:gd name="T45" fmla="*/ 43883 h 1904"/>
                  <a:gd name="T46" fmla="*/ 6791 w 432"/>
                  <a:gd name="T47" fmla="*/ 30616 h 1904"/>
                  <a:gd name="T48" fmla="*/ 15522 w 432"/>
                  <a:gd name="T49" fmla="*/ 29596 h 1904"/>
                  <a:gd name="T50" fmla="*/ 18432 w 432"/>
                  <a:gd name="T51" fmla="*/ 20411 h 1904"/>
                  <a:gd name="T52" fmla="*/ 13582 w 432"/>
                  <a:gd name="T53" fmla="*/ 1021 h 1904"/>
                  <a:gd name="T54" fmla="*/ 22313 w 432"/>
                  <a:gd name="T55" fmla="*/ 0 h 1904"/>
                  <a:gd name="T56" fmla="*/ 28134 w 432"/>
                  <a:gd name="T57" fmla="*/ 10205 h 1904"/>
                  <a:gd name="T58" fmla="*/ 26194 w 432"/>
                  <a:gd name="T59" fmla="*/ 21431 h 1904"/>
                  <a:gd name="T60" fmla="*/ 32014 w 432"/>
                  <a:gd name="T61" fmla="*/ 47965 h 1904"/>
                  <a:gd name="T62" fmla="*/ 30074 w 432"/>
                  <a:gd name="T63" fmla="*/ 63273 h 1904"/>
                  <a:gd name="T64" fmla="*/ 27164 w 432"/>
                  <a:gd name="T65" fmla="*/ 74499 h 1904"/>
                  <a:gd name="T66" fmla="*/ 30074 w 432"/>
                  <a:gd name="T67" fmla="*/ 86746 h 1904"/>
                  <a:gd name="T68" fmla="*/ 35895 w 432"/>
                  <a:gd name="T69" fmla="*/ 102054 h 1904"/>
                  <a:gd name="T70" fmla="*/ 35895 w 432"/>
                  <a:gd name="T71" fmla="*/ 117362 h 1904"/>
                  <a:gd name="T72" fmla="*/ 41716 w 432"/>
                  <a:gd name="T73" fmla="*/ 130629 h 1904"/>
                  <a:gd name="T74" fmla="*/ 45596 w 432"/>
                  <a:gd name="T75" fmla="*/ 142875 h 1904"/>
                  <a:gd name="T76" fmla="*/ 52387 w 432"/>
                  <a:gd name="T77" fmla="*/ 152060 h 1904"/>
                  <a:gd name="T78" fmla="*/ 45596 w 432"/>
                  <a:gd name="T79" fmla="*/ 158183 h 1904"/>
                  <a:gd name="T80" fmla="*/ 37835 w 432"/>
                  <a:gd name="T81" fmla="*/ 153081 h 1904"/>
                  <a:gd name="T82" fmla="*/ 29104 w 432"/>
                  <a:gd name="T83" fmla="*/ 156142 h 1904"/>
                  <a:gd name="T84" fmla="*/ 25223 w 432"/>
                  <a:gd name="T85" fmla="*/ 170430 h 1904"/>
                  <a:gd name="T86" fmla="*/ 20373 w 432"/>
                  <a:gd name="T87" fmla="*/ 182676 h 1904"/>
                  <a:gd name="T88" fmla="*/ 23283 w 432"/>
                  <a:gd name="T89" fmla="*/ 197984 h 1904"/>
                  <a:gd name="T90" fmla="*/ 28134 w 432"/>
                  <a:gd name="T91" fmla="*/ 208190 h 1904"/>
                  <a:gd name="T92" fmla="*/ 32014 w 432"/>
                  <a:gd name="T93" fmla="*/ 216354 h 1904"/>
                  <a:gd name="T94" fmla="*/ 38805 w 432"/>
                  <a:gd name="T95" fmla="*/ 225539 h 1904"/>
                  <a:gd name="T96" fmla="*/ 34925 w 432"/>
                  <a:gd name="T97" fmla="*/ 239826 h 190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32" h="1904">
                    <a:moveTo>
                      <a:pt x="288" y="1880"/>
                    </a:moveTo>
                    <a:lnTo>
                      <a:pt x="216" y="1760"/>
                    </a:lnTo>
                    <a:lnTo>
                      <a:pt x="160" y="1768"/>
                    </a:lnTo>
                    <a:lnTo>
                      <a:pt x="136" y="1832"/>
                    </a:lnTo>
                    <a:lnTo>
                      <a:pt x="120" y="1904"/>
                    </a:lnTo>
                    <a:lnTo>
                      <a:pt x="48" y="1896"/>
                    </a:lnTo>
                    <a:lnTo>
                      <a:pt x="0" y="1840"/>
                    </a:lnTo>
                    <a:lnTo>
                      <a:pt x="32" y="1736"/>
                    </a:lnTo>
                    <a:lnTo>
                      <a:pt x="48" y="1664"/>
                    </a:lnTo>
                    <a:lnTo>
                      <a:pt x="56" y="1560"/>
                    </a:lnTo>
                    <a:lnTo>
                      <a:pt x="96" y="1504"/>
                    </a:lnTo>
                    <a:lnTo>
                      <a:pt x="104" y="1432"/>
                    </a:lnTo>
                    <a:lnTo>
                      <a:pt x="72" y="1376"/>
                    </a:lnTo>
                    <a:lnTo>
                      <a:pt x="32" y="1288"/>
                    </a:lnTo>
                    <a:lnTo>
                      <a:pt x="88" y="1200"/>
                    </a:lnTo>
                    <a:lnTo>
                      <a:pt x="80" y="1064"/>
                    </a:lnTo>
                    <a:lnTo>
                      <a:pt x="64" y="968"/>
                    </a:lnTo>
                    <a:lnTo>
                      <a:pt x="74" y="857"/>
                    </a:lnTo>
                    <a:lnTo>
                      <a:pt x="96" y="776"/>
                    </a:lnTo>
                    <a:lnTo>
                      <a:pt x="64" y="688"/>
                    </a:lnTo>
                    <a:lnTo>
                      <a:pt x="24" y="576"/>
                    </a:lnTo>
                    <a:lnTo>
                      <a:pt x="40" y="440"/>
                    </a:lnTo>
                    <a:lnTo>
                      <a:pt x="64" y="344"/>
                    </a:lnTo>
                    <a:lnTo>
                      <a:pt x="56" y="240"/>
                    </a:lnTo>
                    <a:lnTo>
                      <a:pt x="128" y="232"/>
                    </a:lnTo>
                    <a:lnTo>
                      <a:pt x="152" y="160"/>
                    </a:lnTo>
                    <a:lnTo>
                      <a:pt x="112" y="8"/>
                    </a:lnTo>
                    <a:lnTo>
                      <a:pt x="184" y="0"/>
                    </a:lnTo>
                    <a:lnTo>
                      <a:pt x="232" y="80"/>
                    </a:lnTo>
                    <a:lnTo>
                      <a:pt x="216" y="168"/>
                    </a:lnTo>
                    <a:lnTo>
                      <a:pt x="264" y="376"/>
                    </a:lnTo>
                    <a:lnTo>
                      <a:pt x="248" y="496"/>
                    </a:lnTo>
                    <a:lnTo>
                      <a:pt x="224" y="584"/>
                    </a:lnTo>
                    <a:lnTo>
                      <a:pt x="248" y="680"/>
                    </a:lnTo>
                    <a:lnTo>
                      <a:pt x="296" y="800"/>
                    </a:lnTo>
                    <a:lnTo>
                      <a:pt x="296" y="920"/>
                    </a:lnTo>
                    <a:lnTo>
                      <a:pt x="344" y="1024"/>
                    </a:lnTo>
                    <a:lnTo>
                      <a:pt x="376" y="1120"/>
                    </a:lnTo>
                    <a:lnTo>
                      <a:pt x="432" y="1192"/>
                    </a:lnTo>
                    <a:lnTo>
                      <a:pt x="376" y="1240"/>
                    </a:lnTo>
                    <a:lnTo>
                      <a:pt x="312" y="1200"/>
                    </a:lnTo>
                    <a:lnTo>
                      <a:pt x="240" y="1224"/>
                    </a:lnTo>
                    <a:lnTo>
                      <a:pt x="208" y="1336"/>
                    </a:lnTo>
                    <a:lnTo>
                      <a:pt x="168" y="1432"/>
                    </a:lnTo>
                    <a:lnTo>
                      <a:pt x="192" y="1552"/>
                    </a:lnTo>
                    <a:lnTo>
                      <a:pt x="232" y="1632"/>
                    </a:lnTo>
                    <a:lnTo>
                      <a:pt x="264" y="1696"/>
                    </a:lnTo>
                    <a:lnTo>
                      <a:pt x="320" y="1768"/>
                    </a:lnTo>
                    <a:lnTo>
                      <a:pt x="288" y="188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5" name="Freeform 70"/>
              <p:cNvSpPr>
                <a:spLocks/>
              </p:cNvSpPr>
              <p:nvPr/>
            </p:nvSpPr>
            <p:spPr bwMode="auto">
              <a:xfrm>
                <a:off x="2125663" y="2643188"/>
                <a:ext cx="430212" cy="482600"/>
              </a:xfrm>
              <a:custGeom>
                <a:avLst/>
                <a:gdLst>
                  <a:gd name="T0" fmla="*/ 189086 w 943"/>
                  <a:gd name="T1" fmla="*/ 0 h 1055"/>
                  <a:gd name="T2" fmla="*/ 216829 w 943"/>
                  <a:gd name="T3" fmla="*/ 28981 h 1055"/>
                  <a:gd name="T4" fmla="*/ 243226 w 943"/>
                  <a:gd name="T5" fmla="*/ 47399 h 1055"/>
                  <a:gd name="T6" fmla="*/ 243226 w 943"/>
                  <a:gd name="T7" fmla="*/ 61213 h 1055"/>
                  <a:gd name="T8" fmla="*/ 216829 w 943"/>
                  <a:gd name="T9" fmla="*/ 75026 h 1055"/>
                  <a:gd name="T10" fmla="*/ 199321 w 943"/>
                  <a:gd name="T11" fmla="*/ 82610 h 1055"/>
                  <a:gd name="T12" fmla="*/ 181813 w 943"/>
                  <a:gd name="T13" fmla="*/ 81256 h 1055"/>
                  <a:gd name="T14" fmla="*/ 168615 w 943"/>
                  <a:gd name="T15" fmla="*/ 84235 h 1055"/>
                  <a:gd name="T16" fmla="*/ 169962 w 943"/>
                  <a:gd name="T17" fmla="*/ 104008 h 1055"/>
                  <a:gd name="T18" fmla="*/ 187739 w 943"/>
                  <a:gd name="T19" fmla="*/ 127030 h 1055"/>
                  <a:gd name="T20" fmla="*/ 190702 w 943"/>
                  <a:gd name="T21" fmla="*/ 160616 h 1055"/>
                  <a:gd name="T22" fmla="*/ 172925 w 943"/>
                  <a:gd name="T23" fmla="*/ 185264 h 1055"/>
                  <a:gd name="T24" fmla="*/ 173463 w 943"/>
                  <a:gd name="T25" fmla="*/ 216953 h 1055"/>
                  <a:gd name="T26" fmla="*/ 158380 w 943"/>
                  <a:gd name="T27" fmla="*/ 254060 h 1055"/>
                  <a:gd name="T28" fmla="*/ 130636 w 943"/>
                  <a:gd name="T29" fmla="*/ 263269 h 1055"/>
                  <a:gd name="T30" fmla="*/ 102624 w 943"/>
                  <a:gd name="T31" fmla="*/ 255685 h 1055"/>
                  <a:gd name="T32" fmla="*/ 91311 w 943"/>
                  <a:gd name="T33" fmla="*/ 273291 h 1055"/>
                  <a:gd name="T34" fmla="*/ 78382 w 943"/>
                  <a:gd name="T35" fmla="*/ 285750 h 1055"/>
                  <a:gd name="T36" fmla="*/ 71917 w 943"/>
                  <a:gd name="T37" fmla="*/ 260290 h 1055"/>
                  <a:gd name="T38" fmla="*/ 42827 w 943"/>
                  <a:gd name="T39" fmla="*/ 264894 h 1055"/>
                  <a:gd name="T40" fmla="*/ 9697 w 943"/>
                  <a:gd name="T41" fmla="*/ 274916 h 1055"/>
                  <a:gd name="T42" fmla="*/ 12121 w 943"/>
                  <a:gd name="T43" fmla="*/ 257310 h 1055"/>
                  <a:gd name="T44" fmla="*/ 51446 w 943"/>
                  <a:gd name="T45" fmla="*/ 238892 h 1055"/>
                  <a:gd name="T46" fmla="*/ 75688 w 943"/>
                  <a:gd name="T47" fmla="*/ 245122 h 1055"/>
                  <a:gd name="T48" fmla="*/ 88078 w 943"/>
                  <a:gd name="T49" fmla="*/ 226433 h 1055"/>
                  <a:gd name="T50" fmla="*/ 99930 w 943"/>
                  <a:gd name="T51" fmla="*/ 205036 h 1055"/>
                  <a:gd name="T52" fmla="*/ 111512 w 943"/>
                  <a:gd name="T53" fmla="*/ 211265 h 1055"/>
                  <a:gd name="T54" fmla="*/ 137909 w 943"/>
                  <a:gd name="T55" fmla="*/ 185264 h 1055"/>
                  <a:gd name="T56" fmla="*/ 149491 w 943"/>
                  <a:gd name="T57" fmla="*/ 162241 h 1055"/>
                  <a:gd name="T58" fmla="*/ 151646 w 943"/>
                  <a:gd name="T59" fmla="*/ 132447 h 1055"/>
                  <a:gd name="T60" fmla="*/ 159726 w 943"/>
                  <a:gd name="T61" fmla="*/ 116467 h 1055"/>
                  <a:gd name="T62" fmla="*/ 152454 w 943"/>
                  <a:gd name="T63" fmla="*/ 88840 h 1055"/>
                  <a:gd name="T64" fmla="*/ 162420 w 943"/>
                  <a:gd name="T65" fmla="*/ 59859 h 1055"/>
                  <a:gd name="T66" fmla="*/ 183160 w 943"/>
                  <a:gd name="T67" fmla="*/ 39815 h 1055"/>
                  <a:gd name="T68" fmla="*/ 178850 w 943"/>
                  <a:gd name="T69" fmla="*/ 10834 h 105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943" h="1055">
                    <a:moveTo>
                      <a:pt x="664" y="40"/>
                    </a:moveTo>
                    <a:lnTo>
                      <a:pt x="702" y="0"/>
                    </a:lnTo>
                    <a:lnTo>
                      <a:pt x="767" y="45"/>
                    </a:lnTo>
                    <a:lnTo>
                      <a:pt x="805" y="107"/>
                    </a:lnTo>
                    <a:lnTo>
                      <a:pt x="849" y="124"/>
                    </a:lnTo>
                    <a:lnTo>
                      <a:pt x="903" y="175"/>
                    </a:lnTo>
                    <a:lnTo>
                      <a:pt x="943" y="235"/>
                    </a:lnTo>
                    <a:lnTo>
                      <a:pt x="903" y="226"/>
                    </a:lnTo>
                    <a:lnTo>
                      <a:pt x="843" y="249"/>
                    </a:lnTo>
                    <a:lnTo>
                      <a:pt x="805" y="277"/>
                    </a:lnTo>
                    <a:lnTo>
                      <a:pt x="789" y="333"/>
                    </a:lnTo>
                    <a:lnTo>
                      <a:pt x="740" y="305"/>
                    </a:lnTo>
                    <a:lnTo>
                      <a:pt x="697" y="277"/>
                    </a:lnTo>
                    <a:lnTo>
                      <a:pt x="675" y="300"/>
                    </a:lnTo>
                    <a:lnTo>
                      <a:pt x="631" y="288"/>
                    </a:lnTo>
                    <a:lnTo>
                      <a:pt x="626" y="311"/>
                    </a:lnTo>
                    <a:lnTo>
                      <a:pt x="671" y="348"/>
                    </a:lnTo>
                    <a:lnTo>
                      <a:pt x="631" y="384"/>
                    </a:lnTo>
                    <a:lnTo>
                      <a:pt x="669" y="418"/>
                    </a:lnTo>
                    <a:lnTo>
                      <a:pt x="697" y="469"/>
                    </a:lnTo>
                    <a:lnTo>
                      <a:pt x="712" y="503"/>
                    </a:lnTo>
                    <a:lnTo>
                      <a:pt x="708" y="593"/>
                    </a:lnTo>
                    <a:lnTo>
                      <a:pt x="686" y="667"/>
                    </a:lnTo>
                    <a:lnTo>
                      <a:pt x="642" y="684"/>
                    </a:lnTo>
                    <a:lnTo>
                      <a:pt x="644" y="744"/>
                    </a:lnTo>
                    <a:lnTo>
                      <a:pt x="644" y="801"/>
                    </a:lnTo>
                    <a:lnTo>
                      <a:pt x="621" y="887"/>
                    </a:lnTo>
                    <a:lnTo>
                      <a:pt x="588" y="938"/>
                    </a:lnTo>
                    <a:lnTo>
                      <a:pt x="535" y="928"/>
                    </a:lnTo>
                    <a:lnTo>
                      <a:pt x="485" y="972"/>
                    </a:lnTo>
                    <a:lnTo>
                      <a:pt x="430" y="955"/>
                    </a:lnTo>
                    <a:lnTo>
                      <a:pt x="381" y="944"/>
                    </a:lnTo>
                    <a:lnTo>
                      <a:pt x="365" y="983"/>
                    </a:lnTo>
                    <a:lnTo>
                      <a:pt x="339" y="1009"/>
                    </a:lnTo>
                    <a:lnTo>
                      <a:pt x="314" y="1040"/>
                    </a:lnTo>
                    <a:lnTo>
                      <a:pt x="291" y="1055"/>
                    </a:lnTo>
                    <a:lnTo>
                      <a:pt x="251" y="1006"/>
                    </a:lnTo>
                    <a:lnTo>
                      <a:pt x="267" y="961"/>
                    </a:lnTo>
                    <a:lnTo>
                      <a:pt x="229" y="972"/>
                    </a:lnTo>
                    <a:lnTo>
                      <a:pt x="159" y="978"/>
                    </a:lnTo>
                    <a:lnTo>
                      <a:pt x="88" y="978"/>
                    </a:lnTo>
                    <a:lnTo>
                      <a:pt x="36" y="1015"/>
                    </a:lnTo>
                    <a:lnTo>
                      <a:pt x="0" y="988"/>
                    </a:lnTo>
                    <a:lnTo>
                      <a:pt x="45" y="950"/>
                    </a:lnTo>
                    <a:lnTo>
                      <a:pt x="99" y="910"/>
                    </a:lnTo>
                    <a:lnTo>
                      <a:pt x="191" y="882"/>
                    </a:lnTo>
                    <a:lnTo>
                      <a:pt x="236" y="887"/>
                    </a:lnTo>
                    <a:lnTo>
                      <a:pt x="281" y="905"/>
                    </a:lnTo>
                    <a:lnTo>
                      <a:pt x="322" y="882"/>
                    </a:lnTo>
                    <a:lnTo>
                      <a:pt x="327" y="836"/>
                    </a:lnTo>
                    <a:lnTo>
                      <a:pt x="360" y="797"/>
                    </a:lnTo>
                    <a:lnTo>
                      <a:pt x="371" y="757"/>
                    </a:lnTo>
                    <a:lnTo>
                      <a:pt x="392" y="729"/>
                    </a:lnTo>
                    <a:lnTo>
                      <a:pt x="414" y="780"/>
                    </a:lnTo>
                    <a:lnTo>
                      <a:pt x="479" y="746"/>
                    </a:lnTo>
                    <a:lnTo>
                      <a:pt x="512" y="684"/>
                    </a:lnTo>
                    <a:lnTo>
                      <a:pt x="528" y="639"/>
                    </a:lnTo>
                    <a:lnTo>
                      <a:pt x="555" y="599"/>
                    </a:lnTo>
                    <a:lnTo>
                      <a:pt x="572" y="554"/>
                    </a:lnTo>
                    <a:lnTo>
                      <a:pt x="563" y="489"/>
                    </a:lnTo>
                    <a:lnTo>
                      <a:pt x="555" y="458"/>
                    </a:lnTo>
                    <a:lnTo>
                      <a:pt x="593" y="430"/>
                    </a:lnTo>
                    <a:lnTo>
                      <a:pt x="576" y="376"/>
                    </a:lnTo>
                    <a:lnTo>
                      <a:pt x="566" y="328"/>
                    </a:lnTo>
                    <a:lnTo>
                      <a:pt x="599" y="294"/>
                    </a:lnTo>
                    <a:lnTo>
                      <a:pt x="603" y="221"/>
                    </a:lnTo>
                    <a:lnTo>
                      <a:pt x="648" y="203"/>
                    </a:lnTo>
                    <a:lnTo>
                      <a:pt x="680" y="147"/>
                    </a:lnTo>
                    <a:lnTo>
                      <a:pt x="696" y="103"/>
                    </a:lnTo>
                    <a:lnTo>
                      <a:pt x="664" y="4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6" name="Freeform 71"/>
              <p:cNvSpPr>
                <a:spLocks/>
              </p:cNvSpPr>
              <p:nvPr/>
            </p:nvSpPr>
            <p:spPr bwMode="auto">
              <a:xfrm>
                <a:off x="2063750" y="3109913"/>
                <a:ext cx="65088" cy="100012"/>
              </a:xfrm>
              <a:custGeom>
                <a:avLst/>
                <a:gdLst>
                  <a:gd name="T0" fmla="*/ 21274 w 317"/>
                  <a:gd name="T1" fmla="*/ 58737 h 456"/>
                  <a:gd name="T2" fmla="*/ 30889 w 317"/>
                  <a:gd name="T3" fmla="*/ 55646 h 456"/>
                  <a:gd name="T4" fmla="*/ 33773 w 317"/>
                  <a:gd name="T5" fmla="*/ 44310 h 456"/>
                  <a:gd name="T6" fmla="*/ 38100 w 317"/>
                  <a:gd name="T7" fmla="*/ 30914 h 456"/>
                  <a:gd name="T8" fmla="*/ 37619 w 317"/>
                  <a:gd name="T9" fmla="*/ 19579 h 456"/>
                  <a:gd name="T10" fmla="*/ 32691 w 317"/>
                  <a:gd name="T11" fmla="*/ 7471 h 456"/>
                  <a:gd name="T12" fmla="*/ 24158 w 317"/>
                  <a:gd name="T13" fmla="*/ 5152 h 456"/>
                  <a:gd name="T14" fmla="*/ 17427 w 317"/>
                  <a:gd name="T15" fmla="*/ 0 h 456"/>
                  <a:gd name="T16" fmla="*/ 8774 w 317"/>
                  <a:gd name="T17" fmla="*/ 5152 h 456"/>
                  <a:gd name="T18" fmla="*/ 0 w 317"/>
                  <a:gd name="T19" fmla="*/ 7471 h 456"/>
                  <a:gd name="T20" fmla="*/ 3966 w 317"/>
                  <a:gd name="T21" fmla="*/ 16488 h 456"/>
                  <a:gd name="T22" fmla="*/ 0 w 317"/>
                  <a:gd name="T23" fmla="*/ 24989 h 456"/>
                  <a:gd name="T24" fmla="*/ 10817 w 317"/>
                  <a:gd name="T25" fmla="*/ 24989 h 456"/>
                  <a:gd name="T26" fmla="*/ 16466 w 317"/>
                  <a:gd name="T27" fmla="*/ 38128 h 456"/>
                  <a:gd name="T28" fmla="*/ 11658 w 317"/>
                  <a:gd name="T29" fmla="*/ 51524 h 456"/>
                  <a:gd name="T30" fmla="*/ 21274 w 317"/>
                  <a:gd name="T31" fmla="*/ 58737 h 4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17" h="456">
                    <a:moveTo>
                      <a:pt x="177" y="456"/>
                    </a:moveTo>
                    <a:lnTo>
                      <a:pt x="257" y="432"/>
                    </a:lnTo>
                    <a:lnTo>
                      <a:pt x="281" y="344"/>
                    </a:lnTo>
                    <a:lnTo>
                      <a:pt x="317" y="240"/>
                    </a:lnTo>
                    <a:lnTo>
                      <a:pt x="313" y="152"/>
                    </a:lnTo>
                    <a:lnTo>
                      <a:pt x="272" y="58"/>
                    </a:lnTo>
                    <a:lnTo>
                      <a:pt x="201" y="40"/>
                    </a:lnTo>
                    <a:lnTo>
                      <a:pt x="145" y="0"/>
                    </a:lnTo>
                    <a:lnTo>
                      <a:pt x="73" y="40"/>
                    </a:lnTo>
                    <a:lnTo>
                      <a:pt x="0" y="58"/>
                    </a:lnTo>
                    <a:lnTo>
                      <a:pt x="33" y="128"/>
                    </a:lnTo>
                    <a:lnTo>
                      <a:pt x="0" y="194"/>
                    </a:lnTo>
                    <a:lnTo>
                      <a:pt x="90" y="194"/>
                    </a:lnTo>
                    <a:lnTo>
                      <a:pt x="137" y="296"/>
                    </a:lnTo>
                    <a:lnTo>
                      <a:pt x="97" y="400"/>
                    </a:lnTo>
                    <a:lnTo>
                      <a:pt x="177" y="45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7" name="Freeform 72"/>
              <p:cNvSpPr>
                <a:spLocks/>
              </p:cNvSpPr>
              <p:nvPr/>
            </p:nvSpPr>
            <p:spPr bwMode="auto">
              <a:xfrm>
                <a:off x="2152650" y="3098800"/>
                <a:ext cx="69850" cy="61913"/>
              </a:xfrm>
              <a:custGeom>
                <a:avLst/>
                <a:gdLst>
                  <a:gd name="T0" fmla="*/ 17708 w 317"/>
                  <a:gd name="T1" fmla="*/ 36512 h 272"/>
                  <a:gd name="T2" fmla="*/ 17708 w 317"/>
                  <a:gd name="T3" fmla="*/ 30337 h 272"/>
                  <a:gd name="T4" fmla="*/ 17708 w 317"/>
                  <a:gd name="T5" fmla="*/ 18256 h 272"/>
                  <a:gd name="T6" fmla="*/ 29947 w 317"/>
                  <a:gd name="T7" fmla="*/ 19330 h 272"/>
                  <a:gd name="T8" fmla="*/ 37239 w 317"/>
                  <a:gd name="T9" fmla="*/ 18256 h 272"/>
                  <a:gd name="T10" fmla="*/ 41275 w 317"/>
                  <a:gd name="T11" fmla="*/ 6041 h 272"/>
                  <a:gd name="T12" fmla="*/ 34114 w 317"/>
                  <a:gd name="T13" fmla="*/ 2148 h 272"/>
                  <a:gd name="T14" fmla="*/ 23567 w 317"/>
                  <a:gd name="T15" fmla="*/ 0 h 272"/>
                  <a:gd name="T16" fmla="*/ 16406 w 317"/>
                  <a:gd name="T17" fmla="*/ 6443 h 272"/>
                  <a:gd name="T18" fmla="*/ 7031 w 317"/>
                  <a:gd name="T19" fmla="*/ 4296 h 272"/>
                  <a:gd name="T20" fmla="*/ 0 w 317"/>
                  <a:gd name="T21" fmla="*/ 12081 h 272"/>
                  <a:gd name="T22" fmla="*/ 4948 w 317"/>
                  <a:gd name="T23" fmla="*/ 19330 h 272"/>
                  <a:gd name="T24" fmla="*/ 0 w 317"/>
                  <a:gd name="T25" fmla="*/ 30337 h 272"/>
                  <a:gd name="T26" fmla="*/ 5859 w 317"/>
                  <a:gd name="T27" fmla="*/ 36512 h 272"/>
                  <a:gd name="T28" fmla="*/ 17708 w 317"/>
                  <a:gd name="T29" fmla="*/ 36512 h 27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17" h="272">
                    <a:moveTo>
                      <a:pt x="136" y="272"/>
                    </a:moveTo>
                    <a:lnTo>
                      <a:pt x="136" y="226"/>
                    </a:lnTo>
                    <a:lnTo>
                      <a:pt x="136" y="136"/>
                    </a:lnTo>
                    <a:lnTo>
                      <a:pt x="230" y="144"/>
                    </a:lnTo>
                    <a:lnTo>
                      <a:pt x="286" y="136"/>
                    </a:lnTo>
                    <a:lnTo>
                      <a:pt x="317" y="45"/>
                    </a:lnTo>
                    <a:lnTo>
                      <a:pt x="262" y="16"/>
                    </a:lnTo>
                    <a:lnTo>
                      <a:pt x="181" y="0"/>
                    </a:lnTo>
                    <a:lnTo>
                      <a:pt x="126" y="48"/>
                    </a:lnTo>
                    <a:lnTo>
                      <a:pt x="54" y="32"/>
                    </a:lnTo>
                    <a:lnTo>
                      <a:pt x="0" y="90"/>
                    </a:lnTo>
                    <a:lnTo>
                      <a:pt x="38" y="144"/>
                    </a:lnTo>
                    <a:lnTo>
                      <a:pt x="0" y="226"/>
                    </a:lnTo>
                    <a:lnTo>
                      <a:pt x="45" y="272"/>
                    </a:lnTo>
                    <a:lnTo>
                      <a:pt x="136" y="27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8" name="Freeform 73"/>
              <p:cNvSpPr>
                <a:spLocks/>
              </p:cNvSpPr>
              <p:nvPr/>
            </p:nvSpPr>
            <p:spPr bwMode="auto">
              <a:xfrm>
                <a:off x="1495425" y="3659188"/>
                <a:ext cx="76200" cy="58737"/>
              </a:xfrm>
              <a:custGeom>
                <a:avLst/>
                <a:gdLst>
                  <a:gd name="T0" fmla="*/ 29590 w 344"/>
                  <a:gd name="T1" fmla="*/ 34925 h 272"/>
                  <a:gd name="T2" fmla="*/ 12017 w 344"/>
                  <a:gd name="T3" fmla="*/ 34925 h 272"/>
                  <a:gd name="T4" fmla="*/ 258 w 344"/>
                  <a:gd name="T5" fmla="*/ 29147 h 272"/>
                  <a:gd name="T6" fmla="*/ 0 w 344"/>
                  <a:gd name="T7" fmla="*/ 18361 h 272"/>
                  <a:gd name="T8" fmla="*/ 9303 w 344"/>
                  <a:gd name="T9" fmla="*/ 10144 h 272"/>
                  <a:gd name="T10" fmla="*/ 12017 w 344"/>
                  <a:gd name="T11" fmla="*/ 0 h 272"/>
                  <a:gd name="T12" fmla="*/ 23776 w 344"/>
                  <a:gd name="T13" fmla="*/ 0 h 272"/>
                  <a:gd name="T14" fmla="*/ 35405 w 344"/>
                  <a:gd name="T15" fmla="*/ 0 h 272"/>
                  <a:gd name="T16" fmla="*/ 44450 w 344"/>
                  <a:gd name="T17" fmla="*/ 2953 h 272"/>
                  <a:gd name="T18" fmla="*/ 42383 w 344"/>
                  <a:gd name="T19" fmla="*/ 15280 h 272"/>
                  <a:gd name="T20" fmla="*/ 40315 w 344"/>
                  <a:gd name="T21" fmla="*/ 26579 h 272"/>
                  <a:gd name="T22" fmla="*/ 29590 w 344"/>
                  <a:gd name="T23" fmla="*/ 34925 h 2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44" h="272">
                    <a:moveTo>
                      <a:pt x="229" y="272"/>
                    </a:moveTo>
                    <a:lnTo>
                      <a:pt x="93" y="272"/>
                    </a:lnTo>
                    <a:lnTo>
                      <a:pt x="2" y="227"/>
                    </a:lnTo>
                    <a:lnTo>
                      <a:pt x="0" y="143"/>
                    </a:lnTo>
                    <a:lnTo>
                      <a:pt x="72" y="79"/>
                    </a:lnTo>
                    <a:lnTo>
                      <a:pt x="93" y="0"/>
                    </a:lnTo>
                    <a:lnTo>
                      <a:pt x="184" y="0"/>
                    </a:lnTo>
                    <a:lnTo>
                      <a:pt x="274" y="0"/>
                    </a:lnTo>
                    <a:lnTo>
                      <a:pt x="344" y="23"/>
                    </a:lnTo>
                    <a:lnTo>
                      <a:pt x="328" y="119"/>
                    </a:lnTo>
                    <a:lnTo>
                      <a:pt x="312" y="207"/>
                    </a:lnTo>
                    <a:lnTo>
                      <a:pt x="229" y="27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9" name="Freeform 74"/>
              <p:cNvSpPr>
                <a:spLocks/>
              </p:cNvSpPr>
              <p:nvPr/>
            </p:nvSpPr>
            <p:spPr bwMode="auto">
              <a:xfrm>
                <a:off x="1847850" y="3490913"/>
                <a:ext cx="60325" cy="112712"/>
              </a:xfrm>
              <a:custGeom>
                <a:avLst/>
                <a:gdLst>
                  <a:gd name="T0" fmla="*/ 21343 w 288"/>
                  <a:gd name="T1" fmla="*/ 57443 h 520"/>
                  <a:gd name="T2" fmla="*/ 8731 w 288"/>
                  <a:gd name="T3" fmla="*/ 66675 h 520"/>
                  <a:gd name="T4" fmla="*/ 0 w 288"/>
                  <a:gd name="T5" fmla="*/ 56417 h 520"/>
                  <a:gd name="T6" fmla="*/ 0 w 288"/>
                  <a:gd name="T7" fmla="*/ 45134 h 520"/>
                  <a:gd name="T8" fmla="*/ 1334 w 288"/>
                  <a:gd name="T9" fmla="*/ 30773 h 520"/>
                  <a:gd name="T10" fmla="*/ 3881 w 288"/>
                  <a:gd name="T11" fmla="*/ 20644 h 520"/>
                  <a:gd name="T12" fmla="*/ 14552 w 288"/>
                  <a:gd name="T13" fmla="*/ 12309 h 520"/>
                  <a:gd name="T14" fmla="*/ 15522 w 288"/>
                  <a:gd name="T15" fmla="*/ 0 h 520"/>
                  <a:gd name="T16" fmla="*/ 30074 w 288"/>
                  <a:gd name="T17" fmla="*/ 0 h 520"/>
                  <a:gd name="T18" fmla="*/ 34925 w 288"/>
                  <a:gd name="T19" fmla="*/ 11283 h 520"/>
                  <a:gd name="T20" fmla="*/ 34319 w 288"/>
                  <a:gd name="T21" fmla="*/ 23593 h 520"/>
                  <a:gd name="T22" fmla="*/ 32378 w 288"/>
                  <a:gd name="T23" fmla="*/ 35902 h 520"/>
                  <a:gd name="T24" fmla="*/ 26194 w 288"/>
                  <a:gd name="T25" fmla="*/ 50263 h 520"/>
                  <a:gd name="T26" fmla="*/ 21343 w 288"/>
                  <a:gd name="T27" fmla="*/ 57443 h 52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88" h="520">
                    <a:moveTo>
                      <a:pt x="176" y="448"/>
                    </a:moveTo>
                    <a:lnTo>
                      <a:pt x="72" y="520"/>
                    </a:lnTo>
                    <a:lnTo>
                      <a:pt x="0" y="440"/>
                    </a:lnTo>
                    <a:lnTo>
                      <a:pt x="0" y="352"/>
                    </a:lnTo>
                    <a:lnTo>
                      <a:pt x="11" y="240"/>
                    </a:lnTo>
                    <a:lnTo>
                      <a:pt x="32" y="161"/>
                    </a:lnTo>
                    <a:lnTo>
                      <a:pt x="120" y="96"/>
                    </a:lnTo>
                    <a:lnTo>
                      <a:pt x="128" y="0"/>
                    </a:lnTo>
                    <a:lnTo>
                      <a:pt x="248" y="0"/>
                    </a:lnTo>
                    <a:lnTo>
                      <a:pt x="288" y="88"/>
                    </a:lnTo>
                    <a:lnTo>
                      <a:pt x="283" y="184"/>
                    </a:lnTo>
                    <a:lnTo>
                      <a:pt x="267" y="280"/>
                    </a:lnTo>
                    <a:lnTo>
                      <a:pt x="216" y="392"/>
                    </a:lnTo>
                    <a:lnTo>
                      <a:pt x="176" y="44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0" name="Freeform 87"/>
              <p:cNvSpPr>
                <a:spLocks/>
              </p:cNvSpPr>
              <p:nvPr/>
            </p:nvSpPr>
            <p:spPr bwMode="auto">
              <a:xfrm>
                <a:off x="1758950" y="3638550"/>
                <a:ext cx="88900" cy="211138"/>
              </a:xfrm>
              <a:custGeom>
                <a:avLst/>
                <a:gdLst>
                  <a:gd name="T0" fmla="*/ 31630 w 424"/>
                  <a:gd name="T1" fmla="*/ 61330 h 1002"/>
                  <a:gd name="T2" fmla="*/ 31630 w 424"/>
                  <a:gd name="T3" fmla="*/ 74347 h 1002"/>
                  <a:gd name="T4" fmla="*/ 41514 w 424"/>
                  <a:gd name="T5" fmla="*/ 83358 h 1002"/>
                  <a:gd name="T6" fmla="*/ 38549 w 424"/>
                  <a:gd name="T7" fmla="*/ 91369 h 1002"/>
                  <a:gd name="T8" fmla="*/ 32618 w 424"/>
                  <a:gd name="T9" fmla="*/ 97377 h 1002"/>
                  <a:gd name="T10" fmla="*/ 32618 w 424"/>
                  <a:gd name="T11" fmla="*/ 109392 h 1002"/>
                  <a:gd name="T12" fmla="*/ 30641 w 424"/>
                  <a:gd name="T13" fmla="*/ 125413 h 1002"/>
                  <a:gd name="T14" fmla="*/ 20757 w 424"/>
                  <a:gd name="T15" fmla="*/ 116401 h 1002"/>
                  <a:gd name="T16" fmla="*/ 14827 w 424"/>
                  <a:gd name="T17" fmla="*/ 107390 h 1002"/>
                  <a:gd name="T18" fmla="*/ 24711 w 424"/>
                  <a:gd name="T19" fmla="*/ 97377 h 1002"/>
                  <a:gd name="T20" fmla="*/ 14827 w 424"/>
                  <a:gd name="T21" fmla="*/ 84360 h 1002"/>
                  <a:gd name="T22" fmla="*/ 6919 w 424"/>
                  <a:gd name="T23" fmla="*/ 76349 h 1002"/>
                  <a:gd name="T24" fmla="*/ 3954 w 424"/>
                  <a:gd name="T25" fmla="*/ 61330 h 1002"/>
                  <a:gd name="T26" fmla="*/ 0 w 424"/>
                  <a:gd name="T27" fmla="*/ 49314 h 1002"/>
                  <a:gd name="T28" fmla="*/ 6919 w 424"/>
                  <a:gd name="T29" fmla="*/ 45309 h 1002"/>
                  <a:gd name="T30" fmla="*/ 14827 w 424"/>
                  <a:gd name="T31" fmla="*/ 52318 h 1002"/>
                  <a:gd name="T32" fmla="*/ 15815 w 424"/>
                  <a:gd name="T33" fmla="*/ 38300 h 1002"/>
                  <a:gd name="T34" fmla="*/ 15815 w 424"/>
                  <a:gd name="T35" fmla="*/ 31291 h 1002"/>
                  <a:gd name="T36" fmla="*/ 12850 w 424"/>
                  <a:gd name="T37" fmla="*/ 20151 h 1002"/>
                  <a:gd name="T38" fmla="*/ 17792 w 424"/>
                  <a:gd name="T39" fmla="*/ 10263 h 1002"/>
                  <a:gd name="T40" fmla="*/ 24711 w 424"/>
                  <a:gd name="T41" fmla="*/ 0 h 1002"/>
                  <a:gd name="T42" fmla="*/ 39537 w 424"/>
                  <a:gd name="T43" fmla="*/ 12266 h 1002"/>
                  <a:gd name="T44" fmla="*/ 52387 w 424"/>
                  <a:gd name="T45" fmla="*/ 12266 h 1002"/>
                  <a:gd name="T46" fmla="*/ 46456 w 424"/>
                  <a:gd name="T47" fmla="*/ 22279 h 1002"/>
                  <a:gd name="T48" fmla="*/ 51399 w 424"/>
                  <a:gd name="T49" fmla="*/ 38300 h 1002"/>
                  <a:gd name="T50" fmla="*/ 45468 w 424"/>
                  <a:gd name="T51" fmla="*/ 47311 h 1002"/>
                  <a:gd name="T52" fmla="*/ 35584 w 424"/>
                  <a:gd name="T53" fmla="*/ 49064 h 1002"/>
                  <a:gd name="T54" fmla="*/ 31630 w 424"/>
                  <a:gd name="T55" fmla="*/ 61330 h 100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24" h="1002">
                    <a:moveTo>
                      <a:pt x="256" y="490"/>
                    </a:moveTo>
                    <a:lnTo>
                      <a:pt x="256" y="594"/>
                    </a:lnTo>
                    <a:lnTo>
                      <a:pt x="336" y="666"/>
                    </a:lnTo>
                    <a:lnTo>
                      <a:pt x="312" y="730"/>
                    </a:lnTo>
                    <a:lnTo>
                      <a:pt x="264" y="778"/>
                    </a:lnTo>
                    <a:lnTo>
                      <a:pt x="264" y="874"/>
                    </a:lnTo>
                    <a:lnTo>
                      <a:pt x="248" y="1002"/>
                    </a:lnTo>
                    <a:lnTo>
                      <a:pt x="168" y="930"/>
                    </a:lnTo>
                    <a:lnTo>
                      <a:pt x="120" y="858"/>
                    </a:lnTo>
                    <a:lnTo>
                      <a:pt x="200" y="778"/>
                    </a:lnTo>
                    <a:lnTo>
                      <a:pt x="120" y="674"/>
                    </a:lnTo>
                    <a:lnTo>
                      <a:pt x="56" y="610"/>
                    </a:lnTo>
                    <a:lnTo>
                      <a:pt x="32" y="490"/>
                    </a:lnTo>
                    <a:lnTo>
                      <a:pt x="0" y="394"/>
                    </a:lnTo>
                    <a:lnTo>
                      <a:pt x="56" y="362"/>
                    </a:lnTo>
                    <a:lnTo>
                      <a:pt x="120" y="418"/>
                    </a:lnTo>
                    <a:lnTo>
                      <a:pt x="128" y="306"/>
                    </a:lnTo>
                    <a:lnTo>
                      <a:pt x="128" y="250"/>
                    </a:lnTo>
                    <a:lnTo>
                      <a:pt x="104" y="161"/>
                    </a:lnTo>
                    <a:lnTo>
                      <a:pt x="144" y="82"/>
                    </a:lnTo>
                    <a:lnTo>
                      <a:pt x="200" y="0"/>
                    </a:lnTo>
                    <a:lnTo>
                      <a:pt x="320" y="98"/>
                    </a:lnTo>
                    <a:lnTo>
                      <a:pt x="424" y="98"/>
                    </a:lnTo>
                    <a:lnTo>
                      <a:pt x="376" y="178"/>
                    </a:lnTo>
                    <a:lnTo>
                      <a:pt x="416" y="306"/>
                    </a:lnTo>
                    <a:lnTo>
                      <a:pt x="368" y="378"/>
                    </a:lnTo>
                    <a:lnTo>
                      <a:pt x="288" y="392"/>
                    </a:lnTo>
                    <a:lnTo>
                      <a:pt x="256" y="49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1" name="Freeform 88"/>
              <p:cNvSpPr>
                <a:spLocks/>
              </p:cNvSpPr>
              <p:nvPr/>
            </p:nvSpPr>
            <p:spPr bwMode="auto">
              <a:xfrm>
                <a:off x="1831975" y="3933825"/>
                <a:ext cx="134938" cy="117475"/>
              </a:xfrm>
              <a:custGeom>
                <a:avLst/>
                <a:gdLst>
                  <a:gd name="T0" fmla="*/ 61516 w 640"/>
                  <a:gd name="T1" fmla="*/ 53415 h 544"/>
                  <a:gd name="T2" fmla="*/ 63500 w 640"/>
                  <a:gd name="T3" fmla="*/ 63687 h 544"/>
                  <a:gd name="T4" fmla="*/ 58539 w 640"/>
                  <a:gd name="T5" fmla="*/ 69850 h 544"/>
                  <a:gd name="T6" fmla="*/ 46633 w 640"/>
                  <a:gd name="T7" fmla="*/ 65741 h 544"/>
                  <a:gd name="T8" fmla="*/ 36711 w 640"/>
                  <a:gd name="T9" fmla="*/ 58551 h 544"/>
                  <a:gd name="T10" fmla="*/ 37703 w 640"/>
                  <a:gd name="T11" fmla="*/ 44427 h 544"/>
                  <a:gd name="T12" fmla="*/ 30758 w 640"/>
                  <a:gd name="T13" fmla="*/ 35952 h 544"/>
                  <a:gd name="T14" fmla="*/ 22820 w 640"/>
                  <a:gd name="T15" fmla="*/ 42115 h 544"/>
                  <a:gd name="T16" fmla="*/ 12898 w 640"/>
                  <a:gd name="T17" fmla="*/ 42115 h 544"/>
                  <a:gd name="T18" fmla="*/ 3969 w 640"/>
                  <a:gd name="T19" fmla="*/ 49306 h 544"/>
                  <a:gd name="T20" fmla="*/ 0 w 640"/>
                  <a:gd name="T21" fmla="*/ 36979 h 544"/>
                  <a:gd name="T22" fmla="*/ 9922 w 640"/>
                  <a:gd name="T23" fmla="*/ 29789 h 544"/>
                  <a:gd name="T24" fmla="*/ 19844 w 640"/>
                  <a:gd name="T25" fmla="*/ 21571 h 544"/>
                  <a:gd name="T26" fmla="*/ 28773 w 640"/>
                  <a:gd name="T27" fmla="*/ 17463 h 544"/>
                  <a:gd name="T28" fmla="*/ 35719 w 640"/>
                  <a:gd name="T29" fmla="*/ 23626 h 544"/>
                  <a:gd name="T30" fmla="*/ 46385 w 640"/>
                  <a:gd name="T31" fmla="*/ 25423 h 544"/>
                  <a:gd name="T32" fmla="*/ 48989 w 640"/>
                  <a:gd name="T33" fmla="*/ 15280 h 544"/>
                  <a:gd name="T34" fmla="*/ 60523 w 640"/>
                  <a:gd name="T35" fmla="*/ 8218 h 544"/>
                  <a:gd name="T36" fmla="*/ 64492 w 640"/>
                  <a:gd name="T37" fmla="*/ 0 h 544"/>
                  <a:gd name="T38" fmla="*/ 73422 w 640"/>
                  <a:gd name="T39" fmla="*/ 3082 h 544"/>
                  <a:gd name="T40" fmla="*/ 79375 w 640"/>
                  <a:gd name="T41" fmla="*/ 18490 h 544"/>
                  <a:gd name="T42" fmla="*/ 78135 w 640"/>
                  <a:gd name="T43" fmla="*/ 30559 h 544"/>
                  <a:gd name="T44" fmla="*/ 76150 w 640"/>
                  <a:gd name="T45" fmla="*/ 41859 h 544"/>
                  <a:gd name="T46" fmla="*/ 64492 w 640"/>
                  <a:gd name="T47" fmla="*/ 45197 h 544"/>
                  <a:gd name="T48" fmla="*/ 61516 w 640"/>
                  <a:gd name="T49" fmla="*/ 53415 h 5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640" h="544">
                    <a:moveTo>
                      <a:pt x="496" y="416"/>
                    </a:moveTo>
                    <a:lnTo>
                      <a:pt x="512" y="496"/>
                    </a:lnTo>
                    <a:lnTo>
                      <a:pt x="472" y="544"/>
                    </a:lnTo>
                    <a:lnTo>
                      <a:pt x="376" y="512"/>
                    </a:lnTo>
                    <a:lnTo>
                      <a:pt x="296" y="456"/>
                    </a:lnTo>
                    <a:lnTo>
                      <a:pt x="304" y="346"/>
                    </a:lnTo>
                    <a:lnTo>
                      <a:pt x="248" y="280"/>
                    </a:lnTo>
                    <a:lnTo>
                      <a:pt x="184" y="328"/>
                    </a:lnTo>
                    <a:lnTo>
                      <a:pt x="104" y="328"/>
                    </a:lnTo>
                    <a:lnTo>
                      <a:pt x="32" y="384"/>
                    </a:lnTo>
                    <a:lnTo>
                      <a:pt x="0" y="288"/>
                    </a:lnTo>
                    <a:lnTo>
                      <a:pt x="80" y="232"/>
                    </a:lnTo>
                    <a:lnTo>
                      <a:pt x="160" y="168"/>
                    </a:lnTo>
                    <a:lnTo>
                      <a:pt x="232" y="136"/>
                    </a:lnTo>
                    <a:lnTo>
                      <a:pt x="288" y="184"/>
                    </a:lnTo>
                    <a:lnTo>
                      <a:pt x="374" y="198"/>
                    </a:lnTo>
                    <a:lnTo>
                      <a:pt x="395" y="119"/>
                    </a:lnTo>
                    <a:lnTo>
                      <a:pt x="488" y="64"/>
                    </a:lnTo>
                    <a:lnTo>
                      <a:pt x="520" y="0"/>
                    </a:lnTo>
                    <a:lnTo>
                      <a:pt x="592" y="24"/>
                    </a:lnTo>
                    <a:lnTo>
                      <a:pt x="640" y="144"/>
                    </a:lnTo>
                    <a:lnTo>
                      <a:pt x="630" y="238"/>
                    </a:lnTo>
                    <a:lnTo>
                      <a:pt x="614" y="326"/>
                    </a:lnTo>
                    <a:lnTo>
                      <a:pt x="520" y="352"/>
                    </a:lnTo>
                    <a:lnTo>
                      <a:pt x="496" y="41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2" name="Freeform 89"/>
              <p:cNvSpPr>
                <a:spLocks/>
              </p:cNvSpPr>
              <p:nvPr/>
            </p:nvSpPr>
            <p:spPr bwMode="auto">
              <a:xfrm>
                <a:off x="1828800" y="3868738"/>
                <a:ext cx="49213" cy="77787"/>
              </a:xfrm>
              <a:custGeom>
                <a:avLst/>
                <a:gdLst>
                  <a:gd name="T0" fmla="*/ 13536 w 228"/>
                  <a:gd name="T1" fmla="*/ 43774 h 366"/>
                  <a:gd name="T2" fmla="*/ 6016 w 228"/>
                  <a:gd name="T3" fmla="*/ 36227 h 366"/>
                  <a:gd name="T4" fmla="*/ 9024 w 228"/>
                  <a:gd name="T5" fmla="*/ 26415 h 366"/>
                  <a:gd name="T6" fmla="*/ 8272 w 228"/>
                  <a:gd name="T7" fmla="*/ 17359 h 366"/>
                  <a:gd name="T8" fmla="*/ 0 w 228"/>
                  <a:gd name="T9" fmla="*/ 19623 h 366"/>
                  <a:gd name="T10" fmla="*/ 752 w 228"/>
                  <a:gd name="T11" fmla="*/ 9811 h 366"/>
                  <a:gd name="T12" fmla="*/ 2131 w 228"/>
                  <a:gd name="T13" fmla="*/ 881 h 366"/>
                  <a:gd name="T14" fmla="*/ 12784 w 228"/>
                  <a:gd name="T15" fmla="*/ 755 h 366"/>
                  <a:gd name="T16" fmla="*/ 20303 w 228"/>
                  <a:gd name="T17" fmla="*/ 0 h 366"/>
                  <a:gd name="T18" fmla="*/ 22559 w 228"/>
                  <a:gd name="T19" fmla="*/ 7547 h 366"/>
                  <a:gd name="T20" fmla="*/ 28575 w 228"/>
                  <a:gd name="T21" fmla="*/ 13585 h 366"/>
                  <a:gd name="T22" fmla="*/ 27823 w 228"/>
                  <a:gd name="T23" fmla="*/ 21132 h 366"/>
                  <a:gd name="T24" fmla="*/ 23311 w 228"/>
                  <a:gd name="T25" fmla="*/ 32453 h 366"/>
                  <a:gd name="T26" fmla="*/ 23311 w 228"/>
                  <a:gd name="T27" fmla="*/ 46038 h 366"/>
                  <a:gd name="T28" fmla="*/ 13536 w 228"/>
                  <a:gd name="T29" fmla="*/ 43774 h 36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28" h="366">
                    <a:moveTo>
                      <a:pt x="108" y="348"/>
                    </a:moveTo>
                    <a:lnTo>
                      <a:pt x="48" y="288"/>
                    </a:lnTo>
                    <a:lnTo>
                      <a:pt x="72" y="210"/>
                    </a:lnTo>
                    <a:lnTo>
                      <a:pt x="66" y="138"/>
                    </a:lnTo>
                    <a:lnTo>
                      <a:pt x="0" y="156"/>
                    </a:lnTo>
                    <a:lnTo>
                      <a:pt x="6" y="78"/>
                    </a:lnTo>
                    <a:lnTo>
                      <a:pt x="17" y="7"/>
                    </a:lnTo>
                    <a:lnTo>
                      <a:pt x="102" y="6"/>
                    </a:lnTo>
                    <a:lnTo>
                      <a:pt x="162" y="0"/>
                    </a:lnTo>
                    <a:lnTo>
                      <a:pt x="180" y="60"/>
                    </a:lnTo>
                    <a:lnTo>
                      <a:pt x="228" y="108"/>
                    </a:lnTo>
                    <a:lnTo>
                      <a:pt x="222" y="168"/>
                    </a:lnTo>
                    <a:lnTo>
                      <a:pt x="186" y="258"/>
                    </a:lnTo>
                    <a:lnTo>
                      <a:pt x="186" y="366"/>
                    </a:lnTo>
                    <a:lnTo>
                      <a:pt x="108" y="34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3" name="Freeform 90"/>
              <p:cNvSpPr>
                <a:spLocks/>
              </p:cNvSpPr>
              <p:nvPr/>
            </p:nvSpPr>
            <p:spPr bwMode="auto">
              <a:xfrm>
                <a:off x="1908175" y="3833813"/>
                <a:ext cx="34925" cy="50800"/>
              </a:xfrm>
              <a:custGeom>
                <a:avLst/>
                <a:gdLst>
                  <a:gd name="T0" fmla="*/ 13921 w 169"/>
                  <a:gd name="T1" fmla="*/ 30162 h 240"/>
                  <a:gd name="T2" fmla="*/ 6594 w 169"/>
                  <a:gd name="T3" fmla="*/ 20359 h 240"/>
                  <a:gd name="T4" fmla="*/ 733 w 169"/>
                  <a:gd name="T5" fmla="*/ 15835 h 240"/>
                  <a:gd name="T6" fmla="*/ 0 w 169"/>
                  <a:gd name="T7" fmla="*/ 9049 h 240"/>
                  <a:gd name="T8" fmla="*/ 4030 w 169"/>
                  <a:gd name="T9" fmla="*/ 5655 h 240"/>
                  <a:gd name="T10" fmla="*/ 9525 w 169"/>
                  <a:gd name="T11" fmla="*/ 0 h 240"/>
                  <a:gd name="T12" fmla="*/ 19783 w 169"/>
                  <a:gd name="T13" fmla="*/ 6786 h 240"/>
                  <a:gd name="T14" fmla="*/ 20638 w 169"/>
                  <a:gd name="T15" fmla="*/ 17092 h 240"/>
                  <a:gd name="T16" fmla="*/ 20638 w 169"/>
                  <a:gd name="T17" fmla="*/ 28403 h 240"/>
                  <a:gd name="T18" fmla="*/ 13921 w 169"/>
                  <a:gd name="T19" fmla="*/ 30162 h 24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69" h="240">
                    <a:moveTo>
                      <a:pt x="114" y="240"/>
                    </a:moveTo>
                    <a:lnTo>
                      <a:pt x="54" y="162"/>
                    </a:lnTo>
                    <a:lnTo>
                      <a:pt x="6" y="126"/>
                    </a:lnTo>
                    <a:lnTo>
                      <a:pt x="0" y="72"/>
                    </a:lnTo>
                    <a:lnTo>
                      <a:pt x="33" y="45"/>
                    </a:lnTo>
                    <a:lnTo>
                      <a:pt x="78" y="0"/>
                    </a:lnTo>
                    <a:lnTo>
                      <a:pt x="162" y="54"/>
                    </a:lnTo>
                    <a:lnTo>
                      <a:pt x="169" y="136"/>
                    </a:lnTo>
                    <a:lnTo>
                      <a:pt x="169" y="226"/>
                    </a:lnTo>
                    <a:lnTo>
                      <a:pt x="114" y="24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4" name="Freeform 91"/>
              <p:cNvSpPr>
                <a:spLocks/>
              </p:cNvSpPr>
              <p:nvPr/>
            </p:nvSpPr>
            <p:spPr bwMode="auto">
              <a:xfrm>
                <a:off x="1681163" y="3898900"/>
                <a:ext cx="85725" cy="90488"/>
              </a:xfrm>
              <a:custGeom>
                <a:avLst/>
                <a:gdLst>
                  <a:gd name="T0" fmla="*/ 0 w 424"/>
                  <a:gd name="T1" fmla="*/ 46846 h 424"/>
                  <a:gd name="T2" fmla="*/ 7668 w 424"/>
                  <a:gd name="T3" fmla="*/ 38699 h 424"/>
                  <a:gd name="T4" fmla="*/ 13419 w 424"/>
                  <a:gd name="T5" fmla="*/ 28897 h 424"/>
                  <a:gd name="T6" fmla="*/ 20368 w 424"/>
                  <a:gd name="T7" fmla="*/ 20495 h 424"/>
                  <a:gd name="T8" fmla="*/ 25520 w 424"/>
                  <a:gd name="T9" fmla="*/ 16294 h 424"/>
                  <a:gd name="T10" fmla="*/ 32589 w 424"/>
                  <a:gd name="T11" fmla="*/ 9166 h 424"/>
                  <a:gd name="T12" fmla="*/ 38340 w 424"/>
                  <a:gd name="T13" fmla="*/ 0 h 424"/>
                  <a:gd name="T14" fmla="*/ 50800 w 424"/>
                  <a:gd name="T15" fmla="*/ 3055 h 424"/>
                  <a:gd name="T16" fmla="*/ 39298 w 424"/>
                  <a:gd name="T17" fmla="*/ 15276 h 424"/>
                  <a:gd name="T18" fmla="*/ 29713 w 424"/>
                  <a:gd name="T19" fmla="*/ 25460 h 424"/>
                  <a:gd name="T20" fmla="*/ 22045 w 424"/>
                  <a:gd name="T21" fmla="*/ 35644 h 424"/>
                  <a:gd name="T22" fmla="*/ 11502 w 424"/>
                  <a:gd name="T23" fmla="*/ 46846 h 424"/>
                  <a:gd name="T24" fmla="*/ 6709 w 424"/>
                  <a:gd name="T25" fmla="*/ 53975 h 424"/>
                  <a:gd name="T26" fmla="*/ 0 w 424"/>
                  <a:gd name="T27" fmla="*/ 46846 h 42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24" h="424">
                    <a:moveTo>
                      <a:pt x="0" y="368"/>
                    </a:moveTo>
                    <a:lnTo>
                      <a:pt x="64" y="304"/>
                    </a:lnTo>
                    <a:lnTo>
                      <a:pt x="112" y="227"/>
                    </a:lnTo>
                    <a:lnTo>
                      <a:pt x="170" y="161"/>
                    </a:lnTo>
                    <a:lnTo>
                      <a:pt x="213" y="128"/>
                    </a:lnTo>
                    <a:lnTo>
                      <a:pt x="272" y="72"/>
                    </a:lnTo>
                    <a:lnTo>
                      <a:pt x="320" y="0"/>
                    </a:lnTo>
                    <a:lnTo>
                      <a:pt x="424" y="24"/>
                    </a:lnTo>
                    <a:lnTo>
                      <a:pt x="328" y="120"/>
                    </a:lnTo>
                    <a:lnTo>
                      <a:pt x="248" y="200"/>
                    </a:lnTo>
                    <a:lnTo>
                      <a:pt x="184" y="280"/>
                    </a:lnTo>
                    <a:lnTo>
                      <a:pt x="96" y="368"/>
                    </a:lnTo>
                    <a:lnTo>
                      <a:pt x="56" y="424"/>
                    </a:lnTo>
                    <a:lnTo>
                      <a:pt x="0" y="36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5" name="Freeform 92"/>
              <p:cNvSpPr>
                <a:spLocks/>
              </p:cNvSpPr>
              <p:nvPr/>
            </p:nvSpPr>
            <p:spPr bwMode="auto">
              <a:xfrm>
                <a:off x="1831975" y="3783013"/>
                <a:ext cx="61913" cy="53975"/>
              </a:xfrm>
              <a:custGeom>
                <a:avLst/>
                <a:gdLst>
                  <a:gd name="T0" fmla="*/ 27385 w 288"/>
                  <a:gd name="T1" fmla="*/ 31750 h 246"/>
                  <a:gd name="T2" fmla="*/ 19017 w 288"/>
                  <a:gd name="T3" fmla="*/ 17811 h 246"/>
                  <a:gd name="T4" fmla="*/ 11410 w 288"/>
                  <a:gd name="T5" fmla="*/ 16262 h 246"/>
                  <a:gd name="T6" fmla="*/ 3043 w 288"/>
                  <a:gd name="T7" fmla="*/ 20134 h 246"/>
                  <a:gd name="T8" fmla="*/ 761 w 288"/>
                  <a:gd name="T9" fmla="*/ 13939 h 246"/>
                  <a:gd name="T10" fmla="*/ 0 w 288"/>
                  <a:gd name="T11" fmla="*/ 7744 h 246"/>
                  <a:gd name="T12" fmla="*/ 3043 w 288"/>
                  <a:gd name="T13" fmla="*/ 2323 h 246"/>
                  <a:gd name="T14" fmla="*/ 11410 w 288"/>
                  <a:gd name="T15" fmla="*/ 0 h 246"/>
                  <a:gd name="T16" fmla="*/ 18637 w 288"/>
                  <a:gd name="T17" fmla="*/ 903 h 246"/>
                  <a:gd name="T18" fmla="*/ 25863 w 288"/>
                  <a:gd name="T19" fmla="*/ 7744 h 246"/>
                  <a:gd name="T20" fmla="*/ 30174 w 288"/>
                  <a:gd name="T21" fmla="*/ 18456 h 246"/>
                  <a:gd name="T22" fmla="*/ 36513 w 288"/>
                  <a:gd name="T23" fmla="*/ 28652 h 246"/>
                  <a:gd name="T24" fmla="*/ 27385 w 288"/>
                  <a:gd name="T25" fmla="*/ 31750 h 24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88" h="246">
                    <a:moveTo>
                      <a:pt x="216" y="246"/>
                    </a:moveTo>
                    <a:lnTo>
                      <a:pt x="150" y="138"/>
                    </a:lnTo>
                    <a:lnTo>
                      <a:pt x="90" y="126"/>
                    </a:lnTo>
                    <a:lnTo>
                      <a:pt x="24" y="156"/>
                    </a:lnTo>
                    <a:lnTo>
                      <a:pt x="6" y="108"/>
                    </a:lnTo>
                    <a:lnTo>
                      <a:pt x="0" y="60"/>
                    </a:lnTo>
                    <a:lnTo>
                      <a:pt x="24" y="18"/>
                    </a:lnTo>
                    <a:lnTo>
                      <a:pt x="90" y="0"/>
                    </a:lnTo>
                    <a:lnTo>
                      <a:pt x="147" y="7"/>
                    </a:lnTo>
                    <a:lnTo>
                      <a:pt x="204" y="60"/>
                    </a:lnTo>
                    <a:lnTo>
                      <a:pt x="238" y="143"/>
                    </a:lnTo>
                    <a:lnTo>
                      <a:pt x="288" y="222"/>
                    </a:lnTo>
                    <a:lnTo>
                      <a:pt x="216" y="24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66" name="Group 109"/>
              <p:cNvGrpSpPr>
                <a:grpSpLocks noChangeAspect="1"/>
              </p:cNvGrpSpPr>
              <p:nvPr/>
            </p:nvGrpSpPr>
            <p:grpSpPr bwMode="auto">
              <a:xfrm>
                <a:off x="3517900" y="4624388"/>
                <a:ext cx="146050" cy="120650"/>
                <a:chOff x="2864" y="2525"/>
                <a:chExt cx="248" cy="206"/>
              </a:xfrm>
            </p:grpSpPr>
            <p:sp>
              <p:nvSpPr>
                <p:cNvPr id="169" name="Freeform 110"/>
                <p:cNvSpPr>
                  <a:spLocks noChangeAspect="1"/>
                </p:cNvSpPr>
                <p:nvPr/>
              </p:nvSpPr>
              <p:spPr bwMode="auto">
                <a:xfrm>
                  <a:off x="2864" y="2632"/>
                  <a:ext cx="131" cy="99"/>
                </a:xfrm>
                <a:custGeom>
                  <a:avLst/>
                  <a:gdLst>
                    <a:gd name="T0" fmla="*/ 71 w 656"/>
                    <a:gd name="T1" fmla="*/ 99 h 499"/>
                    <a:gd name="T2" fmla="*/ 45 w 656"/>
                    <a:gd name="T3" fmla="*/ 95 h 499"/>
                    <a:gd name="T4" fmla="*/ 21 w 656"/>
                    <a:gd name="T5" fmla="*/ 86 h 499"/>
                    <a:gd name="T6" fmla="*/ 0 w 656"/>
                    <a:gd name="T7" fmla="*/ 76 h 499"/>
                    <a:gd name="T8" fmla="*/ 2 w 656"/>
                    <a:gd name="T9" fmla="*/ 54 h 499"/>
                    <a:gd name="T10" fmla="*/ 16 w 656"/>
                    <a:gd name="T11" fmla="*/ 43 h 499"/>
                    <a:gd name="T12" fmla="*/ 16 w 656"/>
                    <a:gd name="T13" fmla="*/ 27 h 499"/>
                    <a:gd name="T14" fmla="*/ 35 w 656"/>
                    <a:gd name="T15" fmla="*/ 18 h 499"/>
                    <a:gd name="T16" fmla="*/ 45 w 656"/>
                    <a:gd name="T17" fmla="*/ 3 h 499"/>
                    <a:gd name="T18" fmla="*/ 67 w 656"/>
                    <a:gd name="T19" fmla="*/ 5 h 499"/>
                    <a:gd name="T20" fmla="*/ 89 w 656"/>
                    <a:gd name="T21" fmla="*/ 0 h 499"/>
                    <a:gd name="T22" fmla="*/ 102 w 656"/>
                    <a:gd name="T23" fmla="*/ 17 h 499"/>
                    <a:gd name="T24" fmla="*/ 121 w 656"/>
                    <a:gd name="T25" fmla="*/ 35 h 499"/>
                    <a:gd name="T26" fmla="*/ 125 w 656"/>
                    <a:gd name="T27" fmla="*/ 54 h 499"/>
                    <a:gd name="T28" fmla="*/ 131 w 656"/>
                    <a:gd name="T29" fmla="*/ 71 h 499"/>
                    <a:gd name="T30" fmla="*/ 118 w 656"/>
                    <a:gd name="T31" fmla="*/ 78 h 499"/>
                    <a:gd name="T32" fmla="*/ 104 w 656"/>
                    <a:gd name="T33" fmla="*/ 84 h 499"/>
                    <a:gd name="T34" fmla="*/ 85 w 656"/>
                    <a:gd name="T35" fmla="*/ 94 h 499"/>
                    <a:gd name="T36" fmla="*/ 71 w 656"/>
                    <a:gd name="T37" fmla="*/ 99 h 49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656" h="499">
                      <a:moveTo>
                        <a:pt x="354" y="499"/>
                      </a:moveTo>
                      <a:lnTo>
                        <a:pt x="224" y="480"/>
                      </a:lnTo>
                      <a:lnTo>
                        <a:pt x="104" y="432"/>
                      </a:lnTo>
                      <a:lnTo>
                        <a:pt x="0" y="384"/>
                      </a:lnTo>
                      <a:lnTo>
                        <a:pt x="8" y="272"/>
                      </a:lnTo>
                      <a:lnTo>
                        <a:pt x="80" y="216"/>
                      </a:lnTo>
                      <a:lnTo>
                        <a:pt x="80" y="136"/>
                      </a:lnTo>
                      <a:lnTo>
                        <a:pt x="173" y="91"/>
                      </a:lnTo>
                      <a:lnTo>
                        <a:pt x="224" y="16"/>
                      </a:lnTo>
                      <a:lnTo>
                        <a:pt x="336" y="24"/>
                      </a:lnTo>
                      <a:lnTo>
                        <a:pt x="445" y="0"/>
                      </a:lnTo>
                      <a:lnTo>
                        <a:pt x="512" y="88"/>
                      </a:lnTo>
                      <a:lnTo>
                        <a:pt x="608" y="176"/>
                      </a:lnTo>
                      <a:lnTo>
                        <a:pt x="624" y="272"/>
                      </a:lnTo>
                      <a:lnTo>
                        <a:pt x="656" y="360"/>
                      </a:lnTo>
                      <a:lnTo>
                        <a:pt x="592" y="392"/>
                      </a:lnTo>
                      <a:lnTo>
                        <a:pt x="520" y="424"/>
                      </a:lnTo>
                      <a:lnTo>
                        <a:pt x="424" y="472"/>
                      </a:lnTo>
                      <a:lnTo>
                        <a:pt x="354" y="499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0" name="Freeform 111"/>
                <p:cNvSpPr>
                  <a:spLocks noChangeAspect="1"/>
                </p:cNvSpPr>
                <p:nvPr/>
              </p:nvSpPr>
              <p:spPr bwMode="auto">
                <a:xfrm>
                  <a:off x="2980" y="2525"/>
                  <a:ext cx="132" cy="83"/>
                </a:xfrm>
                <a:custGeom>
                  <a:avLst/>
                  <a:gdLst>
                    <a:gd name="T0" fmla="*/ 22 w 661"/>
                    <a:gd name="T1" fmla="*/ 83 h 413"/>
                    <a:gd name="T2" fmla="*/ 12 w 661"/>
                    <a:gd name="T3" fmla="*/ 76 h 413"/>
                    <a:gd name="T4" fmla="*/ 5 w 661"/>
                    <a:gd name="T5" fmla="*/ 66 h 413"/>
                    <a:gd name="T6" fmla="*/ 0 w 661"/>
                    <a:gd name="T7" fmla="*/ 61 h 413"/>
                    <a:gd name="T8" fmla="*/ 9 w 661"/>
                    <a:gd name="T9" fmla="*/ 43 h 413"/>
                    <a:gd name="T10" fmla="*/ 17 w 661"/>
                    <a:gd name="T11" fmla="*/ 44 h 413"/>
                    <a:gd name="T12" fmla="*/ 27 w 661"/>
                    <a:gd name="T13" fmla="*/ 38 h 413"/>
                    <a:gd name="T14" fmla="*/ 35 w 661"/>
                    <a:gd name="T15" fmla="*/ 33 h 413"/>
                    <a:gd name="T16" fmla="*/ 54 w 661"/>
                    <a:gd name="T17" fmla="*/ 25 h 413"/>
                    <a:gd name="T18" fmla="*/ 64 w 661"/>
                    <a:gd name="T19" fmla="*/ 23 h 413"/>
                    <a:gd name="T20" fmla="*/ 74 w 661"/>
                    <a:gd name="T21" fmla="*/ 19 h 413"/>
                    <a:gd name="T22" fmla="*/ 86 w 661"/>
                    <a:gd name="T23" fmla="*/ 12 h 413"/>
                    <a:gd name="T24" fmla="*/ 100 w 661"/>
                    <a:gd name="T25" fmla="*/ 6 h 413"/>
                    <a:gd name="T26" fmla="*/ 108 w 661"/>
                    <a:gd name="T27" fmla="*/ 4 h 413"/>
                    <a:gd name="T28" fmla="*/ 122 w 661"/>
                    <a:gd name="T29" fmla="*/ 0 h 413"/>
                    <a:gd name="T30" fmla="*/ 132 w 661"/>
                    <a:gd name="T31" fmla="*/ 0 h 413"/>
                    <a:gd name="T32" fmla="*/ 122 w 661"/>
                    <a:gd name="T33" fmla="*/ 12 h 413"/>
                    <a:gd name="T34" fmla="*/ 109 w 661"/>
                    <a:gd name="T35" fmla="*/ 25 h 413"/>
                    <a:gd name="T36" fmla="*/ 98 w 661"/>
                    <a:gd name="T37" fmla="*/ 38 h 413"/>
                    <a:gd name="T38" fmla="*/ 89 w 661"/>
                    <a:gd name="T39" fmla="*/ 47 h 413"/>
                    <a:gd name="T40" fmla="*/ 88 w 661"/>
                    <a:gd name="T41" fmla="*/ 57 h 413"/>
                    <a:gd name="T42" fmla="*/ 99 w 661"/>
                    <a:gd name="T43" fmla="*/ 54 h 413"/>
                    <a:gd name="T44" fmla="*/ 107 w 661"/>
                    <a:gd name="T45" fmla="*/ 45 h 413"/>
                    <a:gd name="T46" fmla="*/ 119 w 661"/>
                    <a:gd name="T47" fmla="*/ 38 h 413"/>
                    <a:gd name="T48" fmla="*/ 127 w 661"/>
                    <a:gd name="T49" fmla="*/ 32 h 413"/>
                    <a:gd name="T50" fmla="*/ 128 w 661"/>
                    <a:gd name="T51" fmla="*/ 38 h 413"/>
                    <a:gd name="T52" fmla="*/ 117 w 661"/>
                    <a:gd name="T53" fmla="*/ 49 h 413"/>
                    <a:gd name="T54" fmla="*/ 108 w 661"/>
                    <a:gd name="T55" fmla="*/ 55 h 413"/>
                    <a:gd name="T56" fmla="*/ 100 w 661"/>
                    <a:gd name="T57" fmla="*/ 59 h 413"/>
                    <a:gd name="T58" fmla="*/ 89 w 661"/>
                    <a:gd name="T59" fmla="*/ 65 h 413"/>
                    <a:gd name="T60" fmla="*/ 75 w 661"/>
                    <a:gd name="T61" fmla="*/ 64 h 413"/>
                    <a:gd name="T62" fmla="*/ 70 w 661"/>
                    <a:gd name="T63" fmla="*/ 53 h 413"/>
                    <a:gd name="T64" fmla="*/ 61 w 661"/>
                    <a:gd name="T65" fmla="*/ 53 h 413"/>
                    <a:gd name="T66" fmla="*/ 49 w 661"/>
                    <a:gd name="T67" fmla="*/ 61 h 413"/>
                    <a:gd name="T68" fmla="*/ 45 w 661"/>
                    <a:gd name="T69" fmla="*/ 70 h 413"/>
                    <a:gd name="T70" fmla="*/ 32 w 661"/>
                    <a:gd name="T71" fmla="*/ 66 h 413"/>
                    <a:gd name="T72" fmla="*/ 21 w 661"/>
                    <a:gd name="T73" fmla="*/ 75 h 413"/>
                    <a:gd name="T74" fmla="*/ 22 w 661"/>
                    <a:gd name="T75" fmla="*/ 83 h 413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661" h="413">
                      <a:moveTo>
                        <a:pt x="109" y="413"/>
                      </a:moveTo>
                      <a:lnTo>
                        <a:pt x="61" y="379"/>
                      </a:lnTo>
                      <a:lnTo>
                        <a:pt x="27" y="326"/>
                      </a:lnTo>
                      <a:lnTo>
                        <a:pt x="0" y="304"/>
                      </a:lnTo>
                      <a:lnTo>
                        <a:pt x="45" y="214"/>
                      </a:lnTo>
                      <a:lnTo>
                        <a:pt x="85" y="221"/>
                      </a:lnTo>
                      <a:lnTo>
                        <a:pt x="133" y="187"/>
                      </a:lnTo>
                      <a:lnTo>
                        <a:pt x="176" y="163"/>
                      </a:lnTo>
                      <a:lnTo>
                        <a:pt x="272" y="123"/>
                      </a:lnTo>
                      <a:lnTo>
                        <a:pt x="320" y="115"/>
                      </a:lnTo>
                      <a:lnTo>
                        <a:pt x="373" y="96"/>
                      </a:lnTo>
                      <a:lnTo>
                        <a:pt x="430" y="62"/>
                      </a:lnTo>
                      <a:lnTo>
                        <a:pt x="499" y="32"/>
                      </a:lnTo>
                      <a:lnTo>
                        <a:pt x="541" y="19"/>
                      </a:lnTo>
                      <a:lnTo>
                        <a:pt x="613" y="0"/>
                      </a:lnTo>
                      <a:lnTo>
                        <a:pt x="661" y="0"/>
                      </a:lnTo>
                      <a:lnTo>
                        <a:pt x="613" y="62"/>
                      </a:lnTo>
                      <a:lnTo>
                        <a:pt x="544" y="123"/>
                      </a:lnTo>
                      <a:lnTo>
                        <a:pt x="493" y="187"/>
                      </a:lnTo>
                      <a:lnTo>
                        <a:pt x="445" y="235"/>
                      </a:lnTo>
                      <a:lnTo>
                        <a:pt x="440" y="283"/>
                      </a:lnTo>
                      <a:lnTo>
                        <a:pt x="497" y="269"/>
                      </a:lnTo>
                      <a:lnTo>
                        <a:pt x="536" y="225"/>
                      </a:lnTo>
                      <a:lnTo>
                        <a:pt x="598" y="187"/>
                      </a:lnTo>
                      <a:lnTo>
                        <a:pt x="637" y="158"/>
                      </a:lnTo>
                      <a:lnTo>
                        <a:pt x="641" y="187"/>
                      </a:lnTo>
                      <a:lnTo>
                        <a:pt x="584" y="245"/>
                      </a:lnTo>
                      <a:lnTo>
                        <a:pt x="541" y="273"/>
                      </a:lnTo>
                      <a:lnTo>
                        <a:pt x="502" y="293"/>
                      </a:lnTo>
                      <a:lnTo>
                        <a:pt x="445" y="321"/>
                      </a:lnTo>
                      <a:lnTo>
                        <a:pt x="377" y="317"/>
                      </a:lnTo>
                      <a:lnTo>
                        <a:pt x="353" y="264"/>
                      </a:lnTo>
                      <a:lnTo>
                        <a:pt x="305" y="264"/>
                      </a:lnTo>
                      <a:lnTo>
                        <a:pt x="243" y="302"/>
                      </a:lnTo>
                      <a:lnTo>
                        <a:pt x="227" y="350"/>
                      </a:lnTo>
                      <a:lnTo>
                        <a:pt x="161" y="326"/>
                      </a:lnTo>
                      <a:lnTo>
                        <a:pt x="104" y="374"/>
                      </a:lnTo>
                      <a:lnTo>
                        <a:pt x="109" y="413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167" name="矩形 107"/>
              <p:cNvSpPr/>
              <p:nvPr/>
            </p:nvSpPr>
            <p:spPr>
              <a:xfrm>
                <a:off x="1200358" y="4142619"/>
                <a:ext cx="166480" cy="243644"/>
              </a:xfrm>
              <a:custGeom>
                <a:avLst/>
                <a:gdLst>
                  <a:gd name="connsiteX0" fmla="*/ 0 w 1174592"/>
                  <a:gd name="connsiteY0" fmla="*/ 749275 h 749275"/>
                  <a:gd name="connsiteX1" fmla="*/ 1008112 w 1174592"/>
                  <a:gd name="connsiteY1" fmla="*/ 0 h 749275"/>
                  <a:gd name="connsiteX2" fmla="*/ 1008112 w 1174592"/>
                  <a:gd name="connsiteY2" fmla="*/ 154818 h 749275"/>
                  <a:gd name="connsiteX3" fmla="*/ 1009302 w 1174592"/>
                  <a:gd name="connsiteY3" fmla="*/ 154907 h 749275"/>
                  <a:gd name="connsiteX4" fmla="*/ 1022692 w 1174592"/>
                  <a:gd name="connsiteY4" fmla="*/ 174135 h 749275"/>
                  <a:gd name="connsiteX5" fmla="*/ 1037928 w 1174592"/>
                  <a:gd name="connsiteY5" fmla="*/ 186038 h 749275"/>
                  <a:gd name="connsiteX6" fmla="*/ 1052702 w 1174592"/>
                  <a:gd name="connsiteY6" fmla="*/ 201146 h 749275"/>
                  <a:gd name="connsiteX7" fmla="*/ 1071170 w 1174592"/>
                  <a:gd name="connsiteY7" fmla="*/ 206640 h 749275"/>
                  <a:gd name="connsiteX8" fmla="*/ 1085945 w 1174592"/>
                  <a:gd name="connsiteY8" fmla="*/ 214880 h 749275"/>
                  <a:gd name="connsiteX9" fmla="*/ 1072556 w 1174592"/>
                  <a:gd name="connsiteY9" fmla="*/ 228615 h 749275"/>
                  <a:gd name="connsiteX10" fmla="*/ 1069324 w 1174592"/>
                  <a:gd name="connsiteY10" fmla="*/ 242349 h 749275"/>
                  <a:gd name="connsiteX11" fmla="*/ 1096102 w 1174592"/>
                  <a:gd name="connsiteY11" fmla="*/ 247843 h 749275"/>
                  <a:gd name="connsiteX12" fmla="*/ 1106260 w 1174592"/>
                  <a:gd name="connsiteY12" fmla="*/ 271649 h 749275"/>
                  <a:gd name="connsiteX13" fmla="*/ 1126575 w 1174592"/>
                  <a:gd name="connsiteY13" fmla="*/ 292250 h 749275"/>
                  <a:gd name="connsiteX14" fmla="*/ 1134424 w 1174592"/>
                  <a:gd name="connsiteY14" fmla="*/ 293624 h 749275"/>
                  <a:gd name="connsiteX15" fmla="*/ 1141349 w 1174592"/>
                  <a:gd name="connsiteY15" fmla="*/ 282178 h 749275"/>
                  <a:gd name="connsiteX16" fmla="*/ 1133039 w 1174592"/>
                  <a:gd name="connsiteY16" fmla="*/ 261577 h 749275"/>
                  <a:gd name="connsiteX17" fmla="*/ 1149660 w 1174592"/>
                  <a:gd name="connsiteY17" fmla="*/ 263408 h 749275"/>
                  <a:gd name="connsiteX18" fmla="*/ 1167667 w 1174592"/>
                  <a:gd name="connsiteY18" fmla="*/ 282178 h 749275"/>
                  <a:gd name="connsiteX19" fmla="*/ 1174592 w 1174592"/>
                  <a:gd name="connsiteY19" fmla="*/ 297286 h 749275"/>
                  <a:gd name="connsiteX20" fmla="*/ 1164896 w 1174592"/>
                  <a:gd name="connsiteY20" fmla="*/ 312394 h 749275"/>
                  <a:gd name="connsiteX21" fmla="*/ 1149660 w 1174592"/>
                  <a:gd name="connsiteY21" fmla="*/ 314683 h 749275"/>
                  <a:gd name="connsiteX22" fmla="*/ 1152892 w 1174592"/>
                  <a:gd name="connsiteY22" fmla="*/ 347187 h 749275"/>
                  <a:gd name="connsiteX23" fmla="*/ 1151045 w 1174592"/>
                  <a:gd name="connsiteY23" fmla="*/ 374656 h 749275"/>
                  <a:gd name="connsiteX24" fmla="*/ 1141349 w 1174592"/>
                  <a:gd name="connsiteY24" fmla="*/ 395258 h 749275"/>
                  <a:gd name="connsiteX25" fmla="*/ 1119649 w 1174592"/>
                  <a:gd name="connsiteY25" fmla="*/ 398462 h 749275"/>
                  <a:gd name="connsiteX26" fmla="*/ 1097949 w 1174592"/>
                  <a:gd name="connsiteY26" fmla="*/ 393426 h 749275"/>
                  <a:gd name="connsiteX27" fmla="*/ 1071170 w 1174592"/>
                  <a:gd name="connsiteY27" fmla="*/ 369162 h 749275"/>
                  <a:gd name="connsiteX28" fmla="*/ 1042545 w 1174592"/>
                  <a:gd name="connsiteY28" fmla="*/ 352223 h 749275"/>
                  <a:gd name="connsiteX29" fmla="*/ 1022692 w 1174592"/>
                  <a:gd name="connsiteY29" fmla="*/ 331622 h 749275"/>
                  <a:gd name="connsiteX30" fmla="*/ 1008112 w 1174592"/>
                  <a:gd name="connsiteY30" fmla="*/ 313481 h 749275"/>
                  <a:gd name="connsiteX31" fmla="*/ 1008112 w 1174592"/>
                  <a:gd name="connsiteY31" fmla="*/ 749275 h 749275"/>
                  <a:gd name="connsiteX32" fmla="*/ 0 w 1174592"/>
                  <a:gd name="connsiteY32" fmla="*/ 749275 h 749275"/>
                  <a:gd name="connsiteX0" fmla="*/ 0 w 166480"/>
                  <a:gd name="connsiteY0" fmla="*/ 749275 h 749275"/>
                  <a:gd name="connsiteX1" fmla="*/ 0 w 166480"/>
                  <a:gd name="connsiteY1" fmla="*/ 0 h 749275"/>
                  <a:gd name="connsiteX2" fmla="*/ 0 w 166480"/>
                  <a:gd name="connsiteY2" fmla="*/ 154818 h 749275"/>
                  <a:gd name="connsiteX3" fmla="*/ 1190 w 166480"/>
                  <a:gd name="connsiteY3" fmla="*/ 154907 h 749275"/>
                  <a:gd name="connsiteX4" fmla="*/ 14580 w 166480"/>
                  <a:gd name="connsiteY4" fmla="*/ 174135 h 749275"/>
                  <a:gd name="connsiteX5" fmla="*/ 29816 w 166480"/>
                  <a:gd name="connsiteY5" fmla="*/ 186038 h 749275"/>
                  <a:gd name="connsiteX6" fmla="*/ 44590 w 166480"/>
                  <a:gd name="connsiteY6" fmla="*/ 201146 h 749275"/>
                  <a:gd name="connsiteX7" fmla="*/ 63058 w 166480"/>
                  <a:gd name="connsiteY7" fmla="*/ 206640 h 749275"/>
                  <a:gd name="connsiteX8" fmla="*/ 77833 w 166480"/>
                  <a:gd name="connsiteY8" fmla="*/ 214880 h 749275"/>
                  <a:gd name="connsiteX9" fmla="*/ 64444 w 166480"/>
                  <a:gd name="connsiteY9" fmla="*/ 228615 h 749275"/>
                  <a:gd name="connsiteX10" fmla="*/ 61212 w 166480"/>
                  <a:gd name="connsiteY10" fmla="*/ 242349 h 749275"/>
                  <a:gd name="connsiteX11" fmla="*/ 87990 w 166480"/>
                  <a:gd name="connsiteY11" fmla="*/ 247843 h 749275"/>
                  <a:gd name="connsiteX12" fmla="*/ 98148 w 166480"/>
                  <a:gd name="connsiteY12" fmla="*/ 271649 h 749275"/>
                  <a:gd name="connsiteX13" fmla="*/ 118463 w 166480"/>
                  <a:gd name="connsiteY13" fmla="*/ 292250 h 749275"/>
                  <a:gd name="connsiteX14" fmla="*/ 126312 w 166480"/>
                  <a:gd name="connsiteY14" fmla="*/ 293624 h 749275"/>
                  <a:gd name="connsiteX15" fmla="*/ 133237 w 166480"/>
                  <a:gd name="connsiteY15" fmla="*/ 282178 h 749275"/>
                  <a:gd name="connsiteX16" fmla="*/ 124927 w 166480"/>
                  <a:gd name="connsiteY16" fmla="*/ 261577 h 749275"/>
                  <a:gd name="connsiteX17" fmla="*/ 141548 w 166480"/>
                  <a:gd name="connsiteY17" fmla="*/ 263408 h 749275"/>
                  <a:gd name="connsiteX18" fmla="*/ 159555 w 166480"/>
                  <a:gd name="connsiteY18" fmla="*/ 282178 h 749275"/>
                  <a:gd name="connsiteX19" fmla="*/ 166480 w 166480"/>
                  <a:gd name="connsiteY19" fmla="*/ 297286 h 749275"/>
                  <a:gd name="connsiteX20" fmla="*/ 156784 w 166480"/>
                  <a:gd name="connsiteY20" fmla="*/ 312394 h 749275"/>
                  <a:gd name="connsiteX21" fmla="*/ 141548 w 166480"/>
                  <a:gd name="connsiteY21" fmla="*/ 314683 h 749275"/>
                  <a:gd name="connsiteX22" fmla="*/ 144780 w 166480"/>
                  <a:gd name="connsiteY22" fmla="*/ 347187 h 749275"/>
                  <a:gd name="connsiteX23" fmla="*/ 142933 w 166480"/>
                  <a:gd name="connsiteY23" fmla="*/ 374656 h 749275"/>
                  <a:gd name="connsiteX24" fmla="*/ 133237 w 166480"/>
                  <a:gd name="connsiteY24" fmla="*/ 395258 h 749275"/>
                  <a:gd name="connsiteX25" fmla="*/ 111537 w 166480"/>
                  <a:gd name="connsiteY25" fmla="*/ 398462 h 749275"/>
                  <a:gd name="connsiteX26" fmla="*/ 89837 w 166480"/>
                  <a:gd name="connsiteY26" fmla="*/ 393426 h 749275"/>
                  <a:gd name="connsiteX27" fmla="*/ 63058 w 166480"/>
                  <a:gd name="connsiteY27" fmla="*/ 369162 h 749275"/>
                  <a:gd name="connsiteX28" fmla="*/ 34433 w 166480"/>
                  <a:gd name="connsiteY28" fmla="*/ 352223 h 749275"/>
                  <a:gd name="connsiteX29" fmla="*/ 14580 w 166480"/>
                  <a:gd name="connsiteY29" fmla="*/ 331622 h 749275"/>
                  <a:gd name="connsiteX30" fmla="*/ 0 w 166480"/>
                  <a:gd name="connsiteY30" fmla="*/ 313481 h 749275"/>
                  <a:gd name="connsiteX31" fmla="*/ 0 w 166480"/>
                  <a:gd name="connsiteY31" fmla="*/ 749275 h 749275"/>
                  <a:gd name="connsiteX0" fmla="*/ 0 w 166480"/>
                  <a:gd name="connsiteY0" fmla="*/ 313481 h 398462"/>
                  <a:gd name="connsiteX1" fmla="*/ 0 w 166480"/>
                  <a:gd name="connsiteY1" fmla="*/ 0 h 398462"/>
                  <a:gd name="connsiteX2" fmla="*/ 0 w 166480"/>
                  <a:gd name="connsiteY2" fmla="*/ 154818 h 398462"/>
                  <a:gd name="connsiteX3" fmla="*/ 1190 w 166480"/>
                  <a:gd name="connsiteY3" fmla="*/ 154907 h 398462"/>
                  <a:gd name="connsiteX4" fmla="*/ 14580 w 166480"/>
                  <a:gd name="connsiteY4" fmla="*/ 174135 h 398462"/>
                  <a:gd name="connsiteX5" fmla="*/ 29816 w 166480"/>
                  <a:gd name="connsiteY5" fmla="*/ 186038 h 398462"/>
                  <a:gd name="connsiteX6" fmla="*/ 44590 w 166480"/>
                  <a:gd name="connsiteY6" fmla="*/ 201146 h 398462"/>
                  <a:gd name="connsiteX7" fmla="*/ 63058 w 166480"/>
                  <a:gd name="connsiteY7" fmla="*/ 206640 h 398462"/>
                  <a:gd name="connsiteX8" fmla="*/ 77833 w 166480"/>
                  <a:gd name="connsiteY8" fmla="*/ 214880 h 398462"/>
                  <a:gd name="connsiteX9" fmla="*/ 64444 w 166480"/>
                  <a:gd name="connsiteY9" fmla="*/ 228615 h 398462"/>
                  <a:gd name="connsiteX10" fmla="*/ 61212 w 166480"/>
                  <a:gd name="connsiteY10" fmla="*/ 242349 h 398462"/>
                  <a:gd name="connsiteX11" fmla="*/ 87990 w 166480"/>
                  <a:gd name="connsiteY11" fmla="*/ 247843 h 398462"/>
                  <a:gd name="connsiteX12" fmla="*/ 98148 w 166480"/>
                  <a:gd name="connsiteY12" fmla="*/ 271649 h 398462"/>
                  <a:gd name="connsiteX13" fmla="*/ 118463 w 166480"/>
                  <a:gd name="connsiteY13" fmla="*/ 292250 h 398462"/>
                  <a:gd name="connsiteX14" fmla="*/ 126312 w 166480"/>
                  <a:gd name="connsiteY14" fmla="*/ 293624 h 398462"/>
                  <a:gd name="connsiteX15" fmla="*/ 133237 w 166480"/>
                  <a:gd name="connsiteY15" fmla="*/ 282178 h 398462"/>
                  <a:gd name="connsiteX16" fmla="*/ 124927 w 166480"/>
                  <a:gd name="connsiteY16" fmla="*/ 261577 h 398462"/>
                  <a:gd name="connsiteX17" fmla="*/ 141548 w 166480"/>
                  <a:gd name="connsiteY17" fmla="*/ 263408 h 398462"/>
                  <a:gd name="connsiteX18" fmla="*/ 159555 w 166480"/>
                  <a:gd name="connsiteY18" fmla="*/ 282178 h 398462"/>
                  <a:gd name="connsiteX19" fmla="*/ 166480 w 166480"/>
                  <a:gd name="connsiteY19" fmla="*/ 297286 h 398462"/>
                  <a:gd name="connsiteX20" fmla="*/ 156784 w 166480"/>
                  <a:gd name="connsiteY20" fmla="*/ 312394 h 398462"/>
                  <a:gd name="connsiteX21" fmla="*/ 141548 w 166480"/>
                  <a:gd name="connsiteY21" fmla="*/ 314683 h 398462"/>
                  <a:gd name="connsiteX22" fmla="*/ 144780 w 166480"/>
                  <a:gd name="connsiteY22" fmla="*/ 347187 h 398462"/>
                  <a:gd name="connsiteX23" fmla="*/ 142933 w 166480"/>
                  <a:gd name="connsiteY23" fmla="*/ 374656 h 398462"/>
                  <a:gd name="connsiteX24" fmla="*/ 133237 w 166480"/>
                  <a:gd name="connsiteY24" fmla="*/ 395258 h 398462"/>
                  <a:gd name="connsiteX25" fmla="*/ 111537 w 166480"/>
                  <a:gd name="connsiteY25" fmla="*/ 398462 h 398462"/>
                  <a:gd name="connsiteX26" fmla="*/ 89837 w 166480"/>
                  <a:gd name="connsiteY26" fmla="*/ 393426 h 398462"/>
                  <a:gd name="connsiteX27" fmla="*/ 63058 w 166480"/>
                  <a:gd name="connsiteY27" fmla="*/ 369162 h 398462"/>
                  <a:gd name="connsiteX28" fmla="*/ 34433 w 166480"/>
                  <a:gd name="connsiteY28" fmla="*/ 352223 h 398462"/>
                  <a:gd name="connsiteX29" fmla="*/ 14580 w 166480"/>
                  <a:gd name="connsiteY29" fmla="*/ 331622 h 398462"/>
                  <a:gd name="connsiteX30" fmla="*/ 0 w 166480"/>
                  <a:gd name="connsiteY30" fmla="*/ 313481 h 398462"/>
                  <a:gd name="connsiteX0" fmla="*/ 0 w 166480"/>
                  <a:gd name="connsiteY0" fmla="*/ 158663 h 243644"/>
                  <a:gd name="connsiteX1" fmla="*/ 0 w 166480"/>
                  <a:gd name="connsiteY1" fmla="*/ 0 h 243644"/>
                  <a:gd name="connsiteX2" fmla="*/ 1190 w 166480"/>
                  <a:gd name="connsiteY2" fmla="*/ 89 h 243644"/>
                  <a:gd name="connsiteX3" fmla="*/ 14580 w 166480"/>
                  <a:gd name="connsiteY3" fmla="*/ 19317 h 243644"/>
                  <a:gd name="connsiteX4" fmla="*/ 29816 w 166480"/>
                  <a:gd name="connsiteY4" fmla="*/ 31220 h 243644"/>
                  <a:gd name="connsiteX5" fmla="*/ 44590 w 166480"/>
                  <a:gd name="connsiteY5" fmla="*/ 46328 h 243644"/>
                  <a:gd name="connsiteX6" fmla="*/ 63058 w 166480"/>
                  <a:gd name="connsiteY6" fmla="*/ 51822 h 243644"/>
                  <a:gd name="connsiteX7" fmla="*/ 77833 w 166480"/>
                  <a:gd name="connsiteY7" fmla="*/ 60062 h 243644"/>
                  <a:gd name="connsiteX8" fmla="*/ 64444 w 166480"/>
                  <a:gd name="connsiteY8" fmla="*/ 73797 h 243644"/>
                  <a:gd name="connsiteX9" fmla="*/ 61212 w 166480"/>
                  <a:gd name="connsiteY9" fmla="*/ 87531 h 243644"/>
                  <a:gd name="connsiteX10" fmla="*/ 87990 w 166480"/>
                  <a:gd name="connsiteY10" fmla="*/ 93025 h 243644"/>
                  <a:gd name="connsiteX11" fmla="*/ 98148 w 166480"/>
                  <a:gd name="connsiteY11" fmla="*/ 116831 h 243644"/>
                  <a:gd name="connsiteX12" fmla="*/ 118463 w 166480"/>
                  <a:gd name="connsiteY12" fmla="*/ 137432 h 243644"/>
                  <a:gd name="connsiteX13" fmla="*/ 126312 w 166480"/>
                  <a:gd name="connsiteY13" fmla="*/ 138806 h 243644"/>
                  <a:gd name="connsiteX14" fmla="*/ 133237 w 166480"/>
                  <a:gd name="connsiteY14" fmla="*/ 127360 h 243644"/>
                  <a:gd name="connsiteX15" fmla="*/ 124927 w 166480"/>
                  <a:gd name="connsiteY15" fmla="*/ 106759 h 243644"/>
                  <a:gd name="connsiteX16" fmla="*/ 141548 w 166480"/>
                  <a:gd name="connsiteY16" fmla="*/ 108590 h 243644"/>
                  <a:gd name="connsiteX17" fmla="*/ 159555 w 166480"/>
                  <a:gd name="connsiteY17" fmla="*/ 127360 h 243644"/>
                  <a:gd name="connsiteX18" fmla="*/ 166480 w 166480"/>
                  <a:gd name="connsiteY18" fmla="*/ 142468 h 243644"/>
                  <a:gd name="connsiteX19" fmla="*/ 156784 w 166480"/>
                  <a:gd name="connsiteY19" fmla="*/ 157576 h 243644"/>
                  <a:gd name="connsiteX20" fmla="*/ 141548 w 166480"/>
                  <a:gd name="connsiteY20" fmla="*/ 159865 h 243644"/>
                  <a:gd name="connsiteX21" fmla="*/ 144780 w 166480"/>
                  <a:gd name="connsiteY21" fmla="*/ 192369 h 243644"/>
                  <a:gd name="connsiteX22" fmla="*/ 142933 w 166480"/>
                  <a:gd name="connsiteY22" fmla="*/ 219838 h 243644"/>
                  <a:gd name="connsiteX23" fmla="*/ 133237 w 166480"/>
                  <a:gd name="connsiteY23" fmla="*/ 240440 h 243644"/>
                  <a:gd name="connsiteX24" fmla="*/ 111537 w 166480"/>
                  <a:gd name="connsiteY24" fmla="*/ 243644 h 243644"/>
                  <a:gd name="connsiteX25" fmla="*/ 89837 w 166480"/>
                  <a:gd name="connsiteY25" fmla="*/ 238608 h 243644"/>
                  <a:gd name="connsiteX26" fmla="*/ 63058 w 166480"/>
                  <a:gd name="connsiteY26" fmla="*/ 214344 h 243644"/>
                  <a:gd name="connsiteX27" fmla="*/ 34433 w 166480"/>
                  <a:gd name="connsiteY27" fmla="*/ 197405 h 243644"/>
                  <a:gd name="connsiteX28" fmla="*/ 14580 w 166480"/>
                  <a:gd name="connsiteY28" fmla="*/ 176804 h 243644"/>
                  <a:gd name="connsiteX29" fmla="*/ 0 w 166480"/>
                  <a:gd name="connsiteY29" fmla="*/ 158663 h 243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66480" h="243644">
                    <a:moveTo>
                      <a:pt x="0" y="158663"/>
                    </a:moveTo>
                    <a:lnTo>
                      <a:pt x="0" y="0"/>
                    </a:lnTo>
                    <a:lnTo>
                      <a:pt x="1190" y="89"/>
                    </a:lnTo>
                    <a:lnTo>
                      <a:pt x="14580" y="19317"/>
                    </a:lnTo>
                    <a:lnTo>
                      <a:pt x="29816" y="31220"/>
                    </a:lnTo>
                    <a:lnTo>
                      <a:pt x="44590" y="46328"/>
                    </a:lnTo>
                    <a:lnTo>
                      <a:pt x="63058" y="51822"/>
                    </a:lnTo>
                    <a:lnTo>
                      <a:pt x="77833" y="60062"/>
                    </a:lnTo>
                    <a:lnTo>
                      <a:pt x="64444" y="73797"/>
                    </a:lnTo>
                    <a:lnTo>
                      <a:pt x="61212" y="87531"/>
                    </a:lnTo>
                    <a:lnTo>
                      <a:pt x="87990" y="93025"/>
                    </a:lnTo>
                    <a:lnTo>
                      <a:pt x="98148" y="116831"/>
                    </a:lnTo>
                    <a:lnTo>
                      <a:pt x="118463" y="137432"/>
                    </a:lnTo>
                    <a:lnTo>
                      <a:pt x="126312" y="138806"/>
                    </a:lnTo>
                    <a:lnTo>
                      <a:pt x="133237" y="127360"/>
                    </a:lnTo>
                    <a:lnTo>
                      <a:pt x="124927" y="106759"/>
                    </a:lnTo>
                    <a:lnTo>
                      <a:pt x="141548" y="108590"/>
                    </a:lnTo>
                    <a:lnTo>
                      <a:pt x="159555" y="127360"/>
                    </a:lnTo>
                    <a:lnTo>
                      <a:pt x="166480" y="142468"/>
                    </a:lnTo>
                    <a:lnTo>
                      <a:pt x="156784" y="157576"/>
                    </a:lnTo>
                    <a:lnTo>
                      <a:pt x="141548" y="159865"/>
                    </a:lnTo>
                    <a:lnTo>
                      <a:pt x="144780" y="192369"/>
                    </a:lnTo>
                    <a:lnTo>
                      <a:pt x="142933" y="219838"/>
                    </a:lnTo>
                    <a:lnTo>
                      <a:pt x="133237" y="240440"/>
                    </a:lnTo>
                    <a:lnTo>
                      <a:pt x="111537" y="243644"/>
                    </a:lnTo>
                    <a:lnTo>
                      <a:pt x="89837" y="238608"/>
                    </a:lnTo>
                    <a:lnTo>
                      <a:pt x="63058" y="214344"/>
                    </a:lnTo>
                    <a:lnTo>
                      <a:pt x="34433" y="197405"/>
                    </a:lnTo>
                    <a:lnTo>
                      <a:pt x="14580" y="176804"/>
                    </a:lnTo>
                    <a:lnTo>
                      <a:pt x="0" y="158663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8" name="矩形 108"/>
              <p:cNvSpPr/>
              <p:nvPr/>
            </p:nvSpPr>
            <p:spPr>
              <a:xfrm>
                <a:off x="1194427" y="1341892"/>
                <a:ext cx="2726700" cy="2841170"/>
              </a:xfrm>
              <a:custGeom>
                <a:avLst/>
                <a:gdLst>
                  <a:gd name="connsiteX0" fmla="*/ 3476507 w 3733683"/>
                  <a:gd name="connsiteY0" fmla="*/ 0 h 2871098"/>
                  <a:gd name="connsiteX1" fmla="*/ 3490812 w 3733683"/>
                  <a:gd name="connsiteY1" fmla="*/ 14626 h 2871098"/>
                  <a:gd name="connsiteX2" fmla="*/ 3583437 w 3733683"/>
                  <a:gd name="connsiteY2" fmla="*/ 96654 h 2871098"/>
                  <a:gd name="connsiteX3" fmla="*/ 3578590 w 3733683"/>
                  <a:gd name="connsiteY3" fmla="*/ 121851 h 2871098"/>
                  <a:gd name="connsiteX4" fmla="*/ 3579667 w 3733683"/>
                  <a:gd name="connsiteY4" fmla="*/ 146513 h 2871098"/>
                  <a:gd name="connsiteX5" fmla="*/ 3590976 w 3733683"/>
                  <a:gd name="connsiteY5" fmla="*/ 160452 h 2871098"/>
                  <a:gd name="connsiteX6" fmla="*/ 3610901 w 3733683"/>
                  <a:gd name="connsiteY6" fmla="*/ 163669 h 2871098"/>
                  <a:gd name="connsiteX7" fmla="*/ 3607132 w 3733683"/>
                  <a:gd name="connsiteY7" fmla="*/ 144369 h 2871098"/>
                  <a:gd name="connsiteX8" fmla="*/ 3603901 w 3733683"/>
                  <a:gd name="connsiteY8" fmla="*/ 117026 h 2871098"/>
                  <a:gd name="connsiteX9" fmla="*/ 3618979 w 3733683"/>
                  <a:gd name="connsiteY9" fmla="*/ 101479 h 2871098"/>
                  <a:gd name="connsiteX10" fmla="*/ 3679831 w 3733683"/>
                  <a:gd name="connsiteY10" fmla="*/ 131502 h 2871098"/>
                  <a:gd name="connsiteX11" fmla="*/ 3733683 w 3733683"/>
                  <a:gd name="connsiteY11" fmla="*/ 182970 h 2871098"/>
                  <a:gd name="connsiteX12" fmla="*/ 3710527 w 3733683"/>
                  <a:gd name="connsiteY12" fmla="*/ 196373 h 2871098"/>
                  <a:gd name="connsiteX13" fmla="*/ 3695987 w 3733683"/>
                  <a:gd name="connsiteY13" fmla="*/ 226396 h 2871098"/>
                  <a:gd name="connsiteX14" fmla="*/ 3675523 w 3733683"/>
                  <a:gd name="connsiteY14" fmla="*/ 233365 h 2871098"/>
                  <a:gd name="connsiteX15" fmla="*/ 3653983 w 3733683"/>
                  <a:gd name="connsiteY15" fmla="*/ 223715 h 2871098"/>
                  <a:gd name="connsiteX16" fmla="*/ 3656137 w 3733683"/>
                  <a:gd name="connsiteY16" fmla="*/ 246232 h 2871098"/>
                  <a:gd name="connsiteX17" fmla="*/ 3659368 w 3733683"/>
                  <a:gd name="connsiteY17" fmla="*/ 268213 h 2871098"/>
                  <a:gd name="connsiteX18" fmla="*/ 3643212 w 3733683"/>
                  <a:gd name="connsiteY18" fmla="*/ 273039 h 2871098"/>
                  <a:gd name="connsiteX19" fmla="*/ 3644289 w 3733683"/>
                  <a:gd name="connsiteY19" fmla="*/ 307351 h 2871098"/>
                  <a:gd name="connsiteX20" fmla="*/ 3628134 w 3733683"/>
                  <a:gd name="connsiteY20" fmla="*/ 318073 h 2871098"/>
                  <a:gd name="connsiteX21" fmla="*/ 3581283 w 3733683"/>
                  <a:gd name="connsiteY21" fmla="*/ 285906 h 2871098"/>
                  <a:gd name="connsiteX22" fmla="*/ 3566743 w 3733683"/>
                  <a:gd name="connsiteY22" fmla="*/ 282689 h 2871098"/>
                  <a:gd name="connsiteX23" fmla="*/ 3547356 w 3733683"/>
                  <a:gd name="connsiteY23" fmla="*/ 271430 h 2871098"/>
                  <a:gd name="connsiteX24" fmla="*/ 3544125 w 3733683"/>
                  <a:gd name="connsiteY24" fmla="*/ 236582 h 2871098"/>
                  <a:gd name="connsiteX25" fmla="*/ 3523123 w 3733683"/>
                  <a:gd name="connsiteY25" fmla="*/ 225323 h 2871098"/>
                  <a:gd name="connsiteX26" fmla="*/ 3497274 w 3733683"/>
                  <a:gd name="connsiteY26" fmla="*/ 231757 h 2871098"/>
                  <a:gd name="connsiteX27" fmla="*/ 3480042 w 3733683"/>
                  <a:gd name="connsiteY27" fmla="*/ 224787 h 2871098"/>
                  <a:gd name="connsiteX28" fmla="*/ 3465502 w 3733683"/>
                  <a:gd name="connsiteY28" fmla="*/ 229612 h 2871098"/>
                  <a:gd name="connsiteX29" fmla="*/ 3458501 w 3733683"/>
                  <a:gd name="connsiteY29" fmla="*/ 202806 h 2871098"/>
                  <a:gd name="connsiteX30" fmla="*/ 3463348 w 3733683"/>
                  <a:gd name="connsiteY30" fmla="*/ 172247 h 2871098"/>
                  <a:gd name="connsiteX31" fmla="*/ 3429960 w 3733683"/>
                  <a:gd name="connsiteY31" fmla="*/ 180289 h 2871098"/>
                  <a:gd name="connsiteX32" fmla="*/ 3423498 w 3733683"/>
                  <a:gd name="connsiteY32" fmla="*/ 202270 h 2871098"/>
                  <a:gd name="connsiteX33" fmla="*/ 3437499 w 3733683"/>
                  <a:gd name="connsiteY33" fmla="*/ 234974 h 2871098"/>
                  <a:gd name="connsiteX34" fmla="*/ 3421344 w 3733683"/>
                  <a:gd name="connsiteY34" fmla="*/ 254274 h 2871098"/>
                  <a:gd name="connsiteX35" fmla="*/ 3415420 w 3733683"/>
                  <a:gd name="connsiteY35" fmla="*/ 274647 h 2871098"/>
                  <a:gd name="connsiteX36" fmla="*/ 3391187 w 3733683"/>
                  <a:gd name="connsiteY36" fmla="*/ 287514 h 2871098"/>
                  <a:gd name="connsiteX37" fmla="*/ 3350259 w 3733683"/>
                  <a:gd name="connsiteY37" fmla="*/ 277864 h 2871098"/>
                  <a:gd name="connsiteX38" fmla="*/ 3326026 w 3733683"/>
                  <a:gd name="connsiteY38" fmla="*/ 268750 h 2871098"/>
                  <a:gd name="connsiteX39" fmla="*/ 3326565 w 3733683"/>
                  <a:gd name="connsiteY39" fmla="*/ 304134 h 2871098"/>
                  <a:gd name="connsiteX40" fmla="*/ 3389033 w 3733683"/>
                  <a:gd name="connsiteY40" fmla="*/ 334693 h 2871098"/>
                  <a:gd name="connsiteX41" fmla="*/ 3384724 w 3733683"/>
                  <a:gd name="connsiteY41" fmla="*/ 365252 h 2871098"/>
                  <a:gd name="connsiteX42" fmla="*/ 3420266 w 3733683"/>
                  <a:gd name="connsiteY42" fmla="*/ 415112 h 2871098"/>
                  <a:gd name="connsiteX43" fmla="*/ 3407342 w 3733683"/>
                  <a:gd name="connsiteY43" fmla="*/ 437629 h 2871098"/>
                  <a:gd name="connsiteX44" fmla="*/ 3386340 w 3733683"/>
                  <a:gd name="connsiteY44" fmla="*/ 448351 h 2871098"/>
                  <a:gd name="connsiteX45" fmla="*/ 3353490 w 3733683"/>
                  <a:gd name="connsiteY45" fmla="*/ 435484 h 2871098"/>
                  <a:gd name="connsiteX46" fmla="*/ 3335719 w 3733683"/>
                  <a:gd name="connsiteY46" fmla="*/ 444062 h 2871098"/>
                  <a:gd name="connsiteX47" fmla="*/ 3308794 w 3733683"/>
                  <a:gd name="connsiteY47" fmla="*/ 451568 h 2871098"/>
                  <a:gd name="connsiteX48" fmla="*/ 3224246 w 3733683"/>
                  <a:gd name="connsiteY48" fmla="*/ 501964 h 2871098"/>
                  <a:gd name="connsiteX49" fmla="*/ 3179550 w 3733683"/>
                  <a:gd name="connsiteY49" fmla="*/ 546462 h 2871098"/>
                  <a:gd name="connsiteX50" fmla="*/ 3145623 w 3733683"/>
                  <a:gd name="connsiteY50" fmla="*/ 568979 h 2871098"/>
                  <a:gd name="connsiteX51" fmla="*/ 3129468 w 3733683"/>
                  <a:gd name="connsiteY51" fmla="*/ 600075 h 2871098"/>
                  <a:gd name="connsiteX52" fmla="*/ 3116005 w 3733683"/>
                  <a:gd name="connsiteY52" fmla="*/ 567371 h 2871098"/>
                  <a:gd name="connsiteX53" fmla="*/ 3084232 w 3733683"/>
                  <a:gd name="connsiteY53" fmla="*/ 564690 h 2871098"/>
                  <a:gd name="connsiteX54" fmla="*/ 3059460 w 3733683"/>
                  <a:gd name="connsiteY54" fmla="*/ 577021 h 2871098"/>
                  <a:gd name="connsiteX55" fmla="*/ 3020687 w 3733683"/>
                  <a:gd name="connsiteY55" fmla="*/ 569515 h 2871098"/>
                  <a:gd name="connsiteX56" fmla="*/ 2981914 w 3733683"/>
                  <a:gd name="connsiteY56" fmla="*/ 592033 h 2871098"/>
                  <a:gd name="connsiteX57" fmla="*/ 2947988 w 3733683"/>
                  <a:gd name="connsiteY57" fmla="*/ 593641 h 2871098"/>
                  <a:gd name="connsiteX58" fmla="*/ 2923754 w 3733683"/>
                  <a:gd name="connsiteY58" fmla="*/ 615622 h 2871098"/>
                  <a:gd name="connsiteX59" fmla="*/ 2915677 w 3733683"/>
                  <a:gd name="connsiteY59" fmla="*/ 636531 h 2871098"/>
                  <a:gd name="connsiteX60" fmla="*/ 2877442 w 3733683"/>
                  <a:gd name="connsiteY60" fmla="*/ 699794 h 2871098"/>
                  <a:gd name="connsiteX61" fmla="*/ 2885520 w 3733683"/>
                  <a:gd name="connsiteY61" fmla="*/ 726600 h 2871098"/>
                  <a:gd name="connsiteX62" fmla="*/ 2911368 w 3733683"/>
                  <a:gd name="connsiteY62" fmla="*/ 723383 h 2871098"/>
                  <a:gd name="connsiteX63" fmla="*/ 2917292 w 3733683"/>
                  <a:gd name="connsiteY63" fmla="*/ 738395 h 2871098"/>
                  <a:gd name="connsiteX64" fmla="*/ 2900060 w 3733683"/>
                  <a:gd name="connsiteY64" fmla="*/ 768418 h 2871098"/>
                  <a:gd name="connsiteX65" fmla="*/ 2914600 w 3733683"/>
                  <a:gd name="connsiteY65" fmla="*/ 797368 h 2871098"/>
                  <a:gd name="connsiteX66" fmla="*/ 2922139 w 3733683"/>
                  <a:gd name="connsiteY66" fmla="*/ 829536 h 2871098"/>
                  <a:gd name="connsiteX67" fmla="*/ 2888751 w 3733683"/>
                  <a:gd name="connsiteY67" fmla="*/ 820422 h 2871098"/>
                  <a:gd name="connsiteX68" fmla="*/ 2875288 w 3733683"/>
                  <a:gd name="connsiteY68" fmla="*/ 836505 h 2871098"/>
                  <a:gd name="connsiteX69" fmla="*/ 2865595 w 3733683"/>
                  <a:gd name="connsiteY69" fmla="*/ 862239 h 2871098"/>
                  <a:gd name="connsiteX70" fmla="*/ 2880673 w 3733683"/>
                  <a:gd name="connsiteY70" fmla="*/ 887437 h 2871098"/>
                  <a:gd name="connsiteX71" fmla="*/ 2881750 w 3733683"/>
                  <a:gd name="connsiteY71" fmla="*/ 906738 h 2871098"/>
                  <a:gd name="connsiteX72" fmla="*/ 2847824 w 3733683"/>
                  <a:gd name="connsiteY72" fmla="*/ 908346 h 2871098"/>
                  <a:gd name="connsiteX73" fmla="*/ 2811204 w 3733683"/>
                  <a:gd name="connsiteY73" fmla="*/ 938905 h 2871098"/>
                  <a:gd name="connsiteX74" fmla="*/ 2809050 w 3733683"/>
                  <a:gd name="connsiteY74" fmla="*/ 972681 h 2871098"/>
                  <a:gd name="connsiteX75" fmla="*/ 2770816 w 3733683"/>
                  <a:gd name="connsiteY75" fmla="*/ 987693 h 2871098"/>
                  <a:gd name="connsiteX76" fmla="*/ 2775124 w 3733683"/>
                  <a:gd name="connsiteY76" fmla="*/ 1021468 h 2871098"/>
                  <a:gd name="connsiteX77" fmla="*/ 2742813 w 3733683"/>
                  <a:gd name="connsiteY77" fmla="*/ 1064358 h 2871098"/>
                  <a:gd name="connsiteX78" fmla="*/ 2725580 w 3733683"/>
                  <a:gd name="connsiteY78" fmla="*/ 1082587 h 2871098"/>
                  <a:gd name="connsiteX79" fmla="*/ 2699193 w 3733683"/>
                  <a:gd name="connsiteY79" fmla="*/ 1074009 h 2871098"/>
                  <a:gd name="connsiteX80" fmla="*/ 2699732 w 3733683"/>
                  <a:gd name="connsiteY80" fmla="*/ 1037016 h 2871098"/>
                  <a:gd name="connsiteX81" fmla="*/ 2691115 w 3733683"/>
                  <a:gd name="connsiteY81" fmla="*/ 981259 h 2871098"/>
                  <a:gd name="connsiteX82" fmla="*/ 2683576 w 3733683"/>
                  <a:gd name="connsiteY82" fmla="*/ 897624 h 2871098"/>
                  <a:gd name="connsiteX83" fmla="*/ 2683576 w 3733683"/>
                  <a:gd name="connsiteY83" fmla="*/ 832753 h 2871098"/>
                  <a:gd name="connsiteX84" fmla="*/ 2694885 w 3733683"/>
                  <a:gd name="connsiteY84" fmla="*/ 786110 h 2871098"/>
                  <a:gd name="connsiteX85" fmla="*/ 2722349 w 3733683"/>
                  <a:gd name="connsiteY85" fmla="*/ 756087 h 2871098"/>
                  <a:gd name="connsiteX86" fmla="*/ 2720195 w 3733683"/>
                  <a:gd name="connsiteY86" fmla="*/ 722311 h 2871098"/>
                  <a:gd name="connsiteX87" fmla="*/ 2774047 w 3733683"/>
                  <a:gd name="connsiteY87" fmla="*/ 711052 h 2871098"/>
                  <a:gd name="connsiteX88" fmla="*/ 2813897 w 3733683"/>
                  <a:gd name="connsiteY88" fmla="*/ 643501 h 2871098"/>
                  <a:gd name="connsiteX89" fmla="*/ 2870980 w 3733683"/>
                  <a:gd name="connsiteY89" fmla="*/ 580774 h 2871098"/>
                  <a:gd name="connsiteX90" fmla="*/ 2931832 w 3733683"/>
                  <a:gd name="connsiteY90" fmla="*/ 520728 h 2871098"/>
                  <a:gd name="connsiteX91" fmla="*/ 2945295 w 3733683"/>
                  <a:gd name="connsiteY91" fmla="*/ 468188 h 2871098"/>
                  <a:gd name="connsiteX92" fmla="*/ 2966297 w 3733683"/>
                  <a:gd name="connsiteY92" fmla="*/ 441918 h 2871098"/>
                  <a:gd name="connsiteX93" fmla="*/ 2954450 w 3733683"/>
                  <a:gd name="connsiteY93" fmla="*/ 422617 h 2871098"/>
                  <a:gd name="connsiteX94" fmla="*/ 2933986 w 3733683"/>
                  <a:gd name="connsiteY94" fmla="*/ 432804 h 2871098"/>
                  <a:gd name="connsiteX95" fmla="*/ 2912445 w 3733683"/>
                  <a:gd name="connsiteY95" fmla="*/ 446743 h 2871098"/>
                  <a:gd name="connsiteX96" fmla="*/ 2905983 w 3733683"/>
                  <a:gd name="connsiteY96" fmla="*/ 469260 h 2871098"/>
                  <a:gd name="connsiteX97" fmla="*/ 2890366 w 3733683"/>
                  <a:gd name="connsiteY97" fmla="*/ 488561 h 2871098"/>
                  <a:gd name="connsiteX98" fmla="*/ 2858055 w 3733683"/>
                  <a:gd name="connsiteY98" fmla="*/ 533595 h 2871098"/>
                  <a:gd name="connsiteX99" fmla="*/ 2827360 w 3733683"/>
                  <a:gd name="connsiteY99" fmla="*/ 542173 h 2871098"/>
                  <a:gd name="connsiteX100" fmla="*/ 2812820 w 3733683"/>
                  <a:gd name="connsiteY100" fmla="*/ 534131 h 2871098"/>
                  <a:gd name="connsiteX101" fmla="*/ 2833284 w 3733683"/>
                  <a:gd name="connsiteY101" fmla="*/ 488561 h 2871098"/>
                  <a:gd name="connsiteX102" fmla="*/ 2782125 w 3733683"/>
                  <a:gd name="connsiteY102" fmla="*/ 474621 h 2871098"/>
                  <a:gd name="connsiteX103" fmla="*/ 2735274 w 3733683"/>
                  <a:gd name="connsiteY103" fmla="*/ 483736 h 2871098"/>
                  <a:gd name="connsiteX104" fmla="*/ 2720734 w 3733683"/>
                  <a:gd name="connsiteY104" fmla="*/ 508397 h 2871098"/>
                  <a:gd name="connsiteX105" fmla="*/ 2696500 w 3733683"/>
                  <a:gd name="connsiteY105" fmla="*/ 530914 h 2871098"/>
                  <a:gd name="connsiteX106" fmla="*/ 2654496 w 3733683"/>
                  <a:gd name="connsiteY106" fmla="*/ 575949 h 2871098"/>
                  <a:gd name="connsiteX107" fmla="*/ 2642649 w 3733683"/>
                  <a:gd name="connsiteY107" fmla="*/ 625809 h 2871098"/>
                  <a:gd name="connsiteX108" fmla="*/ 2670652 w 3733683"/>
                  <a:gd name="connsiteY108" fmla="*/ 628489 h 2871098"/>
                  <a:gd name="connsiteX109" fmla="*/ 2677114 w 3733683"/>
                  <a:gd name="connsiteY109" fmla="*/ 642965 h 2871098"/>
                  <a:gd name="connsiteX110" fmla="*/ 2652881 w 3733683"/>
                  <a:gd name="connsiteY110" fmla="*/ 651542 h 2871098"/>
                  <a:gd name="connsiteX111" fmla="*/ 2610876 w 3733683"/>
                  <a:gd name="connsiteY111" fmla="*/ 659048 h 2871098"/>
                  <a:gd name="connsiteX112" fmla="*/ 2557025 w 3733683"/>
                  <a:gd name="connsiteY112" fmla="*/ 663873 h 2871098"/>
                  <a:gd name="connsiteX113" fmla="*/ 2555948 w 3733683"/>
                  <a:gd name="connsiteY113" fmla="*/ 630634 h 2871098"/>
                  <a:gd name="connsiteX114" fmla="*/ 2525252 w 3733683"/>
                  <a:gd name="connsiteY114" fmla="*/ 625272 h 2871098"/>
                  <a:gd name="connsiteX115" fmla="*/ 2495634 w 3733683"/>
                  <a:gd name="connsiteY115" fmla="*/ 612405 h 2871098"/>
                  <a:gd name="connsiteX116" fmla="*/ 2476786 w 3733683"/>
                  <a:gd name="connsiteY116" fmla="*/ 632242 h 2871098"/>
                  <a:gd name="connsiteX117" fmla="*/ 2458476 w 3733683"/>
                  <a:gd name="connsiteY117" fmla="*/ 641892 h 2871098"/>
                  <a:gd name="connsiteX118" fmla="*/ 2421857 w 3733683"/>
                  <a:gd name="connsiteY118" fmla="*/ 631706 h 2871098"/>
                  <a:gd name="connsiteX119" fmla="*/ 2366928 w 3733683"/>
                  <a:gd name="connsiteY119" fmla="*/ 643501 h 2871098"/>
                  <a:gd name="connsiteX120" fmla="*/ 2302306 w 3733683"/>
                  <a:gd name="connsiteY120" fmla="*/ 640284 h 2871098"/>
                  <a:gd name="connsiteX121" fmla="*/ 2266764 w 3733683"/>
                  <a:gd name="connsiteY121" fmla="*/ 657976 h 2871098"/>
                  <a:gd name="connsiteX122" fmla="*/ 2251686 w 3733683"/>
                  <a:gd name="connsiteY122" fmla="*/ 683710 h 2871098"/>
                  <a:gd name="connsiteX123" fmla="*/ 2224222 w 3733683"/>
                  <a:gd name="connsiteY123" fmla="*/ 707299 h 2871098"/>
                  <a:gd name="connsiteX124" fmla="*/ 2214528 w 3733683"/>
                  <a:gd name="connsiteY124" fmla="*/ 733033 h 2871098"/>
                  <a:gd name="connsiteX125" fmla="*/ 2185987 w 3733683"/>
                  <a:gd name="connsiteY125" fmla="*/ 747509 h 2871098"/>
                  <a:gd name="connsiteX126" fmla="*/ 2124596 w 3733683"/>
                  <a:gd name="connsiteY126" fmla="*/ 826319 h 2871098"/>
                  <a:gd name="connsiteX127" fmla="*/ 2095516 w 3733683"/>
                  <a:gd name="connsiteY127" fmla="*/ 845620 h 2871098"/>
                  <a:gd name="connsiteX128" fmla="*/ 2078822 w 3733683"/>
                  <a:gd name="connsiteY128" fmla="*/ 871890 h 2871098"/>
                  <a:gd name="connsiteX129" fmla="*/ 2053512 w 3733683"/>
                  <a:gd name="connsiteY129" fmla="*/ 882612 h 2871098"/>
                  <a:gd name="connsiteX130" fmla="*/ 2078822 w 3733683"/>
                  <a:gd name="connsiteY130" fmla="*/ 907274 h 2871098"/>
                  <a:gd name="connsiteX131" fmla="*/ 2095516 w 3733683"/>
                  <a:gd name="connsiteY131" fmla="*/ 905129 h 2871098"/>
                  <a:gd name="connsiteX132" fmla="*/ 2108440 w 3733683"/>
                  <a:gd name="connsiteY132" fmla="*/ 916924 h 2871098"/>
                  <a:gd name="connsiteX133" fmla="*/ 2097132 w 3733683"/>
                  <a:gd name="connsiteY133" fmla="*/ 941050 h 2871098"/>
                  <a:gd name="connsiteX134" fmla="*/ 2135905 w 3733683"/>
                  <a:gd name="connsiteY134" fmla="*/ 969464 h 2871098"/>
                  <a:gd name="connsiteX135" fmla="*/ 2153676 w 3733683"/>
                  <a:gd name="connsiteY135" fmla="*/ 960350 h 2871098"/>
                  <a:gd name="connsiteX136" fmla="*/ 2161754 w 3733683"/>
                  <a:gd name="connsiteY136" fmla="*/ 935689 h 2871098"/>
                  <a:gd name="connsiteX137" fmla="*/ 2187602 w 3733683"/>
                  <a:gd name="connsiteY137" fmla="*/ 926038 h 2871098"/>
                  <a:gd name="connsiteX138" fmla="*/ 2205373 w 3733683"/>
                  <a:gd name="connsiteY138" fmla="*/ 945339 h 2871098"/>
                  <a:gd name="connsiteX139" fmla="*/ 2211297 w 3733683"/>
                  <a:gd name="connsiteY139" fmla="*/ 964639 h 2871098"/>
                  <a:gd name="connsiteX140" fmla="*/ 2237684 w 3733683"/>
                  <a:gd name="connsiteY140" fmla="*/ 971609 h 2871098"/>
                  <a:gd name="connsiteX141" fmla="*/ 2240916 w 3733683"/>
                  <a:gd name="connsiteY141" fmla="*/ 985548 h 2871098"/>
                  <a:gd name="connsiteX142" fmla="*/ 2231222 w 3733683"/>
                  <a:gd name="connsiteY142" fmla="*/ 1008065 h 2871098"/>
                  <a:gd name="connsiteX143" fmla="*/ 2236069 w 3733683"/>
                  <a:gd name="connsiteY143" fmla="*/ 1031119 h 2871098"/>
                  <a:gd name="connsiteX144" fmla="*/ 2235530 w 3733683"/>
                  <a:gd name="connsiteY144" fmla="*/ 1045058 h 2871098"/>
                  <a:gd name="connsiteX145" fmla="*/ 2221529 w 3733683"/>
                  <a:gd name="connsiteY145" fmla="*/ 1056317 h 2871098"/>
                  <a:gd name="connsiteX146" fmla="*/ 2211836 w 3733683"/>
                  <a:gd name="connsiteY146" fmla="*/ 1090092 h 2871098"/>
                  <a:gd name="connsiteX147" fmla="*/ 2211297 w 3733683"/>
                  <a:gd name="connsiteY147" fmla="*/ 1136735 h 2871098"/>
                  <a:gd name="connsiteX148" fmla="*/ 2202142 w 3733683"/>
                  <a:gd name="connsiteY148" fmla="*/ 1201606 h 2871098"/>
                  <a:gd name="connsiteX149" fmla="*/ 2145598 w 3733683"/>
                  <a:gd name="connsiteY149" fmla="*/ 1299181 h 2871098"/>
                  <a:gd name="connsiteX150" fmla="*/ 2107902 w 3733683"/>
                  <a:gd name="connsiteY150" fmla="*/ 1353866 h 2871098"/>
                  <a:gd name="connsiteX151" fmla="*/ 2069129 w 3733683"/>
                  <a:gd name="connsiteY151" fmla="*/ 1388178 h 2871098"/>
                  <a:gd name="connsiteX152" fmla="*/ 2031971 w 3733683"/>
                  <a:gd name="connsiteY152" fmla="*/ 1435893 h 2871098"/>
                  <a:gd name="connsiteX153" fmla="*/ 1995352 w 3733683"/>
                  <a:gd name="connsiteY153" fmla="*/ 1460554 h 2871098"/>
                  <a:gd name="connsiteX154" fmla="*/ 1972734 w 3733683"/>
                  <a:gd name="connsiteY154" fmla="*/ 1450904 h 2871098"/>
                  <a:gd name="connsiteX155" fmla="*/ 1940423 w 3733683"/>
                  <a:gd name="connsiteY155" fmla="*/ 1442862 h 2871098"/>
                  <a:gd name="connsiteX156" fmla="*/ 1925345 w 3733683"/>
                  <a:gd name="connsiteY156" fmla="*/ 1458410 h 2871098"/>
                  <a:gd name="connsiteX157" fmla="*/ 1898419 w 3733683"/>
                  <a:gd name="connsiteY157" fmla="*/ 1466452 h 2871098"/>
                  <a:gd name="connsiteX158" fmla="*/ 1879032 w 3733683"/>
                  <a:gd name="connsiteY158" fmla="*/ 1488969 h 2871098"/>
                  <a:gd name="connsiteX159" fmla="*/ 1873647 w 3733683"/>
                  <a:gd name="connsiteY159" fmla="*/ 1505589 h 2871098"/>
                  <a:gd name="connsiteX160" fmla="*/ 1874186 w 3733683"/>
                  <a:gd name="connsiteY160" fmla="*/ 1523281 h 2871098"/>
                  <a:gd name="connsiteX161" fmla="*/ 1858030 w 3733683"/>
                  <a:gd name="connsiteY161" fmla="*/ 1544190 h 2871098"/>
                  <a:gd name="connsiteX162" fmla="*/ 1838105 w 3733683"/>
                  <a:gd name="connsiteY162" fmla="*/ 1558665 h 2871098"/>
                  <a:gd name="connsiteX163" fmla="*/ 1833797 w 3733683"/>
                  <a:gd name="connsiteY163" fmla="*/ 1573141 h 2871098"/>
                  <a:gd name="connsiteX164" fmla="*/ 1817642 w 3733683"/>
                  <a:gd name="connsiteY164" fmla="*/ 1580646 h 2871098"/>
                  <a:gd name="connsiteX165" fmla="*/ 1804717 w 3733683"/>
                  <a:gd name="connsiteY165" fmla="*/ 1587080 h 2871098"/>
                  <a:gd name="connsiteX166" fmla="*/ 1803102 w 3733683"/>
                  <a:gd name="connsiteY166" fmla="*/ 1596730 h 2871098"/>
                  <a:gd name="connsiteX167" fmla="*/ 1817103 w 3733683"/>
                  <a:gd name="connsiteY167" fmla="*/ 1618175 h 2871098"/>
                  <a:gd name="connsiteX168" fmla="*/ 1834874 w 3733683"/>
                  <a:gd name="connsiteY168" fmla="*/ 1635867 h 2871098"/>
                  <a:gd name="connsiteX169" fmla="*/ 1852645 w 3733683"/>
                  <a:gd name="connsiteY169" fmla="*/ 1657848 h 2871098"/>
                  <a:gd name="connsiteX170" fmla="*/ 1867724 w 3733683"/>
                  <a:gd name="connsiteY170" fmla="*/ 1671251 h 2871098"/>
                  <a:gd name="connsiteX171" fmla="*/ 1876878 w 3733683"/>
                  <a:gd name="connsiteY171" fmla="*/ 1688407 h 2871098"/>
                  <a:gd name="connsiteX172" fmla="*/ 1876878 w 3733683"/>
                  <a:gd name="connsiteY172" fmla="*/ 1724328 h 2871098"/>
                  <a:gd name="connsiteX173" fmla="*/ 1863954 w 3733683"/>
                  <a:gd name="connsiteY173" fmla="*/ 1735586 h 2871098"/>
                  <a:gd name="connsiteX174" fmla="*/ 1856415 w 3733683"/>
                  <a:gd name="connsiteY174" fmla="*/ 1757567 h 2871098"/>
                  <a:gd name="connsiteX175" fmla="*/ 1867185 w 3733683"/>
                  <a:gd name="connsiteY175" fmla="*/ 1767218 h 2871098"/>
                  <a:gd name="connsiteX176" fmla="*/ 1868801 w 3733683"/>
                  <a:gd name="connsiteY176" fmla="*/ 1773651 h 2871098"/>
                  <a:gd name="connsiteX177" fmla="*/ 1852645 w 3733683"/>
                  <a:gd name="connsiteY177" fmla="*/ 1775260 h 2871098"/>
                  <a:gd name="connsiteX178" fmla="*/ 1831643 w 3733683"/>
                  <a:gd name="connsiteY178" fmla="*/ 1781693 h 2871098"/>
                  <a:gd name="connsiteX179" fmla="*/ 1802563 w 3733683"/>
                  <a:gd name="connsiteY179" fmla="*/ 1783838 h 2871098"/>
                  <a:gd name="connsiteX180" fmla="*/ 1784792 w 3733683"/>
                  <a:gd name="connsiteY180" fmla="*/ 1802602 h 2871098"/>
                  <a:gd name="connsiteX181" fmla="*/ 1772406 w 3733683"/>
                  <a:gd name="connsiteY181" fmla="*/ 1788663 h 2871098"/>
                  <a:gd name="connsiteX182" fmla="*/ 1767021 w 3733683"/>
                  <a:gd name="connsiteY182" fmla="*/ 1770971 h 2871098"/>
                  <a:gd name="connsiteX183" fmla="*/ 1778330 w 3733683"/>
                  <a:gd name="connsiteY183" fmla="*/ 1759176 h 2871098"/>
                  <a:gd name="connsiteX184" fmla="*/ 1778868 w 3733683"/>
                  <a:gd name="connsiteY184" fmla="*/ 1730761 h 2871098"/>
                  <a:gd name="connsiteX185" fmla="*/ 1776714 w 3733683"/>
                  <a:gd name="connsiteY185" fmla="*/ 1705027 h 2871098"/>
                  <a:gd name="connsiteX186" fmla="*/ 1765405 w 3733683"/>
                  <a:gd name="connsiteY186" fmla="*/ 1685191 h 2871098"/>
                  <a:gd name="connsiteX187" fmla="*/ 1785330 w 3733683"/>
                  <a:gd name="connsiteY187" fmla="*/ 1665890 h 2871098"/>
                  <a:gd name="connsiteX188" fmla="*/ 1775637 w 3733683"/>
                  <a:gd name="connsiteY188" fmla="*/ 1659457 h 2871098"/>
                  <a:gd name="connsiteX189" fmla="*/ 1761097 w 3733683"/>
                  <a:gd name="connsiteY189" fmla="*/ 1657848 h 2871098"/>
                  <a:gd name="connsiteX190" fmla="*/ 1747634 w 3733683"/>
                  <a:gd name="connsiteY190" fmla="*/ 1661601 h 2871098"/>
                  <a:gd name="connsiteX191" fmla="*/ 1736326 w 3733683"/>
                  <a:gd name="connsiteY191" fmla="*/ 1654632 h 2871098"/>
                  <a:gd name="connsiteX192" fmla="*/ 1723940 w 3733683"/>
                  <a:gd name="connsiteY192" fmla="*/ 1641765 h 2871098"/>
                  <a:gd name="connsiteX193" fmla="*/ 1728248 w 3733683"/>
                  <a:gd name="connsiteY193" fmla="*/ 1626217 h 2871098"/>
                  <a:gd name="connsiteX194" fmla="*/ 1740095 w 3733683"/>
                  <a:gd name="connsiteY194" fmla="*/ 1624072 h 2871098"/>
                  <a:gd name="connsiteX195" fmla="*/ 1747634 w 3733683"/>
                  <a:gd name="connsiteY195" fmla="*/ 1608525 h 2871098"/>
                  <a:gd name="connsiteX196" fmla="*/ 1747634 w 3733683"/>
                  <a:gd name="connsiteY196" fmla="*/ 1587080 h 2871098"/>
                  <a:gd name="connsiteX197" fmla="*/ 1737941 w 3733683"/>
                  <a:gd name="connsiteY197" fmla="*/ 1584399 h 2871098"/>
                  <a:gd name="connsiteX198" fmla="*/ 1723401 w 3733683"/>
                  <a:gd name="connsiteY198" fmla="*/ 1585471 h 2871098"/>
                  <a:gd name="connsiteX199" fmla="*/ 1705630 w 3733683"/>
                  <a:gd name="connsiteY199" fmla="*/ 1574749 h 2871098"/>
                  <a:gd name="connsiteX200" fmla="*/ 1677089 w 3733683"/>
                  <a:gd name="connsiteY200" fmla="*/ 1586008 h 2871098"/>
                  <a:gd name="connsiteX201" fmla="*/ 1649624 w 3733683"/>
                  <a:gd name="connsiteY201" fmla="*/ 1596730 h 2871098"/>
                  <a:gd name="connsiteX202" fmla="*/ 1631853 w 3733683"/>
                  <a:gd name="connsiteY202" fmla="*/ 1614958 h 2871098"/>
                  <a:gd name="connsiteX203" fmla="*/ 1634546 w 3733683"/>
                  <a:gd name="connsiteY203" fmla="*/ 1592441 h 2871098"/>
                  <a:gd name="connsiteX204" fmla="*/ 1620544 w 3733683"/>
                  <a:gd name="connsiteY204" fmla="*/ 1577966 h 2871098"/>
                  <a:gd name="connsiteX205" fmla="*/ 1635084 w 3733683"/>
                  <a:gd name="connsiteY205" fmla="*/ 1566171 h 2871098"/>
                  <a:gd name="connsiteX206" fmla="*/ 1655548 w 3733683"/>
                  <a:gd name="connsiteY206" fmla="*/ 1550623 h 2871098"/>
                  <a:gd name="connsiteX207" fmla="*/ 1654471 w 3733683"/>
                  <a:gd name="connsiteY207" fmla="*/ 1536148 h 2871098"/>
                  <a:gd name="connsiteX208" fmla="*/ 1638316 w 3733683"/>
                  <a:gd name="connsiteY208" fmla="*/ 1524353 h 2871098"/>
                  <a:gd name="connsiteX209" fmla="*/ 1618390 w 3733683"/>
                  <a:gd name="connsiteY209" fmla="*/ 1538829 h 2871098"/>
                  <a:gd name="connsiteX210" fmla="*/ 1599004 w 3733683"/>
                  <a:gd name="connsiteY210" fmla="*/ 1558665 h 2871098"/>
                  <a:gd name="connsiteX211" fmla="*/ 1572078 w 3733683"/>
                  <a:gd name="connsiteY211" fmla="*/ 1579574 h 2871098"/>
                  <a:gd name="connsiteX212" fmla="*/ 1550537 w 3733683"/>
                  <a:gd name="connsiteY212" fmla="*/ 1601555 h 2871098"/>
                  <a:gd name="connsiteX213" fmla="*/ 1523073 w 3733683"/>
                  <a:gd name="connsiteY213" fmla="*/ 1606916 h 2871098"/>
                  <a:gd name="connsiteX214" fmla="*/ 1510149 w 3733683"/>
                  <a:gd name="connsiteY214" fmla="*/ 1627289 h 2871098"/>
                  <a:gd name="connsiteX215" fmla="*/ 1530074 w 3733683"/>
                  <a:gd name="connsiteY215" fmla="*/ 1651951 h 2871098"/>
                  <a:gd name="connsiteX216" fmla="*/ 1545691 w 3733683"/>
                  <a:gd name="connsiteY216" fmla="*/ 1645517 h 2871098"/>
                  <a:gd name="connsiteX217" fmla="*/ 1555384 w 3733683"/>
                  <a:gd name="connsiteY217" fmla="*/ 1672860 h 2871098"/>
                  <a:gd name="connsiteX218" fmla="*/ 1575309 w 3733683"/>
                  <a:gd name="connsiteY218" fmla="*/ 1682510 h 2871098"/>
                  <a:gd name="connsiteX219" fmla="*/ 1600619 w 3733683"/>
                  <a:gd name="connsiteY219" fmla="*/ 1653023 h 2871098"/>
                  <a:gd name="connsiteX220" fmla="*/ 1622160 w 3733683"/>
                  <a:gd name="connsiteY220" fmla="*/ 1651951 h 2871098"/>
                  <a:gd name="connsiteX221" fmla="*/ 1648009 w 3733683"/>
                  <a:gd name="connsiteY221" fmla="*/ 1669107 h 2871098"/>
                  <a:gd name="connsiteX222" fmla="*/ 1668472 w 3733683"/>
                  <a:gd name="connsiteY222" fmla="*/ 1670715 h 2871098"/>
                  <a:gd name="connsiteX223" fmla="*/ 1662549 w 3733683"/>
                  <a:gd name="connsiteY223" fmla="*/ 1690552 h 2871098"/>
                  <a:gd name="connsiteX224" fmla="*/ 1639393 w 3733683"/>
                  <a:gd name="connsiteY224" fmla="*/ 1688407 h 2871098"/>
                  <a:gd name="connsiteX225" fmla="*/ 1611928 w 3733683"/>
                  <a:gd name="connsiteY225" fmla="*/ 1699666 h 2871098"/>
                  <a:gd name="connsiteX226" fmla="*/ 1583387 w 3733683"/>
                  <a:gd name="connsiteY226" fmla="*/ 1721111 h 2871098"/>
                  <a:gd name="connsiteX227" fmla="*/ 1569924 w 3733683"/>
                  <a:gd name="connsiteY227" fmla="*/ 1746845 h 2871098"/>
                  <a:gd name="connsiteX228" fmla="*/ 1562385 w 3733683"/>
                  <a:gd name="connsiteY228" fmla="*/ 1767754 h 2871098"/>
                  <a:gd name="connsiteX229" fmla="*/ 1571539 w 3733683"/>
                  <a:gd name="connsiteY229" fmla="*/ 1785446 h 2871098"/>
                  <a:gd name="connsiteX230" fmla="*/ 1597927 w 3733683"/>
                  <a:gd name="connsiteY230" fmla="*/ 1788663 h 2871098"/>
                  <a:gd name="connsiteX231" fmla="*/ 1601158 w 3733683"/>
                  <a:gd name="connsiteY231" fmla="*/ 1821902 h 2871098"/>
                  <a:gd name="connsiteX232" fmla="*/ 1607620 w 3733683"/>
                  <a:gd name="connsiteY232" fmla="*/ 1848172 h 2871098"/>
                  <a:gd name="connsiteX233" fmla="*/ 1626468 w 3733683"/>
                  <a:gd name="connsiteY233" fmla="*/ 1857287 h 2871098"/>
                  <a:gd name="connsiteX234" fmla="*/ 1630238 w 3733683"/>
                  <a:gd name="connsiteY234" fmla="*/ 1879804 h 2871098"/>
                  <a:gd name="connsiteX235" fmla="*/ 1645855 w 3733683"/>
                  <a:gd name="connsiteY235" fmla="*/ 1902321 h 2871098"/>
                  <a:gd name="connsiteX236" fmla="*/ 1621622 w 3733683"/>
                  <a:gd name="connsiteY236" fmla="*/ 1920013 h 2871098"/>
                  <a:gd name="connsiteX237" fmla="*/ 1607082 w 3733683"/>
                  <a:gd name="connsiteY237" fmla="*/ 1939850 h 2871098"/>
                  <a:gd name="connsiteX238" fmla="*/ 1639931 w 3733683"/>
                  <a:gd name="connsiteY238" fmla="*/ 1947892 h 2871098"/>
                  <a:gd name="connsiteX239" fmla="*/ 1652317 w 3733683"/>
                  <a:gd name="connsiteY239" fmla="*/ 1971481 h 2871098"/>
                  <a:gd name="connsiteX240" fmla="*/ 1638316 w 3733683"/>
                  <a:gd name="connsiteY240" fmla="*/ 1989709 h 2871098"/>
                  <a:gd name="connsiteX241" fmla="*/ 1632930 w 3733683"/>
                  <a:gd name="connsiteY241" fmla="*/ 2010082 h 2871098"/>
                  <a:gd name="connsiteX242" fmla="*/ 1611928 w 3733683"/>
                  <a:gd name="connsiteY242" fmla="*/ 2023485 h 2871098"/>
                  <a:gd name="connsiteX243" fmla="*/ 1599542 w 3733683"/>
                  <a:gd name="connsiteY243" fmla="*/ 2051900 h 2871098"/>
                  <a:gd name="connsiteX244" fmla="*/ 1579617 w 3733683"/>
                  <a:gd name="connsiteY244" fmla="*/ 2066375 h 2871098"/>
                  <a:gd name="connsiteX245" fmla="*/ 1552691 w 3733683"/>
                  <a:gd name="connsiteY245" fmla="*/ 2127493 h 2871098"/>
                  <a:gd name="connsiteX246" fmla="*/ 1494532 w 3733683"/>
                  <a:gd name="connsiteY246" fmla="*/ 2178961 h 2871098"/>
                  <a:gd name="connsiteX247" fmla="*/ 1463836 w 3733683"/>
                  <a:gd name="connsiteY247" fmla="*/ 2191828 h 2871098"/>
                  <a:gd name="connsiteX248" fmla="*/ 1434218 w 3733683"/>
                  <a:gd name="connsiteY248" fmla="*/ 2198798 h 2871098"/>
                  <a:gd name="connsiteX249" fmla="*/ 1410523 w 3733683"/>
                  <a:gd name="connsiteY249" fmla="*/ 2213273 h 2871098"/>
                  <a:gd name="connsiteX250" fmla="*/ 1391136 w 3733683"/>
                  <a:gd name="connsiteY250" fmla="*/ 2193973 h 2871098"/>
                  <a:gd name="connsiteX251" fmla="*/ 1390598 w 3733683"/>
                  <a:gd name="connsiteY251" fmla="*/ 2216490 h 2871098"/>
                  <a:gd name="connsiteX252" fmla="*/ 1366365 w 3733683"/>
                  <a:gd name="connsiteY252" fmla="*/ 2232574 h 2871098"/>
                  <a:gd name="connsiteX253" fmla="*/ 1342670 w 3733683"/>
                  <a:gd name="connsiteY253" fmla="*/ 2240080 h 2871098"/>
                  <a:gd name="connsiteX254" fmla="*/ 1311975 w 3733683"/>
                  <a:gd name="connsiteY254" fmla="*/ 2230965 h 2871098"/>
                  <a:gd name="connsiteX255" fmla="*/ 1293665 w 3733683"/>
                  <a:gd name="connsiteY255" fmla="*/ 2250266 h 2871098"/>
                  <a:gd name="connsiteX256" fmla="*/ 1293665 w 3733683"/>
                  <a:gd name="connsiteY256" fmla="*/ 2264741 h 2871098"/>
                  <a:gd name="connsiteX257" fmla="*/ 1282356 w 3733683"/>
                  <a:gd name="connsiteY257" fmla="*/ 2267422 h 2871098"/>
                  <a:gd name="connsiteX258" fmla="*/ 1274278 w 3733683"/>
                  <a:gd name="connsiteY258" fmla="*/ 2254555 h 2871098"/>
                  <a:gd name="connsiteX259" fmla="*/ 1269970 w 3733683"/>
                  <a:gd name="connsiteY259" fmla="*/ 2230965 h 2871098"/>
                  <a:gd name="connsiteX260" fmla="*/ 1254892 w 3733683"/>
                  <a:gd name="connsiteY260" fmla="*/ 2227213 h 2871098"/>
                  <a:gd name="connsiteX261" fmla="*/ 1227427 w 3733683"/>
                  <a:gd name="connsiteY261" fmla="*/ 2232038 h 2871098"/>
                  <a:gd name="connsiteX262" fmla="*/ 1185962 w 3733683"/>
                  <a:gd name="connsiteY262" fmla="*/ 2259380 h 2871098"/>
                  <a:gd name="connsiteX263" fmla="*/ 1168191 w 3733683"/>
                  <a:gd name="connsiteY263" fmla="*/ 2281897 h 2871098"/>
                  <a:gd name="connsiteX264" fmla="*/ 1154728 w 3733683"/>
                  <a:gd name="connsiteY264" fmla="*/ 2293692 h 2871098"/>
                  <a:gd name="connsiteX265" fmla="*/ 1151497 w 3733683"/>
                  <a:gd name="connsiteY265" fmla="*/ 2306023 h 2871098"/>
                  <a:gd name="connsiteX266" fmla="*/ 1151497 w 3733683"/>
                  <a:gd name="connsiteY266" fmla="*/ 2317818 h 2871098"/>
                  <a:gd name="connsiteX267" fmla="*/ 1169268 w 3733683"/>
                  <a:gd name="connsiteY267" fmla="*/ 2333365 h 2871098"/>
                  <a:gd name="connsiteX268" fmla="*/ 1178961 w 3733683"/>
                  <a:gd name="connsiteY268" fmla="*/ 2354810 h 2871098"/>
                  <a:gd name="connsiteX269" fmla="*/ 1195117 w 3733683"/>
                  <a:gd name="connsiteY269" fmla="*/ 2373575 h 2871098"/>
                  <a:gd name="connsiteX270" fmla="*/ 1225812 w 3733683"/>
                  <a:gd name="connsiteY270" fmla="*/ 2396628 h 2871098"/>
                  <a:gd name="connsiteX271" fmla="*/ 1255430 w 3733683"/>
                  <a:gd name="connsiteY271" fmla="*/ 2444343 h 2871098"/>
                  <a:gd name="connsiteX272" fmla="*/ 1267816 w 3733683"/>
                  <a:gd name="connsiteY272" fmla="*/ 2499564 h 2871098"/>
                  <a:gd name="connsiteX273" fmla="*/ 1262970 w 3733683"/>
                  <a:gd name="connsiteY273" fmla="*/ 2520473 h 2871098"/>
                  <a:gd name="connsiteX274" fmla="*/ 1264585 w 3733683"/>
                  <a:gd name="connsiteY274" fmla="*/ 2539237 h 2871098"/>
                  <a:gd name="connsiteX275" fmla="*/ 1234428 w 3733683"/>
                  <a:gd name="connsiteY275" fmla="*/ 2568188 h 2871098"/>
                  <a:gd name="connsiteX276" fmla="*/ 1208579 w 3733683"/>
                  <a:gd name="connsiteY276" fmla="*/ 2583199 h 2871098"/>
                  <a:gd name="connsiteX277" fmla="*/ 1182731 w 3733683"/>
                  <a:gd name="connsiteY277" fmla="*/ 2592313 h 2871098"/>
                  <a:gd name="connsiteX278" fmla="*/ 1175730 w 3733683"/>
                  <a:gd name="connsiteY278" fmla="*/ 2608397 h 2871098"/>
                  <a:gd name="connsiteX279" fmla="*/ 1153112 w 3733683"/>
                  <a:gd name="connsiteY279" fmla="*/ 2621800 h 2871098"/>
                  <a:gd name="connsiteX280" fmla="*/ 1140188 w 3733683"/>
                  <a:gd name="connsiteY280" fmla="*/ 2635739 h 2871098"/>
                  <a:gd name="connsiteX281" fmla="*/ 1124032 w 3733683"/>
                  <a:gd name="connsiteY281" fmla="*/ 2640565 h 2871098"/>
                  <a:gd name="connsiteX282" fmla="*/ 1124032 w 3733683"/>
                  <a:gd name="connsiteY282" fmla="*/ 2621800 h 2871098"/>
                  <a:gd name="connsiteX283" fmla="*/ 1126186 w 3733683"/>
                  <a:gd name="connsiteY283" fmla="*/ 2608933 h 2871098"/>
                  <a:gd name="connsiteX284" fmla="*/ 1115955 w 3733683"/>
                  <a:gd name="connsiteY284" fmla="*/ 2584272 h 2871098"/>
                  <a:gd name="connsiteX285" fmla="*/ 1096568 w 3733683"/>
                  <a:gd name="connsiteY285" fmla="*/ 2581591 h 2871098"/>
                  <a:gd name="connsiteX286" fmla="*/ 1069104 w 3733683"/>
                  <a:gd name="connsiteY286" fmla="*/ 2567116 h 2871098"/>
                  <a:gd name="connsiteX287" fmla="*/ 1063180 w 3733683"/>
                  <a:gd name="connsiteY287" fmla="*/ 2558538 h 2871098"/>
                  <a:gd name="connsiteX288" fmla="*/ 1061026 w 3733683"/>
                  <a:gd name="connsiteY288" fmla="*/ 2542454 h 2871098"/>
                  <a:gd name="connsiteX289" fmla="*/ 1039355 w 3733683"/>
                  <a:gd name="connsiteY289" fmla="*/ 2524475 h 2871098"/>
                  <a:gd name="connsiteX290" fmla="*/ 1008112 w 3733683"/>
                  <a:gd name="connsiteY290" fmla="*/ 2535480 h 2871098"/>
                  <a:gd name="connsiteX291" fmla="*/ 1008112 w 3733683"/>
                  <a:gd name="connsiteY291" fmla="*/ 2694634 h 2871098"/>
                  <a:gd name="connsiteX292" fmla="*/ 1013098 w 3733683"/>
                  <a:gd name="connsiteY292" fmla="*/ 2699002 h 2871098"/>
                  <a:gd name="connsiteX293" fmla="*/ 1035177 w 3733683"/>
                  <a:gd name="connsiteY293" fmla="*/ 2705436 h 2871098"/>
                  <a:gd name="connsiteX294" fmla="*/ 1055102 w 3733683"/>
                  <a:gd name="connsiteY294" fmla="*/ 2732242 h 2871098"/>
                  <a:gd name="connsiteX295" fmla="*/ 1072335 w 3733683"/>
                  <a:gd name="connsiteY295" fmla="*/ 2751542 h 2871098"/>
                  <a:gd name="connsiteX296" fmla="*/ 1082567 w 3733683"/>
                  <a:gd name="connsiteY296" fmla="*/ 2766018 h 2871098"/>
                  <a:gd name="connsiteX297" fmla="*/ 1085798 w 3733683"/>
                  <a:gd name="connsiteY297" fmla="*/ 2806227 h 2871098"/>
                  <a:gd name="connsiteX298" fmla="*/ 1091721 w 3733683"/>
                  <a:gd name="connsiteY298" fmla="*/ 2830353 h 2871098"/>
                  <a:gd name="connsiteX299" fmla="*/ 1103030 w 3733683"/>
                  <a:gd name="connsiteY299" fmla="*/ 2848581 h 2871098"/>
                  <a:gd name="connsiteX300" fmla="*/ 1110031 w 3733683"/>
                  <a:gd name="connsiteY300" fmla="*/ 2860912 h 2871098"/>
                  <a:gd name="connsiteX301" fmla="*/ 1097107 w 3733683"/>
                  <a:gd name="connsiteY301" fmla="*/ 2871098 h 2871098"/>
                  <a:gd name="connsiteX302" fmla="*/ 1086875 w 3733683"/>
                  <a:gd name="connsiteY302" fmla="*/ 2869490 h 2871098"/>
                  <a:gd name="connsiteX303" fmla="*/ 1069642 w 3733683"/>
                  <a:gd name="connsiteY303" fmla="*/ 2856623 h 2871098"/>
                  <a:gd name="connsiteX304" fmla="*/ 1057795 w 3733683"/>
                  <a:gd name="connsiteY304" fmla="*/ 2842147 h 2871098"/>
                  <a:gd name="connsiteX305" fmla="*/ 1030869 w 3733683"/>
                  <a:gd name="connsiteY305" fmla="*/ 2830353 h 2871098"/>
                  <a:gd name="connsiteX306" fmla="*/ 1006983 w 3733683"/>
                  <a:gd name="connsiteY306" fmla="*/ 2799655 h 2871098"/>
                  <a:gd name="connsiteX307" fmla="*/ 0 w 3733683"/>
                  <a:gd name="connsiteY307" fmla="*/ 2799655 h 2871098"/>
                  <a:gd name="connsiteX308" fmla="*/ 953026 w 3733683"/>
                  <a:gd name="connsiteY308" fmla="*/ 2050380 h 2871098"/>
                  <a:gd name="connsiteX309" fmla="*/ 1020426 w 3733683"/>
                  <a:gd name="connsiteY309" fmla="*/ 58503 h 2871098"/>
                  <a:gd name="connsiteX310" fmla="*/ 3476507 w 3733683"/>
                  <a:gd name="connsiteY310" fmla="*/ 0 h 2871098"/>
                  <a:gd name="connsiteX0" fmla="*/ 2523481 w 2780657"/>
                  <a:gd name="connsiteY0" fmla="*/ 0 h 2871098"/>
                  <a:gd name="connsiteX1" fmla="*/ 2537786 w 2780657"/>
                  <a:gd name="connsiteY1" fmla="*/ 14626 h 2871098"/>
                  <a:gd name="connsiteX2" fmla="*/ 2630411 w 2780657"/>
                  <a:gd name="connsiteY2" fmla="*/ 96654 h 2871098"/>
                  <a:gd name="connsiteX3" fmla="*/ 2625564 w 2780657"/>
                  <a:gd name="connsiteY3" fmla="*/ 121851 h 2871098"/>
                  <a:gd name="connsiteX4" fmla="*/ 2626641 w 2780657"/>
                  <a:gd name="connsiteY4" fmla="*/ 146513 h 2871098"/>
                  <a:gd name="connsiteX5" fmla="*/ 2637950 w 2780657"/>
                  <a:gd name="connsiteY5" fmla="*/ 160452 h 2871098"/>
                  <a:gd name="connsiteX6" fmla="*/ 2657875 w 2780657"/>
                  <a:gd name="connsiteY6" fmla="*/ 163669 h 2871098"/>
                  <a:gd name="connsiteX7" fmla="*/ 2654106 w 2780657"/>
                  <a:gd name="connsiteY7" fmla="*/ 144369 h 2871098"/>
                  <a:gd name="connsiteX8" fmla="*/ 2650875 w 2780657"/>
                  <a:gd name="connsiteY8" fmla="*/ 117026 h 2871098"/>
                  <a:gd name="connsiteX9" fmla="*/ 2665953 w 2780657"/>
                  <a:gd name="connsiteY9" fmla="*/ 101479 h 2871098"/>
                  <a:gd name="connsiteX10" fmla="*/ 2726805 w 2780657"/>
                  <a:gd name="connsiteY10" fmla="*/ 131502 h 2871098"/>
                  <a:gd name="connsiteX11" fmla="*/ 2780657 w 2780657"/>
                  <a:gd name="connsiteY11" fmla="*/ 182970 h 2871098"/>
                  <a:gd name="connsiteX12" fmla="*/ 2757501 w 2780657"/>
                  <a:gd name="connsiteY12" fmla="*/ 196373 h 2871098"/>
                  <a:gd name="connsiteX13" fmla="*/ 2742961 w 2780657"/>
                  <a:gd name="connsiteY13" fmla="*/ 226396 h 2871098"/>
                  <a:gd name="connsiteX14" fmla="*/ 2722497 w 2780657"/>
                  <a:gd name="connsiteY14" fmla="*/ 233365 h 2871098"/>
                  <a:gd name="connsiteX15" fmla="*/ 2700957 w 2780657"/>
                  <a:gd name="connsiteY15" fmla="*/ 223715 h 2871098"/>
                  <a:gd name="connsiteX16" fmla="*/ 2703111 w 2780657"/>
                  <a:gd name="connsiteY16" fmla="*/ 246232 h 2871098"/>
                  <a:gd name="connsiteX17" fmla="*/ 2706342 w 2780657"/>
                  <a:gd name="connsiteY17" fmla="*/ 268213 h 2871098"/>
                  <a:gd name="connsiteX18" fmla="*/ 2690186 w 2780657"/>
                  <a:gd name="connsiteY18" fmla="*/ 273039 h 2871098"/>
                  <a:gd name="connsiteX19" fmla="*/ 2691263 w 2780657"/>
                  <a:gd name="connsiteY19" fmla="*/ 307351 h 2871098"/>
                  <a:gd name="connsiteX20" fmla="*/ 2675108 w 2780657"/>
                  <a:gd name="connsiteY20" fmla="*/ 318073 h 2871098"/>
                  <a:gd name="connsiteX21" fmla="*/ 2628257 w 2780657"/>
                  <a:gd name="connsiteY21" fmla="*/ 285906 h 2871098"/>
                  <a:gd name="connsiteX22" fmla="*/ 2613717 w 2780657"/>
                  <a:gd name="connsiteY22" fmla="*/ 282689 h 2871098"/>
                  <a:gd name="connsiteX23" fmla="*/ 2594330 w 2780657"/>
                  <a:gd name="connsiteY23" fmla="*/ 271430 h 2871098"/>
                  <a:gd name="connsiteX24" fmla="*/ 2591099 w 2780657"/>
                  <a:gd name="connsiteY24" fmla="*/ 236582 h 2871098"/>
                  <a:gd name="connsiteX25" fmla="*/ 2570097 w 2780657"/>
                  <a:gd name="connsiteY25" fmla="*/ 225323 h 2871098"/>
                  <a:gd name="connsiteX26" fmla="*/ 2544248 w 2780657"/>
                  <a:gd name="connsiteY26" fmla="*/ 231757 h 2871098"/>
                  <a:gd name="connsiteX27" fmla="*/ 2527016 w 2780657"/>
                  <a:gd name="connsiteY27" fmla="*/ 224787 h 2871098"/>
                  <a:gd name="connsiteX28" fmla="*/ 2512476 w 2780657"/>
                  <a:gd name="connsiteY28" fmla="*/ 229612 h 2871098"/>
                  <a:gd name="connsiteX29" fmla="*/ 2505475 w 2780657"/>
                  <a:gd name="connsiteY29" fmla="*/ 202806 h 2871098"/>
                  <a:gd name="connsiteX30" fmla="*/ 2510322 w 2780657"/>
                  <a:gd name="connsiteY30" fmla="*/ 172247 h 2871098"/>
                  <a:gd name="connsiteX31" fmla="*/ 2476934 w 2780657"/>
                  <a:gd name="connsiteY31" fmla="*/ 180289 h 2871098"/>
                  <a:gd name="connsiteX32" fmla="*/ 2470472 w 2780657"/>
                  <a:gd name="connsiteY32" fmla="*/ 202270 h 2871098"/>
                  <a:gd name="connsiteX33" fmla="*/ 2484473 w 2780657"/>
                  <a:gd name="connsiteY33" fmla="*/ 234974 h 2871098"/>
                  <a:gd name="connsiteX34" fmla="*/ 2468318 w 2780657"/>
                  <a:gd name="connsiteY34" fmla="*/ 254274 h 2871098"/>
                  <a:gd name="connsiteX35" fmla="*/ 2462394 w 2780657"/>
                  <a:gd name="connsiteY35" fmla="*/ 274647 h 2871098"/>
                  <a:gd name="connsiteX36" fmla="*/ 2438161 w 2780657"/>
                  <a:gd name="connsiteY36" fmla="*/ 287514 h 2871098"/>
                  <a:gd name="connsiteX37" fmla="*/ 2397233 w 2780657"/>
                  <a:gd name="connsiteY37" fmla="*/ 277864 h 2871098"/>
                  <a:gd name="connsiteX38" fmla="*/ 2373000 w 2780657"/>
                  <a:gd name="connsiteY38" fmla="*/ 268750 h 2871098"/>
                  <a:gd name="connsiteX39" fmla="*/ 2373539 w 2780657"/>
                  <a:gd name="connsiteY39" fmla="*/ 304134 h 2871098"/>
                  <a:gd name="connsiteX40" fmla="*/ 2436007 w 2780657"/>
                  <a:gd name="connsiteY40" fmla="*/ 334693 h 2871098"/>
                  <a:gd name="connsiteX41" fmla="*/ 2431698 w 2780657"/>
                  <a:gd name="connsiteY41" fmla="*/ 365252 h 2871098"/>
                  <a:gd name="connsiteX42" fmla="*/ 2467240 w 2780657"/>
                  <a:gd name="connsiteY42" fmla="*/ 415112 h 2871098"/>
                  <a:gd name="connsiteX43" fmla="*/ 2454316 w 2780657"/>
                  <a:gd name="connsiteY43" fmla="*/ 437629 h 2871098"/>
                  <a:gd name="connsiteX44" fmla="*/ 2433314 w 2780657"/>
                  <a:gd name="connsiteY44" fmla="*/ 448351 h 2871098"/>
                  <a:gd name="connsiteX45" fmla="*/ 2400464 w 2780657"/>
                  <a:gd name="connsiteY45" fmla="*/ 435484 h 2871098"/>
                  <a:gd name="connsiteX46" fmla="*/ 2382693 w 2780657"/>
                  <a:gd name="connsiteY46" fmla="*/ 444062 h 2871098"/>
                  <a:gd name="connsiteX47" fmla="*/ 2355768 w 2780657"/>
                  <a:gd name="connsiteY47" fmla="*/ 451568 h 2871098"/>
                  <a:gd name="connsiteX48" fmla="*/ 2271220 w 2780657"/>
                  <a:gd name="connsiteY48" fmla="*/ 501964 h 2871098"/>
                  <a:gd name="connsiteX49" fmla="*/ 2226524 w 2780657"/>
                  <a:gd name="connsiteY49" fmla="*/ 546462 h 2871098"/>
                  <a:gd name="connsiteX50" fmla="*/ 2192597 w 2780657"/>
                  <a:gd name="connsiteY50" fmla="*/ 568979 h 2871098"/>
                  <a:gd name="connsiteX51" fmla="*/ 2176442 w 2780657"/>
                  <a:gd name="connsiteY51" fmla="*/ 600075 h 2871098"/>
                  <a:gd name="connsiteX52" fmla="*/ 2162979 w 2780657"/>
                  <a:gd name="connsiteY52" fmla="*/ 567371 h 2871098"/>
                  <a:gd name="connsiteX53" fmla="*/ 2131206 w 2780657"/>
                  <a:gd name="connsiteY53" fmla="*/ 564690 h 2871098"/>
                  <a:gd name="connsiteX54" fmla="*/ 2106434 w 2780657"/>
                  <a:gd name="connsiteY54" fmla="*/ 577021 h 2871098"/>
                  <a:gd name="connsiteX55" fmla="*/ 2067661 w 2780657"/>
                  <a:gd name="connsiteY55" fmla="*/ 569515 h 2871098"/>
                  <a:gd name="connsiteX56" fmla="*/ 2028888 w 2780657"/>
                  <a:gd name="connsiteY56" fmla="*/ 592033 h 2871098"/>
                  <a:gd name="connsiteX57" fmla="*/ 1994962 w 2780657"/>
                  <a:gd name="connsiteY57" fmla="*/ 593641 h 2871098"/>
                  <a:gd name="connsiteX58" fmla="*/ 1970728 w 2780657"/>
                  <a:gd name="connsiteY58" fmla="*/ 615622 h 2871098"/>
                  <a:gd name="connsiteX59" fmla="*/ 1962651 w 2780657"/>
                  <a:gd name="connsiteY59" fmla="*/ 636531 h 2871098"/>
                  <a:gd name="connsiteX60" fmla="*/ 1924416 w 2780657"/>
                  <a:gd name="connsiteY60" fmla="*/ 699794 h 2871098"/>
                  <a:gd name="connsiteX61" fmla="*/ 1932494 w 2780657"/>
                  <a:gd name="connsiteY61" fmla="*/ 726600 h 2871098"/>
                  <a:gd name="connsiteX62" fmla="*/ 1958342 w 2780657"/>
                  <a:gd name="connsiteY62" fmla="*/ 723383 h 2871098"/>
                  <a:gd name="connsiteX63" fmla="*/ 1964266 w 2780657"/>
                  <a:gd name="connsiteY63" fmla="*/ 738395 h 2871098"/>
                  <a:gd name="connsiteX64" fmla="*/ 1947034 w 2780657"/>
                  <a:gd name="connsiteY64" fmla="*/ 768418 h 2871098"/>
                  <a:gd name="connsiteX65" fmla="*/ 1961574 w 2780657"/>
                  <a:gd name="connsiteY65" fmla="*/ 797368 h 2871098"/>
                  <a:gd name="connsiteX66" fmla="*/ 1969113 w 2780657"/>
                  <a:gd name="connsiteY66" fmla="*/ 829536 h 2871098"/>
                  <a:gd name="connsiteX67" fmla="*/ 1935725 w 2780657"/>
                  <a:gd name="connsiteY67" fmla="*/ 820422 h 2871098"/>
                  <a:gd name="connsiteX68" fmla="*/ 1922262 w 2780657"/>
                  <a:gd name="connsiteY68" fmla="*/ 836505 h 2871098"/>
                  <a:gd name="connsiteX69" fmla="*/ 1912569 w 2780657"/>
                  <a:gd name="connsiteY69" fmla="*/ 862239 h 2871098"/>
                  <a:gd name="connsiteX70" fmla="*/ 1927647 w 2780657"/>
                  <a:gd name="connsiteY70" fmla="*/ 887437 h 2871098"/>
                  <a:gd name="connsiteX71" fmla="*/ 1928724 w 2780657"/>
                  <a:gd name="connsiteY71" fmla="*/ 906738 h 2871098"/>
                  <a:gd name="connsiteX72" fmla="*/ 1894798 w 2780657"/>
                  <a:gd name="connsiteY72" fmla="*/ 908346 h 2871098"/>
                  <a:gd name="connsiteX73" fmla="*/ 1858178 w 2780657"/>
                  <a:gd name="connsiteY73" fmla="*/ 938905 h 2871098"/>
                  <a:gd name="connsiteX74" fmla="*/ 1856024 w 2780657"/>
                  <a:gd name="connsiteY74" fmla="*/ 972681 h 2871098"/>
                  <a:gd name="connsiteX75" fmla="*/ 1817790 w 2780657"/>
                  <a:gd name="connsiteY75" fmla="*/ 987693 h 2871098"/>
                  <a:gd name="connsiteX76" fmla="*/ 1822098 w 2780657"/>
                  <a:gd name="connsiteY76" fmla="*/ 1021468 h 2871098"/>
                  <a:gd name="connsiteX77" fmla="*/ 1789787 w 2780657"/>
                  <a:gd name="connsiteY77" fmla="*/ 1064358 h 2871098"/>
                  <a:gd name="connsiteX78" fmla="*/ 1772554 w 2780657"/>
                  <a:gd name="connsiteY78" fmla="*/ 1082587 h 2871098"/>
                  <a:gd name="connsiteX79" fmla="*/ 1746167 w 2780657"/>
                  <a:gd name="connsiteY79" fmla="*/ 1074009 h 2871098"/>
                  <a:gd name="connsiteX80" fmla="*/ 1746706 w 2780657"/>
                  <a:gd name="connsiteY80" fmla="*/ 1037016 h 2871098"/>
                  <a:gd name="connsiteX81" fmla="*/ 1738089 w 2780657"/>
                  <a:gd name="connsiteY81" fmla="*/ 981259 h 2871098"/>
                  <a:gd name="connsiteX82" fmla="*/ 1730550 w 2780657"/>
                  <a:gd name="connsiteY82" fmla="*/ 897624 h 2871098"/>
                  <a:gd name="connsiteX83" fmla="*/ 1730550 w 2780657"/>
                  <a:gd name="connsiteY83" fmla="*/ 832753 h 2871098"/>
                  <a:gd name="connsiteX84" fmla="*/ 1741859 w 2780657"/>
                  <a:gd name="connsiteY84" fmla="*/ 786110 h 2871098"/>
                  <a:gd name="connsiteX85" fmla="*/ 1769323 w 2780657"/>
                  <a:gd name="connsiteY85" fmla="*/ 756087 h 2871098"/>
                  <a:gd name="connsiteX86" fmla="*/ 1767169 w 2780657"/>
                  <a:gd name="connsiteY86" fmla="*/ 722311 h 2871098"/>
                  <a:gd name="connsiteX87" fmla="*/ 1821021 w 2780657"/>
                  <a:gd name="connsiteY87" fmla="*/ 711052 h 2871098"/>
                  <a:gd name="connsiteX88" fmla="*/ 1860871 w 2780657"/>
                  <a:gd name="connsiteY88" fmla="*/ 643501 h 2871098"/>
                  <a:gd name="connsiteX89" fmla="*/ 1917954 w 2780657"/>
                  <a:gd name="connsiteY89" fmla="*/ 580774 h 2871098"/>
                  <a:gd name="connsiteX90" fmla="*/ 1978806 w 2780657"/>
                  <a:gd name="connsiteY90" fmla="*/ 520728 h 2871098"/>
                  <a:gd name="connsiteX91" fmla="*/ 1992269 w 2780657"/>
                  <a:gd name="connsiteY91" fmla="*/ 468188 h 2871098"/>
                  <a:gd name="connsiteX92" fmla="*/ 2013271 w 2780657"/>
                  <a:gd name="connsiteY92" fmla="*/ 441918 h 2871098"/>
                  <a:gd name="connsiteX93" fmla="*/ 2001424 w 2780657"/>
                  <a:gd name="connsiteY93" fmla="*/ 422617 h 2871098"/>
                  <a:gd name="connsiteX94" fmla="*/ 1980960 w 2780657"/>
                  <a:gd name="connsiteY94" fmla="*/ 432804 h 2871098"/>
                  <a:gd name="connsiteX95" fmla="*/ 1959419 w 2780657"/>
                  <a:gd name="connsiteY95" fmla="*/ 446743 h 2871098"/>
                  <a:gd name="connsiteX96" fmla="*/ 1952957 w 2780657"/>
                  <a:gd name="connsiteY96" fmla="*/ 469260 h 2871098"/>
                  <a:gd name="connsiteX97" fmla="*/ 1937340 w 2780657"/>
                  <a:gd name="connsiteY97" fmla="*/ 488561 h 2871098"/>
                  <a:gd name="connsiteX98" fmla="*/ 1905029 w 2780657"/>
                  <a:gd name="connsiteY98" fmla="*/ 533595 h 2871098"/>
                  <a:gd name="connsiteX99" fmla="*/ 1874334 w 2780657"/>
                  <a:gd name="connsiteY99" fmla="*/ 542173 h 2871098"/>
                  <a:gd name="connsiteX100" fmla="*/ 1859794 w 2780657"/>
                  <a:gd name="connsiteY100" fmla="*/ 534131 h 2871098"/>
                  <a:gd name="connsiteX101" fmla="*/ 1880258 w 2780657"/>
                  <a:gd name="connsiteY101" fmla="*/ 488561 h 2871098"/>
                  <a:gd name="connsiteX102" fmla="*/ 1829099 w 2780657"/>
                  <a:gd name="connsiteY102" fmla="*/ 474621 h 2871098"/>
                  <a:gd name="connsiteX103" fmla="*/ 1782248 w 2780657"/>
                  <a:gd name="connsiteY103" fmla="*/ 483736 h 2871098"/>
                  <a:gd name="connsiteX104" fmla="*/ 1767708 w 2780657"/>
                  <a:gd name="connsiteY104" fmla="*/ 508397 h 2871098"/>
                  <a:gd name="connsiteX105" fmla="*/ 1743474 w 2780657"/>
                  <a:gd name="connsiteY105" fmla="*/ 530914 h 2871098"/>
                  <a:gd name="connsiteX106" fmla="*/ 1701470 w 2780657"/>
                  <a:gd name="connsiteY106" fmla="*/ 575949 h 2871098"/>
                  <a:gd name="connsiteX107" fmla="*/ 1689623 w 2780657"/>
                  <a:gd name="connsiteY107" fmla="*/ 625809 h 2871098"/>
                  <a:gd name="connsiteX108" fmla="*/ 1717626 w 2780657"/>
                  <a:gd name="connsiteY108" fmla="*/ 628489 h 2871098"/>
                  <a:gd name="connsiteX109" fmla="*/ 1724088 w 2780657"/>
                  <a:gd name="connsiteY109" fmla="*/ 642965 h 2871098"/>
                  <a:gd name="connsiteX110" fmla="*/ 1699855 w 2780657"/>
                  <a:gd name="connsiteY110" fmla="*/ 651542 h 2871098"/>
                  <a:gd name="connsiteX111" fmla="*/ 1657850 w 2780657"/>
                  <a:gd name="connsiteY111" fmla="*/ 659048 h 2871098"/>
                  <a:gd name="connsiteX112" fmla="*/ 1603999 w 2780657"/>
                  <a:gd name="connsiteY112" fmla="*/ 663873 h 2871098"/>
                  <a:gd name="connsiteX113" fmla="*/ 1602922 w 2780657"/>
                  <a:gd name="connsiteY113" fmla="*/ 630634 h 2871098"/>
                  <a:gd name="connsiteX114" fmla="*/ 1572226 w 2780657"/>
                  <a:gd name="connsiteY114" fmla="*/ 625272 h 2871098"/>
                  <a:gd name="connsiteX115" fmla="*/ 1542608 w 2780657"/>
                  <a:gd name="connsiteY115" fmla="*/ 612405 h 2871098"/>
                  <a:gd name="connsiteX116" fmla="*/ 1523760 w 2780657"/>
                  <a:gd name="connsiteY116" fmla="*/ 632242 h 2871098"/>
                  <a:gd name="connsiteX117" fmla="*/ 1505450 w 2780657"/>
                  <a:gd name="connsiteY117" fmla="*/ 641892 h 2871098"/>
                  <a:gd name="connsiteX118" fmla="*/ 1468831 w 2780657"/>
                  <a:gd name="connsiteY118" fmla="*/ 631706 h 2871098"/>
                  <a:gd name="connsiteX119" fmla="*/ 1413902 w 2780657"/>
                  <a:gd name="connsiteY119" fmla="*/ 643501 h 2871098"/>
                  <a:gd name="connsiteX120" fmla="*/ 1349280 w 2780657"/>
                  <a:gd name="connsiteY120" fmla="*/ 640284 h 2871098"/>
                  <a:gd name="connsiteX121" fmla="*/ 1313738 w 2780657"/>
                  <a:gd name="connsiteY121" fmla="*/ 657976 h 2871098"/>
                  <a:gd name="connsiteX122" fmla="*/ 1298660 w 2780657"/>
                  <a:gd name="connsiteY122" fmla="*/ 683710 h 2871098"/>
                  <a:gd name="connsiteX123" fmla="*/ 1271196 w 2780657"/>
                  <a:gd name="connsiteY123" fmla="*/ 707299 h 2871098"/>
                  <a:gd name="connsiteX124" fmla="*/ 1261502 w 2780657"/>
                  <a:gd name="connsiteY124" fmla="*/ 733033 h 2871098"/>
                  <a:gd name="connsiteX125" fmla="*/ 1232961 w 2780657"/>
                  <a:gd name="connsiteY125" fmla="*/ 747509 h 2871098"/>
                  <a:gd name="connsiteX126" fmla="*/ 1171570 w 2780657"/>
                  <a:gd name="connsiteY126" fmla="*/ 826319 h 2871098"/>
                  <a:gd name="connsiteX127" fmla="*/ 1142490 w 2780657"/>
                  <a:gd name="connsiteY127" fmla="*/ 845620 h 2871098"/>
                  <a:gd name="connsiteX128" fmla="*/ 1125796 w 2780657"/>
                  <a:gd name="connsiteY128" fmla="*/ 871890 h 2871098"/>
                  <a:gd name="connsiteX129" fmla="*/ 1100486 w 2780657"/>
                  <a:gd name="connsiteY129" fmla="*/ 882612 h 2871098"/>
                  <a:gd name="connsiteX130" fmla="*/ 1125796 w 2780657"/>
                  <a:gd name="connsiteY130" fmla="*/ 907274 h 2871098"/>
                  <a:gd name="connsiteX131" fmla="*/ 1142490 w 2780657"/>
                  <a:gd name="connsiteY131" fmla="*/ 905129 h 2871098"/>
                  <a:gd name="connsiteX132" fmla="*/ 1155414 w 2780657"/>
                  <a:gd name="connsiteY132" fmla="*/ 916924 h 2871098"/>
                  <a:gd name="connsiteX133" fmla="*/ 1144106 w 2780657"/>
                  <a:gd name="connsiteY133" fmla="*/ 941050 h 2871098"/>
                  <a:gd name="connsiteX134" fmla="*/ 1182879 w 2780657"/>
                  <a:gd name="connsiteY134" fmla="*/ 969464 h 2871098"/>
                  <a:gd name="connsiteX135" fmla="*/ 1200650 w 2780657"/>
                  <a:gd name="connsiteY135" fmla="*/ 960350 h 2871098"/>
                  <a:gd name="connsiteX136" fmla="*/ 1208728 w 2780657"/>
                  <a:gd name="connsiteY136" fmla="*/ 935689 h 2871098"/>
                  <a:gd name="connsiteX137" fmla="*/ 1234576 w 2780657"/>
                  <a:gd name="connsiteY137" fmla="*/ 926038 h 2871098"/>
                  <a:gd name="connsiteX138" fmla="*/ 1252347 w 2780657"/>
                  <a:gd name="connsiteY138" fmla="*/ 945339 h 2871098"/>
                  <a:gd name="connsiteX139" fmla="*/ 1258271 w 2780657"/>
                  <a:gd name="connsiteY139" fmla="*/ 964639 h 2871098"/>
                  <a:gd name="connsiteX140" fmla="*/ 1284658 w 2780657"/>
                  <a:gd name="connsiteY140" fmla="*/ 971609 h 2871098"/>
                  <a:gd name="connsiteX141" fmla="*/ 1287890 w 2780657"/>
                  <a:gd name="connsiteY141" fmla="*/ 985548 h 2871098"/>
                  <a:gd name="connsiteX142" fmla="*/ 1278196 w 2780657"/>
                  <a:gd name="connsiteY142" fmla="*/ 1008065 h 2871098"/>
                  <a:gd name="connsiteX143" fmla="*/ 1283043 w 2780657"/>
                  <a:gd name="connsiteY143" fmla="*/ 1031119 h 2871098"/>
                  <a:gd name="connsiteX144" fmla="*/ 1282504 w 2780657"/>
                  <a:gd name="connsiteY144" fmla="*/ 1045058 h 2871098"/>
                  <a:gd name="connsiteX145" fmla="*/ 1268503 w 2780657"/>
                  <a:gd name="connsiteY145" fmla="*/ 1056317 h 2871098"/>
                  <a:gd name="connsiteX146" fmla="*/ 1258810 w 2780657"/>
                  <a:gd name="connsiteY146" fmla="*/ 1090092 h 2871098"/>
                  <a:gd name="connsiteX147" fmla="*/ 1258271 w 2780657"/>
                  <a:gd name="connsiteY147" fmla="*/ 1136735 h 2871098"/>
                  <a:gd name="connsiteX148" fmla="*/ 1249116 w 2780657"/>
                  <a:gd name="connsiteY148" fmla="*/ 1201606 h 2871098"/>
                  <a:gd name="connsiteX149" fmla="*/ 1192572 w 2780657"/>
                  <a:gd name="connsiteY149" fmla="*/ 1299181 h 2871098"/>
                  <a:gd name="connsiteX150" fmla="*/ 1154876 w 2780657"/>
                  <a:gd name="connsiteY150" fmla="*/ 1353866 h 2871098"/>
                  <a:gd name="connsiteX151" fmla="*/ 1116103 w 2780657"/>
                  <a:gd name="connsiteY151" fmla="*/ 1388178 h 2871098"/>
                  <a:gd name="connsiteX152" fmla="*/ 1078945 w 2780657"/>
                  <a:gd name="connsiteY152" fmla="*/ 1435893 h 2871098"/>
                  <a:gd name="connsiteX153" fmla="*/ 1042326 w 2780657"/>
                  <a:gd name="connsiteY153" fmla="*/ 1460554 h 2871098"/>
                  <a:gd name="connsiteX154" fmla="*/ 1019708 w 2780657"/>
                  <a:gd name="connsiteY154" fmla="*/ 1450904 h 2871098"/>
                  <a:gd name="connsiteX155" fmla="*/ 987397 w 2780657"/>
                  <a:gd name="connsiteY155" fmla="*/ 1442862 h 2871098"/>
                  <a:gd name="connsiteX156" fmla="*/ 972319 w 2780657"/>
                  <a:gd name="connsiteY156" fmla="*/ 1458410 h 2871098"/>
                  <a:gd name="connsiteX157" fmla="*/ 945393 w 2780657"/>
                  <a:gd name="connsiteY157" fmla="*/ 1466452 h 2871098"/>
                  <a:gd name="connsiteX158" fmla="*/ 926006 w 2780657"/>
                  <a:gd name="connsiteY158" fmla="*/ 1488969 h 2871098"/>
                  <a:gd name="connsiteX159" fmla="*/ 920621 w 2780657"/>
                  <a:gd name="connsiteY159" fmla="*/ 1505589 h 2871098"/>
                  <a:gd name="connsiteX160" fmla="*/ 921160 w 2780657"/>
                  <a:gd name="connsiteY160" fmla="*/ 1523281 h 2871098"/>
                  <a:gd name="connsiteX161" fmla="*/ 905004 w 2780657"/>
                  <a:gd name="connsiteY161" fmla="*/ 1544190 h 2871098"/>
                  <a:gd name="connsiteX162" fmla="*/ 885079 w 2780657"/>
                  <a:gd name="connsiteY162" fmla="*/ 1558665 h 2871098"/>
                  <a:gd name="connsiteX163" fmla="*/ 880771 w 2780657"/>
                  <a:gd name="connsiteY163" fmla="*/ 1573141 h 2871098"/>
                  <a:gd name="connsiteX164" fmla="*/ 864616 w 2780657"/>
                  <a:gd name="connsiteY164" fmla="*/ 1580646 h 2871098"/>
                  <a:gd name="connsiteX165" fmla="*/ 851691 w 2780657"/>
                  <a:gd name="connsiteY165" fmla="*/ 1587080 h 2871098"/>
                  <a:gd name="connsiteX166" fmla="*/ 850076 w 2780657"/>
                  <a:gd name="connsiteY166" fmla="*/ 1596730 h 2871098"/>
                  <a:gd name="connsiteX167" fmla="*/ 864077 w 2780657"/>
                  <a:gd name="connsiteY167" fmla="*/ 1618175 h 2871098"/>
                  <a:gd name="connsiteX168" fmla="*/ 881848 w 2780657"/>
                  <a:gd name="connsiteY168" fmla="*/ 1635867 h 2871098"/>
                  <a:gd name="connsiteX169" fmla="*/ 899619 w 2780657"/>
                  <a:gd name="connsiteY169" fmla="*/ 1657848 h 2871098"/>
                  <a:gd name="connsiteX170" fmla="*/ 914698 w 2780657"/>
                  <a:gd name="connsiteY170" fmla="*/ 1671251 h 2871098"/>
                  <a:gd name="connsiteX171" fmla="*/ 923852 w 2780657"/>
                  <a:gd name="connsiteY171" fmla="*/ 1688407 h 2871098"/>
                  <a:gd name="connsiteX172" fmla="*/ 923852 w 2780657"/>
                  <a:gd name="connsiteY172" fmla="*/ 1724328 h 2871098"/>
                  <a:gd name="connsiteX173" fmla="*/ 910928 w 2780657"/>
                  <a:gd name="connsiteY173" fmla="*/ 1735586 h 2871098"/>
                  <a:gd name="connsiteX174" fmla="*/ 903389 w 2780657"/>
                  <a:gd name="connsiteY174" fmla="*/ 1757567 h 2871098"/>
                  <a:gd name="connsiteX175" fmla="*/ 914159 w 2780657"/>
                  <a:gd name="connsiteY175" fmla="*/ 1767218 h 2871098"/>
                  <a:gd name="connsiteX176" fmla="*/ 915775 w 2780657"/>
                  <a:gd name="connsiteY176" fmla="*/ 1773651 h 2871098"/>
                  <a:gd name="connsiteX177" fmla="*/ 899619 w 2780657"/>
                  <a:gd name="connsiteY177" fmla="*/ 1775260 h 2871098"/>
                  <a:gd name="connsiteX178" fmla="*/ 878617 w 2780657"/>
                  <a:gd name="connsiteY178" fmla="*/ 1781693 h 2871098"/>
                  <a:gd name="connsiteX179" fmla="*/ 849537 w 2780657"/>
                  <a:gd name="connsiteY179" fmla="*/ 1783838 h 2871098"/>
                  <a:gd name="connsiteX180" fmla="*/ 831766 w 2780657"/>
                  <a:gd name="connsiteY180" fmla="*/ 1802602 h 2871098"/>
                  <a:gd name="connsiteX181" fmla="*/ 819380 w 2780657"/>
                  <a:gd name="connsiteY181" fmla="*/ 1788663 h 2871098"/>
                  <a:gd name="connsiteX182" fmla="*/ 813995 w 2780657"/>
                  <a:gd name="connsiteY182" fmla="*/ 1770971 h 2871098"/>
                  <a:gd name="connsiteX183" fmla="*/ 825304 w 2780657"/>
                  <a:gd name="connsiteY183" fmla="*/ 1759176 h 2871098"/>
                  <a:gd name="connsiteX184" fmla="*/ 825842 w 2780657"/>
                  <a:gd name="connsiteY184" fmla="*/ 1730761 h 2871098"/>
                  <a:gd name="connsiteX185" fmla="*/ 823688 w 2780657"/>
                  <a:gd name="connsiteY185" fmla="*/ 1705027 h 2871098"/>
                  <a:gd name="connsiteX186" fmla="*/ 812379 w 2780657"/>
                  <a:gd name="connsiteY186" fmla="*/ 1685191 h 2871098"/>
                  <a:gd name="connsiteX187" fmla="*/ 832304 w 2780657"/>
                  <a:gd name="connsiteY187" fmla="*/ 1665890 h 2871098"/>
                  <a:gd name="connsiteX188" fmla="*/ 822611 w 2780657"/>
                  <a:gd name="connsiteY188" fmla="*/ 1659457 h 2871098"/>
                  <a:gd name="connsiteX189" fmla="*/ 808071 w 2780657"/>
                  <a:gd name="connsiteY189" fmla="*/ 1657848 h 2871098"/>
                  <a:gd name="connsiteX190" fmla="*/ 794608 w 2780657"/>
                  <a:gd name="connsiteY190" fmla="*/ 1661601 h 2871098"/>
                  <a:gd name="connsiteX191" fmla="*/ 783300 w 2780657"/>
                  <a:gd name="connsiteY191" fmla="*/ 1654632 h 2871098"/>
                  <a:gd name="connsiteX192" fmla="*/ 770914 w 2780657"/>
                  <a:gd name="connsiteY192" fmla="*/ 1641765 h 2871098"/>
                  <a:gd name="connsiteX193" fmla="*/ 775222 w 2780657"/>
                  <a:gd name="connsiteY193" fmla="*/ 1626217 h 2871098"/>
                  <a:gd name="connsiteX194" fmla="*/ 787069 w 2780657"/>
                  <a:gd name="connsiteY194" fmla="*/ 1624072 h 2871098"/>
                  <a:gd name="connsiteX195" fmla="*/ 794608 w 2780657"/>
                  <a:gd name="connsiteY195" fmla="*/ 1608525 h 2871098"/>
                  <a:gd name="connsiteX196" fmla="*/ 794608 w 2780657"/>
                  <a:gd name="connsiteY196" fmla="*/ 1587080 h 2871098"/>
                  <a:gd name="connsiteX197" fmla="*/ 784915 w 2780657"/>
                  <a:gd name="connsiteY197" fmla="*/ 1584399 h 2871098"/>
                  <a:gd name="connsiteX198" fmla="*/ 770375 w 2780657"/>
                  <a:gd name="connsiteY198" fmla="*/ 1585471 h 2871098"/>
                  <a:gd name="connsiteX199" fmla="*/ 752604 w 2780657"/>
                  <a:gd name="connsiteY199" fmla="*/ 1574749 h 2871098"/>
                  <a:gd name="connsiteX200" fmla="*/ 724063 w 2780657"/>
                  <a:gd name="connsiteY200" fmla="*/ 1586008 h 2871098"/>
                  <a:gd name="connsiteX201" fmla="*/ 696598 w 2780657"/>
                  <a:gd name="connsiteY201" fmla="*/ 1596730 h 2871098"/>
                  <a:gd name="connsiteX202" fmla="*/ 678827 w 2780657"/>
                  <a:gd name="connsiteY202" fmla="*/ 1614958 h 2871098"/>
                  <a:gd name="connsiteX203" fmla="*/ 681520 w 2780657"/>
                  <a:gd name="connsiteY203" fmla="*/ 1592441 h 2871098"/>
                  <a:gd name="connsiteX204" fmla="*/ 667518 w 2780657"/>
                  <a:gd name="connsiteY204" fmla="*/ 1577966 h 2871098"/>
                  <a:gd name="connsiteX205" fmla="*/ 682058 w 2780657"/>
                  <a:gd name="connsiteY205" fmla="*/ 1566171 h 2871098"/>
                  <a:gd name="connsiteX206" fmla="*/ 702522 w 2780657"/>
                  <a:gd name="connsiteY206" fmla="*/ 1550623 h 2871098"/>
                  <a:gd name="connsiteX207" fmla="*/ 701445 w 2780657"/>
                  <a:gd name="connsiteY207" fmla="*/ 1536148 h 2871098"/>
                  <a:gd name="connsiteX208" fmla="*/ 685290 w 2780657"/>
                  <a:gd name="connsiteY208" fmla="*/ 1524353 h 2871098"/>
                  <a:gd name="connsiteX209" fmla="*/ 665364 w 2780657"/>
                  <a:gd name="connsiteY209" fmla="*/ 1538829 h 2871098"/>
                  <a:gd name="connsiteX210" fmla="*/ 645978 w 2780657"/>
                  <a:gd name="connsiteY210" fmla="*/ 1558665 h 2871098"/>
                  <a:gd name="connsiteX211" fmla="*/ 619052 w 2780657"/>
                  <a:gd name="connsiteY211" fmla="*/ 1579574 h 2871098"/>
                  <a:gd name="connsiteX212" fmla="*/ 597511 w 2780657"/>
                  <a:gd name="connsiteY212" fmla="*/ 1601555 h 2871098"/>
                  <a:gd name="connsiteX213" fmla="*/ 570047 w 2780657"/>
                  <a:gd name="connsiteY213" fmla="*/ 1606916 h 2871098"/>
                  <a:gd name="connsiteX214" fmla="*/ 557123 w 2780657"/>
                  <a:gd name="connsiteY214" fmla="*/ 1627289 h 2871098"/>
                  <a:gd name="connsiteX215" fmla="*/ 577048 w 2780657"/>
                  <a:gd name="connsiteY215" fmla="*/ 1651951 h 2871098"/>
                  <a:gd name="connsiteX216" fmla="*/ 592665 w 2780657"/>
                  <a:gd name="connsiteY216" fmla="*/ 1645517 h 2871098"/>
                  <a:gd name="connsiteX217" fmla="*/ 602358 w 2780657"/>
                  <a:gd name="connsiteY217" fmla="*/ 1672860 h 2871098"/>
                  <a:gd name="connsiteX218" fmla="*/ 622283 w 2780657"/>
                  <a:gd name="connsiteY218" fmla="*/ 1682510 h 2871098"/>
                  <a:gd name="connsiteX219" fmla="*/ 647593 w 2780657"/>
                  <a:gd name="connsiteY219" fmla="*/ 1653023 h 2871098"/>
                  <a:gd name="connsiteX220" fmla="*/ 669134 w 2780657"/>
                  <a:gd name="connsiteY220" fmla="*/ 1651951 h 2871098"/>
                  <a:gd name="connsiteX221" fmla="*/ 694983 w 2780657"/>
                  <a:gd name="connsiteY221" fmla="*/ 1669107 h 2871098"/>
                  <a:gd name="connsiteX222" fmla="*/ 715446 w 2780657"/>
                  <a:gd name="connsiteY222" fmla="*/ 1670715 h 2871098"/>
                  <a:gd name="connsiteX223" fmla="*/ 709523 w 2780657"/>
                  <a:gd name="connsiteY223" fmla="*/ 1690552 h 2871098"/>
                  <a:gd name="connsiteX224" fmla="*/ 686367 w 2780657"/>
                  <a:gd name="connsiteY224" fmla="*/ 1688407 h 2871098"/>
                  <a:gd name="connsiteX225" fmla="*/ 658902 w 2780657"/>
                  <a:gd name="connsiteY225" fmla="*/ 1699666 h 2871098"/>
                  <a:gd name="connsiteX226" fmla="*/ 630361 w 2780657"/>
                  <a:gd name="connsiteY226" fmla="*/ 1721111 h 2871098"/>
                  <a:gd name="connsiteX227" fmla="*/ 616898 w 2780657"/>
                  <a:gd name="connsiteY227" fmla="*/ 1746845 h 2871098"/>
                  <a:gd name="connsiteX228" fmla="*/ 609359 w 2780657"/>
                  <a:gd name="connsiteY228" fmla="*/ 1767754 h 2871098"/>
                  <a:gd name="connsiteX229" fmla="*/ 618513 w 2780657"/>
                  <a:gd name="connsiteY229" fmla="*/ 1785446 h 2871098"/>
                  <a:gd name="connsiteX230" fmla="*/ 644901 w 2780657"/>
                  <a:gd name="connsiteY230" fmla="*/ 1788663 h 2871098"/>
                  <a:gd name="connsiteX231" fmla="*/ 648132 w 2780657"/>
                  <a:gd name="connsiteY231" fmla="*/ 1821902 h 2871098"/>
                  <a:gd name="connsiteX232" fmla="*/ 654594 w 2780657"/>
                  <a:gd name="connsiteY232" fmla="*/ 1848172 h 2871098"/>
                  <a:gd name="connsiteX233" fmla="*/ 673442 w 2780657"/>
                  <a:gd name="connsiteY233" fmla="*/ 1857287 h 2871098"/>
                  <a:gd name="connsiteX234" fmla="*/ 677212 w 2780657"/>
                  <a:gd name="connsiteY234" fmla="*/ 1879804 h 2871098"/>
                  <a:gd name="connsiteX235" fmla="*/ 692829 w 2780657"/>
                  <a:gd name="connsiteY235" fmla="*/ 1902321 h 2871098"/>
                  <a:gd name="connsiteX236" fmla="*/ 668596 w 2780657"/>
                  <a:gd name="connsiteY236" fmla="*/ 1920013 h 2871098"/>
                  <a:gd name="connsiteX237" fmla="*/ 654056 w 2780657"/>
                  <a:gd name="connsiteY237" fmla="*/ 1939850 h 2871098"/>
                  <a:gd name="connsiteX238" fmla="*/ 686905 w 2780657"/>
                  <a:gd name="connsiteY238" fmla="*/ 1947892 h 2871098"/>
                  <a:gd name="connsiteX239" fmla="*/ 699291 w 2780657"/>
                  <a:gd name="connsiteY239" fmla="*/ 1971481 h 2871098"/>
                  <a:gd name="connsiteX240" fmla="*/ 685290 w 2780657"/>
                  <a:gd name="connsiteY240" fmla="*/ 1989709 h 2871098"/>
                  <a:gd name="connsiteX241" fmla="*/ 679904 w 2780657"/>
                  <a:gd name="connsiteY241" fmla="*/ 2010082 h 2871098"/>
                  <a:gd name="connsiteX242" fmla="*/ 658902 w 2780657"/>
                  <a:gd name="connsiteY242" fmla="*/ 2023485 h 2871098"/>
                  <a:gd name="connsiteX243" fmla="*/ 646516 w 2780657"/>
                  <a:gd name="connsiteY243" fmla="*/ 2051900 h 2871098"/>
                  <a:gd name="connsiteX244" fmla="*/ 626591 w 2780657"/>
                  <a:gd name="connsiteY244" fmla="*/ 2066375 h 2871098"/>
                  <a:gd name="connsiteX245" fmla="*/ 599665 w 2780657"/>
                  <a:gd name="connsiteY245" fmla="*/ 2127493 h 2871098"/>
                  <a:gd name="connsiteX246" fmla="*/ 541506 w 2780657"/>
                  <a:gd name="connsiteY246" fmla="*/ 2178961 h 2871098"/>
                  <a:gd name="connsiteX247" fmla="*/ 510810 w 2780657"/>
                  <a:gd name="connsiteY247" fmla="*/ 2191828 h 2871098"/>
                  <a:gd name="connsiteX248" fmla="*/ 481192 w 2780657"/>
                  <a:gd name="connsiteY248" fmla="*/ 2198798 h 2871098"/>
                  <a:gd name="connsiteX249" fmla="*/ 457497 w 2780657"/>
                  <a:gd name="connsiteY249" fmla="*/ 2213273 h 2871098"/>
                  <a:gd name="connsiteX250" fmla="*/ 438110 w 2780657"/>
                  <a:gd name="connsiteY250" fmla="*/ 2193973 h 2871098"/>
                  <a:gd name="connsiteX251" fmla="*/ 437572 w 2780657"/>
                  <a:gd name="connsiteY251" fmla="*/ 2216490 h 2871098"/>
                  <a:gd name="connsiteX252" fmla="*/ 413339 w 2780657"/>
                  <a:gd name="connsiteY252" fmla="*/ 2232574 h 2871098"/>
                  <a:gd name="connsiteX253" fmla="*/ 389644 w 2780657"/>
                  <a:gd name="connsiteY253" fmla="*/ 2240080 h 2871098"/>
                  <a:gd name="connsiteX254" fmla="*/ 358949 w 2780657"/>
                  <a:gd name="connsiteY254" fmla="*/ 2230965 h 2871098"/>
                  <a:gd name="connsiteX255" fmla="*/ 340639 w 2780657"/>
                  <a:gd name="connsiteY255" fmla="*/ 2250266 h 2871098"/>
                  <a:gd name="connsiteX256" fmla="*/ 340639 w 2780657"/>
                  <a:gd name="connsiteY256" fmla="*/ 2264741 h 2871098"/>
                  <a:gd name="connsiteX257" fmla="*/ 329330 w 2780657"/>
                  <a:gd name="connsiteY257" fmla="*/ 2267422 h 2871098"/>
                  <a:gd name="connsiteX258" fmla="*/ 321252 w 2780657"/>
                  <a:gd name="connsiteY258" fmla="*/ 2254555 h 2871098"/>
                  <a:gd name="connsiteX259" fmla="*/ 316944 w 2780657"/>
                  <a:gd name="connsiteY259" fmla="*/ 2230965 h 2871098"/>
                  <a:gd name="connsiteX260" fmla="*/ 301866 w 2780657"/>
                  <a:gd name="connsiteY260" fmla="*/ 2227213 h 2871098"/>
                  <a:gd name="connsiteX261" fmla="*/ 274401 w 2780657"/>
                  <a:gd name="connsiteY261" fmla="*/ 2232038 h 2871098"/>
                  <a:gd name="connsiteX262" fmla="*/ 232936 w 2780657"/>
                  <a:gd name="connsiteY262" fmla="*/ 2259380 h 2871098"/>
                  <a:gd name="connsiteX263" fmla="*/ 215165 w 2780657"/>
                  <a:gd name="connsiteY263" fmla="*/ 2281897 h 2871098"/>
                  <a:gd name="connsiteX264" fmla="*/ 201702 w 2780657"/>
                  <a:gd name="connsiteY264" fmla="*/ 2293692 h 2871098"/>
                  <a:gd name="connsiteX265" fmla="*/ 198471 w 2780657"/>
                  <a:gd name="connsiteY265" fmla="*/ 2306023 h 2871098"/>
                  <a:gd name="connsiteX266" fmla="*/ 198471 w 2780657"/>
                  <a:gd name="connsiteY266" fmla="*/ 2317818 h 2871098"/>
                  <a:gd name="connsiteX267" fmla="*/ 216242 w 2780657"/>
                  <a:gd name="connsiteY267" fmla="*/ 2333365 h 2871098"/>
                  <a:gd name="connsiteX268" fmla="*/ 225935 w 2780657"/>
                  <a:gd name="connsiteY268" fmla="*/ 2354810 h 2871098"/>
                  <a:gd name="connsiteX269" fmla="*/ 242091 w 2780657"/>
                  <a:gd name="connsiteY269" fmla="*/ 2373575 h 2871098"/>
                  <a:gd name="connsiteX270" fmla="*/ 272786 w 2780657"/>
                  <a:gd name="connsiteY270" fmla="*/ 2396628 h 2871098"/>
                  <a:gd name="connsiteX271" fmla="*/ 302404 w 2780657"/>
                  <a:gd name="connsiteY271" fmla="*/ 2444343 h 2871098"/>
                  <a:gd name="connsiteX272" fmla="*/ 314790 w 2780657"/>
                  <a:gd name="connsiteY272" fmla="*/ 2499564 h 2871098"/>
                  <a:gd name="connsiteX273" fmla="*/ 309944 w 2780657"/>
                  <a:gd name="connsiteY273" fmla="*/ 2520473 h 2871098"/>
                  <a:gd name="connsiteX274" fmla="*/ 311559 w 2780657"/>
                  <a:gd name="connsiteY274" fmla="*/ 2539237 h 2871098"/>
                  <a:gd name="connsiteX275" fmla="*/ 281402 w 2780657"/>
                  <a:gd name="connsiteY275" fmla="*/ 2568188 h 2871098"/>
                  <a:gd name="connsiteX276" fmla="*/ 255553 w 2780657"/>
                  <a:gd name="connsiteY276" fmla="*/ 2583199 h 2871098"/>
                  <a:gd name="connsiteX277" fmla="*/ 229705 w 2780657"/>
                  <a:gd name="connsiteY277" fmla="*/ 2592313 h 2871098"/>
                  <a:gd name="connsiteX278" fmla="*/ 222704 w 2780657"/>
                  <a:gd name="connsiteY278" fmla="*/ 2608397 h 2871098"/>
                  <a:gd name="connsiteX279" fmla="*/ 200086 w 2780657"/>
                  <a:gd name="connsiteY279" fmla="*/ 2621800 h 2871098"/>
                  <a:gd name="connsiteX280" fmla="*/ 187162 w 2780657"/>
                  <a:gd name="connsiteY280" fmla="*/ 2635739 h 2871098"/>
                  <a:gd name="connsiteX281" fmla="*/ 171006 w 2780657"/>
                  <a:gd name="connsiteY281" fmla="*/ 2640565 h 2871098"/>
                  <a:gd name="connsiteX282" fmla="*/ 171006 w 2780657"/>
                  <a:gd name="connsiteY282" fmla="*/ 2621800 h 2871098"/>
                  <a:gd name="connsiteX283" fmla="*/ 173160 w 2780657"/>
                  <a:gd name="connsiteY283" fmla="*/ 2608933 h 2871098"/>
                  <a:gd name="connsiteX284" fmla="*/ 162929 w 2780657"/>
                  <a:gd name="connsiteY284" fmla="*/ 2584272 h 2871098"/>
                  <a:gd name="connsiteX285" fmla="*/ 143542 w 2780657"/>
                  <a:gd name="connsiteY285" fmla="*/ 2581591 h 2871098"/>
                  <a:gd name="connsiteX286" fmla="*/ 116078 w 2780657"/>
                  <a:gd name="connsiteY286" fmla="*/ 2567116 h 2871098"/>
                  <a:gd name="connsiteX287" fmla="*/ 110154 w 2780657"/>
                  <a:gd name="connsiteY287" fmla="*/ 2558538 h 2871098"/>
                  <a:gd name="connsiteX288" fmla="*/ 108000 w 2780657"/>
                  <a:gd name="connsiteY288" fmla="*/ 2542454 h 2871098"/>
                  <a:gd name="connsiteX289" fmla="*/ 86329 w 2780657"/>
                  <a:gd name="connsiteY289" fmla="*/ 2524475 h 2871098"/>
                  <a:gd name="connsiteX290" fmla="*/ 55086 w 2780657"/>
                  <a:gd name="connsiteY290" fmla="*/ 2535480 h 2871098"/>
                  <a:gd name="connsiteX291" fmla="*/ 55086 w 2780657"/>
                  <a:gd name="connsiteY291" fmla="*/ 2694634 h 2871098"/>
                  <a:gd name="connsiteX292" fmla="*/ 60072 w 2780657"/>
                  <a:gd name="connsiteY292" fmla="*/ 2699002 h 2871098"/>
                  <a:gd name="connsiteX293" fmla="*/ 82151 w 2780657"/>
                  <a:gd name="connsiteY293" fmla="*/ 2705436 h 2871098"/>
                  <a:gd name="connsiteX294" fmla="*/ 102076 w 2780657"/>
                  <a:gd name="connsiteY294" fmla="*/ 2732242 h 2871098"/>
                  <a:gd name="connsiteX295" fmla="*/ 119309 w 2780657"/>
                  <a:gd name="connsiteY295" fmla="*/ 2751542 h 2871098"/>
                  <a:gd name="connsiteX296" fmla="*/ 129541 w 2780657"/>
                  <a:gd name="connsiteY296" fmla="*/ 2766018 h 2871098"/>
                  <a:gd name="connsiteX297" fmla="*/ 132772 w 2780657"/>
                  <a:gd name="connsiteY297" fmla="*/ 2806227 h 2871098"/>
                  <a:gd name="connsiteX298" fmla="*/ 138695 w 2780657"/>
                  <a:gd name="connsiteY298" fmla="*/ 2830353 h 2871098"/>
                  <a:gd name="connsiteX299" fmla="*/ 150004 w 2780657"/>
                  <a:gd name="connsiteY299" fmla="*/ 2848581 h 2871098"/>
                  <a:gd name="connsiteX300" fmla="*/ 157005 w 2780657"/>
                  <a:gd name="connsiteY300" fmla="*/ 2860912 h 2871098"/>
                  <a:gd name="connsiteX301" fmla="*/ 144081 w 2780657"/>
                  <a:gd name="connsiteY301" fmla="*/ 2871098 h 2871098"/>
                  <a:gd name="connsiteX302" fmla="*/ 133849 w 2780657"/>
                  <a:gd name="connsiteY302" fmla="*/ 2869490 h 2871098"/>
                  <a:gd name="connsiteX303" fmla="*/ 116616 w 2780657"/>
                  <a:gd name="connsiteY303" fmla="*/ 2856623 h 2871098"/>
                  <a:gd name="connsiteX304" fmla="*/ 104769 w 2780657"/>
                  <a:gd name="connsiteY304" fmla="*/ 2842147 h 2871098"/>
                  <a:gd name="connsiteX305" fmla="*/ 77843 w 2780657"/>
                  <a:gd name="connsiteY305" fmla="*/ 2830353 h 2871098"/>
                  <a:gd name="connsiteX306" fmla="*/ 53957 w 2780657"/>
                  <a:gd name="connsiteY306" fmla="*/ 2799655 h 2871098"/>
                  <a:gd name="connsiteX307" fmla="*/ 0 w 2780657"/>
                  <a:gd name="connsiteY307" fmla="*/ 2050380 h 2871098"/>
                  <a:gd name="connsiteX308" fmla="*/ 67400 w 2780657"/>
                  <a:gd name="connsiteY308" fmla="*/ 58503 h 2871098"/>
                  <a:gd name="connsiteX309" fmla="*/ 2523481 w 2780657"/>
                  <a:gd name="connsiteY309" fmla="*/ 0 h 2871098"/>
                  <a:gd name="connsiteX0" fmla="*/ 2469524 w 2726700"/>
                  <a:gd name="connsiteY0" fmla="*/ 0 h 2871098"/>
                  <a:gd name="connsiteX1" fmla="*/ 2483829 w 2726700"/>
                  <a:gd name="connsiteY1" fmla="*/ 14626 h 2871098"/>
                  <a:gd name="connsiteX2" fmla="*/ 2576454 w 2726700"/>
                  <a:gd name="connsiteY2" fmla="*/ 96654 h 2871098"/>
                  <a:gd name="connsiteX3" fmla="*/ 2571607 w 2726700"/>
                  <a:gd name="connsiteY3" fmla="*/ 121851 h 2871098"/>
                  <a:gd name="connsiteX4" fmla="*/ 2572684 w 2726700"/>
                  <a:gd name="connsiteY4" fmla="*/ 146513 h 2871098"/>
                  <a:gd name="connsiteX5" fmla="*/ 2583993 w 2726700"/>
                  <a:gd name="connsiteY5" fmla="*/ 160452 h 2871098"/>
                  <a:gd name="connsiteX6" fmla="*/ 2603918 w 2726700"/>
                  <a:gd name="connsiteY6" fmla="*/ 163669 h 2871098"/>
                  <a:gd name="connsiteX7" fmla="*/ 2600149 w 2726700"/>
                  <a:gd name="connsiteY7" fmla="*/ 144369 h 2871098"/>
                  <a:gd name="connsiteX8" fmla="*/ 2596918 w 2726700"/>
                  <a:gd name="connsiteY8" fmla="*/ 117026 h 2871098"/>
                  <a:gd name="connsiteX9" fmla="*/ 2611996 w 2726700"/>
                  <a:gd name="connsiteY9" fmla="*/ 101479 h 2871098"/>
                  <a:gd name="connsiteX10" fmla="*/ 2672848 w 2726700"/>
                  <a:gd name="connsiteY10" fmla="*/ 131502 h 2871098"/>
                  <a:gd name="connsiteX11" fmla="*/ 2726700 w 2726700"/>
                  <a:gd name="connsiteY11" fmla="*/ 182970 h 2871098"/>
                  <a:gd name="connsiteX12" fmla="*/ 2703544 w 2726700"/>
                  <a:gd name="connsiteY12" fmla="*/ 196373 h 2871098"/>
                  <a:gd name="connsiteX13" fmla="*/ 2689004 w 2726700"/>
                  <a:gd name="connsiteY13" fmla="*/ 226396 h 2871098"/>
                  <a:gd name="connsiteX14" fmla="*/ 2668540 w 2726700"/>
                  <a:gd name="connsiteY14" fmla="*/ 233365 h 2871098"/>
                  <a:gd name="connsiteX15" fmla="*/ 2647000 w 2726700"/>
                  <a:gd name="connsiteY15" fmla="*/ 223715 h 2871098"/>
                  <a:gd name="connsiteX16" fmla="*/ 2649154 w 2726700"/>
                  <a:gd name="connsiteY16" fmla="*/ 246232 h 2871098"/>
                  <a:gd name="connsiteX17" fmla="*/ 2652385 w 2726700"/>
                  <a:gd name="connsiteY17" fmla="*/ 268213 h 2871098"/>
                  <a:gd name="connsiteX18" fmla="*/ 2636229 w 2726700"/>
                  <a:gd name="connsiteY18" fmla="*/ 273039 h 2871098"/>
                  <a:gd name="connsiteX19" fmla="*/ 2637306 w 2726700"/>
                  <a:gd name="connsiteY19" fmla="*/ 307351 h 2871098"/>
                  <a:gd name="connsiteX20" fmla="*/ 2621151 w 2726700"/>
                  <a:gd name="connsiteY20" fmla="*/ 318073 h 2871098"/>
                  <a:gd name="connsiteX21" fmla="*/ 2574300 w 2726700"/>
                  <a:gd name="connsiteY21" fmla="*/ 285906 h 2871098"/>
                  <a:gd name="connsiteX22" fmla="*/ 2559760 w 2726700"/>
                  <a:gd name="connsiteY22" fmla="*/ 282689 h 2871098"/>
                  <a:gd name="connsiteX23" fmla="*/ 2540373 w 2726700"/>
                  <a:gd name="connsiteY23" fmla="*/ 271430 h 2871098"/>
                  <a:gd name="connsiteX24" fmla="*/ 2537142 w 2726700"/>
                  <a:gd name="connsiteY24" fmla="*/ 236582 h 2871098"/>
                  <a:gd name="connsiteX25" fmla="*/ 2516140 w 2726700"/>
                  <a:gd name="connsiteY25" fmla="*/ 225323 h 2871098"/>
                  <a:gd name="connsiteX26" fmla="*/ 2490291 w 2726700"/>
                  <a:gd name="connsiteY26" fmla="*/ 231757 h 2871098"/>
                  <a:gd name="connsiteX27" fmla="*/ 2473059 w 2726700"/>
                  <a:gd name="connsiteY27" fmla="*/ 224787 h 2871098"/>
                  <a:gd name="connsiteX28" fmla="*/ 2458519 w 2726700"/>
                  <a:gd name="connsiteY28" fmla="*/ 229612 h 2871098"/>
                  <a:gd name="connsiteX29" fmla="*/ 2451518 w 2726700"/>
                  <a:gd name="connsiteY29" fmla="*/ 202806 h 2871098"/>
                  <a:gd name="connsiteX30" fmla="*/ 2456365 w 2726700"/>
                  <a:gd name="connsiteY30" fmla="*/ 172247 h 2871098"/>
                  <a:gd name="connsiteX31" fmla="*/ 2422977 w 2726700"/>
                  <a:gd name="connsiteY31" fmla="*/ 180289 h 2871098"/>
                  <a:gd name="connsiteX32" fmla="*/ 2416515 w 2726700"/>
                  <a:gd name="connsiteY32" fmla="*/ 202270 h 2871098"/>
                  <a:gd name="connsiteX33" fmla="*/ 2430516 w 2726700"/>
                  <a:gd name="connsiteY33" fmla="*/ 234974 h 2871098"/>
                  <a:gd name="connsiteX34" fmla="*/ 2414361 w 2726700"/>
                  <a:gd name="connsiteY34" fmla="*/ 254274 h 2871098"/>
                  <a:gd name="connsiteX35" fmla="*/ 2408437 w 2726700"/>
                  <a:gd name="connsiteY35" fmla="*/ 274647 h 2871098"/>
                  <a:gd name="connsiteX36" fmla="*/ 2384204 w 2726700"/>
                  <a:gd name="connsiteY36" fmla="*/ 287514 h 2871098"/>
                  <a:gd name="connsiteX37" fmla="*/ 2343276 w 2726700"/>
                  <a:gd name="connsiteY37" fmla="*/ 277864 h 2871098"/>
                  <a:gd name="connsiteX38" fmla="*/ 2319043 w 2726700"/>
                  <a:gd name="connsiteY38" fmla="*/ 268750 h 2871098"/>
                  <a:gd name="connsiteX39" fmla="*/ 2319582 w 2726700"/>
                  <a:gd name="connsiteY39" fmla="*/ 304134 h 2871098"/>
                  <a:gd name="connsiteX40" fmla="*/ 2382050 w 2726700"/>
                  <a:gd name="connsiteY40" fmla="*/ 334693 h 2871098"/>
                  <a:gd name="connsiteX41" fmla="*/ 2377741 w 2726700"/>
                  <a:gd name="connsiteY41" fmla="*/ 365252 h 2871098"/>
                  <a:gd name="connsiteX42" fmla="*/ 2413283 w 2726700"/>
                  <a:gd name="connsiteY42" fmla="*/ 415112 h 2871098"/>
                  <a:gd name="connsiteX43" fmla="*/ 2400359 w 2726700"/>
                  <a:gd name="connsiteY43" fmla="*/ 437629 h 2871098"/>
                  <a:gd name="connsiteX44" fmla="*/ 2379357 w 2726700"/>
                  <a:gd name="connsiteY44" fmla="*/ 448351 h 2871098"/>
                  <a:gd name="connsiteX45" fmla="*/ 2346507 w 2726700"/>
                  <a:gd name="connsiteY45" fmla="*/ 435484 h 2871098"/>
                  <a:gd name="connsiteX46" fmla="*/ 2328736 w 2726700"/>
                  <a:gd name="connsiteY46" fmla="*/ 444062 h 2871098"/>
                  <a:gd name="connsiteX47" fmla="*/ 2301811 w 2726700"/>
                  <a:gd name="connsiteY47" fmla="*/ 451568 h 2871098"/>
                  <a:gd name="connsiteX48" fmla="*/ 2217263 w 2726700"/>
                  <a:gd name="connsiteY48" fmla="*/ 501964 h 2871098"/>
                  <a:gd name="connsiteX49" fmla="*/ 2172567 w 2726700"/>
                  <a:gd name="connsiteY49" fmla="*/ 546462 h 2871098"/>
                  <a:gd name="connsiteX50" fmla="*/ 2138640 w 2726700"/>
                  <a:gd name="connsiteY50" fmla="*/ 568979 h 2871098"/>
                  <a:gd name="connsiteX51" fmla="*/ 2122485 w 2726700"/>
                  <a:gd name="connsiteY51" fmla="*/ 600075 h 2871098"/>
                  <a:gd name="connsiteX52" fmla="*/ 2109022 w 2726700"/>
                  <a:gd name="connsiteY52" fmla="*/ 567371 h 2871098"/>
                  <a:gd name="connsiteX53" fmla="*/ 2077249 w 2726700"/>
                  <a:gd name="connsiteY53" fmla="*/ 564690 h 2871098"/>
                  <a:gd name="connsiteX54" fmla="*/ 2052477 w 2726700"/>
                  <a:gd name="connsiteY54" fmla="*/ 577021 h 2871098"/>
                  <a:gd name="connsiteX55" fmla="*/ 2013704 w 2726700"/>
                  <a:gd name="connsiteY55" fmla="*/ 569515 h 2871098"/>
                  <a:gd name="connsiteX56" fmla="*/ 1974931 w 2726700"/>
                  <a:gd name="connsiteY56" fmla="*/ 592033 h 2871098"/>
                  <a:gd name="connsiteX57" fmla="*/ 1941005 w 2726700"/>
                  <a:gd name="connsiteY57" fmla="*/ 593641 h 2871098"/>
                  <a:gd name="connsiteX58" fmla="*/ 1916771 w 2726700"/>
                  <a:gd name="connsiteY58" fmla="*/ 615622 h 2871098"/>
                  <a:gd name="connsiteX59" fmla="*/ 1908694 w 2726700"/>
                  <a:gd name="connsiteY59" fmla="*/ 636531 h 2871098"/>
                  <a:gd name="connsiteX60" fmla="*/ 1870459 w 2726700"/>
                  <a:gd name="connsiteY60" fmla="*/ 699794 h 2871098"/>
                  <a:gd name="connsiteX61" fmla="*/ 1878537 w 2726700"/>
                  <a:gd name="connsiteY61" fmla="*/ 726600 h 2871098"/>
                  <a:gd name="connsiteX62" fmla="*/ 1904385 w 2726700"/>
                  <a:gd name="connsiteY62" fmla="*/ 723383 h 2871098"/>
                  <a:gd name="connsiteX63" fmla="*/ 1910309 w 2726700"/>
                  <a:gd name="connsiteY63" fmla="*/ 738395 h 2871098"/>
                  <a:gd name="connsiteX64" fmla="*/ 1893077 w 2726700"/>
                  <a:gd name="connsiteY64" fmla="*/ 768418 h 2871098"/>
                  <a:gd name="connsiteX65" fmla="*/ 1907617 w 2726700"/>
                  <a:gd name="connsiteY65" fmla="*/ 797368 h 2871098"/>
                  <a:gd name="connsiteX66" fmla="*/ 1915156 w 2726700"/>
                  <a:gd name="connsiteY66" fmla="*/ 829536 h 2871098"/>
                  <a:gd name="connsiteX67" fmla="*/ 1881768 w 2726700"/>
                  <a:gd name="connsiteY67" fmla="*/ 820422 h 2871098"/>
                  <a:gd name="connsiteX68" fmla="*/ 1868305 w 2726700"/>
                  <a:gd name="connsiteY68" fmla="*/ 836505 h 2871098"/>
                  <a:gd name="connsiteX69" fmla="*/ 1858612 w 2726700"/>
                  <a:gd name="connsiteY69" fmla="*/ 862239 h 2871098"/>
                  <a:gd name="connsiteX70" fmla="*/ 1873690 w 2726700"/>
                  <a:gd name="connsiteY70" fmla="*/ 887437 h 2871098"/>
                  <a:gd name="connsiteX71" fmla="*/ 1874767 w 2726700"/>
                  <a:gd name="connsiteY71" fmla="*/ 906738 h 2871098"/>
                  <a:gd name="connsiteX72" fmla="*/ 1840841 w 2726700"/>
                  <a:gd name="connsiteY72" fmla="*/ 908346 h 2871098"/>
                  <a:gd name="connsiteX73" fmla="*/ 1804221 w 2726700"/>
                  <a:gd name="connsiteY73" fmla="*/ 938905 h 2871098"/>
                  <a:gd name="connsiteX74" fmla="*/ 1802067 w 2726700"/>
                  <a:gd name="connsiteY74" fmla="*/ 972681 h 2871098"/>
                  <a:gd name="connsiteX75" fmla="*/ 1763833 w 2726700"/>
                  <a:gd name="connsiteY75" fmla="*/ 987693 h 2871098"/>
                  <a:gd name="connsiteX76" fmla="*/ 1768141 w 2726700"/>
                  <a:gd name="connsiteY76" fmla="*/ 1021468 h 2871098"/>
                  <a:gd name="connsiteX77" fmla="*/ 1735830 w 2726700"/>
                  <a:gd name="connsiteY77" fmla="*/ 1064358 h 2871098"/>
                  <a:gd name="connsiteX78" fmla="*/ 1718597 w 2726700"/>
                  <a:gd name="connsiteY78" fmla="*/ 1082587 h 2871098"/>
                  <a:gd name="connsiteX79" fmla="*/ 1692210 w 2726700"/>
                  <a:gd name="connsiteY79" fmla="*/ 1074009 h 2871098"/>
                  <a:gd name="connsiteX80" fmla="*/ 1692749 w 2726700"/>
                  <a:gd name="connsiteY80" fmla="*/ 1037016 h 2871098"/>
                  <a:gd name="connsiteX81" fmla="*/ 1684132 w 2726700"/>
                  <a:gd name="connsiteY81" fmla="*/ 981259 h 2871098"/>
                  <a:gd name="connsiteX82" fmla="*/ 1676593 w 2726700"/>
                  <a:gd name="connsiteY82" fmla="*/ 897624 h 2871098"/>
                  <a:gd name="connsiteX83" fmla="*/ 1676593 w 2726700"/>
                  <a:gd name="connsiteY83" fmla="*/ 832753 h 2871098"/>
                  <a:gd name="connsiteX84" fmla="*/ 1687902 w 2726700"/>
                  <a:gd name="connsiteY84" fmla="*/ 786110 h 2871098"/>
                  <a:gd name="connsiteX85" fmla="*/ 1715366 w 2726700"/>
                  <a:gd name="connsiteY85" fmla="*/ 756087 h 2871098"/>
                  <a:gd name="connsiteX86" fmla="*/ 1713212 w 2726700"/>
                  <a:gd name="connsiteY86" fmla="*/ 722311 h 2871098"/>
                  <a:gd name="connsiteX87" fmla="*/ 1767064 w 2726700"/>
                  <a:gd name="connsiteY87" fmla="*/ 711052 h 2871098"/>
                  <a:gd name="connsiteX88" fmla="*/ 1806914 w 2726700"/>
                  <a:gd name="connsiteY88" fmla="*/ 643501 h 2871098"/>
                  <a:gd name="connsiteX89" fmla="*/ 1863997 w 2726700"/>
                  <a:gd name="connsiteY89" fmla="*/ 580774 h 2871098"/>
                  <a:gd name="connsiteX90" fmla="*/ 1924849 w 2726700"/>
                  <a:gd name="connsiteY90" fmla="*/ 520728 h 2871098"/>
                  <a:gd name="connsiteX91" fmla="*/ 1938312 w 2726700"/>
                  <a:gd name="connsiteY91" fmla="*/ 468188 h 2871098"/>
                  <a:gd name="connsiteX92" fmla="*/ 1959314 w 2726700"/>
                  <a:gd name="connsiteY92" fmla="*/ 441918 h 2871098"/>
                  <a:gd name="connsiteX93" fmla="*/ 1947467 w 2726700"/>
                  <a:gd name="connsiteY93" fmla="*/ 422617 h 2871098"/>
                  <a:gd name="connsiteX94" fmla="*/ 1927003 w 2726700"/>
                  <a:gd name="connsiteY94" fmla="*/ 432804 h 2871098"/>
                  <a:gd name="connsiteX95" fmla="*/ 1905462 w 2726700"/>
                  <a:gd name="connsiteY95" fmla="*/ 446743 h 2871098"/>
                  <a:gd name="connsiteX96" fmla="*/ 1899000 w 2726700"/>
                  <a:gd name="connsiteY96" fmla="*/ 469260 h 2871098"/>
                  <a:gd name="connsiteX97" fmla="*/ 1883383 w 2726700"/>
                  <a:gd name="connsiteY97" fmla="*/ 488561 h 2871098"/>
                  <a:gd name="connsiteX98" fmla="*/ 1851072 w 2726700"/>
                  <a:gd name="connsiteY98" fmla="*/ 533595 h 2871098"/>
                  <a:gd name="connsiteX99" fmla="*/ 1820377 w 2726700"/>
                  <a:gd name="connsiteY99" fmla="*/ 542173 h 2871098"/>
                  <a:gd name="connsiteX100" fmla="*/ 1805837 w 2726700"/>
                  <a:gd name="connsiteY100" fmla="*/ 534131 h 2871098"/>
                  <a:gd name="connsiteX101" fmla="*/ 1826301 w 2726700"/>
                  <a:gd name="connsiteY101" fmla="*/ 488561 h 2871098"/>
                  <a:gd name="connsiteX102" fmla="*/ 1775142 w 2726700"/>
                  <a:gd name="connsiteY102" fmla="*/ 474621 h 2871098"/>
                  <a:gd name="connsiteX103" fmla="*/ 1728291 w 2726700"/>
                  <a:gd name="connsiteY103" fmla="*/ 483736 h 2871098"/>
                  <a:gd name="connsiteX104" fmla="*/ 1713751 w 2726700"/>
                  <a:gd name="connsiteY104" fmla="*/ 508397 h 2871098"/>
                  <a:gd name="connsiteX105" fmla="*/ 1689517 w 2726700"/>
                  <a:gd name="connsiteY105" fmla="*/ 530914 h 2871098"/>
                  <a:gd name="connsiteX106" fmla="*/ 1647513 w 2726700"/>
                  <a:gd name="connsiteY106" fmla="*/ 575949 h 2871098"/>
                  <a:gd name="connsiteX107" fmla="*/ 1635666 w 2726700"/>
                  <a:gd name="connsiteY107" fmla="*/ 625809 h 2871098"/>
                  <a:gd name="connsiteX108" fmla="*/ 1663669 w 2726700"/>
                  <a:gd name="connsiteY108" fmla="*/ 628489 h 2871098"/>
                  <a:gd name="connsiteX109" fmla="*/ 1670131 w 2726700"/>
                  <a:gd name="connsiteY109" fmla="*/ 642965 h 2871098"/>
                  <a:gd name="connsiteX110" fmla="*/ 1645898 w 2726700"/>
                  <a:gd name="connsiteY110" fmla="*/ 651542 h 2871098"/>
                  <a:gd name="connsiteX111" fmla="*/ 1603893 w 2726700"/>
                  <a:gd name="connsiteY111" fmla="*/ 659048 h 2871098"/>
                  <a:gd name="connsiteX112" fmla="*/ 1550042 w 2726700"/>
                  <a:gd name="connsiteY112" fmla="*/ 663873 h 2871098"/>
                  <a:gd name="connsiteX113" fmla="*/ 1548965 w 2726700"/>
                  <a:gd name="connsiteY113" fmla="*/ 630634 h 2871098"/>
                  <a:gd name="connsiteX114" fmla="*/ 1518269 w 2726700"/>
                  <a:gd name="connsiteY114" fmla="*/ 625272 h 2871098"/>
                  <a:gd name="connsiteX115" fmla="*/ 1488651 w 2726700"/>
                  <a:gd name="connsiteY115" fmla="*/ 612405 h 2871098"/>
                  <a:gd name="connsiteX116" fmla="*/ 1469803 w 2726700"/>
                  <a:gd name="connsiteY116" fmla="*/ 632242 h 2871098"/>
                  <a:gd name="connsiteX117" fmla="*/ 1451493 w 2726700"/>
                  <a:gd name="connsiteY117" fmla="*/ 641892 h 2871098"/>
                  <a:gd name="connsiteX118" fmla="*/ 1414874 w 2726700"/>
                  <a:gd name="connsiteY118" fmla="*/ 631706 h 2871098"/>
                  <a:gd name="connsiteX119" fmla="*/ 1359945 w 2726700"/>
                  <a:gd name="connsiteY119" fmla="*/ 643501 h 2871098"/>
                  <a:gd name="connsiteX120" fmla="*/ 1295323 w 2726700"/>
                  <a:gd name="connsiteY120" fmla="*/ 640284 h 2871098"/>
                  <a:gd name="connsiteX121" fmla="*/ 1259781 w 2726700"/>
                  <a:gd name="connsiteY121" fmla="*/ 657976 h 2871098"/>
                  <a:gd name="connsiteX122" fmla="*/ 1244703 w 2726700"/>
                  <a:gd name="connsiteY122" fmla="*/ 683710 h 2871098"/>
                  <a:gd name="connsiteX123" fmla="*/ 1217239 w 2726700"/>
                  <a:gd name="connsiteY123" fmla="*/ 707299 h 2871098"/>
                  <a:gd name="connsiteX124" fmla="*/ 1207545 w 2726700"/>
                  <a:gd name="connsiteY124" fmla="*/ 733033 h 2871098"/>
                  <a:gd name="connsiteX125" fmla="*/ 1179004 w 2726700"/>
                  <a:gd name="connsiteY125" fmla="*/ 747509 h 2871098"/>
                  <a:gd name="connsiteX126" fmla="*/ 1117613 w 2726700"/>
                  <a:gd name="connsiteY126" fmla="*/ 826319 h 2871098"/>
                  <a:gd name="connsiteX127" fmla="*/ 1088533 w 2726700"/>
                  <a:gd name="connsiteY127" fmla="*/ 845620 h 2871098"/>
                  <a:gd name="connsiteX128" fmla="*/ 1071839 w 2726700"/>
                  <a:gd name="connsiteY128" fmla="*/ 871890 h 2871098"/>
                  <a:gd name="connsiteX129" fmla="*/ 1046529 w 2726700"/>
                  <a:gd name="connsiteY129" fmla="*/ 882612 h 2871098"/>
                  <a:gd name="connsiteX130" fmla="*/ 1071839 w 2726700"/>
                  <a:gd name="connsiteY130" fmla="*/ 907274 h 2871098"/>
                  <a:gd name="connsiteX131" fmla="*/ 1088533 w 2726700"/>
                  <a:gd name="connsiteY131" fmla="*/ 905129 h 2871098"/>
                  <a:gd name="connsiteX132" fmla="*/ 1101457 w 2726700"/>
                  <a:gd name="connsiteY132" fmla="*/ 916924 h 2871098"/>
                  <a:gd name="connsiteX133" fmla="*/ 1090149 w 2726700"/>
                  <a:gd name="connsiteY133" fmla="*/ 941050 h 2871098"/>
                  <a:gd name="connsiteX134" fmla="*/ 1128922 w 2726700"/>
                  <a:gd name="connsiteY134" fmla="*/ 969464 h 2871098"/>
                  <a:gd name="connsiteX135" fmla="*/ 1146693 w 2726700"/>
                  <a:gd name="connsiteY135" fmla="*/ 960350 h 2871098"/>
                  <a:gd name="connsiteX136" fmla="*/ 1154771 w 2726700"/>
                  <a:gd name="connsiteY136" fmla="*/ 935689 h 2871098"/>
                  <a:gd name="connsiteX137" fmla="*/ 1180619 w 2726700"/>
                  <a:gd name="connsiteY137" fmla="*/ 926038 h 2871098"/>
                  <a:gd name="connsiteX138" fmla="*/ 1198390 w 2726700"/>
                  <a:gd name="connsiteY138" fmla="*/ 945339 h 2871098"/>
                  <a:gd name="connsiteX139" fmla="*/ 1204314 w 2726700"/>
                  <a:gd name="connsiteY139" fmla="*/ 964639 h 2871098"/>
                  <a:gd name="connsiteX140" fmla="*/ 1230701 w 2726700"/>
                  <a:gd name="connsiteY140" fmla="*/ 971609 h 2871098"/>
                  <a:gd name="connsiteX141" fmla="*/ 1233933 w 2726700"/>
                  <a:gd name="connsiteY141" fmla="*/ 985548 h 2871098"/>
                  <a:gd name="connsiteX142" fmla="*/ 1224239 w 2726700"/>
                  <a:gd name="connsiteY142" fmla="*/ 1008065 h 2871098"/>
                  <a:gd name="connsiteX143" fmla="*/ 1229086 w 2726700"/>
                  <a:gd name="connsiteY143" fmla="*/ 1031119 h 2871098"/>
                  <a:gd name="connsiteX144" fmla="*/ 1228547 w 2726700"/>
                  <a:gd name="connsiteY144" fmla="*/ 1045058 h 2871098"/>
                  <a:gd name="connsiteX145" fmla="*/ 1214546 w 2726700"/>
                  <a:gd name="connsiteY145" fmla="*/ 1056317 h 2871098"/>
                  <a:gd name="connsiteX146" fmla="*/ 1204853 w 2726700"/>
                  <a:gd name="connsiteY146" fmla="*/ 1090092 h 2871098"/>
                  <a:gd name="connsiteX147" fmla="*/ 1204314 w 2726700"/>
                  <a:gd name="connsiteY147" fmla="*/ 1136735 h 2871098"/>
                  <a:gd name="connsiteX148" fmla="*/ 1195159 w 2726700"/>
                  <a:gd name="connsiteY148" fmla="*/ 1201606 h 2871098"/>
                  <a:gd name="connsiteX149" fmla="*/ 1138615 w 2726700"/>
                  <a:gd name="connsiteY149" fmla="*/ 1299181 h 2871098"/>
                  <a:gd name="connsiteX150" fmla="*/ 1100919 w 2726700"/>
                  <a:gd name="connsiteY150" fmla="*/ 1353866 h 2871098"/>
                  <a:gd name="connsiteX151" fmla="*/ 1062146 w 2726700"/>
                  <a:gd name="connsiteY151" fmla="*/ 1388178 h 2871098"/>
                  <a:gd name="connsiteX152" fmla="*/ 1024988 w 2726700"/>
                  <a:gd name="connsiteY152" fmla="*/ 1435893 h 2871098"/>
                  <a:gd name="connsiteX153" fmla="*/ 988369 w 2726700"/>
                  <a:gd name="connsiteY153" fmla="*/ 1460554 h 2871098"/>
                  <a:gd name="connsiteX154" fmla="*/ 965751 w 2726700"/>
                  <a:gd name="connsiteY154" fmla="*/ 1450904 h 2871098"/>
                  <a:gd name="connsiteX155" fmla="*/ 933440 w 2726700"/>
                  <a:gd name="connsiteY155" fmla="*/ 1442862 h 2871098"/>
                  <a:gd name="connsiteX156" fmla="*/ 918362 w 2726700"/>
                  <a:gd name="connsiteY156" fmla="*/ 1458410 h 2871098"/>
                  <a:gd name="connsiteX157" fmla="*/ 891436 w 2726700"/>
                  <a:gd name="connsiteY157" fmla="*/ 1466452 h 2871098"/>
                  <a:gd name="connsiteX158" fmla="*/ 872049 w 2726700"/>
                  <a:gd name="connsiteY158" fmla="*/ 1488969 h 2871098"/>
                  <a:gd name="connsiteX159" fmla="*/ 866664 w 2726700"/>
                  <a:gd name="connsiteY159" fmla="*/ 1505589 h 2871098"/>
                  <a:gd name="connsiteX160" fmla="*/ 867203 w 2726700"/>
                  <a:gd name="connsiteY160" fmla="*/ 1523281 h 2871098"/>
                  <a:gd name="connsiteX161" fmla="*/ 851047 w 2726700"/>
                  <a:gd name="connsiteY161" fmla="*/ 1544190 h 2871098"/>
                  <a:gd name="connsiteX162" fmla="*/ 831122 w 2726700"/>
                  <a:gd name="connsiteY162" fmla="*/ 1558665 h 2871098"/>
                  <a:gd name="connsiteX163" fmla="*/ 826814 w 2726700"/>
                  <a:gd name="connsiteY163" fmla="*/ 1573141 h 2871098"/>
                  <a:gd name="connsiteX164" fmla="*/ 810659 w 2726700"/>
                  <a:gd name="connsiteY164" fmla="*/ 1580646 h 2871098"/>
                  <a:gd name="connsiteX165" fmla="*/ 797734 w 2726700"/>
                  <a:gd name="connsiteY165" fmla="*/ 1587080 h 2871098"/>
                  <a:gd name="connsiteX166" fmla="*/ 796119 w 2726700"/>
                  <a:gd name="connsiteY166" fmla="*/ 1596730 h 2871098"/>
                  <a:gd name="connsiteX167" fmla="*/ 810120 w 2726700"/>
                  <a:gd name="connsiteY167" fmla="*/ 1618175 h 2871098"/>
                  <a:gd name="connsiteX168" fmla="*/ 827891 w 2726700"/>
                  <a:gd name="connsiteY168" fmla="*/ 1635867 h 2871098"/>
                  <a:gd name="connsiteX169" fmla="*/ 845662 w 2726700"/>
                  <a:gd name="connsiteY169" fmla="*/ 1657848 h 2871098"/>
                  <a:gd name="connsiteX170" fmla="*/ 860741 w 2726700"/>
                  <a:gd name="connsiteY170" fmla="*/ 1671251 h 2871098"/>
                  <a:gd name="connsiteX171" fmla="*/ 869895 w 2726700"/>
                  <a:gd name="connsiteY171" fmla="*/ 1688407 h 2871098"/>
                  <a:gd name="connsiteX172" fmla="*/ 869895 w 2726700"/>
                  <a:gd name="connsiteY172" fmla="*/ 1724328 h 2871098"/>
                  <a:gd name="connsiteX173" fmla="*/ 856971 w 2726700"/>
                  <a:gd name="connsiteY173" fmla="*/ 1735586 h 2871098"/>
                  <a:gd name="connsiteX174" fmla="*/ 849432 w 2726700"/>
                  <a:gd name="connsiteY174" fmla="*/ 1757567 h 2871098"/>
                  <a:gd name="connsiteX175" fmla="*/ 860202 w 2726700"/>
                  <a:gd name="connsiteY175" fmla="*/ 1767218 h 2871098"/>
                  <a:gd name="connsiteX176" fmla="*/ 861818 w 2726700"/>
                  <a:gd name="connsiteY176" fmla="*/ 1773651 h 2871098"/>
                  <a:gd name="connsiteX177" fmla="*/ 845662 w 2726700"/>
                  <a:gd name="connsiteY177" fmla="*/ 1775260 h 2871098"/>
                  <a:gd name="connsiteX178" fmla="*/ 824660 w 2726700"/>
                  <a:gd name="connsiteY178" fmla="*/ 1781693 h 2871098"/>
                  <a:gd name="connsiteX179" fmla="*/ 795580 w 2726700"/>
                  <a:gd name="connsiteY179" fmla="*/ 1783838 h 2871098"/>
                  <a:gd name="connsiteX180" fmla="*/ 777809 w 2726700"/>
                  <a:gd name="connsiteY180" fmla="*/ 1802602 h 2871098"/>
                  <a:gd name="connsiteX181" fmla="*/ 765423 w 2726700"/>
                  <a:gd name="connsiteY181" fmla="*/ 1788663 h 2871098"/>
                  <a:gd name="connsiteX182" fmla="*/ 760038 w 2726700"/>
                  <a:gd name="connsiteY182" fmla="*/ 1770971 h 2871098"/>
                  <a:gd name="connsiteX183" fmla="*/ 771347 w 2726700"/>
                  <a:gd name="connsiteY183" fmla="*/ 1759176 h 2871098"/>
                  <a:gd name="connsiteX184" fmla="*/ 771885 w 2726700"/>
                  <a:gd name="connsiteY184" fmla="*/ 1730761 h 2871098"/>
                  <a:gd name="connsiteX185" fmla="*/ 769731 w 2726700"/>
                  <a:gd name="connsiteY185" fmla="*/ 1705027 h 2871098"/>
                  <a:gd name="connsiteX186" fmla="*/ 758422 w 2726700"/>
                  <a:gd name="connsiteY186" fmla="*/ 1685191 h 2871098"/>
                  <a:gd name="connsiteX187" fmla="*/ 778347 w 2726700"/>
                  <a:gd name="connsiteY187" fmla="*/ 1665890 h 2871098"/>
                  <a:gd name="connsiteX188" fmla="*/ 768654 w 2726700"/>
                  <a:gd name="connsiteY188" fmla="*/ 1659457 h 2871098"/>
                  <a:gd name="connsiteX189" fmla="*/ 754114 w 2726700"/>
                  <a:gd name="connsiteY189" fmla="*/ 1657848 h 2871098"/>
                  <a:gd name="connsiteX190" fmla="*/ 740651 w 2726700"/>
                  <a:gd name="connsiteY190" fmla="*/ 1661601 h 2871098"/>
                  <a:gd name="connsiteX191" fmla="*/ 729343 w 2726700"/>
                  <a:gd name="connsiteY191" fmla="*/ 1654632 h 2871098"/>
                  <a:gd name="connsiteX192" fmla="*/ 716957 w 2726700"/>
                  <a:gd name="connsiteY192" fmla="*/ 1641765 h 2871098"/>
                  <a:gd name="connsiteX193" fmla="*/ 721265 w 2726700"/>
                  <a:gd name="connsiteY193" fmla="*/ 1626217 h 2871098"/>
                  <a:gd name="connsiteX194" fmla="*/ 733112 w 2726700"/>
                  <a:gd name="connsiteY194" fmla="*/ 1624072 h 2871098"/>
                  <a:gd name="connsiteX195" fmla="*/ 740651 w 2726700"/>
                  <a:gd name="connsiteY195" fmla="*/ 1608525 h 2871098"/>
                  <a:gd name="connsiteX196" fmla="*/ 740651 w 2726700"/>
                  <a:gd name="connsiteY196" fmla="*/ 1587080 h 2871098"/>
                  <a:gd name="connsiteX197" fmla="*/ 730958 w 2726700"/>
                  <a:gd name="connsiteY197" fmla="*/ 1584399 h 2871098"/>
                  <a:gd name="connsiteX198" fmla="*/ 716418 w 2726700"/>
                  <a:gd name="connsiteY198" fmla="*/ 1585471 h 2871098"/>
                  <a:gd name="connsiteX199" fmla="*/ 698647 w 2726700"/>
                  <a:gd name="connsiteY199" fmla="*/ 1574749 h 2871098"/>
                  <a:gd name="connsiteX200" fmla="*/ 670106 w 2726700"/>
                  <a:gd name="connsiteY200" fmla="*/ 1586008 h 2871098"/>
                  <a:gd name="connsiteX201" fmla="*/ 642641 w 2726700"/>
                  <a:gd name="connsiteY201" fmla="*/ 1596730 h 2871098"/>
                  <a:gd name="connsiteX202" fmla="*/ 624870 w 2726700"/>
                  <a:gd name="connsiteY202" fmla="*/ 1614958 h 2871098"/>
                  <a:gd name="connsiteX203" fmla="*/ 627563 w 2726700"/>
                  <a:gd name="connsiteY203" fmla="*/ 1592441 h 2871098"/>
                  <a:gd name="connsiteX204" fmla="*/ 613561 w 2726700"/>
                  <a:gd name="connsiteY204" fmla="*/ 1577966 h 2871098"/>
                  <a:gd name="connsiteX205" fmla="*/ 628101 w 2726700"/>
                  <a:gd name="connsiteY205" fmla="*/ 1566171 h 2871098"/>
                  <a:gd name="connsiteX206" fmla="*/ 648565 w 2726700"/>
                  <a:gd name="connsiteY206" fmla="*/ 1550623 h 2871098"/>
                  <a:gd name="connsiteX207" fmla="*/ 647488 w 2726700"/>
                  <a:gd name="connsiteY207" fmla="*/ 1536148 h 2871098"/>
                  <a:gd name="connsiteX208" fmla="*/ 631333 w 2726700"/>
                  <a:gd name="connsiteY208" fmla="*/ 1524353 h 2871098"/>
                  <a:gd name="connsiteX209" fmla="*/ 611407 w 2726700"/>
                  <a:gd name="connsiteY209" fmla="*/ 1538829 h 2871098"/>
                  <a:gd name="connsiteX210" fmla="*/ 592021 w 2726700"/>
                  <a:gd name="connsiteY210" fmla="*/ 1558665 h 2871098"/>
                  <a:gd name="connsiteX211" fmla="*/ 565095 w 2726700"/>
                  <a:gd name="connsiteY211" fmla="*/ 1579574 h 2871098"/>
                  <a:gd name="connsiteX212" fmla="*/ 543554 w 2726700"/>
                  <a:gd name="connsiteY212" fmla="*/ 1601555 h 2871098"/>
                  <a:gd name="connsiteX213" fmla="*/ 516090 w 2726700"/>
                  <a:gd name="connsiteY213" fmla="*/ 1606916 h 2871098"/>
                  <a:gd name="connsiteX214" fmla="*/ 503166 w 2726700"/>
                  <a:gd name="connsiteY214" fmla="*/ 1627289 h 2871098"/>
                  <a:gd name="connsiteX215" fmla="*/ 523091 w 2726700"/>
                  <a:gd name="connsiteY215" fmla="*/ 1651951 h 2871098"/>
                  <a:gd name="connsiteX216" fmla="*/ 538708 w 2726700"/>
                  <a:gd name="connsiteY216" fmla="*/ 1645517 h 2871098"/>
                  <a:gd name="connsiteX217" fmla="*/ 548401 w 2726700"/>
                  <a:gd name="connsiteY217" fmla="*/ 1672860 h 2871098"/>
                  <a:gd name="connsiteX218" fmla="*/ 568326 w 2726700"/>
                  <a:gd name="connsiteY218" fmla="*/ 1682510 h 2871098"/>
                  <a:gd name="connsiteX219" fmla="*/ 593636 w 2726700"/>
                  <a:gd name="connsiteY219" fmla="*/ 1653023 h 2871098"/>
                  <a:gd name="connsiteX220" fmla="*/ 615177 w 2726700"/>
                  <a:gd name="connsiteY220" fmla="*/ 1651951 h 2871098"/>
                  <a:gd name="connsiteX221" fmla="*/ 641026 w 2726700"/>
                  <a:gd name="connsiteY221" fmla="*/ 1669107 h 2871098"/>
                  <a:gd name="connsiteX222" fmla="*/ 661489 w 2726700"/>
                  <a:gd name="connsiteY222" fmla="*/ 1670715 h 2871098"/>
                  <a:gd name="connsiteX223" fmla="*/ 655566 w 2726700"/>
                  <a:gd name="connsiteY223" fmla="*/ 1690552 h 2871098"/>
                  <a:gd name="connsiteX224" fmla="*/ 632410 w 2726700"/>
                  <a:gd name="connsiteY224" fmla="*/ 1688407 h 2871098"/>
                  <a:gd name="connsiteX225" fmla="*/ 604945 w 2726700"/>
                  <a:gd name="connsiteY225" fmla="*/ 1699666 h 2871098"/>
                  <a:gd name="connsiteX226" fmla="*/ 576404 w 2726700"/>
                  <a:gd name="connsiteY226" fmla="*/ 1721111 h 2871098"/>
                  <a:gd name="connsiteX227" fmla="*/ 562941 w 2726700"/>
                  <a:gd name="connsiteY227" fmla="*/ 1746845 h 2871098"/>
                  <a:gd name="connsiteX228" fmla="*/ 555402 w 2726700"/>
                  <a:gd name="connsiteY228" fmla="*/ 1767754 h 2871098"/>
                  <a:gd name="connsiteX229" fmla="*/ 564556 w 2726700"/>
                  <a:gd name="connsiteY229" fmla="*/ 1785446 h 2871098"/>
                  <a:gd name="connsiteX230" fmla="*/ 590944 w 2726700"/>
                  <a:gd name="connsiteY230" fmla="*/ 1788663 h 2871098"/>
                  <a:gd name="connsiteX231" fmla="*/ 594175 w 2726700"/>
                  <a:gd name="connsiteY231" fmla="*/ 1821902 h 2871098"/>
                  <a:gd name="connsiteX232" fmla="*/ 600637 w 2726700"/>
                  <a:gd name="connsiteY232" fmla="*/ 1848172 h 2871098"/>
                  <a:gd name="connsiteX233" fmla="*/ 619485 w 2726700"/>
                  <a:gd name="connsiteY233" fmla="*/ 1857287 h 2871098"/>
                  <a:gd name="connsiteX234" fmla="*/ 623255 w 2726700"/>
                  <a:gd name="connsiteY234" fmla="*/ 1879804 h 2871098"/>
                  <a:gd name="connsiteX235" fmla="*/ 638872 w 2726700"/>
                  <a:gd name="connsiteY235" fmla="*/ 1902321 h 2871098"/>
                  <a:gd name="connsiteX236" fmla="*/ 614639 w 2726700"/>
                  <a:gd name="connsiteY236" fmla="*/ 1920013 h 2871098"/>
                  <a:gd name="connsiteX237" fmla="*/ 600099 w 2726700"/>
                  <a:gd name="connsiteY237" fmla="*/ 1939850 h 2871098"/>
                  <a:gd name="connsiteX238" fmla="*/ 632948 w 2726700"/>
                  <a:gd name="connsiteY238" fmla="*/ 1947892 h 2871098"/>
                  <a:gd name="connsiteX239" fmla="*/ 645334 w 2726700"/>
                  <a:gd name="connsiteY239" fmla="*/ 1971481 h 2871098"/>
                  <a:gd name="connsiteX240" fmla="*/ 631333 w 2726700"/>
                  <a:gd name="connsiteY240" fmla="*/ 1989709 h 2871098"/>
                  <a:gd name="connsiteX241" fmla="*/ 625947 w 2726700"/>
                  <a:gd name="connsiteY241" fmla="*/ 2010082 h 2871098"/>
                  <a:gd name="connsiteX242" fmla="*/ 604945 w 2726700"/>
                  <a:gd name="connsiteY242" fmla="*/ 2023485 h 2871098"/>
                  <a:gd name="connsiteX243" fmla="*/ 592559 w 2726700"/>
                  <a:gd name="connsiteY243" fmla="*/ 2051900 h 2871098"/>
                  <a:gd name="connsiteX244" fmla="*/ 572634 w 2726700"/>
                  <a:gd name="connsiteY244" fmla="*/ 2066375 h 2871098"/>
                  <a:gd name="connsiteX245" fmla="*/ 545708 w 2726700"/>
                  <a:gd name="connsiteY245" fmla="*/ 2127493 h 2871098"/>
                  <a:gd name="connsiteX246" fmla="*/ 487549 w 2726700"/>
                  <a:gd name="connsiteY246" fmla="*/ 2178961 h 2871098"/>
                  <a:gd name="connsiteX247" fmla="*/ 456853 w 2726700"/>
                  <a:gd name="connsiteY247" fmla="*/ 2191828 h 2871098"/>
                  <a:gd name="connsiteX248" fmla="*/ 427235 w 2726700"/>
                  <a:gd name="connsiteY248" fmla="*/ 2198798 h 2871098"/>
                  <a:gd name="connsiteX249" fmla="*/ 403540 w 2726700"/>
                  <a:gd name="connsiteY249" fmla="*/ 2213273 h 2871098"/>
                  <a:gd name="connsiteX250" fmla="*/ 384153 w 2726700"/>
                  <a:gd name="connsiteY250" fmla="*/ 2193973 h 2871098"/>
                  <a:gd name="connsiteX251" fmla="*/ 383615 w 2726700"/>
                  <a:gd name="connsiteY251" fmla="*/ 2216490 h 2871098"/>
                  <a:gd name="connsiteX252" fmla="*/ 359382 w 2726700"/>
                  <a:gd name="connsiteY252" fmla="*/ 2232574 h 2871098"/>
                  <a:gd name="connsiteX253" fmla="*/ 335687 w 2726700"/>
                  <a:gd name="connsiteY253" fmla="*/ 2240080 h 2871098"/>
                  <a:gd name="connsiteX254" fmla="*/ 304992 w 2726700"/>
                  <a:gd name="connsiteY254" fmla="*/ 2230965 h 2871098"/>
                  <a:gd name="connsiteX255" fmla="*/ 286682 w 2726700"/>
                  <a:gd name="connsiteY255" fmla="*/ 2250266 h 2871098"/>
                  <a:gd name="connsiteX256" fmla="*/ 286682 w 2726700"/>
                  <a:gd name="connsiteY256" fmla="*/ 2264741 h 2871098"/>
                  <a:gd name="connsiteX257" fmla="*/ 275373 w 2726700"/>
                  <a:gd name="connsiteY257" fmla="*/ 2267422 h 2871098"/>
                  <a:gd name="connsiteX258" fmla="*/ 267295 w 2726700"/>
                  <a:gd name="connsiteY258" fmla="*/ 2254555 h 2871098"/>
                  <a:gd name="connsiteX259" fmla="*/ 262987 w 2726700"/>
                  <a:gd name="connsiteY259" fmla="*/ 2230965 h 2871098"/>
                  <a:gd name="connsiteX260" fmla="*/ 247909 w 2726700"/>
                  <a:gd name="connsiteY260" fmla="*/ 2227213 h 2871098"/>
                  <a:gd name="connsiteX261" fmla="*/ 220444 w 2726700"/>
                  <a:gd name="connsiteY261" fmla="*/ 2232038 h 2871098"/>
                  <a:gd name="connsiteX262" fmla="*/ 178979 w 2726700"/>
                  <a:gd name="connsiteY262" fmla="*/ 2259380 h 2871098"/>
                  <a:gd name="connsiteX263" fmla="*/ 161208 w 2726700"/>
                  <a:gd name="connsiteY263" fmla="*/ 2281897 h 2871098"/>
                  <a:gd name="connsiteX264" fmla="*/ 147745 w 2726700"/>
                  <a:gd name="connsiteY264" fmla="*/ 2293692 h 2871098"/>
                  <a:gd name="connsiteX265" fmla="*/ 144514 w 2726700"/>
                  <a:gd name="connsiteY265" fmla="*/ 2306023 h 2871098"/>
                  <a:gd name="connsiteX266" fmla="*/ 144514 w 2726700"/>
                  <a:gd name="connsiteY266" fmla="*/ 2317818 h 2871098"/>
                  <a:gd name="connsiteX267" fmla="*/ 162285 w 2726700"/>
                  <a:gd name="connsiteY267" fmla="*/ 2333365 h 2871098"/>
                  <a:gd name="connsiteX268" fmla="*/ 171978 w 2726700"/>
                  <a:gd name="connsiteY268" fmla="*/ 2354810 h 2871098"/>
                  <a:gd name="connsiteX269" fmla="*/ 188134 w 2726700"/>
                  <a:gd name="connsiteY269" fmla="*/ 2373575 h 2871098"/>
                  <a:gd name="connsiteX270" fmla="*/ 218829 w 2726700"/>
                  <a:gd name="connsiteY270" fmla="*/ 2396628 h 2871098"/>
                  <a:gd name="connsiteX271" fmla="*/ 248447 w 2726700"/>
                  <a:gd name="connsiteY271" fmla="*/ 2444343 h 2871098"/>
                  <a:gd name="connsiteX272" fmla="*/ 260833 w 2726700"/>
                  <a:gd name="connsiteY272" fmla="*/ 2499564 h 2871098"/>
                  <a:gd name="connsiteX273" fmla="*/ 255987 w 2726700"/>
                  <a:gd name="connsiteY273" fmla="*/ 2520473 h 2871098"/>
                  <a:gd name="connsiteX274" fmla="*/ 257602 w 2726700"/>
                  <a:gd name="connsiteY274" fmla="*/ 2539237 h 2871098"/>
                  <a:gd name="connsiteX275" fmla="*/ 227445 w 2726700"/>
                  <a:gd name="connsiteY275" fmla="*/ 2568188 h 2871098"/>
                  <a:gd name="connsiteX276" fmla="*/ 201596 w 2726700"/>
                  <a:gd name="connsiteY276" fmla="*/ 2583199 h 2871098"/>
                  <a:gd name="connsiteX277" fmla="*/ 175748 w 2726700"/>
                  <a:gd name="connsiteY277" fmla="*/ 2592313 h 2871098"/>
                  <a:gd name="connsiteX278" fmla="*/ 168747 w 2726700"/>
                  <a:gd name="connsiteY278" fmla="*/ 2608397 h 2871098"/>
                  <a:gd name="connsiteX279" fmla="*/ 146129 w 2726700"/>
                  <a:gd name="connsiteY279" fmla="*/ 2621800 h 2871098"/>
                  <a:gd name="connsiteX280" fmla="*/ 133205 w 2726700"/>
                  <a:gd name="connsiteY280" fmla="*/ 2635739 h 2871098"/>
                  <a:gd name="connsiteX281" fmla="*/ 117049 w 2726700"/>
                  <a:gd name="connsiteY281" fmla="*/ 2640565 h 2871098"/>
                  <a:gd name="connsiteX282" fmla="*/ 117049 w 2726700"/>
                  <a:gd name="connsiteY282" fmla="*/ 2621800 h 2871098"/>
                  <a:gd name="connsiteX283" fmla="*/ 119203 w 2726700"/>
                  <a:gd name="connsiteY283" fmla="*/ 2608933 h 2871098"/>
                  <a:gd name="connsiteX284" fmla="*/ 108972 w 2726700"/>
                  <a:gd name="connsiteY284" fmla="*/ 2584272 h 2871098"/>
                  <a:gd name="connsiteX285" fmla="*/ 89585 w 2726700"/>
                  <a:gd name="connsiteY285" fmla="*/ 2581591 h 2871098"/>
                  <a:gd name="connsiteX286" fmla="*/ 62121 w 2726700"/>
                  <a:gd name="connsiteY286" fmla="*/ 2567116 h 2871098"/>
                  <a:gd name="connsiteX287" fmla="*/ 56197 w 2726700"/>
                  <a:gd name="connsiteY287" fmla="*/ 2558538 h 2871098"/>
                  <a:gd name="connsiteX288" fmla="*/ 54043 w 2726700"/>
                  <a:gd name="connsiteY288" fmla="*/ 2542454 h 2871098"/>
                  <a:gd name="connsiteX289" fmla="*/ 32372 w 2726700"/>
                  <a:gd name="connsiteY289" fmla="*/ 2524475 h 2871098"/>
                  <a:gd name="connsiteX290" fmla="*/ 1129 w 2726700"/>
                  <a:gd name="connsiteY290" fmla="*/ 2535480 h 2871098"/>
                  <a:gd name="connsiteX291" fmla="*/ 1129 w 2726700"/>
                  <a:gd name="connsiteY291" fmla="*/ 2694634 h 2871098"/>
                  <a:gd name="connsiteX292" fmla="*/ 6115 w 2726700"/>
                  <a:gd name="connsiteY292" fmla="*/ 2699002 h 2871098"/>
                  <a:gd name="connsiteX293" fmla="*/ 28194 w 2726700"/>
                  <a:gd name="connsiteY293" fmla="*/ 2705436 h 2871098"/>
                  <a:gd name="connsiteX294" fmla="*/ 48119 w 2726700"/>
                  <a:gd name="connsiteY294" fmla="*/ 2732242 h 2871098"/>
                  <a:gd name="connsiteX295" fmla="*/ 65352 w 2726700"/>
                  <a:gd name="connsiteY295" fmla="*/ 2751542 h 2871098"/>
                  <a:gd name="connsiteX296" fmla="*/ 75584 w 2726700"/>
                  <a:gd name="connsiteY296" fmla="*/ 2766018 h 2871098"/>
                  <a:gd name="connsiteX297" fmla="*/ 78815 w 2726700"/>
                  <a:gd name="connsiteY297" fmla="*/ 2806227 h 2871098"/>
                  <a:gd name="connsiteX298" fmla="*/ 84738 w 2726700"/>
                  <a:gd name="connsiteY298" fmla="*/ 2830353 h 2871098"/>
                  <a:gd name="connsiteX299" fmla="*/ 96047 w 2726700"/>
                  <a:gd name="connsiteY299" fmla="*/ 2848581 h 2871098"/>
                  <a:gd name="connsiteX300" fmla="*/ 103048 w 2726700"/>
                  <a:gd name="connsiteY300" fmla="*/ 2860912 h 2871098"/>
                  <a:gd name="connsiteX301" fmla="*/ 90124 w 2726700"/>
                  <a:gd name="connsiteY301" fmla="*/ 2871098 h 2871098"/>
                  <a:gd name="connsiteX302" fmla="*/ 79892 w 2726700"/>
                  <a:gd name="connsiteY302" fmla="*/ 2869490 h 2871098"/>
                  <a:gd name="connsiteX303" fmla="*/ 62659 w 2726700"/>
                  <a:gd name="connsiteY303" fmla="*/ 2856623 h 2871098"/>
                  <a:gd name="connsiteX304" fmla="*/ 50812 w 2726700"/>
                  <a:gd name="connsiteY304" fmla="*/ 2842147 h 2871098"/>
                  <a:gd name="connsiteX305" fmla="*/ 23886 w 2726700"/>
                  <a:gd name="connsiteY305" fmla="*/ 2830353 h 2871098"/>
                  <a:gd name="connsiteX306" fmla="*/ 0 w 2726700"/>
                  <a:gd name="connsiteY306" fmla="*/ 2799655 h 2871098"/>
                  <a:gd name="connsiteX307" fmla="*/ 13443 w 2726700"/>
                  <a:gd name="connsiteY307" fmla="*/ 58503 h 2871098"/>
                  <a:gd name="connsiteX308" fmla="*/ 2469524 w 2726700"/>
                  <a:gd name="connsiteY308" fmla="*/ 0 h 2871098"/>
                  <a:gd name="connsiteX0" fmla="*/ 13443 w 2726700"/>
                  <a:gd name="connsiteY0" fmla="*/ 43877 h 2856472"/>
                  <a:gd name="connsiteX1" fmla="*/ 2483829 w 2726700"/>
                  <a:gd name="connsiteY1" fmla="*/ 0 h 2856472"/>
                  <a:gd name="connsiteX2" fmla="*/ 2576454 w 2726700"/>
                  <a:gd name="connsiteY2" fmla="*/ 82028 h 2856472"/>
                  <a:gd name="connsiteX3" fmla="*/ 2571607 w 2726700"/>
                  <a:gd name="connsiteY3" fmla="*/ 107225 h 2856472"/>
                  <a:gd name="connsiteX4" fmla="*/ 2572684 w 2726700"/>
                  <a:gd name="connsiteY4" fmla="*/ 131887 h 2856472"/>
                  <a:gd name="connsiteX5" fmla="*/ 2583993 w 2726700"/>
                  <a:gd name="connsiteY5" fmla="*/ 145826 h 2856472"/>
                  <a:gd name="connsiteX6" fmla="*/ 2603918 w 2726700"/>
                  <a:gd name="connsiteY6" fmla="*/ 149043 h 2856472"/>
                  <a:gd name="connsiteX7" fmla="*/ 2600149 w 2726700"/>
                  <a:gd name="connsiteY7" fmla="*/ 129743 h 2856472"/>
                  <a:gd name="connsiteX8" fmla="*/ 2596918 w 2726700"/>
                  <a:gd name="connsiteY8" fmla="*/ 102400 h 2856472"/>
                  <a:gd name="connsiteX9" fmla="*/ 2611996 w 2726700"/>
                  <a:gd name="connsiteY9" fmla="*/ 86853 h 2856472"/>
                  <a:gd name="connsiteX10" fmla="*/ 2672848 w 2726700"/>
                  <a:gd name="connsiteY10" fmla="*/ 116876 h 2856472"/>
                  <a:gd name="connsiteX11" fmla="*/ 2726700 w 2726700"/>
                  <a:gd name="connsiteY11" fmla="*/ 168344 h 2856472"/>
                  <a:gd name="connsiteX12" fmla="*/ 2703544 w 2726700"/>
                  <a:gd name="connsiteY12" fmla="*/ 181747 h 2856472"/>
                  <a:gd name="connsiteX13" fmla="*/ 2689004 w 2726700"/>
                  <a:gd name="connsiteY13" fmla="*/ 211770 h 2856472"/>
                  <a:gd name="connsiteX14" fmla="*/ 2668540 w 2726700"/>
                  <a:gd name="connsiteY14" fmla="*/ 218739 h 2856472"/>
                  <a:gd name="connsiteX15" fmla="*/ 2647000 w 2726700"/>
                  <a:gd name="connsiteY15" fmla="*/ 209089 h 2856472"/>
                  <a:gd name="connsiteX16" fmla="*/ 2649154 w 2726700"/>
                  <a:gd name="connsiteY16" fmla="*/ 231606 h 2856472"/>
                  <a:gd name="connsiteX17" fmla="*/ 2652385 w 2726700"/>
                  <a:gd name="connsiteY17" fmla="*/ 253587 h 2856472"/>
                  <a:gd name="connsiteX18" fmla="*/ 2636229 w 2726700"/>
                  <a:gd name="connsiteY18" fmla="*/ 258413 h 2856472"/>
                  <a:gd name="connsiteX19" fmla="*/ 2637306 w 2726700"/>
                  <a:gd name="connsiteY19" fmla="*/ 292725 h 2856472"/>
                  <a:gd name="connsiteX20" fmla="*/ 2621151 w 2726700"/>
                  <a:gd name="connsiteY20" fmla="*/ 303447 h 2856472"/>
                  <a:gd name="connsiteX21" fmla="*/ 2574300 w 2726700"/>
                  <a:gd name="connsiteY21" fmla="*/ 271280 h 2856472"/>
                  <a:gd name="connsiteX22" fmla="*/ 2559760 w 2726700"/>
                  <a:gd name="connsiteY22" fmla="*/ 268063 h 2856472"/>
                  <a:gd name="connsiteX23" fmla="*/ 2540373 w 2726700"/>
                  <a:gd name="connsiteY23" fmla="*/ 256804 h 2856472"/>
                  <a:gd name="connsiteX24" fmla="*/ 2537142 w 2726700"/>
                  <a:gd name="connsiteY24" fmla="*/ 221956 h 2856472"/>
                  <a:gd name="connsiteX25" fmla="*/ 2516140 w 2726700"/>
                  <a:gd name="connsiteY25" fmla="*/ 210697 h 2856472"/>
                  <a:gd name="connsiteX26" fmla="*/ 2490291 w 2726700"/>
                  <a:gd name="connsiteY26" fmla="*/ 217131 h 2856472"/>
                  <a:gd name="connsiteX27" fmla="*/ 2473059 w 2726700"/>
                  <a:gd name="connsiteY27" fmla="*/ 210161 h 2856472"/>
                  <a:gd name="connsiteX28" fmla="*/ 2458519 w 2726700"/>
                  <a:gd name="connsiteY28" fmla="*/ 214986 h 2856472"/>
                  <a:gd name="connsiteX29" fmla="*/ 2451518 w 2726700"/>
                  <a:gd name="connsiteY29" fmla="*/ 188180 h 2856472"/>
                  <a:gd name="connsiteX30" fmla="*/ 2456365 w 2726700"/>
                  <a:gd name="connsiteY30" fmla="*/ 157621 h 2856472"/>
                  <a:gd name="connsiteX31" fmla="*/ 2422977 w 2726700"/>
                  <a:gd name="connsiteY31" fmla="*/ 165663 h 2856472"/>
                  <a:gd name="connsiteX32" fmla="*/ 2416515 w 2726700"/>
                  <a:gd name="connsiteY32" fmla="*/ 187644 h 2856472"/>
                  <a:gd name="connsiteX33" fmla="*/ 2430516 w 2726700"/>
                  <a:gd name="connsiteY33" fmla="*/ 220348 h 2856472"/>
                  <a:gd name="connsiteX34" fmla="*/ 2414361 w 2726700"/>
                  <a:gd name="connsiteY34" fmla="*/ 239648 h 2856472"/>
                  <a:gd name="connsiteX35" fmla="*/ 2408437 w 2726700"/>
                  <a:gd name="connsiteY35" fmla="*/ 260021 h 2856472"/>
                  <a:gd name="connsiteX36" fmla="*/ 2384204 w 2726700"/>
                  <a:gd name="connsiteY36" fmla="*/ 272888 h 2856472"/>
                  <a:gd name="connsiteX37" fmla="*/ 2343276 w 2726700"/>
                  <a:gd name="connsiteY37" fmla="*/ 263238 h 2856472"/>
                  <a:gd name="connsiteX38" fmla="*/ 2319043 w 2726700"/>
                  <a:gd name="connsiteY38" fmla="*/ 254124 h 2856472"/>
                  <a:gd name="connsiteX39" fmla="*/ 2319582 w 2726700"/>
                  <a:gd name="connsiteY39" fmla="*/ 289508 h 2856472"/>
                  <a:gd name="connsiteX40" fmla="*/ 2382050 w 2726700"/>
                  <a:gd name="connsiteY40" fmla="*/ 320067 h 2856472"/>
                  <a:gd name="connsiteX41" fmla="*/ 2377741 w 2726700"/>
                  <a:gd name="connsiteY41" fmla="*/ 350626 h 2856472"/>
                  <a:gd name="connsiteX42" fmla="*/ 2413283 w 2726700"/>
                  <a:gd name="connsiteY42" fmla="*/ 400486 h 2856472"/>
                  <a:gd name="connsiteX43" fmla="*/ 2400359 w 2726700"/>
                  <a:gd name="connsiteY43" fmla="*/ 423003 h 2856472"/>
                  <a:gd name="connsiteX44" fmla="*/ 2379357 w 2726700"/>
                  <a:gd name="connsiteY44" fmla="*/ 433725 h 2856472"/>
                  <a:gd name="connsiteX45" fmla="*/ 2346507 w 2726700"/>
                  <a:gd name="connsiteY45" fmla="*/ 420858 h 2856472"/>
                  <a:gd name="connsiteX46" fmla="*/ 2328736 w 2726700"/>
                  <a:gd name="connsiteY46" fmla="*/ 429436 h 2856472"/>
                  <a:gd name="connsiteX47" fmla="*/ 2301811 w 2726700"/>
                  <a:gd name="connsiteY47" fmla="*/ 436942 h 2856472"/>
                  <a:gd name="connsiteX48" fmla="*/ 2217263 w 2726700"/>
                  <a:gd name="connsiteY48" fmla="*/ 487338 h 2856472"/>
                  <a:gd name="connsiteX49" fmla="*/ 2172567 w 2726700"/>
                  <a:gd name="connsiteY49" fmla="*/ 531836 h 2856472"/>
                  <a:gd name="connsiteX50" fmla="*/ 2138640 w 2726700"/>
                  <a:gd name="connsiteY50" fmla="*/ 554353 h 2856472"/>
                  <a:gd name="connsiteX51" fmla="*/ 2122485 w 2726700"/>
                  <a:gd name="connsiteY51" fmla="*/ 585449 h 2856472"/>
                  <a:gd name="connsiteX52" fmla="*/ 2109022 w 2726700"/>
                  <a:gd name="connsiteY52" fmla="*/ 552745 h 2856472"/>
                  <a:gd name="connsiteX53" fmla="*/ 2077249 w 2726700"/>
                  <a:gd name="connsiteY53" fmla="*/ 550064 h 2856472"/>
                  <a:gd name="connsiteX54" fmla="*/ 2052477 w 2726700"/>
                  <a:gd name="connsiteY54" fmla="*/ 562395 h 2856472"/>
                  <a:gd name="connsiteX55" fmla="*/ 2013704 w 2726700"/>
                  <a:gd name="connsiteY55" fmla="*/ 554889 h 2856472"/>
                  <a:gd name="connsiteX56" fmla="*/ 1974931 w 2726700"/>
                  <a:gd name="connsiteY56" fmla="*/ 577407 h 2856472"/>
                  <a:gd name="connsiteX57" fmla="*/ 1941005 w 2726700"/>
                  <a:gd name="connsiteY57" fmla="*/ 579015 h 2856472"/>
                  <a:gd name="connsiteX58" fmla="*/ 1916771 w 2726700"/>
                  <a:gd name="connsiteY58" fmla="*/ 600996 h 2856472"/>
                  <a:gd name="connsiteX59" fmla="*/ 1908694 w 2726700"/>
                  <a:gd name="connsiteY59" fmla="*/ 621905 h 2856472"/>
                  <a:gd name="connsiteX60" fmla="*/ 1870459 w 2726700"/>
                  <a:gd name="connsiteY60" fmla="*/ 685168 h 2856472"/>
                  <a:gd name="connsiteX61" fmla="*/ 1878537 w 2726700"/>
                  <a:gd name="connsiteY61" fmla="*/ 711974 h 2856472"/>
                  <a:gd name="connsiteX62" fmla="*/ 1904385 w 2726700"/>
                  <a:gd name="connsiteY62" fmla="*/ 708757 h 2856472"/>
                  <a:gd name="connsiteX63" fmla="*/ 1910309 w 2726700"/>
                  <a:gd name="connsiteY63" fmla="*/ 723769 h 2856472"/>
                  <a:gd name="connsiteX64" fmla="*/ 1893077 w 2726700"/>
                  <a:gd name="connsiteY64" fmla="*/ 753792 h 2856472"/>
                  <a:gd name="connsiteX65" fmla="*/ 1907617 w 2726700"/>
                  <a:gd name="connsiteY65" fmla="*/ 782742 h 2856472"/>
                  <a:gd name="connsiteX66" fmla="*/ 1915156 w 2726700"/>
                  <a:gd name="connsiteY66" fmla="*/ 814910 h 2856472"/>
                  <a:gd name="connsiteX67" fmla="*/ 1881768 w 2726700"/>
                  <a:gd name="connsiteY67" fmla="*/ 805796 h 2856472"/>
                  <a:gd name="connsiteX68" fmla="*/ 1868305 w 2726700"/>
                  <a:gd name="connsiteY68" fmla="*/ 821879 h 2856472"/>
                  <a:gd name="connsiteX69" fmla="*/ 1858612 w 2726700"/>
                  <a:gd name="connsiteY69" fmla="*/ 847613 h 2856472"/>
                  <a:gd name="connsiteX70" fmla="*/ 1873690 w 2726700"/>
                  <a:gd name="connsiteY70" fmla="*/ 872811 h 2856472"/>
                  <a:gd name="connsiteX71" fmla="*/ 1874767 w 2726700"/>
                  <a:gd name="connsiteY71" fmla="*/ 892112 h 2856472"/>
                  <a:gd name="connsiteX72" fmla="*/ 1840841 w 2726700"/>
                  <a:gd name="connsiteY72" fmla="*/ 893720 h 2856472"/>
                  <a:gd name="connsiteX73" fmla="*/ 1804221 w 2726700"/>
                  <a:gd name="connsiteY73" fmla="*/ 924279 h 2856472"/>
                  <a:gd name="connsiteX74" fmla="*/ 1802067 w 2726700"/>
                  <a:gd name="connsiteY74" fmla="*/ 958055 h 2856472"/>
                  <a:gd name="connsiteX75" fmla="*/ 1763833 w 2726700"/>
                  <a:gd name="connsiteY75" fmla="*/ 973067 h 2856472"/>
                  <a:gd name="connsiteX76" fmla="*/ 1768141 w 2726700"/>
                  <a:gd name="connsiteY76" fmla="*/ 1006842 h 2856472"/>
                  <a:gd name="connsiteX77" fmla="*/ 1735830 w 2726700"/>
                  <a:gd name="connsiteY77" fmla="*/ 1049732 h 2856472"/>
                  <a:gd name="connsiteX78" fmla="*/ 1718597 w 2726700"/>
                  <a:gd name="connsiteY78" fmla="*/ 1067961 h 2856472"/>
                  <a:gd name="connsiteX79" fmla="*/ 1692210 w 2726700"/>
                  <a:gd name="connsiteY79" fmla="*/ 1059383 h 2856472"/>
                  <a:gd name="connsiteX80" fmla="*/ 1692749 w 2726700"/>
                  <a:gd name="connsiteY80" fmla="*/ 1022390 h 2856472"/>
                  <a:gd name="connsiteX81" fmla="*/ 1684132 w 2726700"/>
                  <a:gd name="connsiteY81" fmla="*/ 966633 h 2856472"/>
                  <a:gd name="connsiteX82" fmla="*/ 1676593 w 2726700"/>
                  <a:gd name="connsiteY82" fmla="*/ 882998 h 2856472"/>
                  <a:gd name="connsiteX83" fmla="*/ 1676593 w 2726700"/>
                  <a:gd name="connsiteY83" fmla="*/ 818127 h 2856472"/>
                  <a:gd name="connsiteX84" fmla="*/ 1687902 w 2726700"/>
                  <a:gd name="connsiteY84" fmla="*/ 771484 h 2856472"/>
                  <a:gd name="connsiteX85" fmla="*/ 1715366 w 2726700"/>
                  <a:gd name="connsiteY85" fmla="*/ 741461 h 2856472"/>
                  <a:gd name="connsiteX86" fmla="*/ 1713212 w 2726700"/>
                  <a:gd name="connsiteY86" fmla="*/ 707685 h 2856472"/>
                  <a:gd name="connsiteX87" fmla="*/ 1767064 w 2726700"/>
                  <a:gd name="connsiteY87" fmla="*/ 696426 h 2856472"/>
                  <a:gd name="connsiteX88" fmla="*/ 1806914 w 2726700"/>
                  <a:gd name="connsiteY88" fmla="*/ 628875 h 2856472"/>
                  <a:gd name="connsiteX89" fmla="*/ 1863997 w 2726700"/>
                  <a:gd name="connsiteY89" fmla="*/ 566148 h 2856472"/>
                  <a:gd name="connsiteX90" fmla="*/ 1924849 w 2726700"/>
                  <a:gd name="connsiteY90" fmla="*/ 506102 h 2856472"/>
                  <a:gd name="connsiteX91" fmla="*/ 1938312 w 2726700"/>
                  <a:gd name="connsiteY91" fmla="*/ 453562 h 2856472"/>
                  <a:gd name="connsiteX92" fmla="*/ 1959314 w 2726700"/>
                  <a:gd name="connsiteY92" fmla="*/ 427292 h 2856472"/>
                  <a:gd name="connsiteX93" fmla="*/ 1947467 w 2726700"/>
                  <a:gd name="connsiteY93" fmla="*/ 407991 h 2856472"/>
                  <a:gd name="connsiteX94" fmla="*/ 1927003 w 2726700"/>
                  <a:gd name="connsiteY94" fmla="*/ 418178 h 2856472"/>
                  <a:gd name="connsiteX95" fmla="*/ 1905462 w 2726700"/>
                  <a:gd name="connsiteY95" fmla="*/ 432117 h 2856472"/>
                  <a:gd name="connsiteX96" fmla="*/ 1899000 w 2726700"/>
                  <a:gd name="connsiteY96" fmla="*/ 454634 h 2856472"/>
                  <a:gd name="connsiteX97" fmla="*/ 1883383 w 2726700"/>
                  <a:gd name="connsiteY97" fmla="*/ 473935 h 2856472"/>
                  <a:gd name="connsiteX98" fmla="*/ 1851072 w 2726700"/>
                  <a:gd name="connsiteY98" fmla="*/ 518969 h 2856472"/>
                  <a:gd name="connsiteX99" fmla="*/ 1820377 w 2726700"/>
                  <a:gd name="connsiteY99" fmla="*/ 527547 h 2856472"/>
                  <a:gd name="connsiteX100" fmla="*/ 1805837 w 2726700"/>
                  <a:gd name="connsiteY100" fmla="*/ 519505 h 2856472"/>
                  <a:gd name="connsiteX101" fmla="*/ 1826301 w 2726700"/>
                  <a:gd name="connsiteY101" fmla="*/ 473935 h 2856472"/>
                  <a:gd name="connsiteX102" fmla="*/ 1775142 w 2726700"/>
                  <a:gd name="connsiteY102" fmla="*/ 459995 h 2856472"/>
                  <a:gd name="connsiteX103" fmla="*/ 1728291 w 2726700"/>
                  <a:gd name="connsiteY103" fmla="*/ 469110 h 2856472"/>
                  <a:gd name="connsiteX104" fmla="*/ 1713751 w 2726700"/>
                  <a:gd name="connsiteY104" fmla="*/ 493771 h 2856472"/>
                  <a:gd name="connsiteX105" fmla="*/ 1689517 w 2726700"/>
                  <a:gd name="connsiteY105" fmla="*/ 516288 h 2856472"/>
                  <a:gd name="connsiteX106" fmla="*/ 1647513 w 2726700"/>
                  <a:gd name="connsiteY106" fmla="*/ 561323 h 2856472"/>
                  <a:gd name="connsiteX107" fmla="*/ 1635666 w 2726700"/>
                  <a:gd name="connsiteY107" fmla="*/ 611183 h 2856472"/>
                  <a:gd name="connsiteX108" fmla="*/ 1663669 w 2726700"/>
                  <a:gd name="connsiteY108" fmla="*/ 613863 h 2856472"/>
                  <a:gd name="connsiteX109" fmla="*/ 1670131 w 2726700"/>
                  <a:gd name="connsiteY109" fmla="*/ 628339 h 2856472"/>
                  <a:gd name="connsiteX110" fmla="*/ 1645898 w 2726700"/>
                  <a:gd name="connsiteY110" fmla="*/ 636916 h 2856472"/>
                  <a:gd name="connsiteX111" fmla="*/ 1603893 w 2726700"/>
                  <a:gd name="connsiteY111" fmla="*/ 644422 h 2856472"/>
                  <a:gd name="connsiteX112" fmla="*/ 1550042 w 2726700"/>
                  <a:gd name="connsiteY112" fmla="*/ 649247 h 2856472"/>
                  <a:gd name="connsiteX113" fmla="*/ 1548965 w 2726700"/>
                  <a:gd name="connsiteY113" fmla="*/ 616008 h 2856472"/>
                  <a:gd name="connsiteX114" fmla="*/ 1518269 w 2726700"/>
                  <a:gd name="connsiteY114" fmla="*/ 610646 h 2856472"/>
                  <a:gd name="connsiteX115" fmla="*/ 1488651 w 2726700"/>
                  <a:gd name="connsiteY115" fmla="*/ 597779 h 2856472"/>
                  <a:gd name="connsiteX116" fmla="*/ 1469803 w 2726700"/>
                  <a:gd name="connsiteY116" fmla="*/ 617616 h 2856472"/>
                  <a:gd name="connsiteX117" fmla="*/ 1451493 w 2726700"/>
                  <a:gd name="connsiteY117" fmla="*/ 627266 h 2856472"/>
                  <a:gd name="connsiteX118" fmla="*/ 1414874 w 2726700"/>
                  <a:gd name="connsiteY118" fmla="*/ 617080 h 2856472"/>
                  <a:gd name="connsiteX119" fmla="*/ 1359945 w 2726700"/>
                  <a:gd name="connsiteY119" fmla="*/ 628875 h 2856472"/>
                  <a:gd name="connsiteX120" fmla="*/ 1295323 w 2726700"/>
                  <a:gd name="connsiteY120" fmla="*/ 625658 h 2856472"/>
                  <a:gd name="connsiteX121" fmla="*/ 1259781 w 2726700"/>
                  <a:gd name="connsiteY121" fmla="*/ 643350 h 2856472"/>
                  <a:gd name="connsiteX122" fmla="*/ 1244703 w 2726700"/>
                  <a:gd name="connsiteY122" fmla="*/ 669084 h 2856472"/>
                  <a:gd name="connsiteX123" fmla="*/ 1217239 w 2726700"/>
                  <a:gd name="connsiteY123" fmla="*/ 692673 h 2856472"/>
                  <a:gd name="connsiteX124" fmla="*/ 1207545 w 2726700"/>
                  <a:gd name="connsiteY124" fmla="*/ 718407 h 2856472"/>
                  <a:gd name="connsiteX125" fmla="*/ 1179004 w 2726700"/>
                  <a:gd name="connsiteY125" fmla="*/ 732883 h 2856472"/>
                  <a:gd name="connsiteX126" fmla="*/ 1117613 w 2726700"/>
                  <a:gd name="connsiteY126" fmla="*/ 811693 h 2856472"/>
                  <a:gd name="connsiteX127" fmla="*/ 1088533 w 2726700"/>
                  <a:gd name="connsiteY127" fmla="*/ 830994 h 2856472"/>
                  <a:gd name="connsiteX128" fmla="*/ 1071839 w 2726700"/>
                  <a:gd name="connsiteY128" fmla="*/ 857264 h 2856472"/>
                  <a:gd name="connsiteX129" fmla="*/ 1046529 w 2726700"/>
                  <a:gd name="connsiteY129" fmla="*/ 867986 h 2856472"/>
                  <a:gd name="connsiteX130" fmla="*/ 1071839 w 2726700"/>
                  <a:gd name="connsiteY130" fmla="*/ 892648 h 2856472"/>
                  <a:gd name="connsiteX131" fmla="*/ 1088533 w 2726700"/>
                  <a:gd name="connsiteY131" fmla="*/ 890503 h 2856472"/>
                  <a:gd name="connsiteX132" fmla="*/ 1101457 w 2726700"/>
                  <a:gd name="connsiteY132" fmla="*/ 902298 h 2856472"/>
                  <a:gd name="connsiteX133" fmla="*/ 1090149 w 2726700"/>
                  <a:gd name="connsiteY133" fmla="*/ 926424 h 2856472"/>
                  <a:gd name="connsiteX134" fmla="*/ 1128922 w 2726700"/>
                  <a:gd name="connsiteY134" fmla="*/ 954838 h 2856472"/>
                  <a:gd name="connsiteX135" fmla="*/ 1146693 w 2726700"/>
                  <a:gd name="connsiteY135" fmla="*/ 945724 h 2856472"/>
                  <a:gd name="connsiteX136" fmla="*/ 1154771 w 2726700"/>
                  <a:gd name="connsiteY136" fmla="*/ 921063 h 2856472"/>
                  <a:gd name="connsiteX137" fmla="*/ 1180619 w 2726700"/>
                  <a:gd name="connsiteY137" fmla="*/ 911412 h 2856472"/>
                  <a:gd name="connsiteX138" fmla="*/ 1198390 w 2726700"/>
                  <a:gd name="connsiteY138" fmla="*/ 930713 h 2856472"/>
                  <a:gd name="connsiteX139" fmla="*/ 1204314 w 2726700"/>
                  <a:gd name="connsiteY139" fmla="*/ 950013 h 2856472"/>
                  <a:gd name="connsiteX140" fmla="*/ 1230701 w 2726700"/>
                  <a:gd name="connsiteY140" fmla="*/ 956983 h 2856472"/>
                  <a:gd name="connsiteX141" fmla="*/ 1233933 w 2726700"/>
                  <a:gd name="connsiteY141" fmla="*/ 970922 h 2856472"/>
                  <a:gd name="connsiteX142" fmla="*/ 1224239 w 2726700"/>
                  <a:gd name="connsiteY142" fmla="*/ 993439 h 2856472"/>
                  <a:gd name="connsiteX143" fmla="*/ 1229086 w 2726700"/>
                  <a:gd name="connsiteY143" fmla="*/ 1016493 h 2856472"/>
                  <a:gd name="connsiteX144" fmla="*/ 1228547 w 2726700"/>
                  <a:gd name="connsiteY144" fmla="*/ 1030432 h 2856472"/>
                  <a:gd name="connsiteX145" fmla="*/ 1214546 w 2726700"/>
                  <a:gd name="connsiteY145" fmla="*/ 1041691 h 2856472"/>
                  <a:gd name="connsiteX146" fmla="*/ 1204853 w 2726700"/>
                  <a:gd name="connsiteY146" fmla="*/ 1075466 h 2856472"/>
                  <a:gd name="connsiteX147" fmla="*/ 1204314 w 2726700"/>
                  <a:gd name="connsiteY147" fmla="*/ 1122109 h 2856472"/>
                  <a:gd name="connsiteX148" fmla="*/ 1195159 w 2726700"/>
                  <a:gd name="connsiteY148" fmla="*/ 1186980 h 2856472"/>
                  <a:gd name="connsiteX149" fmla="*/ 1138615 w 2726700"/>
                  <a:gd name="connsiteY149" fmla="*/ 1284555 h 2856472"/>
                  <a:gd name="connsiteX150" fmla="*/ 1100919 w 2726700"/>
                  <a:gd name="connsiteY150" fmla="*/ 1339240 h 2856472"/>
                  <a:gd name="connsiteX151" fmla="*/ 1062146 w 2726700"/>
                  <a:gd name="connsiteY151" fmla="*/ 1373552 h 2856472"/>
                  <a:gd name="connsiteX152" fmla="*/ 1024988 w 2726700"/>
                  <a:gd name="connsiteY152" fmla="*/ 1421267 h 2856472"/>
                  <a:gd name="connsiteX153" fmla="*/ 988369 w 2726700"/>
                  <a:gd name="connsiteY153" fmla="*/ 1445928 h 2856472"/>
                  <a:gd name="connsiteX154" fmla="*/ 965751 w 2726700"/>
                  <a:gd name="connsiteY154" fmla="*/ 1436278 h 2856472"/>
                  <a:gd name="connsiteX155" fmla="*/ 933440 w 2726700"/>
                  <a:gd name="connsiteY155" fmla="*/ 1428236 h 2856472"/>
                  <a:gd name="connsiteX156" fmla="*/ 918362 w 2726700"/>
                  <a:gd name="connsiteY156" fmla="*/ 1443784 h 2856472"/>
                  <a:gd name="connsiteX157" fmla="*/ 891436 w 2726700"/>
                  <a:gd name="connsiteY157" fmla="*/ 1451826 h 2856472"/>
                  <a:gd name="connsiteX158" fmla="*/ 872049 w 2726700"/>
                  <a:gd name="connsiteY158" fmla="*/ 1474343 h 2856472"/>
                  <a:gd name="connsiteX159" fmla="*/ 866664 w 2726700"/>
                  <a:gd name="connsiteY159" fmla="*/ 1490963 h 2856472"/>
                  <a:gd name="connsiteX160" fmla="*/ 867203 w 2726700"/>
                  <a:gd name="connsiteY160" fmla="*/ 1508655 h 2856472"/>
                  <a:gd name="connsiteX161" fmla="*/ 851047 w 2726700"/>
                  <a:gd name="connsiteY161" fmla="*/ 1529564 h 2856472"/>
                  <a:gd name="connsiteX162" fmla="*/ 831122 w 2726700"/>
                  <a:gd name="connsiteY162" fmla="*/ 1544039 h 2856472"/>
                  <a:gd name="connsiteX163" fmla="*/ 826814 w 2726700"/>
                  <a:gd name="connsiteY163" fmla="*/ 1558515 h 2856472"/>
                  <a:gd name="connsiteX164" fmla="*/ 810659 w 2726700"/>
                  <a:gd name="connsiteY164" fmla="*/ 1566020 h 2856472"/>
                  <a:gd name="connsiteX165" fmla="*/ 797734 w 2726700"/>
                  <a:gd name="connsiteY165" fmla="*/ 1572454 h 2856472"/>
                  <a:gd name="connsiteX166" fmla="*/ 796119 w 2726700"/>
                  <a:gd name="connsiteY166" fmla="*/ 1582104 h 2856472"/>
                  <a:gd name="connsiteX167" fmla="*/ 810120 w 2726700"/>
                  <a:gd name="connsiteY167" fmla="*/ 1603549 h 2856472"/>
                  <a:gd name="connsiteX168" fmla="*/ 827891 w 2726700"/>
                  <a:gd name="connsiteY168" fmla="*/ 1621241 h 2856472"/>
                  <a:gd name="connsiteX169" fmla="*/ 845662 w 2726700"/>
                  <a:gd name="connsiteY169" fmla="*/ 1643222 h 2856472"/>
                  <a:gd name="connsiteX170" fmla="*/ 860741 w 2726700"/>
                  <a:gd name="connsiteY170" fmla="*/ 1656625 h 2856472"/>
                  <a:gd name="connsiteX171" fmla="*/ 869895 w 2726700"/>
                  <a:gd name="connsiteY171" fmla="*/ 1673781 h 2856472"/>
                  <a:gd name="connsiteX172" fmla="*/ 869895 w 2726700"/>
                  <a:gd name="connsiteY172" fmla="*/ 1709702 h 2856472"/>
                  <a:gd name="connsiteX173" fmla="*/ 856971 w 2726700"/>
                  <a:gd name="connsiteY173" fmla="*/ 1720960 h 2856472"/>
                  <a:gd name="connsiteX174" fmla="*/ 849432 w 2726700"/>
                  <a:gd name="connsiteY174" fmla="*/ 1742941 h 2856472"/>
                  <a:gd name="connsiteX175" fmla="*/ 860202 w 2726700"/>
                  <a:gd name="connsiteY175" fmla="*/ 1752592 h 2856472"/>
                  <a:gd name="connsiteX176" fmla="*/ 861818 w 2726700"/>
                  <a:gd name="connsiteY176" fmla="*/ 1759025 h 2856472"/>
                  <a:gd name="connsiteX177" fmla="*/ 845662 w 2726700"/>
                  <a:gd name="connsiteY177" fmla="*/ 1760634 h 2856472"/>
                  <a:gd name="connsiteX178" fmla="*/ 824660 w 2726700"/>
                  <a:gd name="connsiteY178" fmla="*/ 1767067 h 2856472"/>
                  <a:gd name="connsiteX179" fmla="*/ 795580 w 2726700"/>
                  <a:gd name="connsiteY179" fmla="*/ 1769212 h 2856472"/>
                  <a:gd name="connsiteX180" fmla="*/ 777809 w 2726700"/>
                  <a:gd name="connsiteY180" fmla="*/ 1787976 h 2856472"/>
                  <a:gd name="connsiteX181" fmla="*/ 765423 w 2726700"/>
                  <a:gd name="connsiteY181" fmla="*/ 1774037 h 2856472"/>
                  <a:gd name="connsiteX182" fmla="*/ 760038 w 2726700"/>
                  <a:gd name="connsiteY182" fmla="*/ 1756345 h 2856472"/>
                  <a:gd name="connsiteX183" fmla="*/ 771347 w 2726700"/>
                  <a:gd name="connsiteY183" fmla="*/ 1744550 h 2856472"/>
                  <a:gd name="connsiteX184" fmla="*/ 771885 w 2726700"/>
                  <a:gd name="connsiteY184" fmla="*/ 1716135 h 2856472"/>
                  <a:gd name="connsiteX185" fmla="*/ 769731 w 2726700"/>
                  <a:gd name="connsiteY185" fmla="*/ 1690401 h 2856472"/>
                  <a:gd name="connsiteX186" fmla="*/ 758422 w 2726700"/>
                  <a:gd name="connsiteY186" fmla="*/ 1670565 h 2856472"/>
                  <a:gd name="connsiteX187" fmla="*/ 778347 w 2726700"/>
                  <a:gd name="connsiteY187" fmla="*/ 1651264 h 2856472"/>
                  <a:gd name="connsiteX188" fmla="*/ 768654 w 2726700"/>
                  <a:gd name="connsiteY188" fmla="*/ 1644831 h 2856472"/>
                  <a:gd name="connsiteX189" fmla="*/ 754114 w 2726700"/>
                  <a:gd name="connsiteY189" fmla="*/ 1643222 h 2856472"/>
                  <a:gd name="connsiteX190" fmla="*/ 740651 w 2726700"/>
                  <a:gd name="connsiteY190" fmla="*/ 1646975 h 2856472"/>
                  <a:gd name="connsiteX191" fmla="*/ 729343 w 2726700"/>
                  <a:gd name="connsiteY191" fmla="*/ 1640006 h 2856472"/>
                  <a:gd name="connsiteX192" fmla="*/ 716957 w 2726700"/>
                  <a:gd name="connsiteY192" fmla="*/ 1627139 h 2856472"/>
                  <a:gd name="connsiteX193" fmla="*/ 721265 w 2726700"/>
                  <a:gd name="connsiteY193" fmla="*/ 1611591 h 2856472"/>
                  <a:gd name="connsiteX194" fmla="*/ 733112 w 2726700"/>
                  <a:gd name="connsiteY194" fmla="*/ 1609446 h 2856472"/>
                  <a:gd name="connsiteX195" fmla="*/ 740651 w 2726700"/>
                  <a:gd name="connsiteY195" fmla="*/ 1593899 h 2856472"/>
                  <a:gd name="connsiteX196" fmla="*/ 740651 w 2726700"/>
                  <a:gd name="connsiteY196" fmla="*/ 1572454 h 2856472"/>
                  <a:gd name="connsiteX197" fmla="*/ 730958 w 2726700"/>
                  <a:gd name="connsiteY197" fmla="*/ 1569773 h 2856472"/>
                  <a:gd name="connsiteX198" fmla="*/ 716418 w 2726700"/>
                  <a:gd name="connsiteY198" fmla="*/ 1570845 h 2856472"/>
                  <a:gd name="connsiteX199" fmla="*/ 698647 w 2726700"/>
                  <a:gd name="connsiteY199" fmla="*/ 1560123 h 2856472"/>
                  <a:gd name="connsiteX200" fmla="*/ 670106 w 2726700"/>
                  <a:gd name="connsiteY200" fmla="*/ 1571382 h 2856472"/>
                  <a:gd name="connsiteX201" fmla="*/ 642641 w 2726700"/>
                  <a:gd name="connsiteY201" fmla="*/ 1582104 h 2856472"/>
                  <a:gd name="connsiteX202" fmla="*/ 624870 w 2726700"/>
                  <a:gd name="connsiteY202" fmla="*/ 1600332 h 2856472"/>
                  <a:gd name="connsiteX203" fmla="*/ 627563 w 2726700"/>
                  <a:gd name="connsiteY203" fmla="*/ 1577815 h 2856472"/>
                  <a:gd name="connsiteX204" fmla="*/ 613561 w 2726700"/>
                  <a:gd name="connsiteY204" fmla="*/ 1563340 h 2856472"/>
                  <a:gd name="connsiteX205" fmla="*/ 628101 w 2726700"/>
                  <a:gd name="connsiteY205" fmla="*/ 1551545 h 2856472"/>
                  <a:gd name="connsiteX206" fmla="*/ 648565 w 2726700"/>
                  <a:gd name="connsiteY206" fmla="*/ 1535997 h 2856472"/>
                  <a:gd name="connsiteX207" fmla="*/ 647488 w 2726700"/>
                  <a:gd name="connsiteY207" fmla="*/ 1521522 h 2856472"/>
                  <a:gd name="connsiteX208" fmla="*/ 631333 w 2726700"/>
                  <a:gd name="connsiteY208" fmla="*/ 1509727 h 2856472"/>
                  <a:gd name="connsiteX209" fmla="*/ 611407 w 2726700"/>
                  <a:gd name="connsiteY209" fmla="*/ 1524203 h 2856472"/>
                  <a:gd name="connsiteX210" fmla="*/ 592021 w 2726700"/>
                  <a:gd name="connsiteY210" fmla="*/ 1544039 h 2856472"/>
                  <a:gd name="connsiteX211" fmla="*/ 565095 w 2726700"/>
                  <a:gd name="connsiteY211" fmla="*/ 1564948 h 2856472"/>
                  <a:gd name="connsiteX212" fmla="*/ 543554 w 2726700"/>
                  <a:gd name="connsiteY212" fmla="*/ 1586929 h 2856472"/>
                  <a:gd name="connsiteX213" fmla="*/ 516090 w 2726700"/>
                  <a:gd name="connsiteY213" fmla="*/ 1592290 h 2856472"/>
                  <a:gd name="connsiteX214" fmla="*/ 503166 w 2726700"/>
                  <a:gd name="connsiteY214" fmla="*/ 1612663 h 2856472"/>
                  <a:gd name="connsiteX215" fmla="*/ 523091 w 2726700"/>
                  <a:gd name="connsiteY215" fmla="*/ 1637325 h 2856472"/>
                  <a:gd name="connsiteX216" fmla="*/ 538708 w 2726700"/>
                  <a:gd name="connsiteY216" fmla="*/ 1630891 h 2856472"/>
                  <a:gd name="connsiteX217" fmla="*/ 548401 w 2726700"/>
                  <a:gd name="connsiteY217" fmla="*/ 1658234 h 2856472"/>
                  <a:gd name="connsiteX218" fmla="*/ 568326 w 2726700"/>
                  <a:gd name="connsiteY218" fmla="*/ 1667884 h 2856472"/>
                  <a:gd name="connsiteX219" fmla="*/ 593636 w 2726700"/>
                  <a:gd name="connsiteY219" fmla="*/ 1638397 h 2856472"/>
                  <a:gd name="connsiteX220" fmla="*/ 615177 w 2726700"/>
                  <a:gd name="connsiteY220" fmla="*/ 1637325 h 2856472"/>
                  <a:gd name="connsiteX221" fmla="*/ 641026 w 2726700"/>
                  <a:gd name="connsiteY221" fmla="*/ 1654481 h 2856472"/>
                  <a:gd name="connsiteX222" fmla="*/ 661489 w 2726700"/>
                  <a:gd name="connsiteY222" fmla="*/ 1656089 h 2856472"/>
                  <a:gd name="connsiteX223" fmla="*/ 655566 w 2726700"/>
                  <a:gd name="connsiteY223" fmla="*/ 1675926 h 2856472"/>
                  <a:gd name="connsiteX224" fmla="*/ 632410 w 2726700"/>
                  <a:gd name="connsiteY224" fmla="*/ 1673781 h 2856472"/>
                  <a:gd name="connsiteX225" fmla="*/ 604945 w 2726700"/>
                  <a:gd name="connsiteY225" fmla="*/ 1685040 h 2856472"/>
                  <a:gd name="connsiteX226" fmla="*/ 576404 w 2726700"/>
                  <a:gd name="connsiteY226" fmla="*/ 1706485 h 2856472"/>
                  <a:gd name="connsiteX227" fmla="*/ 562941 w 2726700"/>
                  <a:gd name="connsiteY227" fmla="*/ 1732219 h 2856472"/>
                  <a:gd name="connsiteX228" fmla="*/ 555402 w 2726700"/>
                  <a:gd name="connsiteY228" fmla="*/ 1753128 h 2856472"/>
                  <a:gd name="connsiteX229" fmla="*/ 564556 w 2726700"/>
                  <a:gd name="connsiteY229" fmla="*/ 1770820 h 2856472"/>
                  <a:gd name="connsiteX230" fmla="*/ 590944 w 2726700"/>
                  <a:gd name="connsiteY230" fmla="*/ 1774037 h 2856472"/>
                  <a:gd name="connsiteX231" fmla="*/ 594175 w 2726700"/>
                  <a:gd name="connsiteY231" fmla="*/ 1807276 h 2856472"/>
                  <a:gd name="connsiteX232" fmla="*/ 600637 w 2726700"/>
                  <a:gd name="connsiteY232" fmla="*/ 1833546 h 2856472"/>
                  <a:gd name="connsiteX233" fmla="*/ 619485 w 2726700"/>
                  <a:gd name="connsiteY233" fmla="*/ 1842661 h 2856472"/>
                  <a:gd name="connsiteX234" fmla="*/ 623255 w 2726700"/>
                  <a:gd name="connsiteY234" fmla="*/ 1865178 h 2856472"/>
                  <a:gd name="connsiteX235" fmla="*/ 638872 w 2726700"/>
                  <a:gd name="connsiteY235" fmla="*/ 1887695 h 2856472"/>
                  <a:gd name="connsiteX236" fmla="*/ 614639 w 2726700"/>
                  <a:gd name="connsiteY236" fmla="*/ 1905387 h 2856472"/>
                  <a:gd name="connsiteX237" fmla="*/ 600099 w 2726700"/>
                  <a:gd name="connsiteY237" fmla="*/ 1925224 h 2856472"/>
                  <a:gd name="connsiteX238" fmla="*/ 632948 w 2726700"/>
                  <a:gd name="connsiteY238" fmla="*/ 1933266 h 2856472"/>
                  <a:gd name="connsiteX239" fmla="*/ 645334 w 2726700"/>
                  <a:gd name="connsiteY239" fmla="*/ 1956855 h 2856472"/>
                  <a:gd name="connsiteX240" fmla="*/ 631333 w 2726700"/>
                  <a:gd name="connsiteY240" fmla="*/ 1975083 h 2856472"/>
                  <a:gd name="connsiteX241" fmla="*/ 625947 w 2726700"/>
                  <a:gd name="connsiteY241" fmla="*/ 1995456 h 2856472"/>
                  <a:gd name="connsiteX242" fmla="*/ 604945 w 2726700"/>
                  <a:gd name="connsiteY242" fmla="*/ 2008859 h 2856472"/>
                  <a:gd name="connsiteX243" fmla="*/ 592559 w 2726700"/>
                  <a:gd name="connsiteY243" fmla="*/ 2037274 h 2856472"/>
                  <a:gd name="connsiteX244" fmla="*/ 572634 w 2726700"/>
                  <a:gd name="connsiteY244" fmla="*/ 2051749 h 2856472"/>
                  <a:gd name="connsiteX245" fmla="*/ 545708 w 2726700"/>
                  <a:gd name="connsiteY245" fmla="*/ 2112867 h 2856472"/>
                  <a:gd name="connsiteX246" fmla="*/ 487549 w 2726700"/>
                  <a:gd name="connsiteY246" fmla="*/ 2164335 h 2856472"/>
                  <a:gd name="connsiteX247" fmla="*/ 456853 w 2726700"/>
                  <a:gd name="connsiteY247" fmla="*/ 2177202 h 2856472"/>
                  <a:gd name="connsiteX248" fmla="*/ 427235 w 2726700"/>
                  <a:gd name="connsiteY248" fmla="*/ 2184172 h 2856472"/>
                  <a:gd name="connsiteX249" fmla="*/ 403540 w 2726700"/>
                  <a:gd name="connsiteY249" fmla="*/ 2198647 h 2856472"/>
                  <a:gd name="connsiteX250" fmla="*/ 384153 w 2726700"/>
                  <a:gd name="connsiteY250" fmla="*/ 2179347 h 2856472"/>
                  <a:gd name="connsiteX251" fmla="*/ 383615 w 2726700"/>
                  <a:gd name="connsiteY251" fmla="*/ 2201864 h 2856472"/>
                  <a:gd name="connsiteX252" fmla="*/ 359382 w 2726700"/>
                  <a:gd name="connsiteY252" fmla="*/ 2217948 h 2856472"/>
                  <a:gd name="connsiteX253" fmla="*/ 335687 w 2726700"/>
                  <a:gd name="connsiteY253" fmla="*/ 2225454 h 2856472"/>
                  <a:gd name="connsiteX254" fmla="*/ 304992 w 2726700"/>
                  <a:gd name="connsiteY254" fmla="*/ 2216339 h 2856472"/>
                  <a:gd name="connsiteX255" fmla="*/ 286682 w 2726700"/>
                  <a:gd name="connsiteY255" fmla="*/ 2235640 h 2856472"/>
                  <a:gd name="connsiteX256" fmla="*/ 286682 w 2726700"/>
                  <a:gd name="connsiteY256" fmla="*/ 2250115 h 2856472"/>
                  <a:gd name="connsiteX257" fmla="*/ 275373 w 2726700"/>
                  <a:gd name="connsiteY257" fmla="*/ 2252796 h 2856472"/>
                  <a:gd name="connsiteX258" fmla="*/ 267295 w 2726700"/>
                  <a:gd name="connsiteY258" fmla="*/ 2239929 h 2856472"/>
                  <a:gd name="connsiteX259" fmla="*/ 262987 w 2726700"/>
                  <a:gd name="connsiteY259" fmla="*/ 2216339 h 2856472"/>
                  <a:gd name="connsiteX260" fmla="*/ 247909 w 2726700"/>
                  <a:gd name="connsiteY260" fmla="*/ 2212587 h 2856472"/>
                  <a:gd name="connsiteX261" fmla="*/ 220444 w 2726700"/>
                  <a:gd name="connsiteY261" fmla="*/ 2217412 h 2856472"/>
                  <a:gd name="connsiteX262" fmla="*/ 178979 w 2726700"/>
                  <a:gd name="connsiteY262" fmla="*/ 2244754 h 2856472"/>
                  <a:gd name="connsiteX263" fmla="*/ 161208 w 2726700"/>
                  <a:gd name="connsiteY263" fmla="*/ 2267271 h 2856472"/>
                  <a:gd name="connsiteX264" fmla="*/ 147745 w 2726700"/>
                  <a:gd name="connsiteY264" fmla="*/ 2279066 h 2856472"/>
                  <a:gd name="connsiteX265" fmla="*/ 144514 w 2726700"/>
                  <a:gd name="connsiteY265" fmla="*/ 2291397 h 2856472"/>
                  <a:gd name="connsiteX266" fmla="*/ 144514 w 2726700"/>
                  <a:gd name="connsiteY266" fmla="*/ 2303192 h 2856472"/>
                  <a:gd name="connsiteX267" fmla="*/ 162285 w 2726700"/>
                  <a:gd name="connsiteY267" fmla="*/ 2318739 h 2856472"/>
                  <a:gd name="connsiteX268" fmla="*/ 171978 w 2726700"/>
                  <a:gd name="connsiteY268" fmla="*/ 2340184 h 2856472"/>
                  <a:gd name="connsiteX269" fmla="*/ 188134 w 2726700"/>
                  <a:gd name="connsiteY269" fmla="*/ 2358949 h 2856472"/>
                  <a:gd name="connsiteX270" fmla="*/ 218829 w 2726700"/>
                  <a:gd name="connsiteY270" fmla="*/ 2382002 h 2856472"/>
                  <a:gd name="connsiteX271" fmla="*/ 248447 w 2726700"/>
                  <a:gd name="connsiteY271" fmla="*/ 2429717 h 2856472"/>
                  <a:gd name="connsiteX272" fmla="*/ 260833 w 2726700"/>
                  <a:gd name="connsiteY272" fmla="*/ 2484938 h 2856472"/>
                  <a:gd name="connsiteX273" fmla="*/ 255987 w 2726700"/>
                  <a:gd name="connsiteY273" fmla="*/ 2505847 h 2856472"/>
                  <a:gd name="connsiteX274" fmla="*/ 257602 w 2726700"/>
                  <a:gd name="connsiteY274" fmla="*/ 2524611 h 2856472"/>
                  <a:gd name="connsiteX275" fmla="*/ 227445 w 2726700"/>
                  <a:gd name="connsiteY275" fmla="*/ 2553562 h 2856472"/>
                  <a:gd name="connsiteX276" fmla="*/ 201596 w 2726700"/>
                  <a:gd name="connsiteY276" fmla="*/ 2568573 h 2856472"/>
                  <a:gd name="connsiteX277" fmla="*/ 175748 w 2726700"/>
                  <a:gd name="connsiteY277" fmla="*/ 2577687 h 2856472"/>
                  <a:gd name="connsiteX278" fmla="*/ 168747 w 2726700"/>
                  <a:gd name="connsiteY278" fmla="*/ 2593771 h 2856472"/>
                  <a:gd name="connsiteX279" fmla="*/ 146129 w 2726700"/>
                  <a:gd name="connsiteY279" fmla="*/ 2607174 h 2856472"/>
                  <a:gd name="connsiteX280" fmla="*/ 133205 w 2726700"/>
                  <a:gd name="connsiteY280" fmla="*/ 2621113 h 2856472"/>
                  <a:gd name="connsiteX281" fmla="*/ 117049 w 2726700"/>
                  <a:gd name="connsiteY281" fmla="*/ 2625939 h 2856472"/>
                  <a:gd name="connsiteX282" fmla="*/ 117049 w 2726700"/>
                  <a:gd name="connsiteY282" fmla="*/ 2607174 h 2856472"/>
                  <a:gd name="connsiteX283" fmla="*/ 119203 w 2726700"/>
                  <a:gd name="connsiteY283" fmla="*/ 2594307 h 2856472"/>
                  <a:gd name="connsiteX284" fmla="*/ 108972 w 2726700"/>
                  <a:gd name="connsiteY284" fmla="*/ 2569646 h 2856472"/>
                  <a:gd name="connsiteX285" fmla="*/ 89585 w 2726700"/>
                  <a:gd name="connsiteY285" fmla="*/ 2566965 h 2856472"/>
                  <a:gd name="connsiteX286" fmla="*/ 62121 w 2726700"/>
                  <a:gd name="connsiteY286" fmla="*/ 2552490 h 2856472"/>
                  <a:gd name="connsiteX287" fmla="*/ 56197 w 2726700"/>
                  <a:gd name="connsiteY287" fmla="*/ 2543912 h 2856472"/>
                  <a:gd name="connsiteX288" fmla="*/ 54043 w 2726700"/>
                  <a:gd name="connsiteY288" fmla="*/ 2527828 h 2856472"/>
                  <a:gd name="connsiteX289" fmla="*/ 32372 w 2726700"/>
                  <a:gd name="connsiteY289" fmla="*/ 2509849 h 2856472"/>
                  <a:gd name="connsiteX290" fmla="*/ 1129 w 2726700"/>
                  <a:gd name="connsiteY290" fmla="*/ 2520854 h 2856472"/>
                  <a:gd name="connsiteX291" fmla="*/ 1129 w 2726700"/>
                  <a:gd name="connsiteY291" fmla="*/ 2680008 h 2856472"/>
                  <a:gd name="connsiteX292" fmla="*/ 6115 w 2726700"/>
                  <a:gd name="connsiteY292" fmla="*/ 2684376 h 2856472"/>
                  <a:gd name="connsiteX293" fmla="*/ 28194 w 2726700"/>
                  <a:gd name="connsiteY293" fmla="*/ 2690810 h 2856472"/>
                  <a:gd name="connsiteX294" fmla="*/ 48119 w 2726700"/>
                  <a:gd name="connsiteY294" fmla="*/ 2717616 h 2856472"/>
                  <a:gd name="connsiteX295" fmla="*/ 65352 w 2726700"/>
                  <a:gd name="connsiteY295" fmla="*/ 2736916 h 2856472"/>
                  <a:gd name="connsiteX296" fmla="*/ 75584 w 2726700"/>
                  <a:gd name="connsiteY296" fmla="*/ 2751392 h 2856472"/>
                  <a:gd name="connsiteX297" fmla="*/ 78815 w 2726700"/>
                  <a:gd name="connsiteY297" fmla="*/ 2791601 h 2856472"/>
                  <a:gd name="connsiteX298" fmla="*/ 84738 w 2726700"/>
                  <a:gd name="connsiteY298" fmla="*/ 2815727 h 2856472"/>
                  <a:gd name="connsiteX299" fmla="*/ 96047 w 2726700"/>
                  <a:gd name="connsiteY299" fmla="*/ 2833955 h 2856472"/>
                  <a:gd name="connsiteX300" fmla="*/ 103048 w 2726700"/>
                  <a:gd name="connsiteY300" fmla="*/ 2846286 h 2856472"/>
                  <a:gd name="connsiteX301" fmla="*/ 90124 w 2726700"/>
                  <a:gd name="connsiteY301" fmla="*/ 2856472 h 2856472"/>
                  <a:gd name="connsiteX302" fmla="*/ 79892 w 2726700"/>
                  <a:gd name="connsiteY302" fmla="*/ 2854864 h 2856472"/>
                  <a:gd name="connsiteX303" fmla="*/ 62659 w 2726700"/>
                  <a:gd name="connsiteY303" fmla="*/ 2841997 h 2856472"/>
                  <a:gd name="connsiteX304" fmla="*/ 50812 w 2726700"/>
                  <a:gd name="connsiteY304" fmla="*/ 2827521 h 2856472"/>
                  <a:gd name="connsiteX305" fmla="*/ 23886 w 2726700"/>
                  <a:gd name="connsiteY305" fmla="*/ 2815727 h 2856472"/>
                  <a:gd name="connsiteX306" fmla="*/ 0 w 2726700"/>
                  <a:gd name="connsiteY306" fmla="*/ 2785029 h 2856472"/>
                  <a:gd name="connsiteX307" fmla="*/ 13443 w 2726700"/>
                  <a:gd name="connsiteY307" fmla="*/ 43877 h 2856472"/>
                  <a:gd name="connsiteX0" fmla="*/ 13443 w 2726700"/>
                  <a:gd name="connsiteY0" fmla="*/ 27208 h 2839803"/>
                  <a:gd name="connsiteX1" fmla="*/ 2490972 w 2726700"/>
                  <a:gd name="connsiteY1" fmla="*/ 0 h 2839803"/>
                  <a:gd name="connsiteX2" fmla="*/ 2576454 w 2726700"/>
                  <a:gd name="connsiteY2" fmla="*/ 65359 h 2839803"/>
                  <a:gd name="connsiteX3" fmla="*/ 2571607 w 2726700"/>
                  <a:gd name="connsiteY3" fmla="*/ 90556 h 2839803"/>
                  <a:gd name="connsiteX4" fmla="*/ 2572684 w 2726700"/>
                  <a:gd name="connsiteY4" fmla="*/ 115218 h 2839803"/>
                  <a:gd name="connsiteX5" fmla="*/ 2583993 w 2726700"/>
                  <a:gd name="connsiteY5" fmla="*/ 129157 h 2839803"/>
                  <a:gd name="connsiteX6" fmla="*/ 2603918 w 2726700"/>
                  <a:gd name="connsiteY6" fmla="*/ 132374 h 2839803"/>
                  <a:gd name="connsiteX7" fmla="*/ 2600149 w 2726700"/>
                  <a:gd name="connsiteY7" fmla="*/ 113074 h 2839803"/>
                  <a:gd name="connsiteX8" fmla="*/ 2596918 w 2726700"/>
                  <a:gd name="connsiteY8" fmla="*/ 85731 h 2839803"/>
                  <a:gd name="connsiteX9" fmla="*/ 2611996 w 2726700"/>
                  <a:gd name="connsiteY9" fmla="*/ 70184 h 2839803"/>
                  <a:gd name="connsiteX10" fmla="*/ 2672848 w 2726700"/>
                  <a:gd name="connsiteY10" fmla="*/ 100207 h 2839803"/>
                  <a:gd name="connsiteX11" fmla="*/ 2726700 w 2726700"/>
                  <a:gd name="connsiteY11" fmla="*/ 151675 h 2839803"/>
                  <a:gd name="connsiteX12" fmla="*/ 2703544 w 2726700"/>
                  <a:gd name="connsiteY12" fmla="*/ 165078 h 2839803"/>
                  <a:gd name="connsiteX13" fmla="*/ 2689004 w 2726700"/>
                  <a:gd name="connsiteY13" fmla="*/ 195101 h 2839803"/>
                  <a:gd name="connsiteX14" fmla="*/ 2668540 w 2726700"/>
                  <a:gd name="connsiteY14" fmla="*/ 202070 h 2839803"/>
                  <a:gd name="connsiteX15" fmla="*/ 2647000 w 2726700"/>
                  <a:gd name="connsiteY15" fmla="*/ 192420 h 2839803"/>
                  <a:gd name="connsiteX16" fmla="*/ 2649154 w 2726700"/>
                  <a:gd name="connsiteY16" fmla="*/ 214937 h 2839803"/>
                  <a:gd name="connsiteX17" fmla="*/ 2652385 w 2726700"/>
                  <a:gd name="connsiteY17" fmla="*/ 236918 h 2839803"/>
                  <a:gd name="connsiteX18" fmla="*/ 2636229 w 2726700"/>
                  <a:gd name="connsiteY18" fmla="*/ 241744 h 2839803"/>
                  <a:gd name="connsiteX19" fmla="*/ 2637306 w 2726700"/>
                  <a:gd name="connsiteY19" fmla="*/ 276056 h 2839803"/>
                  <a:gd name="connsiteX20" fmla="*/ 2621151 w 2726700"/>
                  <a:gd name="connsiteY20" fmla="*/ 286778 h 2839803"/>
                  <a:gd name="connsiteX21" fmla="*/ 2574300 w 2726700"/>
                  <a:gd name="connsiteY21" fmla="*/ 254611 h 2839803"/>
                  <a:gd name="connsiteX22" fmla="*/ 2559760 w 2726700"/>
                  <a:gd name="connsiteY22" fmla="*/ 251394 h 2839803"/>
                  <a:gd name="connsiteX23" fmla="*/ 2540373 w 2726700"/>
                  <a:gd name="connsiteY23" fmla="*/ 240135 h 2839803"/>
                  <a:gd name="connsiteX24" fmla="*/ 2537142 w 2726700"/>
                  <a:gd name="connsiteY24" fmla="*/ 205287 h 2839803"/>
                  <a:gd name="connsiteX25" fmla="*/ 2516140 w 2726700"/>
                  <a:gd name="connsiteY25" fmla="*/ 194028 h 2839803"/>
                  <a:gd name="connsiteX26" fmla="*/ 2490291 w 2726700"/>
                  <a:gd name="connsiteY26" fmla="*/ 200462 h 2839803"/>
                  <a:gd name="connsiteX27" fmla="*/ 2473059 w 2726700"/>
                  <a:gd name="connsiteY27" fmla="*/ 193492 h 2839803"/>
                  <a:gd name="connsiteX28" fmla="*/ 2458519 w 2726700"/>
                  <a:gd name="connsiteY28" fmla="*/ 198317 h 2839803"/>
                  <a:gd name="connsiteX29" fmla="*/ 2451518 w 2726700"/>
                  <a:gd name="connsiteY29" fmla="*/ 171511 h 2839803"/>
                  <a:gd name="connsiteX30" fmla="*/ 2456365 w 2726700"/>
                  <a:gd name="connsiteY30" fmla="*/ 140952 h 2839803"/>
                  <a:gd name="connsiteX31" fmla="*/ 2422977 w 2726700"/>
                  <a:gd name="connsiteY31" fmla="*/ 148994 h 2839803"/>
                  <a:gd name="connsiteX32" fmla="*/ 2416515 w 2726700"/>
                  <a:gd name="connsiteY32" fmla="*/ 170975 h 2839803"/>
                  <a:gd name="connsiteX33" fmla="*/ 2430516 w 2726700"/>
                  <a:gd name="connsiteY33" fmla="*/ 203679 h 2839803"/>
                  <a:gd name="connsiteX34" fmla="*/ 2414361 w 2726700"/>
                  <a:gd name="connsiteY34" fmla="*/ 222979 h 2839803"/>
                  <a:gd name="connsiteX35" fmla="*/ 2408437 w 2726700"/>
                  <a:gd name="connsiteY35" fmla="*/ 243352 h 2839803"/>
                  <a:gd name="connsiteX36" fmla="*/ 2384204 w 2726700"/>
                  <a:gd name="connsiteY36" fmla="*/ 256219 h 2839803"/>
                  <a:gd name="connsiteX37" fmla="*/ 2343276 w 2726700"/>
                  <a:gd name="connsiteY37" fmla="*/ 246569 h 2839803"/>
                  <a:gd name="connsiteX38" fmla="*/ 2319043 w 2726700"/>
                  <a:gd name="connsiteY38" fmla="*/ 237455 h 2839803"/>
                  <a:gd name="connsiteX39" fmla="*/ 2319582 w 2726700"/>
                  <a:gd name="connsiteY39" fmla="*/ 272839 h 2839803"/>
                  <a:gd name="connsiteX40" fmla="*/ 2382050 w 2726700"/>
                  <a:gd name="connsiteY40" fmla="*/ 303398 h 2839803"/>
                  <a:gd name="connsiteX41" fmla="*/ 2377741 w 2726700"/>
                  <a:gd name="connsiteY41" fmla="*/ 333957 h 2839803"/>
                  <a:gd name="connsiteX42" fmla="*/ 2413283 w 2726700"/>
                  <a:gd name="connsiteY42" fmla="*/ 383817 h 2839803"/>
                  <a:gd name="connsiteX43" fmla="*/ 2400359 w 2726700"/>
                  <a:gd name="connsiteY43" fmla="*/ 406334 h 2839803"/>
                  <a:gd name="connsiteX44" fmla="*/ 2379357 w 2726700"/>
                  <a:gd name="connsiteY44" fmla="*/ 417056 h 2839803"/>
                  <a:gd name="connsiteX45" fmla="*/ 2346507 w 2726700"/>
                  <a:gd name="connsiteY45" fmla="*/ 404189 h 2839803"/>
                  <a:gd name="connsiteX46" fmla="*/ 2328736 w 2726700"/>
                  <a:gd name="connsiteY46" fmla="*/ 412767 h 2839803"/>
                  <a:gd name="connsiteX47" fmla="*/ 2301811 w 2726700"/>
                  <a:gd name="connsiteY47" fmla="*/ 420273 h 2839803"/>
                  <a:gd name="connsiteX48" fmla="*/ 2217263 w 2726700"/>
                  <a:gd name="connsiteY48" fmla="*/ 470669 h 2839803"/>
                  <a:gd name="connsiteX49" fmla="*/ 2172567 w 2726700"/>
                  <a:gd name="connsiteY49" fmla="*/ 515167 h 2839803"/>
                  <a:gd name="connsiteX50" fmla="*/ 2138640 w 2726700"/>
                  <a:gd name="connsiteY50" fmla="*/ 537684 h 2839803"/>
                  <a:gd name="connsiteX51" fmla="*/ 2122485 w 2726700"/>
                  <a:gd name="connsiteY51" fmla="*/ 568780 h 2839803"/>
                  <a:gd name="connsiteX52" fmla="*/ 2109022 w 2726700"/>
                  <a:gd name="connsiteY52" fmla="*/ 536076 h 2839803"/>
                  <a:gd name="connsiteX53" fmla="*/ 2077249 w 2726700"/>
                  <a:gd name="connsiteY53" fmla="*/ 533395 h 2839803"/>
                  <a:gd name="connsiteX54" fmla="*/ 2052477 w 2726700"/>
                  <a:gd name="connsiteY54" fmla="*/ 545726 h 2839803"/>
                  <a:gd name="connsiteX55" fmla="*/ 2013704 w 2726700"/>
                  <a:gd name="connsiteY55" fmla="*/ 538220 h 2839803"/>
                  <a:gd name="connsiteX56" fmla="*/ 1974931 w 2726700"/>
                  <a:gd name="connsiteY56" fmla="*/ 560738 h 2839803"/>
                  <a:gd name="connsiteX57" fmla="*/ 1941005 w 2726700"/>
                  <a:gd name="connsiteY57" fmla="*/ 562346 h 2839803"/>
                  <a:gd name="connsiteX58" fmla="*/ 1916771 w 2726700"/>
                  <a:gd name="connsiteY58" fmla="*/ 584327 h 2839803"/>
                  <a:gd name="connsiteX59" fmla="*/ 1908694 w 2726700"/>
                  <a:gd name="connsiteY59" fmla="*/ 605236 h 2839803"/>
                  <a:gd name="connsiteX60" fmla="*/ 1870459 w 2726700"/>
                  <a:gd name="connsiteY60" fmla="*/ 668499 h 2839803"/>
                  <a:gd name="connsiteX61" fmla="*/ 1878537 w 2726700"/>
                  <a:gd name="connsiteY61" fmla="*/ 695305 h 2839803"/>
                  <a:gd name="connsiteX62" fmla="*/ 1904385 w 2726700"/>
                  <a:gd name="connsiteY62" fmla="*/ 692088 h 2839803"/>
                  <a:gd name="connsiteX63" fmla="*/ 1910309 w 2726700"/>
                  <a:gd name="connsiteY63" fmla="*/ 707100 h 2839803"/>
                  <a:gd name="connsiteX64" fmla="*/ 1893077 w 2726700"/>
                  <a:gd name="connsiteY64" fmla="*/ 737123 h 2839803"/>
                  <a:gd name="connsiteX65" fmla="*/ 1907617 w 2726700"/>
                  <a:gd name="connsiteY65" fmla="*/ 766073 h 2839803"/>
                  <a:gd name="connsiteX66" fmla="*/ 1915156 w 2726700"/>
                  <a:gd name="connsiteY66" fmla="*/ 798241 h 2839803"/>
                  <a:gd name="connsiteX67" fmla="*/ 1881768 w 2726700"/>
                  <a:gd name="connsiteY67" fmla="*/ 789127 h 2839803"/>
                  <a:gd name="connsiteX68" fmla="*/ 1868305 w 2726700"/>
                  <a:gd name="connsiteY68" fmla="*/ 805210 h 2839803"/>
                  <a:gd name="connsiteX69" fmla="*/ 1858612 w 2726700"/>
                  <a:gd name="connsiteY69" fmla="*/ 830944 h 2839803"/>
                  <a:gd name="connsiteX70" fmla="*/ 1873690 w 2726700"/>
                  <a:gd name="connsiteY70" fmla="*/ 856142 h 2839803"/>
                  <a:gd name="connsiteX71" fmla="*/ 1874767 w 2726700"/>
                  <a:gd name="connsiteY71" fmla="*/ 875443 h 2839803"/>
                  <a:gd name="connsiteX72" fmla="*/ 1840841 w 2726700"/>
                  <a:gd name="connsiteY72" fmla="*/ 877051 h 2839803"/>
                  <a:gd name="connsiteX73" fmla="*/ 1804221 w 2726700"/>
                  <a:gd name="connsiteY73" fmla="*/ 907610 h 2839803"/>
                  <a:gd name="connsiteX74" fmla="*/ 1802067 w 2726700"/>
                  <a:gd name="connsiteY74" fmla="*/ 941386 h 2839803"/>
                  <a:gd name="connsiteX75" fmla="*/ 1763833 w 2726700"/>
                  <a:gd name="connsiteY75" fmla="*/ 956398 h 2839803"/>
                  <a:gd name="connsiteX76" fmla="*/ 1768141 w 2726700"/>
                  <a:gd name="connsiteY76" fmla="*/ 990173 h 2839803"/>
                  <a:gd name="connsiteX77" fmla="*/ 1735830 w 2726700"/>
                  <a:gd name="connsiteY77" fmla="*/ 1033063 h 2839803"/>
                  <a:gd name="connsiteX78" fmla="*/ 1718597 w 2726700"/>
                  <a:gd name="connsiteY78" fmla="*/ 1051292 h 2839803"/>
                  <a:gd name="connsiteX79" fmla="*/ 1692210 w 2726700"/>
                  <a:gd name="connsiteY79" fmla="*/ 1042714 h 2839803"/>
                  <a:gd name="connsiteX80" fmla="*/ 1692749 w 2726700"/>
                  <a:gd name="connsiteY80" fmla="*/ 1005721 h 2839803"/>
                  <a:gd name="connsiteX81" fmla="*/ 1684132 w 2726700"/>
                  <a:gd name="connsiteY81" fmla="*/ 949964 h 2839803"/>
                  <a:gd name="connsiteX82" fmla="*/ 1676593 w 2726700"/>
                  <a:gd name="connsiteY82" fmla="*/ 866329 h 2839803"/>
                  <a:gd name="connsiteX83" fmla="*/ 1676593 w 2726700"/>
                  <a:gd name="connsiteY83" fmla="*/ 801458 h 2839803"/>
                  <a:gd name="connsiteX84" fmla="*/ 1687902 w 2726700"/>
                  <a:gd name="connsiteY84" fmla="*/ 754815 h 2839803"/>
                  <a:gd name="connsiteX85" fmla="*/ 1715366 w 2726700"/>
                  <a:gd name="connsiteY85" fmla="*/ 724792 h 2839803"/>
                  <a:gd name="connsiteX86" fmla="*/ 1713212 w 2726700"/>
                  <a:gd name="connsiteY86" fmla="*/ 691016 h 2839803"/>
                  <a:gd name="connsiteX87" fmla="*/ 1767064 w 2726700"/>
                  <a:gd name="connsiteY87" fmla="*/ 679757 h 2839803"/>
                  <a:gd name="connsiteX88" fmla="*/ 1806914 w 2726700"/>
                  <a:gd name="connsiteY88" fmla="*/ 612206 h 2839803"/>
                  <a:gd name="connsiteX89" fmla="*/ 1863997 w 2726700"/>
                  <a:gd name="connsiteY89" fmla="*/ 549479 h 2839803"/>
                  <a:gd name="connsiteX90" fmla="*/ 1924849 w 2726700"/>
                  <a:gd name="connsiteY90" fmla="*/ 489433 h 2839803"/>
                  <a:gd name="connsiteX91" fmla="*/ 1938312 w 2726700"/>
                  <a:gd name="connsiteY91" fmla="*/ 436893 h 2839803"/>
                  <a:gd name="connsiteX92" fmla="*/ 1959314 w 2726700"/>
                  <a:gd name="connsiteY92" fmla="*/ 410623 h 2839803"/>
                  <a:gd name="connsiteX93" fmla="*/ 1947467 w 2726700"/>
                  <a:gd name="connsiteY93" fmla="*/ 391322 h 2839803"/>
                  <a:gd name="connsiteX94" fmla="*/ 1927003 w 2726700"/>
                  <a:gd name="connsiteY94" fmla="*/ 401509 h 2839803"/>
                  <a:gd name="connsiteX95" fmla="*/ 1905462 w 2726700"/>
                  <a:gd name="connsiteY95" fmla="*/ 415448 h 2839803"/>
                  <a:gd name="connsiteX96" fmla="*/ 1899000 w 2726700"/>
                  <a:gd name="connsiteY96" fmla="*/ 437965 h 2839803"/>
                  <a:gd name="connsiteX97" fmla="*/ 1883383 w 2726700"/>
                  <a:gd name="connsiteY97" fmla="*/ 457266 h 2839803"/>
                  <a:gd name="connsiteX98" fmla="*/ 1851072 w 2726700"/>
                  <a:gd name="connsiteY98" fmla="*/ 502300 h 2839803"/>
                  <a:gd name="connsiteX99" fmla="*/ 1820377 w 2726700"/>
                  <a:gd name="connsiteY99" fmla="*/ 510878 h 2839803"/>
                  <a:gd name="connsiteX100" fmla="*/ 1805837 w 2726700"/>
                  <a:gd name="connsiteY100" fmla="*/ 502836 h 2839803"/>
                  <a:gd name="connsiteX101" fmla="*/ 1826301 w 2726700"/>
                  <a:gd name="connsiteY101" fmla="*/ 457266 h 2839803"/>
                  <a:gd name="connsiteX102" fmla="*/ 1775142 w 2726700"/>
                  <a:gd name="connsiteY102" fmla="*/ 443326 h 2839803"/>
                  <a:gd name="connsiteX103" fmla="*/ 1728291 w 2726700"/>
                  <a:gd name="connsiteY103" fmla="*/ 452441 h 2839803"/>
                  <a:gd name="connsiteX104" fmla="*/ 1713751 w 2726700"/>
                  <a:gd name="connsiteY104" fmla="*/ 477102 h 2839803"/>
                  <a:gd name="connsiteX105" fmla="*/ 1689517 w 2726700"/>
                  <a:gd name="connsiteY105" fmla="*/ 499619 h 2839803"/>
                  <a:gd name="connsiteX106" fmla="*/ 1647513 w 2726700"/>
                  <a:gd name="connsiteY106" fmla="*/ 544654 h 2839803"/>
                  <a:gd name="connsiteX107" fmla="*/ 1635666 w 2726700"/>
                  <a:gd name="connsiteY107" fmla="*/ 594514 h 2839803"/>
                  <a:gd name="connsiteX108" fmla="*/ 1663669 w 2726700"/>
                  <a:gd name="connsiteY108" fmla="*/ 597194 h 2839803"/>
                  <a:gd name="connsiteX109" fmla="*/ 1670131 w 2726700"/>
                  <a:gd name="connsiteY109" fmla="*/ 611670 h 2839803"/>
                  <a:gd name="connsiteX110" fmla="*/ 1645898 w 2726700"/>
                  <a:gd name="connsiteY110" fmla="*/ 620247 h 2839803"/>
                  <a:gd name="connsiteX111" fmla="*/ 1603893 w 2726700"/>
                  <a:gd name="connsiteY111" fmla="*/ 627753 h 2839803"/>
                  <a:gd name="connsiteX112" fmla="*/ 1550042 w 2726700"/>
                  <a:gd name="connsiteY112" fmla="*/ 632578 h 2839803"/>
                  <a:gd name="connsiteX113" fmla="*/ 1548965 w 2726700"/>
                  <a:gd name="connsiteY113" fmla="*/ 599339 h 2839803"/>
                  <a:gd name="connsiteX114" fmla="*/ 1518269 w 2726700"/>
                  <a:gd name="connsiteY114" fmla="*/ 593977 h 2839803"/>
                  <a:gd name="connsiteX115" fmla="*/ 1488651 w 2726700"/>
                  <a:gd name="connsiteY115" fmla="*/ 581110 h 2839803"/>
                  <a:gd name="connsiteX116" fmla="*/ 1469803 w 2726700"/>
                  <a:gd name="connsiteY116" fmla="*/ 600947 h 2839803"/>
                  <a:gd name="connsiteX117" fmla="*/ 1451493 w 2726700"/>
                  <a:gd name="connsiteY117" fmla="*/ 610597 h 2839803"/>
                  <a:gd name="connsiteX118" fmla="*/ 1414874 w 2726700"/>
                  <a:gd name="connsiteY118" fmla="*/ 600411 h 2839803"/>
                  <a:gd name="connsiteX119" fmla="*/ 1359945 w 2726700"/>
                  <a:gd name="connsiteY119" fmla="*/ 612206 h 2839803"/>
                  <a:gd name="connsiteX120" fmla="*/ 1295323 w 2726700"/>
                  <a:gd name="connsiteY120" fmla="*/ 608989 h 2839803"/>
                  <a:gd name="connsiteX121" fmla="*/ 1259781 w 2726700"/>
                  <a:gd name="connsiteY121" fmla="*/ 626681 h 2839803"/>
                  <a:gd name="connsiteX122" fmla="*/ 1244703 w 2726700"/>
                  <a:gd name="connsiteY122" fmla="*/ 652415 h 2839803"/>
                  <a:gd name="connsiteX123" fmla="*/ 1217239 w 2726700"/>
                  <a:gd name="connsiteY123" fmla="*/ 676004 h 2839803"/>
                  <a:gd name="connsiteX124" fmla="*/ 1207545 w 2726700"/>
                  <a:gd name="connsiteY124" fmla="*/ 701738 h 2839803"/>
                  <a:gd name="connsiteX125" fmla="*/ 1179004 w 2726700"/>
                  <a:gd name="connsiteY125" fmla="*/ 716214 h 2839803"/>
                  <a:gd name="connsiteX126" fmla="*/ 1117613 w 2726700"/>
                  <a:gd name="connsiteY126" fmla="*/ 795024 h 2839803"/>
                  <a:gd name="connsiteX127" fmla="*/ 1088533 w 2726700"/>
                  <a:gd name="connsiteY127" fmla="*/ 814325 h 2839803"/>
                  <a:gd name="connsiteX128" fmla="*/ 1071839 w 2726700"/>
                  <a:gd name="connsiteY128" fmla="*/ 840595 h 2839803"/>
                  <a:gd name="connsiteX129" fmla="*/ 1046529 w 2726700"/>
                  <a:gd name="connsiteY129" fmla="*/ 851317 h 2839803"/>
                  <a:gd name="connsiteX130" fmla="*/ 1071839 w 2726700"/>
                  <a:gd name="connsiteY130" fmla="*/ 875979 h 2839803"/>
                  <a:gd name="connsiteX131" fmla="*/ 1088533 w 2726700"/>
                  <a:gd name="connsiteY131" fmla="*/ 873834 h 2839803"/>
                  <a:gd name="connsiteX132" fmla="*/ 1101457 w 2726700"/>
                  <a:gd name="connsiteY132" fmla="*/ 885629 h 2839803"/>
                  <a:gd name="connsiteX133" fmla="*/ 1090149 w 2726700"/>
                  <a:gd name="connsiteY133" fmla="*/ 909755 h 2839803"/>
                  <a:gd name="connsiteX134" fmla="*/ 1128922 w 2726700"/>
                  <a:gd name="connsiteY134" fmla="*/ 938169 h 2839803"/>
                  <a:gd name="connsiteX135" fmla="*/ 1146693 w 2726700"/>
                  <a:gd name="connsiteY135" fmla="*/ 929055 h 2839803"/>
                  <a:gd name="connsiteX136" fmla="*/ 1154771 w 2726700"/>
                  <a:gd name="connsiteY136" fmla="*/ 904394 h 2839803"/>
                  <a:gd name="connsiteX137" fmla="*/ 1180619 w 2726700"/>
                  <a:gd name="connsiteY137" fmla="*/ 894743 h 2839803"/>
                  <a:gd name="connsiteX138" fmla="*/ 1198390 w 2726700"/>
                  <a:gd name="connsiteY138" fmla="*/ 914044 h 2839803"/>
                  <a:gd name="connsiteX139" fmla="*/ 1204314 w 2726700"/>
                  <a:gd name="connsiteY139" fmla="*/ 933344 h 2839803"/>
                  <a:gd name="connsiteX140" fmla="*/ 1230701 w 2726700"/>
                  <a:gd name="connsiteY140" fmla="*/ 940314 h 2839803"/>
                  <a:gd name="connsiteX141" fmla="*/ 1233933 w 2726700"/>
                  <a:gd name="connsiteY141" fmla="*/ 954253 h 2839803"/>
                  <a:gd name="connsiteX142" fmla="*/ 1224239 w 2726700"/>
                  <a:gd name="connsiteY142" fmla="*/ 976770 h 2839803"/>
                  <a:gd name="connsiteX143" fmla="*/ 1229086 w 2726700"/>
                  <a:gd name="connsiteY143" fmla="*/ 999824 h 2839803"/>
                  <a:gd name="connsiteX144" fmla="*/ 1228547 w 2726700"/>
                  <a:gd name="connsiteY144" fmla="*/ 1013763 h 2839803"/>
                  <a:gd name="connsiteX145" fmla="*/ 1214546 w 2726700"/>
                  <a:gd name="connsiteY145" fmla="*/ 1025022 h 2839803"/>
                  <a:gd name="connsiteX146" fmla="*/ 1204853 w 2726700"/>
                  <a:gd name="connsiteY146" fmla="*/ 1058797 h 2839803"/>
                  <a:gd name="connsiteX147" fmla="*/ 1204314 w 2726700"/>
                  <a:gd name="connsiteY147" fmla="*/ 1105440 h 2839803"/>
                  <a:gd name="connsiteX148" fmla="*/ 1195159 w 2726700"/>
                  <a:gd name="connsiteY148" fmla="*/ 1170311 h 2839803"/>
                  <a:gd name="connsiteX149" fmla="*/ 1138615 w 2726700"/>
                  <a:gd name="connsiteY149" fmla="*/ 1267886 h 2839803"/>
                  <a:gd name="connsiteX150" fmla="*/ 1100919 w 2726700"/>
                  <a:gd name="connsiteY150" fmla="*/ 1322571 h 2839803"/>
                  <a:gd name="connsiteX151" fmla="*/ 1062146 w 2726700"/>
                  <a:gd name="connsiteY151" fmla="*/ 1356883 h 2839803"/>
                  <a:gd name="connsiteX152" fmla="*/ 1024988 w 2726700"/>
                  <a:gd name="connsiteY152" fmla="*/ 1404598 h 2839803"/>
                  <a:gd name="connsiteX153" fmla="*/ 988369 w 2726700"/>
                  <a:gd name="connsiteY153" fmla="*/ 1429259 h 2839803"/>
                  <a:gd name="connsiteX154" fmla="*/ 965751 w 2726700"/>
                  <a:gd name="connsiteY154" fmla="*/ 1419609 h 2839803"/>
                  <a:gd name="connsiteX155" fmla="*/ 933440 w 2726700"/>
                  <a:gd name="connsiteY155" fmla="*/ 1411567 h 2839803"/>
                  <a:gd name="connsiteX156" fmla="*/ 918362 w 2726700"/>
                  <a:gd name="connsiteY156" fmla="*/ 1427115 h 2839803"/>
                  <a:gd name="connsiteX157" fmla="*/ 891436 w 2726700"/>
                  <a:gd name="connsiteY157" fmla="*/ 1435157 h 2839803"/>
                  <a:gd name="connsiteX158" fmla="*/ 872049 w 2726700"/>
                  <a:gd name="connsiteY158" fmla="*/ 1457674 h 2839803"/>
                  <a:gd name="connsiteX159" fmla="*/ 866664 w 2726700"/>
                  <a:gd name="connsiteY159" fmla="*/ 1474294 h 2839803"/>
                  <a:gd name="connsiteX160" fmla="*/ 867203 w 2726700"/>
                  <a:gd name="connsiteY160" fmla="*/ 1491986 h 2839803"/>
                  <a:gd name="connsiteX161" fmla="*/ 851047 w 2726700"/>
                  <a:gd name="connsiteY161" fmla="*/ 1512895 h 2839803"/>
                  <a:gd name="connsiteX162" fmla="*/ 831122 w 2726700"/>
                  <a:gd name="connsiteY162" fmla="*/ 1527370 h 2839803"/>
                  <a:gd name="connsiteX163" fmla="*/ 826814 w 2726700"/>
                  <a:gd name="connsiteY163" fmla="*/ 1541846 h 2839803"/>
                  <a:gd name="connsiteX164" fmla="*/ 810659 w 2726700"/>
                  <a:gd name="connsiteY164" fmla="*/ 1549351 h 2839803"/>
                  <a:gd name="connsiteX165" fmla="*/ 797734 w 2726700"/>
                  <a:gd name="connsiteY165" fmla="*/ 1555785 h 2839803"/>
                  <a:gd name="connsiteX166" fmla="*/ 796119 w 2726700"/>
                  <a:gd name="connsiteY166" fmla="*/ 1565435 h 2839803"/>
                  <a:gd name="connsiteX167" fmla="*/ 810120 w 2726700"/>
                  <a:gd name="connsiteY167" fmla="*/ 1586880 h 2839803"/>
                  <a:gd name="connsiteX168" fmla="*/ 827891 w 2726700"/>
                  <a:gd name="connsiteY168" fmla="*/ 1604572 h 2839803"/>
                  <a:gd name="connsiteX169" fmla="*/ 845662 w 2726700"/>
                  <a:gd name="connsiteY169" fmla="*/ 1626553 h 2839803"/>
                  <a:gd name="connsiteX170" fmla="*/ 860741 w 2726700"/>
                  <a:gd name="connsiteY170" fmla="*/ 1639956 h 2839803"/>
                  <a:gd name="connsiteX171" fmla="*/ 869895 w 2726700"/>
                  <a:gd name="connsiteY171" fmla="*/ 1657112 h 2839803"/>
                  <a:gd name="connsiteX172" fmla="*/ 869895 w 2726700"/>
                  <a:gd name="connsiteY172" fmla="*/ 1693033 h 2839803"/>
                  <a:gd name="connsiteX173" fmla="*/ 856971 w 2726700"/>
                  <a:gd name="connsiteY173" fmla="*/ 1704291 h 2839803"/>
                  <a:gd name="connsiteX174" fmla="*/ 849432 w 2726700"/>
                  <a:gd name="connsiteY174" fmla="*/ 1726272 h 2839803"/>
                  <a:gd name="connsiteX175" fmla="*/ 860202 w 2726700"/>
                  <a:gd name="connsiteY175" fmla="*/ 1735923 h 2839803"/>
                  <a:gd name="connsiteX176" fmla="*/ 861818 w 2726700"/>
                  <a:gd name="connsiteY176" fmla="*/ 1742356 h 2839803"/>
                  <a:gd name="connsiteX177" fmla="*/ 845662 w 2726700"/>
                  <a:gd name="connsiteY177" fmla="*/ 1743965 h 2839803"/>
                  <a:gd name="connsiteX178" fmla="*/ 824660 w 2726700"/>
                  <a:gd name="connsiteY178" fmla="*/ 1750398 h 2839803"/>
                  <a:gd name="connsiteX179" fmla="*/ 795580 w 2726700"/>
                  <a:gd name="connsiteY179" fmla="*/ 1752543 h 2839803"/>
                  <a:gd name="connsiteX180" fmla="*/ 777809 w 2726700"/>
                  <a:gd name="connsiteY180" fmla="*/ 1771307 h 2839803"/>
                  <a:gd name="connsiteX181" fmla="*/ 765423 w 2726700"/>
                  <a:gd name="connsiteY181" fmla="*/ 1757368 h 2839803"/>
                  <a:gd name="connsiteX182" fmla="*/ 760038 w 2726700"/>
                  <a:gd name="connsiteY182" fmla="*/ 1739676 h 2839803"/>
                  <a:gd name="connsiteX183" fmla="*/ 771347 w 2726700"/>
                  <a:gd name="connsiteY183" fmla="*/ 1727881 h 2839803"/>
                  <a:gd name="connsiteX184" fmla="*/ 771885 w 2726700"/>
                  <a:gd name="connsiteY184" fmla="*/ 1699466 h 2839803"/>
                  <a:gd name="connsiteX185" fmla="*/ 769731 w 2726700"/>
                  <a:gd name="connsiteY185" fmla="*/ 1673732 h 2839803"/>
                  <a:gd name="connsiteX186" fmla="*/ 758422 w 2726700"/>
                  <a:gd name="connsiteY186" fmla="*/ 1653896 h 2839803"/>
                  <a:gd name="connsiteX187" fmla="*/ 778347 w 2726700"/>
                  <a:gd name="connsiteY187" fmla="*/ 1634595 h 2839803"/>
                  <a:gd name="connsiteX188" fmla="*/ 768654 w 2726700"/>
                  <a:gd name="connsiteY188" fmla="*/ 1628162 h 2839803"/>
                  <a:gd name="connsiteX189" fmla="*/ 754114 w 2726700"/>
                  <a:gd name="connsiteY189" fmla="*/ 1626553 h 2839803"/>
                  <a:gd name="connsiteX190" fmla="*/ 740651 w 2726700"/>
                  <a:gd name="connsiteY190" fmla="*/ 1630306 h 2839803"/>
                  <a:gd name="connsiteX191" fmla="*/ 729343 w 2726700"/>
                  <a:gd name="connsiteY191" fmla="*/ 1623337 h 2839803"/>
                  <a:gd name="connsiteX192" fmla="*/ 716957 w 2726700"/>
                  <a:gd name="connsiteY192" fmla="*/ 1610470 h 2839803"/>
                  <a:gd name="connsiteX193" fmla="*/ 721265 w 2726700"/>
                  <a:gd name="connsiteY193" fmla="*/ 1594922 h 2839803"/>
                  <a:gd name="connsiteX194" fmla="*/ 733112 w 2726700"/>
                  <a:gd name="connsiteY194" fmla="*/ 1592777 h 2839803"/>
                  <a:gd name="connsiteX195" fmla="*/ 740651 w 2726700"/>
                  <a:gd name="connsiteY195" fmla="*/ 1577230 h 2839803"/>
                  <a:gd name="connsiteX196" fmla="*/ 740651 w 2726700"/>
                  <a:gd name="connsiteY196" fmla="*/ 1555785 h 2839803"/>
                  <a:gd name="connsiteX197" fmla="*/ 730958 w 2726700"/>
                  <a:gd name="connsiteY197" fmla="*/ 1553104 h 2839803"/>
                  <a:gd name="connsiteX198" fmla="*/ 716418 w 2726700"/>
                  <a:gd name="connsiteY198" fmla="*/ 1554176 h 2839803"/>
                  <a:gd name="connsiteX199" fmla="*/ 698647 w 2726700"/>
                  <a:gd name="connsiteY199" fmla="*/ 1543454 h 2839803"/>
                  <a:gd name="connsiteX200" fmla="*/ 670106 w 2726700"/>
                  <a:gd name="connsiteY200" fmla="*/ 1554713 h 2839803"/>
                  <a:gd name="connsiteX201" fmla="*/ 642641 w 2726700"/>
                  <a:gd name="connsiteY201" fmla="*/ 1565435 h 2839803"/>
                  <a:gd name="connsiteX202" fmla="*/ 624870 w 2726700"/>
                  <a:gd name="connsiteY202" fmla="*/ 1583663 h 2839803"/>
                  <a:gd name="connsiteX203" fmla="*/ 627563 w 2726700"/>
                  <a:gd name="connsiteY203" fmla="*/ 1561146 h 2839803"/>
                  <a:gd name="connsiteX204" fmla="*/ 613561 w 2726700"/>
                  <a:gd name="connsiteY204" fmla="*/ 1546671 h 2839803"/>
                  <a:gd name="connsiteX205" fmla="*/ 628101 w 2726700"/>
                  <a:gd name="connsiteY205" fmla="*/ 1534876 h 2839803"/>
                  <a:gd name="connsiteX206" fmla="*/ 648565 w 2726700"/>
                  <a:gd name="connsiteY206" fmla="*/ 1519328 h 2839803"/>
                  <a:gd name="connsiteX207" fmla="*/ 647488 w 2726700"/>
                  <a:gd name="connsiteY207" fmla="*/ 1504853 h 2839803"/>
                  <a:gd name="connsiteX208" fmla="*/ 631333 w 2726700"/>
                  <a:gd name="connsiteY208" fmla="*/ 1493058 h 2839803"/>
                  <a:gd name="connsiteX209" fmla="*/ 611407 w 2726700"/>
                  <a:gd name="connsiteY209" fmla="*/ 1507534 h 2839803"/>
                  <a:gd name="connsiteX210" fmla="*/ 592021 w 2726700"/>
                  <a:gd name="connsiteY210" fmla="*/ 1527370 h 2839803"/>
                  <a:gd name="connsiteX211" fmla="*/ 565095 w 2726700"/>
                  <a:gd name="connsiteY211" fmla="*/ 1548279 h 2839803"/>
                  <a:gd name="connsiteX212" fmla="*/ 543554 w 2726700"/>
                  <a:gd name="connsiteY212" fmla="*/ 1570260 h 2839803"/>
                  <a:gd name="connsiteX213" fmla="*/ 516090 w 2726700"/>
                  <a:gd name="connsiteY213" fmla="*/ 1575621 h 2839803"/>
                  <a:gd name="connsiteX214" fmla="*/ 503166 w 2726700"/>
                  <a:gd name="connsiteY214" fmla="*/ 1595994 h 2839803"/>
                  <a:gd name="connsiteX215" fmla="*/ 523091 w 2726700"/>
                  <a:gd name="connsiteY215" fmla="*/ 1620656 h 2839803"/>
                  <a:gd name="connsiteX216" fmla="*/ 538708 w 2726700"/>
                  <a:gd name="connsiteY216" fmla="*/ 1614222 h 2839803"/>
                  <a:gd name="connsiteX217" fmla="*/ 548401 w 2726700"/>
                  <a:gd name="connsiteY217" fmla="*/ 1641565 h 2839803"/>
                  <a:gd name="connsiteX218" fmla="*/ 568326 w 2726700"/>
                  <a:gd name="connsiteY218" fmla="*/ 1651215 h 2839803"/>
                  <a:gd name="connsiteX219" fmla="*/ 593636 w 2726700"/>
                  <a:gd name="connsiteY219" fmla="*/ 1621728 h 2839803"/>
                  <a:gd name="connsiteX220" fmla="*/ 615177 w 2726700"/>
                  <a:gd name="connsiteY220" fmla="*/ 1620656 h 2839803"/>
                  <a:gd name="connsiteX221" fmla="*/ 641026 w 2726700"/>
                  <a:gd name="connsiteY221" fmla="*/ 1637812 h 2839803"/>
                  <a:gd name="connsiteX222" fmla="*/ 661489 w 2726700"/>
                  <a:gd name="connsiteY222" fmla="*/ 1639420 h 2839803"/>
                  <a:gd name="connsiteX223" fmla="*/ 655566 w 2726700"/>
                  <a:gd name="connsiteY223" fmla="*/ 1659257 h 2839803"/>
                  <a:gd name="connsiteX224" fmla="*/ 632410 w 2726700"/>
                  <a:gd name="connsiteY224" fmla="*/ 1657112 h 2839803"/>
                  <a:gd name="connsiteX225" fmla="*/ 604945 w 2726700"/>
                  <a:gd name="connsiteY225" fmla="*/ 1668371 h 2839803"/>
                  <a:gd name="connsiteX226" fmla="*/ 576404 w 2726700"/>
                  <a:gd name="connsiteY226" fmla="*/ 1689816 h 2839803"/>
                  <a:gd name="connsiteX227" fmla="*/ 562941 w 2726700"/>
                  <a:gd name="connsiteY227" fmla="*/ 1715550 h 2839803"/>
                  <a:gd name="connsiteX228" fmla="*/ 555402 w 2726700"/>
                  <a:gd name="connsiteY228" fmla="*/ 1736459 h 2839803"/>
                  <a:gd name="connsiteX229" fmla="*/ 564556 w 2726700"/>
                  <a:gd name="connsiteY229" fmla="*/ 1754151 h 2839803"/>
                  <a:gd name="connsiteX230" fmla="*/ 590944 w 2726700"/>
                  <a:gd name="connsiteY230" fmla="*/ 1757368 h 2839803"/>
                  <a:gd name="connsiteX231" fmla="*/ 594175 w 2726700"/>
                  <a:gd name="connsiteY231" fmla="*/ 1790607 h 2839803"/>
                  <a:gd name="connsiteX232" fmla="*/ 600637 w 2726700"/>
                  <a:gd name="connsiteY232" fmla="*/ 1816877 h 2839803"/>
                  <a:gd name="connsiteX233" fmla="*/ 619485 w 2726700"/>
                  <a:gd name="connsiteY233" fmla="*/ 1825992 h 2839803"/>
                  <a:gd name="connsiteX234" fmla="*/ 623255 w 2726700"/>
                  <a:gd name="connsiteY234" fmla="*/ 1848509 h 2839803"/>
                  <a:gd name="connsiteX235" fmla="*/ 638872 w 2726700"/>
                  <a:gd name="connsiteY235" fmla="*/ 1871026 h 2839803"/>
                  <a:gd name="connsiteX236" fmla="*/ 614639 w 2726700"/>
                  <a:gd name="connsiteY236" fmla="*/ 1888718 h 2839803"/>
                  <a:gd name="connsiteX237" fmla="*/ 600099 w 2726700"/>
                  <a:gd name="connsiteY237" fmla="*/ 1908555 h 2839803"/>
                  <a:gd name="connsiteX238" fmla="*/ 632948 w 2726700"/>
                  <a:gd name="connsiteY238" fmla="*/ 1916597 h 2839803"/>
                  <a:gd name="connsiteX239" fmla="*/ 645334 w 2726700"/>
                  <a:gd name="connsiteY239" fmla="*/ 1940186 h 2839803"/>
                  <a:gd name="connsiteX240" fmla="*/ 631333 w 2726700"/>
                  <a:gd name="connsiteY240" fmla="*/ 1958414 h 2839803"/>
                  <a:gd name="connsiteX241" fmla="*/ 625947 w 2726700"/>
                  <a:gd name="connsiteY241" fmla="*/ 1978787 h 2839803"/>
                  <a:gd name="connsiteX242" fmla="*/ 604945 w 2726700"/>
                  <a:gd name="connsiteY242" fmla="*/ 1992190 h 2839803"/>
                  <a:gd name="connsiteX243" fmla="*/ 592559 w 2726700"/>
                  <a:gd name="connsiteY243" fmla="*/ 2020605 h 2839803"/>
                  <a:gd name="connsiteX244" fmla="*/ 572634 w 2726700"/>
                  <a:gd name="connsiteY244" fmla="*/ 2035080 h 2839803"/>
                  <a:gd name="connsiteX245" fmla="*/ 545708 w 2726700"/>
                  <a:gd name="connsiteY245" fmla="*/ 2096198 h 2839803"/>
                  <a:gd name="connsiteX246" fmla="*/ 487549 w 2726700"/>
                  <a:gd name="connsiteY246" fmla="*/ 2147666 h 2839803"/>
                  <a:gd name="connsiteX247" fmla="*/ 456853 w 2726700"/>
                  <a:gd name="connsiteY247" fmla="*/ 2160533 h 2839803"/>
                  <a:gd name="connsiteX248" fmla="*/ 427235 w 2726700"/>
                  <a:gd name="connsiteY248" fmla="*/ 2167503 h 2839803"/>
                  <a:gd name="connsiteX249" fmla="*/ 403540 w 2726700"/>
                  <a:gd name="connsiteY249" fmla="*/ 2181978 h 2839803"/>
                  <a:gd name="connsiteX250" fmla="*/ 384153 w 2726700"/>
                  <a:gd name="connsiteY250" fmla="*/ 2162678 h 2839803"/>
                  <a:gd name="connsiteX251" fmla="*/ 383615 w 2726700"/>
                  <a:gd name="connsiteY251" fmla="*/ 2185195 h 2839803"/>
                  <a:gd name="connsiteX252" fmla="*/ 359382 w 2726700"/>
                  <a:gd name="connsiteY252" fmla="*/ 2201279 h 2839803"/>
                  <a:gd name="connsiteX253" fmla="*/ 335687 w 2726700"/>
                  <a:gd name="connsiteY253" fmla="*/ 2208785 h 2839803"/>
                  <a:gd name="connsiteX254" fmla="*/ 304992 w 2726700"/>
                  <a:gd name="connsiteY254" fmla="*/ 2199670 h 2839803"/>
                  <a:gd name="connsiteX255" fmla="*/ 286682 w 2726700"/>
                  <a:gd name="connsiteY255" fmla="*/ 2218971 h 2839803"/>
                  <a:gd name="connsiteX256" fmla="*/ 286682 w 2726700"/>
                  <a:gd name="connsiteY256" fmla="*/ 2233446 h 2839803"/>
                  <a:gd name="connsiteX257" fmla="*/ 275373 w 2726700"/>
                  <a:gd name="connsiteY257" fmla="*/ 2236127 h 2839803"/>
                  <a:gd name="connsiteX258" fmla="*/ 267295 w 2726700"/>
                  <a:gd name="connsiteY258" fmla="*/ 2223260 h 2839803"/>
                  <a:gd name="connsiteX259" fmla="*/ 262987 w 2726700"/>
                  <a:gd name="connsiteY259" fmla="*/ 2199670 h 2839803"/>
                  <a:gd name="connsiteX260" fmla="*/ 247909 w 2726700"/>
                  <a:gd name="connsiteY260" fmla="*/ 2195918 h 2839803"/>
                  <a:gd name="connsiteX261" fmla="*/ 220444 w 2726700"/>
                  <a:gd name="connsiteY261" fmla="*/ 2200743 h 2839803"/>
                  <a:gd name="connsiteX262" fmla="*/ 178979 w 2726700"/>
                  <a:gd name="connsiteY262" fmla="*/ 2228085 h 2839803"/>
                  <a:gd name="connsiteX263" fmla="*/ 161208 w 2726700"/>
                  <a:gd name="connsiteY263" fmla="*/ 2250602 h 2839803"/>
                  <a:gd name="connsiteX264" fmla="*/ 147745 w 2726700"/>
                  <a:gd name="connsiteY264" fmla="*/ 2262397 h 2839803"/>
                  <a:gd name="connsiteX265" fmla="*/ 144514 w 2726700"/>
                  <a:gd name="connsiteY265" fmla="*/ 2274728 h 2839803"/>
                  <a:gd name="connsiteX266" fmla="*/ 144514 w 2726700"/>
                  <a:gd name="connsiteY266" fmla="*/ 2286523 h 2839803"/>
                  <a:gd name="connsiteX267" fmla="*/ 162285 w 2726700"/>
                  <a:gd name="connsiteY267" fmla="*/ 2302070 h 2839803"/>
                  <a:gd name="connsiteX268" fmla="*/ 171978 w 2726700"/>
                  <a:gd name="connsiteY268" fmla="*/ 2323515 h 2839803"/>
                  <a:gd name="connsiteX269" fmla="*/ 188134 w 2726700"/>
                  <a:gd name="connsiteY269" fmla="*/ 2342280 h 2839803"/>
                  <a:gd name="connsiteX270" fmla="*/ 218829 w 2726700"/>
                  <a:gd name="connsiteY270" fmla="*/ 2365333 h 2839803"/>
                  <a:gd name="connsiteX271" fmla="*/ 248447 w 2726700"/>
                  <a:gd name="connsiteY271" fmla="*/ 2413048 h 2839803"/>
                  <a:gd name="connsiteX272" fmla="*/ 260833 w 2726700"/>
                  <a:gd name="connsiteY272" fmla="*/ 2468269 h 2839803"/>
                  <a:gd name="connsiteX273" fmla="*/ 255987 w 2726700"/>
                  <a:gd name="connsiteY273" fmla="*/ 2489178 h 2839803"/>
                  <a:gd name="connsiteX274" fmla="*/ 257602 w 2726700"/>
                  <a:gd name="connsiteY274" fmla="*/ 2507942 h 2839803"/>
                  <a:gd name="connsiteX275" fmla="*/ 227445 w 2726700"/>
                  <a:gd name="connsiteY275" fmla="*/ 2536893 h 2839803"/>
                  <a:gd name="connsiteX276" fmla="*/ 201596 w 2726700"/>
                  <a:gd name="connsiteY276" fmla="*/ 2551904 h 2839803"/>
                  <a:gd name="connsiteX277" fmla="*/ 175748 w 2726700"/>
                  <a:gd name="connsiteY277" fmla="*/ 2561018 h 2839803"/>
                  <a:gd name="connsiteX278" fmla="*/ 168747 w 2726700"/>
                  <a:gd name="connsiteY278" fmla="*/ 2577102 h 2839803"/>
                  <a:gd name="connsiteX279" fmla="*/ 146129 w 2726700"/>
                  <a:gd name="connsiteY279" fmla="*/ 2590505 h 2839803"/>
                  <a:gd name="connsiteX280" fmla="*/ 133205 w 2726700"/>
                  <a:gd name="connsiteY280" fmla="*/ 2604444 h 2839803"/>
                  <a:gd name="connsiteX281" fmla="*/ 117049 w 2726700"/>
                  <a:gd name="connsiteY281" fmla="*/ 2609270 h 2839803"/>
                  <a:gd name="connsiteX282" fmla="*/ 117049 w 2726700"/>
                  <a:gd name="connsiteY282" fmla="*/ 2590505 h 2839803"/>
                  <a:gd name="connsiteX283" fmla="*/ 119203 w 2726700"/>
                  <a:gd name="connsiteY283" fmla="*/ 2577638 h 2839803"/>
                  <a:gd name="connsiteX284" fmla="*/ 108972 w 2726700"/>
                  <a:gd name="connsiteY284" fmla="*/ 2552977 h 2839803"/>
                  <a:gd name="connsiteX285" fmla="*/ 89585 w 2726700"/>
                  <a:gd name="connsiteY285" fmla="*/ 2550296 h 2839803"/>
                  <a:gd name="connsiteX286" fmla="*/ 62121 w 2726700"/>
                  <a:gd name="connsiteY286" fmla="*/ 2535821 h 2839803"/>
                  <a:gd name="connsiteX287" fmla="*/ 56197 w 2726700"/>
                  <a:gd name="connsiteY287" fmla="*/ 2527243 h 2839803"/>
                  <a:gd name="connsiteX288" fmla="*/ 54043 w 2726700"/>
                  <a:gd name="connsiteY288" fmla="*/ 2511159 h 2839803"/>
                  <a:gd name="connsiteX289" fmla="*/ 32372 w 2726700"/>
                  <a:gd name="connsiteY289" fmla="*/ 2493180 h 2839803"/>
                  <a:gd name="connsiteX290" fmla="*/ 1129 w 2726700"/>
                  <a:gd name="connsiteY290" fmla="*/ 2504185 h 2839803"/>
                  <a:gd name="connsiteX291" fmla="*/ 1129 w 2726700"/>
                  <a:gd name="connsiteY291" fmla="*/ 2663339 h 2839803"/>
                  <a:gd name="connsiteX292" fmla="*/ 6115 w 2726700"/>
                  <a:gd name="connsiteY292" fmla="*/ 2667707 h 2839803"/>
                  <a:gd name="connsiteX293" fmla="*/ 28194 w 2726700"/>
                  <a:gd name="connsiteY293" fmla="*/ 2674141 h 2839803"/>
                  <a:gd name="connsiteX294" fmla="*/ 48119 w 2726700"/>
                  <a:gd name="connsiteY294" fmla="*/ 2700947 h 2839803"/>
                  <a:gd name="connsiteX295" fmla="*/ 65352 w 2726700"/>
                  <a:gd name="connsiteY295" fmla="*/ 2720247 h 2839803"/>
                  <a:gd name="connsiteX296" fmla="*/ 75584 w 2726700"/>
                  <a:gd name="connsiteY296" fmla="*/ 2734723 h 2839803"/>
                  <a:gd name="connsiteX297" fmla="*/ 78815 w 2726700"/>
                  <a:gd name="connsiteY297" fmla="*/ 2774932 h 2839803"/>
                  <a:gd name="connsiteX298" fmla="*/ 84738 w 2726700"/>
                  <a:gd name="connsiteY298" fmla="*/ 2799058 h 2839803"/>
                  <a:gd name="connsiteX299" fmla="*/ 96047 w 2726700"/>
                  <a:gd name="connsiteY299" fmla="*/ 2817286 h 2839803"/>
                  <a:gd name="connsiteX300" fmla="*/ 103048 w 2726700"/>
                  <a:gd name="connsiteY300" fmla="*/ 2829617 h 2839803"/>
                  <a:gd name="connsiteX301" fmla="*/ 90124 w 2726700"/>
                  <a:gd name="connsiteY301" fmla="*/ 2839803 h 2839803"/>
                  <a:gd name="connsiteX302" fmla="*/ 79892 w 2726700"/>
                  <a:gd name="connsiteY302" fmla="*/ 2838195 h 2839803"/>
                  <a:gd name="connsiteX303" fmla="*/ 62659 w 2726700"/>
                  <a:gd name="connsiteY303" fmla="*/ 2825328 h 2839803"/>
                  <a:gd name="connsiteX304" fmla="*/ 50812 w 2726700"/>
                  <a:gd name="connsiteY304" fmla="*/ 2810852 h 2839803"/>
                  <a:gd name="connsiteX305" fmla="*/ 23886 w 2726700"/>
                  <a:gd name="connsiteY305" fmla="*/ 2799058 h 2839803"/>
                  <a:gd name="connsiteX306" fmla="*/ 0 w 2726700"/>
                  <a:gd name="connsiteY306" fmla="*/ 2768360 h 2839803"/>
                  <a:gd name="connsiteX307" fmla="*/ 13443 w 2726700"/>
                  <a:gd name="connsiteY307" fmla="*/ 27208 h 2839803"/>
                  <a:gd name="connsiteX0" fmla="*/ 6299 w 2726700"/>
                  <a:gd name="connsiteY0" fmla="*/ 0 h 2841170"/>
                  <a:gd name="connsiteX1" fmla="*/ 2490972 w 2726700"/>
                  <a:gd name="connsiteY1" fmla="*/ 1367 h 2841170"/>
                  <a:gd name="connsiteX2" fmla="*/ 2576454 w 2726700"/>
                  <a:gd name="connsiteY2" fmla="*/ 66726 h 2841170"/>
                  <a:gd name="connsiteX3" fmla="*/ 2571607 w 2726700"/>
                  <a:gd name="connsiteY3" fmla="*/ 91923 h 2841170"/>
                  <a:gd name="connsiteX4" fmla="*/ 2572684 w 2726700"/>
                  <a:gd name="connsiteY4" fmla="*/ 116585 h 2841170"/>
                  <a:gd name="connsiteX5" fmla="*/ 2583993 w 2726700"/>
                  <a:gd name="connsiteY5" fmla="*/ 130524 h 2841170"/>
                  <a:gd name="connsiteX6" fmla="*/ 2603918 w 2726700"/>
                  <a:gd name="connsiteY6" fmla="*/ 133741 h 2841170"/>
                  <a:gd name="connsiteX7" fmla="*/ 2600149 w 2726700"/>
                  <a:gd name="connsiteY7" fmla="*/ 114441 h 2841170"/>
                  <a:gd name="connsiteX8" fmla="*/ 2596918 w 2726700"/>
                  <a:gd name="connsiteY8" fmla="*/ 87098 h 2841170"/>
                  <a:gd name="connsiteX9" fmla="*/ 2611996 w 2726700"/>
                  <a:gd name="connsiteY9" fmla="*/ 71551 h 2841170"/>
                  <a:gd name="connsiteX10" fmla="*/ 2672848 w 2726700"/>
                  <a:gd name="connsiteY10" fmla="*/ 101574 h 2841170"/>
                  <a:gd name="connsiteX11" fmla="*/ 2726700 w 2726700"/>
                  <a:gd name="connsiteY11" fmla="*/ 153042 h 2841170"/>
                  <a:gd name="connsiteX12" fmla="*/ 2703544 w 2726700"/>
                  <a:gd name="connsiteY12" fmla="*/ 166445 h 2841170"/>
                  <a:gd name="connsiteX13" fmla="*/ 2689004 w 2726700"/>
                  <a:gd name="connsiteY13" fmla="*/ 196468 h 2841170"/>
                  <a:gd name="connsiteX14" fmla="*/ 2668540 w 2726700"/>
                  <a:gd name="connsiteY14" fmla="*/ 203437 h 2841170"/>
                  <a:gd name="connsiteX15" fmla="*/ 2647000 w 2726700"/>
                  <a:gd name="connsiteY15" fmla="*/ 193787 h 2841170"/>
                  <a:gd name="connsiteX16" fmla="*/ 2649154 w 2726700"/>
                  <a:gd name="connsiteY16" fmla="*/ 216304 h 2841170"/>
                  <a:gd name="connsiteX17" fmla="*/ 2652385 w 2726700"/>
                  <a:gd name="connsiteY17" fmla="*/ 238285 h 2841170"/>
                  <a:gd name="connsiteX18" fmla="*/ 2636229 w 2726700"/>
                  <a:gd name="connsiteY18" fmla="*/ 243111 h 2841170"/>
                  <a:gd name="connsiteX19" fmla="*/ 2637306 w 2726700"/>
                  <a:gd name="connsiteY19" fmla="*/ 277423 h 2841170"/>
                  <a:gd name="connsiteX20" fmla="*/ 2621151 w 2726700"/>
                  <a:gd name="connsiteY20" fmla="*/ 288145 h 2841170"/>
                  <a:gd name="connsiteX21" fmla="*/ 2574300 w 2726700"/>
                  <a:gd name="connsiteY21" fmla="*/ 255978 h 2841170"/>
                  <a:gd name="connsiteX22" fmla="*/ 2559760 w 2726700"/>
                  <a:gd name="connsiteY22" fmla="*/ 252761 h 2841170"/>
                  <a:gd name="connsiteX23" fmla="*/ 2540373 w 2726700"/>
                  <a:gd name="connsiteY23" fmla="*/ 241502 h 2841170"/>
                  <a:gd name="connsiteX24" fmla="*/ 2537142 w 2726700"/>
                  <a:gd name="connsiteY24" fmla="*/ 206654 h 2841170"/>
                  <a:gd name="connsiteX25" fmla="*/ 2516140 w 2726700"/>
                  <a:gd name="connsiteY25" fmla="*/ 195395 h 2841170"/>
                  <a:gd name="connsiteX26" fmla="*/ 2490291 w 2726700"/>
                  <a:gd name="connsiteY26" fmla="*/ 201829 h 2841170"/>
                  <a:gd name="connsiteX27" fmla="*/ 2473059 w 2726700"/>
                  <a:gd name="connsiteY27" fmla="*/ 194859 h 2841170"/>
                  <a:gd name="connsiteX28" fmla="*/ 2458519 w 2726700"/>
                  <a:gd name="connsiteY28" fmla="*/ 199684 h 2841170"/>
                  <a:gd name="connsiteX29" fmla="*/ 2451518 w 2726700"/>
                  <a:gd name="connsiteY29" fmla="*/ 172878 h 2841170"/>
                  <a:gd name="connsiteX30" fmla="*/ 2456365 w 2726700"/>
                  <a:gd name="connsiteY30" fmla="*/ 142319 h 2841170"/>
                  <a:gd name="connsiteX31" fmla="*/ 2422977 w 2726700"/>
                  <a:gd name="connsiteY31" fmla="*/ 150361 h 2841170"/>
                  <a:gd name="connsiteX32" fmla="*/ 2416515 w 2726700"/>
                  <a:gd name="connsiteY32" fmla="*/ 172342 h 2841170"/>
                  <a:gd name="connsiteX33" fmla="*/ 2430516 w 2726700"/>
                  <a:gd name="connsiteY33" fmla="*/ 205046 h 2841170"/>
                  <a:gd name="connsiteX34" fmla="*/ 2414361 w 2726700"/>
                  <a:gd name="connsiteY34" fmla="*/ 224346 h 2841170"/>
                  <a:gd name="connsiteX35" fmla="*/ 2408437 w 2726700"/>
                  <a:gd name="connsiteY35" fmla="*/ 244719 h 2841170"/>
                  <a:gd name="connsiteX36" fmla="*/ 2384204 w 2726700"/>
                  <a:gd name="connsiteY36" fmla="*/ 257586 h 2841170"/>
                  <a:gd name="connsiteX37" fmla="*/ 2343276 w 2726700"/>
                  <a:gd name="connsiteY37" fmla="*/ 247936 h 2841170"/>
                  <a:gd name="connsiteX38" fmla="*/ 2319043 w 2726700"/>
                  <a:gd name="connsiteY38" fmla="*/ 238822 h 2841170"/>
                  <a:gd name="connsiteX39" fmla="*/ 2319582 w 2726700"/>
                  <a:gd name="connsiteY39" fmla="*/ 274206 h 2841170"/>
                  <a:gd name="connsiteX40" fmla="*/ 2382050 w 2726700"/>
                  <a:gd name="connsiteY40" fmla="*/ 304765 h 2841170"/>
                  <a:gd name="connsiteX41" fmla="*/ 2377741 w 2726700"/>
                  <a:gd name="connsiteY41" fmla="*/ 335324 h 2841170"/>
                  <a:gd name="connsiteX42" fmla="*/ 2413283 w 2726700"/>
                  <a:gd name="connsiteY42" fmla="*/ 385184 h 2841170"/>
                  <a:gd name="connsiteX43" fmla="*/ 2400359 w 2726700"/>
                  <a:gd name="connsiteY43" fmla="*/ 407701 h 2841170"/>
                  <a:gd name="connsiteX44" fmla="*/ 2379357 w 2726700"/>
                  <a:gd name="connsiteY44" fmla="*/ 418423 h 2841170"/>
                  <a:gd name="connsiteX45" fmla="*/ 2346507 w 2726700"/>
                  <a:gd name="connsiteY45" fmla="*/ 405556 h 2841170"/>
                  <a:gd name="connsiteX46" fmla="*/ 2328736 w 2726700"/>
                  <a:gd name="connsiteY46" fmla="*/ 414134 h 2841170"/>
                  <a:gd name="connsiteX47" fmla="*/ 2301811 w 2726700"/>
                  <a:gd name="connsiteY47" fmla="*/ 421640 h 2841170"/>
                  <a:gd name="connsiteX48" fmla="*/ 2217263 w 2726700"/>
                  <a:gd name="connsiteY48" fmla="*/ 472036 h 2841170"/>
                  <a:gd name="connsiteX49" fmla="*/ 2172567 w 2726700"/>
                  <a:gd name="connsiteY49" fmla="*/ 516534 h 2841170"/>
                  <a:gd name="connsiteX50" fmla="*/ 2138640 w 2726700"/>
                  <a:gd name="connsiteY50" fmla="*/ 539051 h 2841170"/>
                  <a:gd name="connsiteX51" fmla="*/ 2122485 w 2726700"/>
                  <a:gd name="connsiteY51" fmla="*/ 570147 h 2841170"/>
                  <a:gd name="connsiteX52" fmla="*/ 2109022 w 2726700"/>
                  <a:gd name="connsiteY52" fmla="*/ 537443 h 2841170"/>
                  <a:gd name="connsiteX53" fmla="*/ 2077249 w 2726700"/>
                  <a:gd name="connsiteY53" fmla="*/ 534762 h 2841170"/>
                  <a:gd name="connsiteX54" fmla="*/ 2052477 w 2726700"/>
                  <a:gd name="connsiteY54" fmla="*/ 547093 h 2841170"/>
                  <a:gd name="connsiteX55" fmla="*/ 2013704 w 2726700"/>
                  <a:gd name="connsiteY55" fmla="*/ 539587 h 2841170"/>
                  <a:gd name="connsiteX56" fmla="*/ 1974931 w 2726700"/>
                  <a:gd name="connsiteY56" fmla="*/ 562105 h 2841170"/>
                  <a:gd name="connsiteX57" fmla="*/ 1941005 w 2726700"/>
                  <a:gd name="connsiteY57" fmla="*/ 563713 h 2841170"/>
                  <a:gd name="connsiteX58" fmla="*/ 1916771 w 2726700"/>
                  <a:gd name="connsiteY58" fmla="*/ 585694 h 2841170"/>
                  <a:gd name="connsiteX59" fmla="*/ 1908694 w 2726700"/>
                  <a:gd name="connsiteY59" fmla="*/ 606603 h 2841170"/>
                  <a:gd name="connsiteX60" fmla="*/ 1870459 w 2726700"/>
                  <a:gd name="connsiteY60" fmla="*/ 669866 h 2841170"/>
                  <a:gd name="connsiteX61" fmla="*/ 1878537 w 2726700"/>
                  <a:gd name="connsiteY61" fmla="*/ 696672 h 2841170"/>
                  <a:gd name="connsiteX62" fmla="*/ 1904385 w 2726700"/>
                  <a:gd name="connsiteY62" fmla="*/ 693455 h 2841170"/>
                  <a:gd name="connsiteX63" fmla="*/ 1910309 w 2726700"/>
                  <a:gd name="connsiteY63" fmla="*/ 708467 h 2841170"/>
                  <a:gd name="connsiteX64" fmla="*/ 1893077 w 2726700"/>
                  <a:gd name="connsiteY64" fmla="*/ 738490 h 2841170"/>
                  <a:gd name="connsiteX65" fmla="*/ 1907617 w 2726700"/>
                  <a:gd name="connsiteY65" fmla="*/ 767440 h 2841170"/>
                  <a:gd name="connsiteX66" fmla="*/ 1915156 w 2726700"/>
                  <a:gd name="connsiteY66" fmla="*/ 799608 h 2841170"/>
                  <a:gd name="connsiteX67" fmla="*/ 1881768 w 2726700"/>
                  <a:gd name="connsiteY67" fmla="*/ 790494 h 2841170"/>
                  <a:gd name="connsiteX68" fmla="*/ 1868305 w 2726700"/>
                  <a:gd name="connsiteY68" fmla="*/ 806577 h 2841170"/>
                  <a:gd name="connsiteX69" fmla="*/ 1858612 w 2726700"/>
                  <a:gd name="connsiteY69" fmla="*/ 832311 h 2841170"/>
                  <a:gd name="connsiteX70" fmla="*/ 1873690 w 2726700"/>
                  <a:gd name="connsiteY70" fmla="*/ 857509 h 2841170"/>
                  <a:gd name="connsiteX71" fmla="*/ 1874767 w 2726700"/>
                  <a:gd name="connsiteY71" fmla="*/ 876810 h 2841170"/>
                  <a:gd name="connsiteX72" fmla="*/ 1840841 w 2726700"/>
                  <a:gd name="connsiteY72" fmla="*/ 878418 h 2841170"/>
                  <a:gd name="connsiteX73" fmla="*/ 1804221 w 2726700"/>
                  <a:gd name="connsiteY73" fmla="*/ 908977 h 2841170"/>
                  <a:gd name="connsiteX74" fmla="*/ 1802067 w 2726700"/>
                  <a:gd name="connsiteY74" fmla="*/ 942753 h 2841170"/>
                  <a:gd name="connsiteX75" fmla="*/ 1763833 w 2726700"/>
                  <a:gd name="connsiteY75" fmla="*/ 957765 h 2841170"/>
                  <a:gd name="connsiteX76" fmla="*/ 1768141 w 2726700"/>
                  <a:gd name="connsiteY76" fmla="*/ 991540 h 2841170"/>
                  <a:gd name="connsiteX77" fmla="*/ 1735830 w 2726700"/>
                  <a:gd name="connsiteY77" fmla="*/ 1034430 h 2841170"/>
                  <a:gd name="connsiteX78" fmla="*/ 1718597 w 2726700"/>
                  <a:gd name="connsiteY78" fmla="*/ 1052659 h 2841170"/>
                  <a:gd name="connsiteX79" fmla="*/ 1692210 w 2726700"/>
                  <a:gd name="connsiteY79" fmla="*/ 1044081 h 2841170"/>
                  <a:gd name="connsiteX80" fmla="*/ 1692749 w 2726700"/>
                  <a:gd name="connsiteY80" fmla="*/ 1007088 h 2841170"/>
                  <a:gd name="connsiteX81" fmla="*/ 1684132 w 2726700"/>
                  <a:gd name="connsiteY81" fmla="*/ 951331 h 2841170"/>
                  <a:gd name="connsiteX82" fmla="*/ 1676593 w 2726700"/>
                  <a:gd name="connsiteY82" fmla="*/ 867696 h 2841170"/>
                  <a:gd name="connsiteX83" fmla="*/ 1676593 w 2726700"/>
                  <a:gd name="connsiteY83" fmla="*/ 802825 h 2841170"/>
                  <a:gd name="connsiteX84" fmla="*/ 1687902 w 2726700"/>
                  <a:gd name="connsiteY84" fmla="*/ 756182 h 2841170"/>
                  <a:gd name="connsiteX85" fmla="*/ 1715366 w 2726700"/>
                  <a:gd name="connsiteY85" fmla="*/ 726159 h 2841170"/>
                  <a:gd name="connsiteX86" fmla="*/ 1713212 w 2726700"/>
                  <a:gd name="connsiteY86" fmla="*/ 692383 h 2841170"/>
                  <a:gd name="connsiteX87" fmla="*/ 1767064 w 2726700"/>
                  <a:gd name="connsiteY87" fmla="*/ 681124 h 2841170"/>
                  <a:gd name="connsiteX88" fmla="*/ 1806914 w 2726700"/>
                  <a:gd name="connsiteY88" fmla="*/ 613573 h 2841170"/>
                  <a:gd name="connsiteX89" fmla="*/ 1863997 w 2726700"/>
                  <a:gd name="connsiteY89" fmla="*/ 550846 h 2841170"/>
                  <a:gd name="connsiteX90" fmla="*/ 1924849 w 2726700"/>
                  <a:gd name="connsiteY90" fmla="*/ 490800 h 2841170"/>
                  <a:gd name="connsiteX91" fmla="*/ 1938312 w 2726700"/>
                  <a:gd name="connsiteY91" fmla="*/ 438260 h 2841170"/>
                  <a:gd name="connsiteX92" fmla="*/ 1959314 w 2726700"/>
                  <a:gd name="connsiteY92" fmla="*/ 411990 h 2841170"/>
                  <a:gd name="connsiteX93" fmla="*/ 1947467 w 2726700"/>
                  <a:gd name="connsiteY93" fmla="*/ 392689 h 2841170"/>
                  <a:gd name="connsiteX94" fmla="*/ 1927003 w 2726700"/>
                  <a:gd name="connsiteY94" fmla="*/ 402876 h 2841170"/>
                  <a:gd name="connsiteX95" fmla="*/ 1905462 w 2726700"/>
                  <a:gd name="connsiteY95" fmla="*/ 416815 h 2841170"/>
                  <a:gd name="connsiteX96" fmla="*/ 1899000 w 2726700"/>
                  <a:gd name="connsiteY96" fmla="*/ 439332 h 2841170"/>
                  <a:gd name="connsiteX97" fmla="*/ 1883383 w 2726700"/>
                  <a:gd name="connsiteY97" fmla="*/ 458633 h 2841170"/>
                  <a:gd name="connsiteX98" fmla="*/ 1851072 w 2726700"/>
                  <a:gd name="connsiteY98" fmla="*/ 503667 h 2841170"/>
                  <a:gd name="connsiteX99" fmla="*/ 1820377 w 2726700"/>
                  <a:gd name="connsiteY99" fmla="*/ 512245 h 2841170"/>
                  <a:gd name="connsiteX100" fmla="*/ 1805837 w 2726700"/>
                  <a:gd name="connsiteY100" fmla="*/ 504203 h 2841170"/>
                  <a:gd name="connsiteX101" fmla="*/ 1826301 w 2726700"/>
                  <a:gd name="connsiteY101" fmla="*/ 458633 h 2841170"/>
                  <a:gd name="connsiteX102" fmla="*/ 1775142 w 2726700"/>
                  <a:gd name="connsiteY102" fmla="*/ 444693 h 2841170"/>
                  <a:gd name="connsiteX103" fmla="*/ 1728291 w 2726700"/>
                  <a:gd name="connsiteY103" fmla="*/ 453808 h 2841170"/>
                  <a:gd name="connsiteX104" fmla="*/ 1713751 w 2726700"/>
                  <a:gd name="connsiteY104" fmla="*/ 478469 h 2841170"/>
                  <a:gd name="connsiteX105" fmla="*/ 1689517 w 2726700"/>
                  <a:gd name="connsiteY105" fmla="*/ 500986 h 2841170"/>
                  <a:gd name="connsiteX106" fmla="*/ 1647513 w 2726700"/>
                  <a:gd name="connsiteY106" fmla="*/ 546021 h 2841170"/>
                  <a:gd name="connsiteX107" fmla="*/ 1635666 w 2726700"/>
                  <a:gd name="connsiteY107" fmla="*/ 595881 h 2841170"/>
                  <a:gd name="connsiteX108" fmla="*/ 1663669 w 2726700"/>
                  <a:gd name="connsiteY108" fmla="*/ 598561 h 2841170"/>
                  <a:gd name="connsiteX109" fmla="*/ 1670131 w 2726700"/>
                  <a:gd name="connsiteY109" fmla="*/ 613037 h 2841170"/>
                  <a:gd name="connsiteX110" fmla="*/ 1645898 w 2726700"/>
                  <a:gd name="connsiteY110" fmla="*/ 621614 h 2841170"/>
                  <a:gd name="connsiteX111" fmla="*/ 1603893 w 2726700"/>
                  <a:gd name="connsiteY111" fmla="*/ 629120 h 2841170"/>
                  <a:gd name="connsiteX112" fmla="*/ 1550042 w 2726700"/>
                  <a:gd name="connsiteY112" fmla="*/ 633945 h 2841170"/>
                  <a:gd name="connsiteX113" fmla="*/ 1548965 w 2726700"/>
                  <a:gd name="connsiteY113" fmla="*/ 600706 h 2841170"/>
                  <a:gd name="connsiteX114" fmla="*/ 1518269 w 2726700"/>
                  <a:gd name="connsiteY114" fmla="*/ 595344 h 2841170"/>
                  <a:gd name="connsiteX115" fmla="*/ 1488651 w 2726700"/>
                  <a:gd name="connsiteY115" fmla="*/ 582477 h 2841170"/>
                  <a:gd name="connsiteX116" fmla="*/ 1469803 w 2726700"/>
                  <a:gd name="connsiteY116" fmla="*/ 602314 h 2841170"/>
                  <a:gd name="connsiteX117" fmla="*/ 1451493 w 2726700"/>
                  <a:gd name="connsiteY117" fmla="*/ 611964 h 2841170"/>
                  <a:gd name="connsiteX118" fmla="*/ 1414874 w 2726700"/>
                  <a:gd name="connsiteY118" fmla="*/ 601778 h 2841170"/>
                  <a:gd name="connsiteX119" fmla="*/ 1359945 w 2726700"/>
                  <a:gd name="connsiteY119" fmla="*/ 613573 h 2841170"/>
                  <a:gd name="connsiteX120" fmla="*/ 1295323 w 2726700"/>
                  <a:gd name="connsiteY120" fmla="*/ 610356 h 2841170"/>
                  <a:gd name="connsiteX121" fmla="*/ 1259781 w 2726700"/>
                  <a:gd name="connsiteY121" fmla="*/ 628048 h 2841170"/>
                  <a:gd name="connsiteX122" fmla="*/ 1244703 w 2726700"/>
                  <a:gd name="connsiteY122" fmla="*/ 653782 h 2841170"/>
                  <a:gd name="connsiteX123" fmla="*/ 1217239 w 2726700"/>
                  <a:gd name="connsiteY123" fmla="*/ 677371 h 2841170"/>
                  <a:gd name="connsiteX124" fmla="*/ 1207545 w 2726700"/>
                  <a:gd name="connsiteY124" fmla="*/ 703105 h 2841170"/>
                  <a:gd name="connsiteX125" fmla="*/ 1179004 w 2726700"/>
                  <a:gd name="connsiteY125" fmla="*/ 717581 h 2841170"/>
                  <a:gd name="connsiteX126" fmla="*/ 1117613 w 2726700"/>
                  <a:gd name="connsiteY126" fmla="*/ 796391 h 2841170"/>
                  <a:gd name="connsiteX127" fmla="*/ 1088533 w 2726700"/>
                  <a:gd name="connsiteY127" fmla="*/ 815692 h 2841170"/>
                  <a:gd name="connsiteX128" fmla="*/ 1071839 w 2726700"/>
                  <a:gd name="connsiteY128" fmla="*/ 841962 h 2841170"/>
                  <a:gd name="connsiteX129" fmla="*/ 1046529 w 2726700"/>
                  <a:gd name="connsiteY129" fmla="*/ 852684 h 2841170"/>
                  <a:gd name="connsiteX130" fmla="*/ 1071839 w 2726700"/>
                  <a:gd name="connsiteY130" fmla="*/ 877346 h 2841170"/>
                  <a:gd name="connsiteX131" fmla="*/ 1088533 w 2726700"/>
                  <a:gd name="connsiteY131" fmla="*/ 875201 h 2841170"/>
                  <a:gd name="connsiteX132" fmla="*/ 1101457 w 2726700"/>
                  <a:gd name="connsiteY132" fmla="*/ 886996 h 2841170"/>
                  <a:gd name="connsiteX133" fmla="*/ 1090149 w 2726700"/>
                  <a:gd name="connsiteY133" fmla="*/ 911122 h 2841170"/>
                  <a:gd name="connsiteX134" fmla="*/ 1128922 w 2726700"/>
                  <a:gd name="connsiteY134" fmla="*/ 939536 h 2841170"/>
                  <a:gd name="connsiteX135" fmla="*/ 1146693 w 2726700"/>
                  <a:gd name="connsiteY135" fmla="*/ 930422 h 2841170"/>
                  <a:gd name="connsiteX136" fmla="*/ 1154771 w 2726700"/>
                  <a:gd name="connsiteY136" fmla="*/ 905761 h 2841170"/>
                  <a:gd name="connsiteX137" fmla="*/ 1180619 w 2726700"/>
                  <a:gd name="connsiteY137" fmla="*/ 896110 h 2841170"/>
                  <a:gd name="connsiteX138" fmla="*/ 1198390 w 2726700"/>
                  <a:gd name="connsiteY138" fmla="*/ 915411 h 2841170"/>
                  <a:gd name="connsiteX139" fmla="*/ 1204314 w 2726700"/>
                  <a:gd name="connsiteY139" fmla="*/ 934711 h 2841170"/>
                  <a:gd name="connsiteX140" fmla="*/ 1230701 w 2726700"/>
                  <a:gd name="connsiteY140" fmla="*/ 941681 h 2841170"/>
                  <a:gd name="connsiteX141" fmla="*/ 1233933 w 2726700"/>
                  <a:gd name="connsiteY141" fmla="*/ 955620 h 2841170"/>
                  <a:gd name="connsiteX142" fmla="*/ 1224239 w 2726700"/>
                  <a:gd name="connsiteY142" fmla="*/ 978137 h 2841170"/>
                  <a:gd name="connsiteX143" fmla="*/ 1229086 w 2726700"/>
                  <a:gd name="connsiteY143" fmla="*/ 1001191 h 2841170"/>
                  <a:gd name="connsiteX144" fmla="*/ 1228547 w 2726700"/>
                  <a:gd name="connsiteY144" fmla="*/ 1015130 h 2841170"/>
                  <a:gd name="connsiteX145" fmla="*/ 1214546 w 2726700"/>
                  <a:gd name="connsiteY145" fmla="*/ 1026389 h 2841170"/>
                  <a:gd name="connsiteX146" fmla="*/ 1204853 w 2726700"/>
                  <a:gd name="connsiteY146" fmla="*/ 1060164 h 2841170"/>
                  <a:gd name="connsiteX147" fmla="*/ 1204314 w 2726700"/>
                  <a:gd name="connsiteY147" fmla="*/ 1106807 h 2841170"/>
                  <a:gd name="connsiteX148" fmla="*/ 1195159 w 2726700"/>
                  <a:gd name="connsiteY148" fmla="*/ 1171678 h 2841170"/>
                  <a:gd name="connsiteX149" fmla="*/ 1138615 w 2726700"/>
                  <a:gd name="connsiteY149" fmla="*/ 1269253 h 2841170"/>
                  <a:gd name="connsiteX150" fmla="*/ 1100919 w 2726700"/>
                  <a:gd name="connsiteY150" fmla="*/ 1323938 h 2841170"/>
                  <a:gd name="connsiteX151" fmla="*/ 1062146 w 2726700"/>
                  <a:gd name="connsiteY151" fmla="*/ 1358250 h 2841170"/>
                  <a:gd name="connsiteX152" fmla="*/ 1024988 w 2726700"/>
                  <a:gd name="connsiteY152" fmla="*/ 1405965 h 2841170"/>
                  <a:gd name="connsiteX153" fmla="*/ 988369 w 2726700"/>
                  <a:gd name="connsiteY153" fmla="*/ 1430626 h 2841170"/>
                  <a:gd name="connsiteX154" fmla="*/ 965751 w 2726700"/>
                  <a:gd name="connsiteY154" fmla="*/ 1420976 h 2841170"/>
                  <a:gd name="connsiteX155" fmla="*/ 933440 w 2726700"/>
                  <a:gd name="connsiteY155" fmla="*/ 1412934 h 2841170"/>
                  <a:gd name="connsiteX156" fmla="*/ 918362 w 2726700"/>
                  <a:gd name="connsiteY156" fmla="*/ 1428482 h 2841170"/>
                  <a:gd name="connsiteX157" fmla="*/ 891436 w 2726700"/>
                  <a:gd name="connsiteY157" fmla="*/ 1436524 h 2841170"/>
                  <a:gd name="connsiteX158" fmla="*/ 872049 w 2726700"/>
                  <a:gd name="connsiteY158" fmla="*/ 1459041 h 2841170"/>
                  <a:gd name="connsiteX159" fmla="*/ 866664 w 2726700"/>
                  <a:gd name="connsiteY159" fmla="*/ 1475661 h 2841170"/>
                  <a:gd name="connsiteX160" fmla="*/ 867203 w 2726700"/>
                  <a:gd name="connsiteY160" fmla="*/ 1493353 h 2841170"/>
                  <a:gd name="connsiteX161" fmla="*/ 851047 w 2726700"/>
                  <a:gd name="connsiteY161" fmla="*/ 1514262 h 2841170"/>
                  <a:gd name="connsiteX162" fmla="*/ 831122 w 2726700"/>
                  <a:gd name="connsiteY162" fmla="*/ 1528737 h 2841170"/>
                  <a:gd name="connsiteX163" fmla="*/ 826814 w 2726700"/>
                  <a:gd name="connsiteY163" fmla="*/ 1543213 h 2841170"/>
                  <a:gd name="connsiteX164" fmla="*/ 810659 w 2726700"/>
                  <a:gd name="connsiteY164" fmla="*/ 1550718 h 2841170"/>
                  <a:gd name="connsiteX165" fmla="*/ 797734 w 2726700"/>
                  <a:gd name="connsiteY165" fmla="*/ 1557152 h 2841170"/>
                  <a:gd name="connsiteX166" fmla="*/ 796119 w 2726700"/>
                  <a:gd name="connsiteY166" fmla="*/ 1566802 h 2841170"/>
                  <a:gd name="connsiteX167" fmla="*/ 810120 w 2726700"/>
                  <a:gd name="connsiteY167" fmla="*/ 1588247 h 2841170"/>
                  <a:gd name="connsiteX168" fmla="*/ 827891 w 2726700"/>
                  <a:gd name="connsiteY168" fmla="*/ 1605939 h 2841170"/>
                  <a:gd name="connsiteX169" fmla="*/ 845662 w 2726700"/>
                  <a:gd name="connsiteY169" fmla="*/ 1627920 h 2841170"/>
                  <a:gd name="connsiteX170" fmla="*/ 860741 w 2726700"/>
                  <a:gd name="connsiteY170" fmla="*/ 1641323 h 2841170"/>
                  <a:gd name="connsiteX171" fmla="*/ 869895 w 2726700"/>
                  <a:gd name="connsiteY171" fmla="*/ 1658479 h 2841170"/>
                  <a:gd name="connsiteX172" fmla="*/ 869895 w 2726700"/>
                  <a:gd name="connsiteY172" fmla="*/ 1694400 h 2841170"/>
                  <a:gd name="connsiteX173" fmla="*/ 856971 w 2726700"/>
                  <a:gd name="connsiteY173" fmla="*/ 1705658 h 2841170"/>
                  <a:gd name="connsiteX174" fmla="*/ 849432 w 2726700"/>
                  <a:gd name="connsiteY174" fmla="*/ 1727639 h 2841170"/>
                  <a:gd name="connsiteX175" fmla="*/ 860202 w 2726700"/>
                  <a:gd name="connsiteY175" fmla="*/ 1737290 h 2841170"/>
                  <a:gd name="connsiteX176" fmla="*/ 861818 w 2726700"/>
                  <a:gd name="connsiteY176" fmla="*/ 1743723 h 2841170"/>
                  <a:gd name="connsiteX177" fmla="*/ 845662 w 2726700"/>
                  <a:gd name="connsiteY177" fmla="*/ 1745332 h 2841170"/>
                  <a:gd name="connsiteX178" fmla="*/ 824660 w 2726700"/>
                  <a:gd name="connsiteY178" fmla="*/ 1751765 h 2841170"/>
                  <a:gd name="connsiteX179" fmla="*/ 795580 w 2726700"/>
                  <a:gd name="connsiteY179" fmla="*/ 1753910 h 2841170"/>
                  <a:gd name="connsiteX180" fmla="*/ 777809 w 2726700"/>
                  <a:gd name="connsiteY180" fmla="*/ 1772674 h 2841170"/>
                  <a:gd name="connsiteX181" fmla="*/ 765423 w 2726700"/>
                  <a:gd name="connsiteY181" fmla="*/ 1758735 h 2841170"/>
                  <a:gd name="connsiteX182" fmla="*/ 760038 w 2726700"/>
                  <a:gd name="connsiteY182" fmla="*/ 1741043 h 2841170"/>
                  <a:gd name="connsiteX183" fmla="*/ 771347 w 2726700"/>
                  <a:gd name="connsiteY183" fmla="*/ 1729248 h 2841170"/>
                  <a:gd name="connsiteX184" fmla="*/ 771885 w 2726700"/>
                  <a:gd name="connsiteY184" fmla="*/ 1700833 h 2841170"/>
                  <a:gd name="connsiteX185" fmla="*/ 769731 w 2726700"/>
                  <a:gd name="connsiteY185" fmla="*/ 1675099 h 2841170"/>
                  <a:gd name="connsiteX186" fmla="*/ 758422 w 2726700"/>
                  <a:gd name="connsiteY186" fmla="*/ 1655263 h 2841170"/>
                  <a:gd name="connsiteX187" fmla="*/ 778347 w 2726700"/>
                  <a:gd name="connsiteY187" fmla="*/ 1635962 h 2841170"/>
                  <a:gd name="connsiteX188" fmla="*/ 768654 w 2726700"/>
                  <a:gd name="connsiteY188" fmla="*/ 1629529 h 2841170"/>
                  <a:gd name="connsiteX189" fmla="*/ 754114 w 2726700"/>
                  <a:gd name="connsiteY189" fmla="*/ 1627920 h 2841170"/>
                  <a:gd name="connsiteX190" fmla="*/ 740651 w 2726700"/>
                  <a:gd name="connsiteY190" fmla="*/ 1631673 h 2841170"/>
                  <a:gd name="connsiteX191" fmla="*/ 729343 w 2726700"/>
                  <a:gd name="connsiteY191" fmla="*/ 1624704 h 2841170"/>
                  <a:gd name="connsiteX192" fmla="*/ 716957 w 2726700"/>
                  <a:gd name="connsiteY192" fmla="*/ 1611837 h 2841170"/>
                  <a:gd name="connsiteX193" fmla="*/ 721265 w 2726700"/>
                  <a:gd name="connsiteY193" fmla="*/ 1596289 h 2841170"/>
                  <a:gd name="connsiteX194" fmla="*/ 733112 w 2726700"/>
                  <a:gd name="connsiteY194" fmla="*/ 1594144 h 2841170"/>
                  <a:gd name="connsiteX195" fmla="*/ 740651 w 2726700"/>
                  <a:gd name="connsiteY195" fmla="*/ 1578597 h 2841170"/>
                  <a:gd name="connsiteX196" fmla="*/ 740651 w 2726700"/>
                  <a:gd name="connsiteY196" fmla="*/ 1557152 h 2841170"/>
                  <a:gd name="connsiteX197" fmla="*/ 730958 w 2726700"/>
                  <a:gd name="connsiteY197" fmla="*/ 1554471 h 2841170"/>
                  <a:gd name="connsiteX198" fmla="*/ 716418 w 2726700"/>
                  <a:gd name="connsiteY198" fmla="*/ 1555543 h 2841170"/>
                  <a:gd name="connsiteX199" fmla="*/ 698647 w 2726700"/>
                  <a:gd name="connsiteY199" fmla="*/ 1544821 h 2841170"/>
                  <a:gd name="connsiteX200" fmla="*/ 670106 w 2726700"/>
                  <a:gd name="connsiteY200" fmla="*/ 1556080 h 2841170"/>
                  <a:gd name="connsiteX201" fmla="*/ 642641 w 2726700"/>
                  <a:gd name="connsiteY201" fmla="*/ 1566802 h 2841170"/>
                  <a:gd name="connsiteX202" fmla="*/ 624870 w 2726700"/>
                  <a:gd name="connsiteY202" fmla="*/ 1585030 h 2841170"/>
                  <a:gd name="connsiteX203" fmla="*/ 627563 w 2726700"/>
                  <a:gd name="connsiteY203" fmla="*/ 1562513 h 2841170"/>
                  <a:gd name="connsiteX204" fmla="*/ 613561 w 2726700"/>
                  <a:gd name="connsiteY204" fmla="*/ 1548038 h 2841170"/>
                  <a:gd name="connsiteX205" fmla="*/ 628101 w 2726700"/>
                  <a:gd name="connsiteY205" fmla="*/ 1536243 h 2841170"/>
                  <a:gd name="connsiteX206" fmla="*/ 648565 w 2726700"/>
                  <a:gd name="connsiteY206" fmla="*/ 1520695 h 2841170"/>
                  <a:gd name="connsiteX207" fmla="*/ 647488 w 2726700"/>
                  <a:gd name="connsiteY207" fmla="*/ 1506220 h 2841170"/>
                  <a:gd name="connsiteX208" fmla="*/ 631333 w 2726700"/>
                  <a:gd name="connsiteY208" fmla="*/ 1494425 h 2841170"/>
                  <a:gd name="connsiteX209" fmla="*/ 611407 w 2726700"/>
                  <a:gd name="connsiteY209" fmla="*/ 1508901 h 2841170"/>
                  <a:gd name="connsiteX210" fmla="*/ 592021 w 2726700"/>
                  <a:gd name="connsiteY210" fmla="*/ 1528737 h 2841170"/>
                  <a:gd name="connsiteX211" fmla="*/ 565095 w 2726700"/>
                  <a:gd name="connsiteY211" fmla="*/ 1549646 h 2841170"/>
                  <a:gd name="connsiteX212" fmla="*/ 543554 w 2726700"/>
                  <a:gd name="connsiteY212" fmla="*/ 1571627 h 2841170"/>
                  <a:gd name="connsiteX213" fmla="*/ 516090 w 2726700"/>
                  <a:gd name="connsiteY213" fmla="*/ 1576988 h 2841170"/>
                  <a:gd name="connsiteX214" fmla="*/ 503166 w 2726700"/>
                  <a:gd name="connsiteY214" fmla="*/ 1597361 h 2841170"/>
                  <a:gd name="connsiteX215" fmla="*/ 523091 w 2726700"/>
                  <a:gd name="connsiteY215" fmla="*/ 1622023 h 2841170"/>
                  <a:gd name="connsiteX216" fmla="*/ 538708 w 2726700"/>
                  <a:gd name="connsiteY216" fmla="*/ 1615589 h 2841170"/>
                  <a:gd name="connsiteX217" fmla="*/ 548401 w 2726700"/>
                  <a:gd name="connsiteY217" fmla="*/ 1642932 h 2841170"/>
                  <a:gd name="connsiteX218" fmla="*/ 568326 w 2726700"/>
                  <a:gd name="connsiteY218" fmla="*/ 1652582 h 2841170"/>
                  <a:gd name="connsiteX219" fmla="*/ 593636 w 2726700"/>
                  <a:gd name="connsiteY219" fmla="*/ 1623095 h 2841170"/>
                  <a:gd name="connsiteX220" fmla="*/ 615177 w 2726700"/>
                  <a:gd name="connsiteY220" fmla="*/ 1622023 h 2841170"/>
                  <a:gd name="connsiteX221" fmla="*/ 641026 w 2726700"/>
                  <a:gd name="connsiteY221" fmla="*/ 1639179 h 2841170"/>
                  <a:gd name="connsiteX222" fmla="*/ 661489 w 2726700"/>
                  <a:gd name="connsiteY222" fmla="*/ 1640787 h 2841170"/>
                  <a:gd name="connsiteX223" fmla="*/ 655566 w 2726700"/>
                  <a:gd name="connsiteY223" fmla="*/ 1660624 h 2841170"/>
                  <a:gd name="connsiteX224" fmla="*/ 632410 w 2726700"/>
                  <a:gd name="connsiteY224" fmla="*/ 1658479 h 2841170"/>
                  <a:gd name="connsiteX225" fmla="*/ 604945 w 2726700"/>
                  <a:gd name="connsiteY225" fmla="*/ 1669738 h 2841170"/>
                  <a:gd name="connsiteX226" fmla="*/ 576404 w 2726700"/>
                  <a:gd name="connsiteY226" fmla="*/ 1691183 h 2841170"/>
                  <a:gd name="connsiteX227" fmla="*/ 562941 w 2726700"/>
                  <a:gd name="connsiteY227" fmla="*/ 1716917 h 2841170"/>
                  <a:gd name="connsiteX228" fmla="*/ 555402 w 2726700"/>
                  <a:gd name="connsiteY228" fmla="*/ 1737826 h 2841170"/>
                  <a:gd name="connsiteX229" fmla="*/ 564556 w 2726700"/>
                  <a:gd name="connsiteY229" fmla="*/ 1755518 h 2841170"/>
                  <a:gd name="connsiteX230" fmla="*/ 590944 w 2726700"/>
                  <a:gd name="connsiteY230" fmla="*/ 1758735 h 2841170"/>
                  <a:gd name="connsiteX231" fmla="*/ 594175 w 2726700"/>
                  <a:gd name="connsiteY231" fmla="*/ 1791974 h 2841170"/>
                  <a:gd name="connsiteX232" fmla="*/ 600637 w 2726700"/>
                  <a:gd name="connsiteY232" fmla="*/ 1818244 h 2841170"/>
                  <a:gd name="connsiteX233" fmla="*/ 619485 w 2726700"/>
                  <a:gd name="connsiteY233" fmla="*/ 1827359 h 2841170"/>
                  <a:gd name="connsiteX234" fmla="*/ 623255 w 2726700"/>
                  <a:gd name="connsiteY234" fmla="*/ 1849876 h 2841170"/>
                  <a:gd name="connsiteX235" fmla="*/ 638872 w 2726700"/>
                  <a:gd name="connsiteY235" fmla="*/ 1872393 h 2841170"/>
                  <a:gd name="connsiteX236" fmla="*/ 614639 w 2726700"/>
                  <a:gd name="connsiteY236" fmla="*/ 1890085 h 2841170"/>
                  <a:gd name="connsiteX237" fmla="*/ 600099 w 2726700"/>
                  <a:gd name="connsiteY237" fmla="*/ 1909922 h 2841170"/>
                  <a:gd name="connsiteX238" fmla="*/ 632948 w 2726700"/>
                  <a:gd name="connsiteY238" fmla="*/ 1917964 h 2841170"/>
                  <a:gd name="connsiteX239" fmla="*/ 645334 w 2726700"/>
                  <a:gd name="connsiteY239" fmla="*/ 1941553 h 2841170"/>
                  <a:gd name="connsiteX240" fmla="*/ 631333 w 2726700"/>
                  <a:gd name="connsiteY240" fmla="*/ 1959781 h 2841170"/>
                  <a:gd name="connsiteX241" fmla="*/ 625947 w 2726700"/>
                  <a:gd name="connsiteY241" fmla="*/ 1980154 h 2841170"/>
                  <a:gd name="connsiteX242" fmla="*/ 604945 w 2726700"/>
                  <a:gd name="connsiteY242" fmla="*/ 1993557 h 2841170"/>
                  <a:gd name="connsiteX243" fmla="*/ 592559 w 2726700"/>
                  <a:gd name="connsiteY243" fmla="*/ 2021972 h 2841170"/>
                  <a:gd name="connsiteX244" fmla="*/ 572634 w 2726700"/>
                  <a:gd name="connsiteY244" fmla="*/ 2036447 h 2841170"/>
                  <a:gd name="connsiteX245" fmla="*/ 545708 w 2726700"/>
                  <a:gd name="connsiteY245" fmla="*/ 2097565 h 2841170"/>
                  <a:gd name="connsiteX246" fmla="*/ 487549 w 2726700"/>
                  <a:gd name="connsiteY246" fmla="*/ 2149033 h 2841170"/>
                  <a:gd name="connsiteX247" fmla="*/ 456853 w 2726700"/>
                  <a:gd name="connsiteY247" fmla="*/ 2161900 h 2841170"/>
                  <a:gd name="connsiteX248" fmla="*/ 427235 w 2726700"/>
                  <a:gd name="connsiteY248" fmla="*/ 2168870 h 2841170"/>
                  <a:gd name="connsiteX249" fmla="*/ 403540 w 2726700"/>
                  <a:gd name="connsiteY249" fmla="*/ 2183345 h 2841170"/>
                  <a:gd name="connsiteX250" fmla="*/ 384153 w 2726700"/>
                  <a:gd name="connsiteY250" fmla="*/ 2164045 h 2841170"/>
                  <a:gd name="connsiteX251" fmla="*/ 383615 w 2726700"/>
                  <a:gd name="connsiteY251" fmla="*/ 2186562 h 2841170"/>
                  <a:gd name="connsiteX252" fmla="*/ 359382 w 2726700"/>
                  <a:gd name="connsiteY252" fmla="*/ 2202646 h 2841170"/>
                  <a:gd name="connsiteX253" fmla="*/ 335687 w 2726700"/>
                  <a:gd name="connsiteY253" fmla="*/ 2210152 h 2841170"/>
                  <a:gd name="connsiteX254" fmla="*/ 304992 w 2726700"/>
                  <a:gd name="connsiteY254" fmla="*/ 2201037 h 2841170"/>
                  <a:gd name="connsiteX255" fmla="*/ 286682 w 2726700"/>
                  <a:gd name="connsiteY255" fmla="*/ 2220338 h 2841170"/>
                  <a:gd name="connsiteX256" fmla="*/ 286682 w 2726700"/>
                  <a:gd name="connsiteY256" fmla="*/ 2234813 h 2841170"/>
                  <a:gd name="connsiteX257" fmla="*/ 275373 w 2726700"/>
                  <a:gd name="connsiteY257" fmla="*/ 2237494 h 2841170"/>
                  <a:gd name="connsiteX258" fmla="*/ 267295 w 2726700"/>
                  <a:gd name="connsiteY258" fmla="*/ 2224627 h 2841170"/>
                  <a:gd name="connsiteX259" fmla="*/ 262987 w 2726700"/>
                  <a:gd name="connsiteY259" fmla="*/ 2201037 h 2841170"/>
                  <a:gd name="connsiteX260" fmla="*/ 247909 w 2726700"/>
                  <a:gd name="connsiteY260" fmla="*/ 2197285 h 2841170"/>
                  <a:gd name="connsiteX261" fmla="*/ 220444 w 2726700"/>
                  <a:gd name="connsiteY261" fmla="*/ 2202110 h 2841170"/>
                  <a:gd name="connsiteX262" fmla="*/ 178979 w 2726700"/>
                  <a:gd name="connsiteY262" fmla="*/ 2229452 h 2841170"/>
                  <a:gd name="connsiteX263" fmla="*/ 161208 w 2726700"/>
                  <a:gd name="connsiteY263" fmla="*/ 2251969 h 2841170"/>
                  <a:gd name="connsiteX264" fmla="*/ 147745 w 2726700"/>
                  <a:gd name="connsiteY264" fmla="*/ 2263764 h 2841170"/>
                  <a:gd name="connsiteX265" fmla="*/ 144514 w 2726700"/>
                  <a:gd name="connsiteY265" fmla="*/ 2276095 h 2841170"/>
                  <a:gd name="connsiteX266" fmla="*/ 144514 w 2726700"/>
                  <a:gd name="connsiteY266" fmla="*/ 2287890 h 2841170"/>
                  <a:gd name="connsiteX267" fmla="*/ 162285 w 2726700"/>
                  <a:gd name="connsiteY267" fmla="*/ 2303437 h 2841170"/>
                  <a:gd name="connsiteX268" fmla="*/ 171978 w 2726700"/>
                  <a:gd name="connsiteY268" fmla="*/ 2324882 h 2841170"/>
                  <a:gd name="connsiteX269" fmla="*/ 188134 w 2726700"/>
                  <a:gd name="connsiteY269" fmla="*/ 2343647 h 2841170"/>
                  <a:gd name="connsiteX270" fmla="*/ 218829 w 2726700"/>
                  <a:gd name="connsiteY270" fmla="*/ 2366700 h 2841170"/>
                  <a:gd name="connsiteX271" fmla="*/ 248447 w 2726700"/>
                  <a:gd name="connsiteY271" fmla="*/ 2414415 h 2841170"/>
                  <a:gd name="connsiteX272" fmla="*/ 260833 w 2726700"/>
                  <a:gd name="connsiteY272" fmla="*/ 2469636 h 2841170"/>
                  <a:gd name="connsiteX273" fmla="*/ 255987 w 2726700"/>
                  <a:gd name="connsiteY273" fmla="*/ 2490545 h 2841170"/>
                  <a:gd name="connsiteX274" fmla="*/ 257602 w 2726700"/>
                  <a:gd name="connsiteY274" fmla="*/ 2509309 h 2841170"/>
                  <a:gd name="connsiteX275" fmla="*/ 227445 w 2726700"/>
                  <a:gd name="connsiteY275" fmla="*/ 2538260 h 2841170"/>
                  <a:gd name="connsiteX276" fmla="*/ 201596 w 2726700"/>
                  <a:gd name="connsiteY276" fmla="*/ 2553271 h 2841170"/>
                  <a:gd name="connsiteX277" fmla="*/ 175748 w 2726700"/>
                  <a:gd name="connsiteY277" fmla="*/ 2562385 h 2841170"/>
                  <a:gd name="connsiteX278" fmla="*/ 168747 w 2726700"/>
                  <a:gd name="connsiteY278" fmla="*/ 2578469 h 2841170"/>
                  <a:gd name="connsiteX279" fmla="*/ 146129 w 2726700"/>
                  <a:gd name="connsiteY279" fmla="*/ 2591872 h 2841170"/>
                  <a:gd name="connsiteX280" fmla="*/ 133205 w 2726700"/>
                  <a:gd name="connsiteY280" fmla="*/ 2605811 h 2841170"/>
                  <a:gd name="connsiteX281" fmla="*/ 117049 w 2726700"/>
                  <a:gd name="connsiteY281" fmla="*/ 2610637 h 2841170"/>
                  <a:gd name="connsiteX282" fmla="*/ 117049 w 2726700"/>
                  <a:gd name="connsiteY282" fmla="*/ 2591872 h 2841170"/>
                  <a:gd name="connsiteX283" fmla="*/ 119203 w 2726700"/>
                  <a:gd name="connsiteY283" fmla="*/ 2579005 h 2841170"/>
                  <a:gd name="connsiteX284" fmla="*/ 108972 w 2726700"/>
                  <a:gd name="connsiteY284" fmla="*/ 2554344 h 2841170"/>
                  <a:gd name="connsiteX285" fmla="*/ 89585 w 2726700"/>
                  <a:gd name="connsiteY285" fmla="*/ 2551663 h 2841170"/>
                  <a:gd name="connsiteX286" fmla="*/ 62121 w 2726700"/>
                  <a:gd name="connsiteY286" fmla="*/ 2537188 h 2841170"/>
                  <a:gd name="connsiteX287" fmla="*/ 56197 w 2726700"/>
                  <a:gd name="connsiteY287" fmla="*/ 2528610 h 2841170"/>
                  <a:gd name="connsiteX288" fmla="*/ 54043 w 2726700"/>
                  <a:gd name="connsiteY288" fmla="*/ 2512526 h 2841170"/>
                  <a:gd name="connsiteX289" fmla="*/ 32372 w 2726700"/>
                  <a:gd name="connsiteY289" fmla="*/ 2494547 h 2841170"/>
                  <a:gd name="connsiteX290" fmla="*/ 1129 w 2726700"/>
                  <a:gd name="connsiteY290" fmla="*/ 2505552 h 2841170"/>
                  <a:gd name="connsiteX291" fmla="*/ 1129 w 2726700"/>
                  <a:gd name="connsiteY291" fmla="*/ 2664706 h 2841170"/>
                  <a:gd name="connsiteX292" fmla="*/ 6115 w 2726700"/>
                  <a:gd name="connsiteY292" fmla="*/ 2669074 h 2841170"/>
                  <a:gd name="connsiteX293" fmla="*/ 28194 w 2726700"/>
                  <a:gd name="connsiteY293" fmla="*/ 2675508 h 2841170"/>
                  <a:gd name="connsiteX294" fmla="*/ 48119 w 2726700"/>
                  <a:gd name="connsiteY294" fmla="*/ 2702314 h 2841170"/>
                  <a:gd name="connsiteX295" fmla="*/ 65352 w 2726700"/>
                  <a:gd name="connsiteY295" fmla="*/ 2721614 h 2841170"/>
                  <a:gd name="connsiteX296" fmla="*/ 75584 w 2726700"/>
                  <a:gd name="connsiteY296" fmla="*/ 2736090 h 2841170"/>
                  <a:gd name="connsiteX297" fmla="*/ 78815 w 2726700"/>
                  <a:gd name="connsiteY297" fmla="*/ 2776299 h 2841170"/>
                  <a:gd name="connsiteX298" fmla="*/ 84738 w 2726700"/>
                  <a:gd name="connsiteY298" fmla="*/ 2800425 h 2841170"/>
                  <a:gd name="connsiteX299" fmla="*/ 96047 w 2726700"/>
                  <a:gd name="connsiteY299" fmla="*/ 2818653 h 2841170"/>
                  <a:gd name="connsiteX300" fmla="*/ 103048 w 2726700"/>
                  <a:gd name="connsiteY300" fmla="*/ 2830984 h 2841170"/>
                  <a:gd name="connsiteX301" fmla="*/ 90124 w 2726700"/>
                  <a:gd name="connsiteY301" fmla="*/ 2841170 h 2841170"/>
                  <a:gd name="connsiteX302" fmla="*/ 79892 w 2726700"/>
                  <a:gd name="connsiteY302" fmla="*/ 2839562 h 2841170"/>
                  <a:gd name="connsiteX303" fmla="*/ 62659 w 2726700"/>
                  <a:gd name="connsiteY303" fmla="*/ 2826695 h 2841170"/>
                  <a:gd name="connsiteX304" fmla="*/ 50812 w 2726700"/>
                  <a:gd name="connsiteY304" fmla="*/ 2812219 h 2841170"/>
                  <a:gd name="connsiteX305" fmla="*/ 23886 w 2726700"/>
                  <a:gd name="connsiteY305" fmla="*/ 2800425 h 2841170"/>
                  <a:gd name="connsiteX306" fmla="*/ 0 w 2726700"/>
                  <a:gd name="connsiteY306" fmla="*/ 2769727 h 2841170"/>
                  <a:gd name="connsiteX307" fmla="*/ 6299 w 2726700"/>
                  <a:gd name="connsiteY307" fmla="*/ 0 h 2841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</a:cxnLst>
                <a:rect l="l" t="t" r="r" b="b"/>
                <a:pathLst>
                  <a:path w="2726700" h="2841170">
                    <a:moveTo>
                      <a:pt x="6299" y="0"/>
                    </a:moveTo>
                    <a:lnTo>
                      <a:pt x="2490972" y="1367"/>
                    </a:lnTo>
                    <a:lnTo>
                      <a:pt x="2576454" y="66726"/>
                    </a:lnTo>
                    <a:lnTo>
                      <a:pt x="2571607" y="91923"/>
                    </a:lnTo>
                    <a:lnTo>
                      <a:pt x="2572684" y="116585"/>
                    </a:lnTo>
                    <a:lnTo>
                      <a:pt x="2583993" y="130524"/>
                    </a:lnTo>
                    <a:lnTo>
                      <a:pt x="2603918" y="133741"/>
                    </a:lnTo>
                    <a:lnTo>
                      <a:pt x="2600149" y="114441"/>
                    </a:lnTo>
                    <a:lnTo>
                      <a:pt x="2596918" y="87098"/>
                    </a:lnTo>
                    <a:lnTo>
                      <a:pt x="2611996" y="71551"/>
                    </a:lnTo>
                    <a:lnTo>
                      <a:pt x="2672848" y="101574"/>
                    </a:lnTo>
                    <a:lnTo>
                      <a:pt x="2726700" y="153042"/>
                    </a:lnTo>
                    <a:lnTo>
                      <a:pt x="2703544" y="166445"/>
                    </a:lnTo>
                    <a:lnTo>
                      <a:pt x="2689004" y="196468"/>
                    </a:lnTo>
                    <a:lnTo>
                      <a:pt x="2668540" y="203437"/>
                    </a:lnTo>
                    <a:lnTo>
                      <a:pt x="2647000" y="193787"/>
                    </a:lnTo>
                    <a:lnTo>
                      <a:pt x="2649154" y="216304"/>
                    </a:lnTo>
                    <a:lnTo>
                      <a:pt x="2652385" y="238285"/>
                    </a:lnTo>
                    <a:lnTo>
                      <a:pt x="2636229" y="243111"/>
                    </a:lnTo>
                    <a:lnTo>
                      <a:pt x="2637306" y="277423"/>
                    </a:lnTo>
                    <a:lnTo>
                      <a:pt x="2621151" y="288145"/>
                    </a:lnTo>
                    <a:lnTo>
                      <a:pt x="2574300" y="255978"/>
                    </a:lnTo>
                    <a:lnTo>
                      <a:pt x="2559760" y="252761"/>
                    </a:lnTo>
                    <a:lnTo>
                      <a:pt x="2540373" y="241502"/>
                    </a:lnTo>
                    <a:lnTo>
                      <a:pt x="2537142" y="206654"/>
                    </a:lnTo>
                    <a:lnTo>
                      <a:pt x="2516140" y="195395"/>
                    </a:lnTo>
                    <a:lnTo>
                      <a:pt x="2490291" y="201829"/>
                    </a:lnTo>
                    <a:lnTo>
                      <a:pt x="2473059" y="194859"/>
                    </a:lnTo>
                    <a:lnTo>
                      <a:pt x="2458519" y="199684"/>
                    </a:lnTo>
                    <a:lnTo>
                      <a:pt x="2451518" y="172878"/>
                    </a:lnTo>
                    <a:lnTo>
                      <a:pt x="2456365" y="142319"/>
                    </a:lnTo>
                    <a:lnTo>
                      <a:pt x="2422977" y="150361"/>
                    </a:lnTo>
                    <a:lnTo>
                      <a:pt x="2416515" y="172342"/>
                    </a:lnTo>
                    <a:lnTo>
                      <a:pt x="2430516" y="205046"/>
                    </a:lnTo>
                    <a:lnTo>
                      <a:pt x="2414361" y="224346"/>
                    </a:lnTo>
                    <a:lnTo>
                      <a:pt x="2408437" y="244719"/>
                    </a:lnTo>
                    <a:lnTo>
                      <a:pt x="2384204" y="257586"/>
                    </a:lnTo>
                    <a:lnTo>
                      <a:pt x="2343276" y="247936"/>
                    </a:lnTo>
                    <a:lnTo>
                      <a:pt x="2319043" y="238822"/>
                    </a:lnTo>
                    <a:cubicBezTo>
                      <a:pt x="2319223" y="250617"/>
                      <a:pt x="2319402" y="262411"/>
                      <a:pt x="2319582" y="274206"/>
                    </a:cubicBezTo>
                    <a:lnTo>
                      <a:pt x="2382050" y="304765"/>
                    </a:lnTo>
                    <a:lnTo>
                      <a:pt x="2377741" y="335324"/>
                    </a:lnTo>
                    <a:lnTo>
                      <a:pt x="2413283" y="385184"/>
                    </a:lnTo>
                    <a:lnTo>
                      <a:pt x="2400359" y="407701"/>
                    </a:lnTo>
                    <a:lnTo>
                      <a:pt x="2379357" y="418423"/>
                    </a:lnTo>
                    <a:lnTo>
                      <a:pt x="2346507" y="405556"/>
                    </a:lnTo>
                    <a:lnTo>
                      <a:pt x="2328736" y="414134"/>
                    </a:lnTo>
                    <a:lnTo>
                      <a:pt x="2301811" y="421640"/>
                    </a:lnTo>
                    <a:lnTo>
                      <a:pt x="2217263" y="472036"/>
                    </a:lnTo>
                    <a:lnTo>
                      <a:pt x="2172567" y="516534"/>
                    </a:lnTo>
                    <a:lnTo>
                      <a:pt x="2138640" y="539051"/>
                    </a:lnTo>
                    <a:lnTo>
                      <a:pt x="2122485" y="570147"/>
                    </a:lnTo>
                    <a:lnTo>
                      <a:pt x="2109022" y="537443"/>
                    </a:lnTo>
                    <a:lnTo>
                      <a:pt x="2077249" y="534762"/>
                    </a:lnTo>
                    <a:lnTo>
                      <a:pt x="2052477" y="547093"/>
                    </a:lnTo>
                    <a:lnTo>
                      <a:pt x="2013704" y="539587"/>
                    </a:lnTo>
                    <a:lnTo>
                      <a:pt x="1974931" y="562105"/>
                    </a:lnTo>
                    <a:lnTo>
                      <a:pt x="1941005" y="563713"/>
                    </a:lnTo>
                    <a:lnTo>
                      <a:pt x="1916771" y="585694"/>
                    </a:lnTo>
                    <a:lnTo>
                      <a:pt x="1908694" y="606603"/>
                    </a:lnTo>
                    <a:lnTo>
                      <a:pt x="1870459" y="669866"/>
                    </a:lnTo>
                    <a:lnTo>
                      <a:pt x="1878537" y="696672"/>
                    </a:lnTo>
                    <a:lnTo>
                      <a:pt x="1904385" y="693455"/>
                    </a:lnTo>
                    <a:lnTo>
                      <a:pt x="1910309" y="708467"/>
                    </a:lnTo>
                    <a:lnTo>
                      <a:pt x="1893077" y="738490"/>
                    </a:lnTo>
                    <a:lnTo>
                      <a:pt x="1907617" y="767440"/>
                    </a:lnTo>
                    <a:lnTo>
                      <a:pt x="1915156" y="799608"/>
                    </a:lnTo>
                    <a:lnTo>
                      <a:pt x="1881768" y="790494"/>
                    </a:lnTo>
                    <a:lnTo>
                      <a:pt x="1868305" y="806577"/>
                    </a:lnTo>
                    <a:lnTo>
                      <a:pt x="1858612" y="832311"/>
                    </a:lnTo>
                    <a:lnTo>
                      <a:pt x="1873690" y="857509"/>
                    </a:lnTo>
                    <a:lnTo>
                      <a:pt x="1874767" y="876810"/>
                    </a:lnTo>
                    <a:lnTo>
                      <a:pt x="1840841" y="878418"/>
                    </a:lnTo>
                    <a:lnTo>
                      <a:pt x="1804221" y="908977"/>
                    </a:lnTo>
                    <a:lnTo>
                      <a:pt x="1802067" y="942753"/>
                    </a:lnTo>
                    <a:lnTo>
                      <a:pt x="1763833" y="957765"/>
                    </a:lnTo>
                    <a:lnTo>
                      <a:pt x="1768141" y="991540"/>
                    </a:lnTo>
                    <a:lnTo>
                      <a:pt x="1735830" y="1034430"/>
                    </a:lnTo>
                    <a:lnTo>
                      <a:pt x="1718597" y="1052659"/>
                    </a:lnTo>
                    <a:lnTo>
                      <a:pt x="1692210" y="1044081"/>
                    </a:lnTo>
                    <a:cubicBezTo>
                      <a:pt x="1692390" y="1031750"/>
                      <a:pt x="1692569" y="1019419"/>
                      <a:pt x="1692749" y="1007088"/>
                    </a:cubicBezTo>
                    <a:lnTo>
                      <a:pt x="1684132" y="951331"/>
                    </a:lnTo>
                    <a:lnTo>
                      <a:pt x="1676593" y="867696"/>
                    </a:lnTo>
                    <a:lnTo>
                      <a:pt x="1676593" y="802825"/>
                    </a:lnTo>
                    <a:lnTo>
                      <a:pt x="1687902" y="756182"/>
                    </a:lnTo>
                    <a:lnTo>
                      <a:pt x="1715366" y="726159"/>
                    </a:lnTo>
                    <a:lnTo>
                      <a:pt x="1713212" y="692383"/>
                    </a:lnTo>
                    <a:lnTo>
                      <a:pt x="1767064" y="681124"/>
                    </a:lnTo>
                    <a:lnTo>
                      <a:pt x="1806914" y="613573"/>
                    </a:lnTo>
                    <a:lnTo>
                      <a:pt x="1863997" y="550846"/>
                    </a:lnTo>
                    <a:lnTo>
                      <a:pt x="1924849" y="490800"/>
                    </a:lnTo>
                    <a:lnTo>
                      <a:pt x="1938312" y="438260"/>
                    </a:lnTo>
                    <a:lnTo>
                      <a:pt x="1959314" y="411990"/>
                    </a:lnTo>
                    <a:lnTo>
                      <a:pt x="1947467" y="392689"/>
                    </a:lnTo>
                    <a:lnTo>
                      <a:pt x="1927003" y="402876"/>
                    </a:lnTo>
                    <a:lnTo>
                      <a:pt x="1905462" y="416815"/>
                    </a:lnTo>
                    <a:lnTo>
                      <a:pt x="1899000" y="439332"/>
                    </a:lnTo>
                    <a:lnTo>
                      <a:pt x="1883383" y="458633"/>
                    </a:lnTo>
                    <a:lnTo>
                      <a:pt x="1851072" y="503667"/>
                    </a:lnTo>
                    <a:lnTo>
                      <a:pt x="1820377" y="512245"/>
                    </a:lnTo>
                    <a:lnTo>
                      <a:pt x="1805837" y="504203"/>
                    </a:lnTo>
                    <a:lnTo>
                      <a:pt x="1826301" y="458633"/>
                    </a:lnTo>
                    <a:lnTo>
                      <a:pt x="1775142" y="444693"/>
                    </a:lnTo>
                    <a:lnTo>
                      <a:pt x="1728291" y="453808"/>
                    </a:lnTo>
                    <a:lnTo>
                      <a:pt x="1713751" y="478469"/>
                    </a:lnTo>
                    <a:lnTo>
                      <a:pt x="1689517" y="500986"/>
                    </a:lnTo>
                    <a:lnTo>
                      <a:pt x="1647513" y="546021"/>
                    </a:lnTo>
                    <a:lnTo>
                      <a:pt x="1635666" y="595881"/>
                    </a:lnTo>
                    <a:lnTo>
                      <a:pt x="1663669" y="598561"/>
                    </a:lnTo>
                    <a:lnTo>
                      <a:pt x="1670131" y="613037"/>
                    </a:lnTo>
                    <a:lnTo>
                      <a:pt x="1645898" y="621614"/>
                    </a:lnTo>
                    <a:lnTo>
                      <a:pt x="1603893" y="629120"/>
                    </a:lnTo>
                    <a:lnTo>
                      <a:pt x="1550042" y="633945"/>
                    </a:lnTo>
                    <a:lnTo>
                      <a:pt x="1548965" y="600706"/>
                    </a:lnTo>
                    <a:lnTo>
                      <a:pt x="1518269" y="595344"/>
                    </a:lnTo>
                    <a:lnTo>
                      <a:pt x="1488651" y="582477"/>
                    </a:lnTo>
                    <a:lnTo>
                      <a:pt x="1469803" y="602314"/>
                    </a:lnTo>
                    <a:lnTo>
                      <a:pt x="1451493" y="611964"/>
                    </a:lnTo>
                    <a:lnTo>
                      <a:pt x="1414874" y="601778"/>
                    </a:lnTo>
                    <a:lnTo>
                      <a:pt x="1359945" y="613573"/>
                    </a:lnTo>
                    <a:lnTo>
                      <a:pt x="1295323" y="610356"/>
                    </a:lnTo>
                    <a:lnTo>
                      <a:pt x="1259781" y="628048"/>
                    </a:lnTo>
                    <a:lnTo>
                      <a:pt x="1244703" y="653782"/>
                    </a:lnTo>
                    <a:lnTo>
                      <a:pt x="1217239" y="677371"/>
                    </a:lnTo>
                    <a:lnTo>
                      <a:pt x="1207545" y="703105"/>
                    </a:lnTo>
                    <a:lnTo>
                      <a:pt x="1179004" y="717581"/>
                    </a:lnTo>
                    <a:lnTo>
                      <a:pt x="1117613" y="796391"/>
                    </a:lnTo>
                    <a:lnTo>
                      <a:pt x="1088533" y="815692"/>
                    </a:lnTo>
                    <a:lnTo>
                      <a:pt x="1071839" y="841962"/>
                    </a:lnTo>
                    <a:lnTo>
                      <a:pt x="1046529" y="852684"/>
                    </a:lnTo>
                    <a:lnTo>
                      <a:pt x="1071839" y="877346"/>
                    </a:lnTo>
                    <a:lnTo>
                      <a:pt x="1088533" y="875201"/>
                    </a:lnTo>
                    <a:lnTo>
                      <a:pt x="1101457" y="886996"/>
                    </a:lnTo>
                    <a:lnTo>
                      <a:pt x="1090149" y="911122"/>
                    </a:lnTo>
                    <a:lnTo>
                      <a:pt x="1128922" y="939536"/>
                    </a:lnTo>
                    <a:lnTo>
                      <a:pt x="1146693" y="930422"/>
                    </a:lnTo>
                    <a:lnTo>
                      <a:pt x="1154771" y="905761"/>
                    </a:lnTo>
                    <a:lnTo>
                      <a:pt x="1180619" y="896110"/>
                    </a:lnTo>
                    <a:lnTo>
                      <a:pt x="1198390" y="915411"/>
                    </a:lnTo>
                    <a:lnTo>
                      <a:pt x="1204314" y="934711"/>
                    </a:lnTo>
                    <a:lnTo>
                      <a:pt x="1230701" y="941681"/>
                    </a:lnTo>
                    <a:lnTo>
                      <a:pt x="1233933" y="955620"/>
                    </a:lnTo>
                    <a:lnTo>
                      <a:pt x="1224239" y="978137"/>
                    </a:lnTo>
                    <a:lnTo>
                      <a:pt x="1229086" y="1001191"/>
                    </a:lnTo>
                    <a:cubicBezTo>
                      <a:pt x="1228906" y="1005837"/>
                      <a:pt x="1228727" y="1010484"/>
                      <a:pt x="1228547" y="1015130"/>
                    </a:cubicBezTo>
                    <a:lnTo>
                      <a:pt x="1214546" y="1026389"/>
                    </a:lnTo>
                    <a:lnTo>
                      <a:pt x="1204853" y="1060164"/>
                    </a:lnTo>
                    <a:cubicBezTo>
                      <a:pt x="1204673" y="1075712"/>
                      <a:pt x="1204494" y="1091259"/>
                      <a:pt x="1204314" y="1106807"/>
                    </a:cubicBezTo>
                    <a:lnTo>
                      <a:pt x="1195159" y="1171678"/>
                    </a:lnTo>
                    <a:lnTo>
                      <a:pt x="1138615" y="1269253"/>
                    </a:lnTo>
                    <a:lnTo>
                      <a:pt x="1100919" y="1323938"/>
                    </a:lnTo>
                    <a:lnTo>
                      <a:pt x="1062146" y="1358250"/>
                    </a:lnTo>
                    <a:lnTo>
                      <a:pt x="1024988" y="1405965"/>
                    </a:lnTo>
                    <a:lnTo>
                      <a:pt x="988369" y="1430626"/>
                    </a:lnTo>
                    <a:lnTo>
                      <a:pt x="965751" y="1420976"/>
                    </a:lnTo>
                    <a:lnTo>
                      <a:pt x="933440" y="1412934"/>
                    </a:lnTo>
                    <a:lnTo>
                      <a:pt x="918362" y="1428482"/>
                    </a:lnTo>
                    <a:lnTo>
                      <a:pt x="891436" y="1436524"/>
                    </a:lnTo>
                    <a:lnTo>
                      <a:pt x="872049" y="1459041"/>
                    </a:lnTo>
                    <a:lnTo>
                      <a:pt x="866664" y="1475661"/>
                    </a:lnTo>
                    <a:cubicBezTo>
                      <a:pt x="866844" y="1481558"/>
                      <a:pt x="867023" y="1487456"/>
                      <a:pt x="867203" y="1493353"/>
                    </a:cubicBezTo>
                    <a:lnTo>
                      <a:pt x="851047" y="1514262"/>
                    </a:lnTo>
                    <a:lnTo>
                      <a:pt x="831122" y="1528737"/>
                    </a:lnTo>
                    <a:lnTo>
                      <a:pt x="826814" y="1543213"/>
                    </a:lnTo>
                    <a:lnTo>
                      <a:pt x="810659" y="1550718"/>
                    </a:lnTo>
                    <a:lnTo>
                      <a:pt x="797734" y="1557152"/>
                    </a:lnTo>
                    <a:lnTo>
                      <a:pt x="796119" y="1566802"/>
                    </a:lnTo>
                    <a:lnTo>
                      <a:pt x="810120" y="1588247"/>
                    </a:lnTo>
                    <a:lnTo>
                      <a:pt x="827891" y="1605939"/>
                    </a:lnTo>
                    <a:lnTo>
                      <a:pt x="845662" y="1627920"/>
                    </a:lnTo>
                    <a:lnTo>
                      <a:pt x="860741" y="1641323"/>
                    </a:lnTo>
                    <a:lnTo>
                      <a:pt x="869895" y="1658479"/>
                    </a:lnTo>
                    <a:lnTo>
                      <a:pt x="869895" y="1694400"/>
                    </a:lnTo>
                    <a:lnTo>
                      <a:pt x="856971" y="1705658"/>
                    </a:lnTo>
                    <a:lnTo>
                      <a:pt x="849432" y="1727639"/>
                    </a:lnTo>
                    <a:lnTo>
                      <a:pt x="860202" y="1737290"/>
                    </a:lnTo>
                    <a:lnTo>
                      <a:pt x="861818" y="1743723"/>
                    </a:lnTo>
                    <a:lnTo>
                      <a:pt x="845662" y="1745332"/>
                    </a:lnTo>
                    <a:lnTo>
                      <a:pt x="824660" y="1751765"/>
                    </a:lnTo>
                    <a:lnTo>
                      <a:pt x="795580" y="1753910"/>
                    </a:lnTo>
                    <a:lnTo>
                      <a:pt x="777809" y="1772674"/>
                    </a:lnTo>
                    <a:lnTo>
                      <a:pt x="765423" y="1758735"/>
                    </a:lnTo>
                    <a:lnTo>
                      <a:pt x="760038" y="1741043"/>
                    </a:lnTo>
                    <a:lnTo>
                      <a:pt x="771347" y="1729248"/>
                    </a:lnTo>
                    <a:cubicBezTo>
                      <a:pt x="771526" y="1719776"/>
                      <a:pt x="771706" y="1710305"/>
                      <a:pt x="771885" y="1700833"/>
                    </a:cubicBezTo>
                    <a:lnTo>
                      <a:pt x="769731" y="1675099"/>
                    </a:lnTo>
                    <a:lnTo>
                      <a:pt x="758422" y="1655263"/>
                    </a:lnTo>
                    <a:lnTo>
                      <a:pt x="778347" y="1635962"/>
                    </a:lnTo>
                    <a:lnTo>
                      <a:pt x="768654" y="1629529"/>
                    </a:lnTo>
                    <a:lnTo>
                      <a:pt x="754114" y="1627920"/>
                    </a:lnTo>
                    <a:lnTo>
                      <a:pt x="740651" y="1631673"/>
                    </a:lnTo>
                    <a:lnTo>
                      <a:pt x="729343" y="1624704"/>
                    </a:lnTo>
                    <a:lnTo>
                      <a:pt x="716957" y="1611837"/>
                    </a:lnTo>
                    <a:lnTo>
                      <a:pt x="721265" y="1596289"/>
                    </a:lnTo>
                    <a:lnTo>
                      <a:pt x="733112" y="1594144"/>
                    </a:lnTo>
                    <a:lnTo>
                      <a:pt x="740651" y="1578597"/>
                    </a:lnTo>
                    <a:lnTo>
                      <a:pt x="740651" y="1557152"/>
                    </a:lnTo>
                    <a:lnTo>
                      <a:pt x="730958" y="1554471"/>
                    </a:lnTo>
                    <a:lnTo>
                      <a:pt x="716418" y="1555543"/>
                    </a:lnTo>
                    <a:lnTo>
                      <a:pt x="698647" y="1544821"/>
                    </a:lnTo>
                    <a:lnTo>
                      <a:pt x="670106" y="1556080"/>
                    </a:lnTo>
                    <a:lnTo>
                      <a:pt x="642641" y="1566802"/>
                    </a:lnTo>
                    <a:lnTo>
                      <a:pt x="624870" y="1585030"/>
                    </a:lnTo>
                    <a:lnTo>
                      <a:pt x="627563" y="1562513"/>
                    </a:lnTo>
                    <a:lnTo>
                      <a:pt x="613561" y="1548038"/>
                    </a:lnTo>
                    <a:lnTo>
                      <a:pt x="628101" y="1536243"/>
                    </a:lnTo>
                    <a:lnTo>
                      <a:pt x="648565" y="1520695"/>
                    </a:lnTo>
                    <a:lnTo>
                      <a:pt x="647488" y="1506220"/>
                    </a:lnTo>
                    <a:lnTo>
                      <a:pt x="631333" y="1494425"/>
                    </a:lnTo>
                    <a:lnTo>
                      <a:pt x="611407" y="1508901"/>
                    </a:lnTo>
                    <a:lnTo>
                      <a:pt x="592021" y="1528737"/>
                    </a:lnTo>
                    <a:lnTo>
                      <a:pt x="565095" y="1549646"/>
                    </a:lnTo>
                    <a:lnTo>
                      <a:pt x="543554" y="1571627"/>
                    </a:lnTo>
                    <a:lnTo>
                      <a:pt x="516090" y="1576988"/>
                    </a:lnTo>
                    <a:lnTo>
                      <a:pt x="503166" y="1597361"/>
                    </a:lnTo>
                    <a:lnTo>
                      <a:pt x="523091" y="1622023"/>
                    </a:lnTo>
                    <a:lnTo>
                      <a:pt x="538708" y="1615589"/>
                    </a:lnTo>
                    <a:lnTo>
                      <a:pt x="548401" y="1642932"/>
                    </a:lnTo>
                    <a:lnTo>
                      <a:pt x="568326" y="1652582"/>
                    </a:lnTo>
                    <a:lnTo>
                      <a:pt x="593636" y="1623095"/>
                    </a:lnTo>
                    <a:lnTo>
                      <a:pt x="615177" y="1622023"/>
                    </a:lnTo>
                    <a:lnTo>
                      <a:pt x="641026" y="1639179"/>
                    </a:lnTo>
                    <a:lnTo>
                      <a:pt x="661489" y="1640787"/>
                    </a:lnTo>
                    <a:lnTo>
                      <a:pt x="655566" y="1660624"/>
                    </a:lnTo>
                    <a:lnTo>
                      <a:pt x="632410" y="1658479"/>
                    </a:lnTo>
                    <a:lnTo>
                      <a:pt x="604945" y="1669738"/>
                    </a:lnTo>
                    <a:lnTo>
                      <a:pt x="576404" y="1691183"/>
                    </a:lnTo>
                    <a:lnTo>
                      <a:pt x="562941" y="1716917"/>
                    </a:lnTo>
                    <a:lnTo>
                      <a:pt x="555402" y="1737826"/>
                    </a:lnTo>
                    <a:lnTo>
                      <a:pt x="564556" y="1755518"/>
                    </a:lnTo>
                    <a:lnTo>
                      <a:pt x="590944" y="1758735"/>
                    </a:lnTo>
                    <a:lnTo>
                      <a:pt x="594175" y="1791974"/>
                    </a:lnTo>
                    <a:lnTo>
                      <a:pt x="600637" y="1818244"/>
                    </a:lnTo>
                    <a:lnTo>
                      <a:pt x="619485" y="1827359"/>
                    </a:lnTo>
                    <a:lnTo>
                      <a:pt x="623255" y="1849876"/>
                    </a:lnTo>
                    <a:lnTo>
                      <a:pt x="638872" y="1872393"/>
                    </a:lnTo>
                    <a:lnTo>
                      <a:pt x="614639" y="1890085"/>
                    </a:lnTo>
                    <a:lnTo>
                      <a:pt x="600099" y="1909922"/>
                    </a:lnTo>
                    <a:lnTo>
                      <a:pt x="632948" y="1917964"/>
                    </a:lnTo>
                    <a:lnTo>
                      <a:pt x="645334" y="1941553"/>
                    </a:lnTo>
                    <a:lnTo>
                      <a:pt x="631333" y="1959781"/>
                    </a:lnTo>
                    <a:lnTo>
                      <a:pt x="625947" y="1980154"/>
                    </a:lnTo>
                    <a:lnTo>
                      <a:pt x="604945" y="1993557"/>
                    </a:lnTo>
                    <a:lnTo>
                      <a:pt x="592559" y="2021972"/>
                    </a:lnTo>
                    <a:lnTo>
                      <a:pt x="572634" y="2036447"/>
                    </a:lnTo>
                    <a:lnTo>
                      <a:pt x="545708" y="2097565"/>
                    </a:lnTo>
                    <a:lnTo>
                      <a:pt x="487549" y="2149033"/>
                    </a:lnTo>
                    <a:lnTo>
                      <a:pt x="456853" y="2161900"/>
                    </a:lnTo>
                    <a:lnTo>
                      <a:pt x="427235" y="2168870"/>
                    </a:lnTo>
                    <a:lnTo>
                      <a:pt x="403540" y="2183345"/>
                    </a:lnTo>
                    <a:lnTo>
                      <a:pt x="384153" y="2164045"/>
                    </a:lnTo>
                    <a:cubicBezTo>
                      <a:pt x="383974" y="2171551"/>
                      <a:pt x="383794" y="2179056"/>
                      <a:pt x="383615" y="2186562"/>
                    </a:cubicBezTo>
                    <a:lnTo>
                      <a:pt x="359382" y="2202646"/>
                    </a:lnTo>
                    <a:lnTo>
                      <a:pt x="335687" y="2210152"/>
                    </a:lnTo>
                    <a:lnTo>
                      <a:pt x="304992" y="2201037"/>
                    </a:lnTo>
                    <a:lnTo>
                      <a:pt x="286682" y="2220338"/>
                    </a:lnTo>
                    <a:lnTo>
                      <a:pt x="286682" y="2234813"/>
                    </a:lnTo>
                    <a:lnTo>
                      <a:pt x="275373" y="2237494"/>
                    </a:lnTo>
                    <a:lnTo>
                      <a:pt x="267295" y="2224627"/>
                    </a:lnTo>
                    <a:lnTo>
                      <a:pt x="262987" y="2201037"/>
                    </a:lnTo>
                    <a:lnTo>
                      <a:pt x="247909" y="2197285"/>
                    </a:lnTo>
                    <a:lnTo>
                      <a:pt x="220444" y="2202110"/>
                    </a:lnTo>
                    <a:lnTo>
                      <a:pt x="178979" y="2229452"/>
                    </a:lnTo>
                    <a:lnTo>
                      <a:pt x="161208" y="2251969"/>
                    </a:lnTo>
                    <a:lnTo>
                      <a:pt x="147745" y="2263764"/>
                    </a:lnTo>
                    <a:lnTo>
                      <a:pt x="144514" y="2276095"/>
                    </a:lnTo>
                    <a:lnTo>
                      <a:pt x="144514" y="2287890"/>
                    </a:lnTo>
                    <a:lnTo>
                      <a:pt x="162285" y="2303437"/>
                    </a:lnTo>
                    <a:lnTo>
                      <a:pt x="171978" y="2324882"/>
                    </a:lnTo>
                    <a:lnTo>
                      <a:pt x="188134" y="2343647"/>
                    </a:lnTo>
                    <a:lnTo>
                      <a:pt x="218829" y="2366700"/>
                    </a:lnTo>
                    <a:lnTo>
                      <a:pt x="248447" y="2414415"/>
                    </a:lnTo>
                    <a:lnTo>
                      <a:pt x="260833" y="2469636"/>
                    </a:lnTo>
                    <a:lnTo>
                      <a:pt x="255987" y="2490545"/>
                    </a:lnTo>
                    <a:lnTo>
                      <a:pt x="257602" y="2509309"/>
                    </a:lnTo>
                    <a:lnTo>
                      <a:pt x="227445" y="2538260"/>
                    </a:lnTo>
                    <a:lnTo>
                      <a:pt x="201596" y="2553271"/>
                    </a:lnTo>
                    <a:lnTo>
                      <a:pt x="175748" y="2562385"/>
                    </a:lnTo>
                    <a:lnTo>
                      <a:pt x="168747" y="2578469"/>
                    </a:lnTo>
                    <a:lnTo>
                      <a:pt x="146129" y="2591872"/>
                    </a:lnTo>
                    <a:lnTo>
                      <a:pt x="133205" y="2605811"/>
                    </a:lnTo>
                    <a:lnTo>
                      <a:pt x="117049" y="2610637"/>
                    </a:lnTo>
                    <a:lnTo>
                      <a:pt x="117049" y="2591872"/>
                    </a:lnTo>
                    <a:lnTo>
                      <a:pt x="119203" y="2579005"/>
                    </a:lnTo>
                    <a:lnTo>
                      <a:pt x="108972" y="2554344"/>
                    </a:lnTo>
                    <a:lnTo>
                      <a:pt x="89585" y="2551663"/>
                    </a:lnTo>
                    <a:lnTo>
                      <a:pt x="62121" y="2537188"/>
                    </a:lnTo>
                    <a:lnTo>
                      <a:pt x="56197" y="2528610"/>
                    </a:lnTo>
                    <a:lnTo>
                      <a:pt x="54043" y="2512526"/>
                    </a:lnTo>
                    <a:lnTo>
                      <a:pt x="32372" y="2494547"/>
                    </a:lnTo>
                    <a:lnTo>
                      <a:pt x="1129" y="2505552"/>
                    </a:lnTo>
                    <a:lnTo>
                      <a:pt x="1129" y="2664706"/>
                    </a:lnTo>
                    <a:lnTo>
                      <a:pt x="6115" y="2669074"/>
                    </a:lnTo>
                    <a:lnTo>
                      <a:pt x="28194" y="2675508"/>
                    </a:lnTo>
                    <a:lnTo>
                      <a:pt x="48119" y="2702314"/>
                    </a:lnTo>
                    <a:lnTo>
                      <a:pt x="65352" y="2721614"/>
                    </a:lnTo>
                    <a:lnTo>
                      <a:pt x="75584" y="2736090"/>
                    </a:lnTo>
                    <a:lnTo>
                      <a:pt x="78815" y="2776299"/>
                    </a:lnTo>
                    <a:lnTo>
                      <a:pt x="84738" y="2800425"/>
                    </a:lnTo>
                    <a:lnTo>
                      <a:pt x="96047" y="2818653"/>
                    </a:lnTo>
                    <a:lnTo>
                      <a:pt x="103048" y="2830984"/>
                    </a:lnTo>
                    <a:lnTo>
                      <a:pt x="90124" y="2841170"/>
                    </a:lnTo>
                    <a:lnTo>
                      <a:pt x="79892" y="2839562"/>
                    </a:lnTo>
                    <a:lnTo>
                      <a:pt x="62659" y="2826695"/>
                    </a:lnTo>
                    <a:lnTo>
                      <a:pt x="50812" y="2812219"/>
                    </a:lnTo>
                    <a:lnTo>
                      <a:pt x="23886" y="2800425"/>
                    </a:lnTo>
                    <a:lnTo>
                      <a:pt x="0" y="2769727"/>
                    </a:lnTo>
                    <a:cubicBezTo>
                      <a:pt x="2100" y="1846485"/>
                      <a:pt x="4199" y="923242"/>
                      <a:pt x="6299" y="0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31" name="组合 130"/>
            <p:cNvGrpSpPr/>
            <p:nvPr/>
          </p:nvGrpSpPr>
          <p:grpSpPr>
            <a:xfrm>
              <a:off x="1545971" y="2112557"/>
              <a:ext cx="6501483" cy="3673514"/>
              <a:chOff x="1545971" y="2112557"/>
              <a:chExt cx="6501483" cy="3673514"/>
            </a:xfrm>
          </p:grpSpPr>
          <p:sp>
            <p:nvSpPr>
              <p:cNvPr id="132" name="圆角矩形 131"/>
              <p:cNvSpPr/>
              <p:nvPr/>
            </p:nvSpPr>
            <p:spPr>
              <a:xfrm>
                <a:off x="1545971" y="2112557"/>
                <a:ext cx="335032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Asia</a:t>
                </a:r>
                <a:endParaRPr lang="en-US" altLang="zh-CN" sz="1200" kern="0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3" name="圆角矩形 132"/>
              <p:cNvSpPr/>
              <p:nvPr/>
            </p:nvSpPr>
            <p:spPr>
              <a:xfrm>
                <a:off x="6962488" y="4472781"/>
                <a:ext cx="987860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South America</a:t>
                </a:r>
                <a:endParaRPr lang="en-US" altLang="zh-CN" sz="1200" kern="0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4" name="圆角矩形 133"/>
              <p:cNvSpPr/>
              <p:nvPr/>
            </p:nvSpPr>
            <p:spPr>
              <a:xfrm>
                <a:off x="5685718" y="2335637"/>
                <a:ext cx="989587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North America</a:t>
                </a:r>
                <a:endParaRPr lang="en-US" altLang="zh-CN" sz="1200" kern="0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5" name="圆角矩形 134"/>
              <p:cNvSpPr/>
              <p:nvPr/>
            </p:nvSpPr>
            <p:spPr>
              <a:xfrm>
                <a:off x="3737427" y="2558921"/>
                <a:ext cx="909600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rgbClr val="0070C0"/>
                    </a:solidFill>
                  </a:rPr>
                  <a:t>Pacific Ocean</a:t>
                </a:r>
                <a:endParaRPr lang="en-US" altLang="zh-CN" sz="1200" kern="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36" name="圆角矩形 135"/>
              <p:cNvSpPr/>
              <p:nvPr/>
            </p:nvSpPr>
            <p:spPr>
              <a:xfrm>
                <a:off x="1946348" y="4920339"/>
                <a:ext cx="627916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Australia</a:t>
                </a:r>
                <a:endParaRPr lang="en-US" altLang="zh-CN" sz="1200" kern="0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7" name="圆角矩形 136"/>
              <p:cNvSpPr/>
              <p:nvPr/>
            </p:nvSpPr>
            <p:spPr>
              <a:xfrm>
                <a:off x="7609669" y="3164979"/>
                <a:ext cx="437785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Africa</a:t>
                </a:r>
                <a:endParaRPr lang="en-US" altLang="zh-CN" sz="1200" kern="0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8" name="圆角矩形 137"/>
              <p:cNvSpPr/>
              <p:nvPr/>
            </p:nvSpPr>
            <p:spPr>
              <a:xfrm>
                <a:off x="3104244" y="5526396"/>
                <a:ext cx="885205" cy="259675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sz="1200" kern="0" dirty="0" smtClean="0">
                    <a:solidFill>
                      <a:sysClr val="windowText" lastClr="000000"/>
                    </a:solidFill>
                  </a:rPr>
                  <a:t>New Zealand</a:t>
                </a:r>
                <a:endParaRPr lang="en-US" altLang="zh-CN" sz="1200" kern="0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9" name="圆角矩形 138"/>
              <p:cNvSpPr/>
              <p:nvPr/>
            </p:nvSpPr>
            <p:spPr>
              <a:xfrm>
                <a:off x="3977193" y="3897499"/>
                <a:ext cx="430061" cy="389513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defTabSz="914053">
                  <a:defRPr/>
                </a:pPr>
                <a:r>
                  <a:rPr lang="en-US" altLang="zh-CN" kern="0" dirty="0" smtClean="0">
                    <a:solidFill>
                      <a:schemeClr val="bg1"/>
                    </a:solidFill>
                  </a:rPr>
                  <a:t>Mu</a:t>
                </a:r>
                <a:endParaRPr lang="en-US" altLang="zh-CN" kern="0" dirty="0" smtClean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52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178</Words>
  <Application>Microsoft Office PowerPoint</Application>
  <PresentationFormat>全屏显示(16:9)</PresentationFormat>
  <Paragraphs>20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Mu Continent Map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43</cp:revision>
  <dcterms:created xsi:type="dcterms:W3CDTF">2016-05-15T02:42:52Z</dcterms:created>
  <dcterms:modified xsi:type="dcterms:W3CDTF">2018-02-06T13:12:49Z</dcterms:modified>
</cp:coreProperties>
</file>