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2018/2/28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64937" y="994546"/>
            <a:ext cx="4203435" cy="4053415"/>
            <a:chOff x="2417312" y="994546"/>
            <a:chExt cx="4203435" cy="4053415"/>
          </a:xfrm>
        </p:grpSpPr>
        <p:grpSp>
          <p:nvGrpSpPr>
            <p:cNvPr id="81" name="组合 28"/>
            <p:cNvGrpSpPr/>
            <p:nvPr/>
          </p:nvGrpSpPr>
          <p:grpSpPr>
            <a:xfrm>
              <a:off x="5129865" y="1937594"/>
              <a:ext cx="1490882" cy="757545"/>
              <a:chOff x="618577" y="1500718"/>
              <a:chExt cx="1490882" cy="757545"/>
            </a:xfrm>
          </p:grpSpPr>
          <p:sp>
            <p:nvSpPr>
              <p:cNvPr id="109" name="圆角矩形 108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圆角矩形 109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14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5" name="椭圆 1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6" name="椭圆 11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  <p:grpSp>
          <p:nvGrpSpPr>
            <p:cNvPr id="35" name="组合 34"/>
            <p:cNvGrpSpPr/>
            <p:nvPr/>
          </p:nvGrpSpPr>
          <p:grpSpPr>
            <a:xfrm>
              <a:off x="2417312" y="994546"/>
              <a:ext cx="3785489" cy="4053415"/>
              <a:chOff x="1399702" y="1098550"/>
              <a:chExt cx="4852446" cy="5195888"/>
            </a:xfrm>
          </p:grpSpPr>
          <p:sp>
            <p:nvSpPr>
              <p:cNvPr id="45" name="Freeform 3"/>
              <p:cNvSpPr>
                <a:spLocks/>
              </p:cNvSpPr>
              <p:nvPr/>
            </p:nvSpPr>
            <p:spPr bwMode="auto">
              <a:xfrm>
                <a:off x="2127250" y="1098550"/>
                <a:ext cx="2749550" cy="5195888"/>
              </a:xfrm>
              <a:custGeom>
                <a:avLst/>
                <a:gdLst>
                  <a:gd name="T0" fmla="*/ 8432 w 13222"/>
                  <a:gd name="T1" fmla="*/ 652 h 22488"/>
                  <a:gd name="T2" fmla="*/ 8138 w 13222"/>
                  <a:gd name="T3" fmla="*/ 1550 h 22488"/>
                  <a:gd name="T4" fmla="*/ 7636 w 13222"/>
                  <a:gd name="T5" fmla="*/ 2290 h 22488"/>
                  <a:gd name="T6" fmla="*/ 7522 w 13222"/>
                  <a:gd name="T7" fmla="*/ 2622 h 22488"/>
                  <a:gd name="T8" fmla="*/ 7438 w 13222"/>
                  <a:gd name="T9" fmla="*/ 3214 h 22488"/>
                  <a:gd name="T10" fmla="*/ 7182 w 13222"/>
                  <a:gd name="T11" fmla="*/ 4100 h 22488"/>
                  <a:gd name="T12" fmla="*/ 6652 w 13222"/>
                  <a:gd name="T13" fmla="*/ 4840 h 22488"/>
                  <a:gd name="T14" fmla="*/ 7202 w 13222"/>
                  <a:gd name="T15" fmla="*/ 5924 h 22488"/>
                  <a:gd name="T16" fmla="*/ 6944 w 13222"/>
                  <a:gd name="T17" fmla="*/ 6498 h 22488"/>
                  <a:gd name="T18" fmla="*/ 6886 w 13222"/>
                  <a:gd name="T19" fmla="*/ 7076 h 22488"/>
                  <a:gd name="T20" fmla="*/ 6084 w 13222"/>
                  <a:gd name="T21" fmla="*/ 7762 h 22488"/>
                  <a:gd name="T22" fmla="*/ 4980 w 13222"/>
                  <a:gd name="T23" fmla="*/ 8270 h 22488"/>
                  <a:gd name="T24" fmla="*/ 3688 w 13222"/>
                  <a:gd name="T25" fmla="*/ 8710 h 22488"/>
                  <a:gd name="T26" fmla="*/ 3662 w 13222"/>
                  <a:gd name="T27" fmla="*/ 9864 h 22488"/>
                  <a:gd name="T28" fmla="*/ 3398 w 13222"/>
                  <a:gd name="T29" fmla="*/ 10928 h 22488"/>
                  <a:gd name="T30" fmla="*/ 2860 w 13222"/>
                  <a:gd name="T31" fmla="*/ 12194 h 22488"/>
                  <a:gd name="T32" fmla="*/ 2020 w 13222"/>
                  <a:gd name="T33" fmla="*/ 13644 h 22488"/>
                  <a:gd name="T34" fmla="*/ 1640 w 13222"/>
                  <a:gd name="T35" fmla="*/ 14726 h 22488"/>
                  <a:gd name="T36" fmla="*/ 1166 w 13222"/>
                  <a:gd name="T37" fmla="*/ 15366 h 22488"/>
                  <a:gd name="T38" fmla="*/ 1204 w 13222"/>
                  <a:gd name="T39" fmla="*/ 15840 h 22488"/>
                  <a:gd name="T40" fmla="*/ 1030 w 13222"/>
                  <a:gd name="T41" fmla="*/ 16756 h 22488"/>
                  <a:gd name="T42" fmla="*/ 1142 w 13222"/>
                  <a:gd name="T43" fmla="*/ 17204 h 22488"/>
                  <a:gd name="T44" fmla="*/ 852 w 13222"/>
                  <a:gd name="T45" fmla="*/ 18094 h 22488"/>
                  <a:gd name="T46" fmla="*/ 730 w 13222"/>
                  <a:gd name="T47" fmla="*/ 18626 h 22488"/>
                  <a:gd name="T48" fmla="*/ 658 w 13222"/>
                  <a:gd name="T49" fmla="*/ 19364 h 22488"/>
                  <a:gd name="T50" fmla="*/ 620 w 13222"/>
                  <a:gd name="T51" fmla="*/ 19978 h 22488"/>
                  <a:gd name="T52" fmla="*/ 256 w 13222"/>
                  <a:gd name="T53" fmla="*/ 20372 h 22488"/>
                  <a:gd name="T54" fmla="*/ 18 w 13222"/>
                  <a:gd name="T55" fmla="*/ 21152 h 22488"/>
                  <a:gd name="T56" fmla="*/ 308 w 13222"/>
                  <a:gd name="T57" fmla="*/ 21874 h 22488"/>
                  <a:gd name="T58" fmla="*/ 1032 w 13222"/>
                  <a:gd name="T59" fmla="*/ 22234 h 22488"/>
                  <a:gd name="T60" fmla="*/ 9818 w 13222"/>
                  <a:gd name="T61" fmla="*/ 22112 h 22488"/>
                  <a:gd name="T62" fmla="*/ 10210 w 13222"/>
                  <a:gd name="T63" fmla="*/ 21414 h 22488"/>
                  <a:gd name="T64" fmla="*/ 10870 w 13222"/>
                  <a:gd name="T65" fmla="*/ 21122 h 22488"/>
                  <a:gd name="T66" fmla="*/ 11754 w 13222"/>
                  <a:gd name="T67" fmla="*/ 20830 h 22488"/>
                  <a:gd name="T68" fmla="*/ 12480 w 13222"/>
                  <a:gd name="T69" fmla="*/ 20826 h 22488"/>
                  <a:gd name="T70" fmla="*/ 12344 w 13222"/>
                  <a:gd name="T71" fmla="*/ 20634 h 22488"/>
                  <a:gd name="T72" fmla="*/ 12622 w 13222"/>
                  <a:gd name="T73" fmla="*/ 20562 h 22488"/>
                  <a:gd name="T74" fmla="*/ 13036 w 13222"/>
                  <a:gd name="T75" fmla="*/ 19816 h 22488"/>
                  <a:gd name="T76" fmla="*/ 12992 w 13222"/>
                  <a:gd name="T77" fmla="*/ 19460 h 22488"/>
                  <a:gd name="T78" fmla="*/ 12776 w 13222"/>
                  <a:gd name="T79" fmla="*/ 19108 h 22488"/>
                  <a:gd name="T80" fmla="*/ 12172 w 13222"/>
                  <a:gd name="T81" fmla="*/ 18898 h 22488"/>
                  <a:gd name="T82" fmla="*/ 12188 w 13222"/>
                  <a:gd name="T83" fmla="*/ 19246 h 22488"/>
                  <a:gd name="T84" fmla="*/ 12070 w 13222"/>
                  <a:gd name="T85" fmla="*/ 19366 h 22488"/>
                  <a:gd name="T86" fmla="*/ 11984 w 13222"/>
                  <a:gd name="T87" fmla="*/ 19076 h 22488"/>
                  <a:gd name="T88" fmla="*/ 11964 w 13222"/>
                  <a:gd name="T89" fmla="*/ 18788 h 22488"/>
                  <a:gd name="T90" fmla="*/ 12298 w 13222"/>
                  <a:gd name="T91" fmla="*/ 18796 h 22488"/>
                  <a:gd name="T92" fmla="*/ 12392 w 13222"/>
                  <a:gd name="T93" fmla="*/ 18530 h 22488"/>
                  <a:gd name="T94" fmla="*/ 12478 w 13222"/>
                  <a:gd name="T95" fmla="*/ 18066 h 22488"/>
                  <a:gd name="T96" fmla="*/ 12276 w 13222"/>
                  <a:gd name="T97" fmla="*/ 17692 h 22488"/>
                  <a:gd name="T98" fmla="*/ 11866 w 13222"/>
                  <a:gd name="T99" fmla="*/ 17350 h 22488"/>
                  <a:gd name="T100" fmla="*/ 11504 w 13222"/>
                  <a:gd name="T101" fmla="*/ 16986 h 22488"/>
                  <a:gd name="T102" fmla="*/ 11290 w 13222"/>
                  <a:gd name="T103" fmla="*/ 16676 h 22488"/>
                  <a:gd name="T104" fmla="*/ 11294 w 13222"/>
                  <a:gd name="T105" fmla="*/ 16268 h 22488"/>
                  <a:gd name="T106" fmla="*/ 11362 w 13222"/>
                  <a:gd name="T107" fmla="*/ 15796 h 22488"/>
                  <a:gd name="T108" fmla="*/ 11446 w 13222"/>
                  <a:gd name="T109" fmla="*/ 15226 h 22488"/>
                  <a:gd name="T110" fmla="*/ 11350 w 13222"/>
                  <a:gd name="T111" fmla="*/ 14918 h 22488"/>
                  <a:gd name="T112" fmla="*/ 10552 w 13222"/>
                  <a:gd name="T113" fmla="*/ 0 h 22488"/>
                  <a:gd name="T114" fmla="*/ 10014 w 13222"/>
                  <a:gd name="T115" fmla="*/ 544 h 22488"/>
                  <a:gd name="T116" fmla="*/ 9326 w 13222"/>
                  <a:gd name="T117" fmla="*/ 260 h 22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222" h="22488">
                    <a:moveTo>
                      <a:pt x="8832" y="238"/>
                    </a:moveTo>
                    <a:lnTo>
                      <a:pt x="8610" y="396"/>
                    </a:lnTo>
                    <a:lnTo>
                      <a:pt x="8540" y="542"/>
                    </a:lnTo>
                    <a:lnTo>
                      <a:pt x="8432" y="652"/>
                    </a:lnTo>
                    <a:lnTo>
                      <a:pt x="8066" y="632"/>
                    </a:lnTo>
                    <a:lnTo>
                      <a:pt x="8286" y="868"/>
                    </a:lnTo>
                    <a:lnTo>
                      <a:pt x="8086" y="1428"/>
                    </a:lnTo>
                    <a:lnTo>
                      <a:pt x="8138" y="1550"/>
                    </a:lnTo>
                    <a:lnTo>
                      <a:pt x="7884" y="1858"/>
                    </a:lnTo>
                    <a:lnTo>
                      <a:pt x="7718" y="1952"/>
                    </a:lnTo>
                    <a:lnTo>
                      <a:pt x="7566" y="2132"/>
                    </a:lnTo>
                    <a:lnTo>
                      <a:pt x="7636" y="2290"/>
                    </a:lnTo>
                    <a:lnTo>
                      <a:pt x="7584" y="2490"/>
                    </a:lnTo>
                    <a:lnTo>
                      <a:pt x="7822" y="2568"/>
                    </a:lnTo>
                    <a:lnTo>
                      <a:pt x="7674" y="2620"/>
                    </a:lnTo>
                    <a:lnTo>
                      <a:pt x="7522" y="2622"/>
                    </a:lnTo>
                    <a:lnTo>
                      <a:pt x="7382" y="2638"/>
                    </a:lnTo>
                    <a:lnTo>
                      <a:pt x="7312" y="2836"/>
                    </a:lnTo>
                    <a:lnTo>
                      <a:pt x="7438" y="3020"/>
                    </a:lnTo>
                    <a:lnTo>
                      <a:pt x="7438" y="3214"/>
                    </a:lnTo>
                    <a:lnTo>
                      <a:pt x="7580" y="3486"/>
                    </a:lnTo>
                    <a:lnTo>
                      <a:pt x="7436" y="3648"/>
                    </a:lnTo>
                    <a:lnTo>
                      <a:pt x="7274" y="3810"/>
                    </a:lnTo>
                    <a:lnTo>
                      <a:pt x="7182" y="4100"/>
                    </a:lnTo>
                    <a:lnTo>
                      <a:pt x="7036" y="4280"/>
                    </a:lnTo>
                    <a:lnTo>
                      <a:pt x="7054" y="4478"/>
                    </a:lnTo>
                    <a:lnTo>
                      <a:pt x="6908" y="4548"/>
                    </a:lnTo>
                    <a:lnTo>
                      <a:pt x="6652" y="4840"/>
                    </a:lnTo>
                    <a:lnTo>
                      <a:pt x="6888" y="5374"/>
                    </a:lnTo>
                    <a:lnTo>
                      <a:pt x="6960" y="5632"/>
                    </a:lnTo>
                    <a:lnTo>
                      <a:pt x="7160" y="5670"/>
                    </a:lnTo>
                    <a:lnTo>
                      <a:pt x="7202" y="5924"/>
                    </a:lnTo>
                    <a:lnTo>
                      <a:pt x="7162" y="6116"/>
                    </a:lnTo>
                    <a:lnTo>
                      <a:pt x="7324" y="6246"/>
                    </a:lnTo>
                    <a:lnTo>
                      <a:pt x="7124" y="6390"/>
                    </a:lnTo>
                    <a:lnTo>
                      <a:pt x="6944" y="6498"/>
                    </a:lnTo>
                    <a:lnTo>
                      <a:pt x="7032" y="6696"/>
                    </a:lnTo>
                    <a:lnTo>
                      <a:pt x="6924" y="6842"/>
                    </a:lnTo>
                    <a:lnTo>
                      <a:pt x="6978" y="6986"/>
                    </a:lnTo>
                    <a:lnTo>
                      <a:pt x="6886" y="7076"/>
                    </a:lnTo>
                    <a:lnTo>
                      <a:pt x="6674" y="7196"/>
                    </a:lnTo>
                    <a:lnTo>
                      <a:pt x="6524" y="7330"/>
                    </a:lnTo>
                    <a:lnTo>
                      <a:pt x="6402" y="7518"/>
                    </a:lnTo>
                    <a:lnTo>
                      <a:pt x="6084" y="7762"/>
                    </a:lnTo>
                    <a:lnTo>
                      <a:pt x="5756" y="7838"/>
                    </a:lnTo>
                    <a:lnTo>
                      <a:pt x="5372" y="8014"/>
                    </a:lnTo>
                    <a:lnTo>
                      <a:pt x="5298" y="8176"/>
                    </a:lnTo>
                    <a:lnTo>
                      <a:pt x="4980" y="8270"/>
                    </a:lnTo>
                    <a:lnTo>
                      <a:pt x="4732" y="8276"/>
                    </a:lnTo>
                    <a:lnTo>
                      <a:pt x="4302" y="8426"/>
                    </a:lnTo>
                    <a:lnTo>
                      <a:pt x="3904" y="8538"/>
                    </a:lnTo>
                    <a:lnTo>
                      <a:pt x="3688" y="8710"/>
                    </a:lnTo>
                    <a:lnTo>
                      <a:pt x="3566" y="8854"/>
                    </a:lnTo>
                    <a:lnTo>
                      <a:pt x="3540" y="9254"/>
                    </a:lnTo>
                    <a:lnTo>
                      <a:pt x="3544" y="9626"/>
                    </a:lnTo>
                    <a:lnTo>
                      <a:pt x="3662" y="9864"/>
                    </a:lnTo>
                    <a:lnTo>
                      <a:pt x="3712" y="10270"/>
                    </a:lnTo>
                    <a:lnTo>
                      <a:pt x="3664" y="10532"/>
                    </a:lnTo>
                    <a:lnTo>
                      <a:pt x="3562" y="10706"/>
                    </a:lnTo>
                    <a:lnTo>
                      <a:pt x="3398" y="10928"/>
                    </a:lnTo>
                    <a:lnTo>
                      <a:pt x="3154" y="11256"/>
                    </a:lnTo>
                    <a:lnTo>
                      <a:pt x="3224" y="11520"/>
                    </a:lnTo>
                    <a:lnTo>
                      <a:pt x="3200" y="11830"/>
                    </a:lnTo>
                    <a:lnTo>
                      <a:pt x="2860" y="12194"/>
                    </a:lnTo>
                    <a:lnTo>
                      <a:pt x="2640" y="12578"/>
                    </a:lnTo>
                    <a:lnTo>
                      <a:pt x="2660" y="12992"/>
                    </a:lnTo>
                    <a:lnTo>
                      <a:pt x="2346" y="13426"/>
                    </a:lnTo>
                    <a:lnTo>
                      <a:pt x="2020" y="13644"/>
                    </a:lnTo>
                    <a:lnTo>
                      <a:pt x="1810" y="13760"/>
                    </a:lnTo>
                    <a:lnTo>
                      <a:pt x="1858" y="14074"/>
                    </a:lnTo>
                    <a:lnTo>
                      <a:pt x="1662" y="14486"/>
                    </a:lnTo>
                    <a:lnTo>
                      <a:pt x="1640" y="14726"/>
                    </a:lnTo>
                    <a:lnTo>
                      <a:pt x="1374" y="14916"/>
                    </a:lnTo>
                    <a:lnTo>
                      <a:pt x="1276" y="15020"/>
                    </a:lnTo>
                    <a:lnTo>
                      <a:pt x="1266" y="15188"/>
                    </a:lnTo>
                    <a:lnTo>
                      <a:pt x="1166" y="15366"/>
                    </a:lnTo>
                    <a:lnTo>
                      <a:pt x="1152" y="15498"/>
                    </a:lnTo>
                    <a:lnTo>
                      <a:pt x="1264" y="15564"/>
                    </a:lnTo>
                    <a:lnTo>
                      <a:pt x="1274" y="15724"/>
                    </a:lnTo>
                    <a:lnTo>
                      <a:pt x="1204" y="15840"/>
                    </a:lnTo>
                    <a:lnTo>
                      <a:pt x="1168" y="16152"/>
                    </a:lnTo>
                    <a:lnTo>
                      <a:pt x="1104" y="16478"/>
                    </a:lnTo>
                    <a:lnTo>
                      <a:pt x="1010" y="16616"/>
                    </a:lnTo>
                    <a:lnTo>
                      <a:pt x="1030" y="16756"/>
                    </a:lnTo>
                    <a:lnTo>
                      <a:pt x="1154" y="16840"/>
                    </a:lnTo>
                    <a:lnTo>
                      <a:pt x="1084" y="16976"/>
                    </a:lnTo>
                    <a:lnTo>
                      <a:pt x="1080" y="17082"/>
                    </a:lnTo>
                    <a:lnTo>
                      <a:pt x="1142" y="17204"/>
                    </a:lnTo>
                    <a:lnTo>
                      <a:pt x="1070" y="17456"/>
                    </a:lnTo>
                    <a:lnTo>
                      <a:pt x="984" y="17594"/>
                    </a:lnTo>
                    <a:lnTo>
                      <a:pt x="876" y="17722"/>
                    </a:lnTo>
                    <a:lnTo>
                      <a:pt x="852" y="18094"/>
                    </a:lnTo>
                    <a:lnTo>
                      <a:pt x="766" y="18226"/>
                    </a:lnTo>
                    <a:lnTo>
                      <a:pt x="788" y="18340"/>
                    </a:lnTo>
                    <a:lnTo>
                      <a:pt x="798" y="18478"/>
                    </a:lnTo>
                    <a:lnTo>
                      <a:pt x="730" y="18626"/>
                    </a:lnTo>
                    <a:lnTo>
                      <a:pt x="860" y="18824"/>
                    </a:lnTo>
                    <a:lnTo>
                      <a:pt x="858" y="19034"/>
                    </a:lnTo>
                    <a:lnTo>
                      <a:pt x="790" y="19238"/>
                    </a:lnTo>
                    <a:lnTo>
                      <a:pt x="658" y="19364"/>
                    </a:lnTo>
                    <a:lnTo>
                      <a:pt x="710" y="19520"/>
                    </a:lnTo>
                    <a:lnTo>
                      <a:pt x="698" y="19656"/>
                    </a:lnTo>
                    <a:lnTo>
                      <a:pt x="800" y="19764"/>
                    </a:lnTo>
                    <a:lnTo>
                      <a:pt x="620" y="19978"/>
                    </a:lnTo>
                    <a:lnTo>
                      <a:pt x="618" y="20072"/>
                    </a:lnTo>
                    <a:lnTo>
                      <a:pt x="508" y="20178"/>
                    </a:lnTo>
                    <a:lnTo>
                      <a:pt x="236" y="20232"/>
                    </a:lnTo>
                    <a:lnTo>
                      <a:pt x="256" y="20372"/>
                    </a:lnTo>
                    <a:lnTo>
                      <a:pt x="218" y="20596"/>
                    </a:lnTo>
                    <a:lnTo>
                      <a:pt x="108" y="20790"/>
                    </a:lnTo>
                    <a:lnTo>
                      <a:pt x="0" y="20940"/>
                    </a:lnTo>
                    <a:lnTo>
                      <a:pt x="18" y="21152"/>
                    </a:lnTo>
                    <a:lnTo>
                      <a:pt x="90" y="21390"/>
                    </a:lnTo>
                    <a:lnTo>
                      <a:pt x="164" y="21546"/>
                    </a:lnTo>
                    <a:lnTo>
                      <a:pt x="312" y="21650"/>
                    </a:lnTo>
                    <a:lnTo>
                      <a:pt x="308" y="21874"/>
                    </a:lnTo>
                    <a:lnTo>
                      <a:pt x="438" y="21858"/>
                    </a:lnTo>
                    <a:lnTo>
                      <a:pt x="604" y="21912"/>
                    </a:lnTo>
                    <a:lnTo>
                      <a:pt x="678" y="22204"/>
                    </a:lnTo>
                    <a:lnTo>
                      <a:pt x="1032" y="22234"/>
                    </a:lnTo>
                    <a:lnTo>
                      <a:pt x="9078" y="22488"/>
                    </a:lnTo>
                    <a:lnTo>
                      <a:pt x="9364" y="22056"/>
                    </a:lnTo>
                    <a:lnTo>
                      <a:pt x="9496" y="22086"/>
                    </a:lnTo>
                    <a:lnTo>
                      <a:pt x="9818" y="22112"/>
                    </a:lnTo>
                    <a:lnTo>
                      <a:pt x="9820" y="21700"/>
                    </a:lnTo>
                    <a:lnTo>
                      <a:pt x="9914" y="21584"/>
                    </a:lnTo>
                    <a:lnTo>
                      <a:pt x="10078" y="21476"/>
                    </a:lnTo>
                    <a:lnTo>
                      <a:pt x="10210" y="21414"/>
                    </a:lnTo>
                    <a:lnTo>
                      <a:pt x="10426" y="21472"/>
                    </a:lnTo>
                    <a:lnTo>
                      <a:pt x="10684" y="21520"/>
                    </a:lnTo>
                    <a:lnTo>
                      <a:pt x="10736" y="21358"/>
                    </a:lnTo>
                    <a:lnTo>
                      <a:pt x="10870" y="21122"/>
                    </a:lnTo>
                    <a:lnTo>
                      <a:pt x="11136" y="21078"/>
                    </a:lnTo>
                    <a:lnTo>
                      <a:pt x="11344" y="20992"/>
                    </a:lnTo>
                    <a:lnTo>
                      <a:pt x="11566" y="20938"/>
                    </a:lnTo>
                    <a:lnTo>
                      <a:pt x="11754" y="20830"/>
                    </a:lnTo>
                    <a:lnTo>
                      <a:pt x="11954" y="20906"/>
                    </a:lnTo>
                    <a:lnTo>
                      <a:pt x="12214" y="21026"/>
                    </a:lnTo>
                    <a:lnTo>
                      <a:pt x="12488" y="21006"/>
                    </a:lnTo>
                    <a:lnTo>
                      <a:pt x="12480" y="20826"/>
                    </a:lnTo>
                    <a:lnTo>
                      <a:pt x="12384" y="20826"/>
                    </a:lnTo>
                    <a:lnTo>
                      <a:pt x="12322" y="20810"/>
                    </a:lnTo>
                    <a:lnTo>
                      <a:pt x="12380" y="20752"/>
                    </a:lnTo>
                    <a:lnTo>
                      <a:pt x="12344" y="20634"/>
                    </a:lnTo>
                    <a:lnTo>
                      <a:pt x="12418" y="20640"/>
                    </a:lnTo>
                    <a:lnTo>
                      <a:pt x="12478" y="20700"/>
                    </a:lnTo>
                    <a:lnTo>
                      <a:pt x="12552" y="20664"/>
                    </a:lnTo>
                    <a:lnTo>
                      <a:pt x="12622" y="20562"/>
                    </a:lnTo>
                    <a:lnTo>
                      <a:pt x="12638" y="20422"/>
                    </a:lnTo>
                    <a:lnTo>
                      <a:pt x="12888" y="20036"/>
                    </a:lnTo>
                    <a:lnTo>
                      <a:pt x="12952" y="19870"/>
                    </a:lnTo>
                    <a:lnTo>
                      <a:pt x="13036" y="19816"/>
                    </a:lnTo>
                    <a:lnTo>
                      <a:pt x="13092" y="19662"/>
                    </a:lnTo>
                    <a:lnTo>
                      <a:pt x="13222" y="19548"/>
                    </a:lnTo>
                    <a:lnTo>
                      <a:pt x="13124" y="19440"/>
                    </a:lnTo>
                    <a:lnTo>
                      <a:pt x="12992" y="19460"/>
                    </a:lnTo>
                    <a:lnTo>
                      <a:pt x="12860" y="19426"/>
                    </a:lnTo>
                    <a:lnTo>
                      <a:pt x="13002" y="19346"/>
                    </a:lnTo>
                    <a:lnTo>
                      <a:pt x="12956" y="19222"/>
                    </a:lnTo>
                    <a:lnTo>
                      <a:pt x="12776" y="19108"/>
                    </a:lnTo>
                    <a:lnTo>
                      <a:pt x="12624" y="18996"/>
                    </a:lnTo>
                    <a:lnTo>
                      <a:pt x="12464" y="18900"/>
                    </a:lnTo>
                    <a:lnTo>
                      <a:pt x="12332" y="18920"/>
                    </a:lnTo>
                    <a:lnTo>
                      <a:pt x="12172" y="18898"/>
                    </a:lnTo>
                    <a:lnTo>
                      <a:pt x="12210" y="19032"/>
                    </a:lnTo>
                    <a:lnTo>
                      <a:pt x="12196" y="19118"/>
                    </a:lnTo>
                    <a:lnTo>
                      <a:pt x="12148" y="19194"/>
                    </a:lnTo>
                    <a:lnTo>
                      <a:pt x="12188" y="19246"/>
                    </a:lnTo>
                    <a:lnTo>
                      <a:pt x="12318" y="19340"/>
                    </a:lnTo>
                    <a:lnTo>
                      <a:pt x="12256" y="19416"/>
                    </a:lnTo>
                    <a:lnTo>
                      <a:pt x="12168" y="19414"/>
                    </a:lnTo>
                    <a:lnTo>
                      <a:pt x="12070" y="19366"/>
                    </a:lnTo>
                    <a:lnTo>
                      <a:pt x="11916" y="19378"/>
                    </a:lnTo>
                    <a:lnTo>
                      <a:pt x="11750" y="19472"/>
                    </a:lnTo>
                    <a:lnTo>
                      <a:pt x="11936" y="19170"/>
                    </a:lnTo>
                    <a:lnTo>
                      <a:pt x="11984" y="19076"/>
                    </a:lnTo>
                    <a:lnTo>
                      <a:pt x="12064" y="19024"/>
                    </a:lnTo>
                    <a:lnTo>
                      <a:pt x="12092" y="18982"/>
                    </a:lnTo>
                    <a:lnTo>
                      <a:pt x="12068" y="18880"/>
                    </a:lnTo>
                    <a:lnTo>
                      <a:pt x="11964" y="18788"/>
                    </a:lnTo>
                    <a:lnTo>
                      <a:pt x="12080" y="18782"/>
                    </a:lnTo>
                    <a:lnTo>
                      <a:pt x="12144" y="18778"/>
                    </a:lnTo>
                    <a:lnTo>
                      <a:pt x="12240" y="18724"/>
                    </a:lnTo>
                    <a:lnTo>
                      <a:pt x="12298" y="18796"/>
                    </a:lnTo>
                    <a:lnTo>
                      <a:pt x="12354" y="18810"/>
                    </a:lnTo>
                    <a:lnTo>
                      <a:pt x="12400" y="18756"/>
                    </a:lnTo>
                    <a:lnTo>
                      <a:pt x="12358" y="18636"/>
                    </a:lnTo>
                    <a:lnTo>
                      <a:pt x="12392" y="18530"/>
                    </a:lnTo>
                    <a:lnTo>
                      <a:pt x="12408" y="18424"/>
                    </a:lnTo>
                    <a:lnTo>
                      <a:pt x="12396" y="18290"/>
                    </a:lnTo>
                    <a:lnTo>
                      <a:pt x="12466" y="18196"/>
                    </a:lnTo>
                    <a:lnTo>
                      <a:pt x="12478" y="18066"/>
                    </a:lnTo>
                    <a:lnTo>
                      <a:pt x="12504" y="17970"/>
                    </a:lnTo>
                    <a:lnTo>
                      <a:pt x="12464" y="17858"/>
                    </a:lnTo>
                    <a:lnTo>
                      <a:pt x="12354" y="17822"/>
                    </a:lnTo>
                    <a:lnTo>
                      <a:pt x="12276" y="17692"/>
                    </a:lnTo>
                    <a:lnTo>
                      <a:pt x="12190" y="17672"/>
                    </a:lnTo>
                    <a:lnTo>
                      <a:pt x="12050" y="17570"/>
                    </a:lnTo>
                    <a:lnTo>
                      <a:pt x="11984" y="17454"/>
                    </a:lnTo>
                    <a:lnTo>
                      <a:pt x="11866" y="17350"/>
                    </a:lnTo>
                    <a:lnTo>
                      <a:pt x="11858" y="17274"/>
                    </a:lnTo>
                    <a:lnTo>
                      <a:pt x="11748" y="17104"/>
                    </a:lnTo>
                    <a:lnTo>
                      <a:pt x="11634" y="16998"/>
                    </a:lnTo>
                    <a:lnTo>
                      <a:pt x="11504" y="16986"/>
                    </a:lnTo>
                    <a:lnTo>
                      <a:pt x="11436" y="16932"/>
                    </a:lnTo>
                    <a:lnTo>
                      <a:pt x="11354" y="16830"/>
                    </a:lnTo>
                    <a:lnTo>
                      <a:pt x="11346" y="16736"/>
                    </a:lnTo>
                    <a:lnTo>
                      <a:pt x="11290" y="16676"/>
                    </a:lnTo>
                    <a:lnTo>
                      <a:pt x="11264" y="16568"/>
                    </a:lnTo>
                    <a:lnTo>
                      <a:pt x="11302" y="16446"/>
                    </a:lnTo>
                    <a:lnTo>
                      <a:pt x="11250" y="16374"/>
                    </a:lnTo>
                    <a:lnTo>
                      <a:pt x="11294" y="16268"/>
                    </a:lnTo>
                    <a:lnTo>
                      <a:pt x="11448" y="16104"/>
                    </a:lnTo>
                    <a:lnTo>
                      <a:pt x="11404" y="15992"/>
                    </a:lnTo>
                    <a:lnTo>
                      <a:pt x="11432" y="15858"/>
                    </a:lnTo>
                    <a:lnTo>
                      <a:pt x="11362" y="15796"/>
                    </a:lnTo>
                    <a:lnTo>
                      <a:pt x="11370" y="15678"/>
                    </a:lnTo>
                    <a:lnTo>
                      <a:pt x="11446" y="15594"/>
                    </a:lnTo>
                    <a:lnTo>
                      <a:pt x="11500" y="15494"/>
                    </a:lnTo>
                    <a:lnTo>
                      <a:pt x="11446" y="15226"/>
                    </a:lnTo>
                    <a:lnTo>
                      <a:pt x="11524" y="15188"/>
                    </a:lnTo>
                    <a:lnTo>
                      <a:pt x="11488" y="15082"/>
                    </a:lnTo>
                    <a:lnTo>
                      <a:pt x="11380" y="14996"/>
                    </a:lnTo>
                    <a:lnTo>
                      <a:pt x="11350" y="14918"/>
                    </a:lnTo>
                    <a:lnTo>
                      <a:pt x="11114" y="8864"/>
                    </a:lnTo>
                    <a:lnTo>
                      <a:pt x="10974" y="6712"/>
                    </a:lnTo>
                    <a:lnTo>
                      <a:pt x="10778" y="3578"/>
                    </a:lnTo>
                    <a:lnTo>
                      <a:pt x="10552" y="0"/>
                    </a:lnTo>
                    <a:lnTo>
                      <a:pt x="10386" y="130"/>
                    </a:lnTo>
                    <a:lnTo>
                      <a:pt x="10314" y="348"/>
                    </a:lnTo>
                    <a:lnTo>
                      <a:pt x="10202" y="508"/>
                    </a:lnTo>
                    <a:lnTo>
                      <a:pt x="10014" y="544"/>
                    </a:lnTo>
                    <a:lnTo>
                      <a:pt x="9806" y="562"/>
                    </a:lnTo>
                    <a:lnTo>
                      <a:pt x="9584" y="492"/>
                    </a:lnTo>
                    <a:lnTo>
                      <a:pt x="9476" y="364"/>
                    </a:lnTo>
                    <a:lnTo>
                      <a:pt x="9326" y="260"/>
                    </a:lnTo>
                    <a:lnTo>
                      <a:pt x="9274" y="128"/>
                    </a:lnTo>
                    <a:lnTo>
                      <a:pt x="9082" y="92"/>
                    </a:lnTo>
                    <a:lnTo>
                      <a:pt x="8832" y="238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46" name="组合 45"/>
              <p:cNvGrpSpPr/>
              <p:nvPr/>
            </p:nvGrpSpPr>
            <p:grpSpPr>
              <a:xfrm>
                <a:off x="1399702" y="3135299"/>
                <a:ext cx="4852446" cy="3143582"/>
                <a:chOff x="1399702" y="3135299"/>
                <a:chExt cx="4852446" cy="3143582"/>
              </a:xfrm>
            </p:grpSpPr>
            <p:sp>
              <p:nvSpPr>
                <p:cNvPr id="47" name="Oval 787"/>
                <p:cNvSpPr>
                  <a:spLocks noChangeArrowheads="1"/>
                </p:cNvSpPr>
                <p:nvPr/>
              </p:nvSpPr>
              <p:spPr bwMode="auto">
                <a:xfrm>
                  <a:off x="3682975" y="5259828"/>
                  <a:ext cx="53975" cy="52387"/>
                </a:xfrm>
                <a:prstGeom prst="ellipse">
                  <a:avLst/>
                </a:prstGeom>
                <a:solidFill>
                  <a:srgbClr val="000000"/>
                </a:solidFill>
                <a:ln w="3175" algn="ctr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1200"/>
                </a:p>
              </p:txBody>
            </p:sp>
            <p:grpSp>
              <p:nvGrpSpPr>
                <p:cNvPr id="48" name="组合 62"/>
                <p:cNvGrpSpPr/>
                <p:nvPr/>
              </p:nvGrpSpPr>
              <p:grpSpPr>
                <a:xfrm>
                  <a:off x="3649152" y="5221119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85" name="椭圆 84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1200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86" name="椭圆 85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49" name="圆角矩形 48"/>
                <p:cNvSpPr/>
                <p:nvPr/>
              </p:nvSpPr>
              <p:spPr>
                <a:xfrm>
                  <a:off x="4664075" y="4393621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200" b="1" kern="0" dirty="0">
                      <a:solidFill>
                        <a:sysClr val="windowText" lastClr="000000"/>
                      </a:solidFill>
                    </a:rPr>
                    <a:t>Concord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0" name="肘形连接符 187"/>
                <p:cNvCxnSpPr>
                  <a:stCxn id="86" idx="0"/>
                  <a:endCxn id="49" idx="1"/>
                </p:cNvCxnSpPr>
                <p:nvPr/>
              </p:nvCxnSpPr>
              <p:spPr>
                <a:xfrm rot="5400000" flipH="1" flipV="1">
                  <a:off x="3848078" y="4405123"/>
                  <a:ext cx="684333" cy="947661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62" name="Oval 25"/>
                <p:cNvSpPr>
                  <a:spLocks noChangeArrowheads="1"/>
                </p:cNvSpPr>
                <p:nvPr/>
              </p:nvSpPr>
              <p:spPr bwMode="gray">
                <a:xfrm>
                  <a:off x="3692694" y="5614302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3" name="圆角矩形 62"/>
                <p:cNvSpPr/>
                <p:nvPr/>
              </p:nvSpPr>
              <p:spPr>
                <a:xfrm>
                  <a:off x="4781550" y="5992552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>
                      <a:solidFill>
                        <a:sysClr val="windowText" lastClr="000000"/>
                      </a:solidFill>
                    </a:rPr>
                    <a:t>Manchester</a:t>
                  </a:r>
                  <a:endParaRPr lang="lt-LT" altLang="zh-CN" sz="12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4" name="肘形连接符 205"/>
                <p:cNvCxnSpPr>
                  <a:stCxn id="62" idx="4"/>
                  <a:endCxn id="63" idx="1"/>
                </p:cNvCxnSpPr>
                <p:nvPr/>
              </p:nvCxnSpPr>
              <p:spPr>
                <a:xfrm rot="16200000" flipH="1">
                  <a:off x="4052659" y="5406826"/>
                  <a:ext cx="419756" cy="1038026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75" name="Oval 25"/>
                <p:cNvSpPr>
                  <a:spLocks noChangeArrowheads="1"/>
                </p:cNvSpPr>
                <p:nvPr/>
              </p:nvSpPr>
              <p:spPr bwMode="gray">
                <a:xfrm>
                  <a:off x="4464219" y="5690502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>
                  <a:off x="5034062" y="536358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>
                      <a:solidFill>
                        <a:sysClr val="windowText" lastClr="000000"/>
                      </a:solidFill>
                    </a:rPr>
                    <a:t>Brentwood</a:t>
                  </a:r>
                  <a:endParaRPr lang="lt-LT" altLang="zh-CN" sz="12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77" name="肘形连接符 205"/>
                <p:cNvCxnSpPr>
                  <a:stCxn id="75" idx="0"/>
                  <a:endCxn id="76" idx="1"/>
                </p:cNvCxnSpPr>
                <p:nvPr/>
              </p:nvCxnSpPr>
              <p:spPr>
                <a:xfrm rot="5400000" flipH="1" flipV="1">
                  <a:off x="4682679" y="5339120"/>
                  <a:ext cx="183753" cy="519013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78" name="Oval 25"/>
                <p:cNvSpPr>
                  <a:spLocks noChangeArrowheads="1"/>
                </p:cNvSpPr>
                <p:nvPr/>
              </p:nvSpPr>
              <p:spPr bwMode="gray">
                <a:xfrm>
                  <a:off x="4578519" y="5252352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>
                  <a:off x="4911240" y="4878953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>
                      <a:solidFill>
                        <a:sysClr val="windowText" lastClr="000000"/>
                      </a:solidFill>
                    </a:rPr>
                    <a:t>Dover</a:t>
                  </a:r>
                  <a:endParaRPr lang="lt-LT" altLang="zh-CN" sz="12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0" name="肘形连接符 205"/>
                <p:cNvCxnSpPr>
                  <a:stCxn id="78" idx="0"/>
                  <a:endCxn id="79" idx="1"/>
                </p:cNvCxnSpPr>
                <p:nvPr/>
              </p:nvCxnSpPr>
              <p:spPr>
                <a:xfrm rot="5400000" flipH="1" flipV="1">
                  <a:off x="4655177" y="4996290"/>
                  <a:ext cx="230234" cy="281891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2" name="Oval 25"/>
                <p:cNvSpPr>
                  <a:spLocks noChangeArrowheads="1"/>
                </p:cNvSpPr>
                <p:nvPr/>
              </p:nvSpPr>
              <p:spPr bwMode="gray">
                <a:xfrm>
                  <a:off x="2825919" y="3556902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3" name="圆角矩形 82"/>
                <p:cNvSpPr/>
                <p:nvPr/>
              </p:nvSpPr>
              <p:spPr>
                <a:xfrm>
                  <a:off x="1399702" y="3135299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Haverhill</a:t>
                  </a:r>
                  <a:endParaRPr lang="lt-LT" altLang="zh-CN" sz="12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4" name="肘形连接符 205"/>
                <p:cNvCxnSpPr>
                  <a:stCxn id="82" idx="0"/>
                  <a:endCxn id="83" idx="3"/>
                </p:cNvCxnSpPr>
                <p:nvPr/>
              </p:nvCxnSpPr>
              <p:spPr>
                <a:xfrm rot="16200000" flipV="1">
                  <a:off x="2608050" y="3288202"/>
                  <a:ext cx="278438" cy="258961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County map</a:t>
            </a:r>
            <a:endParaRPr lang="en-US" altLang="zh-CN" dirty="0"/>
          </a:p>
        </p:txBody>
      </p:sp>
      <p:grpSp>
        <p:nvGrpSpPr>
          <p:cNvPr id="36" name="组合 35"/>
          <p:cNvGrpSpPr/>
          <p:nvPr/>
        </p:nvGrpSpPr>
        <p:grpSpPr>
          <a:xfrm>
            <a:off x="1911150" y="1055599"/>
            <a:ext cx="5313378" cy="3929405"/>
            <a:chOff x="-9054" y="1098550"/>
            <a:chExt cx="7025928" cy="5195888"/>
          </a:xfrm>
        </p:grpSpPr>
        <p:grpSp>
          <p:nvGrpSpPr>
            <p:cNvPr id="37" name="组合 36"/>
            <p:cNvGrpSpPr/>
            <p:nvPr/>
          </p:nvGrpSpPr>
          <p:grpSpPr>
            <a:xfrm>
              <a:off x="2127250" y="1098550"/>
              <a:ext cx="2749550" cy="5195888"/>
              <a:chOff x="2127250" y="1098550"/>
              <a:chExt cx="2749550" cy="5195888"/>
            </a:xfrm>
          </p:grpSpPr>
          <p:sp>
            <p:nvSpPr>
              <p:cNvPr id="96" name="Freeform 3"/>
              <p:cNvSpPr>
                <a:spLocks/>
              </p:cNvSpPr>
              <p:nvPr/>
            </p:nvSpPr>
            <p:spPr bwMode="auto">
              <a:xfrm>
                <a:off x="2127250" y="1098550"/>
                <a:ext cx="2749550" cy="5195888"/>
              </a:xfrm>
              <a:custGeom>
                <a:avLst/>
                <a:gdLst>
                  <a:gd name="T0" fmla="*/ 8432 w 13222"/>
                  <a:gd name="T1" fmla="*/ 652 h 22488"/>
                  <a:gd name="T2" fmla="*/ 8138 w 13222"/>
                  <a:gd name="T3" fmla="*/ 1550 h 22488"/>
                  <a:gd name="T4" fmla="*/ 7636 w 13222"/>
                  <a:gd name="T5" fmla="*/ 2290 h 22488"/>
                  <a:gd name="T6" fmla="*/ 7522 w 13222"/>
                  <a:gd name="T7" fmla="*/ 2622 h 22488"/>
                  <a:gd name="T8" fmla="*/ 7438 w 13222"/>
                  <a:gd name="T9" fmla="*/ 3214 h 22488"/>
                  <a:gd name="T10" fmla="*/ 7182 w 13222"/>
                  <a:gd name="T11" fmla="*/ 4100 h 22488"/>
                  <a:gd name="T12" fmla="*/ 6652 w 13222"/>
                  <a:gd name="T13" fmla="*/ 4840 h 22488"/>
                  <a:gd name="T14" fmla="*/ 7202 w 13222"/>
                  <a:gd name="T15" fmla="*/ 5924 h 22488"/>
                  <a:gd name="T16" fmla="*/ 6944 w 13222"/>
                  <a:gd name="T17" fmla="*/ 6498 h 22488"/>
                  <a:gd name="T18" fmla="*/ 6886 w 13222"/>
                  <a:gd name="T19" fmla="*/ 7076 h 22488"/>
                  <a:gd name="T20" fmla="*/ 6084 w 13222"/>
                  <a:gd name="T21" fmla="*/ 7762 h 22488"/>
                  <a:gd name="T22" fmla="*/ 4980 w 13222"/>
                  <a:gd name="T23" fmla="*/ 8270 h 22488"/>
                  <a:gd name="T24" fmla="*/ 3688 w 13222"/>
                  <a:gd name="T25" fmla="*/ 8710 h 22488"/>
                  <a:gd name="T26" fmla="*/ 3662 w 13222"/>
                  <a:gd name="T27" fmla="*/ 9864 h 22488"/>
                  <a:gd name="T28" fmla="*/ 3398 w 13222"/>
                  <a:gd name="T29" fmla="*/ 10928 h 22488"/>
                  <a:gd name="T30" fmla="*/ 2860 w 13222"/>
                  <a:gd name="T31" fmla="*/ 12194 h 22488"/>
                  <a:gd name="T32" fmla="*/ 2020 w 13222"/>
                  <a:gd name="T33" fmla="*/ 13644 h 22488"/>
                  <a:gd name="T34" fmla="*/ 1640 w 13222"/>
                  <a:gd name="T35" fmla="*/ 14726 h 22488"/>
                  <a:gd name="T36" fmla="*/ 1166 w 13222"/>
                  <a:gd name="T37" fmla="*/ 15366 h 22488"/>
                  <a:gd name="T38" fmla="*/ 1204 w 13222"/>
                  <a:gd name="T39" fmla="*/ 15840 h 22488"/>
                  <a:gd name="T40" fmla="*/ 1030 w 13222"/>
                  <a:gd name="T41" fmla="*/ 16756 h 22488"/>
                  <a:gd name="T42" fmla="*/ 1142 w 13222"/>
                  <a:gd name="T43" fmla="*/ 17204 h 22488"/>
                  <a:gd name="T44" fmla="*/ 852 w 13222"/>
                  <a:gd name="T45" fmla="*/ 18094 h 22488"/>
                  <a:gd name="T46" fmla="*/ 730 w 13222"/>
                  <a:gd name="T47" fmla="*/ 18626 h 22488"/>
                  <a:gd name="T48" fmla="*/ 658 w 13222"/>
                  <a:gd name="T49" fmla="*/ 19364 h 22488"/>
                  <a:gd name="T50" fmla="*/ 620 w 13222"/>
                  <a:gd name="T51" fmla="*/ 19978 h 22488"/>
                  <a:gd name="T52" fmla="*/ 256 w 13222"/>
                  <a:gd name="T53" fmla="*/ 20372 h 22488"/>
                  <a:gd name="T54" fmla="*/ 18 w 13222"/>
                  <a:gd name="T55" fmla="*/ 21152 h 22488"/>
                  <a:gd name="T56" fmla="*/ 308 w 13222"/>
                  <a:gd name="T57" fmla="*/ 21874 h 22488"/>
                  <a:gd name="T58" fmla="*/ 1032 w 13222"/>
                  <a:gd name="T59" fmla="*/ 22234 h 22488"/>
                  <a:gd name="T60" fmla="*/ 9818 w 13222"/>
                  <a:gd name="T61" fmla="*/ 22112 h 22488"/>
                  <a:gd name="T62" fmla="*/ 10210 w 13222"/>
                  <a:gd name="T63" fmla="*/ 21414 h 22488"/>
                  <a:gd name="T64" fmla="*/ 10870 w 13222"/>
                  <a:gd name="T65" fmla="*/ 21122 h 22488"/>
                  <a:gd name="T66" fmla="*/ 11754 w 13222"/>
                  <a:gd name="T67" fmla="*/ 20830 h 22488"/>
                  <a:gd name="T68" fmla="*/ 12480 w 13222"/>
                  <a:gd name="T69" fmla="*/ 20826 h 22488"/>
                  <a:gd name="T70" fmla="*/ 12344 w 13222"/>
                  <a:gd name="T71" fmla="*/ 20634 h 22488"/>
                  <a:gd name="T72" fmla="*/ 12622 w 13222"/>
                  <a:gd name="T73" fmla="*/ 20562 h 22488"/>
                  <a:gd name="T74" fmla="*/ 13036 w 13222"/>
                  <a:gd name="T75" fmla="*/ 19816 h 22488"/>
                  <a:gd name="T76" fmla="*/ 12992 w 13222"/>
                  <a:gd name="T77" fmla="*/ 19460 h 22488"/>
                  <a:gd name="T78" fmla="*/ 12776 w 13222"/>
                  <a:gd name="T79" fmla="*/ 19108 h 22488"/>
                  <a:gd name="T80" fmla="*/ 12172 w 13222"/>
                  <a:gd name="T81" fmla="*/ 18898 h 22488"/>
                  <a:gd name="T82" fmla="*/ 12188 w 13222"/>
                  <a:gd name="T83" fmla="*/ 19246 h 22488"/>
                  <a:gd name="T84" fmla="*/ 12070 w 13222"/>
                  <a:gd name="T85" fmla="*/ 19366 h 22488"/>
                  <a:gd name="T86" fmla="*/ 11984 w 13222"/>
                  <a:gd name="T87" fmla="*/ 19076 h 22488"/>
                  <a:gd name="T88" fmla="*/ 11964 w 13222"/>
                  <a:gd name="T89" fmla="*/ 18788 h 22488"/>
                  <a:gd name="T90" fmla="*/ 12298 w 13222"/>
                  <a:gd name="T91" fmla="*/ 18796 h 22488"/>
                  <a:gd name="T92" fmla="*/ 12392 w 13222"/>
                  <a:gd name="T93" fmla="*/ 18530 h 22488"/>
                  <a:gd name="T94" fmla="*/ 12478 w 13222"/>
                  <a:gd name="T95" fmla="*/ 18066 h 22488"/>
                  <a:gd name="T96" fmla="*/ 12276 w 13222"/>
                  <a:gd name="T97" fmla="*/ 17692 h 22488"/>
                  <a:gd name="T98" fmla="*/ 11866 w 13222"/>
                  <a:gd name="T99" fmla="*/ 17350 h 22488"/>
                  <a:gd name="T100" fmla="*/ 11504 w 13222"/>
                  <a:gd name="T101" fmla="*/ 16986 h 22488"/>
                  <a:gd name="T102" fmla="*/ 11290 w 13222"/>
                  <a:gd name="T103" fmla="*/ 16676 h 22488"/>
                  <a:gd name="T104" fmla="*/ 11294 w 13222"/>
                  <a:gd name="T105" fmla="*/ 16268 h 22488"/>
                  <a:gd name="T106" fmla="*/ 11362 w 13222"/>
                  <a:gd name="T107" fmla="*/ 15796 h 22488"/>
                  <a:gd name="T108" fmla="*/ 11446 w 13222"/>
                  <a:gd name="T109" fmla="*/ 15226 h 22488"/>
                  <a:gd name="T110" fmla="*/ 11350 w 13222"/>
                  <a:gd name="T111" fmla="*/ 14918 h 22488"/>
                  <a:gd name="T112" fmla="*/ 10552 w 13222"/>
                  <a:gd name="T113" fmla="*/ 0 h 22488"/>
                  <a:gd name="T114" fmla="*/ 10014 w 13222"/>
                  <a:gd name="T115" fmla="*/ 544 h 22488"/>
                  <a:gd name="T116" fmla="*/ 9326 w 13222"/>
                  <a:gd name="T117" fmla="*/ 260 h 22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222" h="22488">
                    <a:moveTo>
                      <a:pt x="8832" y="238"/>
                    </a:moveTo>
                    <a:lnTo>
                      <a:pt x="8610" y="396"/>
                    </a:lnTo>
                    <a:lnTo>
                      <a:pt x="8540" y="542"/>
                    </a:lnTo>
                    <a:lnTo>
                      <a:pt x="8432" y="652"/>
                    </a:lnTo>
                    <a:lnTo>
                      <a:pt x="8066" y="632"/>
                    </a:lnTo>
                    <a:lnTo>
                      <a:pt x="8286" y="868"/>
                    </a:lnTo>
                    <a:lnTo>
                      <a:pt x="8086" y="1428"/>
                    </a:lnTo>
                    <a:lnTo>
                      <a:pt x="8138" y="1550"/>
                    </a:lnTo>
                    <a:lnTo>
                      <a:pt x="7884" y="1858"/>
                    </a:lnTo>
                    <a:lnTo>
                      <a:pt x="7718" y="1952"/>
                    </a:lnTo>
                    <a:lnTo>
                      <a:pt x="7566" y="2132"/>
                    </a:lnTo>
                    <a:lnTo>
                      <a:pt x="7636" y="2290"/>
                    </a:lnTo>
                    <a:lnTo>
                      <a:pt x="7584" y="2490"/>
                    </a:lnTo>
                    <a:lnTo>
                      <a:pt x="7822" y="2568"/>
                    </a:lnTo>
                    <a:lnTo>
                      <a:pt x="7674" y="2620"/>
                    </a:lnTo>
                    <a:lnTo>
                      <a:pt x="7522" y="2622"/>
                    </a:lnTo>
                    <a:lnTo>
                      <a:pt x="7382" y="2638"/>
                    </a:lnTo>
                    <a:lnTo>
                      <a:pt x="7312" y="2836"/>
                    </a:lnTo>
                    <a:lnTo>
                      <a:pt x="7438" y="3020"/>
                    </a:lnTo>
                    <a:lnTo>
                      <a:pt x="7438" y="3214"/>
                    </a:lnTo>
                    <a:lnTo>
                      <a:pt x="7580" y="3486"/>
                    </a:lnTo>
                    <a:lnTo>
                      <a:pt x="7436" y="3648"/>
                    </a:lnTo>
                    <a:lnTo>
                      <a:pt x="7274" y="3810"/>
                    </a:lnTo>
                    <a:lnTo>
                      <a:pt x="7182" y="4100"/>
                    </a:lnTo>
                    <a:lnTo>
                      <a:pt x="7036" y="4280"/>
                    </a:lnTo>
                    <a:lnTo>
                      <a:pt x="7054" y="4478"/>
                    </a:lnTo>
                    <a:lnTo>
                      <a:pt x="6908" y="4548"/>
                    </a:lnTo>
                    <a:lnTo>
                      <a:pt x="6652" y="4840"/>
                    </a:lnTo>
                    <a:lnTo>
                      <a:pt x="6888" y="5374"/>
                    </a:lnTo>
                    <a:lnTo>
                      <a:pt x="6960" y="5632"/>
                    </a:lnTo>
                    <a:lnTo>
                      <a:pt x="7160" y="5670"/>
                    </a:lnTo>
                    <a:lnTo>
                      <a:pt x="7202" y="5924"/>
                    </a:lnTo>
                    <a:lnTo>
                      <a:pt x="7162" y="6116"/>
                    </a:lnTo>
                    <a:lnTo>
                      <a:pt x="7324" y="6246"/>
                    </a:lnTo>
                    <a:lnTo>
                      <a:pt x="7124" y="6390"/>
                    </a:lnTo>
                    <a:lnTo>
                      <a:pt x="6944" y="6498"/>
                    </a:lnTo>
                    <a:lnTo>
                      <a:pt x="7032" y="6696"/>
                    </a:lnTo>
                    <a:lnTo>
                      <a:pt x="6924" y="6842"/>
                    </a:lnTo>
                    <a:lnTo>
                      <a:pt x="6978" y="6986"/>
                    </a:lnTo>
                    <a:lnTo>
                      <a:pt x="6886" y="7076"/>
                    </a:lnTo>
                    <a:lnTo>
                      <a:pt x="6674" y="7196"/>
                    </a:lnTo>
                    <a:lnTo>
                      <a:pt x="6524" y="7330"/>
                    </a:lnTo>
                    <a:lnTo>
                      <a:pt x="6402" y="7518"/>
                    </a:lnTo>
                    <a:lnTo>
                      <a:pt x="6084" y="7762"/>
                    </a:lnTo>
                    <a:lnTo>
                      <a:pt x="5756" y="7838"/>
                    </a:lnTo>
                    <a:lnTo>
                      <a:pt x="5372" y="8014"/>
                    </a:lnTo>
                    <a:lnTo>
                      <a:pt x="5298" y="8176"/>
                    </a:lnTo>
                    <a:lnTo>
                      <a:pt x="4980" y="8270"/>
                    </a:lnTo>
                    <a:lnTo>
                      <a:pt x="4732" y="8276"/>
                    </a:lnTo>
                    <a:lnTo>
                      <a:pt x="4302" y="8426"/>
                    </a:lnTo>
                    <a:lnTo>
                      <a:pt x="3904" y="8538"/>
                    </a:lnTo>
                    <a:lnTo>
                      <a:pt x="3688" y="8710"/>
                    </a:lnTo>
                    <a:lnTo>
                      <a:pt x="3566" y="8854"/>
                    </a:lnTo>
                    <a:lnTo>
                      <a:pt x="3540" y="9254"/>
                    </a:lnTo>
                    <a:lnTo>
                      <a:pt x="3544" y="9626"/>
                    </a:lnTo>
                    <a:lnTo>
                      <a:pt x="3662" y="9864"/>
                    </a:lnTo>
                    <a:lnTo>
                      <a:pt x="3712" y="10270"/>
                    </a:lnTo>
                    <a:lnTo>
                      <a:pt x="3664" y="10532"/>
                    </a:lnTo>
                    <a:lnTo>
                      <a:pt x="3562" y="10706"/>
                    </a:lnTo>
                    <a:lnTo>
                      <a:pt x="3398" y="10928"/>
                    </a:lnTo>
                    <a:lnTo>
                      <a:pt x="3154" y="11256"/>
                    </a:lnTo>
                    <a:lnTo>
                      <a:pt x="3224" y="11520"/>
                    </a:lnTo>
                    <a:lnTo>
                      <a:pt x="3200" y="11830"/>
                    </a:lnTo>
                    <a:lnTo>
                      <a:pt x="2860" y="12194"/>
                    </a:lnTo>
                    <a:lnTo>
                      <a:pt x="2640" y="12578"/>
                    </a:lnTo>
                    <a:lnTo>
                      <a:pt x="2660" y="12992"/>
                    </a:lnTo>
                    <a:lnTo>
                      <a:pt x="2346" y="13426"/>
                    </a:lnTo>
                    <a:lnTo>
                      <a:pt x="2020" y="13644"/>
                    </a:lnTo>
                    <a:lnTo>
                      <a:pt x="1810" y="13760"/>
                    </a:lnTo>
                    <a:lnTo>
                      <a:pt x="1858" y="14074"/>
                    </a:lnTo>
                    <a:lnTo>
                      <a:pt x="1662" y="14486"/>
                    </a:lnTo>
                    <a:lnTo>
                      <a:pt x="1640" y="14726"/>
                    </a:lnTo>
                    <a:lnTo>
                      <a:pt x="1374" y="14916"/>
                    </a:lnTo>
                    <a:lnTo>
                      <a:pt x="1276" y="15020"/>
                    </a:lnTo>
                    <a:lnTo>
                      <a:pt x="1266" y="15188"/>
                    </a:lnTo>
                    <a:lnTo>
                      <a:pt x="1166" y="15366"/>
                    </a:lnTo>
                    <a:lnTo>
                      <a:pt x="1152" y="15498"/>
                    </a:lnTo>
                    <a:lnTo>
                      <a:pt x="1264" y="15564"/>
                    </a:lnTo>
                    <a:lnTo>
                      <a:pt x="1274" y="15724"/>
                    </a:lnTo>
                    <a:lnTo>
                      <a:pt x="1204" y="15840"/>
                    </a:lnTo>
                    <a:lnTo>
                      <a:pt x="1168" y="16152"/>
                    </a:lnTo>
                    <a:lnTo>
                      <a:pt x="1104" y="16478"/>
                    </a:lnTo>
                    <a:lnTo>
                      <a:pt x="1010" y="16616"/>
                    </a:lnTo>
                    <a:lnTo>
                      <a:pt x="1030" y="16756"/>
                    </a:lnTo>
                    <a:lnTo>
                      <a:pt x="1154" y="16840"/>
                    </a:lnTo>
                    <a:lnTo>
                      <a:pt x="1084" y="16976"/>
                    </a:lnTo>
                    <a:lnTo>
                      <a:pt x="1080" y="17082"/>
                    </a:lnTo>
                    <a:lnTo>
                      <a:pt x="1142" y="17204"/>
                    </a:lnTo>
                    <a:lnTo>
                      <a:pt x="1070" y="17456"/>
                    </a:lnTo>
                    <a:lnTo>
                      <a:pt x="984" y="17594"/>
                    </a:lnTo>
                    <a:lnTo>
                      <a:pt x="876" y="17722"/>
                    </a:lnTo>
                    <a:lnTo>
                      <a:pt x="852" y="18094"/>
                    </a:lnTo>
                    <a:lnTo>
                      <a:pt x="766" y="18226"/>
                    </a:lnTo>
                    <a:lnTo>
                      <a:pt x="788" y="18340"/>
                    </a:lnTo>
                    <a:lnTo>
                      <a:pt x="798" y="18478"/>
                    </a:lnTo>
                    <a:lnTo>
                      <a:pt x="730" y="18626"/>
                    </a:lnTo>
                    <a:lnTo>
                      <a:pt x="860" y="18824"/>
                    </a:lnTo>
                    <a:lnTo>
                      <a:pt x="858" y="19034"/>
                    </a:lnTo>
                    <a:lnTo>
                      <a:pt x="790" y="19238"/>
                    </a:lnTo>
                    <a:lnTo>
                      <a:pt x="658" y="19364"/>
                    </a:lnTo>
                    <a:lnTo>
                      <a:pt x="710" y="19520"/>
                    </a:lnTo>
                    <a:lnTo>
                      <a:pt x="698" y="19656"/>
                    </a:lnTo>
                    <a:lnTo>
                      <a:pt x="800" y="19764"/>
                    </a:lnTo>
                    <a:lnTo>
                      <a:pt x="620" y="19978"/>
                    </a:lnTo>
                    <a:lnTo>
                      <a:pt x="618" y="20072"/>
                    </a:lnTo>
                    <a:lnTo>
                      <a:pt x="508" y="20178"/>
                    </a:lnTo>
                    <a:lnTo>
                      <a:pt x="236" y="20232"/>
                    </a:lnTo>
                    <a:lnTo>
                      <a:pt x="256" y="20372"/>
                    </a:lnTo>
                    <a:lnTo>
                      <a:pt x="218" y="20596"/>
                    </a:lnTo>
                    <a:lnTo>
                      <a:pt x="108" y="20790"/>
                    </a:lnTo>
                    <a:lnTo>
                      <a:pt x="0" y="20940"/>
                    </a:lnTo>
                    <a:lnTo>
                      <a:pt x="18" y="21152"/>
                    </a:lnTo>
                    <a:lnTo>
                      <a:pt x="90" y="21390"/>
                    </a:lnTo>
                    <a:lnTo>
                      <a:pt x="164" y="21546"/>
                    </a:lnTo>
                    <a:lnTo>
                      <a:pt x="312" y="21650"/>
                    </a:lnTo>
                    <a:lnTo>
                      <a:pt x="308" y="21874"/>
                    </a:lnTo>
                    <a:lnTo>
                      <a:pt x="438" y="21858"/>
                    </a:lnTo>
                    <a:lnTo>
                      <a:pt x="604" y="21912"/>
                    </a:lnTo>
                    <a:lnTo>
                      <a:pt x="678" y="22204"/>
                    </a:lnTo>
                    <a:lnTo>
                      <a:pt x="1032" y="22234"/>
                    </a:lnTo>
                    <a:lnTo>
                      <a:pt x="9078" y="22488"/>
                    </a:lnTo>
                    <a:lnTo>
                      <a:pt x="9364" y="22056"/>
                    </a:lnTo>
                    <a:lnTo>
                      <a:pt x="9496" y="22086"/>
                    </a:lnTo>
                    <a:lnTo>
                      <a:pt x="9818" y="22112"/>
                    </a:lnTo>
                    <a:lnTo>
                      <a:pt x="9820" y="21700"/>
                    </a:lnTo>
                    <a:lnTo>
                      <a:pt x="9914" y="21584"/>
                    </a:lnTo>
                    <a:lnTo>
                      <a:pt x="10078" y="21476"/>
                    </a:lnTo>
                    <a:lnTo>
                      <a:pt x="10210" y="21414"/>
                    </a:lnTo>
                    <a:lnTo>
                      <a:pt x="10426" y="21472"/>
                    </a:lnTo>
                    <a:lnTo>
                      <a:pt x="10684" y="21520"/>
                    </a:lnTo>
                    <a:lnTo>
                      <a:pt x="10736" y="21358"/>
                    </a:lnTo>
                    <a:lnTo>
                      <a:pt x="10870" y="21122"/>
                    </a:lnTo>
                    <a:lnTo>
                      <a:pt x="11136" y="21078"/>
                    </a:lnTo>
                    <a:lnTo>
                      <a:pt x="11344" y="20992"/>
                    </a:lnTo>
                    <a:lnTo>
                      <a:pt x="11566" y="20938"/>
                    </a:lnTo>
                    <a:lnTo>
                      <a:pt x="11754" y="20830"/>
                    </a:lnTo>
                    <a:lnTo>
                      <a:pt x="11954" y="20906"/>
                    </a:lnTo>
                    <a:lnTo>
                      <a:pt x="12214" y="21026"/>
                    </a:lnTo>
                    <a:lnTo>
                      <a:pt x="12488" y="21006"/>
                    </a:lnTo>
                    <a:lnTo>
                      <a:pt x="12480" y="20826"/>
                    </a:lnTo>
                    <a:lnTo>
                      <a:pt x="12384" y="20826"/>
                    </a:lnTo>
                    <a:lnTo>
                      <a:pt x="12322" y="20810"/>
                    </a:lnTo>
                    <a:lnTo>
                      <a:pt x="12380" y="20752"/>
                    </a:lnTo>
                    <a:lnTo>
                      <a:pt x="12344" y="20634"/>
                    </a:lnTo>
                    <a:lnTo>
                      <a:pt x="12418" y="20640"/>
                    </a:lnTo>
                    <a:lnTo>
                      <a:pt x="12478" y="20700"/>
                    </a:lnTo>
                    <a:lnTo>
                      <a:pt x="12552" y="20664"/>
                    </a:lnTo>
                    <a:lnTo>
                      <a:pt x="12622" y="20562"/>
                    </a:lnTo>
                    <a:lnTo>
                      <a:pt x="12638" y="20422"/>
                    </a:lnTo>
                    <a:lnTo>
                      <a:pt x="12888" y="20036"/>
                    </a:lnTo>
                    <a:lnTo>
                      <a:pt x="12952" y="19870"/>
                    </a:lnTo>
                    <a:lnTo>
                      <a:pt x="13036" y="19816"/>
                    </a:lnTo>
                    <a:lnTo>
                      <a:pt x="13092" y="19662"/>
                    </a:lnTo>
                    <a:lnTo>
                      <a:pt x="13222" y="19548"/>
                    </a:lnTo>
                    <a:lnTo>
                      <a:pt x="13124" y="19440"/>
                    </a:lnTo>
                    <a:lnTo>
                      <a:pt x="12992" y="19460"/>
                    </a:lnTo>
                    <a:lnTo>
                      <a:pt x="12860" y="19426"/>
                    </a:lnTo>
                    <a:lnTo>
                      <a:pt x="13002" y="19346"/>
                    </a:lnTo>
                    <a:lnTo>
                      <a:pt x="12956" y="19222"/>
                    </a:lnTo>
                    <a:lnTo>
                      <a:pt x="12776" y="19108"/>
                    </a:lnTo>
                    <a:lnTo>
                      <a:pt x="12624" y="18996"/>
                    </a:lnTo>
                    <a:lnTo>
                      <a:pt x="12464" y="18900"/>
                    </a:lnTo>
                    <a:lnTo>
                      <a:pt x="12332" y="18920"/>
                    </a:lnTo>
                    <a:lnTo>
                      <a:pt x="12172" y="18898"/>
                    </a:lnTo>
                    <a:lnTo>
                      <a:pt x="12210" y="19032"/>
                    </a:lnTo>
                    <a:lnTo>
                      <a:pt x="12196" y="19118"/>
                    </a:lnTo>
                    <a:lnTo>
                      <a:pt x="12148" y="19194"/>
                    </a:lnTo>
                    <a:lnTo>
                      <a:pt x="12188" y="19246"/>
                    </a:lnTo>
                    <a:lnTo>
                      <a:pt x="12318" y="19340"/>
                    </a:lnTo>
                    <a:lnTo>
                      <a:pt x="12256" y="19416"/>
                    </a:lnTo>
                    <a:lnTo>
                      <a:pt x="12168" y="19414"/>
                    </a:lnTo>
                    <a:lnTo>
                      <a:pt x="12070" y="19366"/>
                    </a:lnTo>
                    <a:lnTo>
                      <a:pt x="11916" y="19378"/>
                    </a:lnTo>
                    <a:lnTo>
                      <a:pt x="11750" y="19472"/>
                    </a:lnTo>
                    <a:lnTo>
                      <a:pt x="11936" y="19170"/>
                    </a:lnTo>
                    <a:lnTo>
                      <a:pt x="11984" y="19076"/>
                    </a:lnTo>
                    <a:lnTo>
                      <a:pt x="12064" y="19024"/>
                    </a:lnTo>
                    <a:lnTo>
                      <a:pt x="12092" y="18982"/>
                    </a:lnTo>
                    <a:lnTo>
                      <a:pt x="12068" y="18880"/>
                    </a:lnTo>
                    <a:lnTo>
                      <a:pt x="11964" y="18788"/>
                    </a:lnTo>
                    <a:lnTo>
                      <a:pt x="12080" y="18782"/>
                    </a:lnTo>
                    <a:lnTo>
                      <a:pt x="12144" y="18778"/>
                    </a:lnTo>
                    <a:lnTo>
                      <a:pt x="12240" y="18724"/>
                    </a:lnTo>
                    <a:lnTo>
                      <a:pt x="12298" y="18796"/>
                    </a:lnTo>
                    <a:lnTo>
                      <a:pt x="12354" y="18810"/>
                    </a:lnTo>
                    <a:lnTo>
                      <a:pt x="12400" y="18756"/>
                    </a:lnTo>
                    <a:lnTo>
                      <a:pt x="12358" y="18636"/>
                    </a:lnTo>
                    <a:lnTo>
                      <a:pt x="12392" y="18530"/>
                    </a:lnTo>
                    <a:lnTo>
                      <a:pt x="12408" y="18424"/>
                    </a:lnTo>
                    <a:lnTo>
                      <a:pt x="12396" y="18290"/>
                    </a:lnTo>
                    <a:lnTo>
                      <a:pt x="12466" y="18196"/>
                    </a:lnTo>
                    <a:lnTo>
                      <a:pt x="12478" y="18066"/>
                    </a:lnTo>
                    <a:lnTo>
                      <a:pt x="12504" y="17970"/>
                    </a:lnTo>
                    <a:lnTo>
                      <a:pt x="12464" y="17858"/>
                    </a:lnTo>
                    <a:lnTo>
                      <a:pt x="12354" y="17822"/>
                    </a:lnTo>
                    <a:lnTo>
                      <a:pt x="12276" y="17692"/>
                    </a:lnTo>
                    <a:lnTo>
                      <a:pt x="12190" y="17672"/>
                    </a:lnTo>
                    <a:lnTo>
                      <a:pt x="12050" y="17570"/>
                    </a:lnTo>
                    <a:lnTo>
                      <a:pt x="11984" y="17454"/>
                    </a:lnTo>
                    <a:lnTo>
                      <a:pt x="11866" y="17350"/>
                    </a:lnTo>
                    <a:lnTo>
                      <a:pt x="11858" y="17274"/>
                    </a:lnTo>
                    <a:lnTo>
                      <a:pt x="11748" y="17104"/>
                    </a:lnTo>
                    <a:lnTo>
                      <a:pt x="11634" y="16998"/>
                    </a:lnTo>
                    <a:lnTo>
                      <a:pt x="11504" y="16986"/>
                    </a:lnTo>
                    <a:lnTo>
                      <a:pt x="11436" y="16932"/>
                    </a:lnTo>
                    <a:lnTo>
                      <a:pt x="11354" y="16830"/>
                    </a:lnTo>
                    <a:lnTo>
                      <a:pt x="11346" y="16736"/>
                    </a:lnTo>
                    <a:lnTo>
                      <a:pt x="11290" y="16676"/>
                    </a:lnTo>
                    <a:lnTo>
                      <a:pt x="11264" y="16568"/>
                    </a:lnTo>
                    <a:lnTo>
                      <a:pt x="11302" y="16446"/>
                    </a:lnTo>
                    <a:lnTo>
                      <a:pt x="11250" y="16374"/>
                    </a:lnTo>
                    <a:lnTo>
                      <a:pt x="11294" y="16268"/>
                    </a:lnTo>
                    <a:lnTo>
                      <a:pt x="11448" y="16104"/>
                    </a:lnTo>
                    <a:lnTo>
                      <a:pt x="11404" y="15992"/>
                    </a:lnTo>
                    <a:lnTo>
                      <a:pt x="11432" y="15858"/>
                    </a:lnTo>
                    <a:lnTo>
                      <a:pt x="11362" y="15796"/>
                    </a:lnTo>
                    <a:lnTo>
                      <a:pt x="11370" y="15678"/>
                    </a:lnTo>
                    <a:lnTo>
                      <a:pt x="11446" y="15594"/>
                    </a:lnTo>
                    <a:lnTo>
                      <a:pt x="11500" y="15494"/>
                    </a:lnTo>
                    <a:lnTo>
                      <a:pt x="11446" y="15226"/>
                    </a:lnTo>
                    <a:lnTo>
                      <a:pt x="11524" y="15188"/>
                    </a:lnTo>
                    <a:lnTo>
                      <a:pt x="11488" y="15082"/>
                    </a:lnTo>
                    <a:lnTo>
                      <a:pt x="11380" y="14996"/>
                    </a:lnTo>
                    <a:lnTo>
                      <a:pt x="11350" y="14918"/>
                    </a:lnTo>
                    <a:lnTo>
                      <a:pt x="11114" y="8864"/>
                    </a:lnTo>
                    <a:lnTo>
                      <a:pt x="10974" y="6712"/>
                    </a:lnTo>
                    <a:lnTo>
                      <a:pt x="10778" y="3578"/>
                    </a:lnTo>
                    <a:lnTo>
                      <a:pt x="10552" y="0"/>
                    </a:lnTo>
                    <a:lnTo>
                      <a:pt x="10386" y="130"/>
                    </a:lnTo>
                    <a:lnTo>
                      <a:pt x="10314" y="348"/>
                    </a:lnTo>
                    <a:lnTo>
                      <a:pt x="10202" y="508"/>
                    </a:lnTo>
                    <a:lnTo>
                      <a:pt x="10014" y="544"/>
                    </a:lnTo>
                    <a:lnTo>
                      <a:pt x="9806" y="562"/>
                    </a:lnTo>
                    <a:lnTo>
                      <a:pt x="9584" y="492"/>
                    </a:lnTo>
                    <a:lnTo>
                      <a:pt x="9476" y="364"/>
                    </a:lnTo>
                    <a:lnTo>
                      <a:pt x="9326" y="260"/>
                    </a:lnTo>
                    <a:lnTo>
                      <a:pt x="9274" y="128"/>
                    </a:lnTo>
                    <a:lnTo>
                      <a:pt x="9082" y="92"/>
                    </a:lnTo>
                    <a:lnTo>
                      <a:pt x="8832" y="238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97" name="组合 96"/>
              <p:cNvGrpSpPr/>
              <p:nvPr/>
            </p:nvGrpSpPr>
            <p:grpSpPr>
              <a:xfrm>
                <a:off x="2827338" y="4487863"/>
                <a:ext cx="2049462" cy="1806575"/>
                <a:chOff x="2827338" y="4487863"/>
                <a:chExt cx="2049462" cy="1806575"/>
              </a:xfrm>
            </p:grpSpPr>
            <p:sp>
              <p:nvSpPr>
                <p:cNvPr id="98" name="Freeform 11"/>
                <p:cNvSpPr>
                  <a:spLocks/>
                </p:cNvSpPr>
                <p:nvPr/>
              </p:nvSpPr>
              <p:spPr bwMode="auto">
                <a:xfrm>
                  <a:off x="4078288" y="4562475"/>
                  <a:ext cx="649287" cy="969963"/>
                </a:xfrm>
                <a:custGeom>
                  <a:avLst/>
                  <a:gdLst>
                    <a:gd name="T0" fmla="*/ 603 w 3080"/>
                    <a:gd name="T1" fmla="*/ 1806 h 4184"/>
                    <a:gd name="T2" fmla="*/ 0 w 3080"/>
                    <a:gd name="T3" fmla="*/ 2542 h 4184"/>
                    <a:gd name="T4" fmla="*/ 1272 w 3080"/>
                    <a:gd name="T5" fmla="*/ 4144 h 4184"/>
                    <a:gd name="T6" fmla="*/ 1832 w 3080"/>
                    <a:gd name="T7" fmla="*/ 4160 h 4184"/>
                    <a:gd name="T8" fmla="*/ 2520 w 3080"/>
                    <a:gd name="T9" fmla="*/ 4160 h 4184"/>
                    <a:gd name="T10" fmla="*/ 2648 w 3080"/>
                    <a:gd name="T11" fmla="*/ 4016 h 4184"/>
                    <a:gd name="T12" fmla="*/ 2648 w 3080"/>
                    <a:gd name="T13" fmla="*/ 3872 h 4184"/>
                    <a:gd name="T14" fmla="*/ 2664 w 3080"/>
                    <a:gd name="T15" fmla="*/ 3776 h 4184"/>
                    <a:gd name="T16" fmla="*/ 2816 w 3080"/>
                    <a:gd name="T17" fmla="*/ 3720 h 4184"/>
                    <a:gd name="T18" fmla="*/ 2928 w 3080"/>
                    <a:gd name="T19" fmla="*/ 3808 h 4184"/>
                    <a:gd name="T20" fmla="*/ 2936 w 3080"/>
                    <a:gd name="T21" fmla="*/ 3632 h 4184"/>
                    <a:gd name="T22" fmla="*/ 2984 w 3080"/>
                    <a:gd name="T23" fmla="*/ 3424 h 4184"/>
                    <a:gd name="T24" fmla="*/ 3040 w 3080"/>
                    <a:gd name="T25" fmla="*/ 3192 h 4184"/>
                    <a:gd name="T26" fmla="*/ 3080 w 3080"/>
                    <a:gd name="T27" fmla="*/ 2968 h 4184"/>
                    <a:gd name="T28" fmla="*/ 2928 w 3080"/>
                    <a:gd name="T29" fmla="*/ 2816 h 4184"/>
                    <a:gd name="T30" fmla="*/ 2768 w 3080"/>
                    <a:gd name="T31" fmla="*/ 2672 h 4184"/>
                    <a:gd name="T32" fmla="*/ 2568 w 3080"/>
                    <a:gd name="T33" fmla="*/ 2456 h 4184"/>
                    <a:gd name="T34" fmla="*/ 2440 w 3080"/>
                    <a:gd name="T35" fmla="*/ 2272 h 4184"/>
                    <a:gd name="T36" fmla="*/ 2224 w 3080"/>
                    <a:gd name="T37" fmla="*/ 2000 h 4184"/>
                    <a:gd name="T38" fmla="*/ 2024 w 3080"/>
                    <a:gd name="T39" fmla="*/ 1928 h 4184"/>
                    <a:gd name="T40" fmla="*/ 1936 w 3080"/>
                    <a:gd name="T41" fmla="*/ 1736 h 4184"/>
                    <a:gd name="T42" fmla="*/ 1856 w 3080"/>
                    <a:gd name="T43" fmla="*/ 1568 h 4184"/>
                    <a:gd name="T44" fmla="*/ 1840 w 3080"/>
                    <a:gd name="T45" fmla="*/ 1376 h 4184"/>
                    <a:gd name="T46" fmla="*/ 1960 w 3080"/>
                    <a:gd name="T47" fmla="*/ 1192 h 4184"/>
                    <a:gd name="T48" fmla="*/ 1992 w 3080"/>
                    <a:gd name="T49" fmla="*/ 992 h 4184"/>
                    <a:gd name="T50" fmla="*/ 1952 w 3080"/>
                    <a:gd name="T51" fmla="*/ 800 h 4184"/>
                    <a:gd name="T52" fmla="*/ 2032 w 3080"/>
                    <a:gd name="T53" fmla="*/ 600 h 4184"/>
                    <a:gd name="T54" fmla="*/ 2064 w 3080"/>
                    <a:gd name="T55" fmla="*/ 368 h 4184"/>
                    <a:gd name="T56" fmla="*/ 1624 w 3080"/>
                    <a:gd name="T57" fmla="*/ 685 h 4184"/>
                    <a:gd name="T58" fmla="*/ 1458 w 3080"/>
                    <a:gd name="T59" fmla="*/ 360 h 4184"/>
                    <a:gd name="T60" fmla="*/ 1144 w 3080"/>
                    <a:gd name="T61" fmla="*/ 472 h 4184"/>
                    <a:gd name="T62" fmla="*/ 849 w 3080"/>
                    <a:gd name="T63" fmla="*/ 0 h 4184"/>
                    <a:gd name="T64" fmla="*/ 412 w 3080"/>
                    <a:gd name="T65" fmla="*/ 496 h 4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080" h="4184">
                      <a:moveTo>
                        <a:pt x="412" y="496"/>
                      </a:moveTo>
                      <a:lnTo>
                        <a:pt x="603" y="1806"/>
                      </a:lnTo>
                      <a:lnTo>
                        <a:pt x="100" y="2427"/>
                      </a:lnTo>
                      <a:lnTo>
                        <a:pt x="0" y="2542"/>
                      </a:lnTo>
                      <a:lnTo>
                        <a:pt x="1544" y="3680"/>
                      </a:lnTo>
                      <a:lnTo>
                        <a:pt x="1272" y="4144"/>
                      </a:lnTo>
                      <a:lnTo>
                        <a:pt x="1448" y="4184"/>
                      </a:lnTo>
                      <a:lnTo>
                        <a:pt x="1832" y="4160"/>
                      </a:lnTo>
                      <a:lnTo>
                        <a:pt x="2272" y="4112"/>
                      </a:lnTo>
                      <a:lnTo>
                        <a:pt x="2520" y="4160"/>
                      </a:lnTo>
                      <a:lnTo>
                        <a:pt x="2568" y="4072"/>
                      </a:lnTo>
                      <a:lnTo>
                        <a:pt x="2648" y="4016"/>
                      </a:lnTo>
                      <a:lnTo>
                        <a:pt x="2672" y="3976"/>
                      </a:lnTo>
                      <a:lnTo>
                        <a:pt x="2648" y="3872"/>
                      </a:lnTo>
                      <a:lnTo>
                        <a:pt x="2544" y="3784"/>
                      </a:lnTo>
                      <a:lnTo>
                        <a:pt x="2664" y="3776"/>
                      </a:lnTo>
                      <a:lnTo>
                        <a:pt x="2712" y="3776"/>
                      </a:lnTo>
                      <a:lnTo>
                        <a:pt x="2816" y="3720"/>
                      </a:lnTo>
                      <a:lnTo>
                        <a:pt x="2872" y="3792"/>
                      </a:lnTo>
                      <a:lnTo>
                        <a:pt x="2928" y="3808"/>
                      </a:lnTo>
                      <a:lnTo>
                        <a:pt x="2976" y="3752"/>
                      </a:lnTo>
                      <a:lnTo>
                        <a:pt x="2936" y="3632"/>
                      </a:lnTo>
                      <a:lnTo>
                        <a:pt x="2968" y="3520"/>
                      </a:lnTo>
                      <a:lnTo>
                        <a:pt x="2984" y="3424"/>
                      </a:lnTo>
                      <a:lnTo>
                        <a:pt x="2968" y="3288"/>
                      </a:lnTo>
                      <a:lnTo>
                        <a:pt x="3040" y="3192"/>
                      </a:lnTo>
                      <a:lnTo>
                        <a:pt x="3056" y="3064"/>
                      </a:lnTo>
                      <a:lnTo>
                        <a:pt x="3080" y="2968"/>
                      </a:lnTo>
                      <a:lnTo>
                        <a:pt x="3040" y="2856"/>
                      </a:lnTo>
                      <a:lnTo>
                        <a:pt x="2928" y="2816"/>
                      </a:lnTo>
                      <a:lnTo>
                        <a:pt x="2848" y="2688"/>
                      </a:lnTo>
                      <a:lnTo>
                        <a:pt x="2768" y="2672"/>
                      </a:lnTo>
                      <a:lnTo>
                        <a:pt x="2632" y="2568"/>
                      </a:lnTo>
                      <a:lnTo>
                        <a:pt x="2568" y="2456"/>
                      </a:lnTo>
                      <a:lnTo>
                        <a:pt x="2448" y="2352"/>
                      </a:lnTo>
                      <a:lnTo>
                        <a:pt x="2440" y="2272"/>
                      </a:lnTo>
                      <a:lnTo>
                        <a:pt x="2336" y="2104"/>
                      </a:lnTo>
                      <a:lnTo>
                        <a:pt x="2224" y="2000"/>
                      </a:lnTo>
                      <a:lnTo>
                        <a:pt x="2088" y="1984"/>
                      </a:lnTo>
                      <a:lnTo>
                        <a:pt x="2024" y="1928"/>
                      </a:lnTo>
                      <a:lnTo>
                        <a:pt x="1944" y="1832"/>
                      </a:lnTo>
                      <a:lnTo>
                        <a:pt x="1936" y="1736"/>
                      </a:lnTo>
                      <a:lnTo>
                        <a:pt x="1880" y="1672"/>
                      </a:lnTo>
                      <a:lnTo>
                        <a:pt x="1856" y="1568"/>
                      </a:lnTo>
                      <a:lnTo>
                        <a:pt x="1896" y="1448"/>
                      </a:lnTo>
                      <a:lnTo>
                        <a:pt x="1840" y="1376"/>
                      </a:lnTo>
                      <a:lnTo>
                        <a:pt x="1888" y="1264"/>
                      </a:lnTo>
                      <a:lnTo>
                        <a:pt x="1960" y="1192"/>
                      </a:lnTo>
                      <a:lnTo>
                        <a:pt x="2040" y="1104"/>
                      </a:lnTo>
                      <a:lnTo>
                        <a:pt x="1992" y="992"/>
                      </a:lnTo>
                      <a:lnTo>
                        <a:pt x="2024" y="864"/>
                      </a:lnTo>
                      <a:lnTo>
                        <a:pt x="1952" y="800"/>
                      </a:lnTo>
                      <a:lnTo>
                        <a:pt x="1960" y="680"/>
                      </a:lnTo>
                      <a:lnTo>
                        <a:pt x="2032" y="600"/>
                      </a:lnTo>
                      <a:lnTo>
                        <a:pt x="2088" y="504"/>
                      </a:lnTo>
                      <a:lnTo>
                        <a:pt x="2064" y="368"/>
                      </a:lnTo>
                      <a:lnTo>
                        <a:pt x="2034" y="231"/>
                      </a:lnTo>
                      <a:lnTo>
                        <a:pt x="1624" y="685"/>
                      </a:lnTo>
                      <a:lnTo>
                        <a:pt x="1506" y="427"/>
                      </a:lnTo>
                      <a:lnTo>
                        <a:pt x="1458" y="360"/>
                      </a:lnTo>
                      <a:lnTo>
                        <a:pt x="1359" y="330"/>
                      </a:lnTo>
                      <a:lnTo>
                        <a:pt x="1144" y="472"/>
                      </a:lnTo>
                      <a:lnTo>
                        <a:pt x="936" y="448"/>
                      </a:lnTo>
                      <a:lnTo>
                        <a:pt x="849" y="0"/>
                      </a:lnTo>
                      <a:lnTo>
                        <a:pt x="603" y="256"/>
                      </a:lnTo>
                      <a:lnTo>
                        <a:pt x="412" y="496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9" name="Freeform 8"/>
                <p:cNvSpPr>
                  <a:spLocks/>
                </p:cNvSpPr>
                <p:nvPr/>
              </p:nvSpPr>
              <p:spPr bwMode="auto">
                <a:xfrm>
                  <a:off x="2827338" y="4487863"/>
                  <a:ext cx="1271587" cy="1184275"/>
                </a:xfrm>
                <a:custGeom>
                  <a:avLst/>
                  <a:gdLst>
                    <a:gd name="T0" fmla="*/ 1681 w 6013"/>
                    <a:gd name="T1" fmla="*/ 0 h 5110"/>
                    <a:gd name="T2" fmla="*/ 1873 w 6013"/>
                    <a:gd name="T3" fmla="*/ 405 h 5110"/>
                    <a:gd name="T4" fmla="*/ 2217 w 6013"/>
                    <a:gd name="T5" fmla="*/ 331 h 5110"/>
                    <a:gd name="T6" fmla="*/ 2476 w 6013"/>
                    <a:gd name="T7" fmla="*/ 310 h 5110"/>
                    <a:gd name="T8" fmla="*/ 2677 w 6013"/>
                    <a:gd name="T9" fmla="*/ 538 h 5110"/>
                    <a:gd name="T10" fmla="*/ 2833 w 6013"/>
                    <a:gd name="T11" fmla="*/ 634 h 5110"/>
                    <a:gd name="T12" fmla="*/ 2821 w 6013"/>
                    <a:gd name="T13" fmla="*/ 790 h 5110"/>
                    <a:gd name="T14" fmla="*/ 2953 w 6013"/>
                    <a:gd name="T15" fmla="*/ 910 h 5110"/>
                    <a:gd name="T16" fmla="*/ 3073 w 6013"/>
                    <a:gd name="T17" fmla="*/ 958 h 5110"/>
                    <a:gd name="T18" fmla="*/ 3193 w 6013"/>
                    <a:gd name="T19" fmla="*/ 1018 h 5110"/>
                    <a:gd name="T20" fmla="*/ 3265 w 6013"/>
                    <a:gd name="T21" fmla="*/ 1198 h 5110"/>
                    <a:gd name="T22" fmla="*/ 3318 w 6013"/>
                    <a:gd name="T23" fmla="*/ 1398 h 5110"/>
                    <a:gd name="T24" fmla="*/ 3421 w 6013"/>
                    <a:gd name="T25" fmla="*/ 1402 h 5110"/>
                    <a:gd name="T26" fmla="*/ 3613 w 6013"/>
                    <a:gd name="T27" fmla="*/ 1366 h 5110"/>
                    <a:gd name="T28" fmla="*/ 3781 w 6013"/>
                    <a:gd name="T29" fmla="*/ 1306 h 5110"/>
                    <a:gd name="T30" fmla="*/ 6013 w 6013"/>
                    <a:gd name="T31" fmla="*/ 2746 h 5110"/>
                    <a:gd name="T32" fmla="*/ 5917 w 6013"/>
                    <a:gd name="T33" fmla="*/ 2854 h 5110"/>
                    <a:gd name="T34" fmla="*/ 4885 w 6013"/>
                    <a:gd name="T35" fmla="*/ 4906 h 5110"/>
                    <a:gd name="T36" fmla="*/ 4897 w 6013"/>
                    <a:gd name="T37" fmla="*/ 5110 h 5110"/>
                    <a:gd name="T38" fmla="*/ 4537 w 6013"/>
                    <a:gd name="T39" fmla="*/ 5038 h 5110"/>
                    <a:gd name="T40" fmla="*/ 4417 w 6013"/>
                    <a:gd name="T41" fmla="*/ 4870 h 5110"/>
                    <a:gd name="T42" fmla="*/ 4285 w 6013"/>
                    <a:gd name="T43" fmla="*/ 4870 h 5110"/>
                    <a:gd name="T44" fmla="*/ 4201 w 6013"/>
                    <a:gd name="T45" fmla="*/ 4786 h 5110"/>
                    <a:gd name="T46" fmla="*/ 4057 w 6013"/>
                    <a:gd name="T47" fmla="*/ 4786 h 5110"/>
                    <a:gd name="T48" fmla="*/ 4009 w 6013"/>
                    <a:gd name="T49" fmla="*/ 4606 h 5110"/>
                    <a:gd name="T50" fmla="*/ 3133 w 6013"/>
                    <a:gd name="T51" fmla="*/ 4726 h 5110"/>
                    <a:gd name="T52" fmla="*/ 2953 w 6013"/>
                    <a:gd name="T53" fmla="*/ 3886 h 5110"/>
                    <a:gd name="T54" fmla="*/ 1657 w 6013"/>
                    <a:gd name="T55" fmla="*/ 4198 h 5110"/>
                    <a:gd name="T56" fmla="*/ 1201 w 6013"/>
                    <a:gd name="T57" fmla="*/ 3418 h 5110"/>
                    <a:gd name="T58" fmla="*/ 529 w 6013"/>
                    <a:gd name="T59" fmla="*/ 3573 h 5110"/>
                    <a:gd name="T60" fmla="*/ 336 w 6013"/>
                    <a:gd name="T61" fmla="*/ 3234 h 5110"/>
                    <a:gd name="T62" fmla="*/ 313 w 6013"/>
                    <a:gd name="T63" fmla="*/ 3033 h 5110"/>
                    <a:gd name="T64" fmla="*/ 157 w 6013"/>
                    <a:gd name="T65" fmla="*/ 3010 h 5110"/>
                    <a:gd name="T66" fmla="*/ 103 w 6013"/>
                    <a:gd name="T67" fmla="*/ 2814 h 5110"/>
                    <a:gd name="T68" fmla="*/ 0 w 6013"/>
                    <a:gd name="T69" fmla="*/ 2506 h 5110"/>
                    <a:gd name="T70" fmla="*/ 24 w 6013"/>
                    <a:gd name="T71" fmla="*/ 2340 h 5110"/>
                    <a:gd name="T72" fmla="*/ 184 w 6013"/>
                    <a:gd name="T73" fmla="*/ 2083 h 5110"/>
                    <a:gd name="T74" fmla="*/ 277 w 6013"/>
                    <a:gd name="T75" fmla="*/ 1915 h 5110"/>
                    <a:gd name="T76" fmla="*/ 258 w 6013"/>
                    <a:gd name="T77" fmla="*/ 1651 h 5110"/>
                    <a:gd name="T78" fmla="*/ 217 w 6013"/>
                    <a:gd name="T79" fmla="*/ 1558 h 5110"/>
                    <a:gd name="T80" fmla="*/ 289 w 6013"/>
                    <a:gd name="T81" fmla="*/ 1414 h 5110"/>
                    <a:gd name="T82" fmla="*/ 507 w 6013"/>
                    <a:gd name="T83" fmla="*/ 1426 h 5110"/>
                    <a:gd name="T84" fmla="*/ 1057 w 6013"/>
                    <a:gd name="T85" fmla="*/ 723 h 5110"/>
                    <a:gd name="T86" fmla="*/ 1681 w 6013"/>
                    <a:gd name="T87" fmla="*/ 0 h 5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013" h="5110">
                      <a:moveTo>
                        <a:pt x="1681" y="0"/>
                      </a:moveTo>
                      <a:lnTo>
                        <a:pt x="1873" y="405"/>
                      </a:lnTo>
                      <a:lnTo>
                        <a:pt x="2217" y="331"/>
                      </a:lnTo>
                      <a:lnTo>
                        <a:pt x="2476" y="310"/>
                      </a:lnTo>
                      <a:lnTo>
                        <a:pt x="2677" y="538"/>
                      </a:lnTo>
                      <a:lnTo>
                        <a:pt x="2833" y="634"/>
                      </a:lnTo>
                      <a:lnTo>
                        <a:pt x="2821" y="790"/>
                      </a:lnTo>
                      <a:lnTo>
                        <a:pt x="2953" y="910"/>
                      </a:lnTo>
                      <a:lnTo>
                        <a:pt x="3073" y="958"/>
                      </a:lnTo>
                      <a:lnTo>
                        <a:pt x="3193" y="1018"/>
                      </a:lnTo>
                      <a:lnTo>
                        <a:pt x="3265" y="1198"/>
                      </a:lnTo>
                      <a:lnTo>
                        <a:pt x="3318" y="1398"/>
                      </a:lnTo>
                      <a:lnTo>
                        <a:pt x="3421" y="1402"/>
                      </a:lnTo>
                      <a:lnTo>
                        <a:pt x="3613" y="1366"/>
                      </a:lnTo>
                      <a:lnTo>
                        <a:pt x="3781" y="1306"/>
                      </a:lnTo>
                      <a:lnTo>
                        <a:pt x="6013" y="2746"/>
                      </a:lnTo>
                      <a:lnTo>
                        <a:pt x="5917" y="2854"/>
                      </a:lnTo>
                      <a:lnTo>
                        <a:pt x="4885" y="4906"/>
                      </a:lnTo>
                      <a:lnTo>
                        <a:pt x="4897" y="5110"/>
                      </a:lnTo>
                      <a:lnTo>
                        <a:pt x="4537" y="5038"/>
                      </a:lnTo>
                      <a:lnTo>
                        <a:pt x="4417" y="4870"/>
                      </a:lnTo>
                      <a:lnTo>
                        <a:pt x="4285" y="4870"/>
                      </a:lnTo>
                      <a:lnTo>
                        <a:pt x="4201" y="4786"/>
                      </a:lnTo>
                      <a:lnTo>
                        <a:pt x="4057" y="4786"/>
                      </a:lnTo>
                      <a:lnTo>
                        <a:pt x="4009" y="4606"/>
                      </a:lnTo>
                      <a:lnTo>
                        <a:pt x="3133" y="4726"/>
                      </a:lnTo>
                      <a:lnTo>
                        <a:pt x="2953" y="3886"/>
                      </a:lnTo>
                      <a:lnTo>
                        <a:pt x="1657" y="4198"/>
                      </a:lnTo>
                      <a:lnTo>
                        <a:pt x="1201" y="3418"/>
                      </a:lnTo>
                      <a:lnTo>
                        <a:pt x="529" y="3573"/>
                      </a:lnTo>
                      <a:lnTo>
                        <a:pt x="336" y="3234"/>
                      </a:lnTo>
                      <a:lnTo>
                        <a:pt x="313" y="3033"/>
                      </a:lnTo>
                      <a:lnTo>
                        <a:pt x="157" y="3010"/>
                      </a:lnTo>
                      <a:lnTo>
                        <a:pt x="103" y="2814"/>
                      </a:lnTo>
                      <a:lnTo>
                        <a:pt x="0" y="2506"/>
                      </a:lnTo>
                      <a:lnTo>
                        <a:pt x="24" y="2340"/>
                      </a:lnTo>
                      <a:lnTo>
                        <a:pt x="184" y="2083"/>
                      </a:lnTo>
                      <a:lnTo>
                        <a:pt x="277" y="1915"/>
                      </a:lnTo>
                      <a:lnTo>
                        <a:pt x="258" y="1651"/>
                      </a:lnTo>
                      <a:lnTo>
                        <a:pt x="217" y="1558"/>
                      </a:lnTo>
                      <a:lnTo>
                        <a:pt x="289" y="1414"/>
                      </a:lnTo>
                      <a:lnTo>
                        <a:pt x="507" y="1426"/>
                      </a:lnTo>
                      <a:lnTo>
                        <a:pt x="1057" y="723"/>
                      </a:lnTo>
                      <a:lnTo>
                        <a:pt x="1681" y="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0" name="Freeform 12"/>
                <p:cNvSpPr>
                  <a:spLocks/>
                </p:cNvSpPr>
                <p:nvPr/>
              </p:nvSpPr>
              <p:spPr bwMode="auto">
                <a:xfrm>
                  <a:off x="2860675" y="5281613"/>
                  <a:ext cx="1214438" cy="1012825"/>
                </a:xfrm>
                <a:custGeom>
                  <a:avLst/>
                  <a:gdLst>
                    <a:gd name="T0" fmla="*/ 1043 w 5742"/>
                    <a:gd name="T1" fmla="*/ 0 h 4374"/>
                    <a:gd name="T2" fmla="*/ 371 w 5742"/>
                    <a:gd name="T3" fmla="*/ 156 h 4374"/>
                    <a:gd name="T4" fmla="*/ 230 w 5742"/>
                    <a:gd name="T5" fmla="*/ 216 h 4374"/>
                    <a:gd name="T6" fmla="*/ 288 w 5742"/>
                    <a:gd name="T7" fmla="*/ 446 h 4374"/>
                    <a:gd name="T8" fmla="*/ 180 w 5742"/>
                    <a:gd name="T9" fmla="*/ 687 h 4374"/>
                    <a:gd name="T10" fmla="*/ 90 w 5742"/>
                    <a:gd name="T11" fmla="*/ 1347 h 4374"/>
                    <a:gd name="T12" fmla="*/ 0 w 5742"/>
                    <a:gd name="T13" fmla="*/ 1887 h 4374"/>
                    <a:gd name="T14" fmla="*/ 14 w 5742"/>
                    <a:gd name="T15" fmla="*/ 2220 h 4374"/>
                    <a:gd name="T16" fmla="*/ 414 w 5742"/>
                    <a:gd name="T17" fmla="*/ 2286 h 4374"/>
                    <a:gd name="T18" fmla="*/ 684 w 5742"/>
                    <a:gd name="T19" fmla="*/ 3582 h 4374"/>
                    <a:gd name="T20" fmla="*/ 864 w 5742"/>
                    <a:gd name="T21" fmla="*/ 3620 h 4374"/>
                    <a:gd name="T22" fmla="*/ 1008 w 5742"/>
                    <a:gd name="T23" fmla="*/ 4229 h 4374"/>
                    <a:gd name="T24" fmla="*/ 5454 w 5742"/>
                    <a:gd name="T25" fmla="*/ 4374 h 4374"/>
                    <a:gd name="T26" fmla="*/ 5742 w 5742"/>
                    <a:gd name="T27" fmla="*/ 3942 h 4374"/>
                    <a:gd name="T28" fmla="*/ 5628 w 5742"/>
                    <a:gd name="T29" fmla="*/ 3876 h 4374"/>
                    <a:gd name="T30" fmla="*/ 5094 w 5742"/>
                    <a:gd name="T31" fmla="*/ 3744 h 4374"/>
                    <a:gd name="T32" fmla="*/ 4788 w 5742"/>
                    <a:gd name="T33" fmla="*/ 3294 h 4374"/>
                    <a:gd name="T34" fmla="*/ 4500 w 5742"/>
                    <a:gd name="T35" fmla="*/ 3294 h 4374"/>
                    <a:gd name="T36" fmla="*/ 4374 w 5742"/>
                    <a:gd name="T37" fmla="*/ 2340 h 4374"/>
                    <a:gd name="T38" fmla="*/ 4878 w 5742"/>
                    <a:gd name="T39" fmla="*/ 2268 h 4374"/>
                    <a:gd name="T40" fmla="*/ 4739 w 5742"/>
                    <a:gd name="T41" fmla="*/ 1692 h 4374"/>
                    <a:gd name="T42" fmla="*/ 4380 w 5742"/>
                    <a:gd name="T43" fmla="*/ 1620 h 4374"/>
                    <a:gd name="T44" fmla="*/ 4259 w 5742"/>
                    <a:gd name="T45" fmla="*/ 1452 h 4374"/>
                    <a:gd name="T46" fmla="*/ 4130 w 5742"/>
                    <a:gd name="T47" fmla="*/ 1451 h 4374"/>
                    <a:gd name="T48" fmla="*/ 4041 w 5742"/>
                    <a:gd name="T49" fmla="*/ 1367 h 4374"/>
                    <a:gd name="T50" fmla="*/ 3900 w 5742"/>
                    <a:gd name="T51" fmla="*/ 1370 h 4374"/>
                    <a:gd name="T52" fmla="*/ 3852 w 5742"/>
                    <a:gd name="T53" fmla="*/ 1190 h 4374"/>
                    <a:gd name="T54" fmla="*/ 2976 w 5742"/>
                    <a:gd name="T55" fmla="*/ 1307 h 4374"/>
                    <a:gd name="T56" fmla="*/ 2796 w 5742"/>
                    <a:gd name="T57" fmla="*/ 468 h 4374"/>
                    <a:gd name="T58" fmla="*/ 1500 w 5742"/>
                    <a:gd name="T59" fmla="*/ 779 h 4374"/>
                    <a:gd name="T60" fmla="*/ 1043 w 5742"/>
                    <a:gd name="T61" fmla="*/ 0 h 4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742" h="4374">
                      <a:moveTo>
                        <a:pt x="1043" y="0"/>
                      </a:moveTo>
                      <a:lnTo>
                        <a:pt x="371" y="156"/>
                      </a:lnTo>
                      <a:lnTo>
                        <a:pt x="230" y="216"/>
                      </a:lnTo>
                      <a:lnTo>
                        <a:pt x="288" y="446"/>
                      </a:lnTo>
                      <a:lnTo>
                        <a:pt x="180" y="687"/>
                      </a:lnTo>
                      <a:lnTo>
                        <a:pt x="90" y="1347"/>
                      </a:lnTo>
                      <a:lnTo>
                        <a:pt x="0" y="1887"/>
                      </a:lnTo>
                      <a:lnTo>
                        <a:pt x="14" y="2220"/>
                      </a:lnTo>
                      <a:lnTo>
                        <a:pt x="414" y="2286"/>
                      </a:lnTo>
                      <a:lnTo>
                        <a:pt x="684" y="3582"/>
                      </a:lnTo>
                      <a:lnTo>
                        <a:pt x="864" y="3620"/>
                      </a:lnTo>
                      <a:lnTo>
                        <a:pt x="1008" y="4229"/>
                      </a:lnTo>
                      <a:lnTo>
                        <a:pt x="5454" y="4374"/>
                      </a:lnTo>
                      <a:lnTo>
                        <a:pt x="5742" y="3942"/>
                      </a:lnTo>
                      <a:lnTo>
                        <a:pt x="5628" y="3876"/>
                      </a:lnTo>
                      <a:lnTo>
                        <a:pt x="5094" y="3744"/>
                      </a:lnTo>
                      <a:lnTo>
                        <a:pt x="4788" y="3294"/>
                      </a:lnTo>
                      <a:lnTo>
                        <a:pt x="4500" y="3294"/>
                      </a:lnTo>
                      <a:lnTo>
                        <a:pt x="4374" y="2340"/>
                      </a:lnTo>
                      <a:lnTo>
                        <a:pt x="4878" y="2268"/>
                      </a:lnTo>
                      <a:lnTo>
                        <a:pt x="4739" y="1692"/>
                      </a:lnTo>
                      <a:lnTo>
                        <a:pt x="4380" y="1620"/>
                      </a:lnTo>
                      <a:lnTo>
                        <a:pt x="4259" y="1452"/>
                      </a:lnTo>
                      <a:lnTo>
                        <a:pt x="4130" y="1451"/>
                      </a:lnTo>
                      <a:lnTo>
                        <a:pt x="4041" y="1367"/>
                      </a:lnTo>
                      <a:lnTo>
                        <a:pt x="3900" y="1370"/>
                      </a:lnTo>
                      <a:lnTo>
                        <a:pt x="3852" y="1190"/>
                      </a:lnTo>
                      <a:lnTo>
                        <a:pt x="2976" y="1307"/>
                      </a:lnTo>
                      <a:lnTo>
                        <a:pt x="2796" y="468"/>
                      </a:lnTo>
                      <a:lnTo>
                        <a:pt x="1500" y="779"/>
                      </a:lnTo>
                      <a:lnTo>
                        <a:pt x="1043" y="0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1" name="Freeform 13"/>
                <p:cNvSpPr>
                  <a:spLocks/>
                </p:cNvSpPr>
                <p:nvPr/>
              </p:nvSpPr>
              <p:spPr bwMode="auto">
                <a:xfrm>
                  <a:off x="3784600" y="5151438"/>
                  <a:ext cx="1092200" cy="1055687"/>
                </a:xfrm>
                <a:custGeom>
                  <a:avLst/>
                  <a:gdLst>
                    <a:gd name="T0" fmla="*/ 356 w 5168"/>
                    <a:gd name="T1" fmla="*/ 2040 h 4554"/>
                    <a:gd name="T2" fmla="*/ 504 w 5168"/>
                    <a:gd name="T3" fmla="*/ 2824 h 4554"/>
                    <a:gd name="T4" fmla="*/ 126 w 5168"/>
                    <a:gd name="T5" fmla="*/ 3850 h 4554"/>
                    <a:gd name="T6" fmla="*/ 720 w 5168"/>
                    <a:gd name="T7" fmla="*/ 4298 h 4554"/>
                    <a:gd name="T8" fmla="*/ 1374 w 5168"/>
                    <a:gd name="T9" fmla="*/ 4500 h 4554"/>
                    <a:gd name="T10" fmla="*/ 1820 w 5168"/>
                    <a:gd name="T11" fmla="*/ 4554 h 4554"/>
                    <a:gd name="T12" fmla="*/ 1916 w 5168"/>
                    <a:gd name="T13" fmla="*/ 4026 h 4554"/>
                    <a:gd name="T14" fmla="*/ 2204 w 5168"/>
                    <a:gd name="T15" fmla="*/ 3858 h 4554"/>
                    <a:gd name="T16" fmla="*/ 2672 w 5168"/>
                    <a:gd name="T17" fmla="*/ 3966 h 4554"/>
                    <a:gd name="T18" fmla="*/ 2792 w 5168"/>
                    <a:gd name="T19" fmla="*/ 3678 h 4554"/>
                    <a:gd name="T20" fmla="*/ 3116 w 5168"/>
                    <a:gd name="T21" fmla="*/ 3522 h 4554"/>
                    <a:gd name="T22" fmla="*/ 3548 w 5168"/>
                    <a:gd name="T23" fmla="*/ 3384 h 4554"/>
                    <a:gd name="T24" fmla="*/ 3908 w 5168"/>
                    <a:gd name="T25" fmla="*/ 3348 h 4554"/>
                    <a:gd name="T26" fmla="*/ 4448 w 5168"/>
                    <a:gd name="T27" fmla="*/ 3456 h 4554"/>
                    <a:gd name="T28" fmla="*/ 4340 w 5168"/>
                    <a:gd name="T29" fmla="*/ 3270 h 4554"/>
                    <a:gd name="T30" fmla="*/ 4340 w 5168"/>
                    <a:gd name="T31" fmla="*/ 3198 h 4554"/>
                    <a:gd name="T32" fmla="*/ 4376 w 5168"/>
                    <a:gd name="T33" fmla="*/ 3090 h 4554"/>
                    <a:gd name="T34" fmla="*/ 4508 w 5168"/>
                    <a:gd name="T35" fmla="*/ 3114 h 4554"/>
                    <a:gd name="T36" fmla="*/ 4592 w 5168"/>
                    <a:gd name="T37" fmla="*/ 2874 h 4554"/>
                    <a:gd name="T38" fmla="*/ 4844 w 5168"/>
                    <a:gd name="T39" fmla="*/ 2478 h 4554"/>
                    <a:gd name="T40" fmla="*/ 4988 w 5168"/>
                    <a:gd name="T41" fmla="*/ 2262 h 4554"/>
                    <a:gd name="T42" fmla="*/ 5168 w 5168"/>
                    <a:gd name="T43" fmla="*/ 1998 h 4554"/>
                    <a:gd name="T44" fmla="*/ 4940 w 5168"/>
                    <a:gd name="T45" fmla="*/ 1914 h 4554"/>
                    <a:gd name="T46" fmla="*/ 4952 w 5168"/>
                    <a:gd name="T47" fmla="*/ 1794 h 4554"/>
                    <a:gd name="T48" fmla="*/ 4736 w 5168"/>
                    <a:gd name="T49" fmla="*/ 1566 h 4554"/>
                    <a:gd name="T50" fmla="*/ 4424 w 5168"/>
                    <a:gd name="T51" fmla="*/ 1350 h 4554"/>
                    <a:gd name="T52" fmla="*/ 4136 w 5168"/>
                    <a:gd name="T53" fmla="*/ 1350 h 4554"/>
                    <a:gd name="T54" fmla="*/ 4160 w 5168"/>
                    <a:gd name="T55" fmla="*/ 1566 h 4554"/>
                    <a:gd name="T56" fmla="*/ 4148 w 5168"/>
                    <a:gd name="T57" fmla="*/ 1698 h 4554"/>
                    <a:gd name="T58" fmla="*/ 4220 w 5168"/>
                    <a:gd name="T59" fmla="*/ 1866 h 4554"/>
                    <a:gd name="T60" fmla="*/ 4028 w 5168"/>
                    <a:gd name="T61" fmla="*/ 1818 h 4554"/>
                    <a:gd name="T62" fmla="*/ 3716 w 5168"/>
                    <a:gd name="T63" fmla="*/ 1926 h 4554"/>
                    <a:gd name="T64" fmla="*/ 3655 w 5168"/>
                    <a:gd name="T65" fmla="*/ 1569 h 4554"/>
                    <a:gd name="T66" fmla="*/ 2830 w 5168"/>
                    <a:gd name="T67" fmla="*/ 1643 h 4554"/>
                    <a:gd name="T68" fmla="*/ 2927 w 5168"/>
                    <a:gd name="T69" fmla="*/ 1137 h 4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168" h="4554">
                      <a:moveTo>
                        <a:pt x="1388" y="0"/>
                      </a:moveTo>
                      <a:lnTo>
                        <a:pt x="356" y="2040"/>
                      </a:lnTo>
                      <a:lnTo>
                        <a:pt x="368" y="2250"/>
                      </a:lnTo>
                      <a:lnTo>
                        <a:pt x="504" y="2824"/>
                      </a:lnTo>
                      <a:lnTo>
                        <a:pt x="0" y="2900"/>
                      </a:lnTo>
                      <a:lnTo>
                        <a:pt x="126" y="3850"/>
                      </a:lnTo>
                      <a:lnTo>
                        <a:pt x="412" y="3852"/>
                      </a:lnTo>
                      <a:lnTo>
                        <a:pt x="720" y="4298"/>
                      </a:lnTo>
                      <a:lnTo>
                        <a:pt x="1248" y="4434"/>
                      </a:lnTo>
                      <a:lnTo>
                        <a:pt x="1374" y="4500"/>
                      </a:lnTo>
                      <a:lnTo>
                        <a:pt x="1508" y="4530"/>
                      </a:lnTo>
                      <a:lnTo>
                        <a:pt x="1820" y="4554"/>
                      </a:lnTo>
                      <a:lnTo>
                        <a:pt x="1820" y="4146"/>
                      </a:lnTo>
                      <a:lnTo>
                        <a:pt x="1916" y="4026"/>
                      </a:lnTo>
                      <a:lnTo>
                        <a:pt x="2084" y="3918"/>
                      </a:lnTo>
                      <a:lnTo>
                        <a:pt x="2204" y="3858"/>
                      </a:lnTo>
                      <a:lnTo>
                        <a:pt x="2420" y="3918"/>
                      </a:lnTo>
                      <a:lnTo>
                        <a:pt x="2672" y="3966"/>
                      </a:lnTo>
                      <a:lnTo>
                        <a:pt x="2720" y="3810"/>
                      </a:lnTo>
                      <a:lnTo>
                        <a:pt x="2792" y="3678"/>
                      </a:lnTo>
                      <a:lnTo>
                        <a:pt x="2852" y="3570"/>
                      </a:lnTo>
                      <a:lnTo>
                        <a:pt x="3116" y="3522"/>
                      </a:lnTo>
                      <a:lnTo>
                        <a:pt x="3332" y="3438"/>
                      </a:lnTo>
                      <a:lnTo>
                        <a:pt x="3548" y="3384"/>
                      </a:lnTo>
                      <a:lnTo>
                        <a:pt x="3728" y="3276"/>
                      </a:lnTo>
                      <a:lnTo>
                        <a:pt x="3908" y="3348"/>
                      </a:lnTo>
                      <a:lnTo>
                        <a:pt x="4178" y="3474"/>
                      </a:lnTo>
                      <a:lnTo>
                        <a:pt x="4448" y="3456"/>
                      </a:lnTo>
                      <a:lnTo>
                        <a:pt x="4436" y="3270"/>
                      </a:lnTo>
                      <a:lnTo>
                        <a:pt x="4340" y="3270"/>
                      </a:lnTo>
                      <a:lnTo>
                        <a:pt x="4280" y="3258"/>
                      </a:lnTo>
                      <a:lnTo>
                        <a:pt x="4340" y="3198"/>
                      </a:lnTo>
                      <a:lnTo>
                        <a:pt x="4304" y="3078"/>
                      </a:lnTo>
                      <a:lnTo>
                        <a:pt x="4376" y="3090"/>
                      </a:lnTo>
                      <a:lnTo>
                        <a:pt x="4436" y="3150"/>
                      </a:lnTo>
                      <a:lnTo>
                        <a:pt x="4508" y="3114"/>
                      </a:lnTo>
                      <a:lnTo>
                        <a:pt x="4580" y="3006"/>
                      </a:lnTo>
                      <a:lnTo>
                        <a:pt x="4592" y="2874"/>
                      </a:lnTo>
                      <a:lnTo>
                        <a:pt x="4736" y="2646"/>
                      </a:lnTo>
                      <a:lnTo>
                        <a:pt x="4844" y="2478"/>
                      </a:lnTo>
                      <a:lnTo>
                        <a:pt x="4904" y="2322"/>
                      </a:lnTo>
                      <a:lnTo>
                        <a:pt x="4988" y="2262"/>
                      </a:lnTo>
                      <a:lnTo>
                        <a:pt x="5036" y="2118"/>
                      </a:lnTo>
                      <a:lnTo>
                        <a:pt x="5168" y="1998"/>
                      </a:lnTo>
                      <a:lnTo>
                        <a:pt x="5072" y="1890"/>
                      </a:lnTo>
                      <a:lnTo>
                        <a:pt x="4940" y="1914"/>
                      </a:lnTo>
                      <a:lnTo>
                        <a:pt x="4808" y="1878"/>
                      </a:lnTo>
                      <a:lnTo>
                        <a:pt x="4952" y="1794"/>
                      </a:lnTo>
                      <a:lnTo>
                        <a:pt x="4904" y="1674"/>
                      </a:lnTo>
                      <a:lnTo>
                        <a:pt x="4736" y="1566"/>
                      </a:lnTo>
                      <a:lnTo>
                        <a:pt x="4580" y="1446"/>
                      </a:lnTo>
                      <a:lnTo>
                        <a:pt x="4424" y="1350"/>
                      </a:lnTo>
                      <a:lnTo>
                        <a:pt x="4292" y="1374"/>
                      </a:lnTo>
                      <a:lnTo>
                        <a:pt x="4136" y="1350"/>
                      </a:lnTo>
                      <a:lnTo>
                        <a:pt x="4172" y="1482"/>
                      </a:lnTo>
                      <a:lnTo>
                        <a:pt x="4160" y="1566"/>
                      </a:lnTo>
                      <a:lnTo>
                        <a:pt x="4112" y="1650"/>
                      </a:lnTo>
                      <a:lnTo>
                        <a:pt x="4148" y="1698"/>
                      </a:lnTo>
                      <a:lnTo>
                        <a:pt x="4280" y="1794"/>
                      </a:lnTo>
                      <a:lnTo>
                        <a:pt x="4220" y="1866"/>
                      </a:lnTo>
                      <a:lnTo>
                        <a:pt x="4136" y="1866"/>
                      </a:lnTo>
                      <a:lnTo>
                        <a:pt x="4028" y="1818"/>
                      </a:lnTo>
                      <a:lnTo>
                        <a:pt x="3884" y="1830"/>
                      </a:lnTo>
                      <a:lnTo>
                        <a:pt x="3716" y="1926"/>
                      </a:lnTo>
                      <a:lnTo>
                        <a:pt x="3902" y="1620"/>
                      </a:lnTo>
                      <a:lnTo>
                        <a:pt x="3655" y="1569"/>
                      </a:lnTo>
                      <a:lnTo>
                        <a:pt x="3194" y="1619"/>
                      </a:lnTo>
                      <a:lnTo>
                        <a:pt x="2830" y="1643"/>
                      </a:lnTo>
                      <a:lnTo>
                        <a:pt x="2659" y="1601"/>
                      </a:lnTo>
                      <a:lnTo>
                        <a:pt x="2927" y="1137"/>
                      </a:lnTo>
                      <a:lnTo>
                        <a:pt x="1388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38" name="组合 37"/>
            <p:cNvGrpSpPr/>
            <p:nvPr/>
          </p:nvGrpSpPr>
          <p:grpSpPr>
            <a:xfrm>
              <a:off x="-9054" y="3103113"/>
              <a:ext cx="7025928" cy="3191325"/>
              <a:chOff x="-9054" y="3103113"/>
              <a:chExt cx="7025928" cy="3191325"/>
            </a:xfrm>
          </p:grpSpPr>
          <p:cxnSp>
            <p:nvCxnSpPr>
              <p:cNvPr id="39" name="肘形连接符 38"/>
              <p:cNvCxnSpPr>
                <a:stCxn id="93" idx="3"/>
                <a:endCxn id="41" idx="0"/>
              </p:cNvCxnSpPr>
              <p:nvPr/>
            </p:nvCxnSpPr>
            <p:spPr>
              <a:xfrm>
                <a:off x="1964927" y="5649009"/>
                <a:ext cx="1357950" cy="157608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40" name="组合 39"/>
              <p:cNvGrpSpPr/>
              <p:nvPr/>
            </p:nvGrpSpPr>
            <p:grpSpPr>
              <a:xfrm>
                <a:off x="-9054" y="4867783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93" name="圆角矩形 92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94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/>
                    <a:t>Hillsborough County</a:t>
                  </a:r>
                  <a:endParaRPr lang="en-US" altLang="zh-CN" sz="1200" b="1" kern="0" dirty="0"/>
                </a:p>
              </p:txBody>
            </p:sp>
            <p:sp>
              <p:nvSpPr>
                <p:cNvPr id="9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736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41" name="Oval 25"/>
              <p:cNvSpPr>
                <a:spLocks noChangeArrowheads="1"/>
              </p:cNvSpPr>
              <p:nvPr/>
            </p:nvSpPr>
            <p:spPr bwMode="gray">
              <a:xfrm>
                <a:off x="3271966" y="5806617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2" name="肘形连接符 41"/>
              <p:cNvCxnSpPr>
                <a:stCxn id="80" idx="1"/>
                <a:endCxn id="44" idx="0"/>
              </p:cNvCxnSpPr>
              <p:nvPr/>
            </p:nvCxnSpPr>
            <p:spPr>
              <a:xfrm rot="10800000" flipV="1">
                <a:off x="4223117" y="5690913"/>
                <a:ext cx="819776" cy="153363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43" name="组合 42"/>
              <p:cNvGrpSpPr/>
              <p:nvPr/>
            </p:nvGrpSpPr>
            <p:grpSpPr>
              <a:xfrm>
                <a:off x="5042893" y="4909688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80" name="圆角矩形 79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81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/>
                    <a:t>Rockingham County</a:t>
                  </a:r>
                  <a:endParaRPr lang="en-US" altLang="zh-CN" sz="1200" b="1" kern="0" dirty="0"/>
                </a:p>
              </p:txBody>
            </p:sp>
            <p:sp>
              <p:nvSpPr>
                <p:cNvPr id="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736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44" name="Oval 25"/>
              <p:cNvSpPr>
                <a:spLocks noChangeArrowheads="1"/>
              </p:cNvSpPr>
              <p:nvPr/>
            </p:nvSpPr>
            <p:spPr bwMode="gray">
              <a:xfrm>
                <a:off x="4172206" y="5844277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5" name="肘形连接符 44"/>
              <p:cNvCxnSpPr>
                <a:stCxn id="77" idx="3"/>
                <a:endCxn id="47" idx="0"/>
              </p:cNvCxnSpPr>
              <p:nvPr/>
            </p:nvCxnSpPr>
            <p:spPr>
              <a:xfrm>
                <a:off x="2404585" y="3884339"/>
                <a:ext cx="1020702" cy="1144749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46" name="组合 45"/>
              <p:cNvGrpSpPr/>
              <p:nvPr/>
            </p:nvGrpSpPr>
            <p:grpSpPr>
              <a:xfrm>
                <a:off x="430604" y="3103113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77" name="圆角矩形 76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78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/>
                    <a:t>Merrimack County</a:t>
                  </a:r>
                  <a:endParaRPr lang="en-US" altLang="zh-CN" sz="1200" b="1" kern="0" dirty="0"/>
                </a:p>
              </p:txBody>
            </p:sp>
            <p:sp>
              <p:nvSpPr>
                <p:cNvPr id="7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736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47" name="Oval 25"/>
              <p:cNvSpPr>
                <a:spLocks noChangeArrowheads="1"/>
              </p:cNvSpPr>
              <p:nvPr/>
            </p:nvSpPr>
            <p:spPr bwMode="gray">
              <a:xfrm>
                <a:off x="3374376" y="5029088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8" name="肘形连接符 47"/>
              <p:cNvCxnSpPr>
                <a:stCxn id="74" idx="1"/>
                <a:endCxn id="50" idx="0"/>
              </p:cNvCxnSpPr>
              <p:nvPr/>
            </p:nvCxnSpPr>
            <p:spPr>
              <a:xfrm rot="10800000" flipV="1">
                <a:off x="4394567" y="4142460"/>
                <a:ext cx="397830" cy="930291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49" name="组合 48"/>
              <p:cNvGrpSpPr/>
              <p:nvPr/>
            </p:nvGrpSpPr>
            <p:grpSpPr>
              <a:xfrm>
                <a:off x="4792397" y="3361235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74" name="圆角矩形 73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75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/>
                    <a:t>Strafford County</a:t>
                  </a:r>
                </a:p>
              </p:txBody>
            </p:sp>
            <p:sp>
              <p:nvSpPr>
                <p:cNvPr id="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736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50" name="Oval 25"/>
              <p:cNvSpPr>
                <a:spLocks noChangeArrowheads="1"/>
              </p:cNvSpPr>
              <p:nvPr/>
            </p:nvSpPr>
            <p:spPr bwMode="gray">
              <a:xfrm>
                <a:off x="4343656" y="5072752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227</Words>
  <Application>Microsoft Office PowerPoint</Application>
  <PresentationFormat>全屏显示(16:9)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County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47</cp:revision>
  <dcterms:created xsi:type="dcterms:W3CDTF">2016-05-15T02:42:52Z</dcterms:created>
  <dcterms:modified xsi:type="dcterms:W3CDTF">2018-02-28T13:04:23Z</dcterms:modified>
</cp:coreProperties>
</file>