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7" r:id="rId2"/>
    <p:sldId id="342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5B90F"/>
    <a:srgbClr val="73BC44"/>
    <a:srgbClr val="4BAFC8"/>
    <a:srgbClr val="508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85982" autoAdjust="0"/>
  </p:normalViewPr>
  <p:slideViewPr>
    <p:cSldViewPr>
      <p:cViewPr>
        <p:scale>
          <a:sx n="75" d="100"/>
          <a:sy n="75" d="100"/>
        </p:scale>
        <p:origin x="-1068" y="-360"/>
      </p:cViewPr>
      <p:guideLst>
        <p:guide orient="horz" pos="2160"/>
        <p:guide pos="2835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2018/4/14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5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2018/4/14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5" name="组合 4"/>
          <p:cNvGrpSpPr/>
          <p:nvPr/>
        </p:nvGrpSpPr>
        <p:grpSpPr>
          <a:xfrm>
            <a:off x="375625" y="1329762"/>
            <a:ext cx="8423665" cy="5338762"/>
            <a:chOff x="734863" y="1188244"/>
            <a:chExt cx="8423665" cy="5338762"/>
          </a:xfrm>
        </p:grpSpPr>
        <p:grpSp>
          <p:nvGrpSpPr>
            <p:cNvPr id="2" name="组合 1"/>
            <p:cNvGrpSpPr/>
            <p:nvPr/>
          </p:nvGrpSpPr>
          <p:grpSpPr>
            <a:xfrm>
              <a:off x="734863" y="1188244"/>
              <a:ext cx="8423665" cy="5338762"/>
              <a:chOff x="-736516" y="1017588"/>
              <a:chExt cx="8423665" cy="5338762"/>
            </a:xfrm>
          </p:grpSpPr>
          <p:sp>
            <p:nvSpPr>
              <p:cNvPr id="34" name="Freeform 5"/>
              <p:cNvSpPr>
                <a:spLocks/>
              </p:cNvSpPr>
              <p:nvPr/>
            </p:nvSpPr>
            <p:spPr bwMode="auto">
              <a:xfrm>
                <a:off x="677863" y="1017588"/>
                <a:ext cx="5791200" cy="5338762"/>
              </a:xfrm>
              <a:custGeom>
                <a:avLst/>
                <a:gdLst>
                  <a:gd name="T0" fmla="*/ 9245 w 22408"/>
                  <a:gd name="T1" fmla="*/ 1408 h 18803"/>
                  <a:gd name="T2" fmla="*/ 8943 w 22408"/>
                  <a:gd name="T3" fmla="*/ 2432 h 18803"/>
                  <a:gd name="T4" fmla="*/ 8651 w 22408"/>
                  <a:gd name="T5" fmla="*/ 3442 h 18803"/>
                  <a:gd name="T6" fmla="*/ 8365 w 22408"/>
                  <a:gd name="T7" fmla="*/ 4024 h 18803"/>
                  <a:gd name="T8" fmla="*/ 8159 w 22408"/>
                  <a:gd name="T9" fmla="*/ 4920 h 18803"/>
                  <a:gd name="T10" fmla="*/ 7725 w 22408"/>
                  <a:gd name="T11" fmla="*/ 5620 h 18803"/>
                  <a:gd name="T12" fmla="*/ 5931 w 22408"/>
                  <a:gd name="T13" fmla="*/ 7012 h 18803"/>
                  <a:gd name="T14" fmla="*/ 4908 w 22408"/>
                  <a:gd name="T15" fmla="*/ 7108 h 18803"/>
                  <a:gd name="T16" fmla="*/ 4234 w 22408"/>
                  <a:gd name="T17" fmla="*/ 7726 h 18803"/>
                  <a:gd name="T18" fmla="*/ 4014 w 22408"/>
                  <a:gd name="T19" fmla="*/ 8482 h 18803"/>
                  <a:gd name="T20" fmla="*/ 3930 w 22408"/>
                  <a:gd name="T21" fmla="*/ 9094 h 18803"/>
                  <a:gd name="T22" fmla="*/ 3602 w 22408"/>
                  <a:gd name="T23" fmla="*/ 9495 h 18803"/>
                  <a:gd name="T24" fmla="*/ 3180 w 22408"/>
                  <a:gd name="T25" fmla="*/ 8978 h 18803"/>
                  <a:gd name="T26" fmla="*/ 2568 w 22408"/>
                  <a:gd name="T27" fmla="*/ 9040 h 18803"/>
                  <a:gd name="T28" fmla="*/ 2150 w 22408"/>
                  <a:gd name="T29" fmla="*/ 9933 h 18803"/>
                  <a:gd name="T30" fmla="*/ 2150 w 22408"/>
                  <a:gd name="T31" fmla="*/ 10993 h 18803"/>
                  <a:gd name="T32" fmla="*/ 1528 w 22408"/>
                  <a:gd name="T33" fmla="*/ 11631 h 18803"/>
                  <a:gd name="T34" fmla="*/ 630 w 22408"/>
                  <a:gd name="T35" fmla="*/ 12183 h 18803"/>
                  <a:gd name="T36" fmla="*/ 272 w 22408"/>
                  <a:gd name="T37" fmla="*/ 12657 h 18803"/>
                  <a:gd name="T38" fmla="*/ 104 w 22408"/>
                  <a:gd name="T39" fmla="*/ 13493 h 18803"/>
                  <a:gd name="T40" fmla="*/ 502 w 22408"/>
                  <a:gd name="T41" fmla="*/ 14307 h 18803"/>
                  <a:gd name="T42" fmla="*/ 618 w 22408"/>
                  <a:gd name="T43" fmla="*/ 14791 h 18803"/>
                  <a:gd name="T44" fmla="*/ 1096 w 22408"/>
                  <a:gd name="T45" fmla="*/ 15487 h 18803"/>
                  <a:gd name="T46" fmla="*/ 1572 w 22408"/>
                  <a:gd name="T47" fmla="*/ 16235 h 18803"/>
                  <a:gd name="T48" fmla="*/ 2104 w 22408"/>
                  <a:gd name="T49" fmla="*/ 16391 h 18803"/>
                  <a:gd name="T50" fmla="*/ 2498 w 22408"/>
                  <a:gd name="T51" fmla="*/ 16875 h 18803"/>
                  <a:gd name="T52" fmla="*/ 3206 w 22408"/>
                  <a:gd name="T53" fmla="*/ 17075 h 18803"/>
                  <a:gd name="T54" fmla="*/ 3180 w 22408"/>
                  <a:gd name="T55" fmla="*/ 17619 h 18803"/>
                  <a:gd name="T56" fmla="*/ 3682 w 22408"/>
                  <a:gd name="T57" fmla="*/ 18403 h 18803"/>
                  <a:gd name="T58" fmla="*/ 5028 w 22408"/>
                  <a:gd name="T59" fmla="*/ 18687 h 18803"/>
                  <a:gd name="T60" fmla="*/ 5829 w 22408"/>
                  <a:gd name="T61" fmla="*/ 18069 h 18803"/>
                  <a:gd name="T62" fmla="*/ 8119 w 22408"/>
                  <a:gd name="T63" fmla="*/ 17933 h 18803"/>
                  <a:gd name="T64" fmla="*/ 9280 w 22408"/>
                  <a:gd name="T65" fmla="*/ 17475 h 18803"/>
                  <a:gd name="T66" fmla="*/ 10207 w 22408"/>
                  <a:gd name="T67" fmla="*/ 17378 h 18803"/>
                  <a:gd name="T68" fmla="*/ 10529 w 22408"/>
                  <a:gd name="T69" fmla="*/ 16977 h 18803"/>
                  <a:gd name="T70" fmla="*/ 10907 w 22408"/>
                  <a:gd name="T71" fmla="*/ 15937 h 18803"/>
                  <a:gd name="T72" fmla="*/ 11849 w 22408"/>
                  <a:gd name="T73" fmla="*/ 14597 h 18803"/>
                  <a:gd name="T74" fmla="*/ 12905 w 22408"/>
                  <a:gd name="T75" fmla="*/ 12727 h 18803"/>
                  <a:gd name="T76" fmla="*/ 13961 w 22408"/>
                  <a:gd name="T77" fmla="*/ 11321 h 18803"/>
                  <a:gd name="T78" fmla="*/ 15833 w 22408"/>
                  <a:gd name="T79" fmla="*/ 11301 h 18803"/>
                  <a:gd name="T80" fmla="*/ 17212 w 22408"/>
                  <a:gd name="T81" fmla="*/ 10253 h 18803"/>
                  <a:gd name="T82" fmla="*/ 18436 w 22408"/>
                  <a:gd name="T83" fmla="*/ 9132 h 18803"/>
                  <a:gd name="T84" fmla="*/ 19274 w 22408"/>
                  <a:gd name="T85" fmla="*/ 7754 h 18803"/>
                  <a:gd name="T86" fmla="*/ 19586 w 22408"/>
                  <a:gd name="T87" fmla="*/ 6422 h 18803"/>
                  <a:gd name="T88" fmla="*/ 22408 w 22408"/>
                  <a:gd name="T89" fmla="*/ 7184 h 18803"/>
                  <a:gd name="T90" fmla="*/ 22090 w 22408"/>
                  <a:gd name="T91" fmla="*/ 6426 h 18803"/>
                  <a:gd name="T92" fmla="*/ 21892 w 22408"/>
                  <a:gd name="T93" fmla="*/ 6044 h 18803"/>
                  <a:gd name="T94" fmla="*/ 21732 w 22408"/>
                  <a:gd name="T95" fmla="*/ 5588 h 18803"/>
                  <a:gd name="T96" fmla="*/ 20748 w 22408"/>
                  <a:gd name="T97" fmla="*/ 5256 h 18803"/>
                  <a:gd name="T98" fmla="*/ 19176 w 22408"/>
                  <a:gd name="T99" fmla="*/ 5534 h 18803"/>
                  <a:gd name="T100" fmla="*/ 19054 w 22408"/>
                  <a:gd name="T101" fmla="*/ 6100 h 18803"/>
                  <a:gd name="T102" fmla="*/ 17836 w 22408"/>
                  <a:gd name="T103" fmla="*/ 5528 h 18803"/>
                  <a:gd name="T104" fmla="*/ 17240 w 22408"/>
                  <a:gd name="T105" fmla="*/ 6004 h 18803"/>
                  <a:gd name="T106" fmla="*/ 16159 w 22408"/>
                  <a:gd name="T107" fmla="*/ 6438 h 18803"/>
                  <a:gd name="T108" fmla="*/ 15167 w 22408"/>
                  <a:gd name="T109" fmla="*/ 7292 h 18803"/>
                  <a:gd name="T110" fmla="*/ 9667 w 22408"/>
                  <a:gd name="T111" fmla="*/ 5010 h 18803"/>
                  <a:gd name="T112" fmla="*/ 9221 w 22408"/>
                  <a:gd name="T113" fmla="*/ 64 h 18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408" h="18803">
                    <a:moveTo>
                      <a:pt x="9197" y="586"/>
                    </a:moveTo>
                    <a:lnTo>
                      <a:pt x="9217" y="736"/>
                    </a:lnTo>
                    <a:lnTo>
                      <a:pt x="9307" y="882"/>
                    </a:lnTo>
                    <a:lnTo>
                      <a:pt x="9273" y="948"/>
                    </a:lnTo>
                    <a:lnTo>
                      <a:pt x="9225" y="1072"/>
                    </a:lnTo>
                    <a:lnTo>
                      <a:pt x="9223" y="1196"/>
                    </a:lnTo>
                    <a:lnTo>
                      <a:pt x="9173" y="1284"/>
                    </a:lnTo>
                    <a:lnTo>
                      <a:pt x="9179" y="1362"/>
                    </a:lnTo>
                    <a:lnTo>
                      <a:pt x="9245" y="1408"/>
                    </a:lnTo>
                    <a:lnTo>
                      <a:pt x="9257" y="1484"/>
                    </a:lnTo>
                    <a:lnTo>
                      <a:pt x="9237" y="1544"/>
                    </a:lnTo>
                    <a:lnTo>
                      <a:pt x="9273" y="1694"/>
                    </a:lnTo>
                    <a:lnTo>
                      <a:pt x="9259" y="1798"/>
                    </a:lnTo>
                    <a:lnTo>
                      <a:pt x="9207" y="1874"/>
                    </a:lnTo>
                    <a:lnTo>
                      <a:pt x="9169" y="2012"/>
                    </a:lnTo>
                    <a:lnTo>
                      <a:pt x="9061" y="2102"/>
                    </a:lnTo>
                    <a:lnTo>
                      <a:pt x="9017" y="2250"/>
                    </a:lnTo>
                    <a:lnTo>
                      <a:pt x="8943" y="2432"/>
                    </a:lnTo>
                    <a:lnTo>
                      <a:pt x="8855" y="2526"/>
                    </a:lnTo>
                    <a:lnTo>
                      <a:pt x="8827" y="2628"/>
                    </a:lnTo>
                    <a:lnTo>
                      <a:pt x="8771" y="2750"/>
                    </a:lnTo>
                    <a:lnTo>
                      <a:pt x="8791" y="2876"/>
                    </a:lnTo>
                    <a:lnTo>
                      <a:pt x="8721" y="2930"/>
                    </a:lnTo>
                    <a:lnTo>
                      <a:pt x="8649" y="3028"/>
                    </a:lnTo>
                    <a:lnTo>
                      <a:pt x="8695" y="3190"/>
                    </a:lnTo>
                    <a:lnTo>
                      <a:pt x="8693" y="3298"/>
                    </a:lnTo>
                    <a:lnTo>
                      <a:pt x="8651" y="3442"/>
                    </a:lnTo>
                    <a:lnTo>
                      <a:pt x="8659" y="3524"/>
                    </a:lnTo>
                    <a:lnTo>
                      <a:pt x="8683" y="3624"/>
                    </a:lnTo>
                    <a:lnTo>
                      <a:pt x="8587" y="3712"/>
                    </a:lnTo>
                    <a:lnTo>
                      <a:pt x="8549" y="3808"/>
                    </a:lnTo>
                    <a:lnTo>
                      <a:pt x="8607" y="3868"/>
                    </a:lnTo>
                    <a:lnTo>
                      <a:pt x="8539" y="3934"/>
                    </a:lnTo>
                    <a:lnTo>
                      <a:pt x="8437" y="3884"/>
                    </a:lnTo>
                    <a:lnTo>
                      <a:pt x="8357" y="3938"/>
                    </a:lnTo>
                    <a:lnTo>
                      <a:pt x="8365" y="4024"/>
                    </a:lnTo>
                    <a:lnTo>
                      <a:pt x="8399" y="4104"/>
                    </a:lnTo>
                    <a:lnTo>
                      <a:pt x="8455" y="4158"/>
                    </a:lnTo>
                    <a:lnTo>
                      <a:pt x="8347" y="4258"/>
                    </a:lnTo>
                    <a:lnTo>
                      <a:pt x="8235" y="4332"/>
                    </a:lnTo>
                    <a:lnTo>
                      <a:pt x="8263" y="4456"/>
                    </a:lnTo>
                    <a:lnTo>
                      <a:pt x="8243" y="4562"/>
                    </a:lnTo>
                    <a:lnTo>
                      <a:pt x="8087" y="4714"/>
                    </a:lnTo>
                    <a:lnTo>
                      <a:pt x="8097" y="4820"/>
                    </a:lnTo>
                    <a:lnTo>
                      <a:pt x="8159" y="4920"/>
                    </a:lnTo>
                    <a:lnTo>
                      <a:pt x="8207" y="5002"/>
                    </a:lnTo>
                    <a:lnTo>
                      <a:pt x="8203" y="5094"/>
                    </a:lnTo>
                    <a:lnTo>
                      <a:pt x="8111" y="5168"/>
                    </a:lnTo>
                    <a:lnTo>
                      <a:pt x="8075" y="5302"/>
                    </a:lnTo>
                    <a:lnTo>
                      <a:pt x="8065" y="5430"/>
                    </a:lnTo>
                    <a:lnTo>
                      <a:pt x="7993" y="5568"/>
                    </a:lnTo>
                    <a:lnTo>
                      <a:pt x="7899" y="5568"/>
                    </a:lnTo>
                    <a:lnTo>
                      <a:pt x="7787" y="5558"/>
                    </a:lnTo>
                    <a:lnTo>
                      <a:pt x="7725" y="5620"/>
                    </a:lnTo>
                    <a:lnTo>
                      <a:pt x="7369" y="5924"/>
                    </a:lnTo>
                    <a:lnTo>
                      <a:pt x="7091" y="6204"/>
                    </a:lnTo>
                    <a:lnTo>
                      <a:pt x="6939" y="6390"/>
                    </a:lnTo>
                    <a:lnTo>
                      <a:pt x="6899" y="6468"/>
                    </a:lnTo>
                    <a:lnTo>
                      <a:pt x="6625" y="6578"/>
                    </a:lnTo>
                    <a:lnTo>
                      <a:pt x="6519" y="6706"/>
                    </a:lnTo>
                    <a:lnTo>
                      <a:pt x="6439" y="6828"/>
                    </a:lnTo>
                    <a:lnTo>
                      <a:pt x="6197" y="6862"/>
                    </a:lnTo>
                    <a:lnTo>
                      <a:pt x="5931" y="7012"/>
                    </a:lnTo>
                    <a:lnTo>
                      <a:pt x="5755" y="7064"/>
                    </a:lnTo>
                    <a:lnTo>
                      <a:pt x="5679" y="7026"/>
                    </a:lnTo>
                    <a:lnTo>
                      <a:pt x="5617" y="6846"/>
                    </a:lnTo>
                    <a:lnTo>
                      <a:pt x="5516" y="6708"/>
                    </a:lnTo>
                    <a:lnTo>
                      <a:pt x="5316" y="6728"/>
                    </a:lnTo>
                    <a:lnTo>
                      <a:pt x="5246" y="6840"/>
                    </a:lnTo>
                    <a:lnTo>
                      <a:pt x="5166" y="6936"/>
                    </a:lnTo>
                    <a:lnTo>
                      <a:pt x="4990" y="7018"/>
                    </a:lnTo>
                    <a:lnTo>
                      <a:pt x="4908" y="7108"/>
                    </a:lnTo>
                    <a:lnTo>
                      <a:pt x="4914" y="7224"/>
                    </a:lnTo>
                    <a:lnTo>
                      <a:pt x="4882" y="7336"/>
                    </a:lnTo>
                    <a:lnTo>
                      <a:pt x="4832" y="7476"/>
                    </a:lnTo>
                    <a:lnTo>
                      <a:pt x="4702" y="7402"/>
                    </a:lnTo>
                    <a:lnTo>
                      <a:pt x="4402" y="7422"/>
                    </a:lnTo>
                    <a:lnTo>
                      <a:pt x="4322" y="7540"/>
                    </a:lnTo>
                    <a:lnTo>
                      <a:pt x="4314" y="7616"/>
                    </a:lnTo>
                    <a:lnTo>
                      <a:pt x="4320" y="7704"/>
                    </a:lnTo>
                    <a:lnTo>
                      <a:pt x="4234" y="7726"/>
                    </a:lnTo>
                    <a:lnTo>
                      <a:pt x="4162" y="7762"/>
                    </a:lnTo>
                    <a:lnTo>
                      <a:pt x="4106" y="7822"/>
                    </a:lnTo>
                    <a:lnTo>
                      <a:pt x="4072" y="7900"/>
                    </a:lnTo>
                    <a:lnTo>
                      <a:pt x="4022" y="7960"/>
                    </a:lnTo>
                    <a:lnTo>
                      <a:pt x="4070" y="8056"/>
                    </a:lnTo>
                    <a:lnTo>
                      <a:pt x="4090" y="8164"/>
                    </a:lnTo>
                    <a:lnTo>
                      <a:pt x="4098" y="8270"/>
                    </a:lnTo>
                    <a:lnTo>
                      <a:pt x="4064" y="8402"/>
                    </a:lnTo>
                    <a:lnTo>
                      <a:pt x="4014" y="8482"/>
                    </a:lnTo>
                    <a:lnTo>
                      <a:pt x="3916" y="8492"/>
                    </a:lnTo>
                    <a:lnTo>
                      <a:pt x="3776" y="8488"/>
                    </a:lnTo>
                    <a:lnTo>
                      <a:pt x="3784" y="8572"/>
                    </a:lnTo>
                    <a:lnTo>
                      <a:pt x="3798" y="8684"/>
                    </a:lnTo>
                    <a:lnTo>
                      <a:pt x="3878" y="8734"/>
                    </a:lnTo>
                    <a:lnTo>
                      <a:pt x="3958" y="8828"/>
                    </a:lnTo>
                    <a:lnTo>
                      <a:pt x="3986" y="8916"/>
                    </a:lnTo>
                    <a:lnTo>
                      <a:pt x="3974" y="8988"/>
                    </a:lnTo>
                    <a:lnTo>
                      <a:pt x="3930" y="9094"/>
                    </a:lnTo>
                    <a:lnTo>
                      <a:pt x="3942" y="9212"/>
                    </a:lnTo>
                    <a:lnTo>
                      <a:pt x="4000" y="9308"/>
                    </a:lnTo>
                    <a:lnTo>
                      <a:pt x="3958" y="9380"/>
                    </a:lnTo>
                    <a:lnTo>
                      <a:pt x="3868" y="9330"/>
                    </a:lnTo>
                    <a:lnTo>
                      <a:pt x="3790" y="9262"/>
                    </a:lnTo>
                    <a:lnTo>
                      <a:pt x="3716" y="9268"/>
                    </a:lnTo>
                    <a:lnTo>
                      <a:pt x="3652" y="9308"/>
                    </a:lnTo>
                    <a:lnTo>
                      <a:pt x="3622" y="9405"/>
                    </a:lnTo>
                    <a:lnTo>
                      <a:pt x="3602" y="9495"/>
                    </a:lnTo>
                    <a:lnTo>
                      <a:pt x="3544" y="9551"/>
                    </a:lnTo>
                    <a:lnTo>
                      <a:pt x="3446" y="9615"/>
                    </a:lnTo>
                    <a:lnTo>
                      <a:pt x="3334" y="9641"/>
                    </a:lnTo>
                    <a:lnTo>
                      <a:pt x="3284" y="9597"/>
                    </a:lnTo>
                    <a:lnTo>
                      <a:pt x="3244" y="9503"/>
                    </a:lnTo>
                    <a:lnTo>
                      <a:pt x="3374" y="9330"/>
                    </a:lnTo>
                    <a:lnTo>
                      <a:pt x="3326" y="9210"/>
                    </a:lnTo>
                    <a:lnTo>
                      <a:pt x="3258" y="9092"/>
                    </a:lnTo>
                    <a:lnTo>
                      <a:pt x="3180" y="8978"/>
                    </a:lnTo>
                    <a:lnTo>
                      <a:pt x="3098" y="9008"/>
                    </a:lnTo>
                    <a:lnTo>
                      <a:pt x="3010" y="8986"/>
                    </a:lnTo>
                    <a:lnTo>
                      <a:pt x="2978" y="8922"/>
                    </a:lnTo>
                    <a:lnTo>
                      <a:pt x="2946" y="8842"/>
                    </a:lnTo>
                    <a:lnTo>
                      <a:pt x="2866" y="8792"/>
                    </a:lnTo>
                    <a:lnTo>
                      <a:pt x="2742" y="8780"/>
                    </a:lnTo>
                    <a:lnTo>
                      <a:pt x="2726" y="8862"/>
                    </a:lnTo>
                    <a:lnTo>
                      <a:pt x="2714" y="8942"/>
                    </a:lnTo>
                    <a:lnTo>
                      <a:pt x="2568" y="9040"/>
                    </a:lnTo>
                    <a:lnTo>
                      <a:pt x="2468" y="9084"/>
                    </a:lnTo>
                    <a:lnTo>
                      <a:pt x="2464" y="9158"/>
                    </a:lnTo>
                    <a:lnTo>
                      <a:pt x="2426" y="9276"/>
                    </a:lnTo>
                    <a:lnTo>
                      <a:pt x="2332" y="9425"/>
                    </a:lnTo>
                    <a:lnTo>
                      <a:pt x="2242" y="9549"/>
                    </a:lnTo>
                    <a:lnTo>
                      <a:pt x="2274" y="9661"/>
                    </a:lnTo>
                    <a:lnTo>
                      <a:pt x="2298" y="9783"/>
                    </a:lnTo>
                    <a:lnTo>
                      <a:pt x="2244" y="9877"/>
                    </a:lnTo>
                    <a:lnTo>
                      <a:pt x="2150" y="9933"/>
                    </a:lnTo>
                    <a:lnTo>
                      <a:pt x="2018" y="9977"/>
                    </a:lnTo>
                    <a:lnTo>
                      <a:pt x="1944" y="10051"/>
                    </a:lnTo>
                    <a:lnTo>
                      <a:pt x="1900" y="10151"/>
                    </a:lnTo>
                    <a:lnTo>
                      <a:pt x="1966" y="10243"/>
                    </a:lnTo>
                    <a:lnTo>
                      <a:pt x="2046" y="10345"/>
                    </a:lnTo>
                    <a:lnTo>
                      <a:pt x="2020" y="10463"/>
                    </a:lnTo>
                    <a:lnTo>
                      <a:pt x="2056" y="10603"/>
                    </a:lnTo>
                    <a:lnTo>
                      <a:pt x="2030" y="10683"/>
                    </a:lnTo>
                    <a:lnTo>
                      <a:pt x="2150" y="10993"/>
                    </a:lnTo>
                    <a:lnTo>
                      <a:pt x="2124" y="11097"/>
                    </a:lnTo>
                    <a:lnTo>
                      <a:pt x="2020" y="11163"/>
                    </a:lnTo>
                    <a:lnTo>
                      <a:pt x="1910" y="11197"/>
                    </a:lnTo>
                    <a:lnTo>
                      <a:pt x="1744" y="11165"/>
                    </a:lnTo>
                    <a:lnTo>
                      <a:pt x="1660" y="11195"/>
                    </a:lnTo>
                    <a:lnTo>
                      <a:pt x="1590" y="11273"/>
                    </a:lnTo>
                    <a:lnTo>
                      <a:pt x="1588" y="11373"/>
                    </a:lnTo>
                    <a:lnTo>
                      <a:pt x="1570" y="11475"/>
                    </a:lnTo>
                    <a:lnTo>
                      <a:pt x="1528" y="11631"/>
                    </a:lnTo>
                    <a:lnTo>
                      <a:pt x="1494" y="11773"/>
                    </a:lnTo>
                    <a:lnTo>
                      <a:pt x="1460" y="11879"/>
                    </a:lnTo>
                    <a:lnTo>
                      <a:pt x="1414" y="11971"/>
                    </a:lnTo>
                    <a:lnTo>
                      <a:pt x="1290" y="12023"/>
                    </a:lnTo>
                    <a:lnTo>
                      <a:pt x="1172" y="12023"/>
                    </a:lnTo>
                    <a:lnTo>
                      <a:pt x="1052" y="12035"/>
                    </a:lnTo>
                    <a:lnTo>
                      <a:pt x="862" y="12101"/>
                    </a:lnTo>
                    <a:lnTo>
                      <a:pt x="704" y="12127"/>
                    </a:lnTo>
                    <a:lnTo>
                      <a:pt x="630" y="12183"/>
                    </a:lnTo>
                    <a:lnTo>
                      <a:pt x="496" y="12207"/>
                    </a:lnTo>
                    <a:lnTo>
                      <a:pt x="406" y="12255"/>
                    </a:lnTo>
                    <a:lnTo>
                      <a:pt x="282" y="12217"/>
                    </a:lnTo>
                    <a:lnTo>
                      <a:pt x="198" y="12155"/>
                    </a:lnTo>
                    <a:lnTo>
                      <a:pt x="208" y="12279"/>
                    </a:lnTo>
                    <a:lnTo>
                      <a:pt x="190" y="12373"/>
                    </a:lnTo>
                    <a:lnTo>
                      <a:pt x="186" y="12467"/>
                    </a:lnTo>
                    <a:lnTo>
                      <a:pt x="216" y="12579"/>
                    </a:lnTo>
                    <a:lnTo>
                      <a:pt x="272" y="12657"/>
                    </a:lnTo>
                    <a:lnTo>
                      <a:pt x="280" y="12743"/>
                    </a:lnTo>
                    <a:lnTo>
                      <a:pt x="246" y="12813"/>
                    </a:lnTo>
                    <a:lnTo>
                      <a:pt x="290" y="12939"/>
                    </a:lnTo>
                    <a:lnTo>
                      <a:pt x="266" y="13051"/>
                    </a:lnTo>
                    <a:lnTo>
                      <a:pt x="198" y="13109"/>
                    </a:lnTo>
                    <a:lnTo>
                      <a:pt x="124" y="13123"/>
                    </a:lnTo>
                    <a:lnTo>
                      <a:pt x="180" y="13235"/>
                    </a:lnTo>
                    <a:lnTo>
                      <a:pt x="160" y="13359"/>
                    </a:lnTo>
                    <a:lnTo>
                      <a:pt x="104" y="13493"/>
                    </a:lnTo>
                    <a:lnTo>
                      <a:pt x="0" y="13493"/>
                    </a:lnTo>
                    <a:lnTo>
                      <a:pt x="4" y="13599"/>
                    </a:lnTo>
                    <a:lnTo>
                      <a:pt x="38" y="13675"/>
                    </a:lnTo>
                    <a:lnTo>
                      <a:pt x="136" y="13751"/>
                    </a:lnTo>
                    <a:lnTo>
                      <a:pt x="220" y="13823"/>
                    </a:lnTo>
                    <a:lnTo>
                      <a:pt x="242" y="13937"/>
                    </a:lnTo>
                    <a:lnTo>
                      <a:pt x="334" y="13991"/>
                    </a:lnTo>
                    <a:lnTo>
                      <a:pt x="398" y="14089"/>
                    </a:lnTo>
                    <a:lnTo>
                      <a:pt x="502" y="14307"/>
                    </a:lnTo>
                    <a:lnTo>
                      <a:pt x="548" y="14415"/>
                    </a:lnTo>
                    <a:lnTo>
                      <a:pt x="636" y="14451"/>
                    </a:lnTo>
                    <a:lnTo>
                      <a:pt x="696" y="14483"/>
                    </a:lnTo>
                    <a:lnTo>
                      <a:pt x="794" y="14519"/>
                    </a:lnTo>
                    <a:lnTo>
                      <a:pt x="766" y="14591"/>
                    </a:lnTo>
                    <a:lnTo>
                      <a:pt x="708" y="14621"/>
                    </a:lnTo>
                    <a:lnTo>
                      <a:pt x="716" y="14685"/>
                    </a:lnTo>
                    <a:lnTo>
                      <a:pt x="662" y="14729"/>
                    </a:lnTo>
                    <a:lnTo>
                      <a:pt x="618" y="14791"/>
                    </a:lnTo>
                    <a:lnTo>
                      <a:pt x="676" y="14861"/>
                    </a:lnTo>
                    <a:lnTo>
                      <a:pt x="708" y="14939"/>
                    </a:lnTo>
                    <a:lnTo>
                      <a:pt x="794" y="14921"/>
                    </a:lnTo>
                    <a:lnTo>
                      <a:pt x="896" y="14975"/>
                    </a:lnTo>
                    <a:lnTo>
                      <a:pt x="942" y="15071"/>
                    </a:lnTo>
                    <a:lnTo>
                      <a:pt x="988" y="15143"/>
                    </a:lnTo>
                    <a:lnTo>
                      <a:pt x="988" y="15221"/>
                    </a:lnTo>
                    <a:lnTo>
                      <a:pt x="1054" y="15281"/>
                    </a:lnTo>
                    <a:lnTo>
                      <a:pt x="1096" y="15487"/>
                    </a:lnTo>
                    <a:lnTo>
                      <a:pt x="1174" y="15473"/>
                    </a:lnTo>
                    <a:lnTo>
                      <a:pt x="1244" y="15547"/>
                    </a:lnTo>
                    <a:lnTo>
                      <a:pt x="1306" y="15581"/>
                    </a:lnTo>
                    <a:lnTo>
                      <a:pt x="1462" y="15753"/>
                    </a:lnTo>
                    <a:lnTo>
                      <a:pt x="1396" y="15857"/>
                    </a:lnTo>
                    <a:lnTo>
                      <a:pt x="1464" y="15903"/>
                    </a:lnTo>
                    <a:lnTo>
                      <a:pt x="1518" y="16021"/>
                    </a:lnTo>
                    <a:lnTo>
                      <a:pt x="1518" y="16135"/>
                    </a:lnTo>
                    <a:lnTo>
                      <a:pt x="1572" y="16235"/>
                    </a:lnTo>
                    <a:lnTo>
                      <a:pt x="1616" y="16287"/>
                    </a:lnTo>
                    <a:lnTo>
                      <a:pt x="1716" y="16285"/>
                    </a:lnTo>
                    <a:lnTo>
                      <a:pt x="1824" y="16305"/>
                    </a:lnTo>
                    <a:lnTo>
                      <a:pt x="1888" y="16369"/>
                    </a:lnTo>
                    <a:lnTo>
                      <a:pt x="1916" y="16459"/>
                    </a:lnTo>
                    <a:lnTo>
                      <a:pt x="2000" y="16499"/>
                    </a:lnTo>
                    <a:lnTo>
                      <a:pt x="2036" y="16473"/>
                    </a:lnTo>
                    <a:lnTo>
                      <a:pt x="2046" y="16373"/>
                    </a:lnTo>
                    <a:lnTo>
                      <a:pt x="2104" y="16391"/>
                    </a:lnTo>
                    <a:lnTo>
                      <a:pt x="2128" y="16493"/>
                    </a:lnTo>
                    <a:lnTo>
                      <a:pt x="2186" y="16579"/>
                    </a:lnTo>
                    <a:lnTo>
                      <a:pt x="2216" y="16653"/>
                    </a:lnTo>
                    <a:lnTo>
                      <a:pt x="2286" y="16645"/>
                    </a:lnTo>
                    <a:lnTo>
                      <a:pt x="2326" y="16737"/>
                    </a:lnTo>
                    <a:lnTo>
                      <a:pt x="2288" y="16795"/>
                    </a:lnTo>
                    <a:lnTo>
                      <a:pt x="2324" y="16903"/>
                    </a:lnTo>
                    <a:lnTo>
                      <a:pt x="2398" y="16837"/>
                    </a:lnTo>
                    <a:lnTo>
                      <a:pt x="2498" y="16875"/>
                    </a:lnTo>
                    <a:lnTo>
                      <a:pt x="2566" y="16883"/>
                    </a:lnTo>
                    <a:lnTo>
                      <a:pt x="2642" y="16985"/>
                    </a:lnTo>
                    <a:lnTo>
                      <a:pt x="2694" y="16975"/>
                    </a:lnTo>
                    <a:lnTo>
                      <a:pt x="2732" y="16941"/>
                    </a:lnTo>
                    <a:lnTo>
                      <a:pt x="2862" y="16957"/>
                    </a:lnTo>
                    <a:lnTo>
                      <a:pt x="2964" y="16941"/>
                    </a:lnTo>
                    <a:lnTo>
                      <a:pt x="3058" y="16941"/>
                    </a:lnTo>
                    <a:lnTo>
                      <a:pt x="3132" y="17019"/>
                    </a:lnTo>
                    <a:lnTo>
                      <a:pt x="3206" y="17075"/>
                    </a:lnTo>
                    <a:lnTo>
                      <a:pt x="3160" y="17159"/>
                    </a:lnTo>
                    <a:lnTo>
                      <a:pt x="3116" y="17207"/>
                    </a:lnTo>
                    <a:lnTo>
                      <a:pt x="3054" y="17229"/>
                    </a:lnTo>
                    <a:lnTo>
                      <a:pt x="2962" y="17283"/>
                    </a:lnTo>
                    <a:lnTo>
                      <a:pt x="2942" y="17343"/>
                    </a:lnTo>
                    <a:lnTo>
                      <a:pt x="3012" y="17413"/>
                    </a:lnTo>
                    <a:lnTo>
                      <a:pt x="3090" y="17443"/>
                    </a:lnTo>
                    <a:lnTo>
                      <a:pt x="3188" y="17505"/>
                    </a:lnTo>
                    <a:lnTo>
                      <a:pt x="3180" y="17619"/>
                    </a:lnTo>
                    <a:lnTo>
                      <a:pt x="3236" y="17671"/>
                    </a:lnTo>
                    <a:lnTo>
                      <a:pt x="3218" y="17761"/>
                    </a:lnTo>
                    <a:lnTo>
                      <a:pt x="3224" y="17917"/>
                    </a:lnTo>
                    <a:lnTo>
                      <a:pt x="3300" y="18029"/>
                    </a:lnTo>
                    <a:lnTo>
                      <a:pt x="3406" y="18111"/>
                    </a:lnTo>
                    <a:lnTo>
                      <a:pt x="3502" y="18153"/>
                    </a:lnTo>
                    <a:lnTo>
                      <a:pt x="3546" y="18223"/>
                    </a:lnTo>
                    <a:lnTo>
                      <a:pt x="3600" y="18333"/>
                    </a:lnTo>
                    <a:lnTo>
                      <a:pt x="3682" y="18403"/>
                    </a:lnTo>
                    <a:lnTo>
                      <a:pt x="3812" y="18367"/>
                    </a:lnTo>
                    <a:lnTo>
                      <a:pt x="3944" y="18383"/>
                    </a:lnTo>
                    <a:lnTo>
                      <a:pt x="4052" y="18455"/>
                    </a:lnTo>
                    <a:lnTo>
                      <a:pt x="4092" y="18579"/>
                    </a:lnTo>
                    <a:lnTo>
                      <a:pt x="4222" y="18665"/>
                    </a:lnTo>
                    <a:lnTo>
                      <a:pt x="4318" y="18733"/>
                    </a:lnTo>
                    <a:lnTo>
                      <a:pt x="4368" y="18803"/>
                    </a:lnTo>
                    <a:lnTo>
                      <a:pt x="4918" y="18759"/>
                    </a:lnTo>
                    <a:lnTo>
                      <a:pt x="5028" y="18687"/>
                    </a:lnTo>
                    <a:lnTo>
                      <a:pt x="5166" y="18631"/>
                    </a:lnTo>
                    <a:lnTo>
                      <a:pt x="5194" y="18515"/>
                    </a:lnTo>
                    <a:lnTo>
                      <a:pt x="5280" y="18539"/>
                    </a:lnTo>
                    <a:lnTo>
                      <a:pt x="5426" y="18451"/>
                    </a:lnTo>
                    <a:lnTo>
                      <a:pt x="5530" y="18441"/>
                    </a:lnTo>
                    <a:lnTo>
                      <a:pt x="5609" y="18367"/>
                    </a:lnTo>
                    <a:lnTo>
                      <a:pt x="5679" y="18203"/>
                    </a:lnTo>
                    <a:lnTo>
                      <a:pt x="5801" y="18157"/>
                    </a:lnTo>
                    <a:lnTo>
                      <a:pt x="5829" y="18069"/>
                    </a:lnTo>
                    <a:lnTo>
                      <a:pt x="6439" y="18639"/>
                    </a:lnTo>
                    <a:lnTo>
                      <a:pt x="6603" y="18537"/>
                    </a:lnTo>
                    <a:lnTo>
                      <a:pt x="7005" y="18353"/>
                    </a:lnTo>
                    <a:lnTo>
                      <a:pt x="7205" y="18347"/>
                    </a:lnTo>
                    <a:lnTo>
                      <a:pt x="7519" y="18261"/>
                    </a:lnTo>
                    <a:lnTo>
                      <a:pt x="7609" y="18311"/>
                    </a:lnTo>
                    <a:lnTo>
                      <a:pt x="7839" y="18237"/>
                    </a:lnTo>
                    <a:lnTo>
                      <a:pt x="8139" y="18025"/>
                    </a:lnTo>
                    <a:lnTo>
                      <a:pt x="8119" y="17933"/>
                    </a:lnTo>
                    <a:lnTo>
                      <a:pt x="8009" y="17815"/>
                    </a:lnTo>
                    <a:lnTo>
                      <a:pt x="8065" y="17661"/>
                    </a:lnTo>
                    <a:lnTo>
                      <a:pt x="8138" y="17531"/>
                    </a:lnTo>
                    <a:lnTo>
                      <a:pt x="8236" y="17586"/>
                    </a:lnTo>
                    <a:lnTo>
                      <a:pt x="8386" y="17739"/>
                    </a:lnTo>
                    <a:lnTo>
                      <a:pt x="8480" y="17751"/>
                    </a:lnTo>
                    <a:lnTo>
                      <a:pt x="8563" y="17858"/>
                    </a:lnTo>
                    <a:lnTo>
                      <a:pt x="8812" y="17742"/>
                    </a:lnTo>
                    <a:lnTo>
                      <a:pt x="9280" y="17475"/>
                    </a:lnTo>
                    <a:lnTo>
                      <a:pt x="9328" y="17448"/>
                    </a:lnTo>
                    <a:lnTo>
                      <a:pt x="9524" y="17313"/>
                    </a:lnTo>
                    <a:lnTo>
                      <a:pt x="9694" y="17271"/>
                    </a:lnTo>
                    <a:lnTo>
                      <a:pt x="9782" y="17327"/>
                    </a:lnTo>
                    <a:lnTo>
                      <a:pt x="9785" y="17477"/>
                    </a:lnTo>
                    <a:lnTo>
                      <a:pt x="9827" y="17564"/>
                    </a:lnTo>
                    <a:lnTo>
                      <a:pt x="9877" y="17594"/>
                    </a:lnTo>
                    <a:lnTo>
                      <a:pt x="10036" y="17484"/>
                    </a:lnTo>
                    <a:lnTo>
                      <a:pt x="10207" y="17378"/>
                    </a:lnTo>
                    <a:lnTo>
                      <a:pt x="10361" y="17304"/>
                    </a:lnTo>
                    <a:lnTo>
                      <a:pt x="10375" y="17243"/>
                    </a:lnTo>
                    <a:lnTo>
                      <a:pt x="10511" y="17202"/>
                    </a:lnTo>
                    <a:lnTo>
                      <a:pt x="10622" y="17153"/>
                    </a:lnTo>
                    <a:lnTo>
                      <a:pt x="10711" y="17084"/>
                    </a:lnTo>
                    <a:lnTo>
                      <a:pt x="10750" y="17025"/>
                    </a:lnTo>
                    <a:lnTo>
                      <a:pt x="10720" y="16944"/>
                    </a:lnTo>
                    <a:lnTo>
                      <a:pt x="10631" y="16992"/>
                    </a:lnTo>
                    <a:lnTo>
                      <a:pt x="10529" y="16977"/>
                    </a:lnTo>
                    <a:lnTo>
                      <a:pt x="10592" y="16901"/>
                    </a:lnTo>
                    <a:lnTo>
                      <a:pt x="10538" y="16791"/>
                    </a:lnTo>
                    <a:lnTo>
                      <a:pt x="10727" y="16695"/>
                    </a:lnTo>
                    <a:lnTo>
                      <a:pt x="10889" y="16617"/>
                    </a:lnTo>
                    <a:lnTo>
                      <a:pt x="11009" y="16482"/>
                    </a:lnTo>
                    <a:lnTo>
                      <a:pt x="10907" y="16356"/>
                    </a:lnTo>
                    <a:lnTo>
                      <a:pt x="10742" y="16289"/>
                    </a:lnTo>
                    <a:lnTo>
                      <a:pt x="10636" y="16149"/>
                    </a:lnTo>
                    <a:lnTo>
                      <a:pt x="10907" y="15937"/>
                    </a:lnTo>
                    <a:lnTo>
                      <a:pt x="10819" y="15847"/>
                    </a:lnTo>
                    <a:lnTo>
                      <a:pt x="10879" y="15729"/>
                    </a:lnTo>
                    <a:lnTo>
                      <a:pt x="11017" y="15669"/>
                    </a:lnTo>
                    <a:lnTo>
                      <a:pt x="11017" y="15545"/>
                    </a:lnTo>
                    <a:lnTo>
                      <a:pt x="11147" y="15377"/>
                    </a:lnTo>
                    <a:lnTo>
                      <a:pt x="11235" y="15181"/>
                    </a:lnTo>
                    <a:lnTo>
                      <a:pt x="11459" y="14979"/>
                    </a:lnTo>
                    <a:lnTo>
                      <a:pt x="11641" y="14781"/>
                    </a:lnTo>
                    <a:lnTo>
                      <a:pt x="11849" y="14597"/>
                    </a:lnTo>
                    <a:lnTo>
                      <a:pt x="12063" y="14473"/>
                    </a:lnTo>
                    <a:lnTo>
                      <a:pt x="12229" y="14043"/>
                    </a:lnTo>
                    <a:lnTo>
                      <a:pt x="12355" y="13863"/>
                    </a:lnTo>
                    <a:lnTo>
                      <a:pt x="12315" y="13755"/>
                    </a:lnTo>
                    <a:lnTo>
                      <a:pt x="12409" y="13629"/>
                    </a:lnTo>
                    <a:lnTo>
                      <a:pt x="12425" y="13449"/>
                    </a:lnTo>
                    <a:lnTo>
                      <a:pt x="12701" y="13177"/>
                    </a:lnTo>
                    <a:lnTo>
                      <a:pt x="13011" y="12943"/>
                    </a:lnTo>
                    <a:lnTo>
                      <a:pt x="12905" y="12727"/>
                    </a:lnTo>
                    <a:lnTo>
                      <a:pt x="13081" y="12549"/>
                    </a:lnTo>
                    <a:lnTo>
                      <a:pt x="13251" y="12491"/>
                    </a:lnTo>
                    <a:lnTo>
                      <a:pt x="13267" y="12333"/>
                    </a:lnTo>
                    <a:lnTo>
                      <a:pt x="13433" y="12147"/>
                    </a:lnTo>
                    <a:lnTo>
                      <a:pt x="13433" y="11735"/>
                    </a:lnTo>
                    <a:lnTo>
                      <a:pt x="13599" y="11587"/>
                    </a:lnTo>
                    <a:lnTo>
                      <a:pt x="13545" y="11467"/>
                    </a:lnTo>
                    <a:lnTo>
                      <a:pt x="13653" y="11195"/>
                    </a:lnTo>
                    <a:lnTo>
                      <a:pt x="13961" y="11321"/>
                    </a:lnTo>
                    <a:lnTo>
                      <a:pt x="14185" y="11407"/>
                    </a:lnTo>
                    <a:lnTo>
                      <a:pt x="14289" y="11675"/>
                    </a:lnTo>
                    <a:lnTo>
                      <a:pt x="14437" y="11907"/>
                    </a:lnTo>
                    <a:lnTo>
                      <a:pt x="14641" y="12023"/>
                    </a:lnTo>
                    <a:lnTo>
                      <a:pt x="15229" y="12185"/>
                    </a:lnTo>
                    <a:lnTo>
                      <a:pt x="15401" y="12007"/>
                    </a:lnTo>
                    <a:lnTo>
                      <a:pt x="15633" y="11757"/>
                    </a:lnTo>
                    <a:lnTo>
                      <a:pt x="15697" y="11537"/>
                    </a:lnTo>
                    <a:lnTo>
                      <a:pt x="15833" y="11301"/>
                    </a:lnTo>
                    <a:lnTo>
                      <a:pt x="15943" y="11055"/>
                    </a:lnTo>
                    <a:lnTo>
                      <a:pt x="16035" y="10845"/>
                    </a:lnTo>
                    <a:lnTo>
                      <a:pt x="16199" y="10831"/>
                    </a:lnTo>
                    <a:lnTo>
                      <a:pt x="16197" y="10615"/>
                    </a:lnTo>
                    <a:lnTo>
                      <a:pt x="16267" y="10401"/>
                    </a:lnTo>
                    <a:lnTo>
                      <a:pt x="16361" y="10221"/>
                    </a:lnTo>
                    <a:lnTo>
                      <a:pt x="16541" y="9957"/>
                    </a:lnTo>
                    <a:lnTo>
                      <a:pt x="16615" y="9787"/>
                    </a:lnTo>
                    <a:lnTo>
                      <a:pt x="17212" y="10253"/>
                    </a:lnTo>
                    <a:lnTo>
                      <a:pt x="17366" y="9965"/>
                    </a:lnTo>
                    <a:lnTo>
                      <a:pt x="17554" y="9593"/>
                    </a:lnTo>
                    <a:lnTo>
                      <a:pt x="17724" y="9449"/>
                    </a:lnTo>
                    <a:lnTo>
                      <a:pt x="17872" y="9336"/>
                    </a:lnTo>
                    <a:lnTo>
                      <a:pt x="17918" y="9433"/>
                    </a:lnTo>
                    <a:lnTo>
                      <a:pt x="18078" y="9342"/>
                    </a:lnTo>
                    <a:lnTo>
                      <a:pt x="18186" y="9206"/>
                    </a:lnTo>
                    <a:lnTo>
                      <a:pt x="18322" y="9074"/>
                    </a:lnTo>
                    <a:lnTo>
                      <a:pt x="18436" y="9132"/>
                    </a:lnTo>
                    <a:lnTo>
                      <a:pt x="18638" y="8858"/>
                    </a:lnTo>
                    <a:lnTo>
                      <a:pt x="18582" y="8748"/>
                    </a:lnTo>
                    <a:lnTo>
                      <a:pt x="18848" y="8472"/>
                    </a:lnTo>
                    <a:lnTo>
                      <a:pt x="18986" y="8358"/>
                    </a:lnTo>
                    <a:lnTo>
                      <a:pt x="19142" y="8256"/>
                    </a:lnTo>
                    <a:lnTo>
                      <a:pt x="19258" y="8124"/>
                    </a:lnTo>
                    <a:lnTo>
                      <a:pt x="19326" y="8004"/>
                    </a:lnTo>
                    <a:lnTo>
                      <a:pt x="19168" y="7834"/>
                    </a:lnTo>
                    <a:lnTo>
                      <a:pt x="19274" y="7754"/>
                    </a:lnTo>
                    <a:lnTo>
                      <a:pt x="19348" y="7606"/>
                    </a:lnTo>
                    <a:lnTo>
                      <a:pt x="19266" y="7532"/>
                    </a:lnTo>
                    <a:lnTo>
                      <a:pt x="19432" y="7342"/>
                    </a:lnTo>
                    <a:lnTo>
                      <a:pt x="19536" y="7172"/>
                    </a:lnTo>
                    <a:lnTo>
                      <a:pt x="19618" y="7014"/>
                    </a:lnTo>
                    <a:lnTo>
                      <a:pt x="19508" y="6966"/>
                    </a:lnTo>
                    <a:lnTo>
                      <a:pt x="19566" y="6824"/>
                    </a:lnTo>
                    <a:lnTo>
                      <a:pt x="19546" y="6646"/>
                    </a:lnTo>
                    <a:lnTo>
                      <a:pt x="19586" y="6422"/>
                    </a:lnTo>
                    <a:lnTo>
                      <a:pt x="20138" y="6776"/>
                    </a:lnTo>
                    <a:lnTo>
                      <a:pt x="21004" y="7472"/>
                    </a:lnTo>
                    <a:lnTo>
                      <a:pt x="21966" y="8230"/>
                    </a:lnTo>
                    <a:lnTo>
                      <a:pt x="22006" y="8042"/>
                    </a:lnTo>
                    <a:lnTo>
                      <a:pt x="22128" y="7772"/>
                    </a:lnTo>
                    <a:lnTo>
                      <a:pt x="22234" y="7624"/>
                    </a:lnTo>
                    <a:lnTo>
                      <a:pt x="22276" y="7534"/>
                    </a:lnTo>
                    <a:lnTo>
                      <a:pt x="22322" y="7364"/>
                    </a:lnTo>
                    <a:lnTo>
                      <a:pt x="22408" y="7184"/>
                    </a:lnTo>
                    <a:lnTo>
                      <a:pt x="22300" y="7050"/>
                    </a:lnTo>
                    <a:lnTo>
                      <a:pt x="22348" y="6956"/>
                    </a:lnTo>
                    <a:lnTo>
                      <a:pt x="22322" y="6894"/>
                    </a:lnTo>
                    <a:lnTo>
                      <a:pt x="22408" y="6824"/>
                    </a:lnTo>
                    <a:lnTo>
                      <a:pt x="22314" y="6644"/>
                    </a:lnTo>
                    <a:lnTo>
                      <a:pt x="22212" y="6570"/>
                    </a:lnTo>
                    <a:lnTo>
                      <a:pt x="22106" y="6560"/>
                    </a:lnTo>
                    <a:lnTo>
                      <a:pt x="22186" y="6472"/>
                    </a:lnTo>
                    <a:lnTo>
                      <a:pt x="22090" y="6426"/>
                    </a:lnTo>
                    <a:lnTo>
                      <a:pt x="22174" y="6364"/>
                    </a:lnTo>
                    <a:lnTo>
                      <a:pt x="22106" y="6316"/>
                    </a:lnTo>
                    <a:lnTo>
                      <a:pt x="22212" y="6210"/>
                    </a:lnTo>
                    <a:lnTo>
                      <a:pt x="22154" y="6196"/>
                    </a:lnTo>
                    <a:lnTo>
                      <a:pt x="22066" y="6270"/>
                    </a:lnTo>
                    <a:lnTo>
                      <a:pt x="21954" y="6266"/>
                    </a:lnTo>
                    <a:lnTo>
                      <a:pt x="21908" y="6176"/>
                    </a:lnTo>
                    <a:lnTo>
                      <a:pt x="21988" y="6054"/>
                    </a:lnTo>
                    <a:lnTo>
                      <a:pt x="21892" y="6044"/>
                    </a:lnTo>
                    <a:lnTo>
                      <a:pt x="21846" y="6078"/>
                    </a:lnTo>
                    <a:lnTo>
                      <a:pt x="21752" y="6090"/>
                    </a:lnTo>
                    <a:lnTo>
                      <a:pt x="21772" y="5974"/>
                    </a:lnTo>
                    <a:lnTo>
                      <a:pt x="21740" y="5888"/>
                    </a:lnTo>
                    <a:lnTo>
                      <a:pt x="21816" y="5858"/>
                    </a:lnTo>
                    <a:lnTo>
                      <a:pt x="21922" y="5850"/>
                    </a:lnTo>
                    <a:lnTo>
                      <a:pt x="21932" y="5706"/>
                    </a:lnTo>
                    <a:lnTo>
                      <a:pt x="21872" y="5610"/>
                    </a:lnTo>
                    <a:lnTo>
                      <a:pt x="21732" y="5588"/>
                    </a:lnTo>
                    <a:lnTo>
                      <a:pt x="21654" y="5622"/>
                    </a:lnTo>
                    <a:lnTo>
                      <a:pt x="21542" y="5584"/>
                    </a:lnTo>
                    <a:lnTo>
                      <a:pt x="21456" y="5538"/>
                    </a:lnTo>
                    <a:lnTo>
                      <a:pt x="21472" y="5812"/>
                    </a:lnTo>
                    <a:lnTo>
                      <a:pt x="21360" y="5608"/>
                    </a:lnTo>
                    <a:lnTo>
                      <a:pt x="21266" y="5636"/>
                    </a:lnTo>
                    <a:lnTo>
                      <a:pt x="21116" y="5636"/>
                    </a:lnTo>
                    <a:lnTo>
                      <a:pt x="21026" y="5512"/>
                    </a:lnTo>
                    <a:lnTo>
                      <a:pt x="20748" y="5256"/>
                    </a:lnTo>
                    <a:lnTo>
                      <a:pt x="20354" y="5138"/>
                    </a:lnTo>
                    <a:lnTo>
                      <a:pt x="20080" y="5290"/>
                    </a:lnTo>
                    <a:lnTo>
                      <a:pt x="19992" y="5436"/>
                    </a:lnTo>
                    <a:lnTo>
                      <a:pt x="19944" y="5572"/>
                    </a:lnTo>
                    <a:lnTo>
                      <a:pt x="19662" y="5462"/>
                    </a:lnTo>
                    <a:lnTo>
                      <a:pt x="19466" y="5512"/>
                    </a:lnTo>
                    <a:lnTo>
                      <a:pt x="19446" y="5608"/>
                    </a:lnTo>
                    <a:lnTo>
                      <a:pt x="19298" y="5498"/>
                    </a:lnTo>
                    <a:lnTo>
                      <a:pt x="19176" y="5534"/>
                    </a:lnTo>
                    <a:lnTo>
                      <a:pt x="19368" y="5704"/>
                    </a:lnTo>
                    <a:lnTo>
                      <a:pt x="19320" y="5798"/>
                    </a:lnTo>
                    <a:lnTo>
                      <a:pt x="19126" y="5714"/>
                    </a:lnTo>
                    <a:lnTo>
                      <a:pt x="19090" y="5766"/>
                    </a:lnTo>
                    <a:lnTo>
                      <a:pt x="19284" y="5910"/>
                    </a:lnTo>
                    <a:lnTo>
                      <a:pt x="19154" y="5956"/>
                    </a:lnTo>
                    <a:lnTo>
                      <a:pt x="19062" y="5932"/>
                    </a:lnTo>
                    <a:lnTo>
                      <a:pt x="19064" y="6026"/>
                    </a:lnTo>
                    <a:lnTo>
                      <a:pt x="19054" y="6100"/>
                    </a:lnTo>
                    <a:lnTo>
                      <a:pt x="18776" y="6038"/>
                    </a:lnTo>
                    <a:lnTo>
                      <a:pt x="18582" y="6098"/>
                    </a:lnTo>
                    <a:lnTo>
                      <a:pt x="18364" y="5966"/>
                    </a:lnTo>
                    <a:lnTo>
                      <a:pt x="18154" y="5992"/>
                    </a:lnTo>
                    <a:lnTo>
                      <a:pt x="17772" y="5766"/>
                    </a:lnTo>
                    <a:lnTo>
                      <a:pt x="17690" y="5740"/>
                    </a:lnTo>
                    <a:lnTo>
                      <a:pt x="17654" y="5648"/>
                    </a:lnTo>
                    <a:lnTo>
                      <a:pt x="17834" y="5614"/>
                    </a:lnTo>
                    <a:lnTo>
                      <a:pt x="17836" y="5528"/>
                    </a:lnTo>
                    <a:lnTo>
                      <a:pt x="17692" y="5528"/>
                    </a:lnTo>
                    <a:lnTo>
                      <a:pt x="17630" y="5478"/>
                    </a:lnTo>
                    <a:lnTo>
                      <a:pt x="17664" y="5382"/>
                    </a:lnTo>
                    <a:lnTo>
                      <a:pt x="17544" y="5468"/>
                    </a:lnTo>
                    <a:lnTo>
                      <a:pt x="17532" y="5594"/>
                    </a:lnTo>
                    <a:lnTo>
                      <a:pt x="17374" y="5692"/>
                    </a:lnTo>
                    <a:lnTo>
                      <a:pt x="17458" y="5874"/>
                    </a:lnTo>
                    <a:lnTo>
                      <a:pt x="17274" y="5838"/>
                    </a:lnTo>
                    <a:lnTo>
                      <a:pt x="17240" y="6004"/>
                    </a:lnTo>
                    <a:lnTo>
                      <a:pt x="17116" y="6104"/>
                    </a:lnTo>
                    <a:lnTo>
                      <a:pt x="17034" y="6242"/>
                    </a:lnTo>
                    <a:lnTo>
                      <a:pt x="16906" y="6308"/>
                    </a:lnTo>
                    <a:lnTo>
                      <a:pt x="16848" y="6406"/>
                    </a:lnTo>
                    <a:lnTo>
                      <a:pt x="16739" y="6486"/>
                    </a:lnTo>
                    <a:lnTo>
                      <a:pt x="16481" y="6366"/>
                    </a:lnTo>
                    <a:lnTo>
                      <a:pt x="16423" y="6292"/>
                    </a:lnTo>
                    <a:lnTo>
                      <a:pt x="16261" y="6356"/>
                    </a:lnTo>
                    <a:lnTo>
                      <a:pt x="16159" y="6438"/>
                    </a:lnTo>
                    <a:lnTo>
                      <a:pt x="16021" y="6608"/>
                    </a:lnTo>
                    <a:lnTo>
                      <a:pt x="15887" y="6676"/>
                    </a:lnTo>
                    <a:lnTo>
                      <a:pt x="15765" y="6810"/>
                    </a:lnTo>
                    <a:lnTo>
                      <a:pt x="15625" y="6920"/>
                    </a:lnTo>
                    <a:lnTo>
                      <a:pt x="15445" y="6992"/>
                    </a:lnTo>
                    <a:lnTo>
                      <a:pt x="15421" y="7076"/>
                    </a:lnTo>
                    <a:lnTo>
                      <a:pt x="15339" y="7134"/>
                    </a:lnTo>
                    <a:lnTo>
                      <a:pt x="15251" y="7330"/>
                    </a:lnTo>
                    <a:lnTo>
                      <a:pt x="15167" y="7292"/>
                    </a:lnTo>
                    <a:lnTo>
                      <a:pt x="15065" y="7296"/>
                    </a:lnTo>
                    <a:lnTo>
                      <a:pt x="15013" y="7370"/>
                    </a:lnTo>
                    <a:lnTo>
                      <a:pt x="14911" y="7472"/>
                    </a:lnTo>
                    <a:lnTo>
                      <a:pt x="14737" y="7604"/>
                    </a:lnTo>
                    <a:lnTo>
                      <a:pt x="14629" y="7798"/>
                    </a:lnTo>
                    <a:lnTo>
                      <a:pt x="14409" y="7808"/>
                    </a:lnTo>
                    <a:lnTo>
                      <a:pt x="14421" y="5022"/>
                    </a:lnTo>
                    <a:lnTo>
                      <a:pt x="13155" y="5008"/>
                    </a:lnTo>
                    <a:lnTo>
                      <a:pt x="9667" y="5010"/>
                    </a:lnTo>
                    <a:lnTo>
                      <a:pt x="9643" y="3336"/>
                    </a:lnTo>
                    <a:lnTo>
                      <a:pt x="9647" y="2582"/>
                    </a:lnTo>
                    <a:lnTo>
                      <a:pt x="9665" y="1252"/>
                    </a:lnTo>
                    <a:lnTo>
                      <a:pt x="9671" y="594"/>
                    </a:lnTo>
                    <a:lnTo>
                      <a:pt x="9663" y="0"/>
                    </a:lnTo>
                    <a:lnTo>
                      <a:pt x="9547" y="44"/>
                    </a:lnTo>
                    <a:lnTo>
                      <a:pt x="9449" y="52"/>
                    </a:lnTo>
                    <a:lnTo>
                      <a:pt x="9317" y="54"/>
                    </a:lnTo>
                    <a:lnTo>
                      <a:pt x="9221" y="64"/>
                    </a:lnTo>
                    <a:lnTo>
                      <a:pt x="9127" y="114"/>
                    </a:lnTo>
                    <a:lnTo>
                      <a:pt x="9055" y="192"/>
                    </a:lnTo>
                    <a:lnTo>
                      <a:pt x="8985" y="250"/>
                    </a:lnTo>
                    <a:lnTo>
                      <a:pt x="9023" y="338"/>
                    </a:lnTo>
                    <a:lnTo>
                      <a:pt x="9093" y="432"/>
                    </a:lnTo>
                    <a:lnTo>
                      <a:pt x="9197" y="586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-736516" y="1991733"/>
                <a:ext cx="8423665" cy="2838134"/>
                <a:chOff x="-736516" y="1991733"/>
                <a:chExt cx="8423665" cy="2838134"/>
              </a:xfrm>
            </p:grpSpPr>
            <p:sp>
              <p:nvSpPr>
                <p:cNvPr id="36" name="Oval 787"/>
                <p:cNvSpPr>
                  <a:spLocks noChangeArrowheads="1"/>
                </p:cNvSpPr>
                <p:nvPr/>
              </p:nvSpPr>
              <p:spPr bwMode="auto">
                <a:xfrm>
                  <a:off x="1835125" y="4579369"/>
                  <a:ext cx="53975" cy="52387"/>
                </a:xfrm>
                <a:prstGeom prst="ellipse">
                  <a:avLst/>
                </a:prstGeom>
                <a:solidFill>
                  <a:srgbClr val="000000"/>
                </a:solidFill>
                <a:ln w="3175" algn="ctr">
                  <a:solidFill>
                    <a:srgbClr val="969696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38" name="组合 62"/>
                <p:cNvGrpSpPr/>
                <p:nvPr/>
              </p:nvGrpSpPr>
              <p:grpSpPr>
                <a:xfrm>
                  <a:off x="1801302" y="4540660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81" name="椭圆 80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82" name="椭圆 81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sp>
              <p:nvSpPr>
                <p:cNvPr id="47" name="圆角矩形 46"/>
                <p:cNvSpPr/>
                <p:nvPr/>
              </p:nvSpPr>
              <p:spPr>
                <a:xfrm>
                  <a:off x="-127473" y="3857625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600" b="1" kern="0" dirty="0">
                      <a:solidFill>
                        <a:sysClr val="windowText" lastClr="000000"/>
                      </a:solidFill>
                    </a:rPr>
                    <a:t>Charleston</a:t>
                  </a:r>
                  <a:endParaRPr lang="en-US" altLang="zh-CN" sz="16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2" name="肘形连接符 187"/>
                <p:cNvCxnSpPr>
                  <a:stCxn id="82" idx="0"/>
                  <a:endCxn id="47" idx="3"/>
                </p:cNvCxnSpPr>
                <p:nvPr/>
              </p:nvCxnSpPr>
              <p:spPr>
                <a:xfrm rot="16200000" flipV="1">
                  <a:off x="1209654" y="3881749"/>
                  <a:ext cx="539870" cy="777951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53" name="Oval 25"/>
                <p:cNvSpPr>
                  <a:spLocks noChangeArrowheads="1"/>
                </p:cNvSpPr>
                <p:nvPr/>
              </p:nvSpPr>
              <p:spPr bwMode="gray">
                <a:xfrm>
                  <a:off x="1917869" y="308281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1" name="圆角矩形 60"/>
                <p:cNvSpPr/>
                <p:nvPr/>
              </p:nvSpPr>
              <p:spPr>
                <a:xfrm>
                  <a:off x="473396" y="2644379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Parkersburg</a:t>
                  </a:r>
                  <a:endParaRPr lang="lt-LT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2" name="肘形连接符 205"/>
                <p:cNvCxnSpPr>
                  <a:stCxn id="53" idx="0"/>
                  <a:endCxn id="61" idx="3"/>
                </p:cNvCxnSpPr>
                <p:nvPr/>
              </p:nvCxnSpPr>
              <p:spPr>
                <a:xfrm rot="16200000" flipV="1">
                  <a:off x="1682454" y="2796572"/>
                  <a:ext cx="295274" cy="277217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3" name="Oval 25"/>
                <p:cNvSpPr>
                  <a:spLocks noChangeArrowheads="1"/>
                </p:cNvSpPr>
                <p:nvPr/>
              </p:nvSpPr>
              <p:spPr bwMode="gray">
                <a:xfrm>
                  <a:off x="6137444" y="2787543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4" name="圆角矩形 63"/>
                <p:cNvSpPr/>
                <p:nvPr/>
              </p:nvSpPr>
              <p:spPr>
                <a:xfrm>
                  <a:off x="6469063" y="2244146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Martinsburg</a:t>
                  </a:r>
                  <a:endParaRPr lang="lt-LT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5" name="肘形连接符 205"/>
                <p:cNvCxnSpPr>
                  <a:stCxn id="63" idx="0"/>
                  <a:endCxn id="64" idx="1"/>
                </p:cNvCxnSpPr>
                <p:nvPr/>
              </p:nvCxnSpPr>
              <p:spPr>
                <a:xfrm rot="5400000" flipH="1" flipV="1">
                  <a:off x="6128552" y="2447033"/>
                  <a:ext cx="400232" cy="28078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6" name="Oval 25"/>
                <p:cNvSpPr>
                  <a:spLocks noChangeArrowheads="1"/>
                </p:cNvSpPr>
                <p:nvPr/>
              </p:nvSpPr>
              <p:spPr bwMode="gray">
                <a:xfrm>
                  <a:off x="870119" y="439726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7" name="圆角矩形 66"/>
                <p:cNvSpPr/>
                <p:nvPr/>
              </p:nvSpPr>
              <p:spPr>
                <a:xfrm>
                  <a:off x="-736516" y="454353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Huntington</a:t>
                  </a:r>
                  <a:endParaRPr lang="lt-LT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8" name="肘形连接符 205"/>
                <p:cNvCxnSpPr>
                  <a:stCxn id="66" idx="4"/>
                  <a:endCxn id="67" idx="3"/>
                </p:cNvCxnSpPr>
                <p:nvPr/>
              </p:nvCxnSpPr>
              <p:spPr>
                <a:xfrm rot="5400000">
                  <a:off x="607372" y="4373126"/>
                  <a:ext cx="187776" cy="43937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69" name="Oval 25"/>
                <p:cNvSpPr>
                  <a:spLocks noChangeArrowheads="1"/>
                </p:cNvSpPr>
                <p:nvPr/>
              </p:nvSpPr>
              <p:spPr bwMode="gray">
                <a:xfrm>
                  <a:off x="3794294" y="2530368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0" name="圆角矩形 69"/>
                <p:cNvSpPr/>
                <p:nvPr/>
              </p:nvSpPr>
              <p:spPr>
                <a:xfrm>
                  <a:off x="4215133" y="1991733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600" b="1" kern="0" dirty="0">
                      <a:solidFill>
                        <a:sysClr val="windowText" lastClr="000000"/>
                      </a:solidFill>
                    </a:rPr>
                    <a:t>Morgantown</a:t>
                  </a:r>
                  <a:endParaRPr lang="lt-LT" altLang="zh-CN" sz="1600" b="1" kern="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0" name="肘形连接符 205"/>
                <p:cNvCxnSpPr>
                  <a:stCxn id="69" idx="0"/>
                  <a:endCxn id="70" idx="1"/>
                </p:cNvCxnSpPr>
                <p:nvPr/>
              </p:nvCxnSpPr>
              <p:spPr>
                <a:xfrm rot="5400000" flipH="1" flipV="1">
                  <a:off x="3832393" y="2147629"/>
                  <a:ext cx="395470" cy="370009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  <p:grpSp>
          <p:nvGrpSpPr>
            <p:cNvPr id="83" name="组合 82"/>
            <p:cNvGrpSpPr/>
            <p:nvPr/>
          </p:nvGrpSpPr>
          <p:grpSpPr>
            <a:xfrm>
              <a:off x="5530107" y="5184147"/>
              <a:ext cx="1490882" cy="774790"/>
              <a:chOff x="1638180" y="4730758"/>
              <a:chExt cx="1490882" cy="774790"/>
            </a:xfrm>
          </p:grpSpPr>
          <p:sp>
            <p:nvSpPr>
              <p:cNvPr id="84" name="圆角矩形 83"/>
              <p:cNvSpPr/>
              <p:nvPr/>
            </p:nvSpPr>
            <p:spPr>
              <a:xfrm>
                <a:off x="1638180" y="490325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5" name="圆角矩形 84"/>
              <p:cNvSpPr/>
              <p:nvPr/>
            </p:nvSpPr>
            <p:spPr>
              <a:xfrm>
                <a:off x="1744231" y="473075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86" name="Text Box 16"/>
              <p:cNvSpPr txBox="1">
                <a:spLocks noChangeArrowheads="1"/>
              </p:cNvSpPr>
              <p:nvPr/>
            </p:nvSpPr>
            <p:spPr bwMode="auto">
              <a:xfrm>
                <a:off x="2035276" y="501005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87" name="Oval 25"/>
              <p:cNvSpPr>
                <a:spLocks noChangeArrowheads="1"/>
              </p:cNvSpPr>
              <p:nvPr/>
            </p:nvSpPr>
            <p:spPr bwMode="gray">
              <a:xfrm>
                <a:off x="1967721" y="528043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8" name="Text Box 16"/>
              <p:cNvSpPr txBox="1">
                <a:spLocks noChangeArrowheads="1"/>
              </p:cNvSpPr>
              <p:nvPr/>
            </p:nvSpPr>
            <p:spPr bwMode="auto">
              <a:xfrm>
                <a:off x="2035276" y="520270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sp>
            <p:nvSpPr>
              <p:cNvPr id="89" name="椭圆 88"/>
              <p:cNvSpPr/>
              <p:nvPr/>
            </p:nvSpPr>
            <p:spPr>
              <a:xfrm>
                <a:off x="1985736" y="5143120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90" name="椭圆 89"/>
              <p:cNvSpPr/>
              <p:nvPr/>
            </p:nvSpPr>
            <p:spPr>
              <a:xfrm>
                <a:off x="1949736" y="5107120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87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County map</a:t>
            </a:r>
            <a:endParaRPr lang="en-US" altLang="zh-CN" dirty="0"/>
          </a:p>
        </p:txBody>
      </p:sp>
      <p:grpSp>
        <p:nvGrpSpPr>
          <p:cNvPr id="11" name="组合 10"/>
          <p:cNvGrpSpPr/>
          <p:nvPr/>
        </p:nvGrpSpPr>
        <p:grpSpPr>
          <a:xfrm>
            <a:off x="401469" y="1198499"/>
            <a:ext cx="8441378" cy="5493158"/>
            <a:chOff x="-843060" y="925856"/>
            <a:chExt cx="8441378" cy="5493158"/>
          </a:xfrm>
        </p:grpSpPr>
        <p:grpSp>
          <p:nvGrpSpPr>
            <p:cNvPr id="4" name="组合 3"/>
            <p:cNvGrpSpPr/>
            <p:nvPr/>
          </p:nvGrpSpPr>
          <p:grpSpPr>
            <a:xfrm>
              <a:off x="677863" y="1017588"/>
              <a:ext cx="5791200" cy="5338762"/>
              <a:chOff x="677863" y="1017588"/>
              <a:chExt cx="5791200" cy="5338762"/>
            </a:xfrm>
          </p:grpSpPr>
          <p:sp>
            <p:nvSpPr>
              <p:cNvPr id="36" name="Freeform 5"/>
              <p:cNvSpPr>
                <a:spLocks/>
              </p:cNvSpPr>
              <p:nvPr/>
            </p:nvSpPr>
            <p:spPr bwMode="auto">
              <a:xfrm>
                <a:off x="677863" y="1017588"/>
                <a:ext cx="5791200" cy="5338762"/>
              </a:xfrm>
              <a:custGeom>
                <a:avLst/>
                <a:gdLst>
                  <a:gd name="T0" fmla="*/ 9245 w 22408"/>
                  <a:gd name="T1" fmla="*/ 1408 h 18803"/>
                  <a:gd name="T2" fmla="*/ 8943 w 22408"/>
                  <a:gd name="T3" fmla="*/ 2432 h 18803"/>
                  <a:gd name="T4" fmla="*/ 8651 w 22408"/>
                  <a:gd name="T5" fmla="*/ 3442 h 18803"/>
                  <a:gd name="T6" fmla="*/ 8365 w 22408"/>
                  <a:gd name="T7" fmla="*/ 4024 h 18803"/>
                  <a:gd name="T8" fmla="*/ 8159 w 22408"/>
                  <a:gd name="T9" fmla="*/ 4920 h 18803"/>
                  <a:gd name="T10" fmla="*/ 7725 w 22408"/>
                  <a:gd name="T11" fmla="*/ 5620 h 18803"/>
                  <a:gd name="T12" fmla="*/ 5931 w 22408"/>
                  <a:gd name="T13" fmla="*/ 7012 h 18803"/>
                  <a:gd name="T14" fmla="*/ 4908 w 22408"/>
                  <a:gd name="T15" fmla="*/ 7108 h 18803"/>
                  <a:gd name="T16" fmla="*/ 4234 w 22408"/>
                  <a:gd name="T17" fmla="*/ 7726 h 18803"/>
                  <a:gd name="T18" fmla="*/ 4014 w 22408"/>
                  <a:gd name="T19" fmla="*/ 8482 h 18803"/>
                  <a:gd name="T20" fmla="*/ 3930 w 22408"/>
                  <a:gd name="T21" fmla="*/ 9094 h 18803"/>
                  <a:gd name="T22" fmla="*/ 3602 w 22408"/>
                  <a:gd name="T23" fmla="*/ 9495 h 18803"/>
                  <a:gd name="T24" fmla="*/ 3180 w 22408"/>
                  <a:gd name="T25" fmla="*/ 8978 h 18803"/>
                  <a:gd name="T26" fmla="*/ 2568 w 22408"/>
                  <a:gd name="T27" fmla="*/ 9040 h 18803"/>
                  <a:gd name="T28" fmla="*/ 2150 w 22408"/>
                  <a:gd name="T29" fmla="*/ 9933 h 18803"/>
                  <a:gd name="T30" fmla="*/ 2150 w 22408"/>
                  <a:gd name="T31" fmla="*/ 10993 h 18803"/>
                  <a:gd name="T32" fmla="*/ 1528 w 22408"/>
                  <a:gd name="T33" fmla="*/ 11631 h 18803"/>
                  <a:gd name="T34" fmla="*/ 630 w 22408"/>
                  <a:gd name="T35" fmla="*/ 12183 h 18803"/>
                  <a:gd name="T36" fmla="*/ 272 w 22408"/>
                  <a:gd name="T37" fmla="*/ 12657 h 18803"/>
                  <a:gd name="T38" fmla="*/ 104 w 22408"/>
                  <a:gd name="T39" fmla="*/ 13493 h 18803"/>
                  <a:gd name="T40" fmla="*/ 502 w 22408"/>
                  <a:gd name="T41" fmla="*/ 14307 h 18803"/>
                  <a:gd name="T42" fmla="*/ 618 w 22408"/>
                  <a:gd name="T43" fmla="*/ 14791 h 18803"/>
                  <a:gd name="T44" fmla="*/ 1096 w 22408"/>
                  <a:gd name="T45" fmla="*/ 15487 h 18803"/>
                  <a:gd name="T46" fmla="*/ 1572 w 22408"/>
                  <a:gd name="T47" fmla="*/ 16235 h 18803"/>
                  <a:gd name="T48" fmla="*/ 2104 w 22408"/>
                  <a:gd name="T49" fmla="*/ 16391 h 18803"/>
                  <a:gd name="T50" fmla="*/ 2498 w 22408"/>
                  <a:gd name="T51" fmla="*/ 16875 h 18803"/>
                  <a:gd name="T52" fmla="*/ 3206 w 22408"/>
                  <a:gd name="T53" fmla="*/ 17075 h 18803"/>
                  <a:gd name="T54" fmla="*/ 3180 w 22408"/>
                  <a:gd name="T55" fmla="*/ 17619 h 18803"/>
                  <a:gd name="T56" fmla="*/ 3682 w 22408"/>
                  <a:gd name="T57" fmla="*/ 18403 h 18803"/>
                  <a:gd name="T58" fmla="*/ 5028 w 22408"/>
                  <a:gd name="T59" fmla="*/ 18687 h 18803"/>
                  <a:gd name="T60" fmla="*/ 5829 w 22408"/>
                  <a:gd name="T61" fmla="*/ 18069 h 18803"/>
                  <a:gd name="T62" fmla="*/ 8119 w 22408"/>
                  <a:gd name="T63" fmla="*/ 17933 h 18803"/>
                  <a:gd name="T64" fmla="*/ 9280 w 22408"/>
                  <a:gd name="T65" fmla="*/ 17475 h 18803"/>
                  <a:gd name="T66" fmla="*/ 10207 w 22408"/>
                  <a:gd name="T67" fmla="*/ 17378 h 18803"/>
                  <a:gd name="T68" fmla="*/ 10529 w 22408"/>
                  <a:gd name="T69" fmla="*/ 16977 h 18803"/>
                  <a:gd name="T70" fmla="*/ 10907 w 22408"/>
                  <a:gd name="T71" fmla="*/ 15937 h 18803"/>
                  <a:gd name="T72" fmla="*/ 11849 w 22408"/>
                  <a:gd name="T73" fmla="*/ 14597 h 18803"/>
                  <a:gd name="T74" fmla="*/ 12905 w 22408"/>
                  <a:gd name="T75" fmla="*/ 12727 h 18803"/>
                  <a:gd name="T76" fmla="*/ 13961 w 22408"/>
                  <a:gd name="T77" fmla="*/ 11321 h 18803"/>
                  <a:gd name="T78" fmla="*/ 15833 w 22408"/>
                  <a:gd name="T79" fmla="*/ 11301 h 18803"/>
                  <a:gd name="T80" fmla="*/ 17212 w 22408"/>
                  <a:gd name="T81" fmla="*/ 10253 h 18803"/>
                  <a:gd name="T82" fmla="*/ 18436 w 22408"/>
                  <a:gd name="T83" fmla="*/ 9132 h 18803"/>
                  <a:gd name="T84" fmla="*/ 19274 w 22408"/>
                  <a:gd name="T85" fmla="*/ 7754 h 18803"/>
                  <a:gd name="T86" fmla="*/ 19586 w 22408"/>
                  <a:gd name="T87" fmla="*/ 6422 h 18803"/>
                  <a:gd name="T88" fmla="*/ 22408 w 22408"/>
                  <a:gd name="T89" fmla="*/ 7184 h 18803"/>
                  <a:gd name="T90" fmla="*/ 22090 w 22408"/>
                  <a:gd name="T91" fmla="*/ 6426 h 18803"/>
                  <a:gd name="T92" fmla="*/ 21892 w 22408"/>
                  <a:gd name="T93" fmla="*/ 6044 h 18803"/>
                  <a:gd name="T94" fmla="*/ 21732 w 22408"/>
                  <a:gd name="T95" fmla="*/ 5588 h 18803"/>
                  <a:gd name="T96" fmla="*/ 20748 w 22408"/>
                  <a:gd name="T97" fmla="*/ 5256 h 18803"/>
                  <a:gd name="T98" fmla="*/ 19176 w 22408"/>
                  <a:gd name="T99" fmla="*/ 5534 h 18803"/>
                  <a:gd name="T100" fmla="*/ 19054 w 22408"/>
                  <a:gd name="T101" fmla="*/ 6100 h 18803"/>
                  <a:gd name="T102" fmla="*/ 17836 w 22408"/>
                  <a:gd name="T103" fmla="*/ 5528 h 18803"/>
                  <a:gd name="T104" fmla="*/ 17240 w 22408"/>
                  <a:gd name="T105" fmla="*/ 6004 h 18803"/>
                  <a:gd name="T106" fmla="*/ 16159 w 22408"/>
                  <a:gd name="T107" fmla="*/ 6438 h 18803"/>
                  <a:gd name="T108" fmla="*/ 15167 w 22408"/>
                  <a:gd name="T109" fmla="*/ 7292 h 18803"/>
                  <a:gd name="T110" fmla="*/ 9667 w 22408"/>
                  <a:gd name="T111" fmla="*/ 5010 h 18803"/>
                  <a:gd name="T112" fmla="*/ 9221 w 22408"/>
                  <a:gd name="T113" fmla="*/ 64 h 18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408" h="18803">
                    <a:moveTo>
                      <a:pt x="9197" y="586"/>
                    </a:moveTo>
                    <a:lnTo>
                      <a:pt x="9217" y="736"/>
                    </a:lnTo>
                    <a:lnTo>
                      <a:pt x="9307" y="882"/>
                    </a:lnTo>
                    <a:lnTo>
                      <a:pt x="9273" y="948"/>
                    </a:lnTo>
                    <a:lnTo>
                      <a:pt x="9225" y="1072"/>
                    </a:lnTo>
                    <a:lnTo>
                      <a:pt x="9223" y="1196"/>
                    </a:lnTo>
                    <a:lnTo>
                      <a:pt x="9173" y="1284"/>
                    </a:lnTo>
                    <a:lnTo>
                      <a:pt x="9179" y="1362"/>
                    </a:lnTo>
                    <a:lnTo>
                      <a:pt x="9245" y="1408"/>
                    </a:lnTo>
                    <a:lnTo>
                      <a:pt x="9257" y="1484"/>
                    </a:lnTo>
                    <a:lnTo>
                      <a:pt x="9237" y="1544"/>
                    </a:lnTo>
                    <a:lnTo>
                      <a:pt x="9273" y="1694"/>
                    </a:lnTo>
                    <a:lnTo>
                      <a:pt x="9259" y="1798"/>
                    </a:lnTo>
                    <a:lnTo>
                      <a:pt x="9207" y="1874"/>
                    </a:lnTo>
                    <a:lnTo>
                      <a:pt x="9169" y="2012"/>
                    </a:lnTo>
                    <a:lnTo>
                      <a:pt x="9061" y="2102"/>
                    </a:lnTo>
                    <a:lnTo>
                      <a:pt x="9017" y="2250"/>
                    </a:lnTo>
                    <a:lnTo>
                      <a:pt x="8943" y="2432"/>
                    </a:lnTo>
                    <a:lnTo>
                      <a:pt x="8855" y="2526"/>
                    </a:lnTo>
                    <a:lnTo>
                      <a:pt x="8827" y="2628"/>
                    </a:lnTo>
                    <a:lnTo>
                      <a:pt x="8771" y="2750"/>
                    </a:lnTo>
                    <a:lnTo>
                      <a:pt x="8791" y="2876"/>
                    </a:lnTo>
                    <a:lnTo>
                      <a:pt x="8721" y="2930"/>
                    </a:lnTo>
                    <a:lnTo>
                      <a:pt x="8649" y="3028"/>
                    </a:lnTo>
                    <a:lnTo>
                      <a:pt x="8695" y="3190"/>
                    </a:lnTo>
                    <a:lnTo>
                      <a:pt x="8693" y="3298"/>
                    </a:lnTo>
                    <a:lnTo>
                      <a:pt x="8651" y="3442"/>
                    </a:lnTo>
                    <a:lnTo>
                      <a:pt x="8659" y="3524"/>
                    </a:lnTo>
                    <a:lnTo>
                      <a:pt x="8683" y="3624"/>
                    </a:lnTo>
                    <a:lnTo>
                      <a:pt x="8587" y="3712"/>
                    </a:lnTo>
                    <a:lnTo>
                      <a:pt x="8549" y="3808"/>
                    </a:lnTo>
                    <a:lnTo>
                      <a:pt x="8607" y="3868"/>
                    </a:lnTo>
                    <a:lnTo>
                      <a:pt x="8539" y="3934"/>
                    </a:lnTo>
                    <a:lnTo>
                      <a:pt x="8437" y="3884"/>
                    </a:lnTo>
                    <a:lnTo>
                      <a:pt x="8357" y="3938"/>
                    </a:lnTo>
                    <a:lnTo>
                      <a:pt x="8365" y="4024"/>
                    </a:lnTo>
                    <a:lnTo>
                      <a:pt x="8399" y="4104"/>
                    </a:lnTo>
                    <a:lnTo>
                      <a:pt x="8455" y="4158"/>
                    </a:lnTo>
                    <a:lnTo>
                      <a:pt x="8347" y="4258"/>
                    </a:lnTo>
                    <a:lnTo>
                      <a:pt x="8235" y="4332"/>
                    </a:lnTo>
                    <a:lnTo>
                      <a:pt x="8263" y="4456"/>
                    </a:lnTo>
                    <a:lnTo>
                      <a:pt x="8243" y="4562"/>
                    </a:lnTo>
                    <a:lnTo>
                      <a:pt x="8087" y="4714"/>
                    </a:lnTo>
                    <a:lnTo>
                      <a:pt x="8097" y="4820"/>
                    </a:lnTo>
                    <a:lnTo>
                      <a:pt x="8159" y="4920"/>
                    </a:lnTo>
                    <a:lnTo>
                      <a:pt x="8207" y="5002"/>
                    </a:lnTo>
                    <a:lnTo>
                      <a:pt x="8203" y="5094"/>
                    </a:lnTo>
                    <a:lnTo>
                      <a:pt x="8111" y="5168"/>
                    </a:lnTo>
                    <a:lnTo>
                      <a:pt x="8075" y="5302"/>
                    </a:lnTo>
                    <a:lnTo>
                      <a:pt x="8065" y="5430"/>
                    </a:lnTo>
                    <a:lnTo>
                      <a:pt x="7993" y="5568"/>
                    </a:lnTo>
                    <a:lnTo>
                      <a:pt x="7899" y="5568"/>
                    </a:lnTo>
                    <a:lnTo>
                      <a:pt x="7787" y="5558"/>
                    </a:lnTo>
                    <a:lnTo>
                      <a:pt x="7725" y="5620"/>
                    </a:lnTo>
                    <a:lnTo>
                      <a:pt x="7369" y="5924"/>
                    </a:lnTo>
                    <a:lnTo>
                      <a:pt x="7091" y="6204"/>
                    </a:lnTo>
                    <a:lnTo>
                      <a:pt x="6939" y="6390"/>
                    </a:lnTo>
                    <a:lnTo>
                      <a:pt x="6899" y="6468"/>
                    </a:lnTo>
                    <a:lnTo>
                      <a:pt x="6625" y="6578"/>
                    </a:lnTo>
                    <a:lnTo>
                      <a:pt x="6519" y="6706"/>
                    </a:lnTo>
                    <a:lnTo>
                      <a:pt x="6439" y="6828"/>
                    </a:lnTo>
                    <a:lnTo>
                      <a:pt x="6197" y="6862"/>
                    </a:lnTo>
                    <a:lnTo>
                      <a:pt x="5931" y="7012"/>
                    </a:lnTo>
                    <a:lnTo>
                      <a:pt x="5755" y="7064"/>
                    </a:lnTo>
                    <a:lnTo>
                      <a:pt x="5679" y="7026"/>
                    </a:lnTo>
                    <a:lnTo>
                      <a:pt x="5617" y="6846"/>
                    </a:lnTo>
                    <a:lnTo>
                      <a:pt x="5516" y="6708"/>
                    </a:lnTo>
                    <a:lnTo>
                      <a:pt x="5316" y="6728"/>
                    </a:lnTo>
                    <a:lnTo>
                      <a:pt x="5246" y="6840"/>
                    </a:lnTo>
                    <a:lnTo>
                      <a:pt x="5166" y="6936"/>
                    </a:lnTo>
                    <a:lnTo>
                      <a:pt x="4990" y="7018"/>
                    </a:lnTo>
                    <a:lnTo>
                      <a:pt x="4908" y="7108"/>
                    </a:lnTo>
                    <a:lnTo>
                      <a:pt x="4914" y="7224"/>
                    </a:lnTo>
                    <a:lnTo>
                      <a:pt x="4882" y="7336"/>
                    </a:lnTo>
                    <a:lnTo>
                      <a:pt x="4832" y="7476"/>
                    </a:lnTo>
                    <a:lnTo>
                      <a:pt x="4702" y="7402"/>
                    </a:lnTo>
                    <a:lnTo>
                      <a:pt x="4402" y="7422"/>
                    </a:lnTo>
                    <a:lnTo>
                      <a:pt x="4322" y="7540"/>
                    </a:lnTo>
                    <a:lnTo>
                      <a:pt x="4314" y="7616"/>
                    </a:lnTo>
                    <a:lnTo>
                      <a:pt x="4320" y="7704"/>
                    </a:lnTo>
                    <a:lnTo>
                      <a:pt x="4234" y="7726"/>
                    </a:lnTo>
                    <a:lnTo>
                      <a:pt x="4162" y="7762"/>
                    </a:lnTo>
                    <a:lnTo>
                      <a:pt x="4106" y="7822"/>
                    </a:lnTo>
                    <a:lnTo>
                      <a:pt x="4072" y="7900"/>
                    </a:lnTo>
                    <a:lnTo>
                      <a:pt x="4022" y="7960"/>
                    </a:lnTo>
                    <a:lnTo>
                      <a:pt x="4070" y="8056"/>
                    </a:lnTo>
                    <a:lnTo>
                      <a:pt x="4090" y="8164"/>
                    </a:lnTo>
                    <a:lnTo>
                      <a:pt x="4098" y="8270"/>
                    </a:lnTo>
                    <a:lnTo>
                      <a:pt x="4064" y="8402"/>
                    </a:lnTo>
                    <a:lnTo>
                      <a:pt x="4014" y="8482"/>
                    </a:lnTo>
                    <a:lnTo>
                      <a:pt x="3916" y="8492"/>
                    </a:lnTo>
                    <a:lnTo>
                      <a:pt x="3776" y="8488"/>
                    </a:lnTo>
                    <a:lnTo>
                      <a:pt x="3784" y="8572"/>
                    </a:lnTo>
                    <a:lnTo>
                      <a:pt x="3798" y="8684"/>
                    </a:lnTo>
                    <a:lnTo>
                      <a:pt x="3878" y="8734"/>
                    </a:lnTo>
                    <a:lnTo>
                      <a:pt x="3958" y="8828"/>
                    </a:lnTo>
                    <a:lnTo>
                      <a:pt x="3986" y="8916"/>
                    </a:lnTo>
                    <a:lnTo>
                      <a:pt x="3974" y="8988"/>
                    </a:lnTo>
                    <a:lnTo>
                      <a:pt x="3930" y="9094"/>
                    </a:lnTo>
                    <a:lnTo>
                      <a:pt x="3942" y="9212"/>
                    </a:lnTo>
                    <a:lnTo>
                      <a:pt x="4000" y="9308"/>
                    </a:lnTo>
                    <a:lnTo>
                      <a:pt x="3958" y="9380"/>
                    </a:lnTo>
                    <a:lnTo>
                      <a:pt x="3868" y="9330"/>
                    </a:lnTo>
                    <a:lnTo>
                      <a:pt x="3790" y="9262"/>
                    </a:lnTo>
                    <a:lnTo>
                      <a:pt x="3716" y="9268"/>
                    </a:lnTo>
                    <a:lnTo>
                      <a:pt x="3652" y="9308"/>
                    </a:lnTo>
                    <a:lnTo>
                      <a:pt x="3622" y="9405"/>
                    </a:lnTo>
                    <a:lnTo>
                      <a:pt x="3602" y="9495"/>
                    </a:lnTo>
                    <a:lnTo>
                      <a:pt x="3544" y="9551"/>
                    </a:lnTo>
                    <a:lnTo>
                      <a:pt x="3446" y="9615"/>
                    </a:lnTo>
                    <a:lnTo>
                      <a:pt x="3334" y="9641"/>
                    </a:lnTo>
                    <a:lnTo>
                      <a:pt x="3284" y="9597"/>
                    </a:lnTo>
                    <a:lnTo>
                      <a:pt x="3244" y="9503"/>
                    </a:lnTo>
                    <a:lnTo>
                      <a:pt x="3374" y="9330"/>
                    </a:lnTo>
                    <a:lnTo>
                      <a:pt x="3326" y="9210"/>
                    </a:lnTo>
                    <a:lnTo>
                      <a:pt x="3258" y="9092"/>
                    </a:lnTo>
                    <a:lnTo>
                      <a:pt x="3180" y="8978"/>
                    </a:lnTo>
                    <a:lnTo>
                      <a:pt x="3098" y="9008"/>
                    </a:lnTo>
                    <a:lnTo>
                      <a:pt x="3010" y="8986"/>
                    </a:lnTo>
                    <a:lnTo>
                      <a:pt x="2978" y="8922"/>
                    </a:lnTo>
                    <a:lnTo>
                      <a:pt x="2946" y="8842"/>
                    </a:lnTo>
                    <a:lnTo>
                      <a:pt x="2866" y="8792"/>
                    </a:lnTo>
                    <a:lnTo>
                      <a:pt x="2742" y="8780"/>
                    </a:lnTo>
                    <a:lnTo>
                      <a:pt x="2726" y="8862"/>
                    </a:lnTo>
                    <a:lnTo>
                      <a:pt x="2714" y="8942"/>
                    </a:lnTo>
                    <a:lnTo>
                      <a:pt x="2568" y="9040"/>
                    </a:lnTo>
                    <a:lnTo>
                      <a:pt x="2468" y="9084"/>
                    </a:lnTo>
                    <a:lnTo>
                      <a:pt x="2464" y="9158"/>
                    </a:lnTo>
                    <a:lnTo>
                      <a:pt x="2426" y="9276"/>
                    </a:lnTo>
                    <a:lnTo>
                      <a:pt x="2332" y="9425"/>
                    </a:lnTo>
                    <a:lnTo>
                      <a:pt x="2242" y="9549"/>
                    </a:lnTo>
                    <a:lnTo>
                      <a:pt x="2274" y="9661"/>
                    </a:lnTo>
                    <a:lnTo>
                      <a:pt x="2298" y="9783"/>
                    </a:lnTo>
                    <a:lnTo>
                      <a:pt x="2244" y="9877"/>
                    </a:lnTo>
                    <a:lnTo>
                      <a:pt x="2150" y="9933"/>
                    </a:lnTo>
                    <a:lnTo>
                      <a:pt x="2018" y="9977"/>
                    </a:lnTo>
                    <a:lnTo>
                      <a:pt x="1944" y="10051"/>
                    </a:lnTo>
                    <a:lnTo>
                      <a:pt x="1900" y="10151"/>
                    </a:lnTo>
                    <a:lnTo>
                      <a:pt x="1966" y="10243"/>
                    </a:lnTo>
                    <a:lnTo>
                      <a:pt x="2046" y="10345"/>
                    </a:lnTo>
                    <a:lnTo>
                      <a:pt x="2020" y="10463"/>
                    </a:lnTo>
                    <a:lnTo>
                      <a:pt x="2056" y="10603"/>
                    </a:lnTo>
                    <a:lnTo>
                      <a:pt x="2030" y="10683"/>
                    </a:lnTo>
                    <a:lnTo>
                      <a:pt x="2150" y="10993"/>
                    </a:lnTo>
                    <a:lnTo>
                      <a:pt x="2124" y="11097"/>
                    </a:lnTo>
                    <a:lnTo>
                      <a:pt x="2020" y="11163"/>
                    </a:lnTo>
                    <a:lnTo>
                      <a:pt x="1910" y="11197"/>
                    </a:lnTo>
                    <a:lnTo>
                      <a:pt x="1744" y="11165"/>
                    </a:lnTo>
                    <a:lnTo>
                      <a:pt x="1660" y="11195"/>
                    </a:lnTo>
                    <a:lnTo>
                      <a:pt x="1590" y="11273"/>
                    </a:lnTo>
                    <a:lnTo>
                      <a:pt x="1588" y="11373"/>
                    </a:lnTo>
                    <a:lnTo>
                      <a:pt x="1570" y="11475"/>
                    </a:lnTo>
                    <a:lnTo>
                      <a:pt x="1528" y="11631"/>
                    </a:lnTo>
                    <a:lnTo>
                      <a:pt x="1494" y="11773"/>
                    </a:lnTo>
                    <a:lnTo>
                      <a:pt x="1460" y="11879"/>
                    </a:lnTo>
                    <a:lnTo>
                      <a:pt x="1414" y="11971"/>
                    </a:lnTo>
                    <a:lnTo>
                      <a:pt x="1290" y="12023"/>
                    </a:lnTo>
                    <a:lnTo>
                      <a:pt x="1172" y="12023"/>
                    </a:lnTo>
                    <a:lnTo>
                      <a:pt x="1052" y="12035"/>
                    </a:lnTo>
                    <a:lnTo>
                      <a:pt x="862" y="12101"/>
                    </a:lnTo>
                    <a:lnTo>
                      <a:pt x="704" y="12127"/>
                    </a:lnTo>
                    <a:lnTo>
                      <a:pt x="630" y="12183"/>
                    </a:lnTo>
                    <a:lnTo>
                      <a:pt x="496" y="12207"/>
                    </a:lnTo>
                    <a:lnTo>
                      <a:pt x="406" y="12255"/>
                    </a:lnTo>
                    <a:lnTo>
                      <a:pt x="282" y="12217"/>
                    </a:lnTo>
                    <a:lnTo>
                      <a:pt x="198" y="12155"/>
                    </a:lnTo>
                    <a:lnTo>
                      <a:pt x="208" y="12279"/>
                    </a:lnTo>
                    <a:lnTo>
                      <a:pt x="190" y="12373"/>
                    </a:lnTo>
                    <a:lnTo>
                      <a:pt x="186" y="12467"/>
                    </a:lnTo>
                    <a:lnTo>
                      <a:pt x="216" y="12579"/>
                    </a:lnTo>
                    <a:lnTo>
                      <a:pt x="272" y="12657"/>
                    </a:lnTo>
                    <a:lnTo>
                      <a:pt x="280" y="12743"/>
                    </a:lnTo>
                    <a:lnTo>
                      <a:pt x="246" y="12813"/>
                    </a:lnTo>
                    <a:lnTo>
                      <a:pt x="290" y="12939"/>
                    </a:lnTo>
                    <a:lnTo>
                      <a:pt x="266" y="13051"/>
                    </a:lnTo>
                    <a:lnTo>
                      <a:pt x="198" y="13109"/>
                    </a:lnTo>
                    <a:lnTo>
                      <a:pt x="124" y="13123"/>
                    </a:lnTo>
                    <a:lnTo>
                      <a:pt x="180" y="13235"/>
                    </a:lnTo>
                    <a:lnTo>
                      <a:pt x="160" y="13359"/>
                    </a:lnTo>
                    <a:lnTo>
                      <a:pt x="104" y="13493"/>
                    </a:lnTo>
                    <a:lnTo>
                      <a:pt x="0" y="13493"/>
                    </a:lnTo>
                    <a:lnTo>
                      <a:pt x="4" y="13599"/>
                    </a:lnTo>
                    <a:lnTo>
                      <a:pt x="38" y="13675"/>
                    </a:lnTo>
                    <a:lnTo>
                      <a:pt x="136" y="13751"/>
                    </a:lnTo>
                    <a:lnTo>
                      <a:pt x="220" y="13823"/>
                    </a:lnTo>
                    <a:lnTo>
                      <a:pt x="242" y="13937"/>
                    </a:lnTo>
                    <a:lnTo>
                      <a:pt x="334" y="13991"/>
                    </a:lnTo>
                    <a:lnTo>
                      <a:pt x="398" y="14089"/>
                    </a:lnTo>
                    <a:lnTo>
                      <a:pt x="502" y="14307"/>
                    </a:lnTo>
                    <a:lnTo>
                      <a:pt x="548" y="14415"/>
                    </a:lnTo>
                    <a:lnTo>
                      <a:pt x="636" y="14451"/>
                    </a:lnTo>
                    <a:lnTo>
                      <a:pt x="696" y="14483"/>
                    </a:lnTo>
                    <a:lnTo>
                      <a:pt x="794" y="14519"/>
                    </a:lnTo>
                    <a:lnTo>
                      <a:pt x="766" y="14591"/>
                    </a:lnTo>
                    <a:lnTo>
                      <a:pt x="708" y="14621"/>
                    </a:lnTo>
                    <a:lnTo>
                      <a:pt x="716" y="14685"/>
                    </a:lnTo>
                    <a:lnTo>
                      <a:pt x="662" y="14729"/>
                    </a:lnTo>
                    <a:lnTo>
                      <a:pt x="618" y="14791"/>
                    </a:lnTo>
                    <a:lnTo>
                      <a:pt x="676" y="14861"/>
                    </a:lnTo>
                    <a:lnTo>
                      <a:pt x="708" y="14939"/>
                    </a:lnTo>
                    <a:lnTo>
                      <a:pt x="794" y="14921"/>
                    </a:lnTo>
                    <a:lnTo>
                      <a:pt x="896" y="14975"/>
                    </a:lnTo>
                    <a:lnTo>
                      <a:pt x="942" y="15071"/>
                    </a:lnTo>
                    <a:lnTo>
                      <a:pt x="988" y="15143"/>
                    </a:lnTo>
                    <a:lnTo>
                      <a:pt x="988" y="15221"/>
                    </a:lnTo>
                    <a:lnTo>
                      <a:pt x="1054" y="15281"/>
                    </a:lnTo>
                    <a:lnTo>
                      <a:pt x="1096" y="15487"/>
                    </a:lnTo>
                    <a:lnTo>
                      <a:pt x="1174" y="15473"/>
                    </a:lnTo>
                    <a:lnTo>
                      <a:pt x="1244" y="15547"/>
                    </a:lnTo>
                    <a:lnTo>
                      <a:pt x="1306" y="15581"/>
                    </a:lnTo>
                    <a:lnTo>
                      <a:pt x="1462" y="15753"/>
                    </a:lnTo>
                    <a:lnTo>
                      <a:pt x="1396" y="15857"/>
                    </a:lnTo>
                    <a:lnTo>
                      <a:pt x="1464" y="15903"/>
                    </a:lnTo>
                    <a:lnTo>
                      <a:pt x="1518" y="16021"/>
                    </a:lnTo>
                    <a:lnTo>
                      <a:pt x="1518" y="16135"/>
                    </a:lnTo>
                    <a:lnTo>
                      <a:pt x="1572" y="16235"/>
                    </a:lnTo>
                    <a:lnTo>
                      <a:pt x="1616" y="16287"/>
                    </a:lnTo>
                    <a:lnTo>
                      <a:pt x="1716" y="16285"/>
                    </a:lnTo>
                    <a:lnTo>
                      <a:pt x="1824" y="16305"/>
                    </a:lnTo>
                    <a:lnTo>
                      <a:pt x="1888" y="16369"/>
                    </a:lnTo>
                    <a:lnTo>
                      <a:pt x="1916" y="16459"/>
                    </a:lnTo>
                    <a:lnTo>
                      <a:pt x="2000" y="16499"/>
                    </a:lnTo>
                    <a:lnTo>
                      <a:pt x="2036" y="16473"/>
                    </a:lnTo>
                    <a:lnTo>
                      <a:pt x="2046" y="16373"/>
                    </a:lnTo>
                    <a:lnTo>
                      <a:pt x="2104" y="16391"/>
                    </a:lnTo>
                    <a:lnTo>
                      <a:pt x="2128" y="16493"/>
                    </a:lnTo>
                    <a:lnTo>
                      <a:pt x="2186" y="16579"/>
                    </a:lnTo>
                    <a:lnTo>
                      <a:pt x="2216" y="16653"/>
                    </a:lnTo>
                    <a:lnTo>
                      <a:pt x="2286" y="16645"/>
                    </a:lnTo>
                    <a:lnTo>
                      <a:pt x="2326" y="16737"/>
                    </a:lnTo>
                    <a:lnTo>
                      <a:pt x="2288" y="16795"/>
                    </a:lnTo>
                    <a:lnTo>
                      <a:pt x="2324" y="16903"/>
                    </a:lnTo>
                    <a:lnTo>
                      <a:pt x="2398" y="16837"/>
                    </a:lnTo>
                    <a:lnTo>
                      <a:pt x="2498" y="16875"/>
                    </a:lnTo>
                    <a:lnTo>
                      <a:pt x="2566" y="16883"/>
                    </a:lnTo>
                    <a:lnTo>
                      <a:pt x="2642" y="16985"/>
                    </a:lnTo>
                    <a:lnTo>
                      <a:pt x="2694" y="16975"/>
                    </a:lnTo>
                    <a:lnTo>
                      <a:pt x="2732" y="16941"/>
                    </a:lnTo>
                    <a:lnTo>
                      <a:pt x="2862" y="16957"/>
                    </a:lnTo>
                    <a:lnTo>
                      <a:pt x="2964" y="16941"/>
                    </a:lnTo>
                    <a:lnTo>
                      <a:pt x="3058" y="16941"/>
                    </a:lnTo>
                    <a:lnTo>
                      <a:pt x="3132" y="17019"/>
                    </a:lnTo>
                    <a:lnTo>
                      <a:pt x="3206" y="17075"/>
                    </a:lnTo>
                    <a:lnTo>
                      <a:pt x="3160" y="17159"/>
                    </a:lnTo>
                    <a:lnTo>
                      <a:pt x="3116" y="17207"/>
                    </a:lnTo>
                    <a:lnTo>
                      <a:pt x="3054" y="17229"/>
                    </a:lnTo>
                    <a:lnTo>
                      <a:pt x="2962" y="17283"/>
                    </a:lnTo>
                    <a:lnTo>
                      <a:pt x="2942" y="17343"/>
                    </a:lnTo>
                    <a:lnTo>
                      <a:pt x="3012" y="17413"/>
                    </a:lnTo>
                    <a:lnTo>
                      <a:pt x="3090" y="17443"/>
                    </a:lnTo>
                    <a:lnTo>
                      <a:pt x="3188" y="17505"/>
                    </a:lnTo>
                    <a:lnTo>
                      <a:pt x="3180" y="17619"/>
                    </a:lnTo>
                    <a:lnTo>
                      <a:pt x="3236" y="17671"/>
                    </a:lnTo>
                    <a:lnTo>
                      <a:pt x="3218" y="17761"/>
                    </a:lnTo>
                    <a:lnTo>
                      <a:pt x="3224" y="17917"/>
                    </a:lnTo>
                    <a:lnTo>
                      <a:pt x="3300" y="18029"/>
                    </a:lnTo>
                    <a:lnTo>
                      <a:pt x="3406" y="18111"/>
                    </a:lnTo>
                    <a:lnTo>
                      <a:pt x="3502" y="18153"/>
                    </a:lnTo>
                    <a:lnTo>
                      <a:pt x="3546" y="18223"/>
                    </a:lnTo>
                    <a:lnTo>
                      <a:pt x="3600" y="18333"/>
                    </a:lnTo>
                    <a:lnTo>
                      <a:pt x="3682" y="18403"/>
                    </a:lnTo>
                    <a:lnTo>
                      <a:pt x="3812" y="18367"/>
                    </a:lnTo>
                    <a:lnTo>
                      <a:pt x="3944" y="18383"/>
                    </a:lnTo>
                    <a:lnTo>
                      <a:pt x="4052" y="18455"/>
                    </a:lnTo>
                    <a:lnTo>
                      <a:pt x="4092" y="18579"/>
                    </a:lnTo>
                    <a:lnTo>
                      <a:pt x="4222" y="18665"/>
                    </a:lnTo>
                    <a:lnTo>
                      <a:pt x="4318" y="18733"/>
                    </a:lnTo>
                    <a:lnTo>
                      <a:pt x="4368" y="18803"/>
                    </a:lnTo>
                    <a:lnTo>
                      <a:pt x="4918" y="18759"/>
                    </a:lnTo>
                    <a:lnTo>
                      <a:pt x="5028" y="18687"/>
                    </a:lnTo>
                    <a:lnTo>
                      <a:pt x="5166" y="18631"/>
                    </a:lnTo>
                    <a:lnTo>
                      <a:pt x="5194" y="18515"/>
                    </a:lnTo>
                    <a:lnTo>
                      <a:pt x="5280" y="18539"/>
                    </a:lnTo>
                    <a:lnTo>
                      <a:pt x="5426" y="18451"/>
                    </a:lnTo>
                    <a:lnTo>
                      <a:pt x="5530" y="18441"/>
                    </a:lnTo>
                    <a:lnTo>
                      <a:pt x="5609" y="18367"/>
                    </a:lnTo>
                    <a:lnTo>
                      <a:pt x="5679" y="18203"/>
                    </a:lnTo>
                    <a:lnTo>
                      <a:pt x="5801" y="18157"/>
                    </a:lnTo>
                    <a:lnTo>
                      <a:pt x="5829" y="18069"/>
                    </a:lnTo>
                    <a:lnTo>
                      <a:pt x="6439" y="18639"/>
                    </a:lnTo>
                    <a:lnTo>
                      <a:pt x="6603" y="18537"/>
                    </a:lnTo>
                    <a:lnTo>
                      <a:pt x="7005" y="18353"/>
                    </a:lnTo>
                    <a:lnTo>
                      <a:pt x="7205" y="18347"/>
                    </a:lnTo>
                    <a:lnTo>
                      <a:pt x="7519" y="18261"/>
                    </a:lnTo>
                    <a:lnTo>
                      <a:pt x="7609" y="18311"/>
                    </a:lnTo>
                    <a:lnTo>
                      <a:pt x="7839" y="18237"/>
                    </a:lnTo>
                    <a:lnTo>
                      <a:pt x="8139" y="18025"/>
                    </a:lnTo>
                    <a:lnTo>
                      <a:pt x="8119" y="17933"/>
                    </a:lnTo>
                    <a:lnTo>
                      <a:pt x="8009" y="17815"/>
                    </a:lnTo>
                    <a:lnTo>
                      <a:pt x="8065" y="17661"/>
                    </a:lnTo>
                    <a:lnTo>
                      <a:pt x="8138" y="17531"/>
                    </a:lnTo>
                    <a:lnTo>
                      <a:pt x="8236" y="17586"/>
                    </a:lnTo>
                    <a:lnTo>
                      <a:pt x="8386" y="17739"/>
                    </a:lnTo>
                    <a:lnTo>
                      <a:pt x="8480" y="17751"/>
                    </a:lnTo>
                    <a:lnTo>
                      <a:pt x="8563" y="17858"/>
                    </a:lnTo>
                    <a:lnTo>
                      <a:pt x="8812" y="17742"/>
                    </a:lnTo>
                    <a:lnTo>
                      <a:pt x="9280" y="17475"/>
                    </a:lnTo>
                    <a:lnTo>
                      <a:pt x="9328" y="17448"/>
                    </a:lnTo>
                    <a:lnTo>
                      <a:pt x="9524" y="17313"/>
                    </a:lnTo>
                    <a:lnTo>
                      <a:pt x="9694" y="17271"/>
                    </a:lnTo>
                    <a:lnTo>
                      <a:pt x="9782" y="17327"/>
                    </a:lnTo>
                    <a:lnTo>
                      <a:pt x="9785" y="17477"/>
                    </a:lnTo>
                    <a:lnTo>
                      <a:pt x="9827" y="17564"/>
                    </a:lnTo>
                    <a:lnTo>
                      <a:pt x="9877" y="17594"/>
                    </a:lnTo>
                    <a:lnTo>
                      <a:pt x="10036" y="17484"/>
                    </a:lnTo>
                    <a:lnTo>
                      <a:pt x="10207" y="17378"/>
                    </a:lnTo>
                    <a:lnTo>
                      <a:pt x="10361" y="17304"/>
                    </a:lnTo>
                    <a:lnTo>
                      <a:pt x="10375" y="17243"/>
                    </a:lnTo>
                    <a:lnTo>
                      <a:pt x="10511" y="17202"/>
                    </a:lnTo>
                    <a:lnTo>
                      <a:pt x="10622" y="17153"/>
                    </a:lnTo>
                    <a:lnTo>
                      <a:pt x="10711" y="17084"/>
                    </a:lnTo>
                    <a:lnTo>
                      <a:pt x="10750" y="17025"/>
                    </a:lnTo>
                    <a:lnTo>
                      <a:pt x="10720" y="16944"/>
                    </a:lnTo>
                    <a:lnTo>
                      <a:pt x="10631" y="16992"/>
                    </a:lnTo>
                    <a:lnTo>
                      <a:pt x="10529" y="16977"/>
                    </a:lnTo>
                    <a:lnTo>
                      <a:pt x="10592" y="16901"/>
                    </a:lnTo>
                    <a:lnTo>
                      <a:pt x="10538" y="16791"/>
                    </a:lnTo>
                    <a:lnTo>
                      <a:pt x="10727" y="16695"/>
                    </a:lnTo>
                    <a:lnTo>
                      <a:pt x="10889" y="16617"/>
                    </a:lnTo>
                    <a:lnTo>
                      <a:pt x="11009" y="16482"/>
                    </a:lnTo>
                    <a:lnTo>
                      <a:pt x="10907" y="16356"/>
                    </a:lnTo>
                    <a:lnTo>
                      <a:pt x="10742" y="16289"/>
                    </a:lnTo>
                    <a:lnTo>
                      <a:pt x="10636" y="16149"/>
                    </a:lnTo>
                    <a:lnTo>
                      <a:pt x="10907" y="15937"/>
                    </a:lnTo>
                    <a:lnTo>
                      <a:pt x="10819" y="15847"/>
                    </a:lnTo>
                    <a:lnTo>
                      <a:pt x="10879" y="15729"/>
                    </a:lnTo>
                    <a:lnTo>
                      <a:pt x="11017" y="15669"/>
                    </a:lnTo>
                    <a:lnTo>
                      <a:pt x="11017" y="15545"/>
                    </a:lnTo>
                    <a:lnTo>
                      <a:pt x="11147" y="15377"/>
                    </a:lnTo>
                    <a:lnTo>
                      <a:pt x="11235" y="15181"/>
                    </a:lnTo>
                    <a:lnTo>
                      <a:pt x="11459" y="14979"/>
                    </a:lnTo>
                    <a:lnTo>
                      <a:pt x="11641" y="14781"/>
                    </a:lnTo>
                    <a:lnTo>
                      <a:pt x="11849" y="14597"/>
                    </a:lnTo>
                    <a:lnTo>
                      <a:pt x="12063" y="14473"/>
                    </a:lnTo>
                    <a:lnTo>
                      <a:pt x="12229" y="14043"/>
                    </a:lnTo>
                    <a:lnTo>
                      <a:pt x="12355" y="13863"/>
                    </a:lnTo>
                    <a:lnTo>
                      <a:pt x="12315" y="13755"/>
                    </a:lnTo>
                    <a:lnTo>
                      <a:pt x="12409" y="13629"/>
                    </a:lnTo>
                    <a:lnTo>
                      <a:pt x="12425" y="13449"/>
                    </a:lnTo>
                    <a:lnTo>
                      <a:pt x="12701" y="13177"/>
                    </a:lnTo>
                    <a:lnTo>
                      <a:pt x="13011" y="12943"/>
                    </a:lnTo>
                    <a:lnTo>
                      <a:pt x="12905" y="12727"/>
                    </a:lnTo>
                    <a:lnTo>
                      <a:pt x="13081" y="12549"/>
                    </a:lnTo>
                    <a:lnTo>
                      <a:pt x="13251" y="12491"/>
                    </a:lnTo>
                    <a:lnTo>
                      <a:pt x="13267" y="12333"/>
                    </a:lnTo>
                    <a:lnTo>
                      <a:pt x="13433" y="12147"/>
                    </a:lnTo>
                    <a:lnTo>
                      <a:pt x="13433" y="11735"/>
                    </a:lnTo>
                    <a:lnTo>
                      <a:pt x="13599" y="11587"/>
                    </a:lnTo>
                    <a:lnTo>
                      <a:pt x="13545" y="11467"/>
                    </a:lnTo>
                    <a:lnTo>
                      <a:pt x="13653" y="11195"/>
                    </a:lnTo>
                    <a:lnTo>
                      <a:pt x="13961" y="11321"/>
                    </a:lnTo>
                    <a:lnTo>
                      <a:pt x="14185" y="11407"/>
                    </a:lnTo>
                    <a:lnTo>
                      <a:pt x="14289" y="11675"/>
                    </a:lnTo>
                    <a:lnTo>
                      <a:pt x="14437" y="11907"/>
                    </a:lnTo>
                    <a:lnTo>
                      <a:pt x="14641" y="12023"/>
                    </a:lnTo>
                    <a:lnTo>
                      <a:pt x="15229" y="12185"/>
                    </a:lnTo>
                    <a:lnTo>
                      <a:pt x="15401" y="12007"/>
                    </a:lnTo>
                    <a:lnTo>
                      <a:pt x="15633" y="11757"/>
                    </a:lnTo>
                    <a:lnTo>
                      <a:pt x="15697" y="11537"/>
                    </a:lnTo>
                    <a:lnTo>
                      <a:pt x="15833" y="11301"/>
                    </a:lnTo>
                    <a:lnTo>
                      <a:pt x="15943" y="11055"/>
                    </a:lnTo>
                    <a:lnTo>
                      <a:pt x="16035" y="10845"/>
                    </a:lnTo>
                    <a:lnTo>
                      <a:pt x="16199" y="10831"/>
                    </a:lnTo>
                    <a:lnTo>
                      <a:pt x="16197" y="10615"/>
                    </a:lnTo>
                    <a:lnTo>
                      <a:pt x="16267" y="10401"/>
                    </a:lnTo>
                    <a:lnTo>
                      <a:pt x="16361" y="10221"/>
                    </a:lnTo>
                    <a:lnTo>
                      <a:pt x="16541" y="9957"/>
                    </a:lnTo>
                    <a:lnTo>
                      <a:pt x="16615" y="9787"/>
                    </a:lnTo>
                    <a:lnTo>
                      <a:pt x="17212" y="10253"/>
                    </a:lnTo>
                    <a:lnTo>
                      <a:pt x="17366" y="9965"/>
                    </a:lnTo>
                    <a:lnTo>
                      <a:pt x="17554" y="9593"/>
                    </a:lnTo>
                    <a:lnTo>
                      <a:pt x="17724" y="9449"/>
                    </a:lnTo>
                    <a:lnTo>
                      <a:pt x="17872" y="9336"/>
                    </a:lnTo>
                    <a:lnTo>
                      <a:pt x="17918" y="9433"/>
                    </a:lnTo>
                    <a:lnTo>
                      <a:pt x="18078" y="9342"/>
                    </a:lnTo>
                    <a:lnTo>
                      <a:pt x="18186" y="9206"/>
                    </a:lnTo>
                    <a:lnTo>
                      <a:pt x="18322" y="9074"/>
                    </a:lnTo>
                    <a:lnTo>
                      <a:pt x="18436" y="9132"/>
                    </a:lnTo>
                    <a:lnTo>
                      <a:pt x="18638" y="8858"/>
                    </a:lnTo>
                    <a:lnTo>
                      <a:pt x="18582" y="8748"/>
                    </a:lnTo>
                    <a:lnTo>
                      <a:pt x="18848" y="8472"/>
                    </a:lnTo>
                    <a:lnTo>
                      <a:pt x="18986" y="8358"/>
                    </a:lnTo>
                    <a:lnTo>
                      <a:pt x="19142" y="8256"/>
                    </a:lnTo>
                    <a:lnTo>
                      <a:pt x="19258" y="8124"/>
                    </a:lnTo>
                    <a:lnTo>
                      <a:pt x="19326" y="8004"/>
                    </a:lnTo>
                    <a:lnTo>
                      <a:pt x="19168" y="7834"/>
                    </a:lnTo>
                    <a:lnTo>
                      <a:pt x="19274" y="7754"/>
                    </a:lnTo>
                    <a:lnTo>
                      <a:pt x="19348" y="7606"/>
                    </a:lnTo>
                    <a:lnTo>
                      <a:pt x="19266" y="7532"/>
                    </a:lnTo>
                    <a:lnTo>
                      <a:pt x="19432" y="7342"/>
                    </a:lnTo>
                    <a:lnTo>
                      <a:pt x="19536" y="7172"/>
                    </a:lnTo>
                    <a:lnTo>
                      <a:pt x="19618" y="7014"/>
                    </a:lnTo>
                    <a:lnTo>
                      <a:pt x="19508" y="6966"/>
                    </a:lnTo>
                    <a:lnTo>
                      <a:pt x="19566" y="6824"/>
                    </a:lnTo>
                    <a:lnTo>
                      <a:pt x="19546" y="6646"/>
                    </a:lnTo>
                    <a:lnTo>
                      <a:pt x="19586" y="6422"/>
                    </a:lnTo>
                    <a:lnTo>
                      <a:pt x="20138" y="6776"/>
                    </a:lnTo>
                    <a:lnTo>
                      <a:pt x="21004" y="7472"/>
                    </a:lnTo>
                    <a:lnTo>
                      <a:pt x="21966" y="8230"/>
                    </a:lnTo>
                    <a:lnTo>
                      <a:pt x="22006" y="8042"/>
                    </a:lnTo>
                    <a:lnTo>
                      <a:pt x="22128" y="7772"/>
                    </a:lnTo>
                    <a:lnTo>
                      <a:pt x="22234" y="7624"/>
                    </a:lnTo>
                    <a:lnTo>
                      <a:pt x="22276" y="7534"/>
                    </a:lnTo>
                    <a:lnTo>
                      <a:pt x="22322" y="7364"/>
                    </a:lnTo>
                    <a:lnTo>
                      <a:pt x="22408" y="7184"/>
                    </a:lnTo>
                    <a:lnTo>
                      <a:pt x="22300" y="7050"/>
                    </a:lnTo>
                    <a:lnTo>
                      <a:pt x="22348" y="6956"/>
                    </a:lnTo>
                    <a:lnTo>
                      <a:pt x="22322" y="6894"/>
                    </a:lnTo>
                    <a:lnTo>
                      <a:pt x="22408" y="6824"/>
                    </a:lnTo>
                    <a:lnTo>
                      <a:pt x="22314" y="6644"/>
                    </a:lnTo>
                    <a:lnTo>
                      <a:pt x="22212" y="6570"/>
                    </a:lnTo>
                    <a:lnTo>
                      <a:pt x="22106" y="6560"/>
                    </a:lnTo>
                    <a:lnTo>
                      <a:pt x="22186" y="6472"/>
                    </a:lnTo>
                    <a:lnTo>
                      <a:pt x="22090" y="6426"/>
                    </a:lnTo>
                    <a:lnTo>
                      <a:pt x="22174" y="6364"/>
                    </a:lnTo>
                    <a:lnTo>
                      <a:pt x="22106" y="6316"/>
                    </a:lnTo>
                    <a:lnTo>
                      <a:pt x="22212" y="6210"/>
                    </a:lnTo>
                    <a:lnTo>
                      <a:pt x="22154" y="6196"/>
                    </a:lnTo>
                    <a:lnTo>
                      <a:pt x="22066" y="6270"/>
                    </a:lnTo>
                    <a:lnTo>
                      <a:pt x="21954" y="6266"/>
                    </a:lnTo>
                    <a:lnTo>
                      <a:pt x="21908" y="6176"/>
                    </a:lnTo>
                    <a:lnTo>
                      <a:pt x="21988" y="6054"/>
                    </a:lnTo>
                    <a:lnTo>
                      <a:pt x="21892" y="6044"/>
                    </a:lnTo>
                    <a:lnTo>
                      <a:pt x="21846" y="6078"/>
                    </a:lnTo>
                    <a:lnTo>
                      <a:pt x="21752" y="6090"/>
                    </a:lnTo>
                    <a:lnTo>
                      <a:pt x="21772" y="5974"/>
                    </a:lnTo>
                    <a:lnTo>
                      <a:pt x="21740" y="5888"/>
                    </a:lnTo>
                    <a:lnTo>
                      <a:pt x="21816" y="5858"/>
                    </a:lnTo>
                    <a:lnTo>
                      <a:pt x="21922" y="5850"/>
                    </a:lnTo>
                    <a:lnTo>
                      <a:pt x="21932" y="5706"/>
                    </a:lnTo>
                    <a:lnTo>
                      <a:pt x="21872" y="5610"/>
                    </a:lnTo>
                    <a:lnTo>
                      <a:pt x="21732" y="5588"/>
                    </a:lnTo>
                    <a:lnTo>
                      <a:pt x="21654" y="5622"/>
                    </a:lnTo>
                    <a:lnTo>
                      <a:pt x="21542" y="5584"/>
                    </a:lnTo>
                    <a:lnTo>
                      <a:pt x="21456" y="5538"/>
                    </a:lnTo>
                    <a:lnTo>
                      <a:pt x="21472" y="5812"/>
                    </a:lnTo>
                    <a:lnTo>
                      <a:pt x="21360" y="5608"/>
                    </a:lnTo>
                    <a:lnTo>
                      <a:pt x="21266" y="5636"/>
                    </a:lnTo>
                    <a:lnTo>
                      <a:pt x="21116" y="5636"/>
                    </a:lnTo>
                    <a:lnTo>
                      <a:pt x="21026" y="5512"/>
                    </a:lnTo>
                    <a:lnTo>
                      <a:pt x="20748" y="5256"/>
                    </a:lnTo>
                    <a:lnTo>
                      <a:pt x="20354" y="5138"/>
                    </a:lnTo>
                    <a:lnTo>
                      <a:pt x="20080" y="5290"/>
                    </a:lnTo>
                    <a:lnTo>
                      <a:pt x="19992" y="5436"/>
                    </a:lnTo>
                    <a:lnTo>
                      <a:pt x="19944" y="5572"/>
                    </a:lnTo>
                    <a:lnTo>
                      <a:pt x="19662" y="5462"/>
                    </a:lnTo>
                    <a:lnTo>
                      <a:pt x="19466" y="5512"/>
                    </a:lnTo>
                    <a:lnTo>
                      <a:pt x="19446" y="5608"/>
                    </a:lnTo>
                    <a:lnTo>
                      <a:pt x="19298" y="5498"/>
                    </a:lnTo>
                    <a:lnTo>
                      <a:pt x="19176" y="5534"/>
                    </a:lnTo>
                    <a:lnTo>
                      <a:pt x="19368" y="5704"/>
                    </a:lnTo>
                    <a:lnTo>
                      <a:pt x="19320" y="5798"/>
                    </a:lnTo>
                    <a:lnTo>
                      <a:pt x="19126" y="5714"/>
                    </a:lnTo>
                    <a:lnTo>
                      <a:pt x="19090" y="5766"/>
                    </a:lnTo>
                    <a:lnTo>
                      <a:pt x="19284" y="5910"/>
                    </a:lnTo>
                    <a:lnTo>
                      <a:pt x="19154" y="5956"/>
                    </a:lnTo>
                    <a:lnTo>
                      <a:pt x="19062" y="5932"/>
                    </a:lnTo>
                    <a:lnTo>
                      <a:pt x="19064" y="6026"/>
                    </a:lnTo>
                    <a:lnTo>
                      <a:pt x="19054" y="6100"/>
                    </a:lnTo>
                    <a:lnTo>
                      <a:pt x="18776" y="6038"/>
                    </a:lnTo>
                    <a:lnTo>
                      <a:pt x="18582" y="6098"/>
                    </a:lnTo>
                    <a:lnTo>
                      <a:pt x="18364" y="5966"/>
                    </a:lnTo>
                    <a:lnTo>
                      <a:pt x="18154" y="5992"/>
                    </a:lnTo>
                    <a:lnTo>
                      <a:pt x="17772" y="5766"/>
                    </a:lnTo>
                    <a:lnTo>
                      <a:pt x="17690" y="5740"/>
                    </a:lnTo>
                    <a:lnTo>
                      <a:pt x="17654" y="5648"/>
                    </a:lnTo>
                    <a:lnTo>
                      <a:pt x="17834" y="5614"/>
                    </a:lnTo>
                    <a:lnTo>
                      <a:pt x="17836" y="5528"/>
                    </a:lnTo>
                    <a:lnTo>
                      <a:pt x="17692" y="5528"/>
                    </a:lnTo>
                    <a:lnTo>
                      <a:pt x="17630" y="5478"/>
                    </a:lnTo>
                    <a:lnTo>
                      <a:pt x="17664" y="5382"/>
                    </a:lnTo>
                    <a:lnTo>
                      <a:pt x="17544" y="5468"/>
                    </a:lnTo>
                    <a:lnTo>
                      <a:pt x="17532" y="5594"/>
                    </a:lnTo>
                    <a:lnTo>
                      <a:pt x="17374" y="5692"/>
                    </a:lnTo>
                    <a:lnTo>
                      <a:pt x="17458" y="5874"/>
                    </a:lnTo>
                    <a:lnTo>
                      <a:pt x="17274" y="5838"/>
                    </a:lnTo>
                    <a:lnTo>
                      <a:pt x="17240" y="6004"/>
                    </a:lnTo>
                    <a:lnTo>
                      <a:pt x="17116" y="6104"/>
                    </a:lnTo>
                    <a:lnTo>
                      <a:pt x="17034" y="6242"/>
                    </a:lnTo>
                    <a:lnTo>
                      <a:pt x="16906" y="6308"/>
                    </a:lnTo>
                    <a:lnTo>
                      <a:pt x="16848" y="6406"/>
                    </a:lnTo>
                    <a:lnTo>
                      <a:pt x="16739" y="6486"/>
                    </a:lnTo>
                    <a:lnTo>
                      <a:pt x="16481" y="6366"/>
                    </a:lnTo>
                    <a:lnTo>
                      <a:pt x="16423" y="6292"/>
                    </a:lnTo>
                    <a:lnTo>
                      <a:pt x="16261" y="6356"/>
                    </a:lnTo>
                    <a:lnTo>
                      <a:pt x="16159" y="6438"/>
                    </a:lnTo>
                    <a:lnTo>
                      <a:pt x="16021" y="6608"/>
                    </a:lnTo>
                    <a:lnTo>
                      <a:pt x="15887" y="6676"/>
                    </a:lnTo>
                    <a:lnTo>
                      <a:pt x="15765" y="6810"/>
                    </a:lnTo>
                    <a:lnTo>
                      <a:pt x="15625" y="6920"/>
                    </a:lnTo>
                    <a:lnTo>
                      <a:pt x="15445" y="6992"/>
                    </a:lnTo>
                    <a:lnTo>
                      <a:pt x="15421" y="7076"/>
                    </a:lnTo>
                    <a:lnTo>
                      <a:pt x="15339" y="7134"/>
                    </a:lnTo>
                    <a:lnTo>
                      <a:pt x="15251" y="7330"/>
                    </a:lnTo>
                    <a:lnTo>
                      <a:pt x="15167" y="7292"/>
                    </a:lnTo>
                    <a:lnTo>
                      <a:pt x="15065" y="7296"/>
                    </a:lnTo>
                    <a:lnTo>
                      <a:pt x="15013" y="7370"/>
                    </a:lnTo>
                    <a:lnTo>
                      <a:pt x="14911" y="7472"/>
                    </a:lnTo>
                    <a:lnTo>
                      <a:pt x="14737" y="7604"/>
                    </a:lnTo>
                    <a:lnTo>
                      <a:pt x="14629" y="7798"/>
                    </a:lnTo>
                    <a:lnTo>
                      <a:pt x="14409" y="7808"/>
                    </a:lnTo>
                    <a:lnTo>
                      <a:pt x="14421" y="5022"/>
                    </a:lnTo>
                    <a:lnTo>
                      <a:pt x="13155" y="5008"/>
                    </a:lnTo>
                    <a:lnTo>
                      <a:pt x="9667" y="5010"/>
                    </a:lnTo>
                    <a:lnTo>
                      <a:pt x="9643" y="3336"/>
                    </a:lnTo>
                    <a:lnTo>
                      <a:pt x="9647" y="2582"/>
                    </a:lnTo>
                    <a:lnTo>
                      <a:pt x="9665" y="1252"/>
                    </a:lnTo>
                    <a:lnTo>
                      <a:pt x="9671" y="594"/>
                    </a:lnTo>
                    <a:lnTo>
                      <a:pt x="9663" y="0"/>
                    </a:lnTo>
                    <a:lnTo>
                      <a:pt x="9547" y="44"/>
                    </a:lnTo>
                    <a:lnTo>
                      <a:pt x="9449" y="52"/>
                    </a:lnTo>
                    <a:lnTo>
                      <a:pt x="9317" y="54"/>
                    </a:lnTo>
                    <a:lnTo>
                      <a:pt x="9221" y="64"/>
                    </a:lnTo>
                    <a:lnTo>
                      <a:pt x="9127" y="114"/>
                    </a:lnTo>
                    <a:lnTo>
                      <a:pt x="9055" y="192"/>
                    </a:lnTo>
                    <a:lnTo>
                      <a:pt x="8985" y="250"/>
                    </a:lnTo>
                    <a:lnTo>
                      <a:pt x="9023" y="338"/>
                    </a:lnTo>
                    <a:lnTo>
                      <a:pt x="9093" y="432"/>
                    </a:lnTo>
                    <a:lnTo>
                      <a:pt x="9197" y="586"/>
                    </a:lnTo>
                    <a:close/>
                  </a:path>
                </a:pathLst>
              </a:custGeom>
              <a:solidFill>
                <a:srgbClr val="C3B996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3" name="组合 2"/>
              <p:cNvGrpSpPr/>
              <p:nvPr/>
            </p:nvGrpSpPr>
            <p:grpSpPr>
              <a:xfrm>
                <a:off x="841375" y="2438400"/>
                <a:ext cx="5519738" cy="2727325"/>
                <a:chOff x="841375" y="2438400"/>
                <a:chExt cx="5519738" cy="2727325"/>
              </a:xfrm>
            </p:grpSpPr>
            <p:sp>
              <p:nvSpPr>
                <p:cNvPr id="37" name="Freeform 200"/>
                <p:cNvSpPr>
                  <a:spLocks/>
                </p:cNvSpPr>
                <p:nvPr/>
              </p:nvSpPr>
              <p:spPr bwMode="auto">
                <a:xfrm>
                  <a:off x="1536700" y="4138613"/>
                  <a:ext cx="844550" cy="1027112"/>
                </a:xfrm>
                <a:custGeom>
                  <a:avLst/>
                  <a:gdLst>
                    <a:gd name="T0" fmla="*/ 874 w 3218"/>
                    <a:gd name="T1" fmla="*/ 88 h 3603"/>
                    <a:gd name="T2" fmla="*/ 747 w 3218"/>
                    <a:gd name="T3" fmla="*/ 195 h 3603"/>
                    <a:gd name="T4" fmla="*/ 706 w 3218"/>
                    <a:gd name="T5" fmla="*/ 531 h 3603"/>
                    <a:gd name="T6" fmla="*/ 823 w 3218"/>
                    <a:gd name="T7" fmla="*/ 840 h 3603"/>
                    <a:gd name="T8" fmla="*/ 325 w 3218"/>
                    <a:gd name="T9" fmla="*/ 1072 h 3603"/>
                    <a:gd name="T10" fmla="*/ 36 w 3218"/>
                    <a:gd name="T11" fmla="*/ 1263 h 3603"/>
                    <a:gd name="T12" fmla="*/ 0 w 3218"/>
                    <a:gd name="T13" fmla="*/ 1630 h 3603"/>
                    <a:gd name="T14" fmla="*/ 319 w 3218"/>
                    <a:gd name="T15" fmla="*/ 1681 h 3603"/>
                    <a:gd name="T16" fmla="*/ 493 w 3218"/>
                    <a:gd name="T17" fmla="*/ 1905 h 3603"/>
                    <a:gd name="T18" fmla="*/ 459 w 3218"/>
                    <a:gd name="T19" fmla="*/ 2142 h 3603"/>
                    <a:gd name="T20" fmla="*/ 355 w 3218"/>
                    <a:gd name="T21" fmla="*/ 2223 h 3603"/>
                    <a:gd name="T22" fmla="*/ 466 w 3218"/>
                    <a:gd name="T23" fmla="*/ 2433 h 3603"/>
                    <a:gd name="T24" fmla="*/ 475 w 3218"/>
                    <a:gd name="T25" fmla="*/ 2287 h 3603"/>
                    <a:gd name="T26" fmla="*/ 566 w 3218"/>
                    <a:gd name="T27" fmla="*/ 2186 h 3603"/>
                    <a:gd name="T28" fmla="*/ 685 w 3218"/>
                    <a:gd name="T29" fmla="*/ 2250 h 3603"/>
                    <a:gd name="T30" fmla="*/ 804 w 3218"/>
                    <a:gd name="T31" fmla="*/ 2250 h 3603"/>
                    <a:gd name="T32" fmla="*/ 969 w 3218"/>
                    <a:gd name="T33" fmla="*/ 2177 h 3603"/>
                    <a:gd name="T34" fmla="*/ 1170 w 3218"/>
                    <a:gd name="T35" fmla="*/ 2232 h 3603"/>
                    <a:gd name="T36" fmla="*/ 1188 w 3218"/>
                    <a:gd name="T37" fmla="*/ 2397 h 3603"/>
                    <a:gd name="T38" fmla="*/ 1344 w 3218"/>
                    <a:gd name="T39" fmla="*/ 2451 h 3603"/>
                    <a:gd name="T40" fmla="*/ 1472 w 3218"/>
                    <a:gd name="T41" fmla="*/ 2643 h 3603"/>
                    <a:gd name="T42" fmla="*/ 1636 w 3218"/>
                    <a:gd name="T43" fmla="*/ 2762 h 3603"/>
                    <a:gd name="T44" fmla="*/ 1718 w 3218"/>
                    <a:gd name="T45" fmla="*/ 2899 h 3603"/>
                    <a:gd name="T46" fmla="*/ 1755 w 3218"/>
                    <a:gd name="T47" fmla="*/ 3073 h 3603"/>
                    <a:gd name="T48" fmla="*/ 1956 w 3218"/>
                    <a:gd name="T49" fmla="*/ 3137 h 3603"/>
                    <a:gd name="T50" fmla="*/ 2011 w 3218"/>
                    <a:gd name="T51" fmla="*/ 3357 h 3603"/>
                    <a:gd name="T52" fmla="*/ 2048 w 3218"/>
                    <a:gd name="T53" fmla="*/ 3512 h 3603"/>
                    <a:gd name="T54" fmla="*/ 2212 w 3218"/>
                    <a:gd name="T55" fmla="*/ 3603 h 3603"/>
                    <a:gd name="T56" fmla="*/ 2377 w 3218"/>
                    <a:gd name="T57" fmla="*/ 3567 h 3603"/>
                    <a:gd name="T58" fmla="*/ 2523 w 3218"/>
                    <a:gd name="T59" fmla="*/ 2890 h 3603"/>
                    <a:gd name="T60" fmla="*/ 2769 w 3218"/>
                    <a:gd name="T61" fmla="*/ 2299 h 3603"/>
                    <a:gd name="T62" fmla="*/ 3017 w 3218"/>
                    <a:gd name="T63" fmla="*/ 1866 h 3603"/>
                    <a:gd name="T64" fmla="*/ 2916 w 3218"/>
                    <a:gd name="T65" fmla="*/ 1373 h 3603"/>
                    <a:gd name="T66" fmla="*/ 3218 w 3218"/>
                    <a:gd name="T67" fmla="*/ 559 h 3603"/>
                    <a:gd name="T68" fmla="*/ 3022 w 3218"/>
                    <a:gd name="T69" fmla="*/ 533 h 3603"/>
                    <a:gd name="T70" fmla="*/ 2647 w 3218"/>
                    <a:gd name="T71" fmla="*/ 497 h 3603"/>
                    <a:gd name="T72" fmla="*/ 1948 w 3218"/>
                    <a:gd name="T73" fmla="*/ 424 h 3603"/>
                    <a:gd name="T74" fmla="*/ 1738 w 3218"/>
                    <a:gd name="T75" fmla="*/ 85 h 3603"/>
                    <a:gd name="T76" fmla="*/ 1240 w 3218"/>
                    <a:gd name="T77" fmla="*/ 393 h 36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3218" h="3603">
                      <a:moveTo>
                        <a:pt x="933" y="0"/>
                      </a:moveTo>
                      <a:lnTo>
                        <a:pt x="874" y="88"/>
                      </a:lnTo>
                      <a:lnTo>
                        <a:pt x="819" y="139"/>
                      </a:lnTo>
                      <a:lnTo>
                        <a:pt x="747" y="195"/>
                      </a:lnTo>
                      <a:lnTo>
                        <a:pt x="703" y="258"/>
                      </a:lnTo>
                      <a:lnTo>
                        <a:pt x="706" y="531"/>
                      </a:lnTo>
                      <a:lnTo>
                        <a:pt x="783" y="682"/>
                      </a:lnTo>
                      <a:lnTo>
                        <a:pt x="823" y="840"/>
                      </a:lnTo>
                      <a:lnTo>
                        <a:pt x="550" y="978"/>
                      </a:lnTo>
                      <a:lnTo>
                        <a:pt x="325" y="1072"/>
                      </a:lnTo>
                      <a:lnTo>
                        <a:pt x="157" y="1171"/>
                      </a:lnTo>
                      <a:lnTo>
                        <a:pt x="36" y="1263"/>
                      </a:lnTo>
                      <a:lnTo>
                        <a:pt x="0" y="1471"/>
                      </a:lnTo>
                      <a:lnTo>
                        <a:pt x="0" y="1630"/>
                      </a:lnTo>
                      <a:lnTo>
                        <a:pt x="193" y="1683"/>
                      </a:lnTo>
                      <a:lnTo>
                        <a:pt x="319" y="1681"/>
                      </a:lnTo>
                      <a:lnTo>
                        <a:pt x="430" y="1776"/>
                      </a:lnTo>
                      <a:lnTo>
                        <a:pt x="493" y="1905"/>
                      </a:lnTo>
                      <a:lnTo>
                        <a:pt x="502" y="2046"/>
                      </a:lnTo>
                      <a:lnTo>
                        <a:pt x="459" y="2142"/>
                      </a:lnTo>
                      <a:lnTo>
                        <a:pt x="502" y="2215"/>
                      </a:lnTo>
                      <a:lnTo>
                        <a:pt x="355" y="2223"/>
                      </a:lnTo>
                      <a:lnTo>
                        <a:pt x="365" y="2351"/>
                      </a:lnTo>
                      <a:lnTo>
                        <a:pt x="466" y="2433"/>
                      </a:lnTo>
                      <a:lnTo>
                        <a:pt x="457" y="2351"/>
                      </a:lnTo>
                      <a:lnTo>
                        <a:pt x="475" y="2287"/>
                      </a:lnTo>
                      <a:lnTo>
                        <a:pt x="557" y="2241"/>
                      </a:lnTo>
                      <a:lnTo>
                        <a:pt x="566" y="2186"/>
                      </a:lnTo>
                      <a:lnTo>
                        <a:pt x="649" y="2177"/>
                      </a:lnTo>
                      <a:lnTo>
                        <a:pt x="685" y="2250"/>
                      </a:lnTo>
                      <a:lnTo>
                        <a:pt x="758" y="2333"/>
                      </a:lnTo>
                      <a:lnTo>
                        <a:pt x="804" y="2250"/>
                      </a:lnTo>
                      <a:lnTo>
                        <a:pt x="832" y="2205"/>
                      </a:lnTo>
                      <a:lnTo>
                        <a:pt x="969" y="2177"/>
                      </a:lnTo>
                      <a:lnTo>
                        <a:pt x="1024" y="2223"/>
                      </a:lnTo>
                      <a:lnTo>
                        <a:pt x="1170" y="2232"/>
                      </a:lnTo>
                      <a:lnTo>
                        <a:pt x="1170" y="2314"/>
                      </a:lnTo>
                      <a:lnTo>
                        <a:pt x="1188" y="2397"/>
                      </a:lnTo>
                      <a:lnTo>
                        <a:pt x="1234" y="2442"/>
                      </a:lnTo>
                      <a:lnTo>
                        <a:pt x="1344" y="2451"/>
                      </a:lnTo>
                      <a:lnTo>
                        <a:pt x="1408" y="2552"/>
                      </a:lnTo>
                      <a:lnTo>
                        <a:pt x="1472" y="2643"/>
                      </a:lnTo>
                      <a:lnTo>
                        <a:pt x="1609" y="2643"/>
                      </a:lnTo>
                      <a:lnTo>
                        <a:pt x="1636" y="2762"/>
                      </a:lnTo>
                      <a:lnTo>
                        <a:pt x="1782" y="2826"/>
                      </a:lnTo>
                      <a:lnTo>
                        <a:pt x="1718" y="2899"/>
                      </a:lnTo>
                      <a:lnTo>
                        <a:pt x="1682" y="2982"/>
                      </a:lnTo>
                      <a:lnTo>
                        <a:pt x="1755" y="3073"/>
                      </a:lnTo>
                      <a:lnTo>
                        <a:pt x="1892" y="3073"/>
                      </a:lnTo>
                      <a:lnTo>
                        <a:pt x="1956" y="3137"/>
                      </a:lnTo>
                      <a:lnTo>
                        <a:pt x="2002" y="3274"/>
                      </a:lnTo>
                      <a:lnTo>
                        <a:pt x="2011" y="3357"/>
                      </a:lnTo>
                      <a:lnTo>
                        <a:pt x="2075" y="3402"/>
                      </a:lnTo>
                      <a:lnTo>
                        <a:pt x="2048" y="3512"/>
                      </a:lnTo>
                      <a:lnTo>
                        <a:pt x="2093" y="3567"/>
                      </a:lnTo>
                      <a:lnTo>
                        <a:pt x="2212" y="3603"/>
                      </a:lnTo>
                      <a:lnTo>
                        <a:pt x="2285" y="3594"/>
                      </a:lnTo>
                      <a:lnTo>
                        <a:pt x="2377" y="3567"/>
                      </a:lnTo>
                      <a:lnTo>
                        <a:pt x="2450" y="3155"/>
                      </a:lnTo>
                      <a:lnTo>
                        <a:pt x="2523" y="2890"/>
                      </a:lnTo>
                      <a:lnTo>
                        <a:pt x="2633" y="2415"/>
                      </a:lnTo>
                      <a:lnTo>
                        <a:pt x="2769" y="2299"/>
                      </a:lnTo>
                      <a:lnTo>
                        <a:pt x="3057" y="1926"/>
                      </a:lnTo>
                      <a:lnTo>
                        <a:pt x="3017" y="1866"/>
                      </a:lnTo>
                      <a:lnTo>
                        <a:pt x="2962" y="1647"/>
                      </a:lnTo>
                      <a:lnTo>
                        <a:pt x="2916" y="1373"/>
                      </a:lnTo>
                      <a:lnTo>
                        <a:pt x="2834" y="870"/>
                      </a:lnTo>
                      <a:lnTo>
                        <a:pt x="3218" y="559"/>
                      </a:lnTo>
                      <a:lnTo>
                        <a:pt x="3163" y="513"/>
                      </a:lnTo>
                      <a:lnTo>
                        <a:pt x="3022" y="533"/>
                      </a:lnTo>
                      <a:lnTo>
                        <a:pt x="2884" y="579"/>
                      </a:lnTo>
                      <a:lnTo>
                        <a:pt x="2647" y="497"/>
                      </a:lnTo>
                      <a:lnTo>
                        <a:pt x="2590" y="447"/>
                      </a:lnTo>
                      <a:lnTo>
                        <a:pt x="1948" y="424"/>
                      </a:lnTo>
                      <a:lnTo>
                        <a:pt x="1810" y="249"/>
                      </a:lnTo>
                      <a:lnTo>
                        <a:pt x="1738" y="85"/>
                      </a:lnTo>
                      <a:lnTo>
                        <a:pt x="1431" y="280"/>
                      </a:lnTo>
                      <a:lnTo>
                        <a:pt x="1240" y="393"/>
                      </a:lnTo>
                      <a:lnTo>
                        <a:pt x="933" y="0"/>
                      </a:lnTo>
                      <a:close/>
                    </a:path>
                  </a:pathLst>
                </a:custGeom>
                <a:solidFill>
                  <a:srgbClr val="73BC44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38" name="Freeform 240"/>
                <p:cNvSpPr>
                  <a:spLocks/>
                </p:cNvSpPr>
                <p:nvPr/>
              </p:nvSpPr>
              <p:spPr bwMode="auto">
                <a:xfrm>
                  <a:off x="5881688" y="2582863"/>
                  <a:ext cx="479425" cy="555625"/>
                </a:xfrm>
                <a:custGeom>
                  <a:avLst/>
                  <a:gdLst>
                    <a:gd name="T0" fmla="*/ 874 w 1824"/>
                    <a:gd name="T1" fmla="*/ 0 h 1958"/>
                    <a:gd name="T2" fmla="*/ 792 w 1824"/>
                    <a:gd name="T3" fmla="*/ 120 h 1958"/>
                    <a:gd name="T4" fmla="*/ 568 w 1824"/>
                    <a:gd name="T5" fmla="*/ 218 h 1958"/>
                    <a:gd name="T6" fmla="*/ 418 w 1824"/>
                    <a:gd name="T7" fmla="*/ 184 h 1958"/>
                    <a:gd name="T8" fmla="*/ 40 w 1824"/>
                    <a:gd name="T9" fmla="*/ 530 h 1958"/>
                    <a:gd name="T10" fmla="*/ 0 w 1824"/>
                    <a:gd name="T11" fmla="*/ 1264 h 1958"/>
                    <a:gd name="T12" fmla="*/ 852 w 1824"/>
                    <a:gd name="T13" fmla="*/ 1958 h 1958"/>
                    <a:gd name="T14" fmla="*/ 1312 w 1824"/>
                    <a:gd name="T15" fmla="*/ 1273 h 1958"/>
                    <a:gd name="T16" fmla="*/ 1476 w 1824"/>
                    <a:gd name="T17" fmla="*/ 1154 h 1958"/>
                    <a:gd name="T18" fmla="*/ 1656 w 1824"/>
                    <a:gd name="T19" fmla="*/ 974 h 1958"/>
                    <a:gd name="T20" fmla="*/ 1788 w 1824"/>
                    <a:gd name="T21" fmla="*/ 758 h 1958"/>
                    <a:gd name="T22" fmla="*/ 1740 w 1824"/>
                    <a:gd name="T23" fmla="*/ 662 h 1958"/>
                    <a:gd name="T24" fmla="*/ 1824 w 1824"/>
                    <a:gd name="T25" fmla="*/ 542 h 1958"/>
                    <a:gd name="T26" fmla="*/ 1728 w 1824"/>
                    <a:gd name="T27" fmla="*/ 530 h 1958"/>
                    <a:gd name="T28" fmla="*/ 1680 w 1824"/>
                    <a:gd name="T29" fmla="*/ 566 h 1958"/>
                    <a:gd name="T30" fmla="*/ 1584 w 1824"/>
                    <a:gd name="T31" fmla="*/ 578 h 1958"/>
                    <a:gd name="T32" fmla="*/ 1608 w 1824"/>
                    <a:gd name="T33" fmla="*/ 458 h 1958"/>
                    <a:gd name="T34" fmla="*/ 1572 w 1824"/>
                    <a:gd name="T35" fmla="*/ 374 h 1958"/>
                    <a:gd name="T36" fmla="*/ 1644 w 1824"/>
                    <a:gd name="T37" fmla="*/ 350 h 1958"/>
                    <a:gd name="T38" fmla="*/ 1752 w 1824"/>
                    <a:gd name="T39" fmla="*/ 338 h 1958"/>
                    <a:gd name="T40" fmla="*/ 1764 w 1824"/>
                    <a:gd name="T41" fmla="*/ 194 h 1958"/>
                    <a:gd name="T42" fmla="*/ 1704 w 1824"/>
                    <a:gd name="T43" fmla="*/ 98 h 1958"/>
                    <a:gd name="T44" fmla="*/ 1572 w 1824"/>
                    <a:gd name="T45" fmla="*/ 74 h 1958"/>
                    <a:gd name="T46" fmla="*/ 1488 w 1824"/>
                    <a:gd name="T47" fmla="*/ 110 h 1958"/>
                    <a:gd name="T48" fmla="*/ 1380 w 1824"/>
                    <a:gd name="T49" fmla="*/ 74 h 1958"/>
                    <a:gd name="T50" fmla="*/ 1296 w 1824"/>
                    <a:gd name="T51" fmla="*/ 26 h 1958"/>
                    <a:gd name="T52" fmla="*/ 1312 w 1824"/>
                    <a:gd name="T53" fmla="*/ 300 h 1958"/>
                    <a:gd name="T54" fmla="*/ 1200 w 1824"/>
                    <a:gd name="T55" fmla="*/ 98 h 1958"/>
                    <a:gd name="T56" fmla="*/ 1104 w 1824"/>
                    <a:gd name="T57" fmla="*/ 122 h 1958"/>
                    <a:gd name="T58" fmla="*/ 960 w 1824"/>
                    <a:gd name="T59" fmla="*/ 122 h 1958"/>
                    <a:gd name="T60" fmla="*/ 874 w 1824"/>
                    <a:gd name="T61" fmla="*/ 0 h 19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1824" h="1958">
                      <a:moveTo>
                        <a:pt x="874" y="0"/>
                      </a:moveTo>
                      <a:lnTo>
                        <a:pt x="792" y="120"/>
                      </a:lnTo>
                      <a:lnTo>
                        <a:pt x="568" y="218"/>
                      </a:lnTo>
                      <a:lnTo>
                        <a:pt x="418" y="184"/>
                      </a:lnTo>
                      <a:lnTo>
                        <a:pt x="40" y="530"/>
                      </a:lnTo>
                      <a:lnTo>
                        <a:pt x="0" y="1264"/>
                      </a:lnTo>
                      <a:lnTo>
                        <a:pt x="852" y="1958"/>
                      </a:lnTo>
                      <a:lnTo>
                        <a:pt x="1312" y="1273"/>
                      </a:lnTo>
                      <a:lnTo>
                        <a:pt x="1476" y="1154"/>
                      </a:lnTo>
                      <a:lnTo>
                        <a:pt x="1656" y="974"/>
                      </a:lnTo>
                      <a:lnTo>
                        <a:pt x="1788" y="758"/>
                      </a:lnTo>
                      <a:lnTo>
                        <a:pt x="1740" y="662"/>
                      </a:lnTo>
                      <a:lnTo>
                        <a:pt x="1824" y="542"/>
                      </a:lnTo>
                      <a:lnTo>
                        <a:pt x="1728" y="530"/>
                      </a:lnTo>
                      <a:lnTo>
                        <a:pt x="1680" y="566"/>
                      </a:lnTo>
                      <a:lnTo>
                        <a:pt x="1584" y="578"/>
                      </a:lnTo>
                      <a:lnTo>
                        <a:pt x="1608" y="458"/>
                      </a:lnTo>
                      <a:lnTo>
                        <a:pt x="1572" y="374"/>
                      </a:lnTo>
                      <a:lnTo>
                        <a:pt x="1644" y="350"/>
                      </a:lnTo>
                      <a:lnTo>
                        <a:pt x="1752" y="338"/>
                      </a:lnTo>
                      <a:lnTo>
                        <a:pt x="1764" y="194"/>
                      </a:lnTo>
                      <a:lnTo>
                        <a:pt x="1704" y="98"/>
                      </a:lnTo>
                      <a:lnTo>
                        <a:pt x="1572" y="74"/>
                      </a:lnTo>
                      <a:lnTo>
                        <a:pt x="1488" y="110"/>
                      </a:lnTo>
                      <a:lnTo>
                        <a:pt x="1380" y="74"/>
                      </a:lnTo>
                      <a:lnTo>
                        <a:pt x="1296" y="26"/>
                      </a:lnTo>
                      <a:lnTo>
                        <a:pt x="1312" y="300"/>
                      </a:lnTo>
                      <a:lnTo>
                        <a:pt x="1200" y="98"/>
                      </a:lnTo>
                      <a:lnTo>
                        <a:pt x="1104" y="122"/>
                      </a:lnTo>
                      <a:lnTo>
                        <a:pt x="960" y="122"/>
                      </a:lnTo>
                      <a:lnTo>
                        <a:pt x="874" y="0"/>
                      </a:lnTo>
                      <a:close/>
                    </a:path>
                  </a:pathLst>
                </a:custGeom>
                <a:solidFill>
                  <a:srgbClr val="0070C0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39" name="Freeform 193"/>
                <p:cNvSpPr>
                  <a:spLocks/>
                </p:cNvSpPr>
                <p:nvPr/>
              </p:nvSpPr>
              <p:spPr bwMode="auto">
                <a:xfrm>
                  <a:off x="841375" y="4186238"/>
                  <a:ext cx="534988" cy="563562"/>
                </a:xfrm>
                <a:custGeom>
                  <a:avLst/>
                  <a:gdLst>
                    <a:gd name="T0" fmla="*/ 0 w 2040"/>
                    <a:gd name="T1" fmla="*/ 1016 h 1983"/>
                    <a:gd name="T2" fmla="*/ 228 w 2040"/>
                    <a:gd name="T3" fmla="*/ 1173 h 1983"/>
                    <a:gd name="T4" fmla="*/ 447 w 2040"/>
                    <a:gd name="T5" fmla="*/ 1392 h 1983"/>
                    <a:gd name="T6" fmla="*/ 702 w 2040"/>
                    <a:gd name="T7" fmla="*/ 1571 h 1983"/>
                    <a:gd name="T8" fmla="*/ 775 w 2040"/>
                    <a:gd name="T9" fmla="*/ 1487 h 1983"/>
                    <a:gd name="T10" fmla="*/ 874 w 2040"/>
                    <a:gd name="T11" fmla="*/ 1455 h 1983"/>
                    <a:gd name="T12" fmla="*/ 1021 w 2040"/>
                    <a:gd name="T13" fmla="*/ 1589 h 1983"/>
                    <a:gd name="T14" fmla="*/ 939 w 2040"/>
                    <a:gd name="T15" fmla="*/ 1635 h 1983"/>
                    <a:gd name="T16" fmla="*/ 867 w 2040"/>
                    <a:gd name="T17" fmla="*/ 1748 h 1983"/>
                    <a:gd name="T18" fmla="*/ 867 w 2040"/>
                    <a:gd name="T19" fmla="*/ 1875 h 1983"/>
                    <a:gd name="T20" fmla="*/ 904 w 2040"/>
                    <a:gd name="T21" fmla="*/ 1949 h 1983"/>
                    <a:gd name="T22" fmla="*/ 969 w 2040"/>
                    <a:gd name="T23" fmla="*/ 1983 h 1983"/>
                    <a:gd name="T24" fmla="*/ 1039 w 2040"/>
                    <a:gd name="T25" fmla="*/ 1982 h 1983"/>
                    <a:gd name="T26" fmla="*/ 1140 w 2040"/>
                    <a:gd name="T27" fmla="*/ 1865 h 1983"/>
                    <a:gd name="T28" fmla="*/ 1231 w 2040"/>
                    <a:gd name="T29" fmla="*/ 1764 h 1983"/>
                    <a:gd name="T30" fmla="*/ 1295 w 2040"/>
                    <a:gd name="T31" fmla="*/ 1627 h 1983"/>
                    <a:gd name="T32" fmla="*/ 1359 w 2040"/>
                    <a:gd name="T33" fmla="*/ 1527 h 1983"/>
                    <a:gd name="T34" fmla="*/ 1423 w 2040"/>
                    <a:gd name="T35" fmla="*/ 1444 h 1983"/>
                    <a:gd name="T36" fmla="*/ 1561 w 2040"/>
                    <a:gd name="T37" fmla="*/ 1399 h 1983"/>
                    <a:gd name="T38" fmla="*/ 1707 w 2040"/>
                    <a:gd name="T39" fmla="*/ 1371 h 1983"/>
                    <a:gd name="T40" fmla="*/ 1780 w 2040"/>
                    <a:gd name="T41" fmla="*/ 1261 h 1983"/>
                    <a:gd name="T42" fmla="*/ 1917 w 2040"/>
                    <a:gd name="T43" fmla="*/ 1207 h 1983"/>
                    <a:gd name="T44" fmla="*/ 2040 w 2040"/>
                    <a:gd name="T45" fmla="*/ 1206 h 1983"/>
                    <a:gd name="T46" fmla="*/ 1981 w 2040"/>
                    <a:gd name="T47" fmla="*/ 623 h 1983"/>
                    <a:gd name="T48" fmla="*/ 1258 w 2040"/>
                    <a:gd name="T49" fmla="*/ 36 h 1983"/>
                    <a:gd name="T50" fmla="*/ 1103 w 2040"/>
                    <a:gd name="T51" fmla="*/ 0 h 1983"/>
                    <a:gd name="T52" fmla="*/ 1021 w 2040"/>
                    <a:gd name="T53" fmla="*/ 27 h 1983"/>
                    <a:gd name="T54" fmla="*/ 948 w 2040"/>
                    <a:gd name="T55" fmla="*/ 109 h 1983"/>
                    <a:gd name="T56" fmla="*/ 948 w 2040"/>
                    <a:gd name="T57" fmla="*/ 192 h 1983"/>
                    <a:gd name="T58" fmla="*/ 930 w 2040"/>
                    <a:gd name="T59" fmla="*/ 311 h 1983"/>
                    <a:gd name="T60" fmla="*/ 884 w 2040"/>
                    <a:gd name="T61" fmla="*/ 466 h 1983"/>
                    <a:gd name="T62" fmla="*/ 857 w 2040"/>
                    <a:gd name="T63" fmla="*/ 603 h 1983"/>
                    <a:gd name="T64" fmla="*/ 820 w 2040"/>
                    <a:gd name="T65" fmla="*/ 713 h 1983"/>
                    <a:gd name="T66" fmla="*/ 774 w 2040"/>
                    <a:gd name="T67" fmla="*/ 804 h 1983"/>
                    <a:gd name="T68" fmla="*/ 655 w 2040"/>
                    <a:gd name="T69" fmla="*/ 859 h 1983"/>
                    <a:gd name="T70" fmla="*/ 546 w 2040"/>
                    <a:gd name="T71" fmla="*/ 859 h 1983"/>
                    <a:gd name="T72" fmla="*/ 418 w 2040"/>
                    <a:gd name="T73" fmla="*/ 868 h 1983"/>
                    <a:gd name="T74" fmla="*/ 235 w 2040"/>
                    <a:gd name="T75" fmla="*/ 932 h 1983"/>
                    <a:gd name="T76" fmla="*/ 79 w 2040"/>
                    <a:gd name="T77" fmla="*/ 960 h 1983"/>
                    <a:gd name="T78" fmla="*/ 0 w 2040"/>
                    <a:gd name="T79" fmla="*/ 1016 h 19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2040" h="1983">
                      <a:moveTo>
                        <a:pt x="0" y="1016"/>
                      </a:moveTo>
                      <a:lnTo>
                        <a:pt x="228" y="1173"/>
                      </a:lnTo>
                      <a:lnTo>
                        <a:pt x="447" y="1392"/>
                      </a:lnTo>
                      <a:lnTo>
                        <a:pt x="702" y="1571"/>
                      </a:lnTo>
                      <a:lnTo>
                        <a:pt x="775" y="1487"/>
                      </a:lnTo>
                      <a:lnTo>
                        <a:pt x="874" y="1455"/>
                      </a:lnTo>
                      <a:lnTo>
                        <a:pt x="1021" y="1589"/>
                      </a:lnTo>
                      <a:lnTo>
                        <a:pt x="939" y="1635"/>
                      </a:lnTo>
                      <a:lnTo>
                        <a:pt x="867" y="1748"/>
                      </a:lnTo>
                      <a:lnTo>
                        <a:pt x="867" y="1875"/>
                      </a:lnTo>
                      <a:lnTo>
                        <a:pt x="904" y="1949"/>
                      </a:lnTo>
                      <a:lnTo>
                        <a:pt x="969" y="1983"/>
                      </a:lnTo>
                      <a:lnTo>
                        <a:pt x="1039" y="1982"/>
                      </a:lnTo>
                      <a:lnTo>
                        <a:pt x="1140" y="1865"/>
                      </a:lnTo>
                      <a:lnTo>
                        <a:pt x="1231" y="1764"/>
                      </a:lnTo>
                      <a:lnTo>
                        <a:pt x="1295" y="1627"/>
                      </a:lnTo>
                      <a:lnTo>
                        <a:pt x="1359" y="1527"/>
                      </a:lnTo>
                      <a:lnTo>
                        <a:pt x="1423" y="1444"/>
                      </a:lnTo>
                      <a:lnTo>
                        <a:pt x="1561" y="1399"/>
                      </a:lnTo>
                      <a:lnTo>
                        <a:pt x="1707" y="1371"/>
                      </a:lnTo>
                      <a:lnTo>
                        <a:pt x="1780" y="1261"/>
                      </a:lnTo>
                      <a:lnTo>
                        <a:pt x="1917" y="1207"/>
                      </a:lnTo>
                      <a:lnTo>
                        <a:pt x="2040" y="1206"/>
                      </a:lnTo>
                      <a:lnTo>
                        <a:pt x="1981" y="623"/>
                      </a:lnTo>
                      <a:lnTo>
                        <a:pt x="1258" y="36"/>
                      </a:lnTo>
                      <a:lnTo>
                        <a:pt x="1103" y="0"/>
                      </a:lnTo>
                      <a:lnTo>
                        <a:pt x="1021" y="27"/>
                      </a:lnTo>
                      <a:lnTo>
                        <a:pt x="948" y="109"/>
                      </a:lnTo>
                      <a:lnTo>
                        <a:pt x="948" y="192"/>
                      </a:lnTo>
                      <a:lnTo>
                        <a:pt x="930" y="311"/>
                      </a:lnTo>
                      <a:lnTo>
                        <a:pt x="884" y="466"/>
                      </a:lnTo>
                      <a:lnTo>
                        <a:pt x="857" y="603"/>
                      </a:lnTo>
                      <a:lnTo>
                        <a:pt x="820" y="713"/>
                      </a:lnTo>
                      <a:lnTo>
                        <a:pt x="774" y="804"/>
                      </a:lnTo>
                      <a:lnTo>
                        <a:pt x="655" y="859"/>
                      </a:lnTo>
                      <a:lnTo>
                        <a:pt x="546" y="859"/>
                      </a:lnTo>
                      <a:lnTo>
                        <a:pt x="418" y="868"/>
                      </a:lnTo>
                      <a:lnTo>
                        <a:pt x="235" y="932"/>
                      </a:lnTo>
                      <a:lnTo>
                        <a:pt x="79" y="960"/>
                      </a:lnTo>
                      <a:lnTo>
                        <a:pt x="0" y="1016"/>
                      </a:lnTo>
                      <a:close/>
                    </a:path>
                  </a:pathLst>
                </a:custGeom>
                <a:solidFill>
                  <a:srgbClr val="F5B90F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b="1" kern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40" name="Freeform 229"/>
                <p:cNvSpPr>
                  <a:spLocks/>
                </p:cNvSpPr>
                <p:nvPr/>
              </p:nvSpPr>
              <p:spPr bwMode="auto">
                <a:xfrm>
                  <a:off x="3290888" y="2438400"/>
                  <a:ext cx="785812" cy="434975"/>
                </a:xfrm>
                <a:custGeom>
                  <a:avLst/>
                  <a:gdLst>
                    <a:gd name="T0" fmla="*/ 0 w 2995"/>
                    <a:gd name="T1" fmla="*/ 5 h 1524"/>
                    <a:gd name="T2" fmla="*/ 63 w 2995"/>
                    <a:gd name="T3" fmla="*/ 104 h 1524"/>
                    <a:gd name="T4" fmla="*/ 99 w 2995"/>
                    <a:gd name="T5" fmla="*/ 194 h 1524"/>
                    <a:gd name="T6" fmla="*/ 90 w 2995"/>
                    <a:gd name="T7" fmla="*/ 344 h 1524"/>
                    <a:gd name="T8" fmla="*/ 117 w 2995"/>
                    <a:gd name="T9" fmla="*/ 452 h 1524"/>
                    <a:gd name="T10" fmla="*/ 265 w 2995"/>
                    <a:gd name="T11" fmla="*/ 478 h 1524"/>
                    <a:gd name="T12" fmla="*/ 359 w 2995"/>
                    <a:gd name="T13" fmla="*/ 572 h 1524"/>
                    <a:gd name="T14" fmla="*/ 1199 w 2995"/>
                    <a:gd name="T15" fmla="*/ 610 h 1524"/>
                    <a:gd name="T16" fmla="*/ 1675 w 2995"/>
                    <a:gd name="T17" fmla="*/ 1040 h 1524"/>
                    <a:gd name="T18" fmla="*/ 1701 w 2995"/>
                    <a:gd name="T19" fmla="*/ 1140 h 1524"/>
                    <a:gd name="T20" fmla="*/ 1823 w 2995"/>
                    <a:gd name="T21" fmla="*/ 1166 h 1524"/>
                    <a:gd name="T22" fmla="*/ 1853 w 2995"/>
                    <a:gd name="T23" fmla="*/ 1266 h 1524"/>
                    <a:gd name="T24" fmla="*/ 1989 w 2995"/>
                    <a:gd name="T25" fmla="*/ 1320 h 1524"/>
                    <a:gd name="T26" fmla="*/ 2141 w 2995"/>
                    <a:gd name="T27" fmla="*/ 1450 h 1524"/>
                    <a:gd name="T28" fmla="*/ 2299 w 2995"/>
                    <a:gd name="T29" fmla="*/ 1524 h 1524"/>
                    <a:gd name="T30" fmla="*/ 2371 w 2995"/>
                    <a:gd name="T31" fmla="*/ 1272 h 1524"/>
                    <a:gd name="T32" fmla="*/ 2497 w 2995"/>
                    <a:gd name="T33" fmla="*/ 1092 h 1524"/>
                    <a:gd name="T34" fmla="*/ 2677 w 2995"/>
                    <a:gd name="T35" fmla="*/ 822 h 1524"/>
                    <a:gd name="T36" fmla="*/ 2785 w 2995"/>
                    <a:gd name="T37" fmla="*/ 516 h 1524"/>
                    <a:gd name="T38" fmla="*/ 2995 w 2995"/>
                    <a:gd name="T39" fmla="*/ 0 h 1524"/>
                    <a:gd name="T40" fmla="*/ 0 w 2995"/>
                    <a:gd name="T41" fmla="*/ 5 h 15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995" h="1524">
                      <a:moveTo>
                        <a:pt x="0" y="5"/>
                      </a:moveTo>
                      <a:lnTo>
                        <a:pt x="63" y="104"/>
                      </a:lnTo>
                      <a:lnTo>
                        <a:pt x="99" y="194"/>
                      </a:lnTo>
                      <a:lnTo>
                        <a:pt x="90" y="344"/>
                      </a:lnTo>
                      <a:lnTo>
                        <a:pt x="117" y="452"/>
                      </a:lnTo>
                      <a:lnTo>
                        <a:pt x="265" y="478"/>
                      </a:lnTo>
                      <a:lnTo>
                        <a:pt x="359" y="572"/>
                      </a:lnTo>
                      <a:lnTo>
                        <a:pt x="1199" y="610"/>
                      </a:lnTo>
                      <a:lnTo>
                        <a:pt x="1675" y="1040"/>
                      </a:lnTo>
                      <a:lnTo>
                        <a:pt x="1701" y="1140"/>
                      </a:lnTo>
                      <a:lnTo>
                        <a:pt x="1823" y="1166"/>
                      </a:lnTo>
                      <a:lnTo>
                        <a:pt x="1853" y="1266"/>
                      </a:lnTo>
                      <a:lnTo>
                        <a:pt x="1989" y="1320"/>
                      </a:lnTo>
                      <a:lnTo>
                        <a:pt x="2141" y="1450"/>
                      </a:lnTo>
                      <a:lnTo>
                        <a:pt x="2299" y="1524"/>
                      </a:lnTo>
                      <a:lnTo>
                        <a:pt x="2371" y="1272"/>
                      </a:lnTo>
                      <a:lnTo>
                        <a:pt x="2497" y="1092"/>
                      </a:lnTo>
                      <a:lnTo>
                        <a:pt x="2677" y="822"/>
                      </a:lnTo>
                      <a:lnTo>
                        <a:pt x="2785" y="516"/>
                      </a:lnTo>
                      <a:lnTo>
                        <a:pt x="2995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4BAFC8"/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endParaRPr lang="zh-CN" altLang="en-US" kern="0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grpSp>
          <p:nvGrpSpPr>
            <p:cNvPr id="10" name="组合 9"/>
            <p:cNvGrpSpPr/>
            <p:nvPr/>
          </p:nvGrpSpPr>
          <p:grpSpPr>
            <a:xfrm>
              <a:off x="-843060" y="925856"/>
              <a:ext cx="8441378" cy="5493158"/>
              <a:chOff x="-843060" y="925856"/>
              <a:chExt cx="8441378" cy="5493158"/>
            </a:xfrm>
          </p:grpSpPr>
          <p:cxnSp>
            <p:nvCxnSpPr>
              <p:cNvPr id="43" name="肘形连接符 42"/>
              <p:cNvCxnSpPr>
                <a:stCxn id="45" idx="1"/>
                <a:endCxn id="48" idx="0"/>
              </p:cNvCxnSpPr>
              <p:nvPr/>
            </p:nvCxnSpPr>
            <p:spPr>
              <a:xfrm rot="10800000" flipV="1">
                <a:off x="3753632" y="1707082"/>
                <a:ext cx="412379" cy="838958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44" name="组合 43"/>
              <p:cNvGrpSpPr/>
              <p:nvPr/>
            </p:nvGrpSpPr>
            <p:grpSpPr>
              <a:xfrm>
                <a:off x="4166010" y="925856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45" name="圆角矩形 44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46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Monongalia </a:t>
                  </a:r>
                  <a:r>
                    <a:rPr lang="en-US" altLang="zh-CN" sz="1500" b="1" kern="0" dirty="0"/>
                    <a:t>County</a:t>
                  </a:r>
                </a:p>
              </p:txBody>
            </p:sp>
            <p:sp>
              <p:nvSpPr>
                <p:cNvPr id="4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48" name="Oval 25"/>
              <p:cNvSpPr>
                <a:spLocks noChangeArrowheads="1"/>
              </p:cNvSpPr>
              <p:nvPr/>
            </p:nvSpPr>
            <p:spPr bwMode="gray">
              <a:xfrm>
                <a:off x="3702720" y="2546040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49" name="肘形连接符 48"/>
              <p:cNvCxnSpPr>
                <a:stCxn id="51" idx="1"/>
                <a:endCxn id="54" idx="4"/>
              </p:cNvCxnSpPr>
              <p:nvPr/>
            </p:nvCxnSpPr>
            <p:spPr>
              <a:xfrm rot="10800000">
                <a:off x="1959081" y="4631188"/>
                <a:ext cx="1794550" cy="1184302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0" name="组合 49"/>
              <p:cNvGrpSpPr/>
              <p:nvPr/>
            </p:nvGrpSpPr>
            <p:grpSpPr>
              <a:xfrm>
                <a:off x="3753631" y="5034264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51" name="圆角矩形 50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52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Kanawha </a:t>
                  </a:r>
                  <a:r>
                    <a:rPr lang="en-US" altLang="zh-CN" sz="1500" b="1" kern="0" dirty="0"/>
                    <a:t>County</a:t>
                  </a:r>
                </a:p>
              </p:txBody>
            </p:sp>
            <p:sp>
              <p:nvSpPr>
                <p:cNvPr id="5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54" name="Oval 25"/>
              <p:cNvSpPr>
                <a:spLocks noChangeArrowheads="1"/>
              </p:cNvSpPr>
              <p:nvPr/>
            </p:nvSpPr>
            <p:spPr bwMode="gray">
              <a:xfrm>
                <a:off x="1908170" y="4529365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55" name="肘形连接符 54"/>
              <p:cNvCxnSpPr>
                <a:stCxn id="58" idx="0"/>
                <a:endCxn id="60" idx="6"/>
              </p:cNvCxnSpPr>
              <p:nvPr/>
            </p:nvCxnSpPr>
            <p:spPr>
              <a:xfrm rot="16200000" flipV="1">
                <a:off x="6010138" y="3011892"/>
                <a:ext cx="781954" cy="420426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56" name="组合 55"/>
              <p:cNvGrpSpPr/>
              <p:nvPr/>
            </p:nvGrpSpPr>
            <p:grpSpPr>
              <a:xfrm>
                <a:off x="5624337" y="3613082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57" name="圆角矩形 56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58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Berkeley </a:t>
                  </a:r>
                  <a:r>
                    <a:rPr lang="en-US" altLang="zh-CN" sz="1500" b="1" kern="0" dirty="0"/>
                    <a:t>County</a:t>
                  </a:r>
                </a:p>
              </p:txBody>
            </p:sp>
            <p:sp>
              <p:nvSpPr>
                <p:cNvPr id="5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60" name="Oval 25"/>
              <p:cNvSpPr>
                <a:spLocks noChangeArrowheads="1"/>
              </p:cNvSpPr>
              <p:nvPr/>
            </p:nvSpPr>
            <p:spPr bwMode="gray">
              <a:xfrm>
                <a:off x="6089080" y="2780216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61" name="肘形连接符 60"/>
              <p:cNvCxnSpPr>
                <a:stCxn id="63" idx="2"/>
                <a:endCxn id="66" idx="2"/>
              </p:cNvCxnSpPr>
              <p:nvPr/>
            </p:nvCxnSpPr>
            <p:spPr>
              <a:xfrm rot="16200000" flipH="1">
                <a:off x="400250" y="3688759"/>
                <a:ext cx="446059" cy="958696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sysDash"/>
                <a:miter lim="800000"/>
                <a:headEnd/>
                <a:tailEnd/>
              </a:ln>
            </p:spPr>
          </p:cxnSp>
          <p:grpSp>
            <p:nvGrpSpPr>
              <p:cNvPr id="62" name="组合 61"/>
              <p:cNvGrpSpPr/>
              <p:nvPr/>
            </p:nvGrpSpPr>
            <p:grpSpPr>
              <a:xfrm>
                <a:off x="-843060" y="2560328"/>
                <a:ext cx="1973981" cy="1384750"/>
                <a:chOff x="416520" y="4774171"/>
                <a:chExt cx="2109658" cy="1479927"/>
              </a:xfrm>
            </p:grpSpPr>
            <p:sp>
              <p:nvSpPr>
                <p:cNvPr id="63" name="圆角矩形 62"/>
                <p:cNvSpPr/>
                <p:nvPr/>
              </p:nvSpPr>
              <p:spPr>
                <a:xfrm>
                  <a:off x="416520" y="4964087"/>
                  <a:ext cx="2109658" cy="1290011"/>
                </a:xfrm>
                <a:prstGeom prst="roundRect">
                  <a:avLst>
                    <a:gd name="adj" fmla="val 11361"/>
                  </a:avLst>
                </a:prstGeom>
                <a:noFill/>
                <a:ln w="9525">
                  <a:solidFill>
                    <a:schemeClr val="bg1">
                      <a:lumMod val="65000"/>
                    </a:schemeClr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lIns="91405" tIns="45703" rIns="91405" bIns="45703" anchor="ctr"/>
                <a:lstStyle/>
                <a:p>
                  <a:pPr defTabSz="913706">
                    <a:defRPr/>
                  </a:pPr>
                  <a:r>
                    <a:rPr lang="en-US" altLang="zh-CN" kern="0" dirty="0">
                      <a:solidFill>
                        <a:sysClr val="windowText" lastClr="000000"/>
                      </a:solidFill>
                      <a:latin typeface="Calibri" pitchFamily="34" charset="0"/>
                      <a:ea typeface="微软雅黑" pitchFamily="34" charset="-122"/>
                      <a:cs typeface="Calibri" pitchFamily="34" charset="0"/>
                    </a:rPr>
                    <a:t>          </a:t>
                  </a: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endParaRPr>
                </a:p>
              </p:txBody>
            </p:sp>
            <p:sp>
              <p:nvSpPr>
                <p:cNvPr id="64" name="圆角矩形 45"/>
                <p:cNvSpPr/>
                <p:nvPr/>
              </p:nvSpPr>
              <p:spPr>
                <a:xfrm>
                  <a:off x="680339" y="4774171"/>
                  <a:ext cx="1582020" cy="42278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lumMod val="75000"/>
                  </a:schemeClr>
                </a:solidFill>
                <a:ln w="19050" cmpd="sng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  <a:effectLst>
                  <a:outerShdw dist="28398" dir="6993903" algn="ctr" rotWithShape="0">
                    <a:srgbClr val="B2B2B2">
                      <a:alpha val="50000"/>
                    </a:srgbClr>
                  </a:outerShdw>
                </a:effectLst>
              </p:spPr>
              <p:txBody>
                <a:bodyPr lIns="0" tIns="45703" rIns="0" bIns="45703" anchor="ctr" anchorCtr="1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altLang="zh-CN" sz="1500" b="1" kern="0" dirty="0"/>
                    <a:t>Cabell </a:t>
                  </a:r>
                  <a:r>
                    <a:rPr lang="en-US" altLang="zh-CN" sz="1500" b="1" kern="0" dirty="0"/>
                    <a:t>County</a:t>
                  </a:r>
                </a:p>
              </p:txBody>
            </p:sp>
            <p:sp>
              <p:nvSpPr>
                <p:cNvPr id="6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481277" y="5301819"/>
                  <a:ext cx="1978393" cy="8290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here</a:t>
                  </a:r>
                </a:p>
                <a:p>
                  <a:pPr marL="117475" indent="-117475">
                    <a:lnSpc>
                      <a:spcPct val="114000"/>
                    </a:lnSpc>
                    <a:buClr>
                      <a:schemeClr val="bg1">
                        <a:lumMod val="50000"/>
                      </a:schemeClr>
                    </a:buClr>
                    <a:buSzPct val="50000"/>
                    <a:buFont typeface="Wingdings" pitchFamily="2" charset="2"/>
                    <a:buChar char="l"/>
                  </a:pPr>
                  <a:r>
                    <a:rPr lang="en-US" altLang="zh-CN" sz="1400" dirty="0">
                      <a:latin typeface="Calibri" pitchFamily="34" charset="0"/>
                      <a:cs typeface="Calibri" pitchFamily="34" charset="0"/>
                    </a:rPr>
                    <a:t>Text in </a:t>
                  </a:r>
                  <a:r>
                    <a:rPr lang="en-US" altLang="zh-CN" sz="1400" dirty="0" smtClean="0">
                      <a:latin typeface="Calibri" pitchFamily="34" charset="0"/>
                      <a:cs typeface="Calibri" pitchFamily="34" charset="0"/>
                    </a:rPr>
                    <a:t>here</a:t>
                  </a:r>
                  <a:endParaRPr lang="en-US" altLang="zh-CN" sz="1400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66" name="Oval 25"/>
              <p:cNvSpPr>
                <a:spLocks noChangeArrowheads="1"/>
              </p:cNvSpPr>
              <p:nvPr/>
            </p:nvSpPr>
            <p:spPr bwMode="gray">
              <a:xfrm>
                <a:off x="1102627" y="4340225"/>
                <a:ext cx="101822" cy="101823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5267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226</Words>
  <Application>Microsoft Office PowerPoint</Application>
  <PresentationFormat>全屏显示(4:3)</PresentationFormat>
  <Paragraphs>43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PowerPoint 演示文稿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69</cp:revision>
  <dcterms:created xsi:type="dcterms:W3CDTF">2016-05-15T02:42:52Z</dcterms:created>
  <dcterms:modified xsi:type="dcterms:W3CDTF">2018-04-14T08:59:07Z</dcterms:modified>
</cp:coreProperties>
</file>