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6" r:id="rId2"/>
    <p:sldId id="357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5B90F"/>
    <a:srgbClr val="73BC44"/>
    <a:srgbClr val="4BAFC8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4" autoAdjust="0"/>
    <p:restoredTop sz="98123" autoAdjust="0"/>
  </p:normalViewPr>
  <p:slideViewPr>
    <p:cSldViewPr>
      <p:cViewPr>
        <p:scale>
          <a:sx n="100" d="100"/>
          <a:sy n="100" d="100"/>
        </p:scale>
        <p:origin x="-348" y="-108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2019/1/13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5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https://yourfreetemplates.com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15" name="组合 14"/>
          <p:cNvGrpSpPr/>
          <p:nvPr/>
        </p:nvGrpSpPr>
        <p:grpSpPr>
          <a:xfrm>
            <a:off x="1221160" y="1898625"/>
            <a:ext cx="6563318" cy="3986180"/>
            <a:chOff x="611560" y="1746225"/>
            <a:chExt cx="6563318" cy="3986180"/>
          </a:xfrm>
        </p:grpSpPr>
        <p:grpSp>
          <p:nvGrpSpPr>
            <p:cNvPr id="14" name="组合 13"/>
            <p:cNvGrpSpPr/>
            <p:nvPr/>
          </p:nvGrpSpPr>
          <p:grpSpPr>
            <a:xfrm>
              <a:off x="1830043" y="1746225"/>
              <a:ext cx="5344835" cy="3986180"/>
              <a:chOff x="969963" y="1746225"/>
              <a:chExt cx="5344835" cy="3986180"/>
            </a:xfrm>
          </p:grpSpPr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969963" y="1949450"/>
                <a:ext cx="4198937" cy="3386138"/>
              </a:xfrm>
              <a:custGeom>
                <a:avLst/>
                <a:gdLst>
                  <a:gd name="T0" fmla="*/ 4010625 w 2096"/>
                  <a:gd name="T1" fmla="*/ 2107821 h 1690"/>
                  <a:gd name="T2" fmla="*/ 3894433 w 2096"/>
                  <a:gd name="T3" fmla="*/ 1879407 h 1690"/>
                  <a:gd name="T4" fmla="*/ 4086751 w 2096"/>
                  <a:gd name="T5" fmla="*/ 1875399 h 1690"/>
                  <a:gd name="T6" fmla="*/ 4094764 w 2096"/>
                  <a:gd name="T7" fmla="*/ 1767203 h 1690"/>
                  <a:gd name="T8" fmla="*/ 4086751 w 2096"/>
                  <a:gd name="T9" fmla="*/ 1671029 h 1690"/>
                  <a:gd name="T10" fmla="*/ 3922479 w 2096"/>
                  <a:gd name="T11" fmla="*/ 1574855 h 1690"/>
                  <a:gd name="T12" fmla="*/ 3613970 w 2096"/>
                  <a:gd name="T13" fmla="*/ 1382506 h 1690"/>
                  <a:gd name="T14" fmla="*/ 3365560 w 2096"/>
                  <a:gd name="T15" fmla="*/ 1202179 h 1690"/>
                  <a:gd name="T16" fmla="*/ 3533838 w 2096"/>
                  <a:gd name="T17" fmla="*/ 941707 h 1690"/>
                  <a:gd name="T18" fmla="*/ 3437679 w 2096"/>
                  <a:gd name="T19" fmla="*/ 853547 h 1690"/>
                  <a:gd name="T20" fmla="*/ 3401619 w 2096"/>
                  <a:gd name="T21" fmla="*/ 685242 h 1690"/>
                  <a:gd name="T22" fmla="*/ 3285427 w 2096"/>
                  <a:gd name="T23" fmla="*/ 637155 h 1690"/>
                  <a:gd name="T24" fmla="*/ 3117149 w 2096"/>
                  <a:gd name="T25" fmla="*/ 713293 h 1690"/>
                  <a:gd name="T26" fmla="*/ 2652382 w 2096"/>
                  <a:gd name="T27" fmla="*/ 352639 h 1690"/>
                  <a:gd name="T28" fmla="*/ 2504137 w 2096"/>
                  <a:gd name="T29" fmla="*/ 320581 h 1690"/>
                  <a:gd name="T30" fmla="*/ 2460064 w 2096"/>
                  <a:gd name="T31" fmla="*/ 236429 h 1690"/>
                  <a:gd name="T32" fmla="*/ 2399965 w 2096"/>
                  <a:gd name="T33" fmla="*/ 184334 h 1690"/>
                  <a:gd name="T34" fmla="*/ 2343872 w 2096"/>
                  <a:gd name="T35" fmla="*/ 80145 h 1690"/>
                  <a:gd name="T36" fmla="*/ 2231687 w 2096"/>
                  <a:gd name="T37" fmla="*/ 168305 h 1690"/>
                  <a:gd name="T38" fmla="*/ 2123508 w 2096"/>
                  <a:gd name="T39" fmla="*/ 288523 h 1690"/>
                  <a:gd name="T40" fmla="*/ 1626687 w 2096"/>
                  <a:gd name="T41" fmla="*/ 500908 h 1690"/>
                  <a:gd name="T42" fmla="*/ 1650727 w 2096"/>
                  <a:gd name="T43" fmla="*/ 557010 h 1690"/>
                  <a:gd name="T44" fmla="*/ 1526522 w 2096"/>
                  <a:gd name="T45" fmla="*/ 625133 h 1690"/>
                  <a:gd name="T46" fmla="*/ 1057747 w 2096"/>
                  <a:gd name="T47" fmla="*/ 681235 h 1690"/>
                  <a:gd name="T48" fmla="*/ 921522 w 2096"/>
                  <a:gd name="T49" fmla="*/ 1025860 h 1690"/>
                  <a:gd name="T50" fmla="*/ 845397 w 2096"/>
                  <a:gd name="T51" fmla="*/ 1073947 h 1690"/>
                  <a:gd name="T52" fmla="*/ 801324 w 2096"/>
                  <a:gd name="T53" fmla="*/ 1162107 h 1690"/>
                  <a:gd name="T54" fmla="*/ 785297 w 2096"/>
                  <a:gd name="T55" fmla="*/ 1274310 h 1690"/>
                  <a:gd name="T56" fmla="*/ 745231 w 2096"/>
                  <a:gd name="T57" fmla="*/ 1358463 h 1690"/>
                  <a:gd name="T58" fmla="*/ 689138 w 2096"/>
                  <a:gd name="T59" fmla="*/ 1458644 h 1690"/>
                  <a:gd name="T60" fmla="*/ 572947 w 2096"/>
                  <a:gd name="T61" fmla="*/ 1506731 h 1690"/>
                  <a:gd name="T62" fmla="*/ 476788 w 2096"/>
                  <a:gd name="T63" fmla="*/ 1582869 h 1690"/>
                  <a:gd name="T64" fmla="*/ 448741 w 2096"/>
                  <a:gd name="T65" fmla="*/ 1675036 h 1690"/>
                  <a:gd name="T66" fmla="*/ 396655 w 2096"/>
                  <a:gd name="T67" fmla="*/ 1731138 h 1690"/>
                  <a:gd name="T68" fmla="*/ 316523 w 2096"/>
                  <a:gd name="T69" fmla="*/ 1819298 h 1690"/>
                  <a:gd name="T70" fmla="*/ 156258 w 2096"/>
                  <a:gd name="T71" fmla="*/ 2095799 h 1690"/>
                  <a:gd name="T72" fmla="*/ 104172 w 2096"/>
                  <a:gd name="T73" fmla="*/ 2232046 h 1690"/>
                  <a:gd name="T74" fmla="*/ 52086 w 2096"/>
                  <a:gd name="T75" fmla="*/ 2340242 h 1690"/>
                  <a:gd name="T76" fmla="*/ 16026 w 2096"/>
                  <a:gd name="T77" fmla="*/ 2484504 h 1690"/>
                  <a:gd name="T78" fmla="*/ 84139 w 2096"/>
                  <a:gd name="T79" fmla="*/ 2668838 h 1690"/>
                  <a:gd name="T80" fmla="*/ 156258 w 2096"/>
                  <a:gd name="T81" fmla="*/ 2672845 h 1690"/>
                  <a:gd name="T82" fmla="*/ 204338 w 2096"/>
                  <a:gd name="T83" fmla="*/ 2736961 h 1690"/>
                  <a:gd name="T84" fmla="*/ 244404 w 2096"/>
                  <a:gd name="T85" fmla="*/ 2809092 h 1690"/>
                  <a:gd name="T86" fmla="*/ 332549 w 2096"/>
                  <a:gd name="T87" fmla="*/ 2849165 h 1690"/>
                  <a:gd name="T88" fmla="*/ 420695 w 2096"/>
                  <a:gd name="T89" fmla="*/ 2925303 h 1690"/>
                  <a:gd name="T90" fmla="*/ 621026 w 2096"/>
                  <a:gd name="T91" fmla="*/ 2977397 h 1690"/>
                  <a:gd name="T92" fmla="*/ 697152 w 2096"/>
                  <a:gd name="T93" fmla="*/ 2953354 h 1690"/>
                  <a:gd name="T94" fmla="*/ 789304 w 2096"/>
                  <a:gd name="T95" fmla="*/ 2853172 h 1690"/>
                  <a:gd name="T96" fmla="*/ 905496 w 2096"/>
                  <a:gd name="T97" fmla="*/ 2809092 h 1690"/>
                  <a:gd name="T98" fmla="*/ 1041721 w 2096"/>
                  <a:gd name="T99" fmla="*/ 2845158 h 1690"/>
                  <a:gd name="T100" fmla="*/ 1205992 w 2096"/>
                  <a:gd name="T101" fmla="*/ 2901259 h 1690"/>
                  <a:gd name="T102" fmla="*/ 1538542 w 2096"/>
                  <a:gd name="T103" fmla="*/ 3033499 h 1690"/>
                  <a:gd name="T104" fmla="*/ 1698806 w 2096"/>
                  <a:gd name="T105" fmla="*/ 3117651 h 1690"/>
                  <a:gd name="T106" fmla="*/ 1746886 w 2096"/>
                  <a:gd name="T107" fmla="*/ 3177760 h 1690"/>
                  <a:gd name="T108" fmla="*/ 1995296 w 2096"/>
                  <a:gd name="T109" fmla="*/ 3261913 h 1690"/>
                  <a:gd name="T110" fmla="*/ 2319832 w 2096"/>
                  <a:gd name="T111" fmla="*/ 3253898 h 1690"/>
                  <a:gd name="T112" fmla="*/ 2428011 w 2096"/>
                  <a:gd name="T113" fmla="*/ 3257906 h 1690"/>
                  <a:gd name="T114" fmla="*/ 2652382 w 2096"/>
                  <a:gd name="T115" fmla="*/ 3161731 h 1690"/>
                  <a:gd name="T116" fmla="*/ 2956885 w 2096"/>
                  <a:gd name="T117" fmla="*/ 3049528 h 1690"/>
                  <a:gd name="T118" fmla="*/ 3113143 w 2096"/>
                  <a:gd name="T119" fmla="*/ 2853172 h 1690"/>
                  <a:gd name="T120" fmla="*/ 3233341 w 2096"/>
                  <a:gd name="T121" fmla="*/ 2732954 h 1690"/>
                  <a:gd name="T122" fmla="*/ 3365560 w 2096"/>
                  <a:gd name="T123" fmla="*/ 2552627 h 1690"/>
                  <a:gd name="T124" fmla="*/ 3770228 w 2096"/>
                  <a:gd name="T125" fmla="*/ 2304177 h 169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96"/>
                  <a:gd name="T190" fmla="*/ 0 h 1690"/>
                  <a:gd name="T191" fmla="*/ 2096 w 2096"/>
                  <a:gd name="T192" fmla="*/ 1690 h 169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96" h="1690">
                    <a:moveTo>
                      <a:pt x="2074" y="1040"/>
                    </a:moveTo>
                    <a:lnTo>
                      <a:pt x="2074" y="1040"/>
                    </a:lnTo>
                    <a:lnTo>
                      <a:pt x="2070" y="1040"/>
                    </a:lnTo>
                    <a:lnTo>
                      <a:pt x="2068" y="1040"/>
                    </a:lnTo>
                    <a:lnTo>
                      <a:pt x="2066" y="1040"/>
                    </a:lnTo>
                    <a:lnTo>
                      <a:pt x="2064" y="1040"/>
                    </a:lnTo>
                    <a:lnTo>
                      <a:pt x="2058" y="1042"/>
                    </a:lnTo>
                    <a:lnTo>
                      <a:pt x="2056" y="1040"/>
                    </a:lnTo>
                    <a:lnTo>
                      <a:pt x="2052" y="1042"/>
                    </a:lnTo>
                    <a:lnTo>
                      <a:pt x="2052" y="1040"/>
                    </a:lnTo>
                    <a:lnTo>
                      <a:pt x="2050" y="1040"/>
                    </a:lnTo>
                    <a:lnTo>
                      <a:pt x="2048" y="1038"/>
                    </a:lnTo>
                    <a:lnTo>
                      <a:pt x="2038" y="1036"/>
                    </a:lnTo>
                    <a:lnTo>
                      <a:pt x="2036" y="1034"/>
                    </a:lnTo>
                    <a:lnTo>
                      <a:pt x="2034" y="1032"/>
                    </a:lnTo>
                    <a:lnTo>
                      <a:pt x="2032" y="1036"/>
                    </a:lnTo>
                    <a:lnTo>
                      <a:pt x="2030" y="1038"/>
                    </a:lnTo>
                    <a:lnTo>
                      <a:pt x="2028" y="1036"/>
                    </a:lnTo>
                    <a:lnTo>
                      <a:pt x="2022" y="1034"/>
                    </a:lnTo>
                    <a:lnTo>
                      <a:pt x="2020" y="1034"/>
                    </a:lnTo>
                    <a:lnTo>
                      <a:pt x="2016" y="1036"/>
                    </a:lnTo>
                    <a:lnTo>
                      <a:pt x="2010" y="1040"/>
                    </a:lnTo>
                    <a:lnTo>
                      <a:pt x="2008" y="1040"/>
                    </a:lnTo>
                    <a:lnTo>
                      <a:pt x="2006" y="1040"/>
                    </a:lnTo>
                    <a:lnTo>
                      <a:pt x="1998" y="1048"/>
                    </a:lnTo>
                    <a:lnTo>
                      <a:pt x="1998" y="1050"/>
                    </a:lnTo>
                    <a:lnTo>
                      <a:pt x="1996" y="1050"/>
                    </a:lnTo>
                    <a:lnTo>
                      <a:pt x="2002" y="1052"/>
                    </a:lnTo>
                    <a:lnTo>
                      <a:pt x="1994" y="1064"/>
                    </a:lnTo>
                    <a:lnTo>
                      <a:pt x="1984" y="1026"/>
                    </a:lnTo>
                    <a:lnTo>
                      <a:pt x="1970" y="1012"/>
                    </a:lnTo>
                    <a:lnTo>
                      <a:pt x="1972" y="1006"/>
                    </a:lnTo>
                    <a:lnTo>
                      <a:pt x="1974" y="1006"/>
                    </a:lnTo>
                    <a:lnTo>
                      <a:pt x="1974" y="1004"/>
                    </a:lnTo>
                    <a:lnTo>
                      <a:pt x="1974" y="1002"/>
                    </a:lnTo>
                    <a:lnTo>
                      <a:pt x="1974" y="990"/>
                    </a:lnTo>
                    <a:lnTo>
                      <a:pt x="1974" y="988"/>
                    </a:lnTo>
                    <a:lnTo>
                      <a:pt x="1972" y="986"/>
                    </a:lnTo>
                    <a:lnTo>
                      <a:pt x="1972" y="984"/>
                    </a:lnTo>
                    <a:lnTo>
                      <a:pt x="1972" y="982"/>
                    </a:lnTo>
                    <a:lnTo>
                      <a:pt x="1970" y="980"/>
                    </a:lnTo>
                    <a:lnTo>
                      <a:pt x="1972" y="972"/>
                    </a:lnTo>
                    <a:lnTo>
                      <a:pt x="1970" y="972"/>
                    </a:lnTo>
                    <a:lnTo>
                      <a:pt x="1968" y="962"/>
                    </a:lnTo>
                    <a:lnTo>
                      <a:pt x="1970" y="962"/>
                    </a:lnTo>
                    <a:lnTo>
                      <a:pt x="1968" y="960"/>
                    </a:lnTo>
                    <a:lnTo>
                      <a:pt x="1966" y="956"/>
                    </a:lnTo>
                    <a:lnTo>
                      <a:pt x="1966" y="954"/>
                    </a:lnTo>
                    <a:lnTo>
                      <a:pt x="1958" y="956"/>
                    </a:lnTo>
                    <a:lnTo>
                      <a:pt x="1946" y="950"/>
                    </a:lnTo>
                    <a:lnTo>
                      <a:pt x="1942" y="942"/>
                    </a:lnTo>
                    <a:lnTo>
                      <a:pt x="1942" y="938"/>
                    </a:lnTo>
                    <a:lnTo>
                      <a:pt x="1940" y="932"/>
                    </a:lnTo>
                    <a:lnTo>
                      <a:pt x="1942" y="936"/>
                    </a:lnTo>
                    <a:lnTo>
                      <a:pt x="1944" y="938"/>
                    </a:lnTo>
                    <a:lnTo>
                      <a:pt x="1946" y="940"/>
                    </a:lnTo>
                    <a:lnTo>
                      <a:pt x="1952" y="942"/>
                    </a:lnTo>
                    <a:lnTo>
                      <a:pt x="1958" y="944"/>
                    </a:lnTo>
                    <a:lnTo>
                      <a:pt x="1968" y="948"/>
                    </a:lnTo>
                    <a:lnTo>
                      <a:pt x="1970" y="948"/>
                    </a:lnTo>
                    <a:lnTo>
                      <a:pt x="1976" y="948"/>
                    </a:lnTo>
                    <a:lnTo>
                      <a:pt x="1976" y="952"/>
                    </a:lnTo>
                    <a:lnTo>
                      <a:pt x="1976" y="958"/>
                    </a:lnTo>
                    <a:lnTo>
                      <a:pt x="1976" y="960"/>
                    </a:lnTo>
                    <a:lnTo>
                      <a:pt x="1978" y="964"/>
                    </a:lnTo>
                    <a:lnTo>
                      <a:pt x="1978" y="968"/>
                    </a:lnTo>
                    <a:lnTo>
                      <a:pt x="1982" y="974"/>
                    </a:lnTo>
                    <a:lnTo>
                      <a:pt x="1986" y="972"/>
                    </a:lnTo>
                    <a:lnTo>
                      <a:pt x="2006" y="962"/>
                    </a:lnTo>
                    <a:lnTo>
                      <a:pt x="2018" y="956"/>
                    </a:lnTo>
                    <a:lnTo>
                      <a:pt x="2024" y="954"/>
                    </a:lnTo>
                    <a:lnTo>
                      <a:pt x="2026" y="954"/>
                    </a:lnTo>
                    <a:lnTo>
                      <a:pt x="2026" y="952"/>
                    </a:lnTo>
                    <a:lnTo>
                      <a:pt x="2028" y="950"/>
                    </a:lnTo>
                    <a:lnTo>
                      <a:pt x="2030" y="950"/>
                    </a:lnTo>
                    <a:lnTo>
                      <a:pt x="2034" y="948"/>
                    </a:lnTo>
                    <a:lnTo>
                      <a:pt x="2036" y="948"/>
                    </a:lnTo>
                    <a:lnTo>
                      <a:pt x="2038" y="946"/>
                    </a:lnTo>
                    <a:lnTo>
                      <a:pt x="2038" y="944"/>
                    </a:lnTo>
                    <a:lnTo>
                      <a:pt x="2040" y="944"/>
                    </a:lnTo>
                    <a:lnTo>
                      <a:pt x="2038" y="940"/>
                    </a:lnTo>
                    <a:lnTo>
                      <a:pt x="2040" y="938"/>
                    </a:lnTo>
                    <a:lnTo>
                      <a:pt x="2040" y="936"/>
                    </a:lnTo>
                    <a:lnTo>
                      <a:pt x="2042" y="936"/>
                    </a:lnTo>
                    <a:lnTo>
                      <a:pt x="2042" y="934"/>
                    </a:lnTo>
                    <a:lnTo>
                      <a:pt x="2042" y="932"/>
                    </a:lnTo>
                    <a:lnTo>
                      <a:pt x="2042" y="930"/>
                    </a:lnTo>
                    <a:lnTo>
                      <a:pt x="2042" y="928"/>
                    </a:lnTo>
                    <a:lnTo>
                      <a:pt x="2044" y="928"/>
                    </a:lnTo>
                    <a:lnTo>
                      <a:pt x="2042" y="926"/>
                    </a:lnTo>
                    <a:lnTo>
                      <a:pt x="2042" y="924"/>
                    </a:lnTo>
                    <a:lnTo>
                      <a:pt x="2042" y="920"/>
                    </a:lnTo>
                    <a:lnTo>
                      <a:pt x="2042" y="916"/>
                    </a:lnTo>
                    <a:lnTo>
                      <a:pt x="2044" y="912"/>
                    </a:lnTo>
                    <a:lnTo>
                      <a:pt x="2042" y="910"/>
                    </a:lnTo>
                    <a:lnTo>
                      <a:pt x="2042" y="906"/>
                    </a:lnTo>
                    <a:lnTo>
                      <a:pt x="2044" y="906"/>
                    </a:lnTo>
                    <a:lnTo>
                      <a:pt x="2044" y="904"/>
                    </a:lnTo>
                    <a:lnTo>
                      <a:pt x="2044" y="902"/>
                    </a:lnTo>
                    <a:lnTo>
                      <a:pt x="2042" y="898"/>
                    </a:lnTo>
                    <a:lnTo>
                      <a:pt x="2042" y="896"/>
                    </a:lnTo>
                    <a:lnTo>
                      <a:pt x="2044" y="892"/>
                    </a:lnTo>
                    <a:lnTo>
                      <a:pt x="2044" y="890"/>
                    </a:lnTo>
                    <a:lnTo>
                      <a:pt x="2042" y="888"/>
                    </a:lnTo>
                    <a:lnTo>
                      <a:pt x="2044" y="886"/>
                    </a:lnTo>
                    <a:lnTo>
                      <a:pt x="2044" y="884"/>
                    </a:lnTo>
                    <a:lnTo>
                      <a:pt x="2050" y="884"/>
                    </a:lnTo>
                    <a:lnTo>
                      <a:pt x="2048" y="882"/>
                    </a:lnTo>
                    <a:lnTo>
                      <a:pt x="2046" y="882"/>
                    </a:lnTo>
                    <a:lnTo>
                      <a:pt x="2044" y="882"/>
                    </a:lnTo>
                    <a:lnTo>
                      <a:pt x="2044" y="878"/>
                    </a:lnTo>
                    <a:lnTo>
                      <a:pt x="2044" y="876"/>
                    </a:lnTo>
                    <a:lnTo>
                      <a:pt x="2044" y="874"/>
                    </a:lnTo>
                    <a:lnTo>
                      <a:pt x="2044" y="872"/>
                    </a:lnTo>
                    <a:lnTo>
                      <a:pt x="2042" y="870"/>
                    </a:lnTo>
                    <a:lnTo>
                      <a:pt x="2042" y="868"/>
                    </a:lnTo>
                    <a:lnTo>
                      <a:pt x="2042" y="866"/>
                    </a:lnTo>
                    <a:lnTo>
                      <a:pt x="2044" y="866"/>
                    </a:lnTo>
                    <a:lnTo>
                      <a:pt x="2044" y="862"/>
                    </a:lnTo>
                    <a:lnTo>
                      <a:pt x="2044" y="860"/>
                    </a:lnTo>
                    <a:lnTo>
                      <a:pt x="2046" y="860"/>
                    </a:lnTo>
                    <a:lnTo>
                      <a:pt x="2048" y="858"/>
                    </a:lnTo>
                    <a:lnTo>
                      <a:pt x="2046" y="856"/>
                    </a:lnTo>
                    <a:lnTo>
                      <a:pt x="2042" y="854"/>
                    </a:lnTo>
                    <a:lnTo>
                      <a:pt x="2050" y="848"/>
                    </a:lnTo>
                    <a:lnTo>
                      <a:pt x="2056" y="842"/>
                    </a:lnTo>
                    <a:lnTo>
                      <a:pt x="2056" y="838"/>
                    </a:lnTo>
                    <a:lnTo>
                      <a:pt x="2058" y="838"/>
                    </a:lnTo>
                    <a:lnTo>
                      <a:pt x="2058" y="836"/>
                    </a:lnTo>
                    <a:lnTo>
                      <a:pt x="2054" y="836"/>
                    </a:lnTo>
                    <a:lnTo>
                      <a:pt x="2054" y="834"/>
                    </a:lnTo>
                    <a:lnTo>
                      <a:pt x="2050" y="834"/>
                    </a:lnTo>
                    <a:lnTo>
                      <a:pt x="2048" y="834"/>
                    </a:lnTo>
                    <a:lnTo>
                      <a:pt x="2046" y="834"/>
                    </a:lnTo>
                    <a:lnTo>
                      <a:pt x="2044" y="830"/>
                    </a:lnTo>
                    <a:lnTo>
                      <a:pt x="2040" y="832"/>
                    </a:lnTo>
                    <a:lnTo>
                      <a:pt x="2040" y="834"/>
                    </a:lnTo>
                    <a:lnTo>
                      <a:pt x="2036" y="842"/>
                    </a:lnTo>
                    <a:lnTo>
                      <a:pt x="2034" y="840"/>
                    </a:lnTo>
                    <a:lnTo>
                      <a:pt x="2032" y="838"/>
                    </a:lnTo>
                    <a:lnTo>
                      <a:pt x="2030" y="838"/>
                    </a:lnTo>
                    <a:lnTo>
                      <a:pt x="2030" y="836"/>
                    </a:lnTo>
                    <a:lnTo>
                      <a:pt x="2028" y="836"/>
                    </a:lnTo>
                    <a:lnTo>
                      <a:pt x="2026" y="834"/>
                    </a:lnTo>
                    <a:lnTo>
                      <a:pt x="2026" y="832"/>
                    </a:lnTo>
                    <a:lnTo>
                      <a:pt x="2024" y="832"/>
                    </a:lnTo>
                    <a:lnTo>
                      <a:pt x="2022" y="830"/>
                    </a:lnTo>
                    <a:lnTo>
                      <a:pt x="2020" y="828"/>
                    </a:lnTo>
                    <a:lnTo>
                      <a:pt x="2016" y="828"/>
                    </a:lnTo>
                    <a:lnTo>
                      <a:pt x="2012" y="826"/>
                    </a:lnTo>
                    <a:lnTo>
                      <a:pt x="2010" y="824"/>
                    </a:lnTo>
                    <a:lnTo>
                      <a:pt x="2008" y="822"/>
                    </a:lnTo>
                    <a:lnTo>
                      <a:pt x="2004" y="818"/>
                    </a:lnTo>
                    <a:lnTo>
                      <a:pt x="2000" y="816"/>
                    </a:lnTo>
                    <a:lnTo>
                      <a:pt x="1998" y="816"/>
                    </a:lnTo>
                    <a:lnTo>
                      <a:pt x="1996" y="814"/>
                    </a:lnTo>
                    <a:lnTo>
                      <a:pt x="1994" y="812"/>
                    </a:lnTo>
                    <a:lnTo>
                      <a:pt x="1992" y="812"/>
                    </a:lnTo>
                    <a:lnTo>
                      <a:pt x="1990" y="810"/>
                    </a:lnTo>
                    <a:lnTo>
                      <a:pt x="1978" y="802"/>
                    </a:lnTo>
                    <a:lnTo>
                      <a:pt x="1976" y="798"/>
                    </a:lnTo>
                    <a:lnTo>
                      <a:pt x="1968" y="794"/>
                    </a:lnTo>
                    <a:lnTo>
                      <a:pt x="1964" y="790"/>
                    </a:lnTo>
                    <a:lnTo>
                      <a:pt x="1960" y="790"/>
                    </a:lnTo>
                    <a:lnTo>
                      <a:pt x="1958" y="786"/>
                    </a:lnTo>
                    <a:lnTo>
                      <a:pt x="1954" y="784"/>
                    </a:lnTo>
                    <a:lnTo>
                      <a:pt x="1950" y="782"/>
                    </a:lnTo>
                    <a:lnTo>
                      <a:pt x="1946" y="780"/>
                    </a:lnTo>
                    <a:lnTo>
                      <a:pt x="1942" y="780"/>
                    </a:lnTo>
                    <a:lnTo>
                      <a:pt x="1938" y="776"/>
                    </a:lnTo>
                    <a:lnTo>
                      <a:pt x="1936" y="776"/>
                    </a:lnTo>
                    <a:lnTo>
                      <a:pt x="1936" y="774"/>
                    </a:lnTo>
                    <a:lnTo>
                      <a:pt x="1934" y="774"/>
                    </a:lnTo>
                    <a:lnTo>
                      <a:pt x="1932" y="772"/>
                    </a:lnTo>
                    <a:lnTo>
                      <a:pt x="1930" y="772"/>
                    </a:lnTo>
                    <a:lnTo>
                      <a:pt x="1928" y="768"/>
                    </a:lnTo>
                    <a:lnTo>
                      <a:pt x="1926" y="766"/>
                    </a:lnTo>
                    <a:lnTo>
                      <a:pt x="1920" y="762"/>
                    </a:lnTo>
                    <a:lnTo>
                      <a:pt x="1916" y="760"/>
                    </a:lnTo>
                    <a:lnTo>
                      <a:pt x="1894" y="746"/>
                    </a:lnTo>
                    <a:lnTo>
                      <a:pt x="1892" y="744"/>
                    </a:lnTo>
                    <a:lnTo>
                      <a:pt x="1888" y="742"/>
                    </a:lnTo>
                    <a:lnTo>
                      <a:pt x="1886" y="740"/>
                    </a:lnTo>
                    <a:lnTo>
                      <a:pt x="1884" y="740"/>
                    </a:lnTo>
                    <a:lnTo>
                      <a:pt x="1862" y="726"/>
                    </a:lnTo>
                    <a:lnTo>
                      <a:pt x="1858" y="724"/>
                    </a:lnTo>
                    <a:lnTo>
                      <a:pt x="1838" y="710"/>
                    </a:lnTo>
                    <a:lnTo>
                      <a:pt x="1834" y="708"/>
                    </a:lnTo>
                    <a:lnTo>
                      <a:pt x="1830" y="702"/>
                    </a:lnTo>
                    <a:lnTo>
                      <a:pt x="1816" y="696"/>
                    </a:lnTo>
                    <a:lnTo>
                      <a:pt x="1812" y="694"/>
                    </a:lnTo>
                    <a:lnTo>
                      <a:pt x="1808" y="692"/>
                    </a:lnTo>
                    <a:lnTo>
                      <a:pt x="1804" y="690"/>
                    </a:lnTo>
                    <a:lnTo>
                      <a:pt x="1800" y="686"/>
                    </a:lnTo>
                    <a:lnTo>
                      <a:pt x="1790" y="684"/>
                    </a:lnTo>
                    <a:lnTo>
                      <a:pt x="1770" y="680"/>
                    </a:lnTo>
                    <a:lnTo>
                      <a:pt x="1762" y="680"/>
                    </a:lnTo>
                    <a:lnTo>
                      <a:pt x="1752" y="678"/>
                    </a:lnTo>
                    <a:lnTo>
                      <a:pt x="1746" y="678"/>
                    </a:lnTo>
                    <a:lnTo>
                      <a:pt x="1740" y="676"/>
                    </a:lnTo>
                    <a:lnTo>
                      <a:pt x="1728" y="672"/>
                    </a:lnTo>
                    <a:lnTo>
                      <a:pt x="1718" y="668"/>
                    </a:lnTo>
                    <a:lnTo>
                      <a:pt x="1710" y="666"/>
                    </a:lnTo>
                    <a:lnTo>
                      <a:pt x="1716" y="652"/>
                    </a:lnTo>
                    <a:lnTo>
                      <a:pt x="1718" y="646"/>
                    </a:lnTo>
                    <a:lnTo>
                      <a:pt x="1720" y="640"/>
                    </a:lnTo>
                    <a:lnTo>
                      <a:pt x="1722" y="636"/>
                    </a:lnTo>
                    <a:lnTo>
                      <a:pt x="1724" y="634"/>
                    </a:lnTo>
                    <a:lnTo>
                      <a:pt x="1724" y="632"/>
                    </a:lnTo>
                    <a:lnTo>
                      <a:pt x="1728" y="622"/>
                    </a:lnTo>
                    <a:lnTo>
                      <a:pt x="1730" y="616"/>
                    </a:lnTo>
                    <a:lnTo>
                      <a:pt x="1674" y="618"/>
                    </a:lnTo>
                    <a:lnTo>
                      <a:pt x="1672" y="616"/>
                    </a:lnTo>
                    <a:lnTo>
                      <a:pt x="1674" y="616"/>
                    </a:lnTo>
                    <a:lnTo>
                      <a:pt x="1676" y="612"/>
                    </a:lnTo>
                    <a:lnTo>
                      <a:pt x="1676" y="608"/>
                    </a:lnTo>
                    <a:lnTo>
                      <a:pt x="1676" y="606"/>
                    </a:lnTo>
                    <a:lnTo>
                      <a:pt x="1678" y="606"/>
                    </a:lnTo>
                    <a:lnTo>
                      <a:pt x="1680" y="606"/>
                    </a:lnTo>
                    <a:lnTo>
                      <a:pt x="1682" y="604"/>
                    </a:lnTo>
                    <a:lnTo>
                      <a:pt x="1680" y="600"/>
                    </a:lnTo>
                    <a:lnTo>
                      <a:pt x="1682" y="600"/>
                    </a:lnTo>
                    <a:lnTo>
                      <a:pt x="1688" y="604"/>
                    </a:lnTo>
                    <a:lnTo>
                      <a:pt x="1690" y="600"/>
                    </a:lnTo>
                    <a:lnTo>
                      <a:pt x="1690" y="598"/>
                    </a:lnTo>
                    <a:lnTo>
                      <a:pt x="1692" y="596"/>
                    </a:lnTo>
                    <a:lnTo>
                      <a:pt x="1698" y="592"/>
                    </a:lnTo>
                    <a:lnTo>
                      <a:pt x="1698" y="590"/>
                    </a:lnTo>
                    <a:lnTo>
                      <a:pt x="1700" y="588"/>
                    </a:lnTo>
                    <a:lnTo>
                      <a:pt x="1702" y="588"/>
                    </a:lnTo>
                    <a:lnTo>
                      <a:pt x="1704" y="588"/>
                    </a:lnTo>
                    <a:lnTo>
                      <a:pt x="1762" y="588"/>
                    </a:lnTo>
                    <a:lnTo>
                      <a:pt x="1762" y="576"/>
                    </a:lnTo>
                    <a:lnTo>
                      <a:pt x="1762" y="540"/>
                    </a:lnTo>
                    <a:lnTo>
                      <a:pt x="1762" y="536"/>
                    </a:lnTo>
                    <a:lnTo>
                      <a:pt x="1762" y="530"/>
                    </a:lnTo>
                    <a:lnTo>
                      <a:pt x="1762" y="520"/>
                    </a:lnTo>
                    <a:lnTo>
                      <a:pt x="1764" y="520"/>
                    </a:lnTo>
                    <a:lnTo>
                      <a:pt x="1764" y="518"/>
                    </a:lnTo>
                    <a:lnTo>
                      <a:pt x="1762" y="516"/>
                    </a:lnTo>
                    <a:lnTo>
                      <a:pt x="1764" y="510"/>
                    </a:lnTo>
                    <a:lnTo>
                      <a:pt x="1764" y="506"/>
                    </a:lnTo>
                    <a:lnTo>
                      <a:pt x="1766" y="506"/>
                    </a:lnTo>
                    <a:lnTo>
                      <a:pt x="1766" y="502"/>
                    </a:lnTo>
                    <a:lnTo>
                      <a:pt x="1766" y="496"/>
                    </a:lnTo>
                    <a:lnTo>
                      <a:pt x="1764" y="486"/>
                    </a:lnTo>
                    <a:lnTo>
                      <a:pt x="1764" y="484"/>
                    </a:lnTo>
                    <a:lnTo>
                      <a:pt x="1764" y="472"/>
                    </a:lnTo>
                    <a:lnTo>
                      <a:pt x="1764" y="470"/>
                    </a:lnTo>
                    <a:lnTo>
                      <a:pt x="1764" y="466"/>
                    </a:lnTo>
                    <a:lnTo>
                      <a:pt x="1764" y="464"/>
                    </a:lnTo>
                    <a:lnTo>
                      <a:pt x="1764" y="462"/>
                    </a:lnTo>
                    <a:lnTo>
                      <a:pt x="1764" y="456"/>
                    </a:lnTo>
                    <a:lnTo>
                      <a:pt x="1764" y="454"/>
                    </a:lnTo>
                    <a:lnTo>
                      <a:pt x="1762" y="448"/>
                    </a:lnTo>
                    <a:lnTo>
                      <a:pt x="1760" y="446"/>
                    </a:lnTo>
                    <a:lnTo>
                      <a:pt x="1760" y="444"/>
                    </a:lnTo>
                    <a:lnTo>
                      <a:pt x="1758" y="440"/>
                    </a:lnTo>
                    <a:lnTo>
                      <a:pt x="1754" y="440"/>
                    </a:lnTo>
                    <a:lnTo>
                      <a:pt x="1750" y="440"/>
                    </a:lnTo>
                    <a:lnTo>
                      <a:pt x="1748" y="440"/>
                    </a:lnTo>
                    <a:lnTo>
                      <a:pt x="1744" y="440"/>
                    </a:lnTo>
                    <a:lnTo>
                      <a:pt x="1742" y="440"/>
                    </a:lnTo>
                    <a:lnTo>
                      <a:pt x="1740" y="440"/>
                    </a:lnTo>
                    <a:lnTo>
                      <a:pt x="1738" y="440"/>
                    </a:lnTo>
                    <a:lnTo>
                      <a:pt x="1736" y="440"/>
                    </a:lnTo>
                    <a:lnTo>
                      <a:pt x="1734" y="440"/>
                    </a:lnTo>
                    <a:lnTo>
                      <a:pt x="1732" y="440"/>
                    </a:lnTo>
                    <a:lnTo>
                      <a:pt x="1728" y="440"/>
                    </a:lnTo>
                    <a:lnTo>
                      <a:pt x="1726" y="440"/>
                    </a:lnTo>
                    <a:lnTo>
                      <a:pt x="1722" y="440"/>
                    </a:lnTo>
                    <a:lnTo>
                      <a:pt x="1718" y="440"/>
                    </a:lnTo>
                    <a:lnTo>
                      <a:pt x="1718" y="436"/>
                    </a:lnTo>
                    <a:lnTo>
                      <a:pt x="1720" y="434"/>
                    </a:lnTo>
                    <a:lnTo>
                      <a:pt x="1718" y="432"/>
                    </a:lnTo>
                    <a:lnTo>
                      <a:pt x="1718" y="430"/>
                    </a:lnTo>
                    <a:lnTo>
                      <a:pt x="1716" y="426"/>
                    </a:lnTo>
                    <a:lnTo>
                      <a:pt x="1716" y="422"/>
                    </a:lnTo>
                    <a:lnTo>
                      <a:pt x="1714" y="420"/>
                    </a:lnTo>
                    <a:lnTo>
                      <a:pt x="1714" y="418"/>
                    </a:lnTo>
                    <a:lnTo>
                      <a:pt x="1714" y="416"/>
                    </a:lnTo>
                    <a:lnTo>
                      <a:pt x="1712" y="412"/>
                    </a:lnTo>
                    <a:lnTo>
                      <a:pt x="1712" y="410"/>
                    </a:lnTo>
                    <a:lnTo>
                      <a:pt x="1710" y="408"/>
                    </a:lnTo>
                    <a:lnTo>
                      <a:pt x="1708" y="398"/>
                    </a:lnTo>
                    <a:lnTo>
                      <a:pt x="1708" y="396"/>
                    </a:lnTo>
                    <a:lnTo>
                      <a:pt x="1708" y="394"/>
                    </a:lnTo>
                    <a:lnTo>
                      <a:pt x="1706" y="390"/>
                    </a:lnTo>
                    <a:lnTo>
                      <a:pt x="1704" y="388"/>
                    </a:lnTo>
                    <a:lnTo>
                      <a:pt x="1704" y="384"/>
                    </a:lnTo>
                    <a:lnTo>
                      <a:pt x="1704" y="380"/>
                    </a:lnTo>
                    <a:lnTo>
                      <a:pt x="1706" y="378"/>
                    </a:lnTo>
                    <a:lnTo>
                      <a:pt x="1704" y="372"/>
                    </a:lnTo>
                    <a:lnTo>
                      <a:pt x="1702" y="366"/>
                    </a:lnTo>
                    <a:lnTo>
                      <a:pt x="1702" y="364"/>
                    </a:lnTo>
                    <a:lnTo>
                      <a:pt x="1704" y="364"/>
                    </a:lnTo>
                    <a:lnTo>
                      <a:pt x="1706" y="364"/>
                    </a:lnTo>
                    <a:lnTo>
                      <a:pt x="1704" y="358"/>
                    </a:lnTo>
                    <a:lnTo>
                      <a:pt x="1704" y="356"/>
                    </a:lnTo>
                    <a:lnTo>
                      <a:pt x="1702" y="352"/>
                    </a:lnTo>
                    <a:lnTo>
                      <a:pt x="1702" y="350"/>
                    </a:lnTo>
                    <a:lnTo>
                      <a:pt x="1702" y="346"/>
                    </a:lnTo>
                    <a:lnTo>
                      <a:pt x="1702" y="344"/>
                    </a:lnTo>
                    <a:lnTo>
                      <a:pt x="1698" y="344"/>
                    </a:lnTo>
                    <a:lnTo>
                      <a:pt x="1698" y="342"/>
                    </a:lnTo>
                    <a:lnTo>
                      <a:pt x="1696" y="342"/>
                    </a:lnTo>
                    <a:lnTo>
                      <a:pt x="1694" y="336"/>
                    </a:lnTo>
                    <a:lnTo>
                      <a:pt x="1690" y="328"/>
                    </a:lnTo>
                    <a:lnTo>
                      <a:pt x="1690" y="326"/>
                    </a:lnTo>
                    <a:lnTo>
                      <a:pt x="1688" y="324"/>
                    </a:lnTo>
                    <a:lnTo>
                      <a:pt x="1682" y="326"/>
                    </a:lnTo>
                    <a:lnTo>
                      <a:pt x="1678" y="328"/>
                    </a:lnTo>
                    <a:lnTo>
                      <a:pt x="1680" y="332"/>
                    </a:lnTo>
                    <a:lnTo>
                      <a:pt x="1676" y="334"/>
                    </a:lnTo>
                    <a:lnTo>
                      <a:pt x="1674" y="334"/>
                    </a:lnTo>
                    <a:lnTo>
                      <a:pt x="1670" y="336"/>
                    </a:lnTo>
                    <a:lnTo>
                      <a:pt x="1664" y="338"/>
                    </a:lnTo>
                    <a:lnTo>
                      <a:pt x="1662" y="340"/>
                    </a:lnTo>
                    <a:lnTo>
                      <a:pt x="1660" y="340"/>
                    </a:lnTo>
                    <a:lnTo>
                      <a:pt x="1658" y="340"/>
                    </a:lnTo>
                    <a:lnTo>
                      <a:pt x="1658" y="338"/>
                    </a:lnTo>
                    <a:lnTo>
                      <a:pt x="1652" y="338"/>
                    </a:lnTo>
                    <a:lnTo>
                      <a:pt x="1648" y="336"/>
                    </a:lnTo>
                    <a:lnTo>
                      <a:pt x="1644" y="334"/>
                    </a:lnTo>
                    <a:lnTo>
                      <a:pt x="1646" y="334"/>
                    </a:lnTo>
                    <a:lnTo>
                      <a:pt x="1648" y="332"/>
                    </a:lnTo>
                    <a:lnTo>
                      <a:pt x="1650" y="332"/>
                    </a:lnTo>
                    <a:lnTo>
                      <a:pt x="1646" y="330"/>
                    </a:lnTo>
                    <a:lnTo>
                      <a:pt x="1648" y="324"/>
                    </a:lnTo>
                    <a:lnTo>
                      <a:pt x="1648" y="322"/>
                    </a:lnTo>
                    <a:lnTo>
                      <a:pt x="1644" y="320"/>
                    </a:lnTo>
                    <a:lnTo>
                      <a:pt x="1642" y="318"/>
                    </a:lnTo>
                    <a:lnTo>
                      <a:pt x="1640" y="318"/>
                    </a:lnTo>
                    <a:lnTo>
                      <a:pt x="1638" y="318"/>
                    </a:lnTo>
                    <a:lnTo>
                      <a:pt x="1610" y="308"/>
                    </a:lnTo>
                    <a:lnTo>
                      <a:pt x="1608" y="312"/>
                    </a:lnTo>
                    <a:lnTo>
                      <a:pt x="1606" y="314"/>
                    </a:lnTo>
                    <a:lnTo>
                      <a:pt x="1606" y="316"/>
                    </a:lnTo>
                    <a:lnTo>
                      <a:pt x="1602" y="318"/>
                    </a:lnTo>
                    <a:lnTo>
                      <a:pt x="1600" y="320"/>
                    </a:lnTo>
                    <a:lnTo>
                      <a:pt x="1598" y="324"/>
                    </a:lnTo>
                    <a:lnTo>
                      <a:pt x="1596" y="326"/>
                    </a:lnTo>
                    <a:lnTo>
                      <a:pt x="1594" y="328"/>
                    </a:lnTo>
                    <a:lnTo>
                      <a:pt x="1594" y="330"/>
                    </a:lnTo>
                    <a:lnTo>
                      <a:pt x="1592" y="334"/>
                    </a:lnTo>
                    <a:lnTo>
                      <a:pt x="1590" y="336"/>
                    </a:lnTo>
                    <a:lnTo>
                      <a:pt x="1588" y="338"/>
                    </a:lnTo>
                    <a:lnTo>
                      <a:pt x="1586" y="340"/>
                    </a:lnTo>
                    <a:lnTo>
                      <a:pt x="1584" y="342"/>
                    </a:lnTo>
                    <a:lnTo>
                      <a:pt x="1584" y="344"/>
                    </a:lnTo>
                    <a:lnTo>
                      <a:pt x="1580" y="340"/>
                    </a:lnTo>
                    <a:lnTo>
                      <a:pt x="1572" y="346"/>
                    </a:lnTo>
                    <a:lnTo>
                      <a:pt x="1570" y="346"/>
                    </a:lnTo>
                    <a:lnTo>
                      <a:pt x="1568" y="348"/>
                    </a:lnTo>
                    <a:lnTo>
                      <a:pt x="1566" y="348"/>
                    </a:lnTo>
                    <a:lnTo>
                      <a:pt x="1564" y="348"/>
                    </a:lnTo>
                    <a:lnTo>
                      <a:pt x="1564" y="350"/>
                    </a:lnTo>
                    <a:lnTo>
                      <a:pt x="1562" y="352"/>
                    </a:lnTo>
                    <a:lnTo>
                      <a:pt x="1560" y="352"/>
                    </a:lnTo>
                    <a:lnTo>
                      <a:pt x="1558" y="354"/>
                    </a:lnTo>
                    <a:lnTo>
                      <a:pt x="1556" y="356"/>
                    </a:lnTo>
                    <a:lnTo>
                      <a:pt x="1554" y="358"/>
                    </a:lnTo>
                    <a:lnTo>
                      <a:pt x="1552" y="358"/>
                    </a:lnTo>
                    <a:lnTo>
                      <a:pt x="1550" y="360"/>
                    </a:lnTo>
                    <a:lnTo>
                      <a:pt x="1546" y="356"/>
                    </a:lnTo>
                    <a:lnTo>
                      <a:pt x="1548" y="350"/>
                    </a:lnTo>
                    <a:lnTo>
                      <a:pt x="1530" y="348"/>
                    </a:lnTo>
                    <a:lnTo>
                      <a:pt x="1512" y="348"/>
                    </a:lnTo>
                    <a:lnTo>
                      <a:pt x="1454" y="342"/>
                    </a:lnTo>
                    <a:lnTo>
                      <a:pt x="1460" y="226"/>
                    </a:lnTo>
                    <a:lnTo>
                      <a:pt x="1456" y="226"/>
                    </a:lnTo>
                    <a:lnTo>
                      <a:pt x="1448" y="224"/>
                    </a:lnTo>
                    <a:lnTo>
                      <a:pt x="1446" y="224"/>
                    </a:lnTo>
                    <a:lnTo>
                      <a:pt x="1438" y="224"/>
                    </a:lnTo>
                    <a:lnTo>
                      <a:pt x="1436" y="224"/>
                    </a:lnTo>
                    <a:lnTo>
                      <a:pt x="1400" y="220"/>
                    </a:lnTo>
                    <a:lnTo>
                      <a:pt x="1400" y="216"/>
                    </a:lnTo>
                    <a:lnTo>
                      <a:pt x="1402" y="212"/>
                    </a:lnTo>
                    <a:lnTo>
                      <a:pt x="1404" y="196"/>
                    </a:lnTo>
                    <a:lnTo>
                      <a:pt x="1382" y="196"/>
                    </a:lnTo>
                    <a:lnTo>
                      <a:pt x="1336" y="196"/>
                    </a:lnTo>
                    <a:lnTo>
                      <a:pt x="1336" y="186"/>
                    </a:lnTo>
                    <a:lnTo>
                      <a:pt x="1336" y="180"/>
                    </a:lnTo>
                    <a:lnTo>
                      <a:pt x="1336" y="174"/>
                    </a:lnTo>
                    <a:lnTo>
                      <a:pt x="1334" y="174"/>
                    </a:lnTo>
                    <a:lnTo>
                      <a:pt x="1332" y="174"/>
                    </a:lnTo>
                    <a:lnTo>
                      <a:pt x="1328" y="176"/>
                    </a:lnTo>
                    <a:lnTo>
                      <a:pt x="1326" y="176"/>
                    </a:lnTo>
                    <a:lnTo>
                      <a:pt x="1324" y="176"/>
                    </a:lnTo>
                    <a:lnTo>
                      <a:pt x="1320" y="176"/>
                    </a:lnTo>
                    <a:lnTo>
                      <a:pt x="1316" y="176"/>
                    </a:lnTo>
                    <a:lnTo>
                      <a:pt x="1314" y="178"/>
                    </a:lnTo>
                    <a:lnTo>
                      <a:pt x="1312" y="178"/>
                    </a:lnTo>
                    <a:lnTo>
                      <a:pt x="1310" y="176"/>
                    </a:lnTo>
                    <a:lnTo>
                      <a:pt x="1308" y="174"/>
                    </a:lnTo>
                    <a:lnTo>
                      <a:pt x="1308" y="172"/>
                    </a:lnTo>
                    <a:lnTo>
                      <a:pt x="1306" y="172"/>
                    </a:lnTo>
                    <a:lnTo>
                      <a:pt x="1304" y="170"/>
                    </a:lnTo>
                    <a:lnTo>
                      <a:pt x="1302" y="170"/>
                    </a:lnTo>
                    <a:lnTo>
                      <a:pt x="1296" y="172"/>
                    </a:lnTo>
                    <a:lnTo>
                      <a:pt x="1292" y="172"/>
                    </a:lnTo>
                    <a:lnTo>
                      <a:pt x="1290" y="172"/>
                    </a:lnTo>
                    <a:lnTo>
                      <a:pt x="1288" y="172"/>
                    </a:lnTo>
                    <a:lnTo>
                      <a:pt x="1286" y="172"/>
                    </a:lnTo>
                    <a:lnTo>
                      <a:pt x="1284" y="172"/>
                    </a:lnTo>
                    <a:lnTo>
                      <a:pt x="1280" y="172"/>
                    </a:lnTo>
                    <a:lnTo>
                      <a:pt x="1276" y="172"/>
                    </a:lnTo>
                    <a:lnTo>
                      <a:pt x="1268" y="172"/>
                    </a:lnTo>
                    <a:lnTo>
                      <a:pt x="1266" y="172"/>
                    </a:lnTo>
                    <a:lnTo>
                      <a:pt x="1258" y="172"/>
                    </a:lnTo>
                    <a:lnTo>
                      <a:pt x="1256" y="172"/>
                    </a:lnTo>
                    <a:lnTo>
                      <a:pt x="1254" y="170"/>
                    </a:lnTo>
                    <a:lnTo>
                      <a:pt x="1250" y="170"/>
                    </a:lnTo>
                    <a:lnTo>
                      <a:pt x="1250" y="164"/>
                    </a:lnTo>
                    <a:lnTo>
                      <a:pt x="1250" y="162"/>
                    </a:lnTo>
                    <a:lnTo>
                      <a:pt x="1250" y="160"/>
                    </a:lnTo>
                    <a:lnTo>
                      <a:pt x="1254" y="160"/>
                    </a:lnTo>
                    <a:lnTo>
                      <a:pt x="1256" y="160"/>
                    </a:lnTo>
                    <a:lnTo>
                      <a:pt x="1258" y="158"/>
                    </a:lnTo>
                    <a:lnTo>
                      <a:pt x="1258" y="154"/>
                    </a:lnTo>
                    <a:lnTo>
                      <a:pt x="1258" y="152"/>
                    </a:lnTo>
                    <a:lnTo>
                      <a:pt x="1258" y="150"/>
                    </a:lnTo>
                    <a:lnTo>
                      <a:pt x="1260" y="150"/>
                    </a:lnTo>
                    <a:lnTo>
                      <a:pt x="1258" y="146"/>
                    </a:lnTo>
                    <a:lnTo>
                      <a:pt x="1256" y="146"/>
                    </a:lnTo>
                    <a:lnTo>
                      <a:pt x="1252" y="142"/>
                    </a:lnTo>
                    <a:lnTo>
                      <a:pt x="1252" y="146"/>
                    </a:lnTo>
                    <a:lnTo>
                      <a:pt x="1250" y="146"/>
                    </a:lnTo>
                    <a:lnTo>
                      <a:pt x="1248" y="146"/>
                    </a:lnTo>
                    <a:lnTo>
                      <a:pt x="1248" y="142"/>
                    </a:lnTo>
                    <a:lnTo>
                      <a:pt x="1248" y="140"/>
                    </a:lnTo>
                    <a:lnTo>
                      <a:pt x="1248" y="138"/>
                    </a:lnTo>
                    <a:lnTo>
                      <a:pt x="1248" y="136"/>
                    </a:lnTo>
                    <a:lnTo>
                      <a:pt x="1246" y="136"/>
                    </a:lnTo>
                    <a:lnTo>
                      <a:pt x="1242" y="134"/>
                    </a:lnTo>
                    <a:lnTo>
                      <a:pt x="1238" y="128"/>
                    </a:lnTo>
                    <a:lnTo>
                      <a:pt x="1238" y="126"/>
                    </a:lnTo>
                    <a:lnTo>
                      <a:pt x="1236" y="122"/>
                    </a:lnTo>
                    <a:lnTo>
                      <a:pt x="1234" y="122"/>
                    </a:lnTo>
                    <a:lnTo>
                      <a:pt x="1232" y="122"/>
                    </a:lnTo>
                    <a:lnTo>
                      <a:pt x="1230" y="122"/>
                    </a:lnTo>
                    <a:lnTo>
                      <a:pt x="1230" y="120"/>
                    </a:lnTo>
                    <a:lnTo>
                      <a:pt x="1228" y="118"/>
                    </a:lnTo>
                    <a:lnTo>
                      <a:pt x="1228" y="114"/>
                    </a:lnTo>
                    <a:lnTo>
                      <a:pt x="1226" y="112"/>
                    </a:lnTo>
                    <a:lnTo>
                      <a:pt x="1226" y="110"/>
                    </a:lnTo>
                    <a:lnTo>
                      <a:pt x="1224" y="110"/>
                    </a:lnTo>
                    <a:lnTo>
                      <a:pt x="1224" y="108"/>
                    </a:lnTo>
                    <a:lnTo>
                      <a:pt x="1222" y="108"/>
                    </a:lnTo>
                    <a:lnTo>
                      <a:pt x="1224" y="108"/>
                    </a:lnTo>
                    <a:lnTo>
                      <a:pt x="1222" y="106"/>
                    </a:lnTo>
                    <a:lnTo>
                      <a:pt x="1220" y="106"/>
                    </a:lnTo>
                    <a:lnTo>
                      <a:pt x="1218" y="104"/>
                    </a:lnTo>
                    <a:lnTo>
                      <a:pt x="1216" y="104"/>
                    </a:lnTo>
                    <a:lnTo>
                      <a:pt x="1214" y="104"/>
                    </a:lnTo>
                    <a:lnTo>
                      <a:pt x="1212" y="104"/>
                    </a:lnTo>
                    <a:lnTo>
                      <a:pt x="1212" y="102"/>
                    </a:lnTo>
                    <a:lnTo>
                      <a:pt x="1212" y="100"/>
                    </a:lnTo>
                    <a:lnTo>
                      <a:pt x="1214" y="98"/>
                    </a:lnTo>
                    <a:lnTo>
                      <a:pt x="1216" y="96"/>
                    </a:lnTo>
                    <a:lnTo>
                      <a:pt x="1214" y="94"/>
                    </a:lnTo>
                    <a:lnTo>
                      <a:pt x="1212" y="94"/>
                    </a:lnTo>
                    <a:lnTo>
                      <a:pt x="1210" y="92"/>
                    </a:lnTo>
                    <a:lnTo>
                      <a:pt x="1208" y="92"/>
                    </a:lnTo>
                    <a:lnTo>
                      <a:pt x="1208" y="94"/>
                    </a:lnTo>
                    <a:lnTo>
                      <a:pt x="1206" y="94"/>
                    </a:lnTo>
                    <a:lnTo>
                      <a:pt x="1206" y="92"/>
                    </a:lnTo>
                    <a:lnTo>
                      <a:pt x="1204" y="92"/>
                    </a:lnTo>
                    <a:lnTo>
                      <a:pt x="1202" y="92"/>
                    </a:lnTo>
                    <a:lnTo>
                      <a:pt x="1200" y="92"/>
                    </a:lnTo>
                    <a:lnTo>
                      <a:pt x="1198" y="92"/>
                    </a:lnTo>
                    <a:lnTo>
                      <a:pt x="1196" y="92"/>
                    </a:lnTo>
                    <a:lnTo>
                      <a:pt x="1194" y="92"/>
                    </a:lnTo>
                    <a:lnTo>
                      <a:pt x="1194" y="90"/>
                    </a:lnTo>
                    <a:lnTo>
                      <a:pt x="1194" y="88"/>
                    </a:lnTo>
                    <a:lnTo>
                      <a:pt x="1192" y="88"/>
                    </a:lnTo>
                    <a:lnTo>
                      <a:pt x="1190" y="88"/>
                    </a:lnTo>
                    <a:lnTo>
                      <a:pt x="1188" y="86"/>
                    </a:lnTo>
                    <a:lnTo>
                      <a:pt x="1186" y="86"/>
                    </a:lnTo>
                    <a:lnTo>
                      <a:pt x="1184" y="86"/>
                    </a:lnTo>
                    <a:lnTo>
                      <a:pt x="1184" y="88"/>
                    </a:lnTo>
                    <a:lnTo>
                      <a:pt x="1182" y="88"/>
                    </a:lnTo>
                    <a:lnTo>
                      <a:pt x="1182" y="86"/>
                    </a:lnTo>
                    <a:lnTo>
                      <a:pt x="1182" y="84"/>
                    </a:lnTo>
                    <a:lnTo>
                      <a:pt x="1180" y="82"/>
                    </a:lnTo>
                    <a:lnTo>
                      <a:pt x="1180" y="80"/>
                    </a:lnTo>
                    <a:lnTo>
                      <a:pt x="1178" y="80"/>
                    </a:lnTo>
                    <a:lnTo>
                      <a:pt x="1178" y="76"/>
                    </a:lnTo>
                    <a:lnTo>
                      <a:pt x="1176" y="74"/>
                    </a:lnTo>
                    <a:lnTo>
                      <a:pt x="1176" y="72"/>
                    </a:lnTo>
                    <a:lnTo>
                      <a:pt x="1176" y="68"/>
                    </a:lnTo>
                    <a:lnTo>
                      <a:pt x="1174" y="66"/>
                    </a:lnTo>
                    <a:lnTo>
                      <a:pt x="1174" y="64"/>
                    </a:lnTo>
                    <a:lnTo>
                      <a:pt x="1174" y="60"/>
                    </a:lnTo>
                    <a:lnTo>
                      <a:pt x="1172" y="54"/>
                    </a:lnTo>
                    <a:lnTo>
                      <a:pt x="1172" y="52"/>
                    </a:lnTo>
                    <a:lnTo>
                      <a:pt x="1170" y="46"/>
                    </a:lnTo>
                    <a:lnTo>
                      <a:pt x="1170" y="44"/>
                    </a:lnTo>
                    <a:lnTo>
                      <a:pt x="1170" y="40"/>
                    </a:lnTo>
                    <a:lnTo>
                      <a:pt x="1168" y="38"/>
                    </a:lnTo>
                    <a:lnTo>
                      <a:pt x="1168" y="36"/>
                    </a:lnTo>
                    <a:lnTo>
                      <a:pt x="1168" y="30"/>
                    </a:lnTo>
                    <a:lnTo>
                      <a:pt x="1166" y="26"/>
                    </a:lnTo>
                    <a:lnTo>
                      <a:pt x="1162" y="10"/>
                    </a:lnTo>
                    <a:lnTo>
                      <a:pt x="1162" y="0"/>
                    </a:lnTo>
                    <a:lnTo>
                      <a:pt x="1134" y="6"/>
                    </a:lnTo>
                    <a:lnTo>
                      <a:pt x="1134" y="8"/>
                    </a:lnTo>
                    <a:lnTo>
                      <a:pt x="1134" y="10"/>
                    </a:lnTo>
                    <a:lnTo>
                      <a:pt x="1134" y="12"/>
                    </a:lnTo>
                    <a:lnTo>
                      <a:pt x="1134" y="14"/>
                    </a:lnTo>
                    <a:lnTo>
                      <a:pt x="1134" y="16"/>
                    </a:lnTo>
                    <a:lnTo>
                      <a:pt x="1134" y="18"/>
                    </a:lnTo>
                    <a:lnTo>
                      <a:pt x="1134" y="20"/>
                    </a:lnTo>
                    <a:lnTo>
                      <a:pt x="1134" y="22"/>
                    </a:lnTo>
                    <a:lnTo>
                      <a:pt x="1134" y="24"/>
                    </a:lnTo>
                    <a:lnTo>
                      <a:pt x="1134" y="26"/>
                    </a:lnTo>
                    <a:lnTo>
                      <a:pt x="1134" y="28"/>
                    </a:lnTo>
                    <a:lnTo>
                      <a:pt x="1134" y="38"/>
                    </a:lnTo>
                    <a:lnTo>
                      <a:pt x="1132" y="38"/>
                    </a:lnTo>
                    <a:lnTo>
                      <a:pt x="1132" y="42"/>
                    </a:lnTo>
                    <a:lnTo>
                      <a:pt x="1128" y="48"/>
                    </a:lnTo>
                    <a:lnTo>
                      <a:pt x="1126" y="56"/>
                    </a:lnTo>
                    <a:lnTo>
                      <a:pt x="1118" y="74"/>
                    </a:lnTo>
                    <a:lnTo>
                      <a:pt x="1118" y="76"/>
                    </a:lnTo>
                    <a:lnTo>
                      <a:pt x="1114" y="82"/>
                    </a:lnTo>
                    <a:lnTo>
                      <a:pt x="1114" y="84"/>
                    </a:lnTo>
                    <a:lnTo>
                      <a:pt x="1114" y="90"/>
                    </a:lnTo>
                    <a:lnTo>
                      <a:pt x="1114" y="92"/>
                    </a:lnTo>
                    <a:lnTo>
                      <a:pt x="1114" y="100"/>
                    </a:lnTo>
                    <a:lnTo>
                      <a:pt x="1114" y="108"/>
                    </a:lnTo>
                    <a:lnTo>
                      <a:pt x="1114" y="110"/>
                    </a:lnTo>
                    <a:lnTo>
                      <a:pt x="1114" y="118"/>
                    </a:lnTo>
                    <a:lnTo>
                      <a:pt x="1114" y="126"/>
                    </a:lnTo>
                    <a:lnTo>
                      <a:pt x="1114" y="134"/>
                    </a:lnTo>
                    <a:lnTo>
                      <a:pt x="1114" y="140"/>
                    </a:lnTo>
                    <a:lnTo>
                      <a:pt x="1114" y="144"/>
                    </a:lnTo>
                    <a:lnTo>
                      <a:pt x="1112" y="144"/>
                    </a:lnTo>
                    <a:lnTo>
                      <a:pt x="1108" y="144"/>
                    </a:lnTo>
                    <a:lnTo>
                      <a:pt x="1102" y="144"/>
                    </a:lnTo>
                    <a:lnTo>
                      <a:pt x="1100" y="144"/>
                    </a:lnTo>
                    <a:lnTo>
                      <a:pt x="1098" y="144"/>
                    </a:lnTo>
                    <a:lnTo>
                      <a:pt x="1096" y="144"/>
                    </a:lnTo>
                    <a:lnTo>
                      <a:pt x="1094" y="144"/>
                    </a:lnTo>
                    <a:lnTo>
                      <a:pt x="1092" y="144"/>
                    </a:lnTo>
                    <a:lnTo>
                      <a:pt x="1090" y="144"/>
                    </a:lnTo>
                    <a:lnTo>
                      <a:pt x="1088" y="144"/>
                    </a:lnTo>
                    <a:lnTo>
                      <a:pt x="1086" y="144"/>
                    </a:lnTo>
                    <a:lnTo>
                      <a:pt x="1084" y="144"/>
                    </a:lnTo>
                    <a:lnTo>
                      <a:pt x="1080" y="144"/>
                    </a:lnTo>
                    <a:lnTo>
                      <a:pt x="1078" y="144"/>
                    </a:lnTo>
                    <a:lnTo>
                      <a:pt x="1072" y="144"/>
                    </a:lnTo>
                    <a:lnTo>
                      <a:pt x="1070" y="144"/>
                    </a:lnTo>
                    <a:lnTo>
                      <a:pt x="1060" y="144"/>
                    </a:lnTo>
                    <a:lnTo>
                      <a:pt x="1030" y="142"/>
                    </a:lnTo>
                    <a:lnTo>
                      <a:pt x="1038" y="150"/>
                    </a:lnTo>
                    <a:lnTo>
                      <a:pt x="1000" y="200"/>
                    </a:lnTo>
                    <a:lnTo>
                      <a:pt x="980" y="192"/>
                    </a:lnTo>
                    <a:lnTo>
                      <a:pt x="968" y="194"/>
                    </a:lnTo>
                    <a:lnTo>
                      <a:pt x="924" y="202"/>
                    </a:lnTo>
                    <a:lnTo>
                      <a:pt x="918" y="202"/>
                    </a:lnTo>
                    <a:lnTo>
                      <a:pt x="914" y="202"/>
                    </a:lnTo>
                    <a:lnTo>
                      <a:pt x="890" y="204"/>
                    </a:lnTo>
                    <a:lnTo>
                      <a:pt x="866" y="212"/>
                    </a:lnTo>
                    <a:lnTo>
                      <a:pt x="864" y="212"/>
                    </a:lnTo>
                    <a:lnTo>
                      <a:pt x="860" y="214"/>
                    </a:lnTo>
                    <a:lnTo>
                      <a:pt x="854" y="216"/>
                    </a:lnTo>
                    <a:lnTo>
                      <a:pt x="850" y="216"/>
                    </a:lnTo>
                    <a:lnTo>
                      <a:pt x="840" y="218"/>
                    </a:lnTo>
                    <a:lnTo>
                      <a:pt x="838" y="218"/>
                    </a:lnTo>
                    <a:lnTo>
                      <a:pt x="830" y="218"/>
                    </a:lnTo>
                    <a:lnTo>
                      <a:pt x="824" y="220"/>
                    </a:lnTo>
                    <a:lnTo>
                      <a:pt x="820" y="218"/>
                    </a:lnTo>
                    <a:lnTo>
                      <a:pt x="818" y="216"/>
                    </a:lnTo>
                    <a:lnTo>
                      <a:pt x="818" y="226"/>
                    </a:lnTo>
                    <a:lnTo>
                      <a:pt x="818" y="230"/>
                    </a:lnTo>
                    <a:lnTo>
                      <a:pt x="816" y="236"/>
                    </a:lnTo>
                    <a:lnTo>
                      <a:pt x="816" y="238"/>
                    </a:lnTo>
                    <a:lnTo>
                      <a:pt x="814" y="244"/>
                    </a:lnTo>
                    <a:lnTo>
                      <a:pt x="814" y="246"/>
                    </a:lnTo>
                    <a:lnTo>
                      <a:pt x="814" y="248"/>
                    </a:lnTo>
                    <a:lnTo>
                      <a:pt x="812" y="250"/>
                    </a:lnTo>
                    <a:lnTo>
                      <a:pt x="814" y="250"/>
                    </a:lnTo>
                    <a:lnTo>
                      <a:pt x="814" y="252"/>
                    </a:lnTo>
                    <a:lnTo>
                      <a:pt x="816" y="252"/>
                    </a:lnTo>
                    <a:lnTo>
                      <a:pt x="818" y="254"/>
                    </a:lnTo>
                    <a:lnTo>
                      <a:pt x="820" y="256"/>
                    </a:lnTo>
                    <a:lnTo>
                      <a:pt x="822" y="254"/>
                    </a:lnTo>
                    <a:lnTo>
                      <a:pt x="824" y="254"/>
                    </a:lnTo>
                    <a:lnTo>
                      <a:pt x="826" y="254"/>
                    </a:lnTo>
                    <a:lnTo>
                      <a:pt x="826" y="256"/>
                    </a:lnTo>
                    <a:lnTo>
                      <a:pt x="828" y="256"/>
                    </a:lnTo>
                    <a:lnTo>
                      <a:pt x="830" y="256"/>
                    </a:lnTo>
                    <a:lnTo>
                      <a:pt x="832" y="256"/>
                    </a:lnTo>
                    <a:lnTo>
                      <a:pt x="832" y="258"/>
                    </a:lnTo>
                    <a:lnTo>
                      <a:pt x="830" y="260"/>
                    </a:lnTo>
                    <a:lnTo>
                      <a:pt x="832" y="260"/>
                    </a:lnTo>
                    <a:lnTo>
                      <a:pt x="832" y="262"/>
                    </a:lnTo>
                    <a:lnTo>
                      <a:pt x="830" y="264"/>
                    </a:lnTo>
                    <a:lnTo>
                      <a:pt x="830" y="266"/>
                    </a:lnTo>
                    <a:lnTo>
                      <a:pt x="832" y="270"/>
                    </a:lnTo>
                    <a:lnTo>
                      <a:pt x="832" y="272"/>
                    </a:lnTo>
                    <a:lnTo>
                      <a:pt x="834" y="274"/>
                    </a:lnTo>
                    <a:lnTo>
                      <a:pt x="832" y="274"/>
                    </a:lnTo>
                    <a:lnTo>
                      <a:pt x="830" y="276"/>
                    </a:lnTo>
                    <a:lnTo>
                      <a:pt x="828" y="276"/>
                    </a:lnTo>
                    <a:lnTo>
                      <a:pt x="828" y="278"/>
                    </a:lnTo>
                    <a:lnTo>
                      <a:pt x="826" y="278"/>
                    </a:lnTo>
                    <a:lnTo>
                      <a:pt x="824" y="278"/>
                    </a:lnTo>
                    <a:lnTo>
                      <a:pt x="824" y="276"/>
                    </a:lnTo>
                    <a:lnTo>
                      <a:pt x="824" y="278"/>
                    </a:lnTo>
                    <a:lnTo>
                      <a:pt x="822" y="282"/>
                    </a:lnTo>
                    <a:lnTo>
                      <a:pt x="822" y="284"/>
                    </a:lnTo>
                    <a:lnTo>
                      <a:pt x="822" y="286"/>
                    </a:lnTo>
                    <a:lnTo>
                      <a:pt x="822" y="288"/>
                    </a:lnTo>
                    <a:lnTo>
                      <a:pt x="822" y="290"/>
                    </a:lnTo>
                    <a:lnTo>
                      <a:pt x="822" y="292"/>
                    </a:lnTo>
                    <a:lnTo>
                      <a:pt x="822" y="294"/>
                    </a:lnTo>
                    <a:lnTo>
                      <a:pt x="822" y="296"/>
                    </a:lnTo>
                    <a:lnTo>
                      <a:pt x="822" y="298"/>
                    </a:lnTo>
                    <a:lnTo>
                      <a:pt x="820" y="300"/>
                    </a:lnTo>
                    <a:lnTo>
                      <a:pt x="818" y="300"/>
                    </a:lnTo>
                    <a:lnTo>
                      <a:pt x="814" y="302"/>
                    </a:lnTo>
                    <a:lnTo>
                      <a:pt x="812" y="302"/>
                    </a:lnTo>
                    <a:lnTo>
                      <a:pt x="810" y="302"/>
                    </a:lnTo>
                    <a:lnTo>
                      <a:pt x="808" y="304"/>
                    </a:lnTo>
                    <a:lnTo>
                      <a:pt x="806" y="304"/>
                    </a:lnTo>
                    <a:lnTo>
                      <a:pt x="776" y="310"/>
                    </a:lnTo>
                    <a:lnTo>
                      <a:pt x="776" y="314"/>
                    </a:lnTo>
                    <a:lnTo>
                      <a:pt x="772" y="312"/>
                    </a:lnTo>
                    <a:lnTo>
                      <a:pt x="770" y="312"/>
                    </a:lnTo>
                    <a:lnTo>
                      <a:pt x="768" y="312"/>
                    </a:lnTo>
                    <a:lnTo>
                      <a:pt x="766" y="312"/>
                    </a:lnTo>
                    <a:lnTo>
                      <a:pt x="764" y="312"/>
                    </a:lnTo>
                    <a:lnTo>
                      <a:pt x="762" y="312"/>
                    </a:lnTo>
                    <a:lnTo>
                      <a:pt x="760" y="312"/>
                    </a:lnTo>
                    <a:lnTo>
                      <a:pt x="758" y="312"/>
                    </a:lnTo>
                    <a:lnTo>
                      <a:pt x="756" y="312"/>
                    </a:lnTo>
                    <a:lnTo>
                      <a:pt x="754" y="312"/>
                    </a:lnTo>
                    <a:lnTo>
                      <a:pt x="752" y="312"/>
                    </a:lnTo>
                    <a:lnTo>
                      <a:pt x="750" y="314"/>
                    </a:lnTo>
                    <a:lnTo>
                      <a:pt x="742" y="332"/>
                    </a:lnTo>
                    <a:lnTo>
                      <a:pt x="740" y="334"/>
                    </a:lnTo>
                    <a:lnTo>
                      <a:pt x="730" y="336"/>
                    </a:lnTo>
                    <a:lnTo>
                      <a:pt x="728" y="338"/>
                    </a:lnTo>
                    <a:lnTo>
                      <a:pt x="702" y="340"/>
                    </a:lnTo>
                    <a:lnTo>
                      <a:pt x="700" y="340"/>
                    </a:lnTo>
                    <a:lnTo>
                      <a:pt x="698" y="340"/>
                    </a:lnTo>
                    <a:lnTo>
                      <a:pt x="654" y="340"/>
                    </a:lnTo>
                    <a:lnTo>
                      <a:pt x="652" y="340"/>
                    </a:lnTo>
                    <a:lnTo>
                      <a:pt x="650" y="340"/>
                    </a:lnTo>
                    <a:lnTo>
                      <a:pt x="648" y="340"/>
                    </a:lnTo>
                    <a:lnTo>
                      <a:pt x="646" y="340"/>
                    </a:lnTo>
                    <a:lnTo>
                      <a:pt x="564" y="340"/>
                    </a:lnTo>
                    <a:lnTo>
                      <a:pt x="556" y="340"/>
                    </a:lnTo>
                    <a:lnTo>
                      <a:pt x="554" y="340"/>
                    </a:lnTo>
                    <a:lnTo>
                      <a:pt x="546" y="340"/>
                    </a:lnTo>
                    <a:lnTo>
                      <a:pt x="544" y="340"/>
                    </a:lnTo>
                    <a:lnTo>
                      <a:pt x="536" y="340"/>
                    </a:lnTo>
                    <a:lnTo>
                      <a:pt x="532" y="340"/>
                    </a:lnTo>
                    <a:lnTo>
                      <a:pt x="530" y="340"/>
                    </a:lnTo>
                    <a:lnTo>
                      <a:pt x="528" y="340"/>
                    </a:lnTo>
                    <a:lnTo>
                      <a:pt x="454" y="338"/>
                    </a:lnTo>
                    <a:lnTo>
                      <a:pt x="426" y="338"/>
                    </a:lnTo>
                    <a:lnTo>
                      <a:pt x="414" y="338"/>
                    </a:lnTo>
                    <a:lnTo>
                      <a:pt x="414" y="352"/>
                    </a:lnTo>
                    <a:lnTo>
                      <a:pt x="412" y="384"/>
                    </a:lnTo>
                    <a:lnTo>
                      <a:pt x="412" y="406"/>
                    </a:lnTo>
                    <a:lnTo>
                      <a:pt x="412" y="432"/>
                    </a:lnTo>
                    <a:lnTo>
                      <a:pt x="470" y="466"/>
                    </a:lnTo>
                    <a:lnTo>
                      <a:pt x="468" y="470"/>
                    </a:lnTo>
                    <a:lnTo>
                      <a:pt x="474" y="470"/>
                    </a:lnTo>
                    <a:lnTo>
                      <a:pt x="472" y="472"/>
                    </a:lnTo>
                    <a:lnTo>
                      <a:pt x="472" y="474"/>
                    </a:lnTo>
                    <a:lnTo>
                      <a:pt x="468" y="476"/>
                    </a:lnTo>
                    <a:lnTo>
                      <a:pt x="466" y="478"/>
                    </a:lnTo>
                    <a:lnTo>
                      <a:pt x="464" y="482"/>
                    </a:lnTo>
                    <a:lnTo>
                      <a:pt x="464" y="484"/>
                    </a:lnTo>
                    <a:lnTo>
                      <a:pt x="462" y="488"/>
                    </a:lnTo>
                    <a:lnTo>
                      <a:pt x="462" y="490"/>
                    </a:lnTo>
                    <a:lnTo>
                      <a:pt x="462" y="492"/>
                    </a:lnTo>
                    <a:lnTo>
                      <a:pt x="460" y="492"/>
                    </a:lnTo>
                    <a:lnTo>
                      <a:pt x="460" y="494"/>
                    </a:lnTo>
                    <a:lnTo>
                      <a:pt x="460" y="496"/>
                    </a:lnTo>
                    <a:lnTo>
                      <a:pt x="460" y="498"/>
                    </a:lnTo>
                    <a:lnTo>
                      <a:pt x="462" y="502"/>
                    </a:lnTo>
                    <a:lnTo>
                      <a:pt x="460" y="506"/>
                    </a:lnTo>
                    <a:lnTo>
                      <a:pt x="460" y="510"/>
                    </a:lnTo>
                    <a:lnTo>
                      <a:pt x="460" y="512"/>
                    </a:lnTo>
                    <a:lnTo>
                      <a:pt x="460" y="514"/>
                    </a:lnTo>
                    <a:lnTo>
                      <a:pt x="458" y="516"/>
                    </a:lnTo>
                    <a:lnTo>
                      <a:pt x="456" y="518"/>
                    </a:lnTo>
                    <a:lnTo>
                      <a:pt x="454" y="518"/>
                    </a:lnTo>
                    <a:lnTo>
                      <a:pt x="452" y="520"/>
                    </a:lnTo>
                    <a:lnTo>
                      <a:pt x="450" y="522"/>
                    </a:lnTo>
                    <a:lnTo>
                      <a:pt x="450" y="524"/>
                    </a:lnTo>
                    <a:lnTo>
                      <a:pt x="448" y="526"/>
                    </a:lnTo>
                    <a:lnTo>
                      <a:pt x="448" y="528"/>
                    </a:lnTo>
                    <a:lnTo>
                      <a:pt x="446" y="530"/>
                    </a:lnTo>
                    <a:lnTo>
                      <a:pt x="444" y="532"/>
                    </a:lnTo>
                    <a:lnTo>
                      <a:pt x="442" y="532"/>
                    </a:lnTo>
                    <a:lnTo>
                      <a:pt x="440" y="534"/>
                    </a:lnTo>
                    <a:lnTo>
                      <a:pt x="444" y="536"/>
                    </a:lnTo>
                    <a:lnTo>
                      <a:pt x="446" y="536"/>
                    </a:lnTo>
                    <a:lnTo>
                      <a:pt x="448" y="538"/>
                    </a:lnTo>
                    <a:lnTo>
                      <a:pt x="446" y="538"/>
                    </a:lnTo>
                    <a:lnTo>
                      <a:pt x="442" y="540"/>
                    </a:lnTo>
                    <a:lnTo>
                      <a:pt x="440" y="540"/>
                    </a:lnTo>
                    <a:lnTo>
                      <a:pt x="438" y="540"/>
                    </a:lnTo>
                    <a:lnTo>
                      <a:pt x="436" y="540"/>
                    </a:lnTo>
                    <a:lnTo>
                      <a:pt x="432" y="540"/>
                    </a:lnTo>
                    <a:lnTo>
                      <a:pt x="430" y="540"/>
                    </a:lnTo>
                    <a:lnTo>
                      <a:pt x="428" y="540"/>
                    </a:lnTo>
                    <a:lnTo>
                      <a:pt x="426" y="540"/>
                    </a:lnTo>
                    <a:lnTo>
                      <a:pt x="424" y="538"/>
                    </a:lnTo>
                    <a:lnTo>
                      <a:pt x="422" y="536"/>
                    </a:lnTo>
                    <a:lnTo>
                      <a:pt x="418" y="536"/>
                    </a:lnTo>
                    <a:lnTo>
                      <a:pt x="416" y="536"/>
                    </a:lnTo>
                    <a:lnTo>
                      <a:pt x="414" y="536"/>
                    </a:lnTo>
                    <a:lnTo>
                      <a:pt x="412" y="536"/>
                    </a:lnTo>
                    <a:lnTo>
                      <a:pt x="412" y="538"/>
                    </a:lnTo>
                    <a:lnTo>
                      <a:pt x="412" y="540"/>
                    </a:lnTo>
                    <a:lnTo>
                      <a:pt x="412" y="542"/>
                    </a:lnTo>
                    <a:lnTo>
                      <a:pt x="412" y="544"/>
                    </a:lnTo>
                    <a:lnTo>
                      <a:pt x="414" y="548"/>
                    </a:lnTo>
                    <a:lnTo>
                      <a:pt x="416" y="550"/>
                    </a:lnTo>
                    <a:lnTo>
                      <a:pt x="416" y="552"/>
                    </a:lnTo>
                    <a:lnTo>
                      <a:pt x="418" y="558"/>
                    </a:lnTo>
                    <a:lnTo>
                      <a:pt x="418" y="560"/>
                    </a:lnTo>
                    <a:lnTo>
                      <a:pt x="418" y="562"/>
                    </a:lnTo>
                    <a:lnTo>
                      <a:pt x="418" y="564"/>
                    </a:lnTo>
                    <a:lnTo>
                      <a:pt x="416" y="564"/>
                    </a:lnTo>
                    <a:lnTo>
                      <a:pt x="416" y="566"/>
                    </a:lnTo>
                    <a:lnTo>
                      <a:pt x="414" y="568"/>
                    </a:lnTo>
                    <a:lnTo>
                      <a:pt x="412" y="568"/>
                    </a:lnTo>
                    <a:lnTo>
                      <a:pt x="410" y="570"/>
                    </a:lnTo>
                    <a:lnTo>
                      <a:pt x="408" y="570"/>
                    </a:lnTo>
                    <a:lnTo>
                      <a:pt x="406" y="570"/>
                    </a:lnTo>
                    <a:lnTo>
                      <a:pt x="404" y="570"/>
                    </a:lnTo>
                    <a:lnTo>
                      <a:pt x="402" y="568"/>
                    </a:lnTo>
                    <a:lnTo>
                      <a:pt x="400" y="570"/>
                    </a:lnTo>
                    <a:lnTo>
                      <a:pt x="398" y="572"/>
                    </a:lnTo>
                    <a:lnTo>
                      <a:pt x="398" y="576"/>
                    </a:lnTo>
                    <a:lnTo>
                      <a:pt x="400" y="580"/>
                    </a:lnTo>
                    <a:lnTo>
                      <a:pt x="400" y="584"/>
                    </a:lnTo>
                    <a:lnTo>
                      <a:pt x="400" y="586"/>
                    </a:lnTo>
                    <a:lnTo>
                      <a:pt x="400" y="588"/>
                    </a:lnTo>
                    <a:lnTo>
                      <a:pt x="402" y="588"/>
                    </a:lnTo>
                    <a:lnTo>
                      <a:pt x="404" y="590"/>
                    </a:lnTo>
                    <a:lnTo>
                      <a:pt x="406" y="596"/>
                    </a:lnTo>
                    <a:lnTo>
                      <a:pt x="410" y="600"/>
                    </a:lnTo>
                    <a:lnTo>
                      <a:pt x="410" y="602"/>
                    </a:lnTo>
                    <a:lnTo>
                      <a:pt x="412" y="604"/>
                    </a:lnTo>
                    <a:lnTo>
                      <a:pt x="412" y="606"/>
                    </a:lnTo>
                    <a:lnTo>
                      <a:pt x="410" y="606"/>
                    </a:lnTo>
                    <a:lnTo>
                      <a:pt x="410" y="608"/>
                    </a:lnTo>
                    <a:lnTo>
                      <a:pt x="410" y="610"/>
                    </a:lnTo>
                    <a:lnTo>
                      <a:pt x="410" y="612"/>
                    </a:lnTo>
                    <a:lnTo>
                      <a:pt x="408" y="612"/>
                    </a:lnTo>
                    <a:lnTo>
                      <a:pt x="408" y="616"/>
                    </a:lnTo>
                    <a:lnTo>
                      <a:pt x="406" y="618"/>
                    </a:lnTo>
                    <a:lnTo>
                      <a:pt x="404" y="620"/>
                    </a:lnTo>
                    <a:lnTo>
                      <a:pt x="402" y="622"/>
                    </a:lnTo>
                    <a:lnTo>
                      <a:pt x="402" y="624"/>
                    </a:lnTo>
                    <a:lnTo>
                      <a:pt x="402" y="626"/>
                    </a:lnTo>
                    <a:lnTo>
                      <a:pt x="402" y="630"/>
                    </a:lnTo>
                    <a:lnTo>
                      <a:pt x="400" y="630"/>
                    </a:lnTo>
                    <a:lnTo>
                      <a:pt x="398" y="632"/>
                    </a:lnTo>
                    <a:lnTo>
                      <a:pt x="396" y="632"/>
                    </a:lnTo>
                    <a:lnTo>
                      <a:pt x="396" y="634"/>
                    </a:lnTo>
                    <a:lnTo>
                      <a:pt x="394" y="634"/>
                    </a:lnTo>
                    <a:lnTo>
                      <a:pt x="392" y="636"/>
                    </a:lnTo>
                    <a:lnTo>
                      <a:pt x="392" y="634"/>
                    </a:lnTo>
                    <a:lnTo>
                      <a:pt x="390" y="634"/>
                    </a:lnTo>
                    <a:lnTo>
                      <a:pt x="388" y="634"/>
                    </a:lnTo>
                    <a:lnTo>
                      <a:pt x="388" y="636"/>
                    </a:lnTo>
                    <a:lnTo>
                      <a:pt x="390" y="636"/>
                    </a:lnTo>
                    <a:lnTo>
                      <a:pt x="390" y="638"/>
                    </a:lnTo>
                    <a:lnTo>
                      <a:pt x="388" y="640"/>
                    </a:lnTo>
                    <a:lnTo>
                      <a:pt x="388" y="642"/>
                    </a:lnTo>
                    <a:lnTo>
                      <a:pt x="388" y="644"/>
                    </a:lnTo>
                    <a:lnTo>
                      <a:pt x="386" y="644"/>
                    </a:lnTo>
                    <a:lnTo>
                      <a:pt x="384" y="644"/>
                    </a:lnTo>
                    <a:lnTo>
                      <a:pt x="382" y="646"/>
                    </a:lnTo>
                    <a:lnTo>
                      <a:pt x="380" y="648"/>
                    </a:lnTo>
                    <a:lnTo>
                      <a:pt x="378" y="648"/>
                    </a:lnTo>
                    <a:lnTo>
                      <a:pt x="378" y="650"/>
                    </a:lnTo>
                    <a:lnTo>
                      <a:pt x="380" y="654"/>
                    </a:lnTo>
                    <a:lnTo>
                      <a:pt x="380" y="658"/>
                    </a:lnTo>
                    <a:lnTo>
                      <a:pt x="380" y="660"/>
                    </a:lnTo>
                    <a:lnTo>
                      <a:pt x="382" y="660"/>
                    </a:lnTo>
                    <a:lnTo>
                      <a:pt x="384" y="664"/>
                    </a:lnTo>
                    <a:lnTo>
                      <a:pt x="384" y="666"/>
                    </a:lnTo>
                    <a:lnTo>
                      <a:pt x="382" y="670"/>
                    </a:lnTo>
                    <a:lnTo>
                      <a:pt x="378" y="674"/>
                    </a:lnTo>
                    <a:lnTo>
                      <a:pt x="378" y="676"/>
                    </a:lnTo>
                    <a:lnTo>
                      <a:pt x="376" y="676"/>
                    </a:lnTo>
                    <a:lnTo>
                      <a:pt x="374" y="678"/>
                    </a:lnTo>
                    <a:lnTo>
                      <a:pt x="372" y="678"/>
                    </a:lnTo>
                    <a:lnTo>
                      <a:pt x="370" y="678"/>
                    </a:lnTo>
                    <a:lnTo>
                      <a:pt x="370" y="686"/>
                    </a:lnTo>
                    <a:lnTo>
                      <a:pt x="368" y="686"/>
                    </a:lnTo>
                    <a:lnTo>
                      <a:pt x="368" y="688"/>
                    </a:lnTo>
                    <a:lnTo>
                      <a:pt x="368" y="690"/>
                    </a:lnTo>
                    <a:lnTo>
                      <a:pt x="368" y="692"/>
                    </a:lnTo>
                    <a:lnTo>
                      <a:pt x="368" y="694"/>
                    </a:lnTo>
                    <a:lnTo>
                      <a:pt x="368" y="696"/>
                    </a:lnTo>
                    <a:lnTo>
                      <a:pt x="368" y="698"/>
                    </a:lnTo>
                    <a:lnTo>
                      <a:pt x="368" y="700"/>
                    </a:lnTo>
                    <a:lnTo>
                      <a:pt x="368" y="704"/>
                    </a:lnTo>
                    <a:lnTo>
                      <a:pt x="368" y="708"/>
                    </a:lnTo>
                    <a:lnTo>
                      <a:pt x="370" y="710"/>
                    </a:lnTo>
                    <a:lnTo>
                      <a:pt x="370" y="712"/>
                    </a:lnTo>
                    <a:lnTo>
                      <a:pt x="368" y="712"/>
                    </a:lnTo>
                    <a:lnTo>
                      <a:pt x="368" y="714"/>
                    </a:lnTo>
                    <a:lnTo>
                      <a:pt x="366" y="714"/>
                    </a:lnTo>
                    <a:lnTo>
                      <a:pt x="364" y="716"/>
                    </a:lnTo>
                    <a:lnTo>
                      <a:pt x="362" y="718"/>
                    </a:lnTo>
                    <a:lnTo>
                      <a:pt x="360" y="718"/>
                    </a:lnTo>
                    <a:lnTo>
                      <a:pt x="358" y="720"/>
                    </a:lnTo>
                    <a:lnTo>
                      <a:pt x="356" y="720"/>
                    </a:lnTo>
                    <a:lnTo>
                      <a:pt x="356" y="722"/>
                    </a:lnTo>
                    <a:lnTo>
                      <a:pt x="354" y="722"/>
                    </a:lnTo>
                    <a:lnTo>
                      <a:pt x="352" y="724"/>
                    </a:lnTo>
                    <a:lnTo>
                      <a:pt x="350" y="724"/>
                    </a:lnTo>
                    <a:lnTo>
                      <a:pt x="346" y="726"/>
                    </a:lnTo>
                    <a:lnTo>
                      <a:pt x="344" y="728"/>
                    </a:lnTo>
                    <a:lnTo>
                      <a:pt x="342" y="728"/>
                    </a:lnTo>
                    <a:lnTo>
                      <a:pt x="340" y="728"/>
                    </a:lnTo>
                    <a:lnTo>
                      <a:pt x="338" y="730"/>
                    </a:lnTo>
                    <a:lnTo>
                      <a:pt x="336" y="730"/>
                    </a:lnTo>
                    <a:lnTo>
                      <a:pt x="332" y="732"/>
                    </a:lnTo>
                    <a:lnTo>
                      <a:pt x="332" y="734"/>
                    </a:lnTo>
                    <a:lnTo>
                      <a:pt x="330" y="734"/>
                    </a:lnTo>
                    <a:lnTo>
                      <a:pt x="330" y="736"/>
                    </a:lnTo>
                    <a:lnTo>
                      <a:pt x="328" y="736"/>
                    </a:lnTo>
                    <a:lnTo>
                      <a:pt x="324" y="738"/>
                    </a:lnTo>
                    <a:lnTo>
                      <a:pt x="316" y="742"/>
                    </a:lnTo>
                    <a:lnTo>
                      <a:pt x="314" y="744"/>
                    </a:lnTo>
                    <a:lnTo>
                      <a:pt x="310" y="744"/>
                    </a:lnTo>
                    <a:lnTo>
                      <a:pt x="308" y="744"/>
                    </a:lnTo>
                    <a:lnTo>
                      <a:pt x="306" y="744"/>
                    </a:lnTo>
                    <a:lnTo>
                      <a:pt x="302" y="744"/>
                    </a:lnTo>
                    <a:lnTo>
                      <a:pt x="300" y="744"/>
                    </a:lnTo>
                    <a:lnTo>
                      <a:pt x="298" y="746"/>
                    </a:lnTo>
                    <a:lnTo>
                      <a:pt x="296" y="748"/>
                    </a:lnTo>
                    <a:lnTo>
                      <a:pt x="294" y="748"/>
                    </a:lnTo>
                    <a:lnTo>
                      <a:pt x="292" y="748"/>
                    </a:lnTo>
                    <a:lnTo>
                      <a:pt x="292" y="750"/>
                    </a:lnTo>
                    <a:lnTo>
                      <a:pt x="290" y="750"/>
                    </a:lnTo>
                    <a:lnTo>
                      <a:pt x="288" y="752"/>
                    </a:lnTo>
                    <a:lnTo>
                      <a:pt x="286" y="752"/>
                    </a:lnTo>
                    <a:lnTo>
                      <a:pt x="284" y="754"/>
                    </a:lnTo>
                    <a:lnTo>
                      <a:pt x="282" y="754"/>
                    </a:lnTo>
                    <a:lnTo>
                      <a:pt x="280" y="756"/>
                    </a:lnTo>
                    <a:lnTo>
                      <a:pt x="278" y="758"/>
                    </a:lnTo>
                    <a:lnTo>
                      <a:pt x="276" y="758"/>
                    </a:lnTo>
                    <a:lnTo>
                      <a:pt x="274" y="758"/>
                    </a:lnTo>
                    <a:lnTo>
                      <a:pt x="272" y="758"/>
                    </a:lnTo>
                    <a:lnTo>
                      <a:pt x="270" y="760"/>
                    </a:lnTo>
                    <a:lnTo>
                      <a:pt x="266" y="762"/>
                    </a:lnTo>
                    <a:lnTo>
                      <a:pt x="262" y="762"/>
                    </a:lnTo>
                    <a:lnTo>
                      <a:pt x="260" y="764"/>
                    </a:lnTo>
                    <a:lnTo>
                      <a:pt x="258" y="766"/>
                    </a:lnTo>
                    <a:lnTo>
                      <a:pt x="254" y="768"/>
                    </a:lnTo>
                    <a:lnTo>
                      <a:pt x="252" y="770"/>
                    </a:lnTo>
                    <a:lnTo>
                      <a:pt x="250" y="772"/>
                    </a:lnTo>
                    <a:lnTo>
                      <a:pt x="248" y="772"/>
                    </a:lnTo>
                    <a:lnTo>
                      <a:pt x="248" y="774"/>
                    </a:lnTo>
                    <a:lnTo>
                      <a:pt x="246" y="776"/>
                    </a:lnTo>
                    <a:lnTo>
                      <a:pt x="244" y="776"/>
                    </a:lnTo>
                    <a:lnTo>
                      <a:pt x="244" y="778"/>
                    </a:lnTo>
                    <a:lnTo>
                      <a:pt x="240" y="778"/>
                    </a:lnTo>
                    <a:lnTo>
                      <a:pt x="238" y="780"/>
                    </a:lnTo>
                    <a:lnTo>
                      <a:pt x="238" y="782"/>
                    </a:lnTo>
                    <a:lnTo>
                      <a:pt x="238" y="784"/>
                    </a:lnTo>
                    <a:lnTo>
                      <a:pt x="238" y="786"/>
                    </a:lnTo>
                    <a:lnTo>
                      <a:pt x="238" y="788"/>
                    </a:lnTo>
                    <a:lnTo>
                      <a:pt x="238" y="790"/>
                    </a:lnTo>
                    <a:lnTo>
                      <a:pt x="240" y="794"/>
                    </a:lnTo>
                    <a:lnTo>
                      <a:pt x="242" y="794"/>
                    </a:lnTo>
                    <a:lnTo>
                      <a:pt x="244" y="796"/>
                    </a:lnTo>
                    <a:lnTo>
                      <a:pt x="244" y="798"/>
                    </a:lnTo>
                    <a:lnTo>
                      <a:pt x="244" y="800"/>
                    </a:lnTo>
                    <a:lnTo>
                      <a:pt x="242" y="800"/>
                    </a:lnTo>
                    <a:lnTo>
                      <a:pt x="242" y="802"/>
                    </a:lnTo>
                    <a:lnTo>
                      <a:pt x="240" y="802"/>
                    </a:lnTo>
                    <a:lnTo>
                      <a:pt x="240" y="804"/>
                    </a:lnTo>
                    <a:lnTo>
                      <a:pt x="240" y="806"/>
                    </a:lnTo>
                    <a:lnTo>
                      <a:pt x="240" y="810"/>
                    </a:lnTo>
                    <a:lnTo>
                      <a:pt x="240" y="812"/>
                    </a:lnTo>
                    <a:lnTo>
                      <a:pt x="240" y="814"/>
                    </a:lnTo>
                    <a:lnTo>
                      <a:pt x="238" y="814"/>
                    </a:lnTo>
                    <a:lnTo>
                      <a:pt x="238" y="816"/>
                    </a:lnTo>
                    <a:lnTo>
                      <a:pt x="236" y="818"/>
                    </a:lnTo>
                    <a:lnTo>
                      <a:pt x="236" y="820"/>
                    </a:lnTo>
                    <a:lnTo>
                      <a:pt x="234" y="820"/>
                    </a:lnTo>
                    <a:lnTo>
                      <a:pt x="232" y="822"/>
                    </a:lnTo>
                    <a:lnTo>
                      <a:pt x="232" y="824"/>
                    </a:lnTo>
                    <a:lnTo>
                      <a:pt x="230" y="826"/>
                    </a:lnTo>
                    <a:lnTo>
                      <a:pt x="232" y="828"/>
                    </a:lnTo>
                    <a:lnTo>
                      <a:pt x="230" y="828"/>
                    </a:lnTo>
                    <a:lnTo>
                      <a:pt x="228" y="828"/>
                    </a:lnTo>
                    <a:lnTo>
                      <a:pt x="228" y="830"/>
                    </a:lnTo>
                    <a:lnTo>
                      <a:pt x="228" y="832"/>
                    </a:lnTo>
                    <a:lnTo>
                      <a:pt x="226" y="834"/>
                    </a:lnTo>
                    <a:lnTo>
                      <a:pt x="224" y="836"/>
                    </a:lnTo>
                    <a:lnTo>
                      <a:pt x="224" y="838"/>
                    </a:lnTo>
                    <a:lnTo>
                      <a:pt x="222" y="838"/>
                    </a:lnTo>
                    <a:lnTo>
                      <a:pt x="220" y="838"/>
                    </a:lnTo>
                    <a:lnTo>
                      <a:pt x="218" y="838"/>
                    </a:lnTo>
                    <a:lnTo>
                      <a:pt x="216" y="838"/>
                    </a:lnTo>
                    <a:lnTo>
                      <a:pt x="216" y="840"/>
                    </a:lnTo>
                    <a:lnTo>
                      <a:pt x="214" y="840"/>
                    </a:lnTo>
                    <a:lnTo>
                      <a:pt x="212" y="840"/>
                    </a:lnTo>
                    <a:lnTo>
                      <a:pt x="210" y="842"/>
                    </a:lnTo>
                    <a:lnTo>
                      <a:pt x="208" y="842"/>
                    </a:lnTo>
                    <a:lnTo>
                      <a:pt x="208" y="844"/>
                    </a:lnTo>
                    <a:lnTo>
                      <a:pt x="210" y="844"/>
                    </a:lnTo>
                    <a:lnTo>
                      <a:pt x="212" y="846"/>
                    </a:lnTo>
                    <a:lnTo>
                      <a:pt x="214" y="846"/>
                    </a:lnTo>
                    <a:lnTo>
                      <a:pt x="214" y="848"/>
                    </a:lnTo>
                    <a:lnTo>
                      <a:pt x="212" y="848"/>
                    </a:lnTo>
                    <a:lnTo>
                      <a:pt x="210" y="850"/>
                    </a:lnTo>
                    <a:lnTo>
                      <a:pt x="208" y="852"/>
                    </a:lnTo>
                    <a:lnTo>
                      <a:pt x="204" y="850"/>
                    </a:lnTo>
                    <a:lnTo>
                      <a:pt x="204" y="852"/>
                    </a:lnTo>
                    <a:lnTo>
                      <a:pt x="202" y="852"/>
                    </a:lnTo>
                    <a:lnTo>
                      <a:pt x="202" y="854"/>
                    </a:lnTo>
                    <a:lnTo>
                      <a:pt x="200" y="854"/>
                    </a:lnTo>
                    <a:lnTo>
                      <a:pt x="200" y="856"/>
                    </a:lnTo>
                    <a:lnTo>
                      <a:pt x="200" y="858"/>
                    </a:lnTo>
                    <a:lnTo>
                      <a:pt x="200" y="860"/>
                    </a:lnTo>
                    <a:lnTo>
                      <a:pt x="198" y="862"/>
                    </a:lnTo>
                    <a:lnTo>
                      <a:pt x="198" y="864"/>
                    </a:lnTo>
                    <a:lnTo>
                      <a:pt x="196" y="866"/>
                    </a:lnTo>
                    <a:lnTo>
                      <a:pt x="194" y="866"/>
                    </a:lnTo>
                    <a:lnTo>
                      <a:pt x="192" y="868"/>
                    </a:lnTo>
                    <a:lnTo>
                      <a:pt x="190" y="868"/>
                    </a:lnTo>
                    <a:lnTo>
                      <a:pt x="188" y="870"/>
                    </a:lnTo>
                    <a:lnTo>
                      <a:pt x="186" y="870"/>
                    </a:lnTo>
                    <a:lnTo>
                      <a:pt x="184" y="872"/>
                    </a:lnTo>
                    <a:lnTo>
                      <a:pt x="186" y="876"/>
                    </a:lnTo>
                    <a:lnTo>
                      <a:pt x="186" y="878"/>
                    </a:lnTo>
                    <a:lnTo>
                      <a:pt x="186" y="880"/>
                    </a:lnTo>
                    <a:lnTo>
                      <a:pt x="186" y="882"/>
                    </a:lnTo>
                    <a:lnTo>
                      <a:pt x="184" y="886"/>
                    </a:lnTo>
                    <a:lnTo>
                      <a:pt x="184" y="888"/>
                    </a:lnTo>
                    <a:lnTo>
                      <a:pt x="182" y="890"/>
                    </a:lnTo>
                    <a:lnTo>
                      <a:pt x="182" y="892"/>
                    </a:lnTo>
                    <a:lnTo>
                      <a:pt x="178" y="894"/>
                    </a:lnTo>
                    <a:lnTo>
                      <a:pt x="174" y="894"/>
                    </a:lnTo>
                    <a:lnTo>
                      <a:pt x="170" y="894"/>
                    </a:lnTo>
                    <a:lnTo>
                      <a:pt x="168" y="894"/>
                    </a:lnTo>
                    <a:lnTo>
                      <a:pt x="166" y="894"/>
                    </a:lnTo>
                    <a:lnTo>
                      <a:pt x="166" y="896"/>
                    </a:lnTo>
                    <a:lnTo>
                      <a:pt x="164" y="898"/>
                    </a:lnTo>
                    <a:lnTo>
                      <a:pt x="162" y="900"/>
                    </a:lnTo>
                    <a:lnTo>
                      <a:pt x="160" y="902"/>
                    </a:lnTo>
                    <a:lnTo>
                      <a:pt x="160" y="904"/>
                    </a:lnTo>
                    <a:lnTo>
                      <a:pt x="158" y="904"/>
                    </a:lnTo>
                    <a:lnTo>
                      <a:pt x="158" y="906"/>
                    </a:lnTo>
                    <a:lnTo>
                      <a:pt x="158" y="908"/>
                    </a:lnTo>
                    <a:lnTo>
                      <a:pt x="158" y="910"/>
                    </a:lnTo>
                    <a:lnTo>
                      <a:pt x="156" y="910"/>
                    </a:lnTo>
                    <a:lnTo>
                      <a:pt x="154" y="910"/>
                    </a:lnTo>
                    <a:lnTo>
                      <a:pt x="154" y="912"/>
                    </a:lnTo>
                    <a:lnTo>
                      <a:pt x="152" y="914"/>
                    </a:lnTo>
                    <a:lnTo>
                      <a:pt x="150" y="914"/>
                    </a:lnTo>
                    <a:lnTo>
                      <a:pt x="150" y="916"/>
                    </a:lnTo>
                    <a:lnTo>
                      <a:pt x="150" y="918"/>
                    </a:lnTo>
                    <a:lnTo>
                      <a:pt x="148" y="918"/>
                    </a:lnTo>
                    <a:lnTo>
                      <a:pt x="148" y="920"/>
                    </a:lnTo>
                    <a:lnTo>
                      <a:pt x="146" y="922"/>
                    </a:lnTo>
                    <a:lnTo>
                      <a:pt x="148" y="922"/>
                    </a:lnTo>
                    <a:lnTo>
                      <a:pt x="148" y="924"/>
                    </a:lnTo>
                    <a:lnTo>
                      <a:pt x="146" y="924"/>
                    </a:lnTo>
                    <a:lnTo>
                      <a:pt x="144" y="924"/>
                    </a:lnTo>
                    <a:lnTo>
                      <a:pt x="144" y="926"/>
                    </a:lnTo>
                    <a:lnTo>
                      <a:pt x="138" y="934"/>
                    </a:lnTo>
                    <a:lnTo>
                      <a:pt x="110" y="992"/>
                    </a:lnTo>
                    <a:lnTo>
                      <a:pt x="106" y="1000"/>
                    </a:lnTo>
                    <a:lnTo>
                      <a:pt x="104" y="1008"/>
                    </a:lnTo>
                    <a:lnTo>
                      <a:pt x="104" y="1010"/>
                    </a:lnTo>
                    <a:lnTo>
                      <a:pt x="102" y="1018"/>
                    </a:lnTo>
                    <a:lnTo>
                      <a:pt x="98" y="1022"/>
                    </a:lnTo>
                    <a:lnTo>
                      <a:pt x="82" y="1042"/>
                    </a:lnTo>
                    <a:lnTo>
                      <a:pt x="82" y="1046"/>
                    </a:lnTo>
                    <a:lnTo>
                      <a:pt x="80" y="1048"/>
                    </a:lnTo>
                    <a:lnTo>
                      <a:pt x="78" y="1046"/>
                    </a:lnTo>
                    <a:lnTo>
                      <a:pt x="74" y="1046"/>
                    </a:lnTo>
                    <a:lnTo>
                      <a:pt x="72" y="1050"/>
                    </a:lnTo>
                    <a:lnTo>
                      <a:pt x="68" y="1058"/>
                    </a:lnTo>
                    <a:lnTo>
                      <a:pt x="70" y="1062"/>
                    </a:lnTo>
                    <a:lnTo>
                      <a:pt x="68" y="1064"/>
                    </a:lnTo>
                    <a:lnTo>
                      <a:pt x="62" y="1074"/>
                    </a:lnTo>
                    <a:lnTo>
                      <a:pt x="60" y="1074"/>
                    </a:lnTo>
                    <a:lnTo>
                      <a:pt x="60" y="1076"/>
                    </a:lnTo>
                    <a:lnTo>
                      <a:pt x="62" y="1078"/>
                    </a:lnTo>
                    <a:lnTo>
                      <a:pt x="62" y="1080"/>
                    </a:lnTo>
                    <a:lnTo>
                      <a:pt x="62" y="1082"/>
                    </a:lnTo>
                    <a:lnTo>
                      <a:pt x="62" y="1084"/>
                    </a:lnTo>
                    <a:lnTo>
                      <a:pt x="60" y="1086"/>
                    </a:lnTo>
                    <a:lnTo>
                      <a:pt x="60" y="1088"/>
                    </a:lnTo>
                    <a:lnTo>
                      <a:pt x="60" y="1090"/>
                    </a:lnTo>
                    <a:lnTo>
                      <a:pt x="58" y="1090"/>
                    </a:lnTo>
                    <a:lnTo>
                      <a:pt x="58" y="1094"/>
                    </a:lnTo>
                    <a:lnTo>
                      <a:pt x="58" y="1096"/>
                    </a:lnTo>
                    <a:lnTo>
                      <a:pt x="54" y="1098"/>
                    </a:lnTo>
                    <a:lnTo>
                      <a:pt x="54" y="1102"/>
                    </a:lnTo>
                    <a:lnTo>
                      <a:pt x="60" y="1104"/>
                    </a:lnTo>
                    <a:lnTo>
                      <a:pt x="58" y="1108"/>
                    </a:lnTo>
                    <a:lnTo>
                      <a:pt x="58" y="1110"/>
                    </a:lnTo>
                    <a:lnTo>
                      <a:pt x="56" y="1112"/>
                    </a:lnTo>
                    <a:lnTo>
                      <a:pt x="54" y="1112"/>
                    </a:lnTo>
                    <a:lnTo>
                      <a:pt x="54" y="1114"/>
                    </a:lnTo>
                    <a:lnTo>
                      <a:pt x="52" y="1114"/>
                    </a:lnTo>
                    <a:lnTo>
                      <a:pt x="50" y="1116"/>
                    </a:lnTo>
                    <a:lnTo>
                      <a:pt x="50" y="1120"/>
                    </a:lnTo>
                    <a:lnTo>
                      <a:pt x="48" y="1124"/>
                    </a:lnTo>
                    <a:lnTo>
                      <a:pt x="46" y="1128"/>
                    </a:lnTo>
                    <a:lnTo>
                      <a:pt x="46" y="1132"/>
                    </a:lnTo>
                    <a:lnTo>
                      <a:pt x="46" y="1134"/>
                    </a:lnTo>
                    <a:lnTo>
                      <a:pt x="44" y="1138"/>
                    </a:lnTo>
                    <a:lnTo>
                      <a:pt x="44" y="1140"/>
                    </a:lnTo>
                    <a:lnTo>
                      <a:pt x="42" y="1140"/>
                    </a:lnTo>
                    <a:lnTo>
                      <a:pt x="40" y="1142"/>
                    </a:lnTo>
                    <a:lnTo>
                      <a:pt x="40" y="1144"/>
                    </a:lnTo>
                    <a:lnTo>
                      <a:pt x="38" y="1146"/>
                    </a:lnTo>
                    <a:lnTo>
                      <a:pt x="40" y="1148"/>
                    </a:lnTo>
                    <a:lnTo>
                      <a:pt x="38" y="1148"/>
                    </a:lnTo>
                    <a:lnTo>
                      <a:pt x="38" y="1150"/>
                    </a:lnTo>
                    <a:lnTo>
                      <a:pt x="36" y="1150"/>
                    </a:lnTo>
                    <a:lnTo>
                      <a:pt x="36" y="1152"/>
                    </a:lnTo>
                    <a:lnTo>
                      <a:pt x="34" y="1154"/>
                    </a:lnTo>
                    <a:lnTo>
                      <a:pt x="36" y="1156"/>
                    </a:lnTo>
                    <a:lnTo>
                      <a:pt x="36" y="1158"/>
                    </a:lnTo>
                    <a:lnTo>
                      <a:pt x="36" y="1160"/>
                    </a:lnTo>
                    <a:lnTo>
                      <a:pt x="36" y="1162"/>
                    </a:lnTo>
                    <a:lnTo>
                      <a:pt x="34" y="1164"/>
                    </a:lnTo>
                    <a:lnTo>
                      <a:pt x="32" y="1164"/>
                    </a:lnTo>
                    <a:lnTo>
                      <a:pt x="30" y="1166"/>
                    </a:lnTo>
                    <a:lnTo>
                      <a:pt x="28" y="1166"/>
                    </a:lnTo>
                    <a:lnTo>
                      <a:pt x="26" y="1168"/>
                    </a:lnTo>
                    <a:lnTo>
                      <a:pt x="26" y="1170"/>
                    </a:lnTo>
                    <a:lnTo>
                      <a:pt x="26" y="1174"/>
                    </a:lnTo>
                    <a:lnTo>
                      <a:pt x="28" y="1176"/>
                    </a:lnTo>
                    <a:lnTo>
                      <a:pt x="28" y="1178"/>
                    </a:lnTo>
                    <a:lnTo>
                      <a:pt x="26" y="1182"/>
                    </a:lnTo>
                    <a:lnTo>
                      <a:pt x="24" y="1184"/>
                    </a:lnTo>
                    <a:lnTo>
                      <a:pt x="24" y="1186"/>
                    </a:lnTo>
                    <a:lnTo>
                      <a:pt x="22" y="1186"/>
                    </a:lnTo>
                    <a:lnTo>
                      <a:pt x="22" y="1188"/>
                    </a:lnTo>
                    <a:lnTo>
                      <a:pt x="22" y="1192"/>
                    </a:lnTo>
                    <a:lnTo>
                      <a:pt x="22" y="1194"/>
                    </a:lnTo>
                    <a:lnTo>
                      <a:pt x="22" y="1196"/>
                    </a:lnTo>
                    <a:lnTo>
                      <a:pt x="20" y="1198"/>
                    </a:lnTo>
                    <a:lnTo>
                      <a:pt x="20" y="1202"/>
                    </a:lnTo>
                    <a:lnTo>
                      <a:pt x="18" y="1204"/>
                    </a:lnTo>
                    <a:lnTo>
                      <a:pt x="16" y="1204"/>
                    </a:lnTo>
                    <a:lnTo>
                      <a:pt x="14" y="1206"/>
                    </a:lnTo>
                    <a:lnTo>
                      <a:pt x="12" y="1208"/>
                    </a:lnTo>
                    <a:lnTo>
                      <a:pt x="10" y="1210"/>
                    </a:lnTo>
                    <a:lnTo>
                      <a:pt x="6" y="1212"/>
                    </a:lnTo>
                    <a:lnTo>
                      <a:pt x="4" y="1214"/>
                    </a:lnTo>
                    <a:lnTo>
                      <a:pt x="2" y="1216"/>
                    </a:lnTo>
                    <a:lnTo>
                      <a:pt x="0" y="1224"/>
                    </a:lnTo>
                    <a:lnTo>
                      <a:pt x="0" y="1226"/>
                    </a:lnTo>
                    <a:lnTo>
                      <a:pt x="2" y="1230"/>
                    </a:lnTo>
                    <a:lnTo>
                      <a:pt x="6" y="1236"/>
                    </a:lnTo>
                    <a:lnTo>
                      <a:pt x="6" y="1238"/>
                    </a:lnTo>
                    <a:lnTo>
                      <a:pt x="8" y="1240"/>
                    </a:lnTo>
                    <a:lnTo>
                      <a:pt x="10" y="1240"/>
                    </a:lnTo>
                    <a:lnTo>
                      <a:pt x="14" y="1242"/>
                    </a:lnTo>
                    <a:lnTo>
                      <a:pt x="18" y="1242"/>
                    </a:lnTo>
                    <a:lnTo>
                      <a:pt x="22" y="1248"/>
                    </a:lnTo>
                    <a:lnTo>
                      <a:pt x="24" y="1250"/>
                    </a:lnTo>
                    <a:lnTo>
                      <a:pt x="26" y="1252"/>
                    </a:lnTo>
                    <a:lnTo>
                      <a:pt x="26" y="1254"/>
                    </a:lnTo>
                    <a:lnTo>
                      <a:pt x="32" y="1262"/>
                    </a:lnTo>
                    <a:lnTo>
                      <a:pt x="38" y="1262"/>
                    </a:lnTo>
                    <a:lnTo>
                      <a:pt x="42" y="1260"/>
                    </a:lnTo>
                    <a:lnTo>
                      <a:pt x="48" y="1262"/>
                    </a:lnTo>
                    <a:lnTo>
                      <a:pt x="54" y="1262"/>
                    </a:lnTo>
                    <a:lnTo>
                      <a:pt x="54" y="1272"/>
                    </a:lnTo>
                    <a:lnTo>
                      <a:pt x="48" y="1276"/>
                    </a:lnTo>
                    <a:lnTo>
                      <a:pt x="48" y="1278"/>
                    </a:lnTo>
                    <a:lnTo>
                      <a:pt x="48" y="1280"/>
                    </a:lnTo>
                    <a:lnTo>
                      <a:pt x="52" y="1282"/>
                    </a:lnTo>
                    <a:lnTo>
                      <a:pt x="54" y="1286"/>
                    </a:lnTo>
                    <a:lnTo>
                      <a:pt x="54" y="1290"/>
                    </a:lnTo>
                    <a:lnTo>
                      <a:pt x="54" y="1292"/>
                    </a:lnTo>
                    <a:lnTo>
                      <a:pt x="52" y="1298"/>
                    </a:lnTo>
                    <a:lnTo>
                      <a:pt x="50" y="1302"/>
                    </a:lnTo>
                    <a:lnTo>
                      <a:pt x="50" y="1304"/>
                    </a:lnTo>
                    <a:lnTo>
                      <a:pt x="48" y="1304"/>
                    </a:lnTo>
                    <a:lnTo>
                      <a:pt x="44" y="1306"/>
                    </a:lnTo>
                    <a:lnTo>
                      <a:pt x="48" y="1310"/>
                    </a:lnTo>
                    <a:lnTo>
                      <a:pt x="44" y="1322"/>
                    </a:lnTo>
                    <a:lnTo>
                      <a:pt x="42" y="1332"/>
                    </a:lnTo>
                    <a:lnTo>
                      <a:pt x="44" y="1332"/>
                    </a:lnTo>
                    <a:lnTo>
                      <a:pt x="46" y="1330"/>
                    </a:lnTo>
                    <a:lnTo>
                      <a:pt x="48" y="1330"/>
                    </a:lnTo>
                    <a:lnTo>
                      <a:pt x="50" y="1332"/>
                    </a:lnTo>
                    <a:lnTo>
                      <a:pt x="54" y="1332"/>
                    </a:lnTo>
                    <a:lnTo>
                      <a:pt x="56" y="1330"/>
                    </a:lnTo>
                    <a:lnTo>
                      <a:pt x="58" y="1326"/>
                    </a:lnTo>
                    <a:lnTo>
                      <a:pt x="60" y="1324"/>
                    </a:lnTo>
                    <a:lnTo>
                      <a:pt x="62" y="1324"/>
                    </a:lnTo>
                    <a:lnTo>
                      <a:pt x="62" y="1322"/>
                    </a:lnTo>
                    <a:lnTo>
                      <a:pt x="62" y="1320"/>
                    </a:lnTo>
                    <a:lnTo>
                      <a:pt x="64" y="1322"/>
                    </a:lnTo>
                    <a:lnTo>
                      <a:pt x="64" y="1324"/>
                    </a:lnTo>
                    <a:lnTo>
                      <a:pt x="62" y="1324"/>
                    </a:lnTo>
                    <a:lnTo>
                      <a:pt x="62" y="1326"/>
                    </a:lnTo>
                    <a:lnTo>
                      <a:pt x="62" y="1328"/>
                    </a:lnTo>
                    <a:lnTo>
                      <a:pt x="60" y="1328"/>
                    </a:lnTo>
                    <a:lnTo>
                      <a:pt x="62" y="1330"/>
                    </a:lnTo>
                    <a:lnTo>
                      <a:pt x="62" y="1332"/>
                    </a:lnTo>
                    <a:lnTo>
                      <a:pt x="62" y="1334"/>
                    </a:lnTo>
                    <a:lnTo>
                      <a:pt x="64" y="1334"/>
                    </a:lnTo>
                    <a:lnTo>
                      <a:pt x="66" y="1334"/>
                    </a:lnTo>
                    <a:lnTo>
                      <a:pt x="68" y="1336"/>
                    </a:lnTo>
                    <a:lnTo>
                      <a:pt x="70" y="1336"/>
                    </a:lnTo>
                    <a:lnTo>
                      <a:pt x="72" y="1336"/>
                    </a:lnTo>
                    <a:lnTo>
                      <a:pt x="74" y="1334"/>
                    </a:lnTo>
                    <a:lnTo>
                      <a:pt x="76" y="1334"/>
                    </a:lnTo>
                    <a:lnTo>
                      <a:pt x="78" y="1334"/>
                    </a:lnTo>
                    <a:lnTo>
                      <a:pt x="80" y="1334"/>
                    </a:lnTo>
                    <a:lnTo>
                      <a:pt x="82" y="1334"/>
                    </a:lnTo>
                    <a:lnTo>
                      <a:pt x="84" y="1334"/>
                    </a:lnTo>
                    <a:lnTo>
                      <a:pt x="84" y="1336"/>
                    </a:lnTo>
                    <a:lnTo>
                      <a:pt x="86" y="1336"/>
                    </a:lnTo>
                    <a:lnTo>
                      <a:pt x="84" y="1338"/>
                    </a:lnTo>
                    <a:lnTo>
                      <a:pt x="86" y="1338"/>
                    </a:lnTo>
                    <a:lnTo>
                      <a:pt x="88" y="1340"/>
                    </a:lnTo>
                    <a:lnTo>
                      <a:pt x="88" y="1342"/>
                    </a:lnTo>
                    <a:lnTo>
                      <a:pt x="88" y="1344"/>
                    </a:lnTo>
                    <a:lnTo>
                      <a:pt x="90" y="1344"/>
                    </a:lnTo>
                    <a:lnTo>
                      <a:pt x="90" y="1346"/>
                    </a:lnTo>
                    <a:lnTo>
                      <a:pt x="90" y="1348"/>
                    </a:lnTo>
                    <a:lnTo>
                      <a:pt x="92" y="1346"/>
                    </a:lnTo>
                    <a:lnTo>
                      <a:pt x="94" y="1348"/>
                    </a:lnTo>
                    <a:lnTo>
                      <a:pt x="92" y="1350"/>
                    </a:lnTo>
                    <a:lnTo>
                      <a:pt x="94" y="1350"/>
                    </a:lnTo>
                    <a:lnTo>
                      <a:pt x="94" y="1352"/>
                    </a:lnTo>
                    <a:lnTo>
                      <a:pt x="96" y="1354"/>
                    </a:lnTo>
                    <a:lnTo>
                      <a:pt x="94" y="1356"/>
                    </a:lnTo>
                    <a:lnTo>
                      <a:pt x="96" y="1356"/>
                    </a:lnTo>
                    <a:lnTo>
                      <a:pt x="96" y="1358"/>
                    </a:lnTo>
                    <a:lnTo>
                      <a:pt x="98" y="1358"/>
                    </a:lnTo>
                    <a:lnTo>
                      <a:pt x="98" y="1360"/>
                    </a:lnTo>
                    <a:lnTo>
                      <a:pt x="102" y="1364"/>
                    </a:lnTo>
                    <a:lnTo>
                      <a:pt x="102" y="1366"/>
                    </a:lnTo>
                    <a:lnTo>
                      <a:pt x="104" y="1368"/>
                    </a:lnTo>
                    <a:lnTo>
                      <a:pt x="104" y="1370"/>
                    </a:lnTo>
                    <a:lnTo>
                      <a:pt x="106" y="1370"/>
                    </a:lnTo>
                    <a:lnTo>
                      <a:pt x="106" y="1372"/>
                    </a:lnTo>
                    <a:lnTo>
                      <a:pt x="108" y="1374"/>
                    </a:lnTo>
                    <a:lnTo>
                      <a:pt x="106" y="1374"/>
                    </a:lnTo>
                    <a:lnTo>
                      <a:pt x="104" y="1374"/>
                    </a:lnTo>
                    <a:lnTo>
                      <a:pt x="106" y="1376"/>
                    </a:lnTo>
                    <a:lnTo>
                      <a:pt x="106" y="1378"/>
                    </a:lnTo>
                    <a:lnTo>
                      <a:pt x="104" y="1380"/>
                    </a:lnTo>
                    <a:lnTo>
                      <a:pt x="104" y="1382"/>
                    </a:lnTo>
                    <a:lnTo>
                      <a:pt x="106" y="1382"/>
                    </a:lnTo>
                    <a:lnTo>
                      <a:pt x="106" y="1384"/>
                    </a:lnTo>
                    <a:lnTo>
                      <a:pt x="108" y="1386"/>
                    </a:lnTo>
                    <a:lnTo>
                      <a:pt x="108" y="1388"/>
                    </a:lnTo>
                    <a:lnTo>
                      <a:pt x="110" y="1388"/>
                    </a:lnTo>
                    <a:lnTo>
                      <a:pt x="110" y="1390"/>
                    </a:lnTo>
                    <a:lnTo>
                      <a:pt x="112" y="1390"/>
                    </a:lnTo>
                    <a:lnTo>
                      <a:pt x="112" y="1392"/>
                    </a:lnTo>
                    <a:lnTo>
                      <a:pt x="112" y="1394"/>
                    </a:lnTo>
                    <a:lnTo>
                      <a:pt x="114" y="1394"/>
                    </a:lnTo>
                    <a:lnTo>
                      <a:pt x="114" y="1396"/>
                    </a:lnTo>
                    <a:lnTo>
                      <a:pt x="114" y="1398"/>
                    </a:lnTo>
                    <a:lnTo>
                      <a:pt x="116" y="1400"/>
                    </a:lnTo>
                    <a:lnTo>
                      <a:pt x="118" y="1400"/>
                    </a:lnTo>
                    <a:lnTo>
                      <a:pt x="120" y="1402"/>
                    </a:lnTo>
                    <a:lnTo>
                      <a:pt x="120" y="1400"/>
                    </a:lnTo>
                    <a:lnTo>
                      <a:pt x="122" y="1402"/>
                    </a:lnTo>
                    <a:lnTo>
                      <a:pt x="124" y="1402"/>
                    </a:lnTo>
                    <a:lnTo>
                      <a:pt x="126" y="1402"/>
                    </a:lnTo>
                    <a:lnTo>
                      <a:pt x="128" y="1402"/>
                    </a:lnTo>
                    <a:lnTo>
                      <a:pt x="130" y="1402"/>
                    </a:lnTo>
                    <a:lnTo>
                      <a:pt x="132" y="1402"/>
                    </a:lnTo>
                    <a:lnTo>
                      <a:pt x="134" y="1402"/>
                    </a:lnTo>
                    <a:lnTo>
                      <a:pt x="136" y="1402"/>
                    </a:lnTo>
                    <a:lnTo>
                      <a:pt x="138" y="1402"/>
                    </a:lnTo>
                    <a:lnTo>
                      <a:pt x="138" y="1404"/>
                    </a:lnTo>
                    <a:lnTo>
                      <a:pt x="140" y="1406"/>
                    </a:lnTo>
                    <a:lnTo>
                      <a:pt x="142" y="1408"/>
                    </a:lnTo>
                    <a:lnTo>
                      <a:pt x="144" y="1408"/>
                    </a:lnTo>
                    <a:lnTo>
                      <a:pt x="144" y="1410"/>
                    </a:lnTo>
                    <a:lnTo>
                      <a:pt x="146" y="1410"/>
                    </a:lnTo>
                    <a:lnTo>
                      <a:pt x="148" y="1410"/>
                    </a:lnTo>
                    <a:lnTo>
                      <a:pt x="150" y="1412"/>
                    </a:lnTo>
                    <a:lnTo>
                      <a:pt x="152" y="1412"/>
                    </a:lnTo>
                    <a:lnTo>
                      <a:pt x="152" y="1414"/>
                    </a:lnTo>
                    <a:lnTo>
                      <a:pt x="152" y="1416"/>
                    </a:lnTo>
                    <a:lnTo>
                      <a:pt x="154" y="1416"/>
                    </a:lnTo>
                    <a:lnTo>
                      <a:pt x="156" y="1416"/>
                    </a:lnTo>
                    <a:lnTo>
                      <a:pt x="156" y="1418"/>
                    </a:lnTo>
                    <a:lnTo>
                      <a:pt x="158" y="1420"/>
                    </a:lnTo>
                    <a:lnTo>
                      <a:pt x="160" y="1420"/>
                    </a:lnTo>
                    <a:lnTo>
                      <a:pt x="162" y="1420"/>
                    </a:lnTo>
                    <a:lnTo>
                      <a:pt x="164" y="1420"/>
                    </a:lnTo>
                    <a:lnTo>
                      <a:pt x="166" y="1422"/>
                    </a:lnTo>
                    <a:lnTo>
                      <a:pt x="166" y="1424"/>
                    </a:lnTo>
                    <a:lnTo>
                      <a:pt x="168" y="1426"/>
                    </a:lnTo>
                    <a:lnTo>
                      <a:pt x="170" y="1428"/>
                    </a:lnTo>
                    <a:lnTo>
                      <a:pt x="170" y="1430"/>
                    </a:lnTo>
                    <a:lnTo>
                      <a:pt x="172" y="1432"/>
                    </a:lnTo>
                    <a:lnTo>
                      <a:pt x="178" y="1434"/>
                    </a:lnTo>
                    <a:lnTo>
                      <a:pt x="178" y="1436"/>
                    </a:lnTo>
                    <a:lnTo>
                      <a:pt x="178" y="1438"/>
                    </a:lnTo>
                    <a:lnTo>
                      <a:pt x="178" y="1440"/>
                    </a:lnTo>
                    <a:lnTo>
                      <a:pt x="180" y="1442"/>
                    </a:lnTo>
                    <a:lnTo>
                      <a:pt x="182" y="1442"/>
                    </a:lnTo>
                    <a:lnTo>
                      <a:pt x="184" y="1442"/>
                    </a:lnTo>
                    <a:lnTo>
                      <a:pt x="186" y="1442"/>
                    </a:lnTo>
                    <a:lnTo>
                      <a:pt x="186" y="1444"/>
                    </a:lnTo>
                    <a:lnTo>
                      <a:pt x="188" y="1444"/>
                    </a:lnTo>
                    <a:lnTo>
                      <a:pt x="190" y="1444"/>
                    </a:lnTo>
                    <a:lnTo>
                      <a:pt x="190" y="1446"/>
                    </a:lnTo>
                    <a:lnTo>
                      <a:pt x="192" y="1446"/>
                    </a:lnTo>
                    <a:lnTo>
                      <a:pt x="194" y="1446"/>
                    </a:lnTo>
                    <a:lnTo>
                      <a:pt x="194" y="1448"/>
                    </a:lnTo>
                    <a:lnTo>
                      <a:pt x="190" y="1450"/>
                    </a:lnTo>
                    <a:lnTo>
                      <a:pt x="192" y="1452"/>
                    </a:lnTo>
                    <a:lnTo>
                      <a:pt x="194" y="1456"/>
                    </a:lnTo>
                    <a:lnTo>
                      <a:pt x="198" y="1460"/>
                    </a:lnTo>
                    <a:lnTo>
                      <a:pt x="198" y="1462"/>
                    </a:lnTo>
                    <a:lnTo>
                      <a:pt x="204" y="1456"/>
                    </a:lnTo>
                    <a:lnTo>
                      <a:pt x="208" y="1458"/>
                    </a:lnTo>
                    <a:lnTo>
                      <a:pt x="210" y="1460"/>
                    </a:lnTo>
                    <a:lnTo>
                      <a:pt x="210" y="1462"/>
                    </a:lnTo>
                    <a:lnTo>
                      <a:pt x="212" y="1462"/>
                    </a:lnTo>
                    <a:lnTo>
                      <a:pt x="216" y="1464"/>
                    </a:lnTo>
                    <a:lnTo>
                      <a:pt x="218" y="1464"/>
                    </a:lnTo>
                    <a:lnTo>
                      <a:pt x="228" y="1470"/>
                    </a:lnTo>
                    <a:lnTo>
                      <a:pt x="230" y="1472"/>
                    </a:lnTo>
                    <a:lnTo>
                      <a:pt x="234" y="1474"/>
                    </a:lnTo>
                    <a:lnTo>
                      <a:pt x="240" y="1480"/>
                    </a:lnTo>
                    <a:lnTo>
                      <a:pt x="250" y="1488"/>
                    </a:lnTo>
                    <a:lnTo>
                      <a:pt x="252" y="1488"/>
                    </a:lnTo>
                    <a:lnTo>
                      <a:pt x="258" y="1492"/>
                    </a:lnTo>
                    <a:lnTo>
                      <a:pt x="260" y="1494"/>
                    </a:lnTo>
                    <a:lnTo>
                      <a:pt x="262" y="1494"/>
                    </a:lnTo>
                    <a:lnTo>
                      <a:pt x="266" y="1490"/>
                    </a:lnTo>
                    <a:lnTo>
                      <a:pt x="276" y="1500"/>
                    </a:lnTo>
                    <a:lnTo>
                      <a:pt x="280" y="1500"/>
                    </a:lnTo>
                    <a:lnTo>
                      <a:pt x="284" y="1498"/>
                    </a:lnTo>
                    <a:lnTo>
                      <a:pt x="286" y="1498"/>
                    </a:lnTo>
                    <a:lnTo>
                      <a:pt x="290" y="1498"/>
                    </a:lnTo>
                    <a:lnTo>
                      <a:pt x="296" y="1498"/>
                    </a:lnTo>
                    <a:lnTo>
                      <a:pt x="298" y="1496"/>
                    </a:lnTo>
                    <a:lnTo>
                      <a:pt x="302" y="1494"/>
                    </a:lnTo>
                    <a:lnTo>
                      <a:pt x="304" y="1494"/>
                    </a:lnTo>
                    <a:lnTo>
                      <a:pt x="306" y="1494"/>
                    </a:lnTo>
                    <a:lnTo>
                      <a:pt x="308" y="1492"/>
                    </a:lnTo>
                    <a:lnTo>
                      <a:pt x="310" y="1490"/>
                    </a:lnTo>
                    <a:lnTo>
                      <a:pt x="310" y="1488"/>
                    </a:lnTo>
                    <a:lnTo>
                      <a:pt x="310" y="1486"/>
                    </a:lnTo>
                    <a:lnTo>
                      <a:pt x="308" y="1486"/>
                    </a:lnTo>
                    <a:lnTo>
                      <a:pt x="308" y="1484"/>
                    </a:lnTo>
                    <a:lnTo>
                      <a:pt x="310" y="1482"/>
                    </a:lnTo>
                    <a:lnTo>
                      <a:pt x="310" y="1480"/>
                    </a:lnTo>
                    <a:lnTo>
                      <a:pt x="312" y="1480"/>
                    </a:lnTo>
                    <a:lnTo>
                      <a:pt x="312" y="1478"/>
                    </a:lnTo>
                    <a:lnTo>
                      <a:pt x="312" y="1476"/>
                    </a:lnTo>
                    <a:lnTo>
                      <a:pt x="310" y="1476"/>
                    </a:lnTo>
                    <a:lnTo>
                      <a:pt x="310" y="1474"/>
                    </a:lnTo>
                    <a:lnTo>
                      <a:pt x="312" y="1472"/>
                    </a:lnTo>
                    <a:lnTo>
                      <a:pt x="314" y="1470"/>
                    </a:lnTo>
                    <a:lnTo>
                      <a:pt x="314" y="1468"/>
                    </a:lnTo>
                    <a:lnTo>
                      <a:pt x="314" y="1466"/>
                    </a:lnTo>
                    <a:lnTo>
                      <a:pt x="314" y="1464"/>
                    </a:lnTo>
                    <a:lnTo>
                      <a:pt x="320" y="1462"/>
                    </a:lnTo>
                    <a:lnTo>
                      <a:pt x="320" y="1464"/>
                    </a:lnTo>
                    <a:lnTo>
                      <a:pt x="320" y="1468"/>
                    </a:lnTo>
                    <a:lnTo>
                      <a:pt x="322" y="1472"/>
                    </a:lnTo>
                    <a:lnTo>
                      <a:pt x="326" y="1472"/>
                    </a:lnTo>
                    <a:lnTo>
                      <a:pt x="328" y="1470"/>
                    </a:lnTo>
                    <a:lnTo>
                      <a:pt x="328" y="1472"/>
                    </a:lnTo>
                    <a:lnTo>
                      <a:pt x="332" y="1472"/>
                    </a:lnTo>
                    <a:lnTo>
                      <a:pt x="334" y="1472"/>
                    </a:lnTo>
                    <a:lnTo>
                      <a:pt x="338" y="1472"/>
                    </a:lnTo>
                    <a:lnTo>
                      <a:pt x="340" y="1472"/>
                    </a:lnTo>
                    <a:lnTo>
                      <a:pt x="344" y="1472"/>
                    </a:lnTo>
                    <a:lnTo>
                      <a:pt x="346" y="1474"/>
                    </a:lnTo>
                    <a:lnTo>
                      <a:pt x="348" y="1474"/>
                    </a:lnTo>
                    <a:lnTo>
                      <a:pt x="352" y="1474"/>
                    </a:lnTo>
                    <a:lnTo>
                      <a:pt x="354" y="1474"/>
                    </a:lnTo>
                    <a:lnTo>
                      <a:pt x="358" y="1474"/>
                    </a:lnTo>
                    <a:lnTo>
                      <a:pt x="360" y="1466"/>
                    </a:lnTo>
                    <a:lnTo>
                      <a:pt x="356" y="1462"/>
                    </a:lnTo>
                    <a:lnTo>
                      <a:pt x="356" y="1460"/>
                    </a:lnTo>
                    <a:lnTo>
                      <a:pt x="356" y="1454"/>
                    </a:lnTo>
                    <a:lnTo>
                      <a:pt x="356" y="1450"/>
                    </a:lnTo>
                    <a:lnTo>
                      <a:pt x="360" y="1446"/>
                    </a:lnTo>
                    <a:lnTo>
                      <a:pt x="362" y="1442"/>
                    </a:lnTo>
                    <a:lnTo>
                      <a:pt x="364" y="1442"/>
                    </a:lnTo>
                    <a:lnTo>
                      <a:pt x="366" y="1438"/>
                    </a:lnTo>
                    <a:lnTo>
                      <a:pt x="368" y="1432"/>
                    </a:lnTo>
                    <a:lnTo>
                      <a:pt x="370" y="1428"/>
                    </a:lnTo>
                    <a:lnTo>
                      <a:pt x="370" y="1426"/>
                    </a:lnTo>
                    <a:lnTo>
                      <a:pt x="376" y="1424"/>
                    </a:lnTo>
                    <a:lnTo>
                      <a:pt x="378" y="1424"/>
                    </a:lnTo>
                    <a:lnTo>
                      <a:pt x="380" y="1424"/>
                    </a:lnTo>
                    <a:lnTo>
                      <a:pt x="382" y="1424"/>
                    </a:lnTo>
                    <a:lnTo>
                      <a:pt x="384" y="1424"/>
                    </a:lnTo>
                    <a:lnTo>
                      <a:pt x="386" y="1424"/>
                    </a:lnTo>
                    <a:lnTo>
                      <a:pt x="386" y="1426"/>
                    </a:lnTo>
                    <a:lnTo>
                      <a:pt x="388" y="1426"/>
                    </a:lnTo>
                    <a:lnTo>
                      <a:pt x="390" y="1426"/>
                    </a:lnTo>
                    <a:lnTo>
                      <a:pt x="392" y="1426"/>
                    </a:lnTo>
                    <a:lnTo>
                      <a:pt x="392" y="1424"/>
                    </a:lnTo>
                    <a:lnTo>
                      <a:pt x="394" y="1424"/>
                    </a:lnTo>
                    <a:lnTo>
                      <a:pt x="396" y="1422"/>
                    </a:lnTo>
                    <a:lnTo>
                      <a:pt x="398" y="1422"/>
                    </a:lnTo>
                    <a:lnTo>
                      <a:pt x="400" y="1420"/>
                    </a:lnTo>
                    <a:lnTo>
                      <a:pt x="400" y="1418"/>
                    </a:lnTo>
                    <a:lnTo>
                      <a:pt x="402" y="1416"/>
                    </a:lnTo>
                    <a:lnTo>
                      <a:pt x="404" y="1412"/>
                    </a:lnTo>
                    <a:lnTo>
                      <a:pt x="406" y="1410"/>
                    </a:lnTo>
                    <a:lnTo>
                      <a:pt x="406" y="1408"/>
                    </a:lnTo>
                    <a:lnTo>
                      <a:pt x="408" y="1406"/>
                    </a:lnTo>
                    <a:lnTo>
                      <a:pt x="410" y="1404"/>
                    </a:lnTo>
                    <a:lnTo>
                      <a:pt x="412" y="1402"/>
                    </a:lnTo>
                    <a:lnTo>
                      <a:pt x="414" y="1402"/>
                    </a:lnTo>
                    <a:lnTo>
                      <a:pt x="416" y="1402"/>
                    </a:lnTo>
                    <a:lnTo>
                      <a:pt x="418" y="1402"/>
                    </a:lnTo>
                    <a:lnTo>
                      <a:pt x="420" y="1402"/>
                    </a:lnTo>
                    <a:lnTo>
                      <a:pt x="424" y="1402"/>
                    </a:lnTo>
                    <a:lnTo>
                      <a:pt x="426" y="1402"/>
                    </a:lnTo>
                    <a:lnTo>
                      <a:pt x="428" y="1404"/>
                    </a:lnTo>
                    <a:lnTo>
                      <a:pt x="430" y="1404"/>
                    </a:lnTo>
                    <a:lnTo>
                      <a:pt x="432" y="1406"/>
                    </a:lnTo>
                    <a:lnTo>
                      <a:pt x="436" y="1406"/>
                    </a:lnTo>
                    <a:lnTo>
                      <a:pt x="438" y="1404"/>
                    </a:lnTo>
                    <a:lnTo>
                      <a:pt x="438" y="1402"/>
                    </a:lnTo>
                    <a:lnTo>
                      <a:pt x="440" y="1402"/>
                    </a:lnTo>
                    <a:lnTo>
                      <a:pt x="442" y="1402"/>
                    </a:lnTo>
                    <a:lnTo>
                      <a:pt x="444" y="1402"/>
                    </a:lnTo>
                    <a:lnTo>
                      <a:pt x="450" y="1402"/>
                    </a:lnTo>
                    <a:lnTo>
                      <a:pt x="452" y="1402"/>
                    </a:lnTo>
                    <a:lnTo>
                      <a:pt x="454" y="1402"/>
                    </a:lnTo>
                    <a:lnTo>
                      <a:pt x="454" y="1404"/>
                    </a:lnTo>
                    <a:lnTo>
                      <a:pt x="456" y="1404"/>
                    </a:lnTo>
                    <a:lnTo>
                      <a:pt x="460" y="1406"/>
                    </a:lnTo>
                    <a:lnTo>
                      <a:pt x="464" y="1406"/>
                    </a:lnTo>
                    <a:lnTo>
                      <a:pt x="466" y="1404"/>
                    </a:lnTo>
                    <a:lnTo>
                      <a:pt x="470" y="1402"/>
                    </a:lnTo>
                    <a:lnTo>
                      <a:pt x="472" y="1402"/>
                    </a:lnTo>
                    <a:lnTo>
                      <a:pt x="478" y="1402"/>
                    </a:lnTo>
                    <a:lnTo>
                      <a:pt x="480" y="1402"/>
                    </a:lnTo>
                    <a:lnTo>
                      <a:pt x="482" y="1400"/>
                    </a:lnTo>
                    <a:lnTo>
                      <a:pt x="484" y="1398"/>
                    </a:lnTo>
                    <a:lnTo>
                      <a:pt x="486" y="1398"/>
                    </a:lnTo>
                    <a:lnTo>
                      <a:pt x="488" y="1398"/>
                    </a:lnTo>
                    <a:lnTo>
                      <a:pt x="488" y="1400"/>
                    </a:lnTo>
                    <a:lnTo>
                      <a:pt x="492" y="1402"/>
                    </a:lnTo>
                    <a:lnTo>
                      <a:pt x="494" y="1402"/>
                    </a:lnTo>
                    <a:lnTo>
                      <a:pt x="498" y="1406"/>
                    </a:lnTo>
                    <a:lnTo>
                      <a:pt x="500" y="1408"/>
                    </a:lnTo>
                    <a:lnTo>
                      <a:pt x="502" y="1408"/>
                    </a:lnTo>
                    <a:lnTo>
                      <a:pt x="504" y="1410"/>
                    </a:lnTo>
                    <a:lnTo>
                      <a:pt x="508" y="1414"/>
                    </a:lnTo>
                    <a:lnTo>
                      <a:pt x="512" y="1416"/>
                    </a:lnTo>
                    <a:lnTo>
                      <a:pt x="514" y="1418"/>
                    </a:lnTo>
                    <a:lnTo>
                      <a:pt x="516" y="1418"/>
                    </a:lnTo>
                    <a:lnTo>
                      <a:pt x="516" y="1420"/>
                    </a:lnTo>
                    <a:lnTo>
                      <a:pt x="518" y="1420"/>
                    </a:lnTo>
                    <a:lnTo>
                      <a:pt x="520" y="1420"/>
                    </a:lnTo>
                    <a:lnTo>
                      <a:pt x="522" y="1420"/>
                    </a:lnTo>
                    <a:lnTo>
                      <a:pt x="524" y="1420"/>
                    </a:lnTo>
                    <a:lnTo>
                      <a:pt x="526" y="1420"/>
                    </a:lnTo>
                    <a:lnTo>
                      <a:pt x="528" y="1422"/>
                    </a:lnTo>
                    <a:lnTo>
                      <a:pt x="530" y="1424"/>
                    </a:lnTo>
                    <a:lnTo>
                      <a:pt x="532" y="1424"/>
                    </a:lnTo>
                    <a:lnTo>
                      <a:pt x="536" y="1426"/>
                    </a:lnTo>
                    <a:lnTo>
                      <a:pt x="538" y="1430"/>
                    </a:lnTo>
                    <a:lnTo>
                      <a:pt x="540" y="1430"/>
                    </a:lnTo>
                    <a:lnTo>
                      <a:pt x="542" y="1430"/>
                    </a:lnTo>
                    <a:lnTo>
                      <a:pt x="544" y="1428"/>
                    </a:lnTo>
                    <a:lnTo>
                      <a:pt x="544" y="1424"/>
                    </a:lnTo>
                    <a:lnTo>
                      <a:pt x="550" y="1420"/>
                    </a:lnTo>
                    <a:lnTo>
                      <a:pt x="552" y="1418"/>
                    </a:lnTo>
                    <a:lnTo>
                      <a:pt x="556" y="1420"/>
                    </a:lnTo>
                    <a:lnTo>
                      <a:pt x="558" y="1420"/>
                    </a:lnTo>
                    <a:lnTo>
                      <a:pt x="560" y="1424"/>
                    </a:lnTo>
                    <a:lnTo>
                      <a:pt x="560" y="1426"/>
                    </a:lnTo>
                    <a:lnTo>
                      <a:pt x="560" y="1428"/>
                    </a:lnTo>
                    <a:lnTo>
                      <a:pt x="560" y="1430"/>
                    </a:lnTo>
                    <a:lnTo>
                      <a:pt x="560" y="1432"/>
                    </a:lnTo>
                    <a:lnTo>
                      <a:pt x="560" y="1444"/>
                    </a:lnTo>
                    <a:lnTo>
                      <a:pt x="570" y="1444"/>
                    </a:lnTo>
                    <a:lnTo>
                      <a:pt x="582" y="1444"/>
                    </a:lnTo>
                    <a:lnTo>
                      <a:pt x="586" y="1444"/>
                    </a:lnTo>
                    <a:lnTo>
                      <a:pt x="588" y="1446"/>
                    </a:lnTo>
                    <a:lnTo>
                      <a:pt x="596" y="1446"/>
                    </a:lnTo>
                    <a:lnTo>
                      <a:pt x="602" y="1448"/>
                    </a:lnTo>
                    <a:lnTo>
                      <a:pt x="604" y="1448"/>
                    </a:lnTo>
                    <a:lnTo>
                      <a:pt x="606" y="1448"/>
                    </a:lnTo>
                    <a:lnTo>
                      <a:pt x="606" y="1446"/>
                    </a:lnTo>
                    <a:lnTo>
                      <a:pt x="608" y="1446"/>
                    </a:lnTo>
                    <a:lnTo>
                      <a:pt x="612" y="1446"/>
                    </a:lnTo>
                    <a:lnTo>
                      <a:pt x="618" y="1442"/>
                    </a:lnTo>
                    <a:lnTo>
                      <a:pt x="624" y="1444"/>
                    </a:lnTo>
                    <a:lnTo>
                      <a:pt x="626" y="1444"/>
                    </a:lnTo>
                    <a:lnTo>
                      <a:pt x="628" y="1444"/>
                    </a:lnTo>
                    <a:lnTo>
                      <a:pt x="636" y="1444"/>
                    </a:lnTo>
                    <a:lnTo>
                      <a:pt x="642" y="1444"/>
                    </a:lnTo>
                    <a:lnTo>
                      <a:pt x="648" y="1446"/>
                    </a:lnTo>
                    <a:lnTo>
                      <a:pt x="650" y="1450"/>
                    </a:lnTo>
                    <a:lnTo>
                      <a:pt x="656" y="1454"/>
                    </a:lnTo>
                    <a:lnTo>
                      <a:pt x="664" y="1456"/>
                    </a:lnTo>
                    <a:lnTo>
                      <a:pt x="664" y="1458"/>
                    </a:lnTo>
                    <a:lnTo>
                      <a:pt x="666" y="1458"/>
                    </a:lnTo>
                    <a:lnTo>
                      <a:pt x="670" y="1460"/>
                    </a:lnTo>
                    <a:lnTo>
                      <a:pt x="672" y="1460"/>
                    </a:lnTo>
                    <a:lnTo>
                      <a:pt x="668" y="1466"/>
                    </a:lnTo>
                    <a:lnTo>
                      <a:pt x="670" y="1466"/>
                    </a:lnTo>
                    <a:lnTo>
                      <a:pt x="700" y="1482"/>
                    </a:lnTo>
                    <a:lnTo>
                      <a:pt x="702" y="1484"/>
                    </a:lnTo>
                    <a:lnTo>
                      <a:pt x="712" y="1488"/>
                    </a:lnTo>
                    <a:lnTo>
                      <a:pt x="714" y="1488"/>
                    </a:lnTo>
                    <a:lnTo>
                      <a:pt x="720" y="1492"/>
                    </a:lnTo>
                    <a:lnTo>
                      <a:pt x="734" y="1498"/>
                    </a:lnTo>
                    <a:lnTo>
                      <a:pt x="768" y="1514"/>
                    </a:lnTo>
                    <a:lnTo>
                      <a:pt x="774" y="1516"/>
                    </a:lnTo>
                    <a:lnTo>
                      <a:pt x="776" y="1516"/>
                    </a:lnTo>
                    <a:lnTo>
                      <a:pt x="778" y="1518"/>
                    </a:lnTo>
                    <a:lnTo>
                      <a:pt x="780" y="1520"/>
                    </a:lnTo>
                    <a:lnTo>
                      <a:pt x="786" y="1522"/>
                    </a:lnTo>
                    <a:lnTo>
                      <a:pt x="790" y="1524"/>
                    </a:lnTo>
                    <a:lnTo>
                      <a:pt x="794" y="1526"/>
                    </a:lnTo>
                    <a:lnTo>
                      <a:pt x="802" y="1528"/>
                    </a:lnTo>
                    <a:lnTo>
                      <a:pt x="800" y="1536"/>
                    </a:lnTo>
                    <a:lnTo>
                      <a:pt x="802" y="1538"/>
                    </a:lnTo>
                    <a:lnTo>
                      <a:pt x="802" y="1540"/>
                    </a:lnTo>
                    <a:lnTo>
                      <a:pt x="802" y="1542"/>
                    </a:lnTo>
                    <a:lnTo>
                      <a:pt x="804" y="1544"/>
                    </a:lnTo>
                    <a:lnTo>
                      <a:pt x="810" y="1542"/>
                    </a:lnTo>
                    <a:lnTo>
                      <a:pt x="812" y="1540"/>
                    </a:lnTo>
                    <a:lnTo>
                      <a:pt x="816" y="1538"/>
                    </a:lnTo>
                    <a:lnTo>
                      <a:pt x="818" y="1536"/>
                    </a:lnTo>
                    <a:lnTo>
                      <a:pt x="822" y="1536"/>
                    </a:lnTo>
                    <a:lnTo>
                      <a:pt x="828" y="1536"/>
                    </a:lnTo>
                    <a:lnTo>
                      <a:pt x="842" y="1536"/>
                    </a:lnTo>
                    <a:lnTo>
                      <a:pt x="842" y="1540"/>
                    </a:lnTo>
                    <a:lnTo>
                      <a:pt x="844" y="1544"/>
                    </a:lnTo>
                    <a:lnTo>
                      <a:pt x="842" y="1546"/>
                    </a:lnTo>
                    <a:lnTo>
                      <a:pt x="846" y="1546"/>
                    </a:lnTo>
                    <a:lnTo>
                      <a:pt x="846" y="1548"/>
                    </a:lnTo>
                    <a:lnTo>
                      <a:pt x="846" y="1552"/>
                    </a:lnTo>
                    <a:lnTo>
                      <a:pt x="846" y="1554"/>
                    </a:lnTo>
                    <a:lnTo>
                      <a:pt x="848" y="1556"/>
                    </a:lnTo>
                    <a:lnTo>
                      <a:pt x="850" y="1556"/>
                    </a:lnTo>
                    <a:lnTo>
                      <a:pt x="850" y="1558"/>
                    </a:lnTo>
                    <a:lnTo>
                      <a:pt x="850" y="1560"/>
                    </a:lnTo>
                    <a:lnTo>
                      <a:pt x="848" y="1560"/>
                    </a:lnTo>
                    <a:lnTo>
                      <a:pt x="846" y="1562"/>
                    </a:lnTo>
                    <a:lnTo>
                      <a:pt x="846" y="1564"/>
                    </a:lnTo>
                    <a:lnTo>
                      <a:pt x="846" y="1568"/>
                    </a:lnTo>
                    <a:lnTo>
                      <a:pt x="842" y="1568"/>
                    </a:lnTo>
                    <a:lnTo>
                      <a:pt x="840" y="1570"/>
                    </a:lnTo>
                    <a:lnTo>
                      <a:pt x="838" y="1570"/>
                    </a:lnTo>
                    <a:lnTo>
                      <a:pt x="836" y="1570"/>
                    </a:lnTo>
                    <a:lnTo>
                      <a:pt x="832" y="1574"/>
                    </a:lnTo>
                    <a:lnTo>
                      <a:pt x="838" y="1576"/>
                    </a:lnTo>
                    <a:lnTo>
                      <a:pt x="842" y="1576"/>
                    </a:lnTo>
                    <a:lnTo>
                      <a:pt x="848" y="1576"/>
                    </a:lnTo>
                    <a:lnTo>
                      <a:pt x="850" y="1576"/>
                    </a:lnTo>
                    <a:lnTo>
                      <a:pt x="850" y="1572"/>
                    </a:lnTo>
                    <a:lnTo>
                      <a:pt x="848" y="1570"/>
                    </a:lnTo>
                    <a:lnTo>
                      <a:pt x="850" y="1568"/>
                    </a:lnTo>
                    <a:lnTo>
                      <a:pt x="852" y="1568"/>
                    </a:lnTo>
                    <a:lnTo>
                      <a:pt x="856" y="1570"/>
                    </a:lnTo>
                    <a:lnTo>
                      <a:pt x="858" y="1570"/>
                    </a:lnTo>
                    <a:lnTo>
                      <a:pt x="858" y="1572"/>
                    </a:lnTo>
                    <a:lnTo>
                      <a:pt x="862" y="1574"/>
                    </a:lnTo>
                    <a:lnTo>
                      <a:pt x="862" y="1576"/>
                    </a:lnTo>
                    <a:lnTo>
                      <a:pt x="866" y="1580"/>
                    </a:lnTo>
                    <a:lnTo>
                      <a:pt x="872" y="1584"/>
                    </a:lnTo>
                    <a:lnTo>
                      <a:pt x="872" y="1586"/>
                    </a:lnTo>
                    <a:lnTo>
                      <a:pt x="878" y="1586"/>
                    </a:lnTo>
                    <a:lnTo>
                      <a:pt x="884" y="1586"/>
                    </a:lnTo>
                    <a:lnTo>
                      <a:pt x="890" y="1588"/>
                    </a:lnTo>
                    <a:lnTo>
                      <a:pt x="892" y="1588"/>
                    </a:lnTo>
                    <a:lnTo>
                      <a:pt x="904" y="1590"/>
                    </a:lnTo>
                    <a:lnTo>
                      <a:pt x="906" y="1590"/>
                    </a:lnTo>
                    <a:lnTo>
                      <a:pt x="908" y="1592"/>
                    </a:lnTo>
                    <a:lnTo>
                      <a:pt x="916" y="1594"/>
                    </a:lnTo>
                    <a:lnTo>
                      <a:pt x="918" y="1594"/>
                    </a:lnTo>
                    <a:lnTo>
                      <a:pt x="920" y="1594"/>
                    </a:lnTo>
                    <a:lnTo>
                      <a:pt x="924" y="1596"/>
                    </a:lnTo>
                    <a:lnTo>
                      <a:pt x="926" y="1596"/>
                    </a:lnTo>
                    <a:lnTo>
                      <a:pt x="928" y="1598"/>
                    </a:lnTo>
                    <a:lnTo>
                      <a:pt x="934" y="1598"/>
                    </a:lnTo>
                    <a:lnTo>
                      <a:pt x="940" y="1600"/>
                    </a:lnTo>
                    <a:lnTo>
                      <a:pt x="946" y="1600"/>
                    </a:lnTo>
                    <a:lnTo>
                      <a:pt x="944" y="1608"/>
                    </a:lnTo>
                    <a:lnTo>
                      <a:pt x="942" y="1612"/>
                    </a:lnTo>
                    <a:lnTo>
                      <a:pt x="940" y="1614"/>
                    </a:lnTo>
                    <a:lnTo>
                      <a:pt x="946" y="1616"/>
                    </a:lnTo>
                    <a:lnTo>
                      <a:pt x="956" y="1618"/>
                    </a:lnTo>
                    <a:lnTo>
                      <a:pt x="964" y="1620"/>
                    </a:lnTo>
                    <a:lnTo>
                      <a:pt x="982" y="1626"/>
                    </a:lnTo>
                    <a:lnTo>
                      <a:pt x="982" y="1628"/>
                    </a:lnTo>
                    <a:lnTo>
                      <a:pt x="986" y="1630"/>
                    </a:lnTo>
                    <a:lnTo>
                      <a:pt x="988" y="1630"/>
                    </a:lnTo>
                    <a:lnTo>
                      <a:pt x="994" y="1630"/>
                    </a:lnTo>
                    <a:lnTo>
                      <a:pt x="996" y="1628"/>
                    </a:lnTo>
                    <a:lnTo>
                      <a:pt x="1008" y="1630"/>
                    </a:lnTo>
                    <a:lnTo>
                      <a:pt x="1016" y="1632"/>
                    </a:lnTo>
                    <a:lnTo>
                      <a:pt x="1022" y="1646"/>
                    </a:lnTo>
                    <a:lnTo>
                      <a:pt x="1050" y="1662"/>
                    </a:lnTo>
                    <a:lnTo>
                      <a:pt x="1064" y="1668"/>
                    </a:lnTo>
                    <a:lnTo>
                      <a:pt x="1076" y="1676"/>
                    </a:lnTo>
                    <a:lnTo>
                      <a:pt x="1094" y="1684"/>
                    </a:lnTo>
                    <a:lnTo>
                      <a:pt x="1100" y="1686"/>
                    </a:lnTo>
                    <a:lnTo>
                      <a:pt x="1106" y="1690"/>
                    </a:lnTo>
                    <a:lnTo>
                      <a:pt x="1112" y="1680"/>
                    </a:lnTo>
                    <a:lnTo>
                      <a:pt x="1114" y="1674"/>
                    </a:lnTo>
                    <a:lnTo>
                      <a:pt x="1122" y="1676"/>
                    </a:lnTo>
                    <a:lnTo>
                      <a:pt x="1122" y="1678"/>
                    </a:lnTo>
                    <a:lnTo>
                      <a:pt x="1138" y="1680"/>
                    </a:lnTo>
                    <a:lnTo>
                      <a:pt x="1146" y="1664"/>
                    </a:lnTo>
                    <a:lnTo>
                      <a:pt x="1152" y="1656"/>
                    </a:lnTo>
                    <a:lnTo>
                      <a:pt x="1156" y="1646"/>
                    </a:lnTo>
                    <a:lnTo>
                      <a:pt x="1158" y="1644"/>
                    </a:lnTo>
                    <a:lnTo>
                      <a:pt x="1158" y="1642"/>
                    </a:lnTo>
                    <a:lnTo>
                      <a:pt x="1162" y="1638"/>
                    </a:lnTo>
                    <a:lnTo>
                      <a:pt x="1162" y="1636"/>
                    </a:lnTo>
                    <a:lnTo>
                      <a:pt x="1164" y="1632"/>
                    </a:lnTo>
                    <a:lnTo>
                      <a:pt x="1166" y="1628"/>
                    </a:lnTo>
                    <a:lnTo>
                      <a:pt x="1164" y="1626"/>
                    </a:lnTo>
                    <a:lnTo>
                      <a:pt x="1162" y="1626"/>
                    </a:lnTo>
                    <a:lnTo>
                      <a:pt x="1158" y="1626"/>
                    </a:lnTo>
                    <a:lnTo>
                      <a:pt x="1158" y="1624"/>
                    </a:lnTo>
                    <a:lnTo>
                      <a:pt x="1154" y="1624"/>
                    </a:lnTo>
                    <a:lnTo>
                      <a:pt x="1154" y="1620"/>
                    </a:lnTo>
                    <a:lnTo>
                      <a:pt x="1154" y="1616"/>
                    </a:lnTo>
                    <a:lnTo>
                      <a:pt x="1154" y="1610"/>
                    </a:lnTo>
                    <a:lnTo>
                      <a:pt x="1154" y="1608"/>
                    </a:lnTo>
                    <a:lnTo>
                      <a:pt x="1152" y="1604"/>
                    </a:lnTo>
                    <a:lnTo>
                      <a:pt x="1152" y="1600"/>
                    </a:lnTo>
                    <a:lnTo>
                      <a:pt x="1150" y="1600"/>
                    </a:lnTo>
                    <a:lnTo>
                      <a:pt x="1150" y="1598"/>
                    </a:lnTo>
                    <a:lnTo>
                      <a:pt x="1154" y="1598"/>
                    </a:lnTo>
                    <a:lnTo>
                      <a:pt x="1160" y="1600"/>
                    </a:lnTo>
                    <a:lnTo>
                      <a:pt x="1162" y="1600"/>
                    </a:lnTo>
                    <a:lnTo>
                      <a:pt x="1164" y="1600"/>
                    </a:lnTo>
                    <a:lnTo>
                      <a:pt x="1168" y="1600"/>
                    </a:lnTo>
                    <a:lnTo>
                      <a:pt x="1170" y="1600"/>
                    </a:lnTo>
                    <a:lnTo>
                      <a:pt x="1180" y="1600"/>
                    </a:lnTo>
                    <a:lnTo>
                      <a:pt x="1180" y="1602"/>
                    </a:lnTo>
                    <a:lnTo>
                      <a:pt x="1186" y="1602"/>
                    </a:lnTo>
                    <a:lnTo>
                      <a:pt x="1190" y="1602"/>
                    </a:lnTo>
                    <a:lnTo>
                      <a:pt x="1198" y="1604"/>
                    </a:lnTo>
                    <a:lnTo>
                      <a:pt x="1200" y="1604"/>
                    </a:lnTo>
                    <a:lnTo>
                      <a:pt x="1198" y="1606"/>
                    </a:lnTo>
                    <a:lnTo>
                      <a:pt x="1200" y="1612"/>
                    </a:lnTo>
                    <a:lnTo>
                      <a:pt x="1202" y="1618"/>
                    </a:lnTo>
                    <a:lnTo>
                      <a:pt x="1204" y="1618"/>
                    </a:lnTo>
                    <a:lnTo>
                      <a:pt x="1206" y="1622"/>
                    </a:lnTo>
                    <a:lnTo>
                      <a:pt x="1208" y="1626"/>
                    </a:lnTo>
                    <a:lnTo>
                      <a:pt x="1212" y="1626"/>
                    </a:lnTo>
                    <a:lnTo>
                      <a:pt x="1226" y="1624"/>
                    </a:lnTo>
                    <a:lnTo>
                      <a:pt x="1236" y="1624"/>
                    </a:lnTo>
                    <a:lnTo>
                      <a:pt x="1240" y="1624"/>
                    </a:lnTo>
                    <a:lnTo>
                      <a:pt x="1258" y="1622"/>
                    </a:lnTo>
                    <a:lnTo>
                      <a:pt x="1260" y="1626"/>
                    </a:lnTo>
                    <a:lnTo>
                      <a:pt x="1266" y="1626"/>
                    </a:lnTo>
                    <a:lnTo>
                      <a:pt x="1268" y="1628"/>
                    </a:lnTo>
                    <a:lnTo>
                      <a:pt x="1272" y="1628"/>
                    </a:lnTo>
                    <a:lnTo>
                      <a:pt x="1278" y="1628"/>
                    </a:lnTo>
                    <a:lnTo>
                      <a:pt x="1280" y="1628"/>
                    </a:lnTo>
                    <a:lnTo>
                      <a:pt x="1284" y="1630"/>
                    </a:lnTo>
                    <a:lnTo>
                      <a:pt x="1288" y="1626"/>
                    </a:lnTo>
                    <a:lnTo>
                      <a:pt x="1292" y="1626"/>
                    </a:lnTo>
                    <a:lnTo>
                      <a:pt x="1294" y="1626"/>
                    </a:lnTo>
                    <a:lnTo>
                      <a:pt x="1296" y="1624"/>
                    </a:lnTo>
                    <a:lnTo>
                      <a:pt x="1298" y="1624"/>
                    </a:lnTo>
                    <a:lnTo>
                      <a:pt x="1300" y="1622"/>
                    </a:lnTo>
                    <a:lnTo>
                      <a:pt x="1304" y="1620"/>
                    </a:lnTo>
                    <a:lnTo>
                      <a:pt x="1306" y="1620"/>
                    </a:lnTo>
                    <a:lnTo>
                      <a:pt x="1306" y="1618"/>
                    </a:lnTo>
                    <a:lnTo>
                      <a:pt x="1306" y="1616"/>
                    </a:lnTo>
                    <a:lnTo>
                      <a:pt x="1308" y="1612"/>
                    </a:lnTo>
                    <a:lnTo>
                      <a:pt x="1308" y="1610"/>
                    </a:lnTo>
                    <a:lnTo>
                      <a:pt x="1318" y="1590"/>
                    </a:lnTo>
                    <a:lnTo>
                      <a:pt x="1316" y="1588"/>
                    </a:lnTo>
                    <a:lnTo>
                      <a:pt x="1320" y="1582"/>
                    </a:lnTo>
                    <a:lnTo>
                      <a:pt x="1322" y="1580"/>
                    </a:lnTo>
                    <a:lnTo>
                      <a:pt x="1324" y="1578"/>
                    </a:lnTo>
                    <a:lnTo>
                      <a:pt x="1322" y="1576"/>
                    </a:lnTo>
                    <a:lnTo>
                      <a:pt x="1322" y="1574"/>
                    </a:lnTo>
                    <a:lnTo>
                      <a:pt x="1322" y="1566"/>
                    </a:lnTo>
                    <a:lnTo>
                      <a:pt x="1326" y="1562"/>
                    </a:lnTo>
                    <a:lnTo>
                      <a:pt x="1332" y="1558"/>
                    </a:lnTo>
                    <a:lnTo>
                      <a:pt x="1330" y="1544"/>
                    </a:lnTo>
                    <a:lnTo>
                      <a:pt x="1344" y="1546"/>
                    </a:lnTo>
                    <a:lnTo>
                      <a:pt x="1372" y="1548"/>
                    </a:lnTo>
                    <a:lnTo>
                      <a:pt x="1374" y="1550"/>
                    </a:lnTo>
                    <a:lnTo>
                      <a:pt x="1376" y="1550"/>
                    </a:lnTo>
                    <a:lnTo>
                      <a:pt x="1386" y="1552"/>
                    </a:lnTo>
                    <a:lnTo>
                      <a:pt x="1404" y="1556"/>
                    </a:lnTo>
                    <a:lnTo>
                      <a:pt x="1408" y="1544"/>
                    </a:lnTo>
                    <a:lnTo>
                      <a:pt x="1412" y="1530"/>
                    </a:lnTo>
                    <a:lnTo>
                      <a:pt x="1416" y="1518"/>
                    </a:lnTo>
                    <a:lnTo>
                      <a:pt x="1428" y="1520"/>
                    </a:lnTo>
                    <a:lnTo>
                      <a:pt x="1428" y="1528"/>
                    </a:lnTo>
                    <a:lnTo>
                      <a:pt x="1444" y="1530"/>
                    </a:lnTo>
                    <a:lnTo>
                      <a:pt x="1450" y="1532"/>
                    </a:lnTo>
                    <a:lnTo>
                      <a:pt x="1456" y="1526"/>
                    </a:lnTo>
                    <a:lnTo>
                      <a:pt x="1462" y="1522"/>
                    </a:lnTo>
                    <a:lnTo>
                      <a:pt x="1464" y="1522"/>
                    </a:lnTo>
                    <a:lnTo>
                      <a:pt x="1466" y="1520"/>
                    </a:lnTo>
                    <a:lnTo>
                      <a:pt x="1470" y="1524"/>
                    </a:lnTo>
                    <a:lnTo>
                      <a:pt x="1470" y="1522"/>
                    </a:lnTo>
                    <a:lnTo>
                      <a:pt x="1472" y="1520"/>
                    </a:lnTo>
                    <a:lnTo>
                      <a:pt x="1474" y="1520"/>
                    </a:lnTo>
                    <a:lnTo>
                      <a:pt x="1476" y="1522"/>
                    </a:lnTo>
                    <a:lnTo>
                      <a:pt x="1484" y="1506"/>
                    </a:lnTo>
                    <a:lnTo>
                      <a:pt x="1488" y="1492"/>
                    </a:lnTo>
                    <a:lnTo>
                      <a:pt x="1492" y="1488"/>
                    </a:lnTo>
                    <a:lnTo>
                      <a:pt x="1500" y="1486"/>
                    </a:lnTo>
                    <a:lnTo>
                      <a:pt x="1502" y="1482"/>
                    </a:lnTo>
                    <a:lnTo>
                      <a:pt x="1504" y="1478"/>
                    </a:lnTo>
                    <a:lnTo>
                      <a:pt x="1508" y="1480"/>
                    </a:lnTo>
                    <a:lnTo>
                      <a:pt x="1510" y="1480"/>
                    </a:lnTo>
                    <a:lnTo>
                      <a:pt x="1520" y="1458"/>
                    </a:lnTo>
                    <a:lnTo>
                      <a:pt x="1522" y="1460"/>
                    </a:lnTo>
                    <a:lnTo>
                      <a:pt x="1530" y="1458"/>
                    </a:lnTo>
                    <a:lnTo>
                      <a:pt x="1532" y="1454"/>
                    </a:lnTo>
                    <a:lnTo>
                      <a:pt x="1532" y="1452"/>
                    </a:lnTo>
                    <a:lnTo>
                      <a:pt x="1534" y="1450"/>
                    </a:lnTo>
                    <a:lnTo>
                      <a:pt x="1530" y="1448"/>
                    </a:lnTo>
                    <a:lnTo>
                      <a:pt x="1528" y="1446"/>
                    </a:lnTo>
                    <a:lnTo>
                      <a:pt x="1530" y="1442"/>
                    </a:lnTo>
                    <a:lnTo>
                      <a:pt x="1532" y="1444"/>
                    </a:lnTo>
                    <a:lnTo>
                      <a:pt x="1534" y="1442"/>
                    </a:lnTo>
                    <a:lnTo>
                      <a:pt x="1536" y="1440"/>
                    </a:lnTo>
                    <a:lnTo>
                      <a:pt x="1538" y="1440"/>
                    </a:lnTo>
                    <a:lnTo>
                      <a:pt x="1540" y="1438"/>
                    </a:lnTo>
                    <a:lnTo>
                      <a:pt x="1544" y="1432"/>
                    </a:lnTo>
                    <a:lnTo>
                      <a:pt x="1548" y="1430"/>
                    </a:lnTo>
                    <a:lnTo>
                      <a:pt x="1552" y="1430"/>
                    </a:lnTo>
                    <a:lnTo>
                      <a:pt x="1552" y="1428"/>
                    </a:lnTo>
                    <a:lnTo>
                      <a:pt x="1552" y="1424"/>
                    </a:lnTo>
                    <a:lnTo>
                      <a:pt x="1554" y="1424"/>
                    </a:lnTo>
                    <a:lnTo>
                      <a:pt x="1556" y="1424"/>
                    </a:lnTo>
                    <a:lnTo>
                      <a:pt x="1556" y="1422"/>
                    </a:lnTo>
                    <a:lnTo>
                      <a:pt x="1556" y="1420"/>
                    </a:lnTo>
                    <a:lnTo>
                      <a:pt x="1556" y="1418"/>
                    </a:lnTo>
                    <a:lnTo>
                      <a:pt x="1554" y="1416"/>
                    </a:lnTo>
                    <a:lnTo>
                      <a:pt x="1554" y="1414"/>
                    </a:lnTo>
                    <a:lnTo>
                      <a:pt x="1556" y="1412"/>
                    </a:lnTo>
                    <a:lnTo>
                      <a:pt x="1556" y="1410"/>
                    </a:lnTo>
                    <a:lnTo>
                      <a:pt x="1556" y="1408"/>
                    </a:lnTo>
                    <a:lnTo>
                      <a:pt x="1558" y="1408"/>
                    </a:lnTo>
                    <a:lnTo>
                      <a:pt x="1560" y="1406"/>
                    </a:lnTo>
                    <a:lnTo>
                      <a:pt x="1562" y="1406"/>
                    </a:lnTo>
                    <a:lnTo>
                      <a:pt x="1564" y="1406"/>
                    </a:lnTo>
                    <a:lnTo>
                      <a:pt x="1564" y="1404"/>
                    </a:lnTo>
                    <a:lnTo>
                      <a:pt x="1576" y="1402"/>
                    </a:lnTo>
                    <a:lnTo>
                      <a:pt x="1584" y="1398"/>
                    </a:lnTo>
                    <a:lnTo>
                      <a:pt x="1590" y="1398"/>
                    </a:lnTo>
                    <a:lnTo>
                      <a:pt x="1588" y="1394"/>
                    </a:lnTo>
                    <a:lnTo>
                      <a:pt x="1584" y="1390"/>
                    </a:lnTo>
                    <a:lnTo>
                      <a:pt x="1582" y="1386"/>
                    </a:lnTo>
                    <a:lnTo>
                      <a:pt x="1578" y="1382"/>
                    </a:lnTo>
                    <a:lnTo>
                      <a:pt x="1576" y="1378"/>
                    </a:lnTo>
                    <a:lnTo>
                      <a:pt x="1572" y="1376"/>
                    </a:lnTo>
                    <a:lnTo>
                      <a:pt x="1576" y="1372"/>
                    </a:lnTo>
                    <a:lnTo>
                      <a:pt x="1582" y="1368"/>
                    </a:lnTo>
                    <a:lnTo>
                      <a:pt x="1594" y="1356"/>
                    </a:lnTo>
                    <a:lnTo>
                      <a:pt x="1610" y="1362"/>
                    </a:lnTo>
                    <a:lnTo>
                      <a:pt x="1614" y="1364"/>
                    </a:lnTo>
                    <a:lnTo>
                      <a:pt x="1618" y="1364"/>
                    </a:lnTo>
                    <a:lnTo>
                      <a:pt x="1624" y="1354"/>
                    </a:lnTo>
                    <a:lnTo>
                      <a:pt x="1626" y="1352"/>
                    </a:lnTo>
                    <a:lnTo>
                      <a:pt x="1630" y="1344"/>
                    </a:lnTo>
                    <a:lnTo>
                      <a:pt x="1634" y="1338"/>
                    </a:lnTo>
                    <a:lnTo>
                      <a:pt x="1636" y="1336"/>
                    </a:lnTo>
                    <a:lnTo>
                      <a:pt x="1640" y="1332"/>
                    </a:lnTo>
                    <a:lnTo>
                      <a:pt x="1642" y="1330"/>
                    </a:lnTo>
                    <a:lnTo>
                      <a:pt x="1646" y="1326"/>
                    </a:lnTo>
                    <a:lnTo>
                      <a:pt x="1646" y="1320"/>
                    </a:lnTo>
                    <a:lnTo>
                      <a:pt x="1648" y="1318"/>
                    </a:lnTo>
                    <a:lnTo>
                      <a:pt x="1648" y="1316"/>
                    </a:lnTo>
                    <a:lnTo>
                      <a:pt x="1650" y="1310"/>
                    </a:lnTo>
                    <a:lnTo>
                      <a:pt x="1652" y="1306"/>
                    </a:lnTo>
                    <a:lnTo>
                      <a:pt x="1654" y="1306"/>
                    </a:lnTo>
                    <a:lnTo>
                      <a:pt x="1654" y="1304"/>
                    </a:lnTo>
                    <a:lnTo>
                      <a:pt x="1656" y="1304"/>
                    </a:lnTo>
                    <a:lnTo>
                      <a:pt x="1654" y="1300"/>
                    </a:lnTo>
                    <a:lnTo>
                      <a:pt x="1652" y="1300"/>
                    </a:lnTo>
                    <a:lnTo>
                      <a:pt x="1652" y="1298"/>
                    </a:lnTo>
                    <a:lnTo>
                      <a:pt x="1664" y="1290"/>
                    </a:lnTo>
                    <a:lnTo>
                      <a:pt x="1670" y="1286"/>
                    </a:lnTo>
                    <a:lnTo>
                      <a:pt x="1674" y="1286"/>
                    </a:lnTo>
                    <a:lnTo>
                      <a:pt x="1676" y="1286"/>
                    </a:lnTo>
                    <a:lnTo>
                      <a:pt x="1678" y="1284"/>
                    </a:lnTo>
                    <a:lnTo>
                      <a:pt x="1680" y="1284"/>
                    </a:lnTo>
                    <a:lnTo>
                      <a:pt x="1678" y="1278"/>
                    </a:lnTo>
                    <a:lnTo>
                      <a:pt x="1680" y="1274"/>
                    </a:lnTo>
                    <a:lnTo>
                      <a:pt x="1680" y="1272"/>
                    </a:lnTo>
                    <a:lnTo>
                      <a:pt x="1680" y="1270"/>
                    </a:lnTo>
                    <a:lnTo>
                      <a:pt x="1680" y="1258"/>
                    </a:lnTo>
                    <a:lnTo>
                      <a:pt x="1686" y="1258"/>
                    </a:lnTo>
                    <a:lnTo>
                      <a:pt x="1686" y="1252"/>
                    </a:lnTo>
                    <a:lnTo>
                      <a:pt x="1686" y="1234"/>
                    </a:lnTo>
                    <a:lnTo>
                      <a:pt x="1686" y="1230"/>
                    </a:lnTo>
                    <a:lnTo>
                      <a:pt x="1686" y="1228"/>
                    </a:lnTo>
                    <a:lnTo>
                      <a:pt x="1686" y="1222"/>
                    </a:lnTo>
                    <a:lnTo>
                      <a:pt x="1688" y="1222"/>
                    </a:lnTo>
                    <a:lnTo>
                      <a:pt x="1716" y="1226"/>
                    </a:lnTo>
                    <a:lnTo>
                      <a:pt x="1722" y="1226"/>
                    </a:lnTo>
                    <a:lnTo>
                      <a:pt x="1724" y="1204"/>
                    </a:lnTo>
                    <a:lnTo>
                      <a:pt x="1766" y="1190"/>
                    </a:lnTo>
                    <a:lnTo>
                      <a:pt x="1770" y="1188"/>
                    </a:lnTo>
                    <a:lnTo>
                      <a:pt x="1786" y="1182"/>
                    </a:lnTo>
                    <a:lnTo>
                      <a:pt x="1796" y="1178"/>
                    </a:lnTo>
                    <a:lnTo>
                      <a:pt x="1820" y="1170"/>
                    </a:lnTo>
                    <a:lnTo>
                      <a:pt x="1822" y="1170"/>
                    </a:lnTo>
                    <a:lnTo>
                      <a:pt x="1826" y="1168"/>
                    </a:lnTo>
                    <a:lnTo>
                      <a:pt x="1844" y="1164"/>
                    </a:lnTo>
                    <a:lnTo>
                      <a:pt x="1850" y="1162"/>
                    </a:lnTo>
                    <a:lnTo>
                      <a:pt x="1858" y="1158"/>
                    </a:lnTo>
                    <a:lnTo>
                      <a:pt x="1862" y="1158"/>
                    </a:lnTo>
                    <a:lnTo>
                      <a:pt x="1870" y="1154"/>
                    </a:lnTo>
                    <a:lnTo>
                      <a:pt x="1876" y="1152"/>
                    </a:lnTo>
                    <a:lnTo>
                      <a:pt x="1878" y="1152"/>
                    </a:lnTo>
                    <a:lnTo>
                      <a:pt x="1882" y="1150"/>
                    </a:lnTo>
                    <a:lnTo>
                      <a:pt x="1888" y="1148"/>
                    </a:lnTo>
                    <a:lnTo>
                      <a:pt x="1894" y="1146"/>
                    </a:lnTo>
                    <a:lnTo>
                      <a:pt x="1902" y="1144"/>
                    </a:lnTo>
                    <a:lnTo>
                      <a:pt x="1912" y="1140"/>
                    </a:lnTo>
                    <a:lnTo>
                      <a:pt x="1924" y="1136"/>
                    </a:lnTo>
                    <a:lnTo>
                      <a:pt x="1930" y="1134"/>
                    </a:lnTo>
                    <a:lnTo>
                      <a:pt x="1932" y="1132"/>
                    </a:lnTo>
                    <a:lnTo>
                      <a:pt x="1944" y="1128"/>
                    </a:lnTo>
                    <a:lnTo>
                      <a:pt x="1950" y="1126"/>
                    </a:lnTo>
                    <a:lnTo>
                      <a:pt x="1956" y="1124"/>
                    </a:lnTo>
                    <a:lnTo>
                      <a:pt x="1962" y="1122"/>
                    </a:lnTo>
                    <a:lnTo>
                      <a:pt x="1970" y="1120"/>
                    </a:lnTo>
                    <a:lnTo>
                      <a:pt x="2006" y="1108"/>
                    </a:lnTo>
                    <a:lnTo>
                      <a:pt x="2072" y="1114"/>
                    </a:lnTo>
                    <a:lnTo>
                      <a:pt x="2090" y="1114"/>
                    </a:lnTo>
                    <a:lnTo>
                      <a:pt x="2094" y="1064"/>
                    </a:lnTo>
                    <a:lnTo>
                      <a:pt x="2096" y="1044"/>
                    </a:lnTo>
                    <a:lnTo>
                      <a:pt x="2074" y="104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65" name="组合 62"/>
              <p:cNvGrpSpPr/>
              <p:nvPr/>
            </p:nvGrpSpPr>
            <p:grpSpPr>
              <a:xfrm>
                <a:off x="3261805" y="4487272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7" name="椭圆 6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8" name="圆角矩形 67"/>
              <p:cNvSpPr/>
              <p:nvPr/>
            </p:nvSpPr>
            <p:spPr>
              <a:xfrm>
                <a:off x="4953836" y="4804486"/>
                <a:ext cx="1360962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Aguascalientes</a:t>
                </a:r>
              </a:p>
            </p:txBody>
          </p:sp>
          <p:cxnSp>
            <p:nvCxnSpPr>
              <p:cNvPr id="69" name="肘形连接符 187"/>
              <p:cNvCxnSpPr>
                <a:stCxn id="67" idx="4"/>
                <a:endCxn id="68" idx="1"/>
              </p:cNvCxnSpPr>
              <p:nvPr/>
            </p:nvCxnSpPr>
            <p:spPr>
              <a:xfrm rot="16200000" flipH="1">
                <a:off x="3978524" y="3972338"/>
                <a:ext cx="325855" cy="1624769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0" name="Oval 25"/>
              <p:cNvSpPr>
                <a:spLocks noChangeArrowheads="1"/>
              </p:cNvSpPr>
              <p:nvPr/>
            </p:nvSpPr>
            <p:spPr bwMode="gray">
              <a:xfrm>
                <a:off x="3262227" y="225629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1" name="圆角矩形 70"/>
              <p:cNvSpPr/>
              <p:nvPr/>
            </p:nvSpPr>
            <p:spPr>
              <a:xfrm>
                <a:off x="4416231" y="174622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Cosío</a:t>
                </a:r>
              </a:p>
            </p:txBody>
          </p:sp>
          <p:cxnSp>
            <p:nvCxnSpPr>
              <p:cNvPr id="77" name="肘形连接符 205"/>
              <p:cNvCxnSpPr>
                <a:stCxn id="70" idx="0"/>
                <a:endCxn id="71" idx="1"/>
              </p:cNvCxnSpPr>
              <p:nvPr/>
            </p:nvCxnSpPr>
            <p:spPr>
              <a:xfrm rot="5400000" flipH="1" flipV="1">
                <a:off x="3681193" y="1521254"/>
                <a:ext cx="366902" cy="110317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0" name="Oval 25"/>
              <p:cNvSpPr>
                <a:spLocks noChangeArrowheads="1"/>
              </p:cNvSpPr>
              <p:nvPr/>
            </p:nvSpPr>
            <p:spPr bwMode="gray">
              <a:xfrm>
                <a:off x="3138402" y="385649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1" name="圆角矩形 80"/>
              <p:cNvSpPr/>
              <p:nvPr/>
            </p:nvSpPr>
            <p:spPr>
              <a:xfrm>
                <a:off x="4716016" y="3091409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Jesús María</a:t>
                </a:r>
              </a:p>
            </p:txBody>
          </p:sp>
          <p:cxnSp>
            <p:nvCxnSpPr>
              <p:cNvPr id="84" name="肘形连接符 205"/>
              <p:cNvCxnSpPr>
                <a:stCxn id="80" idx="0"/>
                <a:endCxn id="81" idx="1"/>
              </p:cNvCxnSpPr>
              <p:nvPr/>
            </p:nvCxnSpPr>
            <p:spPr>
              <a:xfrm rot="5400000" flipH="1" flipV="1">
                <a:off x="3641665" y="2782141"/>
                <a:ext cx="621918" cy="152678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5" name="Oval 25"/>
              <p:cNvSpPr>
                <a:spLocks noChangeArrowheads="1"/>
              </p:cNvSpPr>
              <p:nvPr/>
            </p:nvSpPr>
            <p:spPr bwMode="gray">
              <a:xfrm>
                <a:off x="1519152" y="438036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6" name="圆角矩形 85"/>
              <p:cNvSpPr/>
              <p:nvPr/>
            </p:nvSpPr>
            <p:spPr>
              <a:xfrm>
                <a:off x="2460388" y="5446076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>
                    <a:solidFill>
                      <a:sysClr val="windowText" lastClr="000000"/>
                    </a:solidFill>
                  </a:rPr>
                  <a:t>Calvillo</a:t>
                </a:r>
              </a:p>
            </p:txBody>
          </p:sp>
          <p:cxnSp>
            <p:nvCxnSpPr>
              <p:cNvPr id="87" name="肘形连接符 205"/>
              <p:cNvCxnSpPr>
                <a:stCxn id="85" idx="4"/>
                <a:endCxn id="86" idx="1"/>
              </p:cNvCxnSpPr>
              <p:nvPr/>
            </p:nvCxnSpPr>
            <p:spPr>
              <a:xfrm rot="16200000" flipH="1">
                <a:off x="1461578" y="4590430"/>
                <a:ext cx="1107215" cy="890406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88" name="组合 28"/>
            <p:cNvGrpSpPr/>
            <p:nvPr/>
          </p:nvGrpSpPr>
          <p:grpSpPr>
            <a:xfrm>
              <a:off x="611560" y="2357951"/>
              <a:ext cx="1490882" cy="757545"/>
              <a:chOff x="618577" y="1500718"/>
              <a:chExt cx="1490882" cy="757545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圆角矩形 9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99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0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01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02" name="椭圆 10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3" name="椭圆 10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852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Municipality map</a:t>
            </a:r>
            <a:endParaRPr lang="en-US" altLang="zh-CN" dirty="0"/>
          </a:p>
        </p:txBody>
      </p:sp>
      <p:grpSp>
        <p:nvGrpSpPr>
          <p:cNvPr id="9" name="组合 8"/>
          <p:cNvGrpSpPr/>
          <p:nvPr/>
        </p:nvGrpSpPr>
        <p:grpSpPr>
          <a:xfrm>
            <a:off x="816629" y="1601834"/>
            <a:ext cx="7533695" cy="4775785"/>
            <a:chOff x="222194" y="1849484"/>
            <a:chExt cx="7533695" cy="4775785"/>
          </a:xfrm>
        </p:grpSpPr>
        <p:grpSp>
          <p:nvGrpSpPr>
            <p:cNvPr id="8" name="组合 7"/>
            <p:cNvGrpSpPr/>
            <p:nvPr/>
          </p:nvGrpSpPr>
          <p:grpSpPr>
            <a:xfrm>
              <a:off x="2153627" y="2132856"/>
              <a:ext cx="4200525" cy="3387725"/>
              <a:chOff x="2153627" y="2132856"/>
              <a:chExt cx="4200525" cy="3387725"/>
            </a:xfrm>
          </p:grpSpPr>
          <p:sp>
            <p:nvSpPr>
              <p:cNvPr id="42" name="Freeform 6"/>
              <p:cNvSpPr>
                <a:spLocks/>
              </p:cNvSpPr>
              <p:nvPr/>
            </p:nvSpPr>
            <p:spPr bwMode="auto">
              <a:xfrm>
                <a:off x="3332581" y="3687319"/>
                <a:ext cx="2097255" cy="1833262"/>
              </a:xfrm>
              <a:custGeom>
                <a:avLst/>
                <a:gdLst>
                  <a:gd name="T0" fmla="*/ 1508125 w 1046"/>
                  <a:gd name="T1" fmla="*/ 76200 h 914"/>
                  <a:gd name="T2" fmla="*/ 1503362 w 1046"/>
                  <a:gd name="T3" fmla="*/ 101600 h 914"/>
                  <a:gd name="T4" fmla="*/ 1514475 w 1046"/>
                  <a:gd name="T5" fmla="*/ 155575 h 914"/>
                  <a:gd name="T6" fmla="*/ 1593850 w 1046"/>
                  <a:gd name="T7" fmla="*/ 287338 h 914"/>
                  <a:gd name="T8" fmla="*/ 1563687 w 1046"/>
                  <a:gd name="T9" fmla="*/ 331788 h 914"/>
                  <a:gd name="T10" fmla="*/ 1520825 w 1046"/>
                  <a:gd name="T11" fmla="*/ 327025 h 914"/>
                  <a:gd name="T12" fmla="*/ 1427162 w 1046"/>
                  <a:gd name="T13" fmla="*/ 407988 h 914"/>
                  <a:gd name="T14" fmla="*/ 1362075 w 1046"/>
                  <a:gd name="T15" fmla="*/ 444500 h 914"/>
                  <a:gd name="T16" fmla="*/ 1368425 w 1046"/>
                  <a:gd name="T17" fmla="*/ 527050 h 914"/>
                  <a:gd name="T18" fmla="*/ 1301750 w 1046"/>
                  <a:gd name="T19" fmla="*/ 738187 h 914"/>
                  <a:gd name="T20" fmla="*/ 1352550 w 1046"/>
                  <a:gd name="T21" fmla="*/ 787400 h 914"/>
                  <a:gd name="T22" fmla="*/ 1377950 w 1046"/>
                  <a:gd name="T23" fmla="*/ 904875 h 914"/>
                  <a:gd name="T24" fmla="*/ 1441450 w 1046"/>
                  <a:gd name="T25" fmla="*/ 900113 h 914"/>
                  <a:gd name="T26" fmla="*/ 1520825 w 1046"/>
                  <a:gd name="T27" fmla="*/ 884238 h 914"/>
                  <a:gd name="T28" fmla="*/ 1612900 w 1046"/>
                  <a:gd name="T29" fmla="*/ 896938 h 914"/>
                  <a:gd name="T30" fmla="*/ 1636713 w 1046"/>
                  <a:gd name="T31" fmla="*/ 939800 h 914"/>
                  <a:gd name="T32" fmla="*/ 1581150 w 1046"/>
                  <a:gd name="T33" fmla="*/ 987425 h 914"/>
                  <a:gd name="T34" fmla="*/ 1539875 w 1046"/>
                  <a:gd name="T35" fmla="*/ 1030288 h 914"/>
                  <a:gd name="T36" fmla="*/ 1497012 w 1046"/>
                  <a:gd name="T37" fmla="*/ 1060450 h 914"/>
                  <a:gd name="T38" fmla="*/ 1428750 w 1046"/>
                  <a:gd name="T39" fmla="*/ 1136650 h 914"/>
                  <a:gd name="T40" fmla="*/ 1331912 w 1046"/>
                  <a:gd name="T41" fmla="*/ 1182688 h 914"/>
                  <a:gd name="T42" fmla="*/ 1166812 w 1046"/>
                  <a:gd name="T43" fmla="*/ 1268413 h 914"/>
                  <a:gd name="T44" fmla="*/ 1136650 w 1046"/>
                  <a:gd name="T45" fmla="*/ 1341438 h 914"/>
                  <a:gd name="T46" fmla="*/ 1063625 w 1046"/>
                  <a:gd name="T47" fmla="*/ 1347788 h 914"/>
                  <a:gd name="T48" fmla="*/ 950912 w 1046"/>
                  <a:gd name="T49" fmla="*/ 1314450 h 914"/>
                  <a:gd name="T50" fmla="*/ 898525 w 1046"/>
                  <a:gd name="T51" fmla="*/ 1335088 h 914"/>
                  <a:gd name="T52" fmla="*/ 892175 w 1046"/>
                  <a:gd name="T53" fmla="*/ 1398588 h 914"/>
                  <a:gd name="T54" fmla="*/ 692150 w 1046"/>
                  <a:gd name="T55" fmla="*/ 1387475 h 914"/>
                  <a:gd name="T56" fmla="*/ 569912 w 1046"/>
                  <a:gd name="T57" fmla="*/ 1314450 h 914"/>
                  <a:gd name="T58" fmla="*/ 463550 w 1046"/>
                  <a:gd name="T59" fmla="*/ 1289050 h 914"/>
                  <a:gd name="T60" fmla="*/ 404812 w 1046"/>
                  <a:gd name="T61" fmla="*/ 1271588 h 914"/>
                  <a:gd name="T62" fmla="*/ 414338 w 1046"/>
                  <a:gd name="T63" fmla="*/ 1241425 h 914"/>
                  <a:gd name="T64" fmla="*/ 350837 w 1046"/>
                  <a:gd name="T65" fmla="*/ 1216025 h 914"/>
                  <a:gd name="T66" fmla="*/ 292100 w 1046"/>
                  <a:gd name="T67" fmla="*/ 1176338 h 914"/>
                  <a:gd name="T68" fmla="*/ 106362 w 1046"/>
                  <a:gd name="T69" fmla="*/ 1079500 h 914"/>
                  <a:gd name="T70" fmla="*/ 3175 w 1046"/>
                  <a:gd name="T71" fmla="*/ 1063625 h 914"/>
                  <a:gd name="T72" fmla="*/ 57150 w 1046"/>
                  <a:gd name="T73" fmla="*/ 1023938 h 914"/>
                  <a:gd name="T74" fmla="*/ 76200 w 1046"/>
                  <a:gd name="T75" fmla="*/ 996950 h 914"/>
                  <a:gd name="T76" fmla="*/ 93662 w 1046"/>
                  <a:gd name="T77" fmla="*/ 976313 h 914"/>
                  <a:gd name="T78" fmla="*/ 169862 w 1046"/>
                  <a:gd name="T79" fmla="*/ 933450 h 914"/>
                  <a:gd name="T80" fmla="*/ 204788 w 1046"/>
                  <a:gd name="T81" fmla="*/ 850900 h 914"/>
                  <a:gd name="T82" fmla="*/ 347662 w 1046"/>
                  <a:gd name="T83" fmla="*/ 828675 h 914"/>
                  <a:gd name="T84" fmla="*/ 463550 w 1046"/>
                  <a:gd name="T85" fmla="*/ 758825 h 914"/>
                  <a:gd name="T86" fmla="*/ 487362 w 1046"/>
                  <a:gd name="T87" fmla="*/ 673100 h 914"/>
                  <a:gd name="T88" fmla="*/ 514350 w 1046"/>
                  <a:gd name="T89" fmla="*/ 622300 h 914"/>
                  <a:gd name="T90" fmla="*/ 587375 w 1046"/>
                  <a:gd name="T91" fmla="*/ 582613 h 914"/>
                  <a:gd name="T92" fmla="*/ 600075 w 1046"/>
                  <a:gd name="T93" fmla="*/ 558800 h 914"/>
                  <a:gd name="T94" fmla="*/ 666750 w 1046"/>
                  <a:gd name="T95" fmla="*/ 539750 h 914"/>
                  <a:gd name="T96" fmla="*/ 758825 w 1046"/>
                  <a:gd name="T97" fmla="*/ 523875 h 914"/>
                  <a:gd name="T98" fmla="*/ 771525 w 1046"/>
                  <a:gd name="T99" fmla="*/ 450850 h 914"/>
                  <a:gd name="T100" fmla="*/ 808037 w 1046"/>
                  <a:gd name="T101" fmla="*/ 442913 h 914"/>
                  <a:gd name="T102" fmla="*/ 850900 w 1046"/>
                  <a:gd name="T103" fmla="*/ 447675 h 914"/>
                  <a:gd name="T104" fmla="*/ 877887 w 1046"/>
                  <a:gd name="T105" fmla="*/ 417513 h 914"/>
                  <a:gd name="T106" fmla="*/ 960437 w 1046"/>
                  <a:gd name="T107" fmla="*/ 411163 h 914"/>
                  <a:gd name="T108" fmla="*/ 987425 w 1046"/>
                  <a:gd name="T109" fmla="*/ 390525 h 914"/>
                  <a:gd name="T110" fmla="*/ 1036637 w 1046"/>
                  <a:gd name="T111" fmla="*/ 411163 h 914"/>
                  <a:gd name="T112" fmla="*/ 1130300 w 1046"/>
                  <a:gd name="T113" fmla="*/ 366712 h 914"/>
                  <a:gd name="T114" fmla="*/ 1166812 w 1046"/>
                  <a:gd name="T115" fmla="*/ 254000 h 914"/>
                  <a:gd name="T116" fmla="*/ 1198562 w 1046"/>
                  <a:gd name="T117" fmla="*/ 134938 h 914"/>
                  <a:gd name="T118" fmla="*/ 1301750 w 1046"/>
                  <a:gd name="T119" fmla="*/ 109538 h 914"/>
                  <a:gd name="T120" fmla="*/ 1387475 w 1046"/>
                  <a:gd name="T121" fmla="*/ 168275 h 914"/>
                  <a:gd name="T122" fmla="*/ 1414462 w 1046"/>
                  <a:gd name="T123" fmla="*/ 138113 h 914"/>
                  <a:gd name="T124" fmla="*/ 1487487 w 1046"/>
                  <a:gd name="T125" fmla="*/ 3175 h 9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46"/>
                  <a:gd name="T190" fmla="*/ 0 h 914"/>
                  <a:gd name="T191" fmla="*/ 1046 w 1046"/>
                  <a:gd name="T192" fmla="*/ 914 h 9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46" h="914">
                    <a:moveTo>
                      <a:pt x="962" y="31"/>
                    </a:moveTo>
                    <a:lnTo>
                      <a:pt x="966" y="37"/>
                    </a:lnTo>
                    <a:lnTo>
                      <a:pt x="964" y="37"/>
                    </a:lnTo>
                    <a:lnTo>
                      <a:pt x="962" y="37"/>
                    </a:lnTo>
                    <a:lnTo>
                      <a:pt x="962" y="39"/>
                    </a:lnTo>
                    <a:lnTo>
                      <a:pt x="962" y="40"/>
                    </a:lnTo>
                    <a:lnTo>
                      <a:pt x="962" y="42"/>
                    </a:lnTo>
                    <a:lnTo>
                      <a:pt x="958" y="42"/>
                    </a:lnTo>
                    <a:lnTo>
                      <a:pt x="956" y="44"/>
                    </a:lnTo>
                    <a:lnTo>
                      <a:pt x="954" y="44"/>
                    </a:lnTo>
                    <a:lnTo>
                      <a:pt x="952" y="44"/>
                    </a:lnTo>
                    <a:lnTo>
                      <a:pt x="952" y="46"/>
                    </a:lnTo>
                    <a:lnTo>
                      <a:pt x="950" y="46"/>
                    </a:lnTo>
                    <a:lnTo>
                      <a:pt x="950" y="48"/>
                    </a:lnTo>
                    <a:lnTo>
                      <a:pt x="948" y="48"/>
                    </a:lnTo>
                    <a:lnTo>
                      <a:pt x="948" y="50"/>
                    </a:lnTo>
                    <a:lnTo>
                      <a:pt x="948" y="52"/>
                    </a:lnTo>
                    <a:lnTo>
                      <a:pt x="948" y="54"/>
                    </a:lnTo>
                    <a:lnTo>
                      <a:pt x="950" y="54"/>
                    </a:lnTo>
                    <a:lnTo>
                      <a:pt x="950" y="56"/>
                    </a:lnTo>
                    <a:lnTo>
                      <a:pt x="952" y="54"/>
                    </a:lnTo>
                    <a:lnTo>
                      <a:pt x="952" y="56"/>
                    </a:lnTo>
                    <a:lnTo>
                      <a:pt x="952" y="58"/>
                    </a:lnTo>
                    <a:lnTo>
                      <a:pt x="952" y="60"/>
                    </a:lnTo>
                    <a:lnTo>
                      <a:pt x="952" y="62"/>
                    </a:lnTo>
                    <a:lnTo>
                      <a:pt x="950" y="62"/>
                    </a:lnTo>
                    <a:lnTo>
                      <a:pt x="948" y="64"/>
                    </a:lnTo>
                    <a:lnTo>
                      <a:pt x="947" y="64"/>
                    </a:lnTo>
                    <a:lnTo>
                      <a:pt x="945" y="62"/>
                    </a:lnTo>
                    <a:lnTo>
                      <a:pt x="943" y="64"/>
                    </a:lnTo>
                    <a:lnTo>
                      <a:pt x="941" y="65"/>
                    </a:lnTo>
                    <a:lnTo>
                      <a:pt x="939" y="67"/>
                    </a:lnTo>
                    <a:lnTo>
                      <a:pt x="939" y="69"/>
                    </a:lnTo>
                    <a:lnTo>
                      <a:pt x="941" y="73"/>
                    </a:lnTo>
                    <a:lnTo>
                      <a:pt x="941" y="75"/>
                    </a:lnTo>
                    <a:lnTo>
                      <a:pt x="941" y="77"/>
                    </a:lnTo>
                    <a:lnTo>
                      <a:pt x="943" y="79"/>
                    </a:lnTo>
                    <a:lnTo>
                      <a:pt x="943" y="81"/>
                    </a:lnTo>
                    <a:lnTo>
                      <a:pt x="947" y="85"/>
                    </a:lnTo>
                    <a:lnTo>
                      <a:pt x="948" y="85"/>
                    </a:lnTo>
                    <a:lnTo>
                      <a:pt x="948" y="90"/>
                    </a:lnTo>
                    <a:lnTo>
                      <a:pt x="954" y="98"/>
                    </a:lnTo>
                    <a:lnTo>
                      <a:pt x="964" y="102"/>
                    </a:lnTo>
                    <a:lnTo>
                      <a:pt x="979" y="106"/>
                    </a:lnTo>
                    <a:lnTo>
                      <a:pt x="977" y="125"/>
                    </a:lnTo>
                    <a:lnTo>
                      <a:pt x="979" y="127"/>
                    </a:lnTo>
                    <a:lnTo>
                      <a:pt x="979" y="160"/>
                    </a:lnTo>
                    <a:lnTo>
                      <a:pt x="979" y="161"/>
                    </a:lnTo>
                    <a:lnTo>
                      <a:pt x="981" y="161"/>
                    </a:lnTo>
                    <a:lnTo>
                      <a:pt x="981" y="163"/>
                    </a:lnTo>
                    <a:lnTo>
                      <a:pt x="983" y="163"/>
                    </a:lnTo>
                    <a:lnTo>
                      <a:pt x="985" y="163"/>
                    </a:lnTo>
                    <a:lnTo>
                      <a:pt x="989" y="167"/>
                    </a:lnTo>
                    <a:lnTo>
                      <a:pt x="991" y="169"/>
                    </a:lnTo>
                    <a:lnTo>
                      <a:pt x="1000" y="179"/>
                    </a:lnTo>
                    <a:lnTo>
                      <a:pt x="1004" y="181"/>
                    </a:lnTo>
                    <a:lnTo>
                      <a:pt x="1006" y="183"/>
                    </a:lnTo>
                    <a:lnTo>
                      <a:pt x="1010" y="183"/>
                    </a:lnTo>
                    <a:lnTo>
                      <a:pt x="1012" y="184"/>
                    </a:lnTo>
                    <a:lnTo>
                      <a:pt x="1029" y="192"/>
                    </a:lnTo>
                    <a:lnTo>
                      <a:pt x="1031" y="192"/>
                    </a:lnTo>
                    <a:lnTo>
                      <a:pt x="1033" y="194"/>
                    </a:lnTo>
                    <a:lnTo>
                      <a:pt x="1037" y="198"/>
                    </a:lnTo>
                    <a:lnTo>
                      <a:pt x="1033" y="206"/>
                    </a:lnTo>
                    <a:lnTo>
                      <a:pt x="1035" y="208"/>
                    </a:lnTo>
                    <a:lnTo>
                      <a:pt x="1039" y="211"/>
                    </a:lnTo>
                    <a:lnTo>
                      <a:pt x="1035" y="215"/>
                    </a:lnTo>
                    <a:lnTo>
                      <a:pt x="1023" y="215"/>
                    </a:lnTo>
                    <a:lnTo>
                      <a:pt x="995" y="209"/>
                    </a:lnTo>
                    <a:lnTo>
                      <a:pt x="985" y="209"/>
                    </a:lnTo>
                    <a:lnTo>
                      <a:pt x="989" y="231"/>
                    </a:lnTo>
                    <a:lnTo>
                      <a:pt x="979" y="232"/>
                    </a:lnTo>
                    <a:lnTo>
                      <a:pt x="971" y="223"/>
                    </a:lnTo>
                    <a:lnTo>
                      <a:pt x="973" y="217"/>
                    </a:lnTo>
                    <a:lnTo>
                      <a:pt x="973" y="215"/>
                    </a:lnTo>
                    <a:lnTo>
                      <a:pt x="973" y="208"/>
                    </a:lnTo>
                    <a:lnTo>
                      <a:pt x="962" y="208"/>
                    </a:lnTo>
                    <a:lnTo>
                      <a:pt x="962" y="206"/>
                    </a:lnTo>
                    <a:lnTo>
                      <a:pt x="960" y="206"/>
                    </a:lnTo>
                    <a:lnTo>
                      <a:pt x="960" y="208"/>
                    </a:lnTo>
                    <a:lnTo>
                      <a:pt x="960" y="206"/>
                    </a:lnTo>
                    <a:lnTo>
                      <a:pt x="958" y="206"/>
                    </a:lnTo>
                    <a:lnTo>
                      <a:pt x="958" y="204"/>
                    </a:lnTo>
                    <a:lnTo>
                      <a:pt x="958" y="206"/>
                    </a:lnTo>
                    <a:lnTo>
                      <a:pt x="948" y="204"/>
                    </a:lnTo>
                    <a:lnTo>
                      <a:pt x="927" y="202"/>
                    </a:lnTo>
                    <a:lnTo>
                      <a:pt x="910" y="200"/>
                    </a:lnTo>
                    <a:lnTo>
                      <a:pt x="908" y="211"/>
                    </a:lnTo>
                    <a:lnTo>
                      <a:pt x="906" y="211"/>
                    </a:lnTo>
                    <a:lnTo>
                      <a:pt x="906" y="215"/>
                    </a:lnTo>
                    <a:lnTo>
                      <a:pt x="904" y="227"/>
                    </a:lnTo>
                    <a:lnTo>
                      <a:pt x="902" y="240"/>
                    </a:lnTo>
                    <a:lnTo>
                      <a:pt x="900" y="244"/>
                    </a:lnTo>
                    <a:lnTo>
                      <a:pt x="900" y="246"/>
                    </a:lnTo>
                    <a:lnTo>
                      <a:pt x="900" y="252"/>
                    </a:lnTo>
                    <a:lnTo>
                      <a:pt x="899" y="254"/>
                    </a:lnTo>
                    <a:lnTo>
                      <a:pt x="899" y="256"/>
                    </a:lnTo>
                    <a:lnTo>
                      <a:pt x="899" y="257"/>
                    </a:lnTo>
                    <a:lnTo>
                      <a:pt x="899" y="259"/>
                    </a:lnTo>
                    <a:lnTo>
                      <a:pt x="899" y="261"/>
                    </a:lnTo>
                    <a:lnTo>
                      <a:pt x="897" y="267"/>
                    </a:lnTo>
                    <a:lnTo>
                      <a:pt x="900" y="269"/>
                    </a:lnTo>
                    <a:lnTo>
                      <a:pt x="904" y="273"/>
                    </a:lnTo>
                    <a:lnTo>
                      <a:pt x="912" y="275"/>
                    </a:lnTo>
                    <a:lnTo>
                      <a:pt x="910" y="279"/>
                    </a:lnTo>
                    <a:lnTo>
                      <a:pt x="904" y="279"/>
                    </a:lnTo>
                    <a:lnTo>
                      <a:pt x="899" y="279"/>
                    </a:lnTo>
                    <a:lnTo>
                      <a:pt x="897" y="279"/>
                    </a:lnTo>
                    <a:lnTo>
                      <a:pt x="895" y="279"/>
                    </a:lnTo>
                    <a:lnTo>
                      <a:pt x="881" y="280"/>
                    </a:lnTo>
                    <a:lnTo>
                      <a:pt x="864" y="280"/>
                    </a:lnTo>
                    <a:lnTo>
                      <a:pt x="858" y="280"/>
                    </a:lnTo>
                    <a:lnTo>
                      <a:pt x="856" y="280"/>
                    </a:lnTo>
                    <a:lnTo>
                      <a:pt x="852" y="280"/>
                    </a:lnTo>
                    <a:lnTo>
                      <a:pt x="849" y="280"/>
                    </a:lnTo>
                    <a:lnTo>
                      <a:pt x="845" y="280"/>
                    </a:lnTo>
                    <a:lnTo>
                      <a:pt x="841" y="305"/>
                    </a:lnTo>
                    <a:lnTo>
                      <a:pt x="841" y="307"/>
                    </a:lnTo>
                    <a:lnTo>
                      <a:pt x="841" y="315"/>
                    </a:lnTo>
                    <a:lnTo>
                      <a:pt x="843" y="315"/>
                    </a:lnTo>
                    <a:lnTo>
                      <a:pt x="849" y="315"/>
                    </a:lnTo>
                    <a:lnTo>
                      <a:pt x="849" y="317"/>
                    </a:lnTo>
                    <a:lnTo>
                      <a:pt x="849" y="321"/>
                    </a:lnTo>
                    <a:lnTo>
                      <a:pt x="849" y="325"/>
                    </a:lnTo>
                    <a:lnTo>
                      <a:pt x="849" y="338"/>
                    </a:lnTo>
                    <a:lnTo>
                      <a:pt x="862" y="332"/>
                    </a:lnTo>
                    <a:lnTo>
                      <a:pt x="862" y="334"/>
                    </a:lnTo>
                    <a:lnTo>
                      <a:pt x="862" y="342"/>
                    </a:lnTo>
                    <a:lnTo>
                      <a:pt x="862" y="346"/>
                    </a:lnTo>
                    <a:lnTo>
                      <a:pt x="862" y="357"/>
                    </a:lnTo>
                    <a:lnTo>
                      <a:pt x="862" y="359"/>
                    </a:lnTo>
                    <a:lnTo>
                      <a:pt x="862" y="367"/>
                    </a:lnTo>
                    <a:lnTo>
                      <a:pt x="860" y="386"/>
                    </a:lnTo>
                    <a:lnTo>
                      <a:pt x="858" y="409"/>
                    </a:lnTo>
                    <a:lnTo>
                      <a:pt x="858" y="417"/>
                    </a:lnTo>
                    <a:lnTo>
                      <a:pt x="822" y="415"/>
                    </a:lnTo>
                    <a:lnTo>
                      <a:pt x="822" y="424"/>
                    </a:lnTo>
                    <a:lnTo>
                      <a:pt x="822" y="428"/>
                    </a:lnTo>
                    <a:lnTo>
                      <a:pt x="822" y="440"/>
                    </a:lnTo>
                    <a:lnTo>
                      <a:pt x="820" y="465"/>
                    </a:lnTo>
                    <a:lnTo>
                      <a:pt x="820" y="469"/>
                    </a:lnTo>
                    <a:lnTo>
                      <a:pt x="824" y="469"/>
                    </a:lnTo>
                    <a:lnTo>
                      <a:pt x="837" y="471"/>
                    </a:lnTo>
                    <a:lnTo>
                      <a:pt x="833" y="476"/>
                    </a:lnTo>
                    <a:lnTo>
                      <a:pt x="833" y="480"/>
                    </a:lnTo>
                    <a:lnTo>
                      <a:pt x="833" y="482"/>
                    </a:lnTo>
                    <a:lnTo>
                      <a:pt x="831" y="488"/>
                    </a:lnTo>
                    <a:lnTo>
                      <a:pt x="831" y="492"/>
                    </a:lnTo>
                    <a:lnTo>
                      <a:pt x="835" y="492"/>
                    </a:lnTo>
                    <a:lnTo>
                      <a:pt x="837" y="494"/>
                    </a:lnTo>
                    <a:lnTo>
                      <a:pt x="841" y="494"/>
                    </a:lnTo>
                    <a:lnTo>
                      <a:pt x="845" y="494"/>
                    </a:lnTo>
                    <a:lnTo>
                      <a:pt x="849" y="496"/>
                    </a:lnTo>
                    <a:lnTo>
                      <a:pt x="852" y="496"/>
                    </a:lnTo>
                    <a:lnTo>
                      <a:pt x="856" y="496"/>
                    </a:lnTo>
                    <a:lnTo>
                      <a:pt x="856" y="499"/>
                    </a:lnTo>
                    <a:lnTo>
                      <a:pt x="856" y="503"/>
                    </a:lnTo>
                    <a:lnTo>
                      <a:pt x="856" y="509"/>
                    </a:lnTo>
                    <a:lnTo>
                      <a:pt x="854" y="509"/>
                    </a:lnTo>
                    <a:lnTo>
                      <a:pt x="854" y="511"/>
                    </a:lnTo>
                    <a:lnTo>
                      <a:pt x="854" y="515"/>
                    </a:lnTo>
                    <a:lnTo>
                      <a:pt x="854" y="517"/>
                    </a:lnTo>
                    <a:lnTo>
                      <a:pt x="852" y="534"/>
                    </a:lnTo>
                    <a:lnTo>
                      <a:pt x="872" y="538"/>
                    </a:lnTo>
                    <a:lnTo>
                      <a:pt x="872" y="542"/>
                    </a:lnTo>
                    <a:lnTo>
                      <a:pt x="870" y="555"/>
                    </a:lnTo>
                    <a:lnTo>
                      <a:pt x="870" y="561"/>
                    </a:lnTo>
                    <a:lnTo>
                      <a:pt x="868" y="570"/>
                    </a:lnTo>
                    <a:lnTo>
                      <a:pt x="866" y="578"/>
                    </a:lnTo>
                    <a:lnTo>
                      <a:pt x="872" y="580"/>
                    </a:lnTo>
                    <a:lnTo>
                      <a:pt x="875" y="580"/>
                    </a:lnTo>
                    <a:lnTo>
                      <a:pt x="877" y="580"/>
                    </a:lnTo>
                    <a:lnTo>
                      <a:pt x="881" y="580"/>
                    </a:lnTo>
                    <a:lnTo>
                      <a:pt x="883" y="572"/>
                    </a:lnTo>
                    <a:lnTo>
                      <a:pt x="887" y="574"/>
                    </a:lnTo>
                    <a:lnTo>
                      <a:pt x="889" y="565"/>
                    </a:lnTo>
                    <a:lnTo>
                      <a:pt x="893" y="563"/>
                    </a:lnTo>
                    <a:lnTo>
                      <a:pt x="891" y="567"/>
                    </a:lnTo>
                    <a:lnTo>
                      <a:pt x="900" y="568"/>
                    </a:lnTo>
                    <a:lnTo>
                      <a:pt x="904" y="568"/>
                    </a:lnTo>
                    <a:lnTo>
                      <a:pt x="908" y="570"/>
                    </a:lnTo>
                    <a:lnTo>
                      <a:pt x="908" y="567"/>
                    </a:lnTo>
                    <a:lnTo>
                      <a:pt x="910" y="563"/>
                    </a:lnTo>
                    <a:lnTo>
                      <a:pt x="920" y="565"/>
                    </a:lnTo>
                    <a:lnTo>
                      <a:pt x="922" y="565"/>
                    </a:lnTo>
                    <a:lnTo>
                      <a:pt x="923" y="565"/>
                    </a:lnTo>
                    <a:lnTo>
                      <a:pt x="933" y="567"/>
                    </a:lnTo>
                    <a:lnTo>
                      <a:pt x="939" y="568"/>
                    </a:lnTo>
                    <a:lnTo>
                      <a:pt x="943" y="555"/>
                    </a:lnTo>
                    <a:lnTo>
                      <a:pt x="945" y="557"/>
                    </a:lnTo>
                    <a:lnTo>
                      <a:pt x="947" y="557"/>
                    </a:lnTo>
                    <a:lnTo>
                      <a:pt x="952" y="557"/>
                    </a:lnTo>
                    <a:lnTo>
                      <a:pt x="954" y="557"/>
                    </a:lnTo>
                    <a:lnTo>
                      <a:pt x="956" y="557"/>
                    </a:lnTo>
                    <a:lnTo>
                      <a:pt x="958" y="559"/>
                    </a:lnTo>
                    <a:lnTo>
                      <a:pt x="958" y="557"/>
                    </a:lnTo>
                    <a:lnTo>
                      <a:pt x="962" y="553"/>
                    </a:lnTo>
                    <a:lnTo>
                      <a:pt x="964" y="549"/>
                    </a:lnTo>
                    <a:lnTo>
                      <a:pt x="966" y="551"/>
                    </a:lnTo>
                    <a:lnTo>
                      <a:pt x="973" y="553"/>
                    </a:lnTo>
                    <a:lnTo>
                      <a:pt x="975" y="553"/>
                    </a:lnTo>
                    <a:lnTo>
                      <a:pt x="979" y="555"/>
                    </a:lnTo>
                    <a:lnTo>
                      <a:pt x="983" y="557"/>
                    </a:lnTo>
                    <a:lnTo>
                      <a:pt x="989" y="559"/>
                    </a:lnTo>
                    <a:lnTo>
                      <a:pt x="991" y="557"/>
                    </a:lnTo>
                    <a:lnTo>
                      <a:pt x="993" y="559"/>
                    </a:lnTo>
                    <a:lnTo>
                      <a:pt x="996" y="559"/>
                    </a:lnTo>
                    <a:lnTo>
                      <a:pt x="1006" y="561"/>
                    </a:lnTo>
                    <a:lnTo>
                      <a:pt x="1014" y="563"/>
                    </a:lnTo>
                    <a:lnTo>
                      <a:pt x="1016" y="565"/>
                    </a:lnTo>
                    <a:lnTo>
                      <a:pt x="1018" y="565"/>
                    </a:lnTo>
                    <a:lnTo>
                      <a:pt x="1025" y="565"/>
                    </a:lnTo>
                    <a:lnTo>
                      <a:pt x="1031" y="567"/>
                    </a:lnTo>
                    <a:lnTo>
                      <a:pt x="1033" y="561"/>
                    </a:lnTo>
                    <a:lnTo>
                      <a:pt x="1035" y="561"/>
                    </a:lnTo>
                    <a:lnTo>
                      <a:pt x="1037" y="559"/>
                    </a:lnTo>
                    <a:lnTo>
                      <a:pt x="1041" y="561"/>
                    </a:lnTo>
                    <a:lnTo>
                      <a:pt x="1043" y="563"/>
                    </a:lnTo>
                    <a:lnTo>
                      <a:pt x="1046" y="565"/>
                    </a:lnTo>
                    <a:lnTo>
                      <a:pt x="1043" y="568"/>
                    </a:lnTo>
                    <a:lnTo>
                      <a:pt x="1043" y="570"/>
                    </a:lnTo>
                    <a:lnTo>
                      <a:pt x="1039" y="576"/>
                    </a:lnTo>
                    <a:lnTo>
                      <a:pt x="1037" y="580"/>
                    </a:lnTo>
                    <a:lnTo>
                      <a:pt x="1031" y="592"/>
                    </a:lnTo>
                    <a:lnTo>
                      <a:pt x="1027" y="590"/>
                    </a:lnTo>
                    <a:lnTo>
                      <a:pt x="1027" y="592"/>
                    </a:lnTo>
                    <a:lnTo>
                      <a:pt x="1023" y="590"/>
                    </a:lnTo>
                    <a:lnTo>
                      <a:pt x="1008" y="582"/>
                    </a:lnTo>
                    <a:lnTo>
                      <a:pt x="995" y="593"/>
                    </a:lnTo>
                    <a:lnTo>
                      <a:pt x="989" y="599"/>
                    </a:lnTo>
                    <a:lnTo>
                      <a:pt x="985" y="601"/>
                    </a:lnTo>
                    <a:lnTo>
                      <a:pt x="987" y="605"/>
                    </a:lnTo>
                    <a:lnTo>
                      <a:pt x="991" y="609"/>
                    </a:lnTo>
                    <a:lnTo>
                      <a:pt x="993" y="613"/>
                    </a:lnTo>
                    <a:lnTo>
                      <a:pt x="996" y="615"/>
                    </a:lnTo>
                    <a:lnTo>
                      <a:pt x="1000" y="620"/>
                    </a:lnTo>
                    <a:lnTo>
                      <a:pt x="1002" y="622"/>
                    </a:lnTo>
                    <a:lnTo>
                      <a:pt x="996" y="622"/>
                    </a:lnTo>
                    <a:lnTo>
                      <a:pt x="989" y="626"/>
                    </a:lnTo>
                    <a:lnTo>
                      <a:pt x="977" y="632"/>
                    </a:lnTo>
                    <a:lnTo>
                      <a:pt x="977" y="634"/>
                    </a:lnTo>
                    <a:lnTo>
                      <a:pt x="975" y="632"/>
                    </a:lnTo>
                    <a:lnTo>
                      <a:pt x="973" y="632"/>
                    </a:lnTo>
                    <a:lnTo>
                      <a:pt x="971" y="634"/>
                    </a:lnTo>
                    <a:lnTo>
                      <a:pt x="970" y="636"/>
                    </a:lnTo>
                    <a:lnTo>
                      <a:pt x="968" y="638"/>
                    </a:lnTo>
                    <a:lnTo>
                      <a:pt x="968" y="640"/>
                    </a:lnTo>
                    <a:lnTo>
                      <a:pt x="968" y="641"/>
                    </a:lnTo>
                    <a:lnTo>
                      <a:pt x="968" y="643"/>
                    </a:lnTo>
                    <a:lnTo>
                      <a:pt x="970" y="645"/>
                    </a:lnTo>
                    <a:lnTo>
                      <a:pt x="970" y="647"/>
                    </a:lnTo>
                    <a:lnTo>
                      <a:pt x="970" y="649"/>
                    </a:lnTo>
                    <a:lnTo>
                      <a:pt x="968" y="651"/>
                    </a:lnTo>
                    <a:lnTo>
                      <a:pt x="966" y="651"/>
                    </a:lnTo>
                    <a:lnTo>
                      <a:pt x="964" y="651"/>
                    </a:lnTo>
                    <a:lnTo>
                      <a:pt x="964" y="653"/>
                    </a:lnTo>
                    <a:lnTo>
                      <a:pt x="964" y="655"/>
                    </a:lnTo>
                    <a:lnTo>
                      <a:pt x="966" y="655"/>
                    </a:lnTo>
                    <a:lnTo>
                      <a:pt x="960" y="655"/>
                    </a:lnTo>
                    <a:lnTo>
                      <a:pt x="954" y="659"/>
                    </a:lnTo>
                    <a:lnTo>
                      <a:pt x="952" y="663"/>
                    </a:lnTo>
                    <a:lnTo>
                      <a:pt x="950" y="666"/>
                    </a:lnTo>
                    <a:lnTo>
                      <a:pt x="948" y="666"/>
                    </a:lnTo>
                    <a:lnTo>
                      <a:pt x="947" y="666"/>
                    </a:lnTo>
                    <a:lnTo>
                      <a:pt x="945" y="668"/>
                    </a:lnTo>
                    <a:lnTo>
                      <a:pt x="943" y="668"/>
                    </a:lnTo>
                    <a:lnTo>
                      <a:pt x="941" y="670"/>
                    </a:lnTo>
                    <a:lnTo>
                      <a:pt x="941" y="672"/>
                    </a:lnTo>
                    <a:lnTo>
                      <a:pt x="947" y="676"/>
                    </a:lnTo>
                    <a:lnTo>
                      <a:pt x="945" y="680"/>
                    </a:lnTo>
                    <a:lnTo>
                      <a:pt x="943" y="686"/>
                    </a:lnTo>
                    <a:lnTo>
                      <a:pt x="941" y="684"/>
                    </a:lnTo>
                    <a:lnTo>
                      <a:pt x="935" y="686"/>
                    </a:lnTo>
                    <a:lnTo>
                      <a:pt x="931" y="684"/>
                    </a:lnTo>
                    <a:lnTo>
                      <a:pt x="922" y="707"/>
                    </a:lnTo>
                    <a:lnTo>
                      <a:pt x="918" y="705"/>
                    </a:lnTo>
                    <a:lnTo>
                      <a:pt x="914" y="709"/>
                    </a:lnTo>
                    <a:lnTo>
                      <a:pt x="912" y="711"/>
                    </a:lnTo>
                    <a:lnTo>
                      <a:pt x="904" y="714"/>
                    </a:lnTo>
                    <a:lnTo>
                      <a:pt x="900" y="716"/>
                    </a:lnTo>
                    <a:lnTo>
                      <a:pt x="897" y="732"/>
                    </a:lnTo>
                    <a:lnTo>
                      <a:pt x="889" y="747"/>
                    </a:lnTo>
                    <a:lnTo>
                      <a:pt x="885" y="745"/>
                    </a:lnTo>
                    <a:lnTo>
                      <a:pt x="885" y="747"/>
                    </a:lnTo>
                    <a:lnTo>
                      <a:pt x="883" y="749"/>
                    </a:lnTo>
                    <a:lnTo>
                      <a:pt x="881" y="749"/>
                    </a:lnTo>
                    <a:lnTo>
                      <a:pt x="879" y="747"/>
                    </a:lnTo>
                    <a:lnTo>
                      <a:pt x="877" y="747"/>
                    </a:lnTo>
                    <a:lnTo>
                      <a:pt x="874" y="749"/>
                    </a:lnTo>
                    <a:lnTo>
                      <a:pt x="870" y="751"/>
                    </a:lnTo>
                    <a:lnTo>
                      <a:pt x="864" y="759"/>
                    </a:lnTo>
                    <a:lnTo>
                      <a:pt x="854" y="757"/>
                    </a:lnTo>
                    <a:lnTo>
                      <a:pt x="839" y="753"/>
                    </a:lnTo>
                    <a:lnTo>
                      <a:pt x="839" y="745"/>
                    </a:lnTo>
                    <a:lnTo>
                      <a:pt x="829" y="743"/>
                    </a:lnTo>
                    <a:lnTo>
                      <a:pt x="826" y="757"/>
                    </a:lnTo>
                    <a:lnTo>
                      <a:pt x="820" y="770"/>
                    </a:lnTo>
                    <a:lnTo>
                      <a:pt x="816" y="782"/>
                    </a:lnTo>
                    <a:lnTo>
                      <a:pt x="797" y="778"/>
                    </a:lnTo>
                    <a:lnTo>
                      <a:pt x="789" y="776"/>
                    </a:lnTo>
                    <a:lnTo>
                      <a:pt x="785" y="776"/>
                    </a:lnTo>
                    <a:lnTo>
                      <a:pt x="783" y="776"/>
                    </a:lnTo>
                    <a:lnTo>
                      <a:pt x="756" y="770"/>
                    </a:lnTo>
                    <a:lnTo>
                      <a:pt x="743" y="768"/>
                    </a:lnTo>
                    <a:lnTo>
                      <a:pt x="743" y="785"/>
                    </a:lnTo>
                    <a:lnTo>
                      <a:pt x="739" y="789"/>
                    </a:lnTo>
                    <a:lnTo>
                      <a:pt x="735" y="791"/>
                    </a:lnTo>
                    <a:lnTo>
                      <a:pt x="735" y="799"/>
                    </a:lnTo>
                    <a:lnTo>
                      <a:pt x="733" y="801"/>
                    </a:lnTo>
                    <a:lnTo>
                      <a:pt x="735" y="803"/>
                    </a:lnTo>
                    <a:lnTo>
                      <a:pt x="735" y="805"/>
                    </a:lnTo>
                    <a:lnTo>
                      <a:pt x="733" y="807"/>
                    </a:lnTo>
                    <a:lnTo>
                      <a:pt x="728" y="814"/>
                    </a:lnTo>
                    <a:lnTo>
                      <a:pt x="731" y="816"/>
                    </a:lnTo>
                    <a:lnTo>
                      <a:pt x="722" y="835"/>
                    </a:lnTo>
                    <a:lnTo>
                      <a:pt x="722" y="837"/>
                    </a:lnTo>
                    <a:lnTo>
                      <a:pt x="720" y="837"/>
                    </a:lnTo>
                    <a:lnTo>
                      <a:pt x="720" y="839"/>
                    </a:lnTo>
                    <a:lnTo>
                      <a:pt x="718" y="841"/>
                    </a:lnTo>
                    <a:lnTo>
                      <a:pt x="718" y="843"/>
                    </a:lnTo>
                    <a:lnTo>
                      <a:pt x="718" y="845"/>
                    </a:lnTo>
                    <a:lnTo>
                      <a:pt x="716" y="845"/>
                    </a:lnTo>
                    <a:lnTo>
                      <a:pt x="712" y="847"/>
                    </a:lnTo>
                    <a:lnTo>
                      <a:pt x="710" y="849"/>
                    </a:lnTo>
                    <a:lnTo>
                      <a:pt x="708" y="851"/>
                    </a:lnTo>
                    <a:lnTo>
                      <a:pt x="707" y="851"/>
                    </a:lnTo>
                    <a:lnTo>
                      <a:pt x="705" y="853"/>
                    </a:lnTo>
                    <a:lnTo>
                      <a:pt x="699" y="851"/>
                    </a:lnTo>
                    <a:lnTo>
                      <a:pt x="697" y="855"/>
                    </a:lnTo>
                    <a:lnTo>
                      <a:pt x="693" y="853"/>
                    </a:lnTo>
                    <a:lnTo>
                      <a:pt x="691" y="853"/>
                    </a:lnTo>
                    <a:lnTo>
                      <a:pt x="685" y="853"/>
                    </a:lnTo>
                    <a:lnTo>
                      <a:pt x="682" y="853"/>
                    </a:lnTo>
                    <a:lnTo>
                      <a:pt x="678" y="853"/>
                    </a:lnTo>
                    <a:lnTo>
                      <a:pt x="674" y="851"/>
                    </a:lnTo>
                    <a:lnTo>
                      <a:pt x="670" y="849"/>
                    </a:lnTo>
                    <a:lnTo>
                      <a:pt x="653" y="849"/>
                    </a:lnTo>
                    <a:lnTo>
                      <a:pt x="649" y="849"/>
                    </a:lnTo>
                    <a:lnTo>
                      <a:pt x="639" y="851"/>
                    </a:lnTo>
                    <a:lnTo>
                      <a:pt x="626" y="851"/>
                    </a:lnTo>
                    <a:lnTo>
                      <a:pt x="624" y="851"/>
                    </a:lnTo>
                    <a:lnTo>
                      <a:pt x="620" y="851"/>
                    </a:lnTo>
                    <a:lnTo>
                      <a:pt x="616" y="847"/>
                    </a:lnTo>
                    <a:lnTo>
                      <a:pt x="614" y="845"/>
                    </a:lnTo>
                    <a:lnTo>
                      <a:pt x="611" y="837"/>
                    </a:lnTo>
                    <a:lnTo>
                      <a:pt x="611" y="833"/>
                    </a:lnTo>
                    <a:lnTo>
                      <a:pt x="612" y="830"/>
                    </a:lnTo>
                    <a:lnTo>
                      <a:pt x="611" y="830"/>
                    </a:lnTo>
                    <a:lnTo>
                      <a:pt x="603" y="830"/>
                    </a:lnTo>
                    <a:lnTo>
                      <a:pt x="599" y="828"/>
                    </a:lnTo>
                    <a:lnTo>
                      <a:pt x="593" y="828"/>
                    </a:lnTo>
                    <a:lnTo>
                      <a:pt x="591" y="828"/>
                    </a:lnTo>
                    <a:lnTo>
                      <a:pt x="584" y="828"/>
                    </a:lnTo>
                    <a:lnTo>
                      <a:pt x="582" y="828"/>
                    </a:lnTo>
                    <a:lnTo>
                      <a:pt x="578" y="826"/>
                    </a:lnTo>
                    <a:lnTo>
                      <a:pt x="576" y="826"/>
                    </a:lnTo>
                    <a:lnTo>
                      <a:pt x="570" y="826"/>
                    </a:lnTo>
                    <a:lnTo>
                      <a:pt x="564" y="826"/>
                    </a:lnTo>
                    <a:lnTo>
                      <a:pt x="562" y="826"/>
                    </a:lnTo>
                    <a:lnTo>
                      <a:pt x="562" y="828"/>
                    </a:lnTo>
                    <a:lnTo>
                      <a:pt x="564" y="832"/>
                    </a:lnTo>
                    <a:lnTo>
                      <a:pt x="566" y="833"/>
                    </a:lnTo>
                    <a:lnTo>
                      <a:pt x="566" y="835"/>
                    </a:lnTo>
                    <a:lnTo>
                      <a:pt x="566" y="841"/>
                    </a:lnTo>
                    <a:lnTo>
                      <a:pt x="564" y="847"/>
                    </a:lnTo>
                    <a:lnTo>
                      <a:pt x="564" y="849"/>
                    </a:lnTo>
                    <a:lnTo>
                      <a:pt x="570" y="851"/>
                    </a:lnTo>
                    <a:lnTo>
                      <a:pt x="572" y="851"/>
                    </a:lnTo>
                    <a:lnTo>
                      <a:pt x="574" y="851"/>
                    </a:lnTo>
                    <a:lnTo>
                      <a:pt x="576" y="853"/>
                    </a:lnTo>
                    <a:lnTo>
                      <a:pt x="578" y="853"/>
                    </a:lnTo>
                    <a:lnTo>
                      <a:pt x="580" y="853"/>
                    </a:lnTo>
                    <a:lnTo>
                      <a:pt x="576" y="856"/>
                    </a:lnTo>
                    <a:lnTo>
                      <a:pt x="576" y="858"/>
                    </a:lnTo>
                    <a:lnTo>
                      <a:pt x="574" y="862"/>
                    </a:lnTo>
                    <a:lnTo>
                      <a:pt x="570" y="870"/>
                    </a:lnTo>
                    <a:lnTo>
                      <a:pt x="568" y="874"/>
                    </a:lnTo>
                    <a:lnTo>
                      <a:pt x="562" y="881"/>
                    </a:lnTo>
                    <a:lnTo>
                      <a:pt x="559" y="891"/>
                    </a:lnTo>
                    <a:lnTo>
                      <a:pt x="549" y="906"/>
                    </a:lnTo>
                    <a:lnTo>
                      <a:pt x="536" y="903"/>
                    </a:lnTo>
                    <a:lnTo>
                      <a:pt x="534" y="903"/>
                    </a:lnTo>
                    <a:lnTo>
                      <a:pt x="528" y="899"/>
                    </a:lnTo>
                    <a:lnTo>
                      <a:pt x="524" y="904"/>
                    </a:lnTo>
                    <a:lnTo>
                      <a:pt x="518" y="914"/>
                    </a:lnTo>
                    <a:lnTo>
                      <a:pt x="513" y="912"/>
                    </a:lnTo>
                    <a:lnTo>
                      <a:pt x="507" y="910"/>
                    </a:lnTo>
                    <a:lnTo>
                      <a:pt x="490" y="903"/>
                    </a:lnTo>
                    <a:lnTo>
                      <a:pt x="490" y="901"/>
                    </a:lnTo>
                    <a:lnTo>
                      <a:pt x="474" y="895"/>
                    </a:lnTo>
                    <a:lnTo>
                      <a:pt x="461" y="887"/>
                    </a:lnTo>
                    <a:lnTo>
                      <a:pt x="436" y="874"/>
                    </a:lnTo>
                    <a:lnTo>
                      <a:pt x="430" y="858"/>
                    </a:lnTo>
                    <a:lnTo>
                      <a:pt x="420" y="856"/>
                    </a:lnTo>
                    <a:lnTo>
                      <a:pt x="409" y="855"/>
                    </a:lnTo>
                    <a:lnTo>
                      <a:pt x="407" y="856"/>
                    </a:lnTo>
                    <a:lnTo>
                      <a:pt x="399" y="855"/>
                    </a:lnTo>
                    <a:lnTo>
                      <a:pt x="395" y="855"/>
                    </a:lnTo>
                    <a:lnTo>
                      <a:pt x="394" y="855"/>
                    </a:lnTo>
                    <a:lnTo>
                      <a:pt x="395" y="851"/>
                    </a:lnTo>
                    <a:lnTo>
                      <a:pt x="376" y="847"/>
                    </a:lnTo>
                    <a:lnTo>
                      <a:pt x="369" y="843"/>
                    </a:lnTo>
                    <a:lnTo>
                      <a:pt x="359" y="841"/>
                    </a:lnTo>
                    <a:lnTo>
                      <a:pt x="353" y="839"/>
                    </a:lnTo>
                    <a:lnTo>
                      <a:pt x="355" y="835"/>
                    </a:lnTo>
                    <a:lnTo>
                      <a:pt x="359" y="828"/>
                    </a:lnTo>
                    <a:lnTo>
                      <a:pt x="351" y="826"/>
                    </a:lnTo>
                    <a:lnTo>
                      <a:pt x="347" y="826"/>
                    </a:lnTo>
                    <a:lnTo>
                      <a:pt x="342" y="826"/>
                    </a:lnTo>
                    <a:lnTo>
                      <a:pt x="340" y="824"/>
                    </a:lnTo>
                    <a:lnTo>
                      <a:pt x="338" y="822"/>
                    </a:lnTo>
                    <a:lnTo>
                      <a:pt x="332" y="820"/>
                    </a:lnTo>
                    <a:lnTo>
                      <a:pt x="328" y="820"/>
                    </a:lnTo>
                    <a:lnTo>
                      <a:pt x="321" y="816"/>
                    </a:lnTo>
                    <a:lnTo>
                      <a:pt x="319" y="814"/>
                    </a:lnTo>
                    <a:lnTo>
                      <a:pt x="315" y="814"/>
                    </a:lnTo>
                    <a:lnTo>
                      <a:pt x="305" y="814"/>
                    </a:lnTo>
                    <a:lnTo>
                      <a:pt x="303" y="812"/>
                    </a:lnTo>
                    <a:lnTo>
                      <a:pt x="298" y="812"/>
                    </a:lnTo>
                    <a:lnTo>
                      <a:pt x="292" y="812"/>
                    </a:lnTo>
                    <a:lnTo>
                      <a:pt x="284" y="812"/>
                    </a:lnTo>
                    <a:lnTo>
                      <a:pt x="282" y="808"/>
                    </a:lnTo>
                    <a:lnTo>
                      <a:pt x="278" y="805"/>
                    </a:lnTo>
                    <a:lnTo>
                      <a:pt x="274" y="803"/>
                    </a:lnTo>
                    <a:lnTo>
                      <a:pt x="273" y="801"/>
                    </a:lnTo>
                    <a:lnTo>
                      <a:pt x="271" y="799"/>
                    </a:lnTo>
                    <a:lnTo>
                      <a:pt x="269" y="795"/>
                    </a:lnTo>
                    <a:lnTo>
                      <a:pt x="265" y="795"/>
                    </a:lnTo>
                    <a:lnTo>
                      <a:pt x="263" y="795"/>
                    </a:lnTo>
                    <a:lnTo>
                      <a:pt x="259" y="797"/>
                    </a:lnTo>
                    <a:lnTo>
                      <a:pt x="261" y="799"/>
                    </a:lnTo>
                    <a:lnTo>
                      <a:pt x="263" y="801"/>
                    </a:lnTo>
                    <a:lnTo>
                      <a:pt x="261" y="801"/>
                    </a:lnTo>
                    <a:lnTo>
                      <a:pt x="255" y="801"/>
                    </a:lnTo>
                    <a:lnTo>
                      <a:pt x="251" y="801"/>
                    </a:lnTo>
                    <a:lnTo>
                      <a:pt x="246" y="801"/>
                    </a:lnTo>
                    <a:lnTo>
                      <a:pt x="250" y="797"/>
                    </a:lnTo>
                    <a:lnTo>
                      <a:pt x="251" y="797"/>
                    </a:lnTo>
                    <a:lnTo>
                      <a:pt x="253" y="797"/>
                    </a:lnTo>
                    <a:lnTo>
                      <a:pt x="253" y="793"/>
                    </a:lnTo>
                    <a:lnTo>
                      <a:pt x="259" y="793"/>
                    </a:lnTo>
                    <a:lnTo>
                      <a:pt x="259" y="789"/>
                    </a:lnTo>
                    <a:lnTo>
                      <a:pt x="257" y="789"/>
                    </a:lnTo>
                    <a:lnTo>
                      <a:pt x="259" y="787"/>
                    </a:lnTo>
                    <a:lnTo>
                      <a:pt x="261" y="787"/>
                    </a:lnTo>
                    <a:lnTo>
                      <a:pt x="263" y="785"/>
                    </a:lnTo>
                    <a:lnTo>
                      <a:pt x="263" y="784"/>
                    </a:lnTo>
                    <a:lnTo>
                      <a:pt x="261" y="782"/>
                    </a:lnTo>
                    <a:lnTo>
                      <a:pt x="259" y="782"/>
                    </a:lnTo>
                    <a:lnTo>
                      <a:pt x="259" y="780"/>
                    </a:lnTo>
                    <a:lnTo>
                      <a:pt x="259" y="776"/>
                    </a:lnTo>
                    <a:lnTo>
                      <a:pt x="259" y="774"/>
                    </a:lnTo>
                    <a:lnTo>
                      <a:pt x="255" y="772"/>
                    </a:lnTo>
                    <a:lnTo>
                      <a:pt x="257" y="768"/>
                    </a:lnTo>
                    <a:lnTo>
                      <a:pt x="253" y="766"/>
                    </a:lnTo>
                    <a:lnTo>
                      <a:pt x="253" y="762"/>
                    </a:lnTo>
                    <a:lnTo>
                      <a:pt x="240" y="762"/>
                    </a:lnTo>
                    <a:lnTo>
                      <a:pt x="234" y="762"/>
                    </a:lnTo>
                    <a:lnTo>
                      <a:pt x="230" y="762"/>
                    </a:lnTo>
                    <a:lnTo>
                      <a:pt x="228" y="762"/>
                    </a:lnTo>
                    <a:lnTo>
                      <a:pt x="225" y="764"/>
                    </a:lnTo>
                    <a:lnTo>
                      <a:pt x="221" y="766"/>
                    </a:lnTo>
                    <a:lnTo>
                      <a:pt x="215" y="768"/>
                    </a:lnTo>
                    <a:lnTo>
                      <a:pt x="215" y="766"/>
                    </a:lnTo>
                    <a:lnTo>
                      <a:pt x="215" y="764"/>
                    </a:lnTo>
                    <a:lnTo>
                      <a:pt x="213" y="764"/>
                    </a:lnTo>
                    <a:lnTo>
                      <a:pt x="213" y="762"/>
                    </a:lnTo>
                    <a:lnTo>
                      <a:pt x="213" y="760"/>
                    </a:lnTo>
                    <a:lnTo>
                      <a:pt x="215" y="755"/>
                    </a:lnTo>
                    <a:lnTo>
                      <a:pt x="207" y="751"/>
                    </a:lnTo>
                    <a:lnTo>
                      <a:pt x="203" y="751"/>
                    </a:lnTo>
                    <a:lnTo>
                      <a:pt x="200" y="749"/>
                    </a:lnTo>
                    <a:lnTo>
                      <a:pt x="198" y="747"/>
                    </a:lnTo>
                    <a:lnTo>
                      <a:pt x="192" y="745"/>
                    </a:lnTo>
                    <a:lnTo>
                      <a:pt x="186" y="743"/>
                    </a:lnTo>
                    <a:lnTo>
                      <a:pt x="184" y="741"/>
                    </a:lnTo>
                    <a:lnTo>
                      <a:pt x="180" y="739"/>
                    </a:lnTo>
                    <a:lnTo>
                      <a:pt x="148" y="724"/>
                    </a:lnTo>
                    <a:lnTo>
                      <a:pt x="132" y="716"/>
                    </a:lnTo>
                    <a:lnTo>
                      <a:pt x="125" y="714"/>
                    </a:lnTo>
                    <a:lnTo>
                      <a:pt x="125" y="712"/>
                    </a:lnTo>
                    <a:lnTo>
                      <a:pt x="115" y="709"/>
                    </a:lnTo>
                    <a:lnTo>
                      <a:pt x="113" y="707"/>
                    </a:lnTo>
                    <a:lnTo>
                      <a:pt x="81" y="691"/>
                    </a:lnTo>
                    <a:lnTo>
                      <a:pt x="84" y="688"/>
                    </a:lnTo>
                    <a:lnTo>
                      <a:pt x="84" y="686"/>
                    </a:lnTo>
                    <a:lnTo>
                      <a:pt x="82" y="686"/>
                    </a:lnTo>
                    <a:lnTo>
                      <a:pt x="79" y="684"/>
                    </a:lnTo>
                    <a:lnTo>
                      <a:pt x="77" y="684"/>
                    </a:lnTo>
                    <a:lnTo>
                      <a:pt x="67" y="680"/>
                    </a:lnTo>
                    <a:lnTo>
                      <a:pt x="61" y="674"/>
                    </a:lnTo>
                    <a:lnTo>
                      <a:pt x="61" y="672"/>
                    </a:lnTo>
                    <a:lnTo>
                      <a:pt x="56" y="670"/>
                    </a:lnTo>
                    <a:lnTo>
                      <a:pt x="48" y="670"/>
                    </a:lnTo>
                    <a:lnTo>
                      <a:pt x="40" y="668"/>
                    </a:lnTo>
                    <a:lnTo>
                      <a:pt x="38" y="668"/>
                    </a:lnTo>
                    <a:lnTo>
                      <a:pt x="36" y="668"/>
                    </a:lnTo>
                    <a:lnTo>
                      <a:pt x="31" y="668"/>
                    </a:lnTo>
                    <a:lnTo>
                      <a:pt x="25" y="670"/>
                    </a:lnTo>
                    <a:lnTo>
                      <a:pt x="19" y="672"/>
                    </a:lnTo>
                    <a:lnTo>
                      <a:pt x="15" y="672"/>
                    </a:lnTo>
                    <a:lnTo>
                      <a:pt x="9" y="672"/>
                    </a:lnTo>
                    <a:lnTo>
                      <a:pt x="8" y="670"/>
                    </a:lnTo>
                    <a:lnTo>
                      <a:pt x="2" y="670"/>
                    </a:lnTo>
                    <a:lnTo>
                      <a:pt x="0" y="670"/>
                    </a:lnTo>
                    <a:lnTo>
                      <a:pt x="0" y="664"/>
                    </a:lnTo>
                    <a:lnTo>
                      <a:pt x="0" y="663"/>
                    </a:lnTo>
                    <a:lnTo>
                      <a:pt x="9" y="664"/>
                    </a:lnTo>
                    <a:lnTo>
                      <a:pt x="9" y="666"/>
                    </a:lnTo>
                    <a:lnTo>
                      <a:pt x="11" y="666"/>
                    </a:lnTo>
                    <a:lnTo>
                      <a:pt x="11" y="664"/>
                    </a:lnTo>
                    <a:lnTo>
                      <a:pt x="11" y="659"/>
                    </a:lnTo>
                    <a:lnTo>
                      <a:pt x="25" y="657"/>
                    </a:lnTo>
                    <a:lnTo>
                      <a:pt x="33" y="651"/>
                    </a:lnTo>
                    <a:lnTo>
                      <a:pt x="31" y="649"/>
                    </a:lnTo>
                    <a:lnTo>
                      <a:pt x="33" y="647"/>
                    </a:lnTo>
                    <a:lnTo>
                      <a:pt x="34" y="649"/>
                    </a:lnTo>
                    <a:lnTo>
                      <a:pt x="36" y="645"/>
                    </a:lnTo>
                    <a:lnTo>
                      <a:pt x="46" y="647"/>
                    </a:lnTo>
                    <a:lnTo>
                      <a:pt x="46" y="645"/>
                    </a:lnTo>
                    <a:lnTo>
                      <a:pt x="48" y="645"/>
                    </a:lnTo>
                    <a:lnTo>
                      <a:pt x="48" y="643"/>
                    </a:lnTo>
                    <a:lnTo>
                      <a:pt x="48" y="641"/>
                    </a:lnTo>
                    <a:lnTo>
                      <a:pt x="48" y="640"/>
                    </a:lnTo>
                    <a:lnTo>
                      <a:pt x="46" y="638"/>
                    </a:lnTo>
                    <a:lnTo>
                      <a:pt x="48" y="638"/>
                    </a:lnTo>
                    <a:lnTo>
                      <a:pt x="48" y="636"/>
                    </a:lnTo>
                    <a:lnTo>
                      <a:pt x="48" y="634"/>
                    </a:lnTo>
                    <a:lnTo>
                      <a:pt x="46" y="634"/>
                    </a:lnTo>
                    <a:lnTo>
                      <a:pt x="46" y="632"/>
                    </a:lnTo>
                    <a:lnTo>
                      <a:pt x="48" y="630"/>
                    </a:lnTo>
                    <a:lnTo>
                      <a:pt x="48" y="628"/>
                    </a:lnTo>
                    <a:lnTo>
                      <a:pt x="48" y="626"/>
                    </a:lnTo>
                    <a:lnTo>
                      <a:pt x="50" y="626"/>
                    </a:lnTo>
                    <a:lnTo>
                      <a:pt x="50" y="624"/>
                    </a:lnTo>
                    <a:lnTo>
                      <a:pt x="52" y="624"/>
                    </a:lnTo>
                    <a:lnTo>
                      <a:pt x="52" y="622"/>
                    </a:lnTo>
                    <a:lnTo>
                      <a:pt x="52" y="620"/>
                    </a:lnTo>
                    <a:lnTo>
                      <a:pt x="54" y="622"/>
                    </a:lnTo>
                    <a:lnTo>
                      <a:pt x="54" y="620"/>
                    </a:lnTo>
                    <a:lnTo>
                      <a:pt x="56" y="620"/>
                    </a:lnTo>
                    <a:lnTo>
                      <a:pt x="57" y="620"/>
                    </a:lnTo>
                    <a:lnTo>
                      <a:pt x="63" y="622"/>
                    </a:lnTo>
                    <a:lnTo>
                      <a:pt x="63" y="618"/>
                    </a:lnTo>
                    <a:lnTo>
                      <a:pt x="61" y="618"/>
                    </a:lnTo>
                    <a:lnTo>
                      <a:pt x="59" y="615"/>
                    </a:lnTo>
                    <a:lnTo>
                      <a:pt x="57" y="615"/>
                    </a:lnTo>
                    <a:lnTo>
                      <a:pt x="56" y="613"/>
                    </a:lnTo>
                    <a:lnTo>
                      <a:pt x="54" y="607"/>
                    </a:lnTo>
                    <a:lnTo>
                      <a:pt x="56" y="605"/>
                    </a:lnTo>
                    <a:lnTo>
                      <a:pt x="57" y="599"/>
                    </a:lnTo>
                    <a:lnTo>
                      <a:pt x="57" y="597"/>
                    </a:lnTo>
                    <a:lnTo>
                      <a:pt x="61" y="595"/>
                    </a:lnTo>
                    <a:lnTo>
                      <a:pt x="65" y="595"/>
                    </a:lnTo>
                    <a:lnTo>
                      <a:pt x="67" y="595"/>
                    </a:lnTo>
                    <a:lnTo>
                      <a:pt x="69" y="595"/>
                    </a:lnTo>
                    <a:lnTo>
                      <a:pt x="71" y="593"/>
                    </a:lnTo>
                    <a:lnTo>
                      <a:pt x="86" y="593"/>
                    </a:lnTo>
                    <a:lnTo>
                      <a:pt x="96" y="593"/>
                    </a:lnTo>
                    <a:lnTo>
                      <a:pt x="107" y="588"/>
                    </a:lnTo>
                    <a:lnTo>
                      <a:pt x="104" y="584"/>
                    </a:lnTo>
                    <a:lnTo>
                      <a:pt x="102" y="582"/>
                    </a:lnTo>
                    <a:lnTo>
                      <a:pt x="102" y="580"/>
                    </a:lnTo>
                    <a:lnTo>
                      <a:pt x="98" y="576"/>
                    </a:lnTo>
                    <a:lnTo>
                      <a:pt x="90" y="572"/>
                    </a:lnTo>
                    <a:lnTo>
                      <a:pt x="88" y="567"/>
                    </a:lnTo>
                    <a:lnTo>
                      <a:pt x="86" y="563"/>
                    </a:lnTo>
                    <a:lnTo>
                      <a:pt x="77" y="551"/>
                    </a:lnTo>
                    <a:lnTo>
                      <a:pt x="84" y="544"/>
                    </a:lnTo>
                    <a:lnTo>
                      <a:pt x="86" y="542"/>
                    </a:lnTo>
                    <a:lnTo>
                      <a:pt x="96" y="536"/>
                    </a:lnTo>
                    <a:lnTo>
                      <a:pt x="109" y="532"/>
                    </a:lnTo>
                    <a:lnTo>
                      <a:pt x="125" y="536"/>
                    </a:lnTo>
                    <a:lnTo>
                      <a:pt x="129" y="536"/>
                    </a:lnTo>
                    <a:lnTo>
                      <a:pt x="132" y="526"/>
                    </a:lnTo>
                    <a:lnTo>
                      <a:pt x="136" y="522"/>
                    </a:lnTo>
                    <a:lnTo>
                      <a:pt x="136" y="524"/>
                    </a:lnTo>
                    <a:lnTo>
                      <a:pt x="140" y="526"/>
                    </a:lnTo>
                    <a:lnTo>
                      <a:pt x="146" y="526"/>
                    </a:lnTo>
                    <a:lnTo>
                      <a:pt x="148" y="528"/>
                    </a:lnTo>
                    <a:lnTo>
                      <a:pt x="150" y="528"/>
                    </a:lnTo>
                    <a:lnTo>
                      <a:pt x="157" y="524"/>
                    </a:lnTo>
                    <a:lnTo>
                      <a:pt x="163" y="526"/>
                    </a:lnTo>
                    <a:lnTo>
                      <a:pt x="165" y="528"/>
                    </a:lnTo>
                    <a:lnTo>
                      <a:pt x="169" y="526"/>
                    </a:lnTo>
                    <a:lnTo>
                      <a:pt x="173" y="524"/>
                    </a:lnTo>
                    <a:lnTo>
                      <a:pt x="177" y="522"/>
                    </a:lnTo>
                    <a:lnTo>
                      <a:pt x="219" y="522"/>
                    </a:lnTo>
                    <a:lnTo>
                      <a:pt x="215" y="528"/>
                    </a:lnTo>
                    <a:lnTo>
                      <a:pt x="244" y="526"/>
                    </a:lnTo>
                    <a:lnTo>
                      <a:pt x="242" y="520"/>
                    </a:lnTo>
                    <a:lnTo>
                      <a:pt x="255" y="520"/>
                    </a:lnTo>
                    <a:lnTo>
                      <a:pt x="259" y="509"/>
                    </a:lnTo>
                    <a:lnTo>
                      <a:pt x="265" y="497"/>
                    </a:lnTo>
                    <a:lnTo>
                      <a:pt x="267" y="496"/>
                    </a:lnTo>
                    <a:lnTo>
                      <a:pt x="271" y="494"/>
                    </a:lnTo>
                    <a:lnTo>
                      <a:pt x="273" y="494"/>
                    </a:lnTo>
                    <a:lnTo>
                      <a:pt x="286" y="486"/>
                    </a:lnTo>
                    <a:lnTo>
                      <a:pt x="290" y="480"/>
                    </a:lnTo>
                    <a:lnTo>
                      <a:pt x="288" y="478"/>
                    </a:lnTo>
                    <a:lnTo>
                      <a:pt x="290" y="478"/>
                    </a:lnTo>
                    <a:lnTo>
                      <a:pt x="292" y="478"/>
                    </a:lnTo>
                    <a:lnTo>
                      <a:pt x="292" y="476"/>
                    </a:lnTo>
                    <a:lnTo>
                      <a:pt x="294" y="476"/>
                    </a:lnTo>
                    <a:lnTo>
                      <a:pt x="296" y="472"/>
                    </a:lnTo>
                    <a:lnTo>
                      <a:pt x="299" y="465"/>
                    </a:lnTo>
                    <a:lnTo>
                      <a:pt x="298" y="457"/>
                    </a:lnTo>
                    <a:lnTo>
                      <a:pt x="298" y="455"/>
                    </a:lnTo>
                    <a:lnTo>
                      <a:pt x="298" y="453"/>
                    </a:lnTo>
                    <a:lnTo>
                      <a:pt x="299" y="453"/>
                    </a:lnTo>
                    <a:lnTo>
                      <a:pt x="303" y="449"/>
                    </a:lnTo>
                    <a:lnTo>
                      <a:pt x="303" y="448"/>
                    </a:lnTo>
                    <a:lnTo>
                      <a:pt x="303" y="444"/>
                    </a:lnTo>
                    <a:lnTo>
                      <a:pt x="303" y="440"/>
                    </a:lnTo>
                    <a:lnTo>
                      <a:pt x="303" y="438"/>
                    </a:lnTo>
                    <a:lnTo>
                      <a:pt x="307" y="424"/>
                    </a:lnTo>
                    <a:lnTo>
                      <a:pt x="311" y="423"/>
                    </a:lnTo>
                    <a:lnTo>
                      <a:pt x="311" y="421"/>
                    </a:lnTo>
                    <a:lnTo>
                      <a:pt x="311" y="419"/>
                    </a:lnTo>
                    <a:lnTo>
                      <a:pt x="311" y="417"/>
                    </a:lnTo>
                    <a:lnTo>
                      <a:pt x="311" y="415"/>
                    </a:lnTo>
                    <a:lnTo>
                      <a:pt x="313" y="413"/>
                    </a:lnTo>
                    <a:lnTo>
                      <a:pt x="317" y="411"/>
                    </a:lnTo>
                    <a:lnTo>
                      <a:pt x="319" y="407"/>
                    </a:lnTo>
                    <a:lnTo>
                      <a:pt x="321" y="405"/>
                    </a:lnTo>
                    <a:lnTo>
                      <a:pt x="322" y="403"/>
                    </a:lnTo>
                    <a:lnTo>
                      <a:pt x="324" y="401"/>
                    </a:lnTo>
                    <a:lnTo>
                      <a:pt x="324" y="400"/>
                    </a:lnTo>
                    <a:lnTo>
                      <a:pt x="324" y="398"/>
                    </a:lnTo>
                    <a:lnTo>
                      <a:pt x="324" y="392"/>
                    </a:lnTo>
                    <a:lnTo>
                      <a:pt x="324" y="384"/>
                    </a:lnTo>
                    <a:lnTo>
                      <a:pt x="326" y="382"/>
                    </a:lnTo>
                    <a:lnTo>
                      <a:pt x="330" y="380"/>
                    </a:lnTo>
                    <a:lnTo>
                      <a:pt x="332" y="378"/>
                    </a:lnTo>
                    <a:lnTo>
                      <a:pt x="336" y="376"/>
                    </a:lnTo>
                    <a:lnTo>
                      <a:pt x="338" y="376"/>
                    </a:lnTo>
                    <a:lnTo>
                      <a:pt x="340" y="375"/>
                    </a:lnTo>
                    <a:lnTo>
                      <a:pt x="342" y="373"/>
                    </a:lnTo>
                    <a:lnTo>
                      <a:pt x="344" y="371"/>
                    </a:lnTo>
                    <a:lnTo>
                      <a:pt x="349" y="369"/>
                    </a:lnTo>
                    <a:lnTo>
                      <a:pt x="355" y="369"/>
                    </a:lnTo>
                    <a:lnTo>
                      <a:pt x="361" y="367"/>
                    </a:lnTo>
                    <a:lnTo>
                      <a:pt x="363" y="367"/>
                    </a:lnTo>
                    <a:lnTo>
                      <a:pt x="370" y="367"/>
                    </a:lnTo>
                    <a:lnTo>
                      <a:pt x="372" y="367"/>
                    </a:lnTo>
                    <a:lnTo>
                      <a:pt x="374" y="367"/>
                    </a:lnTo>
                    <a:lnTo>
                      <a:pt x="380" y="367"/>
                    </a:lnTo>
                    <a:lnTo>
                      <a:pt x="384" y="367"/>
                    </a:lnTo>
                    <a:lnTo>
                      <a:pt x="388" y="367"/>
                    </a:lnTo>
                    <a:lnTo>
                      <a:pt x="392" y="367"/>
                    </a:lnTo>
                    <a:lnTo>
                      <a:pt x="392" y="365"/>
                    </a:lnTo>
                    <a:lnTo>
                      <a:pt x="388" y="363"/>
                    </a:lnTo>
                    <a:lnTo>
                      <a:pt x="388" y="357"/>
                    </a:lnTo>
                    <a:lnTo>
                      <a:pt x="386" y="359"/>
                    </a:lnTo>
                    <a:lnTo>
                      <a:pt x="382" y="359"/>
                    </a:lnTo>
                    <a:lnTo>
                      <a:pt x="380" y="355"/>
                    </a:lnTo>
                    <a:lnTo>
                      <a:pt x="380" y="353"/>
                    </a:lnTo>
                    <a:lnTo>
                      <a:pt x="378" y="352"/>
                    </a:lnTo>
                    <a:lnTo>
                      <a:pt x="376" y="348"/>
                    </a:lnTo>
                    <a:lnTo>
                      <a:pt x="376" y="342"/>
                    </a:lnTo>
                    <a:lnTo>
                      <a:pt x="378" y="344"/>
                    </a:lnTo>
                    <a:lnTo>
                      <a:pt x="388" y="344"/>
                    </a:lnTo>
                    <a:lnTo>
                      <a:pt x="390" y="344"/>
                    </a:lnTo>
                    <a:lnTo>
                      <a:pt x="392" y="336"/>
                    </a:lnTo>
                    <a:lnTo>
                      <a:pt x="397" y="336"/>
                    </a:lnTo>
                    <a:lnTo>
                      <a:pt x="403" y="338"/>
                    </a:lnTo>
                    <a:lnTo>
                      <a:pt x="409" y="338"/>
                    </a:lnTo>
                    <a:lnTo>
                      <a:pt x="413" y="338"/>
                    </a:lnTo>
                    <a:lnTo>
                      <a:pt x="413" y="340"/>
                    </a:lnTo>
                    <a:lnTo>
                      <a:pt x="417" y="340"/>
                    </a:lnTo>
                    <a:lnTo>
                      <a:pt x="418" y="340"/>
                    </a:lnTo>
                    <a:lnTo>
                      <a:pt x="420" y="340"/>
                    </a:lnTo>
                    <a:lnTo>
                      <a:pt x="422" y="342"/>
                    </a:lnTo>
                    <a:lnTo>
                      <a:pt x="426" y="342"/>
                    </a:lnTo>
                    <a:lnTo>
                      <a:pt x="438" y="344"/>
                    </a:lnTo>
                    <a:lnTo>
                      <a:pt x="440" y="334"/>
                    </a:lnTo>
                    <a:lnTo>
                      <a:pt x="440" y="330"/>
                    </a:lnTo>
                    <a:lnTo>
                      <a:pt x="440" y="328"/>
                    </a:lnTo>
                    <a:lnTo>
                      <a:pt x="442" y="323"/>
                    </a:lnTo>
                    <a:lnTo>
                      <a:pt x="442" y="321"/>
                    </a:lnTo>
                    <a:lnTo>
                      <a:pt x="447" y="325"/>
                    </a:lnTo>
                    <a:lnTo>
                      <a:pt x="449" y="325"/>
                    </a:lnTo>
                    <a:lnTo>
                      <a:pt x="453" y="325"/>
                    </a:lnTo>
                    <a:lnTo>
                      <a:pt x="455" y="327"/>
                    </a:lnTo>
                    <a:lnTo>
                      <a:pt x="474" y="328"/>
                    </a:lnTo>
                    <a:lnTo>
                      <a:pt x="478" y="330"/>
                    </a:lnTo>
                    <a:lnTo>
                      <a:pt x="478" y="327"/>
                    </a:lnTo>
                    <a:lnTo>
                      <a:pt x="476" y="307"/>
                    </a:lnTo>
                    <a:lnTo>
                      <a:pt x="476" y="305"/>
                    </a:lnTo>
                    <a:lnTo>
                      <a:pt x="476" y="304"/>
                    </a:lnTo>
                    <a:lnTo>
                      <a:pt x="476" y="300"/>
                    </a:lnTo>
                    <a:lnTo>
                      <a:pt x="480" y="300"/>
                    </a:lnTo>
                    <a:lnTo>
                      <a:pt x="482" y="300"/>
                    </a:lnTo>
                    <a:lnTo>
                      <a:pt x="480" y="298"/>
                    </a:lnTo>
                    <a:lnTo>
                      <a:pt x="491" y="300"/>
                    </a:lnTo>
                    <a:lnTo>
                      <a:pt x="490" y="298"/>
                    </a:lnTo>
                    <a:lnTo>
                      <a:pt x="488" y="290"/>
                    </a:lnTo>
                    <a:lnTo>
                      <a:pt x="488" y="288"/>
                    </a:lnTo>
                    <a:lnTo>
                      <a:pt x="486" y="286"/>
                    </a:lnTo>
                    <a:lnTo>
                      <a:pt x="486" y="284"/>
                    </a:lnTo>
                    <a:lnTo>
                      <a:pt x="486" y="282"/>
                    </a:lnTo>
                    <a:lnTo>
                      <a:pt x="484" y="280"/>
                    </a:lnTo>
                    <a:lnTo>
                      <a:pt x="484" y="279"/>
                    </a:lnTo>
                    <a:lnTo>
                      <a:pt x="484" y="277"/>
                    </a:lnTo>
                    <a:lnTo>
                      <a:pt x="482" y="277"/>
                    </a:lnTo>
                    <a:lnTo>
                      <a:pt x="486" y="277"/>
                    </a:lnTo>
                    <a:lnTo>
                      <a:pt x="490" y="277"/>
                    </a:lnTo>
                    <a:lnTo>
                      <a:pt x="495" y="277"/>
                    </a:lnTo>
                    <a:lnTo>
                      <a:pt x="497" y="277"/>
                    </a:lnTo>
                    <a:lnTo>
                      <a:pt x="499" y="277"/>
                    </a:lnTo>
                    <a:lnTo>
                      <a:pt x="503" y="279"/>
                    </a:lnTo>
                    <a:lnTo>
                      <a:pt x="505" y="279"/>
                    </a:lnTo>
                    <a:lnTo>
                      <a:pt x="507" y="279"/>
                    </a:lnTo>
                    <a:lnTo>
                      <a:pt x="509" y="279"/>
                    </a:lnTo>
                    <a:lnTo>
                      <a:pt x="513" y="279"/>
                    </a:lnTo>
                    <a:lnTo>
                      <a:pt x="514" y="279"/>
                    </a:lnTo>
                    <a:lnTo>
                      <a:pt x="516" y="279"/>
                    </a:lnTo>
                    <a:lnTo>
                      <a:pt x="516" y="280"/>
                    </a:lnTo>
                    <a:lnTo>
                      <a:pt x="518" y="280"/>
                    </a:lnTo>
                    <a:lnTo>
                      <a:pt x="520" y="280"/>
                    </a:lnTo>
                    <a:lnTo>
                      <a:pt x="522" y="280"/>
                    </a:lnTo>
                    <a:lnTo>
                      <a:pt x="524" y="280"/>
                    </a:lnTo>
                    <a:lnTo>
                      <a:pt x="526" y="280"/>
                    </a:lnTo>
                    <a:lnTo>
                      <a:pt x="528" y="280"/>
                    </a:lnTo>
                    <a:lnTo>
                      <a:pt x="530" y="280"/>
                    </a:lnTo>
                    <a:lnTo>
                      <a:pt x="530" y="282"/>
                    </a:lnTo>
                    <a:lnTo>
                      <a:pt x="534" y="282"/>
                    </a:lnTo>
                    <a:lnTo>
                      <a:pt x="536" y="282"/>
                    </a:lnTo>
                    <a:lnTo>
                      <a:pt x="538" y="282"/>
                    </a:lnTo>
                    <a:lnTo>
                      <a:pt x="541" y="282"/>
                    </a:lnTo>
                    <a:lnTo>
                      <a:pt x="543" y="284"/>
                    </a:lnTo>
                    <a:lnTo>
                      <a:pt x="545" y="284"/>
                    </a:lnTo>
                    <a:lnTo>
                      <a:pt x="547" y="284"/>
                    </a:lnTo>
                    <a:lnTo>
                      <a:pt x="549" y="284"/>
                    </a:lnTo>
                    <a:lnTo>
                      <a:pt x="551" y="284"/>
                    </a:lnTo>
                    <a:lnTo>
                      <a:pt x="553" y="284"/>
                    </a:lnTo>
                    <a:lnTo>
                      <a:pt x="553" y="282"/>
                    </a:lnTo>
                    <a:lnTo>
                      <a:pt x="553" y="280"/>
                    </a:lnTo>
                    <a:lnTo>
                      <a:pt x="553" y="279"/>
                    </a:lnTo>
                    <a:lnTo>
                      <a:pt x="553" y="275"/>
                    </a:lnTo>
                    <a:lnTo>
                      <a:pt x="553" y="269"/>
                    </a:lnTo>
                    <a:lnTo>
                      <a:pt x="553" y="263"/>
                    </a:lnTo>
                    <a:lnTo>
                      <a:pt x="553" y="261"/>
                    </a:lnTo>
                    <a:lnTo>
                      <a:pt x="553" y="259"/>
                    </a:lnTo>
                    <a:lnTo>
                      <a:pt x="553" y="257"/>
                    </a:lnTo>
                    <a:lnTo>
                      <a:pt x="562" y="259"/>
                    </a:lnTo>
                    <a:lnTo>
                      <a:pt x="564" y="261"/>
                    </a:lnTo>
                    <a:lnTo>
                      <a:pt x="566" y="261"/>
                    </a:lnTo>
                    <a:lnTo>
                      <a:pt x="568" y="261"/>
                    </a:lnTo>
                    <a:lnTo>
                      <a:pt x="576" y="263"/>
                    </a:lnTo>
                    <a:lnTo>
                      <a:pt x="580" y="263"/>
                    </a:lnTo>
                    <a:lnTo>
                      <a:pt x="584" y="263"/>
                    </a:lnTo>
                    <a:lnTo>
                      <a:pt x="589" y="265"/>
                    </a:lnTo>
                    <a:lnTo>
                      <a:pt x="589" y="259"/>
                    </a:lnTo>
                    <a:lnTo>
                      <a:pt x="595" y="259"/>
                    </a:lnTo>
                    <a:lnTo>
                      <a:pt x="605" y="259"/>
                    </a:lnTo>
                    <a:lnTo>
                      <a:pt x="607" y="256"/>
                    </a:lnTo>
                    <a:lnTo>
                      <a:pt x="609" y="246"/>
                    </a:lnTo>
                    <a:lnTo>
                      <a:pt x="611" y="242"/>
                    </a:lnTo>
                    <a:lnTo>
                      <a:pt x="612" y="240"/>
                    </a:lnTo>
                    <a:lnTo>
                      <a:pt x="612" y="238"/>
                    </a:lnTo>
                    <a:lnTo>
                      <a:pt x="612" y="236"/>
                    </a:lnTo>
                    <a:lnTo>
                      <a:pt x="614" y="236"/>
                    </a:lnTo>
                    <a:lnTo>
                      <a:pt x="618" y="238"/>
                    </a:lnTo>
                    <a:lnTo>
                      <a:pt x="622" y="238"/>
                    </a:lnTo>
                    <a:lnTo>
                      <a:pt x="626" y="238"/>
                    </a:lnTo>
                    <a:lnTo>
                      <a:pt x="626" y="240"/>
                    </a:lnTo>
                    <a:lnTo>
                      <a:pt x="624" y="242"/>
                    </a:lnTo>
                    <a:lnTo>
                      <a:pt x="624" y="244"/>
                    </a:lnTo>
                    <a:lnTo>
                      <a:pt x="622" y="246"/>
                    </a:lnTo>
                    <a:lnTo>
                      <a:pt x="630" y="248"/>
                    </a:lnTo>
                    <a:lnTo>
                      <a:pt x="630" y="250"/>
                    </a:lnTo>
                    <a:lnTo>
                      <a:pt x="637" y="250"/>
                    </a:lnTo>
                    <a:lnTo>
                      <a:pt x="637" y="252"/>
                    </a:lnTo>
                    <a:lnTo>
                      <a:pt x="637" y="256"/>
                    </a:lnTo>
                    <a:lnTo>
                      <a:pt x="637" y="265"/>
                    </a:lnTo>
                    <a:lnTo>
                      <a:pt x="637" y="267"/>
                    </a:lnTo>
                    <a:lnTo>
                      <a:pt x="641" y="267"/>
                    </a:lnTo>
                    <a:lnTo>
                      <a:pt x="645" y="265"/>
                    </a:lnTo>
                    <a:lnTo>
                      <a:pt x="647" y="265"/>
                    </a:lnTo>
                    <a:lnTo>
                      <a:pt x="649" y="261"/>
                    </a:lnTo>
                    <a:lnTo>
                      <a:pt x="649" y="259"/>
                    </a:lnTo>
                    <a:lnTo>
                      <a:pt x="651" y="259"/>
                    </a:lnTo>
                    <a:lnTo>
                      <a:pt x="653" y="259"/>
                    </a:lnTo>
                    <a:lnTo>
                      <a:pt x="657" y="257"/>
                    </a:lnTo>
                    <a:lnTo>
                      <a:pt x="659" y="257"/>
                    </a:lnTo>
                    <a:lnTo>
                      <a:pt x="660" y="256"/>
                    </a:lnTo>
                    <a:lnTo>
                      <a:pt x="664" y="256"/>
                    </a:lnTo>
                    <a:lnTo>
                      <a:pt x="666" y="254"/>
                    </a:lnTo>
                    <a:lnTo>
                      <a:pt x="668" y="254"/>
                    </a:lnTo>
                    <a:lnTo>
                      <a:pt x="672" y="252"/>
                    </a:lnTo>
                    <a:lnTo>
                      <a:pt x="672" y="250"/>
                    </a:lnTo>
                    <a:lnTo>
                      <a:pt x="674" y="254"/>
                    </a:lnTo>
                    <a:lnTo>
                      <a:pt x="689" y="246"/>
                    </a:lnTo>
                    <a:lnTo>
                      <a:pt x="697" y="242"/>
                    </a:lnTo>
                    <a:lnTo>
                      <a:pt x="703" y="240"/>
                    </a:lnTo>
                    <a:lnTo>
                      <a:pt x="710" y="232"/>
                    </a:lnTo>
                    <a:lnTo>
                      <a:pt x="712" y="231"/>
                    </a:lnTo>
                    <a:lnTo>
                      <a:pt x="712" y="225"/>
                    </a:lnTo>
                    <a:lnTo>
                      <a:pt x="716" y="204"/>
                    </a:lnTo>
                    <a:lnTo>
                      <a:pt x="735" y="208"/>
                    </a:lnTo>
                    <a:lnTo>
                      <a:pt x="745" y="208"/>
                    </a:lnTo>
                    <a:lnTo>
                      <a:pt x="760" y="209"/>
                    </a:lnTo>
                    <a:lnTo>
                      <a:pt x="766" y="209"/>
                    </a:lnTo>
                    <a:lnTo>
                      <a:pt x="756" y="163"/>
                    </a:lnTo>
                    <a:lnTo>
                      <a:pt x="753" y="165"/>
                    </a:lnTo>
                    <a:lnTo>
                      <a:pt x="751" y="165"/>
                    </a:lnTo>
                    <a:lnTo>
                      <a:pt x="751" y="163"/>
                    </a:lnTo>
                    <a:lnTo>
                      <a:pt x="747" y="165"/>
                    </a:lnTo>
                    <a:lnTo>
                      <a:pt x="743" y="160"/>
                    </a:lnTo>
                    <a:lnTo>
                      <a:pt x="737" y="160"/>
                    </a:lnTo>
                    <a:lnTo>
                      <a:pt x="735" y="160"/>
                    </a:lnTo>
                    <a:lnTo>
                      <a:pt x="730" y="160"/>
                    </a:lnTo>
                    <a:lnTo>
                      <a:pt x="728" y="160"/>
                    </a:lnTo>
                    <a:lnTo>
                      <a:pt x="724" y="160"/>
                    </a:lnTo>
                    <a:lnTo>
                      <a:pt x="720" y="160"/>
                    </a:lnTo>
                    <a:lnTo>
                      <a:pt x="714" y="154"/>
                    </a:lnTo>
                    <a:lnTo>
                      <a:pt x="718" y="133"/>
                    </a:lnTo>
                    <a:lnTo>
                      <a:pt x="718" y="131"/>
                    </a:lnTo>
                    <a:lnTo>
                      <a:pt x="726" y="131"/>
                    </a:lnTo>
                    <a:lnTo>
                      <a:pt x="726" y="129"/>
                    </a:lnTo>
                    <a:lnTo>
                      <a:pt x="726" y="113"/>
                    </a:lnTo>
                    <a:lnTo>
                      <a:pt x="726" y="88"/>
                    </a:lnTo>
                    <a:lnTo>
                      <a:pt x="753" y="94"/>
                    </a:lnTo>
                    <a:lnTo>
                      <a:pt x="755" y="88"/>
                    </a:lnTo>
                    <a:lnTo>
                      <a:pt x="755" y="85"/>
                    </a:lnTo>
                    <a:lnTo>
                      <a:pt x="756" y="79"/>
                    </a:lnTo>
                    <a:lnTo>
                      <a:pt x="756" y="77"/>
                    </a:lnTo>
                    <a:lnTo>
                      <a:pt x="758" y="77"/>
                    </a:lnTo>
                    <a:lnTo>
                      <a:pt x="758" y="79"/>
                    </a:lnTo>
                    <a:lnTo>
                      <a:pt x="760" y="77"/>
                    </a:lnTo>
                    <a:lnTo>
                      <a:pt x="762" y="79"/>
                    </a:lnTo>
                    <a:lnTo>
                      <a:pt x="762" y="77"/>
                    </a:lnTo>
                    <a:lnTo>
                      <a:pt x="766" y="77"/>
                    </a:lnTo>
                    <a:lnTo>
                      <a:pt x="768" y="79"/>
                    </a:lnTo>
                    <a:lnTo>
                      <a:pt x="770" y="79"/>
                    </a:lnTo>
                    <a:lnTo>
                      <a:pt x="779" y="81"/>
                    </a:lnTo>
                    <a:lnTo>
                      <a:pt x="814" y="87"/>
                    </a:lnTo>
                    <a:lnTo>
                      <a:pt x="818" y="71"/>
                    </a:lnTo>
                    <a:lnTo>
                      <a:pt x="820" y="69"/>
                    </a:lnTo>
                    <a:lnTo>
                      <a:pt x="824" y="69"/>
                    </a:lnTo>
                    <a:lnTo>
                      <a:pt x="841" y="73"/>
                    </a:lnTo>
                    <a:lnTo>
                      <a:pt x="831" y="100"/>
                    </a:lnTo>
                    <a:lnTo>
                      <a:pt x="858" y="100"/>
                    </a:lnTo>
                    <a:lnTo>
                      <a:pt x="856" y="117"/>
                    </a:lnTo>
                    <a:lnTo>
                      <a:pt x="856" y="119"/>
                    </a:lnTo>
                    <a:lnTo>
                      <a:pt x="858" y="115"/>
                    </a:lnTo>
                    <a:lnTo>
                      <a:pt x="864" y="113"/>
                    </a:lnTo>
                    <a:lnTo>
                      <a:pt x="864" y="112"/>
                    </a:lnTo>
                    <a:lnTo>
                      <a:pt x="866" y="108"/>
                    </a:lnTo>
                    <a:lnTo>
                      <a:pt x="868" y="106"/>
                    </a:lnTo>
                    <a:lnTo>
                      <a:pt x="870" y="106"/>
                    </a:lnTo>
                    <a:lnTo>
                      <a:pt x="872" y="106"/>
                    </a:lnTo>
                    <a:lnTo>
                      <a:pt x="874" y="106"/>
                    </a:lnTo>
                    <a:lnTo>
                      <a:pt x="874" y="104"/>
                    </a:lnTo>
                    <a:lnTo>
                      <a:pt x="877" y="104"/>
                    </a:lnTo>
                    <a:lnTo>
                      <a:pt x="879" y="104"/>
                    </a:lnTo>
                    <a:lnTo>
                      <a:pt x="879" y="102"/>
                    </a:lnTo>
                    <a:lnTo>
                      <a:pt x="885" y="100"/>
                    </a:lnTo>
                    <a:lnTo>
                      <a:pt x="885" y="98"/>
                    </a:lnTo>
                    <a:lnTo>
                      <a:pt x="887" y="98"/>
                    </a:lnTo>
                    <a:lnTo>
                      <a:pt x="889" y="96"/>
                    </a:lnTo>
                    <a:lnTo>
                      <a:pt x="891" y="98"/>
                    </a:lnTo>
                    <a:lnTo>
                      <a:pt x="895" y="96"/>
                    </a:lnTo>
                    <a:lnTo>
                      <a:pt x="900" y="94"/>
                    </a:lnTo>
                    <a:lnTo>
                      <a:pt x="904" y="94"/>
                    </a:lnTo>
                    <a:lnTo>
                      <a:pt x="900" y="92"/>
                    </a:lnTo>
                    <a:lnTo>
                      <a:pt x="891" y="87"/>
                    </a:lnTo>
                    <a:lnTo>
                      <a:pt x="887" y="85"/>
                    </a:lnTo>
                    <a:lnTo>
                      <a:pt x="889" y="83"/>
                    </a:lnTo>
                    <a:lnTo>
                      <a:pt x="885" y="81"/>
                    </a:lnTo>
                    <a:lnTo>
                      <a:pt x="883" y="81"/>
                    </a:lnTo>
                    <a:lnTo>
                      <a:pt x="885" y="77"/>
                    </a:lnTo>
                    <a:lnTo>
                      <a:pt x="885" y="73"/>
                    </a:lnTo>
                    <a:lnTo>
                      <a:pt x="887" y="67"/>
                    </a:lnTo>
                    <a:lnTo>
                      <a:pt x="895" y="40"/>
                    </a:lnTo>
                    <a:lnTo>
                      <a:pt x="897" y="31"/>
                    </a:lnTo>
                    <a:lnTo>
                      <a:pt x="891" y="0"/>
                    </a:lnTo>
                    <a:lnTo>
                      <a:pt x="912" y="0"/>
                    </a:lnTo>
                    <a:lnTo>
                      <a:pt x="925" y="2"/>
                    </a:lnTo>
                    <a:lnTo>
                      <a:pt x="935" y="2"/>
                    </a:lnTo>
                    <a:lnTo>
                      <a:pt x="937" y="2"/>
                    </a:lnTo>
                    <a:lnTo>
                      <a:pt x="960" y="29"/>
                    </a:lnTo>
                    <a:lnTo>
                      <a:pt x="960" y="31"/>
                    </a:lnTo>
                    <a:lnTo>
                      <a:pt x="962" y="31"/>
                    </a:lnTo>
                    <a:close/>
                  </a:path>
                </a:pathLst>
              </a:custGeom>
              <a:solidFill>
                <a:srgbClr val="F5B90F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" name="Freeform 7"/>
              <p:cNvSpPr>
                <a:spLocks/>
              </p:cNvSpPr>
              <p:nvPr/>
            </p:nvSpPr>
            <p:spPr bwMode="auto">
              <a:xfrm>
                <a:off x="4802264" y="2756647"/>
                <a:ext cx="1479707" cy="1404030"/>
              </a:xfrm>
              <a:custGeom>
                <a:avLst/>
                <a:gdLst>
                  <a:gd name="T0" fmla="*/ 585788 w 738"/>
                  <a:gd name="T1" fmla="*/ 26988 h 700"/>
                  <a:gd name="T2" fmla="*/ 608012 w 738"/>
                  <a:gd name="T3" fmla="*/ 87312 h 700"/>
                  <a:gd name="T4" fmla="*/ 619125 w 738"/>
                  <a:gd name="T5" fmla="*/ 157162 h 700"/>
                  <a:gd name="T6" fmla="*/ 631825 w 738"/>
                  <a:gd name="T7" fmla="*/ 206375 h 700"/>
                  <a:gd name="T8" fmla="*/ 688975 w 738"/>
                  <a:gd name="T9" fmla="*/ 206375 h 700"/>
                  <a:gd name="T10" fmla="*/ 704850 w 738"/>
                  <a:gd name="T11" fmla="*/ 276225 h 700"/>
                  <a:gd name="T12" fmla="*/ 698500 w 738"/>
                  <a:gd name="T13" fmla="*/ 358775 h 700"/>
                  <a:gd name="T14" fmla="*/ 579438 w 738"/>
                  <a:gd name="T15" fmla="*/ 468313 h 700"/>
                  <a:gd name="T16" fmla="*/ 561975 w 738"/>
                  <a:gd name="T17" fmla="*/ 487363 h 700"/>
                  <a:gd name="T18" fmla="*/ 677862 w 738"/>
                  <a:gd name="T19" fmla="*/ 581025 h 700"/>
                  <a:gd name="T20" fmla="*/ 823913 w 738"/>
                  <a:gd name="T21" fmla="*/ 633412 h 700"/>
                  <a:gd name="T22" fmla="*/ 969963 w 738"/>
                  <a:gd name="T23" fmla="*/ 730250 h 700"/>
                  <a:gd name="T24" fmla="*/ 1025525 w 738"/>
                  <a:gd name="T25" fmla="*/ 766762 h 700"/>
                  <a:gd name="T26" fmla="*/ 1095375 w 738"/>
                  <a:gd name="T27" fmla="*/ 812800 h 700"/>
                  <a:gd name="T28" fmla="*/ 1138238 w 738"/>
                  <a:gd name="T29" fmla="*/ 846138 h 700"/>
                  <a:gd name="T30" fmla="*/ 1168400 w 738"/>
                  <a:gd name="T31" fmla="*/ 842963 h 700"/>
                  <a:gd name="T32" fmla="*/ 1146175 w 738"/>
                  <a:gd name="T33" fmla="*/ 885825 h 700"/>
                  <a:gd name="T34" fmla="*/ 1146175 w 738"/>
                  <a:gd name="T35" fmla="*/ 911225 h 700"/>
                  <a:gd name="T36" fmla="*/ 1143000 w 738"/>
                  <a:gd name="T37" fmla="*/ 950913 h 700"/>
                  <a:gd name="T38" fmla="*/ 1143000 w 738"/>
                  <a:gd name="T39" fmla="*/ 990600 h 700"/>
                  <a:gd name="T40" fmla="*/ 1122363 w 738"/>
                  <a:gd name="T41" fmla="*/ 1017588 h 700"/>
                  <a:gd name="T42" fmla="*/ 1039813 w 738"/>
                  <a:gd name="T43" fmla="*/ 1011238 h 700"/>
                  <a:gd name="T44" fmla="*/ 1012825 w 738"/>
                  <a:gd name="T45" fmla="*/ 1023938 h 700"/>
                  <a:gd name="T46" fmla="*/ 1033463 w 738"/>
                  <a:gd name="T47" fmla="*/ 1071563 h 700"/>
                  <a:gd name="T48" fmla="*/ 884238 w 738"/>
                  <a:gd name="T49" fmla="*/ 968375 h 700"/>
                  <a:gd name="T50" fmla="*/ 728662 w 738"/>
                  <a:gd name="T51" fmla="*/ 952500 h 700"/>
                  <a:gd name="T52" fmla="*/ 652462 w 738"/>
                  <a:gd name="T53" fmla="*/ 862013 h 700"/>
                  <a:gd name="T54" fmla="*/ 615950 w 738"/>
                  <a:gd name="T55" fmla="*/ 792162 h 700"/>
                  <a:gd name="T56" fmla="*/ 549275 w 738"/>
                  <a:gd name="T57" fmla="*/ 785812 h 700"/>
                  <a:gd name="T58" fmla="*/ 568325 w 738"/>
                  <a:gd name="T59" fmla="*/ 795337 h 700"/>
                  <a:gd name="T60" fmla="*/ 588962 w 738"/>
                  <a:gd name="T61" fmla="*/ 806450 h 700"/>
                  <a:gd name="T62" fmla="*/ 565150 w 738"/>
                  <a:gd name="T63" fmla="*/ 819150 h 700"/>
                  <a:gd name="T64" fmla="*/ 542925 w 738"/>
                  <a:gd name="T65" fmla="*/ 839788 h 700"/>
                  <a:gd name="T66" fmla="*/ 528638 w 738"/>
                  <a:gd name="T67" fmla="*/ 831850 h 700"/>
                  <a:gd name="T68" fmla="*/ 366712 w 738"/>
                  <a:gd name="T69" fmla="*/ 898525 h 700"/>
                  <a:gd name="T70" fmla="*/ 330200 w 738"/>
                  <a:gd name="T71" fmla="*/ 839788 h 700"/>
                  <a:gd name="T72" fmla="*/ 344487 w 738"/>
                  <a:gd name="T73" fmla="*/ 822325 h 700"/>
                  <a:gd name="T74" fmla="*/ 363537 w 738"/>
                  <a:gd name="T75" fmla="*/ 803275 h 700"/>
                  <a:gd name="T76" fmla="*/ 284163 w 738"/>
                  <a:gd name="T77" fmla="*/ 736600 h 700"/>
                  <a:gd name="T78" fmla="*/ 214313 w 738"/>
                  <a:gd name="T79" fmla="*/ 690562 h 700"/>
                  <a:gd name="T80" fmla="*/ 125413 w 738"/>
                  <a:gd name="T81" fmla="*/ 709612 h 700"/>
                  <a:gd name="T82" fmla="*/ 82550 w 738"/>
                  <a:gd name="T83" fmla="*/ 763587 h 700"/>
                  <a:gd name="T84" fmla="*/ 68263 w 738"/>
                  <a:gd name="T85" fmla="*/ 742950 h 700"/>
                  <a:gd name="T86" fmla="*/ 85725 w 738"/>
                  <a:gd name="T87" fmla="*/ 654050 h 700"/>
                  <a:gd name="T88" fmla="*/ 3175 w 738"/>
                  <a:gd name="T89" fmla="*/ 596900 h 700"/>
                  <a:gd name="T90" fmla="*/ 12700 w 738"/>
                  <a:gd name="T91" fmla="*/ 554038 h 700"/>
                  <a:gd name="T92" fmla="*/ 22225 w 738"/>
                  <a:gd name="T93" fmla="*/ 538163 h 700"/>
                  <a:gd name="T94" fmla="*/ 49212 w 738"/>
                  <a:gd name="T95" fmla="*/ 504825 h 700"/>
                  <a:gd name="T96" fmla="*/ 73025 w 738"/>
                  <a:gd name="T97" fmla="*/ 461963 h 700"/>
                  <a:gd name="T98" fmla="*/ 107950 w 738"/>
                  <a:gd name="T99" fmla="*/ 461963 h 700"/>
                  <a:gd name="T100" fmla="*/ 122238 w 738"/>
                  <a:gd name="T101" fmla="*/ 511175 h 700"/>
                  <a:gd name="T102" fmla="*/ 268288 w 738"/>
                  <a:gd name="T103" fmla="*/ 493713 h 700"/>
                  <a:gd name="T104" fmla="*/ 290513 w 738"/>
                  <a:gd name="T105" fmla="*/ 487363 h 700"/>
                  <a:gd name="T106" fmla="*/ 284163 w 738"/>
                  <a:gd name="T107" fmla="*/ 434975 h 700"/>
                  <a:gd name="T108" fmla="*/ 268288 w 738"/>
                  <a:gd name="T109" fmla="*/ 382587 h 700"/>
                  <a:gd name="T110" fmla="*/ 274638 w 738"/>
                  <a:gd name="T111" fmla="*/ 346075 h 700"/>
                  <a:gd name="T112" fmla="*/ 296862 w 738"/>
                  <a:gd name="T113" fmla="*/ 109538 h 700"/>
                  <a:gd name="T114" fmla="*/ 390525 w 738"/>
                  <a:gd name="T115" fmla="*/ 60325 h 700"/>
                  <a:gd name="T116" fmla="*/ 436563 w 738"/>
                  <a:gd name="T117" fmla="*/ 30163 h 700"/>
                  <a:gd name="T118" fmla="*/ 522288 w 738"/>
                  <a:gd name="T119" fmla="*/ 17462 h 7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38"/>
                  <a:gd name="T181" fmla="*/ 0 h 700"/>
                  <a:gd name="T182" fmla="*/ 738 w 738"/>
                  <a:gd name="T183" fmla="*/ 700 h 70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38" h="700">
                    <a:moveTo>
                      <a:pt x="338" y="28"/>
                    </a:moveTo>
                    <a:lnTo>
                      <a:pt x="340" y="28"/>
                    </a:lnTo>
                    <a:lnTo>
                      <a:pt x="344" y="28"/>
                    </a:lnTo>
                    <a:lnTo>
                      <a:pt x="348" y="26"/>
                    </a:lnTo>
                    <a:lnTo>
                      <a:pt x="354" y="24"/>
                    </a:lnTo>
                    <a:lnTo>
                      <a:pt x="356" y="24"/>
                    </a:lnTo>
                    <a:lnTo>
                      <a:pt x="354" y="23"/>
                    </a:lnTo>
                    <a:lnTo>
                      <a:pt x="358" y="21"/>
                    </a:lnTo>
                    <a:lnTo>
                      <a:pt x="358" y="17"/>
                    </a:lnTo>
                    <a:lnTo>
                      <a:pt x="361" y="15"/>
                    </a:lnTo>
                    <a:lnTo>
                      <a:pt x="367" y="13"/>
                    </a:lnTo>
                    <a:lnTo>
                      <a:pt x="369" y="17"/>
                    </a:lnTo>
                    <a:lnTo>
                      <a:pt x="369" y="19"/>
                    </a:lnTo>
                    <a:lnTo>
                      <a:pt x="373" y="24"/>
                    </a:lnTo>
                    <a:lnTo>
                      <a:pt x="377" y="30"/>
                    </a:lnTo>
                    <a:lnTo>
                      <a:pt x="379" y="34"/>
                    </a:lnTo>
                    <a:lnTo>
                      <a:pt x="383" y="34"/>
                    </a:lnTo>
                    <a:lnTo>
                      <a:pt x="383" y="40"/>
                    </a:lnTo>
                    <a:lnTo>
                      <a:pt x="383" y="42"/>
                    </a:lnTo>
                    <a:lnTo>
                      <a:pt x="384" y="46"/>
                    </a:lnTo>
                    <a:lnTo>
                      <a:pt x="384" y="49"/>
                    </a:lnTo>
                    <a:lnTo>
                      <a:pt x="386" y="55"/>
                    </a:lnTo>
                    <a:lnTo>
                      <a:pt x="384" y="55"/>
                    </a:lnTo>
                    <a:lnTo>
                      <a:pt x="383" y="55"/>
                    </a:lnTo>
                    <a:lnTo>
                      <a:pt x="384" y="63"/>
                    </a:lnTo>
                    <a:lnTo>
                      <a:pt x="384" y="69"/>
                    </a:lnTo>
                    <a:lnTo>
                      <a:pt x="384" y="71"/>
                    </a:lnTo>
                    <a:lnTo>
                      <a:pt x="384" y="74"/>
                    </a:lnTo>
                    <a:lnTo>
                      <a:pt x="384" y="76"/>
                    </a:lnTo>
                    <a:lnTo>
                      <a:pt x="386" y="78"/>
                    </a:lnTo>
                    <a:lnTo>
                      <a:pt x="386" y="80"/>
                    </a:lnTo>
                    <a:lnTo>
                      <a:pt x="386" y="84"/>
                    </a:lnTo>
                    <a:lnTo>
                      <a:pt x="388" y="86"/>
                    </a:lnTo>
                    <a:lnTo>
                      <a:pt x="388" y="88"/>
                    </a:lnTo>
                    <a:lnTo>
                      <a:pt x="390" y="97"/>
                    </a:lnTo>
                    <a:lnTo>
                      <a:pt x="390" y="99"/>
                    </a:lnTo>
                    <a:lnTo>
                      <a:pt x="392" y="99"/>
                    </a:lnTo>
                    <a:lnTo>
                      <a:pt x="392" y="101"/>
                    </a:lnTo>
                    <a:lnTo>
                      <a:pt x="392" y="105"/>
                    </a:lnTo>
                    <a:lnTo>
                      <a:pt x="394" y="107"/>
                    </a:lnTo>
                    <a:lnTo>
                      <a:pt x="394" y="109"/>
                    </a:lnTo>
                    <a:lnTo>
                      <a:pt x="394" y="111"/>
                    </a:lnTo>
                    <a:lnTo>
                      <a:pt x="396" y="113"/>
                    </a:lnTo>
                    <a:lnTo>
                      <a:pt x="396" y="115"/>
                    </a:lnTo>
                    <a:lnTo>
                      <a:pt x="398" y="120"/>
                    </a:lnTo>
                    <a:lnTo>
                      <a:pt x="398" y="124"/>
                    </a:lnTo>
                    <a:lnTo>
                      <a:pt x="398" y="126"/>
                    </a:lnTo>
                    <a:lnTo>
                      <a:pt x="398" y="130"/>
                    </a:lnTo>
                    <a:lnTo>
                      <a:pt x="402" y="130"/>
                    </a:lnTo>
                    <a:lnTo>
                      <a:pt x="406" y="130"/>
                    </a:lnTo>
                    <a:lnTo>
                      <a:pt x="407" y="130"/>
                    </a:lnTo>
                    <a:lnTo>
                      <a:pt x="409" y="130"/>
                    </a:lnTo>
                    <a:lnTo>
                      <a:pt x="411" y="130"/>
                    </a:lnTo>
                    <a:lnTo>
                      <a:pt x="413" y="130"/>
                    </a:lnTo>
                    <a:lnTo>
                      <a:pt x="415" y="130"/>
                    </a:lnTo>
                    <a:lnTo>
                      <a:pt x="419" y="130"/>
                    </a:lnTo>
                    <a:lnTo>
                      <a:pt x="421" y="130"/>
                    </a:lnTo>
                    <a:lnTo>
                      <a:pt x="423" y="130"/>
                    </a:lnTo>
                    <a:lnTo>
                      <a:pt x="429" y="130"/>
                    </a:lnTo>
                    <a:lnTo>
                      <a:pt x="434" y="130"/>
                    </a:lnTo>
                    <a:lnTo>
                      <a:pt x="438" y="130"/>
                    </a:lnTo>
                    <a:lnTo>
                      <a:pt x="440" y="134"/>
                    </a:lnTo>
                    <a:lnTo>
                      <a:pt x="440" y="138"/>
                    </a:lnTo>
                    <a:lnTo>
                      <a:pt x="440" y="140"/>
                    </a:lnTo>
                    <a:lnTo>
                      <a:pt x="444" y="145"/>
                    </a:lnTo>
                    <a:lnTo>
                      <a:pt x="444" y="147"/>
                    </a:lnTo>
                    <a:lnTo>
                      <a:pt x="444" y="153"/>
                    </a:lnTo>
                    <a:lnTo>
                      <a:pt x="444" y="155"/>
                    </a:lnTo>
                    <a:lnTo>
                      <a:pt x="444" y="157"/>
                    </a:lnTo>
                    <a:lnTo>
                      <a:pt x="444" y="159"/>
                    </a:lnTo>
                    <a:lnTo>
                      <a:pt x="444" y="161"/>
                    </a:lnTo>
                    <a:lnTo>
                      <a:pt x="444" y="174"/>
                    </a:lnTo>
                    <a:lnTo>
                      <a:pt x="444" y="188"/>
                    </a:lnTo>
                    <a:lnTo>
                      <a:pt x="444" y="192"/>
                    </a:lnTo>
                    <a:lnTo>
                      <a:pt x="444" y="197"/>
                    </a:lnTo>
                    <a:lnTo>
                      <a:pt x="442" y="195"/>
                    </a:lnTo>
                    <a:lnTo>
                      <a:pt x="442" y="197"/>
                    </a:lnTo>
                    <a:lnTo>
                      <a:pt x="442" y="199"/>
                    </a:lnTo>
                    <a:lnTo>
                      <a:pt x="442" y="207"/>
                    </a:lnTo>
                    <a:lnTo>
                      <a:pt x="444" y="207"/>
                    </a:lnTo>
                    <a:lnTo>
                      <a:pt x="444" y="209"/>
                    </a:lnTo>
                    <a:lnTo>
                      <a:pt x="442" y="209"/>
                    </a:lnTo>
                    <a:lnTo>
                      <a:pt x="442" y="218"/>
                    </a:lnTo>
                    <a:lnTo>
                      <a:pt x="440" y="226"/>
                    </a:lnTo>
                    <a:lnTo>
                      <a:pt x="442" y="228"/>
                    </a:lnTo>
                    <a:lnTo>
                      <a:pt x="440" y="266"/>
                    </a:lnTo>
                    <a:lnTo>
                      <a:pt x="440" y="278"/>
                    </a:lnTo>
                    <a:lnTo>
                      <a:pt x="383" y="276"/>
                    </a:lnTo>
                    <a:lnTo>
                      <a:pt x="381" y="280"/>
                    </a:lnTo>
                    <a:lnTo>
                      <a:pt x="379" y="282"/>
                    </a:lnTo>
                    <a:lnTo>
                      <a:pt x="377" y="282"/>
                    </a:lnTo>
                    <a:lnTo>
                      <a:pt x="373" y="288"/>
                    </a:lnTo>
                    <a:lnTo>
                      <a:pt x="371" y="289"/>
                    </a:lnTo>
                    <a:lnTo>
                      <a:pt x="369" y="291"/>
                    </a:lnTo>
                    <a:lnTo>
                      <a:pt x="367" y="295"/>
                    </a:lnTo>
                    <a:lnTo>
                      <a:pt x="365" y="295"/>
                    </a:lnTo>
                    <a:lnTo>
                      <a:pt x="365" y="293"/>
                    </a:lnTo>
                    <a:lnTo>
                      <a:pt x="359" y="289"/>
                    </a:lnTo>
                    <a:lnTo>
                      <a:pt x="361" y="295"/>
                    </a:lnTo>
                    <a:lnTo>
                      <a:pt x="359" y="295"/>
                    </a:lnTo>
                    <a:lnTo>
                      <a:pt x="358" y="295"/>
                    </a:lnTo>
                    <a:lnTo>
                      <a:pt x="356" y="295"/>
                    </a:lnTo>
                    <a:lnTo>
                      <a:pt x="356" y="297"/>
                    </a:lnTo>
                    <a:lnTo>
                      <a:pt x="356" y="299"/>
                    </a:lnTo>
                    <a:lnTo>
                      <a:pt x="354" y="301"/>
                    </a:lnTo>
                    <a:lnTo>
                      <a:pt x="354" y="305"/>
                    </a:lnTo>
                    <a:lnTo>
                      <a:pt x="352" y="307"/>
                    </a:lnTo>
                    <a:lnTo>
                      <a:pt x="354" y="307"/>
                    </a:lnTo>
                    <a:lnTo>
                      <a:pt x="407" y="307"/>
                    </a:lnTo>
                    <a:lnTo>
                      <a:pt x="407" y="311"/>
                    </a:lnTo>
                    <a:lnTo>
                      <a:pt x="402" y="322"/>
                    </a:lnTo>
                    <a:lnTo>
                      <a:pt x="402" y="326"/>
                    </a:lnTo>
                    <a:lnTo>
                      <a:pt x="400" y="332"/>
                    </a:lnTo>
                    <a:lnTo>
                      <a:pt x="398" y="336"/>
                    </a:lnTo>
                    <a:lnTo>
                      <a:pt x="396" y="341"/>
                    </a:lnTo>
                    <a:lnTo>
                      <a:pt x="390" y="355"/>
                    </a:lnTo>
                    <a:lnTo>
                      <a:pt x="398" y="357"/>
                    </a:lnTo>
                    <a:lnTo>
                      <a:pt x="407" y="360"/>
                    </a:lnTo>
                    <a:lnTo>
                      <a:pt x="421" y="364"/>
                    </a:lnTo>
                    <a:lnTo>
                      <a:pt x="427" y="366"/>
                    </a:lnTo>
                    <a:lnTo>
                      <a:pt x="432" y="368"/>
                    </a:lnTo>
                    <a:lnTo>
                      <a:pt x="442" y="368"/>
                    </a:lnTo>
                    <a:lnTo>
                      <a:pt x="448" y="370"/>
                    </a:lnTo>
                    <a:lnTo>
                      <a:pt x="471" y="372"/>
                    </a:lnTo>
                    <a:lnTo>
                      <a:pt x="479" y="378"/>
                    </a:lnTo>
                    <a:lnTo>
                      <a:pt x="484" y="380"/>
                    </a:lnTo>
                    <a:lnTo>
                      <a:pt x="488" y="382"/>
                    </a:lnTo>
                    <a:lnTo>
                      <a:pt x="492" y="384"/>
                    </a:lnTo>
                    <a:lnTo>
                      <a:pt x="496" y="385"/>
                    </a:lnTo>
                    <a:lnTo>
                      <a:pt x="507" y="393"/>
                    </a:lnTo>
                    <a:lnTo>
                      <a:pt x="515" y="397"/>
                    </a:lnTo>
                    <a:lnTo>
                      <a:pt x="519" y="399"/>
                    </a:lnTo>
                    <a:lnTo>
                      <a:pt x="538" y="412"/>
                    </a:lnTo>
                    <a:lnTo>
                      <a:pt x="542" y="416"/>
                    </a:lnTo>
                    <a:lnTo>
                      <a:pt x="565" y="430"/>
                    </a:lnTo>
                    <a:lnTo>
                      <a:pt x="567" y="432"/>
                    </a:lnTo>
                    <a:lnTo>
                      <a:pt x="569" y="433"/>
                    </a:lnTo>
                    <a:lnTo>
                      <a:pt x="571" y="435"/>
                    </a:lnTo>
                    <a:lnTo>
                      <a:pt x="575" y="437"/>
                    </a:lnTo>
                    <a:lnTo>
                      <a:pt x="596" y="451"/>
                    </a:lnTo>
                    <a:lnTo>
                      <a:pt x="599" y="453"/>
                    </a:lnTo>
                    <a:lnTo>
                      <a:pt x="603" y="456"/>
                    </a:lnTo>
                    <a:lnTo>
                      <a:pt x="607" y="458"/>
                    </a:lnTo>
                    <a:lnTo>
                      <a:pt x="611" y="460"/>
                    </a:lnTo>
                    <a:lnTo>
                      <a:pt x="613" y="462"/>
                    </a:lnTo>
                    <a:lnTo>
                      <a:pt x="615" y="464"/>
                    </a:lnTo>
                    <a:lnTo>
                      <a:pt x="617" y="464"/>
                    </a:lnTo>
                    <a:lnTo>
                      <a:pt x="619" y="466"/>
                    </a:lnTo>
                    <a:lnTo>
                      <a:pt x="623" y="468"/>
                    </a:lnTo>
                    <a:lnTo>
                      <a:pt x="626" y="470"/>
                    </a:lnTo>
                    <a:lnTo>
                      <a:pt x="628" y="472"/>
                    </a:lnTo>
                    <a:lnTo>
                      <a:pt x="632" y="476"/>
                    </a:lnTo>
                    <a:lnTo>
                      <a:pt x="636" y="478"/>
                    </a:lnTo>
                    <a:lnTo>
                      <a:pt x="640" y="480"/>
                    </a:lnTo>
                    <a:lnTo>
                      <a:pt x="642" y="481"/>
                    </a:lnTo>
                    <a:lnTo>
                      <a:pt x="646" y="483"/>
                    </a:lnTo>
                    <a:lnTo>
                      <a:pt x="653" y="489"/>
                    </a:lnTo>
                    <a:lnTo>
                      <a:pt x="659" y="493"/>
                    </a:lnTo>
                    <a:lnTo>
                      <a:pt x="671" y="499"/>
                    </a:lnTo>
                    <a:lnTo>
                      <a:pt x="672" y="501"/>
                    </a:lnTo>
                    <a:lnTo>
                      <a:pt x="674" y="503"/>
                    </a:lnTo>
                    <a:lnTo>
                      <a:pt x="676" y="503"/>
                    </a:lnTo>
                    <a:lnTo>
                      <a:pt x="678" y="504"/>
                    </a:lnTo>
                    <a:lnTo>
                      <a:pt x="680" y="506"/>
                    </a:lnTo>
                    <a:lnTo>
                      <a:pt x="682" y="508"/>
                    </a:lnTo>
                    <a:lnTo>
                      <a:pt x="686" y="510"/>
                    </a:lnTo>
                    <a:lnTo>
                      <a:pt x="688" y="512"/>
                    </a:lnTo>
                    <a:lnTo>
                      <a:pt x="690" y="512"/>
                    </a:lnTo>
                    <a:lnTo>
                      <a:pt x="692" y="514"/>
                    </a:lnTo>
                    <a:lnTo>
                      <a:pt x="695" y="516"/>
                    </a:lnTo>
                    <a:lnTo>
                      <a:pt x="699" y="520"/>
                    </a:lnTo>
                    <a:lnTo>
                      <a:pt x="701" y="522"/>
                    </a:lnTo>
                    <a:lnTo>
                      <a:pt x="705" y="524"/>
                    </a:lnTo>
                    <a:lnTo>
                      <a:pt x="707" y="524"/>
                    </a:lnTo>
                    <a:lnTo>
                      <a:pt x="707" y="526"/>
                    </a:lnTo>
                    <a:lnTo>
                      <a:pt x="709" y="526"/>
                    </a:lnTo>
                    <a:lnTo>
                      <a:pt x="711" y="528"/>
                    </a:lnTo>
                    <a:lnTo>
                      <a:pt x="713" y="529"/>
                    </a:lnTo>
                    <a:lnTo>
                      <a:pt x="715" y="531"/>
                    </a:lnTo>
                    <a:lnTo>
                      <a:pt x="717" y="533"/>
                    </a:lnTo>
                    <a:lnTo>
                      <a:pt x="720" y="524"/>
                    </a:lnTo>
                    <a:lnTo>
                      <a:pt x="720" y="522"/>
                    </a:lnTo>
                    <a:lnTo>
                      <a:pt x="724" y="522"/>
                    </a:lnTo>
                    <a:lnTo>
                      <a:pt x="726" y="524"/>
                    </a:lnTo>
                    <a:lnTo>
                      <a:pt x="728" y="524"/>
                    </a:lnTo>
                    <a:lnTo>
                      <a:pt x="734" y="526"/>
                    </a:lnTo>
                    <a:lnTo>
                      <a:pt x="734" y="524"/>
                    </a:lnTo>
                    <a:lnTo>
                      <a:pt x="736" y="524"/>
                    </a:lnTo>
                    <a:lnTo>
                      <a:pt x="734" y="526"/>
                    </a:lnTo>
                    <a:lnTo>
                      <a:pt x="738" y="528"/>
                    </a:lnTo>
                    <a:lnTo>
                      <a:pt x="736" y="528"/>
                    </a:lnTo>
                    <a:lnTo>
                      <a:pt x="736" y="531"/>
                    </a:lnTo>
                    <a:lnTo>
                      <a:pt x="736" y="533"/>
                    </a:lnTo>
                    <a:lnTo>
                      <a:pt x="734" y="533"/>
                    </a:lnTo>
                    <a:lnTo>
                      <a:pt x="730" y="537"/>
                    </a:lnTo>
                    <a:lnTo>
                      <a:pt x="722" y="545"/>
                    </a:lnTo>
                    <a:lnTo>
                      <a:pt x="724" y="547"/>
                    </a:lnTo>
                    <a:lnTo>
                      <a:pt x="726" y="547"/>
                    </a:lnTo>
                    <a:lnTo>
                      <a:pt x="726" y="549"/>
                    </a:lnTo>
                    <a:lnTo>
                      <a:pt x="724" y="551"/>
                    </a:lnTo>
                    <a:lnTo>
                      <a:pt x="724" y="552"/>
                    </a:lnTo>
                    <a:lnTo>
                      <a:pt x="722" y="554"/>
                    </a:lnTo>
                    <a:lnTo>
                      <a:pt x="722" y="556"/>
                    </a:lnTo>
                    <a:lnTo>
                      <a:pt x="722" y="558"/>
                    </a:lnTo>
                    <a:lnTo>
                      <a:pt x="720" y="560"/>
                    </a:lnTo>
                    <a:lnTo>
                      <a:pt x="724" y="560"/>
                    </a:lnTo>
                    <a:lnTo>
                      <a:pt x="724" y="564"/>
                    </a:lnTo>
                    <a:lnTo>
                      <a:pt x="724" y="566"/>
                    </a:lnTo>
                    <a:lnTo>
                      <a:pt x="724" y="568"/>
                    </a:lnTo>
                    <a:lnTo>
                      <a:pt x="722" y="568"/>
                    </a:lnTo>
                    <a:lnTo>
                      <a:pt x="724" y="570"/>
                    </a:lnTo>
                    <a:lnTo>
                      <a:pt x="722" y="572"/>
                    </a:lnTo>
                    <a:lnTo>
                      <a:pt x="724" y="574"/>
                    </a:lnTo>
                    <a:lnTo>
                      <a:pt x="726" y="574"/>
                    </a:lnTo>
                    <a:lnTo>
                      <a:pt x="728" y="574"/>
                    </a:lnTo>
                    <a:lnTo>
                      <a:pt x="722" y="574"/>
                    </a:lnTo>
                    <a:lnTo>
                      <a:pt x="722" y="576"/>
                    </a:lnTo>
                    <a:lnTo>
                      <a:pt x="722" y="577"/>
                    </a:lnTo>
                    <a:lnTo>
                      <a:pt x="722" y="579"/>
                    </a:lnTo>
                    <a:lnTo>
                      <a:pt x="724" y="579"/>
                    </a:lnTo>
                    <a:lnTo>
                      <a:pt x="724" y="581"/>
                    </a:lnTo>
                    <a:lnTo>
                      <a:pt x="724" y="583"/>
                    </a:lnTo>
                    <a:lnTo>
                      <a:pt x="722" y="587"/>
                    </a:lnTo>
                    <a:lnTo>
                      <a:pt x="720" y="587"/>
                    </a:lnTo>
                    <a:lnTo>
                      <a:pt x="722" y="591"/>
                    </a:lnTo>
                    <a:lnTo>
                      <a:pt x="722" y="593"/>
                    </a:lnTo>
                    <a:lnTo>
                      <a:pt x="722" y="595"/>
                    </a:lnTo>
                    <a:lnTo>
                      <a:pt x="720" y="599"/>
                    </a:lnTo>
                    <a:lnTo>
                      <a:pt x="724" y="600"/>
                    </a:lnTo>
                    <a:lnTo>
                      <a:pt x="724" y="602"/>
                    </a:lnTo>
                    <a:lnTo>
                      <a:pt x="722" y="604"/>
                    </a:lnTo>
                    <a:lnTo>
                      <a:pt x="720" y="604"/>
                    </a:lnTo>
                    <a:lnTo>
                      <a:pt x="722" y="608"/>
                    </a:lnTo>
                    <a:lnTo>
                      <a:pt x="722" y="610"/>
                    </a:lnTo>
                    <a:lnTo>
                      <a:pt x="722" y="612"/>
                    </a:lnTo>
                    <a:lnTo>
                      <a:pt x="722" y="614"/>
                    </a:lnTo>
                    <a:lnTo>
                      <a:pt x="722" y="618"/>
                    </a:lnTo>
                    <a:lnTo>
                      <a:pt x="722" y="620"/>
                    </a:lnTo>
                    <a:lnTo>
                      <a:pt x="720" y="622"/>
                    </a:lnTo>
                    <a:lnTo>
                      <a:pt x="720" y="624"/>
                    </a:lnTo>
                    <a:lnTo>
                      <a:pt x="720" y="625"/>
                    </a:lnTo>
                    <a:lnTo>
                      <a:pt x="720" y="627"/>
                    </a:lnTo>
                    <a:lnTo>
                      <a:pt x="720" y="629"/>
                    </a:lnTo>
                    <a:lnTo>
                      <a:pt x="719" y="631"/>
                    </a:lnTo>
                    <a:lnTo>
                      <a:pt x="720" y="635"/>
                    </a:lnTo>
                    <a:lnTo>
                      <a:pt x="719" y="633"/>
                    </a:lnTo>
                    <a:lnTo>
                      <a:pt x="719" y="637"/>
                    </a:lnTo>
                    <a:lnTo>
                      <a:pt x="717" y="637"/>
                    </a:lnTo>
                    <a:lnTo>
                      <a:pt x="715" y="637"/>
                    </a:lnTo>
                    <a:lnTo>
                      <a:pt x="711" y="639"/>
                    </a:lnTo>
                    <a:lnTo>
                      <a:pt x="709" y="641"/>
                    </a:lnTo>
                    <a:lnTo>
                      <a:pt x="707" y="641"/>
                    </a:lnTo>
                    <a:lnTo>
                      <a:pt x="707" y="643"/>
                    </a:lnTo>
                    <a:lnTo>
                      <a:pt x="703" y="643"/>
                    </a:lnTo>
                    <a:lnTo>
                      <a:pt x="697" y="645"/>
                    </a:lnTo>
                    <a:lnTo>
                      <a:pt x="686" y="652"/>
                    </a:lnTo>
                    <a:lnTo>
                      <a:pt x="667" y="662"/>
                    </a:lnTo>
                    <a:lnTo>
                      <a:pt x="663" y="664"/>
                    </a:lnTo>
                    <a:lnTo>
                      <a:pt x="659" y="656"/>
                    </a:lnTo>
                    <a:lnTo>
                      <a:pt x="657" y="652"/>
                    </a:lnTo>
                    <a:lnTo>
                      <a:pt x="655" y="650"/>
                    </a:lnTo>
                    <a:lnTo>
                      <a:pt x="655" y="648"/>
                    </a:lnTo>
                    <a:lnTo>
                      <a:pt x="653" y="641"/>
                    </a:lnTo>
                    <a:lnTo>
                      <a:pt x="655" y="637"/>
                    </a:lnTo>
                    <a:lnTo>
                      <a:pt x="649" y="637"/>
                    </a:lnTo>
                    <a:lnTo>
                      <a:pt x="647" y="637"/>
                    </a:lnTo>
                    <a:lnTo>
                      <a:pt x="638" y="635"/>
                    </a:lnTo>
                    <a:lnTo>
                      <a:pt x="630" y="633"/>
                    </a:lnTo>
                    <a:lnTo>
                      <a:pt x="626" y="631"/>
                    </a:lnTo>
                    <a:lnTo>
                      <a:pt x="624" y="629"/>
                    </a:lnTo>
                    <a:lnTo>
                      <a:pt x="621" y="625"/>
                    </a:lnTo>
                    <a:lnTo>
                      <a:pt x="619" y="622"/>
                    </a:lnTo>
                    <a:lnTo>
                      <a:pt x="621" y="627"/>
                    </a:lnTo>
                    <a:lnTo>
                      <a:pt x="623" y="631"/>
                    </a:lnTo>
                    <a:lnTo>
                      <a:pt x="626" y="639"/>
                    </a:lnTo>
                    <a:lnTo>
                      <a:pt x="638" y="645"/>
                    </a:lnTo>
                    <a:lnTo>
                      <a:pt x="644" y="643"/>
                    </a:lnTo>
                    <a:lnTo>
                      <a:pt x="646" y="645"/>
                    </a:lnTo>
                    <a:lnTo>
                      <a:pt x="647" y="648"/>
                    </a:lnTo>
                    <a:lnTo>
                      <a:pt x="647" y="650"/>
                    </a:lnTo>
                    <a:lnTo>
                      <a:pt x="647" y="652"/>
                    </a:lnTo>
                    <a:lnTo>
                      <a:pt x="647" y="660"/>
                    </a:lnTo>
                    <a:lnTo>
                      <a:pt x="649" y="662"/>
                    </a:lnTo>
                    <a:lnTo>
                      <a:pt x="649" y="664"/>
                    </a:lnTo>
                    <a:lnTo>
                      <a:pt x="649" y="670"/>
                    </a:lnTo>
                    <a:lnTo>
                      <a:pt x="649" y="673"/>
                    </a:lnTo>
                    <a:lnTo>
                      <a:pt x="651" y="673"/>
                    </a:lnTo>
                    <a:lnTo>
                      <a:pt x="651" y="675"/>
                    </a:lnTo>
                    <a:lnTo>
                      <a:pt x="651" y="677"/>
                    </a:lnTo>
                    <a:lnTo>
                      <a:pt x="651" y="679"/>
                    </a:lnTo>
                    <a:lnTo>
                      <a:pt x="653" y="681"/>
                    </a:lnTo>
                    <a:lnTo>
                      <a:pt x="653" y="691"/>
                    </a:lnTo>
                    <a:lnTo>
                      <a:pt x="651" y="693"/>
                    </a:lnTo>
                    <a:lnTo>
                      <a:pt x="651" y="695"/>
                    </a:lnTo>
                    <a:lnTo>
                      <a:pt x="649" y="700"/>
                    </a:lnTo>
                    <a:lnTo>
                      <a:pt x="607" y="660"/>
                    </a:lnTo>
                    <a:lnTo>
                      <a:pt x="601" y="652"/>
                    </a:lnTo>
                    <a:lnTo>
                      <a:pt x="599" y="652"/>
                    </a:lnTo>
                    <a:lnTo>
                      <a:pt x="598" y="648"/>
                    </a:lnTo>
                    <a:lnTo>
                      <a:pt x="557" y="610"/>
                    </a:lnTo>
                    <a:lnTo>
                      <a:pt x="548" y="599"/>
                    </a:lnTo>
                    <a:lnTo>
                      <a:pt x="538" y="599"/>
                    </a:lnTo>
                    <a:lnTo>
                      <a:pt x="538" y="593"/>
                    </a:lnTo>
                    <a:lnTo>
                      <a:pt x="532" y="589"/>
                    </a:lnTo>
                    <a:lnTo>
                      <a:pt x="521" y="579"/>
                    </a:lnTo>
                    <a:lnTo>
                      <a:pt x="528" y="597"/>
                    </a:lnTo>
                    <a:lnTo>
                      <a:pt x="521" y="597"/>
                    </a:lnTo>
                    <a:lnTo>
                      <a:pt x="494" y="597"/>
                    </a:lnTo>
                    <a:lnTo>
                      <a:pt x="480" y="599"/>
                    </a:lnTo>
                    <a:lnTo>
                      <a:pt x="469" y="600"/>
                    </a:lnTo>
                    <a:lnTo>
                      <a:pt x="467" y="600"/>
                    </a:lnTo>
                    <a:lnTo>
                      <a:pt x="459" y="600"/>
                    </a:lnTo>
                    <a:lnTo>
                      <a:pt x="459" y="595"/>
                    </a:lnTo>
                    <a:lnTo>
                      <a:pt x="459" y="593"/>
                    </a:lnTo>
                    <a:lnTo>
                      <a:pt x="461" y="585"/>
                    </a:lnTo>
                    <a:lnTo>
                      <a:pt x="461" y="583"/>
                    </a:lnTo>
                    <a:lnTo>
                      <a:pt x="463" y="564"/>
                    </a:lnTo>
                    <a:lnTo>
                      <a:pt x="467" y="541"/>
                    </a:lnTo>
                    <a:lnTo>
                      <a:pt x="469" y="537"/>
                    </a:lnTo>
                    <a:lnTo>
                      <a:pt x="434" y="537"/>
                    </a:lnTo>
                    <a:lnTo>
                      <a:pt x="427" y="535"/>
                    </a:lnTo>
                    <a:lnTo>
                      <a:pt x="427" y="539"/>
                    </a:lnTo>
                    <a:lnTo>
                      <a:pt x="419" y="549"/>
                    </a:lnTo>
                    <a:lnTo>
                      <a:pt x="411" y="543"/>
                    </a:lnTo>
                    <a:lnTo>
                      <a:pt x="407" y="541"/>
                    </a:lnTo>
                    <a:lnTo>
                      <a:pt x="407" y="537"/>
                    </a:lnTo>
                    <a:lnTo>
                      <a:pt x="402" y="533"/>
                    </a:lnTo>
                    <a:lnTo>
                      <a:pt x="396" y="528"/>
                    </a:lnTo>
                    <a:lnTo>
                      <a:pt x="396" y="520"/>
                    </a:lnTo>
                    <a:lnTo>
                      <a:pt x="394" y="514"/>
                    </a:lnTo>
                    <a:lnTo>
                      <a:pt x="396" y="514"/>
                    </a:lnTo>
                    <a:lnTo>
                      <a:pt x="396" y="512"/>
                    </a:lnTo>
                    <a:lnTo>
                      <a:pt x="398" y="512"/>
                    </a:lnTo>
                    <a:lnTo>
                      <a:pt x="398" y="510"/>
                    </a:lnTo>
                    <a:lnTo>
                      <a:pt x="396" y="508"/>
                    </a:lnTo>
                    <a:lnTo>
                      <a:pt x="388" y="499"/>
                    </a:lnTo>
                    <a:lnTo>
                      <a:pt x="383" y="491"/>
                    </a:lnTo>
                    <a:lnTo>
                      <a:pt x="383" y="489"/>
                    </a:lnTo>
                    <a:lnTo>
                      <a:pt x="379" y="485"/>
                    </a:lnTo>
                    <a:lnTo>
                      <a:pt x="379" y="483"/>
                    </a:lnTo>
                    <a:lnTo>
                      <a:pt x="377" y="483"/>
                    </a:lnTo>
                    <a:lnTo>
                      <a:pt x="373" y="478"/>
                    </a:lnTo>
                    <a:lnTo>
                      <a:pt x="365" y="480"/>
                    </a:lnTo>
                    <a:lnTo>
                      <a:pt x="358" y="483"/>
                    </a:lnTo>
                    <a:lnTo>
                      <a:pt x="342" y="493"/>
                    </a:lnTo>
                    <a:lnTo>
                      <a:pt x="344" y="493"/>
                    </a:lnTo>
                    <a:lnTo>
                      <a:pt x="344" y="495"/>
                    </a:lnTo>
                    <a:lnTo>
                      <a:pt x="346" y="495"/>
                    </a:lnTo>
                    <a:lnTo>
                      <a:pt x="346" y="497"/>
                    </a:lnTo>
                    <a:lnTo>
                      <a:pt x="348" y="497"/>
                    </a:lnTo>
                    <a:lnTo>
                      <a:pt x="348" y="499"/>
                    </a:lnTo>
                    <a:lnTo>
                      <a:pt x="348" y="501"/>
                    </a:lnTo>
                    <a:lnTo>
                      <a:pt x="350" y="501"/>
                    </a:lnTo>
                    <a:lnTo>
                      <a:pt x="352" y="501"/>
                    </a:lnTo>
                    <a:lnTo>
                      <a:pt x="354" y="501"/>
                    </a:lnTo>
                    <a:lnTo>
                      <a:pt x="354" y="503"/>
                    </a:lnTo>
                    <a:lnTo>
                      <a:pt x="354" y="501"/>
                    </a:lnTo>
                    <a:lnTo>
                      <a:pt x="356" y="503"/>
                    </a:lnTo>
                    <a:lnTo>
                      <a:pt x="356" y="501"/>
                    </a:lnTo>
                    <a:lnTo>
                      <a:pt x="358" y="501"/>
                    </a:lnTo>
                    <a:lnTo>
                      <a:pt x="358" y="499"/>
                    </a:lnTo>
                    <a:lnTo>
                      <a:pt x="359" y="499"/>
                    </a:lnTo>
                    <a:lnTo>
                      <a:pt x="361" y="499"/>
                    </a:lnTo>
                    <a:lnTo>
                      <a:pt x="361" y="501"/>
                    </a:lnTo>
                    <a:lnTo>
                      <a:pt x="363" y="501"/>
                    </a:lnTo>
                    <a:lnTo>
                      <a:pt x="363" y="503"/>
                    </a:lnTo>
                    <a:lnTo>
                      <a:pt x="365" y="503"/>
                    </a:lnTo>
                    <a:lnTo>
                      <a:pt x="365" y="504"/>
                    </a:lnTo>
                    <a:lnTo>
                      <a:pt x="367" y="504"/>
                    </a:lnTo>
                    <a:lnTo>
                      <a:pt x="369" y="506"/>
                    </a:lnTo>
                    <a:lnTo>
                      <a:pt x="371" y="506"/>
                    </a:lnTo>
                    <a:lnTo>
                      <a:pt x="371" y="508"/>
                    </a:lnTo>
                    <a:lnTo>
                      <a:pt x="373" y="508"/>
                    </a:lnTo>
                    <a:lnTo>
                      <a:pt x="373" y="510"/>
                    </a:lnTo>
                    <a:lnTo>
                      <a:pt x="375" y="512"/>
                    </a:lnTo>
                    <a:lnTo>
                      <a:pt x="373" y="512"/>
                    </a:lnTo>
                    <a:lnTo>
                      <a:pt x="371" y="512"/>
                    </a:lnTo>
                    <a:lnTo>
                      <a:pt x="369" y="512"/>
                    </a:lnTo>
                    <a:lnTo>
                      <a:pt x="367" y="512"/>
                    </a:lnTo>
                    <a:lnTo>
                      <a:pt x="365" y="512"/>
                    </a:lnTo>
                    <a:lnTo>
                      <a:pt x="363" y="512"/>
                    </a:lnTo>
                    <a:lnTo>
                      <a:pt x="361" y="514"/>
                    </a:lnTo>
                    <a:lnTo>
                      <a:pt x="358" y="514"/>
                    </a:lnTo>
                    <a:lnTo>
                      <a:pt x="356" y="516"/>
                    </a:lnTo>
                    <a:lnTo>
                      <a:pt x="354" y="516"/>
                    </a:lnTo>
                    <a:lnTo>
                      <a:pt x="352" y="518"/>
                    </a:lnTo>
                    <a:lnTo>
                      <a:pt x="350" y="518"/>
                    </a:lnTo>
                    <a:lnTo>
                      <a:pt x="350" y="520"/>
                    </a:lnTo>
                    <a:lnTo>
                      <a:pt x="348" y="522"/>
                    </a:lnTo>
                    <a:lnTo>
                      <a:pt x="346" y="522"/>
                    </a:lnTo>
                    <a:lnTo>
                      <a:pt x="346" y="524"/>
                    </a:lnTo>
                    <a:lnTo>
                      <a:pt x="346" y="526"/>
                    </a:lnTo>
                    <a:lnTo>
                      <a:pt x="344" y="526"/>
                    </a:lnTo>
                    <a:lnTo>
                      <a:pt x="344" y="528"/>
                    </a:lnTo>
                    <a:lnTo>
                      <a:pt x="342" y="528"/>
                    </a:lnTo>
                    <a:lnTo>
                      <a:pt x="342" y="529"/>
                    </a:lnTo>
                    <a:lnTo>
                      <a:pt x="344" y="529"/>
                    </a:lnTo>
                    <a:lnTo>
                      <a:pt x="342" y="529"/>
                    </a:lnTo>
                    <a:lnTo>
                      <a:pt x="342" y="531"/>
                    </a:lnTo>
                    <a:lnTo>
                      <a:pt x="340" y="531"/>
                    </a:lnTo>
                    <a:lnTo>
                      <a:pt x="338" y="531"/>
                    </a:lnTo>
                    <a:lnTo>
                      <a:pt x="336" y="531"/>
                    </a:lnTo>
                    <a:lnTo>
                      <a:pt x="336" y="529"/>
                    </a:lnTo>
                    <a:lnTo>
                      <a:pt x="335" y="529"/>
                    </a:lnTo>
                    <a:lnTo>
                      <a:pt x="335" y="528"/>
                    </a:lnTo>
                    <a:lnTo>
                      <a:pt x="333" y="528"/>
                    </a:lnTo>
                    <a:lnTo>
                      <a:pt x="333" y="526"/>
                    </a:lnTo>
                    <a:lnTo>
                      <a:pt x="333" y="524"/>
                    </a:lnTo>
                    <a:lnTo>
                      <a:pt x="329" y="524"/>
                    </a:lnTo>
                    <a:lnTo>
                      <a:pt x="329" y="526"/>
                    </a:lnTo>
                    <a:lnTo>
                      <a:pt x="329" y="528"/>
                    </a:lnTo>
                    <a:lnTo>
                      <a:pt x="327" y="528"/>
                    </a:lnTo>
                    <a:lnTo>
                      <a:pt x="321" y="528"/>
                    </a:lnTo>
                    <a:lnTo>
                      <a:pt x="319" y="539"/>
                    </a:lnTo>
                    <a:lnTo>
                      <a:pt x="319" y="545"/>
                    </a:lnTo>
                    <a:lnTo>
                      <a:pt x="317" y="547"/>
                    </a:lnTo>
                    <a:lnTo>
                      <a:pt x="311" y="581"/>
                    </a:lnTo>
                    <a:lnTo>
                      <a:pt x="263" y="574"/>
                    </a:lnTo>
                    <a:lnTo>
                      <a:pt x="246" y="570"/>
                    </a:lnTo>
                    <a:lnTo>
                      <a:pt x="231" y="566"/>
                    </a:lnTo>
                    <a:lnTo>
                      <a:pt x="221" y="562"/>
                    </a:lnTo>
                    <a:lnTo>
                      <a:pt x="215" y="554"/>
                    </a:lnTo>
                    <a:lnTo>
                      <a:pt x="215" y="549"/>
                    </a:lnTo>
                    <a:lnTo>
                      <a:pt x="214" y="549"/>
                    </a:lnTo>
                    <a:lnTo>
                      <a:pt x="210" y="545"/>
                    </a:lnTo>
                    <a:lnTo>
                      <a:pt x="210" y="543"/>
                    </a:lnTo>
                    <a:lnTo>
                      <a:pt x="208" y="541"/>
                    </a:lnTo>
                    <a:lnTo>
                      <a:pt x="208" y="539"/>
                    </a:lnTo>
                    <a:lnTo>
                      <a:pt x="208" y="537"/>
                    </a:lnTo>
                    <a:lnTo>
                      <a:pt x="206" y="533"/>
                    </a:lnTo>
                    <a:lnTo>
                      <a:pt x="206" y="531"/>
                    </a:lnTo>
                    <a:lnTo>
                      <a:pt x="208" y="529"/>
                    </a:lnTo>
                    <a:lnTo>
                      <a:pt x="210" y="528"/>
                    </a:lnTo>
                    <a:lnTo>
                      <a:pt x="212" y="526"/>
                    </a:lnTo>
                    <a:lnTo>
                      <a:pt x="214" y="528"/>
                    </a:lnTo>
                    <a:lnTo>
                      <a:pt x="215" y="528"/>
                    </a:lnTo>
                    <a:lnTo>
                      <a:pt x="217" y="526"/>
                    </a:lnTo>
                    <a:lnTo>
                      <a:pt x="219" y="526"/>
                    </a:lnTo>
                    <a:lnTo>
                      <a:pt x="219" y="524"/>
                    </a:lnTo>
                    <a:lnTo>
                      <a:pt x="219" y="522"/>
                    </a:lnTo>
                    <a:lnTo>
                      <a:pt x="219" y="520"/>
                    </a:lnTo>
                    <a:lnTo>
                      <a:pt x="219" y="518"/>
                    </a:lnTo>
                    <a:lnTo>
                      <a:pt x="217" y="520"/>
                    </a:lnTo>
                    <a:lnTo>
                      <a:pt x="217" y="518"/>
                    </a:lnTo>
                    <a:lnTo>
                      <a:pt x="215" y="518"/>
                    </a:lnTo>
                    <a:lnTo>
                      <a:pt x="215" y="516"/>
                    </a:lnTo>
                    <a:lnTo>
                      <a:pt x="215" y="514"/>
                    </a:lnTo>
                    <a:lnTo>
                      <a:pt x="215" y="512"/>
                    </a:lnTo>
                    <a:lnTo>
                      <a:pt x="217" y="512"/>
                    </a:lnTo>
                    <a:lnTo>
                      <a:pt x="217" y="510"/>
                    </a:lnTo>
                    <a:lnTo>
                      <a:pt x="219" y="510"/>
                    </a:lnTo>
                    <a:lnTo>
                      <a:pt x="219" y="508"/>
                    </a:lnTo>
                    <a:lnTo>
                      <a:pt x="221" y="508"/>
                    </a:lnTo>
                    <a:lnTo>
                      <a:pt x="223" y="508"/>
                    </a:lnTo>
                    <a:lnTo>
                      <a:pt x="225" y="506"/>
                    </a:lnTo>
                    <a:lnTo>
                      <a:pt x="229" y="506"/>
                    </a:lnTo>
                    <a:lnTo>
                      <a:pt x="229" y="504"/>
                    </a:lnTo>
                    <a:lnTo>
                      <a:pt x="229" y="503"/>
                    </a:lnTo>
                    <a:lnTo>
                      <a:pt x="229" y="501"/>
                    </a:lnTo>
                    <a:lnTo>
                      <a:pt x="231" y="501"/>
                    </a:lnTo>
                    <a:lnTo>
                      <a:pt x="233" y="501"/>
                    </a:lnTo>
                    <a:lnTo>
                      <a:pt x="229" y="495"/>
                    </a:lnTo>
                    <a:lnTo>
                      <a:pt x="227" y="495"/>
                    </a:lnTo>
                    <a:lnTo>
                      <a:pt x="227" y="493"/>
                    </a:lnTo>
                    <a:lnTo>
                      <a:pt x="204" y="466"/>
                    </a:lnTo>
                    <a:lnTo>
                      <a:pt x="202" y="466"/>
                    </a:lnTo>
                    <a:lnTo>
                      <a:pt x="192" y="466"/>
                    </a:lnTo>
                    <a:lnTo>
                      <a:pt x="179" y="464"/>
                    </a:lnTo>
                    <a:lnTo>
                      <a:pt x="158" y="464"/>
                    </a:lnTo>
                    <a:lnTo>
                      <a:pt x="152" y="460"/>
                    </a:lnTo>
                    <a:lnTo>
                      <a:pt x="152" y="458"/>
                    </a:lnTo>
                    <a:lnTo>
                      <a:pt x="152" y="456"/>
                    </a:lnTo>
                    <a:lnTo>
                      <a:pt x="152" y="455"/>
                    </a:lnTo>
                    <a:lnTo>
                      <a:pt x="148" y="447"/>
                    </a:lnTo>
                    <a:lnTo>
                      <a:pt x="146" y="445"/>
                    </a:lnTo>
                    <a:lnTo>
                      <a:pt x="144" y="443"/>
                    </a:lnTo>
                    <a:lnTo>
                      <a:pt x="146" y="443"/>
                    </a:lnTo>
                    <a:lnTo>
                      <a:pt x="141" y="437"/>
                    </a:lnTo>
                    <a:lnTo>
                      <a:pt x="139" y="437"/>
                    </a:lnTo>
                    <a:lnTo>
                      <a:pt x="135" y="435"/>
                    </a:lnTo>
                    <a:lnTo>
                      <a:pt x="133" y="435"/>
                    </a:lnTo>
                    <a:lnTo>
                      <a:pt x="127" y="433"/>
                    </a:lnTo>
                    <a:lnTo>
                      <a:pt x="127" y="424"/>
                    </a:lnTo>
                    <a:lnTo>
                      <a:pt x="127" y="420"/>
                    </a:lnTo>
                    <a:lnTo>
                      <a:pt x="121" y="416"/>
                    </a:lnTo>
                    <a:lnTo>
                      <a:pt x="114" y="414"/>
                    </a:lnTo>
                    <a:lnTo>
                      <a:pt x="110" y="426"/>
                    </a:lnTo>
                    <a:lnTo>
                      <a:pt x="108" y="430"/>
                    </a:lnTo>
                    <a:lnTo>
                      <a:pt x="100" y="441"/>
                    </a:lnTo>
                    <a:lnTo>
                      <a:pt x="96" y="447"/>
                    </a:lnTo>
                    <a:lnTo>
                      <a:pt x="85" y="447"/>
                    </a:lnTo>
                    <a:lnTo>
                      <a:pt x="79" y="447"/>
                    </a:lnTo>
                    <a:lnTo>
                      <a:pt x="77" y="451"/>
                    </a:lnTo>
                    <a:lnTo>
                      <a:pt x="77" y="456"/>
                    </a:lnTo>
                    <a:lnTo>
                      <a:pt x="75" y="460"/>
                    </a:lnTo>
                    <a:lnTo>
                      <a:pt x="75" y="462"/>
                    </a:lnTo>
                    <a:lnTo>
                      <a:pt x="75" y="466"/>
                    </a:lnTo>
                    <a:lnTo>
                      <a:pt x="71" y="476"/>
                    </a:lnTo>
                    <a:lnTo>
                      <a:pt x="71" y="478"/>
                    </a:lnTo>
                    <a:lnTo>
                      <a:pt x="71" y="480"/>
                    </a:lnTo>
                    <a:lnTo>
                      <a:pt x="70" y="485"/>
                    </a:lnTo>
                    <a:lnTo>
                      <a:pt x="58" y="483"/>
                    </a:lnTo>
                    <a:lnTo>
                      <a:pt x="50" y="483"/>
                    </a:lnTo>
                    <a:lnTo>
                      <a:pt x="52" y="481"/>
                    </a:lnTo>
                    <a:lnTo>
                      <a:pt x="50" y="480"/>
                    </a:lnTo>
                    <a:lnTo>
                      <a:pt x="48" y="481"/>
                    </a:lnTo>
                    <a:lnTo>
                      <a:pt x="48" y="480"/>
                    </a:lnTo>
                    <a:lnTo>
                      <a:pt x="46" y="478"/>
                    </a:lnTo>
                    <a:lnTo>
                      <a:pt x="46" y="476"/>
                    </a:lnTo>
                    <a:lnTo>
                      <a:pt x="46" y="474"/>
                    </a:lnTo>
                    <a:lnTo>
                      <a:pt x="45" y="474"/>
                    </a:lnTo>
                    <a:lnTo>
                      <a:pt x="45" y="472"/>
                    </a:lnTo>
                    <a:lnTo>
                      <a:pt x="43" y="472"/>
                    </a:lnTo>
                    <a:lnTo>
                      <a:pt x="41" y="474"/>
                    </a:lnTo>
                    <a:lnTo>
                      <a:pt x="41" y="470"/>
                    </a:lnTo>
                    <a:lnTo>
                      <a:pt x="43" y="468"/>
                    </a:lnTo>
                    <a:lnTo>
                      <a:pt x="43" y="466"/>
                    </a:lnTo>
                    <a:lnTo>
                      <a:pt x="43" y="464"/>
                    </a:lnTo>
                    <a:lnTo>
                      <a:pt x="43" y="462"/>
                    </a:lnTo>
                    <a:lnTo>
                      <a:pt x="43" y="458"/>
                    </a:lnTo>
                    <a:lnTo>
                      <a:pt x="43" y="456"/>
                    </a:lnTo>
                    <a:lnTo>
                      <a:pt x="45" y="456"/>
                    </a:lnTo>
                    <a:lnTo>
                      <a:pt x="45" y="445"/>
                    </a:lnTo>
                    <a:lnTo>
                      <a:pt x="46" y="443"/>
                    </a:lnTo>
                    <a:lnTo>
                      <a:pt x="46" y="435"/>
                    </a:lnTo>
                    <a:lnTo>
                      <a:pt x="46" y="433"/>
                    </a:lnTo>
                    <a:lnTo>
                      <a:pt x="48" y="424"/>
                    </a:lnTo>
                    <a:lnTo>
                      <a:pt x="54" y="412"/>
                    </a:lnTo>
                    <a:lnTo>
                      <a:pt x="6" y="403"/>
                    </a:lnTo>
                    <a:lnTo>
                      <a:pt x="4" y="405"/>
                    </a:lnTo>
                    <a:lnTo>
                      <a:pt x="0" y="405"/>
                    </a:lnTo>
                    <a:lnTo>
                      <a:pt x="0" y="403"/>
                    </a:lnTo>
                    <a:lnTo>
                      <a:pt x="0" y="399"/>
                    </a:lnTo>
                    <a:lnTo>
                      <a:pt x="0" y="397"/>
                    </a:lnTo>
                    <a:lnTo>
                      <a:pt x="0" y="395"/>
                    </a:lnTo>
                    <a:lnTo>
                      <a:pt x="0" y="393"/>
                    </a:lnTo>
                    <a:lnTo>
                      <a:pt x="2" y="387"/>
                    </a:lnTo>
                    <a:lnTo>
                      <a:pt x="2" y="380"/>
                    </a:lnTo>
                    <a:lnTo>
                      <a:pt x="2" y="378"/>
                    </a:lnTo>
                    <a:lnTo>
                      <a:pt x="2" y="376"/>
                    </a:lnTo>
                    <a:lnTo>
                      <a:pt x="2" y="374"/>
                    </a:lnTo>
                    <a:lnTo>
                      <a:pt x="2" y="368"/>
                    </a:lnTo>
                    <a:lnTo>
                      <a:pt x="4" y="364"/>
                    </a:lnTo>
                    <a:lnTo>
                      <a:pt x="6" y="360"/>
                    </a:lnTo>
                    <a:lnTo>
                      <a:pt x="4" y="360"/>
                    </a:lnTo>
                    <a:lnTo>
                      <a:pt x="4" y="357"/>
                    </a:lnTo>
                    <a:lnTo>
                      <a:pt x="2" y="355"/>
                    </a:lnTo>
                    <a:lnTo>
                      <a:pt x="8" y="355"/>
                    </a:lnTo>
                    <a:lnTo>
                      <a:pt x="10" y="353"/>
                    </a:lnTo>
                    <a:lnTo>
                      <a:pt x="10" y="351"/>
                    </a:lnTo>
                    <a:lnTo>
                      <a:pt x="10" y="349"/>
                    </a:lnTo>
                    <a:lnTo>
                      <a:pt x="8" y="349"/>
                    </a:lnTo>
                    <a:lnTo>
                      <a:pt x="10" y="345"/>
                    </a:lnTo>
                    <a:lnTo>
                      <a:pt x="10" y="347"/>
                    </a:lnTo>
                    <a:lnTo>
                      <a:pt x="10" y="343"/>
                    </a:lnTo>
                    <a:lnTo>
                      <a:pt x="12" y="343"/>
                    </a:lnTo>
                    <a:lnTo>
                      <a:pt x="10" y="341"/>
                    </a:lnTo>
                    <a:lnTo>
                      <a:pt x="6" y="341"/>
                    </a:lnTo>
                    <a:lnTo>
                      <a:pt x="8" y="339"/>
                    </a:lnTo>
                    <a:lnTo>
                      <a:pt x="6" y="339"/>
                    </a:lnTo>
                    <a:lnTo>
                      <a:pt x="8" y="337"/>
                    </a:lnTo>
                    <a:lnTo>
                      <a:pt x="10" y="337"/>
                    </a:lnTo>
                    <a:lnTo>
                      <a:pt x="12" y="339"/>
                    </a:lnTo>
                    <a:lnTo>
                      <a:pt x="14" y="339"/>
                    </a:lnTo>
                    <a:lnTo>
                      <a:pt x="14" y="337"/>
                    </a:lnTo>
                    <a:lnTo>
                      <a:pt x="14" y="336"/>
                    </a:lnTo>
                    <a:lnTo>
                      <a:pt x="14" y="334"/>
                    </a:lnTo>
                    <a:lnTo>
                      <a:pt x="16" y="334"/>
                    </a:lnTo>
                    <a:lnTo>
                      <a:pt x="22" y="334"/>
                    </a:lnTo>
                    <a:lnTo>
                      <a:pt x="22" y="332"/>
                    </a:lnTo>
                    <a:lnTo>
                      <a:pt x="23" y="332"/>
                    </a:lnTo>
                    <a:lnTo>
                      <a:pt x="25" y="332"/>
                    </a:lnTo>
                    <a:lnTo>
                      <a:pt x="27" y="330"/>
                    </a:lnTo>
                    <a:lnTo>
                      <a:pt x="29" y="324"/>
                    </a:lnTo>
                    <a:lnTo>
                      <a:pt x="31" y="320"/>
                    </a:lnTo>
                    <a:lnTo>
                      <a:pt x="31" y="318"/>
                    </a:lnTo>
                    <a:lnTo>
                      <a:pt x="31" y="312"/>
                    </a:lnTo>
                    <a:lnTo>
                      <a:pt x="31" y="307"/>
                    </a:lnTo>
                    <a:lnTo>
                      <a:pt x="31" y="301"/>
                    </a:lnTo>
                    <a:lnTo>
                      <a:pt x="31" y="295"/>
                    </a:lnTo>
                    <a:lnTo>
                      <a:pt x="31" y="291"/>
                    </a:lnTo>
                    <a:lnTo>
                      <a:pt x="33" y="293"/>
                    </a:lnTo>
                    <a:lnTo>
                      <a:pt x="37" y="293"/>
                    </a:lnTo>
                    <a:lnTo>
                      <a:pt x="41" y="293"/>
                    </a:lnTo>
                    <a:lnTo>
                      <a:pt x="43" y="293"/>
                    </a:lnTo>
                    <a:lnTo>
                      <a:pt x="45" y="293"/>
                    </a:lnTo>
                    <a:lnTo>
                      <a:pt x="46" y="293"/>
                    </a:lnTo>
                    <a:lnTo>
                      <a:pt x="46" y="291"/>
                    </a:lnTo>
                    <a:lnTo>
                      <a:pt x="48" y="291"/>
                    </a:lnTo>
                    <a:lnTo>
                      <a:pt x="50" y="291"/>
                    </a:lnTo>
                    <a:lnTo>
                      <a:pt x="52" y="291"/>
                    </a:lnTo>
                    <a:lnTo>
                      <a:pt x="54" y="291"/>
                    </a:lnTo>
                    <a:lnTo>
                      <a:pt x="56" y="291"/>
                    </a:lnTo>
                    <a:lnTo>
                      <a:pt x="56" y="289"/>
                    </a:lnTo>
                    <a:lnTo>
                      <a:pt x="58" y="289"/>
                    </a:lnTo>
                    <a:lnTo>
                      <a:pt x="60" y="289"/>
                    </a:lnTo>
                    <a:lnTo>
                      <a:pt x="62" y="289"/>
                    </a:lnTo>
                    <a:lnTo>
                      <a:pt x="64" y="291"/>
                    </a:lnTo>
                    <a:lnTo>
                      <a:pt x="66" y="291"/>
                    </a:lnTo>
                    <a:lnTo>
                      <a:pt x="68" y="291"/>
                    </a:lnTo>
                    <a:lnTo>
                      <a:pt x="68" y="293"/>
                    </a:lnTo>
                    <a:lnTo>
                      <a:pt x="68" y="295"/>
                    </a:lnTo>
                    <a:lnTo>
                      <a:pt x="70" y="297"/>
                    </a:lnTo>
                    <a:lnTo>
                      <a:pt x="70" y="299"/>
                    </a:lnTo>
                    <a:lnTo>
                      <a:pt x="68" y="303"/>
                    </a:lnTo>
                    <a:lnTo>
                      <a:pt x="70" y="305"/>
                    </a:lnTo>
                    <a:lnTo>
                      <a:pt x="71" y="307"/>
                    </a:lnTo>
                    <a:lnTo>
                      <a:pt x="73" y="309"/>
                    </a:lnTo>
                    <a:lnTo>
                      <a:pt x="73" y="314"/>
                    </a:lnTo>
                    <a:lnTo>
                      <a:pt x="75" y="318"/>
                    </a:lnTo>
                    <a:lnTo>
                      <a:pt x="75" y="320"/>
                    </a:lnTo>
                    <a:lnTo>
                      <a:pt x="77" y="322"/>
                    </a:lnTo>
                    <a:lnTo>
                      <a:pt x="81" y="337"/>
                    </a:lnTo>
                    <a:lnTo>
                      <a:pt x="83" y="339"/>
                    </a:lnTo>
                    <a:lnTo>
                      <a:pt x="89" y="355"/>
                    </a:lnTo>
                    <a:lnTo>
                      <a:pt x="102" y="362"/>
                    </a:lnTo>
                    <a:lnTo>
                      <a:pt x="104" y="364"/>
                    </a:lnTo>
                    <a:lnTo>
                      <a:pt x="110" y="349"/>
                    </a:lnTo>
                    <a:lnTo>
                      <a:pt x="110" y="345"/>
                    </a:lnTo>
                    <a:lnTo>
                      <a:pt x="112" y="334"/>
                    </a:lnTo>
                    <a:lnTo>
                      <a:pt x="142" y="305"/>
                    </a:lnTo>
                    <a:lnTo>
                      <a:pt x="144" y="309"/>
                    </a:lnTo>
                    <a:lnTo>
                      <a:pt x="167" y="314"/>
                    </a:lnTo>
                    <a:lnTo>
                      <a:pt x="169" y="311"/>
                    </a:lnTo>
                    <a:lnTo>
                      <a:pt x="169" y="307"/>
                    </a:lnTo>
                    <a:lnTo>
                      <a:pt x="171" y="307"/>
                    </a:lnTo>
                    <a:lnTo>
                      <a:pt x="171" y="305"/>
                    </a:lnTo>
                    <a:lnTo>
                      <a:pt x="175" y="307"/>
                    </a:lnTo>
                    <a:lnTo>
                      <a:pt x="173" y="305"/>
                    </a:lnTo>
                    <a:lnTo>
                      <a:pt x="175" y="305"/>
                    </a:lnTo>
                    <a:lnTo>
                      <a:pt x="177" y="307"/>
                    </a:lnTo>
                    <a:lnTo>
                      <a:pt x="177" y="305"/>
                    </a:lnTo>
                    <a:lnTo>
                      <a:pt x="179" y="305"/>
                    </a:lnTo>
                    <a:lnTo>
                      <a:pt x="181" y="305"/>
                    </a:lnTo>
                    <a:lnTo>
                      <a:pt x="181" y="307"/>
                    </a:lnTo>
                    <a:lnTo>
                      <a:pt x="183" y="307"/>
                    </a:lnTo>
                    <a:lnTo>
                      <a:pt x="185" y="307"/>
                    </a:lnTo>
                    <a:lnTo>
                      <a:pt x="185" y="303"/>
                    </a:lnTo>
                    <a:lnTo>
                      <a:pt x="185" y="301"/>
                    </a:lnTo>
                    <a:lnTo>
                      <a:pt x="187" y="299"/>
                    </a:lnTo>
                    <a:lnTo>
                      <a:pt x="185" y="295"/>
                    </a:lnTo>
                    <a:lnTo>
                      <a:pt x="185" y="293"/>
                    </a:lnTo>
                    <a:lnTo>
                      <a:pt x="185" y="286"/>
                    </a:lnTo>
                    <a:lnTo>
                      <a:pt x="185" y="284"/>
                    </a:lnTo>
                    <a:lnTo>
                      <a:pt x="183" y="286"/>
                    </a:lnTo>
                    <a:lnTo>
                      <a:pt x="183" y="284"/>
                    </a:lnTo>
                    <a:lnTo>
                      <a:pt x="181" y="278"/>
                    </a:lnTo>
                    <a:lnTo>
                      <a:pt x="179" y="274"/>
                    </a:lnTo>
                    <a:lnTo>
                      <a:pt x="177" y="272"/>
                    </a:lnTo>
                    <a:lnTo>
                      <a:pt x="175" y="272"/>
                    </a:lnTo>
                    <a:lnTo>
                      <a:pt x="173" y="266"/>
                    </a:lnTo>
                    <a:lnTo>
                      <a:pt x="173" y="264"/>
                    </a:lnTo>
                    <a:lnTo>
                      <a:pt x="175" y="261"/>
                    </a:lnTo>
                    <a:lnTo>
                      <a:pt x="175" y="257"/>
                    </a:lnTo>
                    <a:lnTo>
                      <a:pt x="171" y="251"/>
                    </a:lnTo>
                    <a:lnTo>
                      <a:pt x="171" y="249"/>
                    </a:lnTo>
                    <a:lnTo>
                      <a:pt x="171" y="247"/>
                    </a:lnTo>
                    <a:lnTo>
                      <a:pt x="171" y="245"/>
                    </a:lnTo>
                    <a:lnTo>
                      <a:pt x="169" y="243"/>
                    </a:lnTo>
                    <a:lnTo>
                      <a:pt x="169" y="241"/>
                    </a:lnTo>
                    <a:lnTo>
                      <a:pt x="169" y="240"/>
                    </a:lnTo>
                    <a:lnTo>
                      <a:pt x="167" y="238"/>
                    </a:lnTo>
                    <a:lnTo>
                      <a:pt x="167" y="236"/>
                    </a:lnTo>
                    <a:lnTo>
                      <a:pt x="167" y="234"/>
                    </a:lnTo>
                    <a:lnTo>
                      <a:pt x="166" y="232"/>
                    </a:lnTo>
                    <a:lnTo>
                      <a:pt x="166" y="230"/>
                    </a:lnTo>
                    <a:lnTo>
                      <a:pt x="166" y="228"/>
                    </a:lnTo>
                    <a:lnTo>
                      <a:pt x="167" y="226"/>
                    </a:lnTo>
                    <a:lnTo>
                      <a:pt x="167" y="224"/>
                    </a:lnTo>
                    <a:lnTo>
                      <a:pt x="169" y="222"/>
                    </a:lnTo>
                    <a:lnTo>
                      <a:pt x="169" y="220"/>
                    </a:lnTo>
                    <a:lnTo>
                      <a:pt x="173" y="218"/>
                    </a:lnTo>
                    <a:lnTo>
                      <a:pt x="177" y="216"/>
                    </a:lnTo>
                    <a:lnTo>
                      <a:pt x="185" y="213"/>
                    </a:lnTo>
                    <a:lnTo>
                      <a:pt x="177" y="209"/>
                    </a:lnTo>
                    <a:lnTo>
                      <a:pt x="175" y="207"/>
                    </a:lnTo>
                    <a:lnTo>
                      <a:pt x="177" y="207"/>
                    </a:lnTo>
                    <a:lnTo>
                      <a:pt x="177" y="205"/>
                    </a:lnTo>
                    <a:lnTo>
                      <a:pt x="175" y="205"/>
                    </a:lnTo>
                    <a:lnTo>
                      <a:pt x="175" y="182"/>
                    </a:lnTo>
                    <a:lnTo>
                      <a:pt x="146" y="145"/>
                    </a:lnTo>
                    <a:lnTo>
                      <a:pt x="181" y="130"/>
                    </a:lnTo>
                    <a:lnTo>
                      <a:pt x="187" y="72"/>
                    </a:lnTo>
                    <a:lnTo>
                      <a:pt x="187" y="69"/>
                    </a:lnTo>
                    <a:lnTo>
                      <a:pt x="192" y="38"/>
                    </a:lnTo>
                    <a:lnTo>
                      <a:pt x="210" y="40"/>
                    </a:lnTo>
                    <a:lnTo>
                      <a:pt x="227" y="42"/>
                    </a:lnTo>
                    <a:lnTo>
                      <a:pt x="225" y="46"/>
                    </a:lnTo>
                    <a:lnTo>
                      <a:pt x="231" y="49"/>
                    </a:lnTo>
                    <a:lnTo>
                      <a:pt x="233" y="48"/>
                    </a:lnTo>
                    <a:lnTo>
                      <a:pt x="235" y="48"/>
                    </a:lnTo>
                    <a:lnTo>
                      <a:pt x="237" y="46"/>
                    </a:lnTo>
                    <a:lnTo>
                      <a:pt x="238" y="44"/>
                    </a:lnTo>
                    <a:lnTo>
                      <a:pt x="240" y="44"/>
                    </a:lnTo>
                    <a:lnTo>
                      <a:pt x="244" y="40"/>
                    </a:lnTo>
                    <a:lnTo>
                      <a:pt x="246" y="38"/>
                    </a:lnTo>
                    <a:lnTo>
                      <a:pt x="250" y="36"/>
                    </a:lnTo>
                    <a:lnTo>
                      <a:pt x="252" y="34"/>
                    </a:lnTo>
                    <a:lnTo>
                      <a:pt x="260" y="30"/>
                    </a:lnTo>
                    <a:lnTo>
                      <a:pt x="260" y="28"/>
                    </a:lnTo>
                    <a:lnTo>
                      <a:pt x="262" y="34"/>
                    </a:lnTo>
                    <a:lnTo>
                      <a:pt x="263" y="32"/>
                    </a:lnTo>
                    <a:lnTo>
                      <a:pt x="265" y="30"/>
                    </a:lnTo>
                    <a:lnTo>
                      <a:pt x="267" y="28"/>
                    </a:lnTo>
                    <a:lnTo>
                      <a:pt x="267" y="26"/>
                    </a:lnTo>
                    <a:lnTo>
                      <a:pt x="271" y="23"/>
                    </a:lnTo>
                    <a:lnTo>
                      <a:pt x="273" y="21"/>
                    </a:lnTo>
                    <a:lnTo>
                      <a:pt x="275" y="19"/>
                    </a:lnTo>
                    <a:lnTo>
                      <a:pt x="277" y="15"/>
                    </a:lnTo>
                    <a:lnTo>
                      <a:pt x="281" y="11"/>
                    </a:lnTo>
                    <a:lnTo>
                      <a:pt x="283" y="9"/>
                    </a:lnTo>
                    <a:lnTo>
                      <a:pt x="285" y="5"/>
                    </a:lnTo>
                    <a:lnTo>
                      <a:pt x="288" y="1"/>
                    </a:lnTo>
                    <a:lnTo>
                      <a:pt x="290" y="0"/>
                    </a:lnTo>
                    <a:lnTo>
                      <a:pt x="315" y="7"/>
                    </a:lnTo>
                    <a:lnTo>
                      <a:pt x="317" y="7"/>
                    </a:lnTo>
                    <a:lnTo>
                      <a:pt x="319" y="9"/>
                    </a:lnTo>
                    <a:lnTo>
                      <a:pt x="325" y="9"/>
                    </a:lnTo>
                    <a:lnTo>
                      <a:pt x="325" y="11"/>
                    </a:lnTo>
                    <a:lnTo>
                      <a:pt x="329" y="11"/>
                    </a:lnTo>
                    <a:lnTo>
                      <a:pt x="329" y="13"/>
                    </a:lnTo>
                    <a:lnTo>
                      <a:pt x="327" y="19"/>
                    </a:lnTo>
                    <a:lnTo>
                      <a:pt x="331" y="21"/>
                    </a:lnTo>
                    <a:lnTo>
                      <a:pt x="329" y="23"/>
                    </a:lnTo>
                    <a:lnTo>
                      <a:pt x="327" y="23"/>
                    </a:lnTo>
                    <a:lnTo>
                      <a:pt x="325" y="24"/>
                    </a:lnTo>
                    <a:lnTo>
                      <a:pt x="329" y="26"/>
                    </a:lnTo>
                    <a:lnTo>
                      <a:pt x="331" y="26"/>
                    </a:lnTo>
                    <a:lnTo>
                      <a:pt x="336" y="28"/>
                    </a:lnTo>
                    <a:lnTo>
                      <a:pt x="338" y="28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8"/>
              <p:cNvSpPr>
                <a:spLocks/>
              </p:cNvSpPr>
              <p:nvPr/>
            </p:nvSpPr>
            <p:spPr bwMode="auto">
              <a:xfrm>
                <a:off x="2153627" y="3560955"/>
                <a:ext cx="1393492" cy="1582543"/>
              </a:xfrm>
              <a:custGeom>
                <a:avLst/>
                <a:gdLst>
                  <a:gd name="T0" fmla="*/ 612775 w 695"/>
                  <a:gd name="T1" fmla="*/ 50800 h 789"/>
                  <a:gd name="T2" fmla="*/ 649288 w 695"/>
                  <a:gd name="T3" fmla="*/ 36513 h 789"/>
                  <a:gd name="T4" fmla="*/ 681038 w 695"/>
                  <a:gd name="T5" fmla="*/ 66675 h 789"/>
                  <a:gd name="T6" fmla="*/ 827088 w 695"/>
                  <a:gd name="T7" fmla="*/ 212725 h 789"/>
                  <a:gd name="T8" fmla="*/ 857250 w 695"/>
                  <a:gd name="T9" fmla="*/ 215900 h 789"/>
                  <a:gd name="T10" fmla="*/ 900113 w 695"/>
                  <a:gd name="T11" fmla="*/ 295275 h 789"/>
                  <a:gd name="T12" fmla="*/ 933450 w 695"/>
                  <a:gd name="T13" fmla="*/ 381000 h 789"/>
                  <a:gd name="T14" fmla="*/ 946150 w 695"/>
                  <a:gd name="T15" fmla="*/ 468313 h 789"/>
                  <a:gd name="T16" fmla="*/ 930275 w 695"/>
                  <a:gd name="T17" fmla="*/ 514350 h 789"/>
                  <a:gd name="T18" fmla="*/ 896938 w 695"/>
                  <a:gd name="T19" fmla="*/ 557213 h 789"/>
                  <a:gd name="T20" fmla="*/ 930275 w 695"/>
                  <a:gd name="T21" fmla="*/ 630238 h 789"/>
                  <a:gd name="T22" fmla="*/ 936625 w 695"/>
                  <a:gd name="T23" fmla="*/ 673100 h 789"/>
                  <a:gd name="T24" fmla="*/ 914400 w 695"/>
                  <a:gd name="T25" fmla="*/ 722313 h 789"/>
                  <a:gd name="T26" fmla="*/ 923925 w 695"/>
                  <a:gd name="T27" fmla="*/ 758825 h 789"/>
                  <a:gd name="T28" fmla="*/ 890588 w 695"/>
                  <a:gd name="T29" fmla="*/ 771525 h 789"/>
                  <a:gd name="T30" fmla="*/ 923925 w 695"/>
                  <a:gd name="T31" fmla="*/ 889000 h 789"/>
                  <a:gd name="T32" fmla="*/ 990600 w 695"/>
                  <a:gd name="T33" fmla="*/ 928688 h 789"/>
                  <a:gd name="T34" fmla="*/ 1069975 w 695"/>
                  <a:gd name="T35" fmla="*/ 993775 h 789"/>
                  <a:gd name="T36" fmla="*/ 1023938 w 695"/>
                  <a:gd name="T37" fmla="*/ 1047750 h 789"/>
                  <a:gd name="T38" fmla="*/ 1016000 w 695"/>
                  <a:gd name="T39" fmla="*/ 1087438 h 789"/>
                  <a:gd name="T40" fmla="*/ 1009650 w 695"/>
                  <a:gd name="T41" fmla="*/ 1120775 h 789"/>
                  <a:gd name="T42" fmla="*/ 933450 w 695"/>
                  <a:gd name="T43" fmla="*/ 1152525 h 789"/>
                  <a:gd name="T44" fmla="*/ 866775 w 695"/>
                  <a:gd name="T45" fmla="*/ 1133475 h 789"/>
                  <a:gd name="T46" fmla="*/ 814388 w 695"/>
                  <a:gd name="T47" fmla="*/ 1120775 h 789"/>
                  <a:gd name="T48" fmla="*/ 750888 w 695"/>
                  <a:gd name="T49" fmla="*/ 1100138 h 789"/>
                  <a:gd name="T50" fmla="*/ 688975 w 695"/>
                  <a:gd name="T51" fmla="*/ 1103313 h 789"/>
                  <a:gd name="T52" fmla="*/ 646113 w 695"/>
                  <a:gd name="T53" fmla="*/ 1109663 h 789"/>
                  <a:gd name="T54" fmla="*/ 609600 w 695"/>
                  <a:gd name="T55" fmla="*/ 1133475 h 789"/>
                  <a:gd name="T56" fmla="*/ 565150 w 695"/>
                  <a:gd name="T57" fmla="*/ 1189038 h 789"/>
                  <a:gd name="T58" fmla="*/ 509588 w 695"/>
                  <a:gd name="T59" fmla="*/ 1200150 h 789"/>
                  <a:gd name="T60" fmla="*/ 490538 w 695"/>
                  <a:gd name="T61" fmla="*/ 1230313 h 789"/>
                  <a:gd name="T62" fmla="*/ 423863 w 695"/>
                  <a:gd name="T63" fmla="*/ 1236663 h 789"/>
                  <a:gd name="T64" fmla="*/ 333375 w 695"/>
                  <a:gd name="T65" fmla="*/ 1192213 h 789"/>
                  <a:gd name="T66" fmla="*/ 290513 w 695"/>
                  <a:gd name="T67" fmla="*/ 1157288 h 789"/>
                  <a:gd name="T68" fmla="*/ 257175 w 695"/>
                  <a:gd name="T69" fmla="*/ 1127125 h 789"/>
                  <a:gd name="T70" fmla="*/ 222250 w 695"/>
                  <a:gd name="T71" fmla="*/ 1106488 h 789"/>
                  <a:gd name="T72" fmla="*/ 188913 w 695"/>
                  <a:gd name="T73" fmla="*/ 1090613 h 789"/>
                  <a:gd name="T74" fmla="*/ 168275 w 695"/>
                  <a:gd name="T75" fmla="*/ 1069975 h 789"/>
                  <a:gd name="T76" fmla="*/ 161925 w 695"/>
                  <a:gd name="T77" fmla="*/ 1039813 h 789"/>
                  <a:gd name="T78" fmla="*/ 141288 w 695"/>
                  <a:gd name="T79" fmla="*/ 1001713 h 789"/>
                  <a:gd name="T80" fmla="*/ 115888 w 695"/>
                  <a:gd name="T81" fmla="*/ 990600 h 789"/>
                  <a:gd name="T82" fmla="*/ 95250 w 695"/>
                  <a:gd name="T83" fmla="*/ 974725 h 789"/>
                  <a:gd name="T84" fmla="*/ 79375 w 695"/>
                  <a:gd name="T85" fmla="*/ 938213 h 789"/>
                  <a:gd name="T86" fmla="*/ 42863 w 695"/>
                  <a:gd name="T87" fmla="*/ 862013 h 789"/>
                  <a:gd name="T88" fmla="*/ 19050 w 695"/>
                  <a:gd name="T89" fmla="*/ 788988 h 789"/>
                  <a:gd name="T90" fmla="*/ 46038 w 695"/>
                  <a:gd name="T91" fmla="*/ 742950 h 789"/>
                  <a:gd name="T92" fmla="*/ 55563 w 695"/>
                  <a:gd name="T93" fmla="*/ 700088 h 789"/>
                  <a:gd name="T94" fmla="*/ 76200 w 695"/>
                  <a:gd name="T95" fmla="*/ 649288 h 789"/>
                  <a:gd name="T96" fmla="*/ 95250 w 695"/>
                  <a:gd name="T97" fmla="*/ 606425 h 789"/>
                  <a:gd name="T98" fmla="*/ 112713 w 695"/>
                  <a:gd name="T99" fmla="*/ 536575 h 789"/>
                  <a:gd name="T100" fmla="*/ 228600 w 695"/>
                  <a:gd name="T101" fmla="*/ 344488 h 789"/>
                  <a:gd name="T102" fmla="*/ 254000 w 695"/>
                  <a:gd name="T103" fmla="*/ 311150 h 789"/>
                  <a:gd name="T104" fmla="*/ 293688 w 695"/>
                  <a:gd name="T105" fmla="*/ 277813 h 789"/>
                  <a:gd name="T106" fmla="*/ 307975 w 695"/>
                  <a:gd name="T107" fmla="*/ 242888 h 789"/>
                  <a:gd name="T108" fmla="*/ 338138 w 695"/>
                  <a:gd name="T109" fmla="*/ 219075 h 789"/>
                  <a:gd name="T110" fmla="*/ 360363 w 695"/>
                  <a:gd name="T111" fmla="*/ 195263 h 789"/>
                  <a:gd name="T112" fmla="*/ 381000 w 695"/>
                  <a:gd name="T113" fmla="*/ 158750 h 789"/>
                  <a:gd name="T114" fmla="*/ 374650 w 695"/>
                  <a:gd name="T115" fmla="*/ 122238 h 789"/>
                  <a:gd name="T116" fmla="*/ 409575 w 695"/>
                  <a:gd name="T117" fmla="*/ 87313 h 789"/>
                  <a:gd name="T118" fmla="*/ 460375 w 695"/>
                  <a:gd name="T119" fmla="*/ 60325 h 789"/>
                  <a:gd name="T120" fmla="*/ 522288 w 695"/>
                  <a:gd name="T121" fmla="*/ 39688 h 789"/>
                  <a:gd name="T122" fmla="*/ 552450 w 695"/>
                  <a:gd name="T123" fmla="*/ 20638 h 789"/>
                  <a:gd name="T124" fmla="*/ 604838 w 695"/>
                  <a:gd name="T125" fmla="*/ 14288 h 78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95"/>
                  <a:gd name="T190" fmla="*/ 0 h 789"/>
                  <a:gd name="T191" fmla="*/ 695 w 695"/>
                  <a:gd name="T192" fmla="*/ 789 h 78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95" h="789">
                    <a:moveTo>
                      <a:pt x="381" y="15"/>
                    </a:moveTo>
                    <a:lnTo>
                      <a:pt x="369" y="29"/>
                    </a:lnTo>
                    <a:lnTo>
                      <a:pt x="367" y="34"/>
                    </a:lnTo>
                    <a:lnTo>
                      <a:pt x="367" y="36"/>
                    </a:lnTo>
                    <a:lnTo>
                      <a:pt x="369" y="40"/>
                    </a:lnTo>
                    <a:lnTo>
                      <a:pt x="369" y="42"/>
                    </a:lnTo>
                    <a:lnTo>
                      <a:pt x="377" y="42"/>
                    </a:lnTo>
                    <a:lnTo>
                      <a:pt x="379" y="42"/>
                    </a:lnTo>
                    <a:lnTo>
                      <a:pt x="381" y="42"/>
                    </a:lnTo>
                    <a:lnTo>
                      <a:pt x="382" y="42"/>
                    </a:lnTo>
                    <a:lnTo>
                      <a:pt x="382" y="40"/>
                    </a:lnTo>
                    <a:lnTo>
                      <a:pt x="384" y="40"/>
                    </a:lnTo>
                    <a:lnTo>
                      <a:pt x="384" y="34"/>
                    </a:lnTo>
                    <a:lnTo>
                      <a:pt x="384" y="32"/>
                    </a:lnTo>
                    <a:lnTo>
                      <a:pt x="386" y="32"/>
                    </a:lnTo>
                    <a:lnTo>
                      <a:pt x="388" y="31"/>
                    </a:lnTo>
                    <a:lnTo>
                      <a:pt x="390" y="29"/>
                    </a:lnTo>
                    <a:lnTo>
                      <a:pt x="392" y="29"/>
                    </a:lnTo>
                    <a:lnTo>
                      <a:pt x="390" y="25"/>
                    </a:lnTo>
                    <a:lnTo>
                      <a:pt x="390" y="21"/>
                    </a:lnTo>
                    <a:lnTo>
                      <a:pt x="392" y="17"/>
                    </a:lnTo>
                    <a:lnTo>
                      <a:pt x="394" y="15"/>
                    </a:lnTo>
                    <a:lnTo>
                      <a:pt x="396" y="15"/>
                    </a:lnTo>
                    <a:lnTo>
                      <a:pt x="398" y="13"/>
                    </a:lnTo>
                    <a:lnTo>
                      <a:pt x="402" y="13"/>
                    </a:lnTo>
                    <a:lnTo>
                      <a:pt x="404" y="15"/>
                    </a:lnTo>
                    <a:lnTo>
                      <a:pt x="407" y="17"/>
                    </a:lnTo>
                    <a:lnTo>
                      <a:pt x="409" y="17"/>
                    </a:lnTo>
                    <a:lnTo>
                      <a:pt x="409" y="19"/>
                    </a:lnTo>
                    <a:lnTo>
                      <a:pt x="409" y="23"/>
                    </a:lnTo>
                    <a:lnTo>
                      <a:pt x="411" y="25"/>
                    </a:lnTo>
                    <a:lnTo>
                      <a:pt x="413" y="25"/>
                    </a:lnTo>
                    <a:lnTo>
                      <a:pt x="413" y="27"/>
                    </a:lnTo>
                    <a:lnTo>
                      <a:pt x="415" y="27"/>
                    </a:lnTo>
                    <a:lnTo>
                      <a:pt x="417" y="27"/>
                    </a:lnTo>
                    <a:lnTo>
                      <a:pt x="413" y="38"/>
                    </a:lnTo>
                    <a:lnTo>
                      <a:pt x="415" y="40"/>
                    </a:lnTo>
                    <a:lnTo>
                      <a:pt x="417" y="40"/>
                    </a:lnTo>
                    <a:lnTo>
                      <a:pt x="419" y="40"/>
                    </a:lnTo>
                    <a:lnTo>
                      <a:pt x="421" y="40"/>
                    </a:lnTo>
                    <a:lnTo>
                      <a:pt x="423" y="40"/>
                    </a:lnTo>
                    <a:lnTo>
                      <a:pt x="425" y="40"/>
                    </a:lnTo>
                    <a:lnTo>
                      <a:pt x="427" y="40"/>
                    </a:lnTo>
                    <a:lnTo>
                      <a:pt x="427" y="42"/>
                    </a:lnTo>
                    <a:lnTo>
                      <a:pt x="429" y="42"/>
                    </a:lnTo>
                    <a:lnTo>
                      <a:pt x="430" y="40"/>
                    </a:lnTo>
                    <a:lnTo>
                      <a:pt x="432" y="36"/>
                    </a:lnTo>
                    <a:lnTo>
                      <a:pt x="432" y="34"/>
                    </a:lnTo>
                    <a:lnTo>
                      <a:pt x="452" y="29"/>
                    </a:lnTo>
                    <a:lnTo>
                      <a:pt x="465" y="27"/>
                    </a:lnTo>
                    <a:lnTo>
                      <a:pt x="509" y="50"/>
                    </a:lnTo>
                    <a:lnTo>
                      <a:pt x="511" y="52"/>
                    </a:lnTo>
                    <a:lnTo>
                      <a:pt x="511" y="54"/>
                    </a:lnTo>
                    <a:lnTo>
                      <a:pt x="517" y="59"/>
                    </a:lnTo>
                    <a:lnTo>
                      <a:pt x="526" y="73"/>
                    </a:lnTo>
                    <a:lnTo>
                      <a:pt x="534" y="100"/>
                    </a:lnTo>
                    <a:lnTo>
                      <a:pt x="536" y="109"/>
                    </a:lnTo>
                    <a:lnTo>
                      <a:pt x="521" y="123"/>
                    </a:lnTo>
                    <a:lnTo>
                      <a:pt x="521" y="125"/>
                    </a:lnTo>
                    <a:lnTo>
                      <a:pt x="521" y="134"/>
                    </a:lnTo>
                    <a:lnTo>
                      <a:pt x="519" y="136"/>
                    </a:lnTo>
                    <a:lnTo>
                      <a:pt x="519" y="138"/>
                    </a:lnTo>
                    <a:lnTo>
                      <a:pt x="517" y="140"/>
                    </a:lnTo>
                    <a:lnTo>
                      <a:pt x="519" y="142"/>
                    </a:lnTo>
                    <a:lnTo>
                      <a:pt x="521" y="140"/>
                    </a:lnTo>
                    <a:lnTo>
                      <a:pt x="523" y="140"/>
                    </a:lnTo>
                    <a:lnTo>
                      <a:pt x="525" y="142"/>
                    </a:lnTo>
                    <a:lnTo>
                      <a:pt x="528" y="142"/>
                    </a:lnTo>
                    <a:lnTo>
                      <a:pt x="530" y="140"/>
                    </a:lnTo>
                    <a:lnTo>
                      <a:pt x="532" y="140"/>
                    </a:lnTo>
                    <a:lnTo>
                      <a:pt x="534" y="140"/>
                    </a:lnTo>
                    <a:lnTo>
                      <a:pt x="534" y="138"/>
                    </a:lnTo>
                    <a:lnTo>
                      <a:pt x="536" y="136"/>
                    </a:lnTo>
                    <a:lnTo>
                      <a:pt x="538" y="136"/>
                    </a:lnTo>
                    <a:lnTo>
                      <a:pt x="540" y="136"/>
                    </a:lnTo>
                    <a:lnTo>
                      <a:pt x="544" y="134"/>
                    </a:lnTo>
                    <a:lnTo>
                      <a:pt x="546" y="134"/>
                    </a:lnTo>
                    <a:lnTo>
                      <a:pt x="548" y="134"/>
                    </a:lnTo>
                    <a:lnTo>
                      <a:pt x="548" y="117"/>
                    </a:lnTo>
                    <a:lnTo>
                      <a:pt x="567" y="121"/>
                    </a:lnTo>
                    <a:lnTo>
                      <a:pt x="567" y="128"/>
                    </a:lnTo>
                    <a:lnTo>
                      <a:pt x="565" y="136"/>
                    </a:lnTo>
                    <a:lnTo>
                      <a:pt x="565" y="138"/>
                    </a:lnTo>
                    <a:lnTo>
                      <a:pt x="565" y="148"/>
                    </a:lnTo>
                    <a:lnTo>
                      <a:pt x="561" y="165"/>
                    </a:lnTo>
                    <a:lnTo>
                      <a:pt x="561" y="176"/>
                    </a:lnTo>
                    <a:lnTo>
                      <a:pt x="559" y="182"/>
                    </a:lnTo>
                    <a:lnTo>
                      <a:pt x="557" y="188"/>
                    </a:lnTo>
                    <a:lnTo>
                      <a:pt x="561" y="188"/>
                    </a:lnTo>
                    <a:lnTo>
                      <a:pt x="567" y="186"/>
                    </a:lnTo>
                    <a:lnTo>
                      <a:pt x="569" y="186"/>
                    </a:lnTo>
                    <a:lnTo>
                      <a:pt x="569" y="188"/>
                    </a:lnTo>
                    <a:lnTo>
                      <a:pt x="571" y="188"/>
                    </a:lnTo>
                    <a:lnTo>
                      <a:pt x="573" y="186"/>
                    </a:lnTo>
                    <a:lnTo>
                      <a:pt x="574" y="186"/>
                    </a:lnTo>
                    <a:lnTo>
                      <a:pt x="578" y="188"/>
                    </a:lnTo>
                    <a:lnTo>
                      <a:pt x="592" y="192"/>
                    </a:lnTo>
                    <a:lnTo>
                      <a:pt x="592" y="196"/>
                    </a:lnTo>
                    <a:lnTo>
                      <a:pt x="588" y="213"/>
                    </a:lnTo>
                    <a:lnTo>
                      <a:pt x="586" y="223"/>
                    </a:lnTo>
                    <a:lnTo>
                      <a:pt x="586" y="228"/>
                    </a:lnTo>
                    <a:lnTo>
                      <a:pt x="586" y="232"/>
                    </a:lnTo>
                    <a:lnTo>
                      <a:pt x="584" y="232"/>
                    </a:lnTo>
                    <a:lnTo>
                      <a:pt x="586" y="238"/>
                    </a:lnTo>
                    <a:lnTo>
                      <a:pt x="588" y="240"/>
                    </a:lnTo>
                    <a:lnTo>
                      <a:pt x="588" y="242"/>
                    </a:lnTo>
                    <a:lnTo>
                      <a:pt x="590" y="242"/>
                    </a:lnTo>
                    <a:lnTo>
                      <a:pt x="590" y="246"/>
                    </a:lnTo>
                    <a:lnTo>
                      <a:pt x="592" y="247"/>
                    </a:lnTo>
                    <a:lnTo>
                      <a:pt x="592" y="249"/>
                    </a:lnTo>
                    <a:lnTo>
                      <a:pt x="590" y="253"/>
                    </a:lnTo>
                    <a:lnTo>
                      <a:pt x="594" y="257"/>
                    </a:lnTo>
                    <a:lnTo>
                      <a:pt x="596" y="257"/>
                    </a:lnTo>
                    <a:lnTo>
                      <a:pt x="590" y="278"/>
                    </a:lnTo>
                    <a:lnTo>
                      <a:pt x="601" y="280"/>
                    </a:lnTo>
                    <a:lnTo>
                      <a:pt x="601" y="282"/>
                    </a:lnTo>
                    <a:lnTo>
                      <a:pt x="599" y="286"/>
                    </a:lnTo>
                    <a:lnTo>
                      <a:pt x="597" y="288"/>
                    </a:lnTo>
                    <a:lnTo>
                      <a:pt x="597" y="290"/>
                    </a:lnTo>
                    <a:lnTo>
                      <a:pt x="596" y="295"/>
                    </a:lnTo>
                    <a:lnTo>
                      <a:pt x="594" y="299"/>
                    </a:lnTo>
                    <a:lnTo>
                      <a:pt x="594" y="301"/>
                    </a:lnTo>
                    <a:lnTo>
                      <a:pt x="594" y="303"/>
                    </a:lnTo>
                    <a:lnTo>
                      <a:pt x="594" y="305"/>
                    </a:lnTo>
                    <a:lnTo>
                      <a:pt x="594" y="309"/>
                    </a:lnTo>
                    <a:lnTo>
                      <a:pt x="588" y="309"/>
                    </a:lnTo>
                    <a:lnTo>
                      <a:pt x="584" y="311"/>
                    </a:lnTo>
                    <a:lnTo>
                      <a:pt x="584" y="313"/>
                    </a:lnTo>
                    <a:lnTo>
                      <a:pt x="582" y="315"/>
                    </a:lnTo>
                    <a:lnTo>
                      <a:pt x="584" y="315"/>
                    </a:lnTo>
                    <a:lnTo>
                      <a:pt x="584" y="317"/>
                    </a:lnTo>
                    <a:lnTo>
                      <a:pt x="586" y="319"/>
                    </a:lnTo>
                    <a:lnTo>
                      <a:pt x="588" y="320"/>
                    </a:lnTo>
                    <a:lnTo>
                      <a:pt x="588" y="322"/>
                    </a:lnTo>
                    <a:lnTo>
                      <a:pt x="586" y="324"/>
                    </a:lnTo>
                    <a:lnTo>
                      <a:pt x="588" y="326"/>
                    </a:lnTo>
                    <a:lnTo>
                      <a:pt x="588" y="328"/>
                    </a:lnTo>
                    <a:lnTo>
                      <a:pt x="588" y="330"/>
                    </a:lnTo>
                    <a:lnTo>
                      <a:pt x="588" y="332"/>
                    </a:lnTo>
                    <a:lnTo>
                      <a:pt x="588" y="334"/>
                    </a:lnTo>
                    <a:lnTo>
                      <a:pt x="588" y="336"/>
                    </a:lnTo>
                    <a:lnTo>
                      <a:pt x="573" y="334"/>
                    </a:lnTo>
                    <a:lnTo>
                      <a:pt x="567" y="332"/>
                    </a:lnTo>
                    <a:lnTo>
                      <a:pt x="565" y="342"/>
                    </a:lnTo>
                    <a:lnTo>
                      <a:pt x="565" y="343"/>
                    </a:lnTo>
                    <a:lnTo>
                      <a:pt x="565" y="345"/>
                    </a:lnTo>
                    <a:lnTo>
                      <a:pt x="563" y="347"/>
                    </a:lnTo>
                    <a:lnTo>
                      <a:pt x="563" y="349"/>
                    </a:lnTo>
                    <a:lnTo>
                      <a:pt x="563" y="351"/>
                    </a:lnTo>
                    <a:lnTo>
                      <a:pt x="565" y="351"/>
                    </a:lnTo>
                    <a:lnTo>
                      <a:pt x="567" y="353"/>
                    </a:lnTo>
                    <a:lnTo>
                      <a:pt x="567" y="359"/>
                    </a:lnTo>
                    <a:lnTo>
                      <a:pt x="567" y="370"/>
                    </a:lnTo>
                    <a:lnTo>
                      <a:pt x="567" y="382"/>
                    </a:lnTo>
                    <a:lnTo>
                      <a:pt x="576" y="384"/>
                    </a:lnTo>
                    <a:lnTo>
                      <a:pt x="582" y="384"/>
                    </a:lnTo>
                    <a:lnTo>
                      <a:pt x="584" y="384"/>
                    </a:lnTo>
                    <a:lnTo>
                      <a:pt x="584" y="386"/>
                    </a:lnTo>
                    <a:lnTo>
                      <a:pt x="580" y="388"/>
                    </a:lnTo>
                    <a:lnTo>
                      <a:pt x="580" y="390"/>
                    </a:lnTo>
                    <a:lnTo>
                      <a:pt x="574" y="391"/>
                    </a:lnTo>
                    <a:lnTo>
                      <a:pt x="578" y="391"/>
                    </a:lnTo>
                    <a:lnTo>
                      <a:pt x="586" y="393"/>
                    </a:lnTo>
                    <a:lnTo>
                      <a:pt x="588" y="395"/>
                    </a:lnTo>
                    <a:lnTo>
                      <a:pt x="586" y="397"/>
                    </a:lnTo>
                    <a:lnTo>
                      <a:pt x="586" y="399"/>
                    </a:lnTo>
                    <a:lnTo>
                      <a:pt x="588" y="405"/>
                    </a:lnTo>
                    <a:lnTo>
                      <a:pt x="590" y="405"/>
                    </a:lnTo>
                    <a:lnTo>
                      <a:pt x="594" y="407"/>
                    </a:lnTo>
                    <a:lnTo>
                      <a:pt x="590" y="409"/>
                    </a:lnTo>
                    <a:lnTo>
                      <a:pt x="584" y="413"/>
                    </a:lnTo>
                    <a:lnTo>
                      <a:pt x="582" y="416"/>
                    </a:lnTo>
                    <a:lnTo>
                      <a:pt x="576" y="415"/>
                    </a:lnTo>
                    <a:lnTo>
                      <a:pt x="574" y="420"/>
                    </a:lnTo>
                    <a:lnTo>
                      <a:pt x="573" y="420"/>
                    </a:lnTo>
                    <a:lnTo>
                      <a:pt x="590" y="418"/>
                    </a:lnTo>
                    <a:lnTo>
                      <a:pt x="592" y="418"/>
                    </a:lnTo>
                    <a:lnTo>
                      <a:pt x="594" y="420"/>
                    </a:lnTo>
                    <a:lnTo>
                      <a:pt x="590" y="422"/>
                    </a:lnTo>
                    <a:lnTo>
                      <a:pt x="590" y="424"/>
                    </a:lnTo>
                    <a:lnTo>
                      <a:pt x="586" y="426"/>
                    </a:lnTo>
                    <a:lnTo>
                      <a:pt x="586" y="428"/>
                    </a:lnTo>
                    <a:lnTo>
                      <a:pt x="584" y="430"/>
                    </a:lnTo>
                    <a:lnTo>
                      <a:pt x="584" y="436"/>
                    </a:lnTo>
                    <a:lnTo>
                      <a:pt x="584" y="439"/>
                    </a:lnTo>
                    <a:lnTo>
                      <a:pt x="584" y="441"/>
                    </a:lnTo>
                    <a:lnTo>
                      <a:pt x="582" y="443"/>
                    </a:lnTo>
                    <a:lnTo>
                      <a:pt x="580" y="443"/>
                    </a:lnTo>
                    <a:lnTo>
                      <a:pt x="580" y="445"/>
                    </a:lnTo>
                    <a:lnTo>
                      <a:pt x="580" y="447"/>
                    </a:lnTo>
                    <a:lnTo>
                      <a:pt x="580" y="449"/>
                    </a:lnTo>
                    <a:lnTo>
                      <a:pt x="578" y="449"/>
                    </a:lnTo>
                    <a:lnTo>
                      <a:pt x="578" y="451"/>
                    </a:lnTo>
                    <a:lnTo>
                      <a:pt x="578" y="453"/>
                    </a:lnTo>
                    <a:lnTo>
                      <a:pt x="576" y="455"/>
                    </a:lnTo>
                    <a:lnTo>
                      <a:pt x="574" y="455"/>
                    </a:lnTo>
                    <a:lnTo>
                      <a:pt x="573" y="457"/>
                    </a:lnTo>
                    <a:lnTo>
                      <a:pt x="573" y="459"/>
                    </a:lnTo>
                    <a:lnTo>
                      <a:pt x="573" y="461"/>
                    </a:lnTo>
                    <a:lnTo>
                      <a:pt x="574" y="461"/>
                    </a:lnTo>
                    <a:lnTo>
                      <a:pt x="576" y="461"/>
                    </a:lnTo>
                    <a:lnTo>
                      <a:pt x="578" y="461"/>
                    </a:lnTo>
                    <a:lnTo>
                      <a:pt x="580" y="461"/>
                    </a:lnTo>
                    <a:lnTo>
                      <a:pt x="582" y="463"/>
                    </a:lnTo>
                    <a:lnTo>
                      <a:pt x="584" y="463"/>
                    </a:lnTo>
                    <a:lnTo>
                      <a:pt x="584" y="464"/>
                    </a:lnTo>
                    <a:lnTo>
                      <a:pt x="582" y="468"/>
                    </a:lnTo>
                    <a:lnTo>
                      <a:pt x="582" y="472"/>
                    </a:lnTo>
                    <a:lnTo>
                      <a:pt x="582" y="474"/>
                    </a:lnTo>
                    <a:lnTo>
                      <a:pt x="582" y="478"/>
                    </a:lnTo>
                    <a:lnTo>
                      <a:pt x="584" y="478"/>
                    </a:lnTo>
                    <a:lnTo>
                      <a:pt x="582" y="480"/>
                    </a:lnTo>
                    <a:lnTo>
                      <a:pt x="580" y="480"/>
                    </a:lnTo>
                    <a:lnTo>
                      <a:pt x="580" y="482"/>
                    </a:lnTo>
                    <a:lnTo>
                      <a:pt x="582" y="486"/>
                    </a:lnTo>
                    <a:lnTo>
                      <a:pt x="580" y="486"/>
                    </a:lnTo>
                    <a:lnTo>
                      <a:pt x="580" y="484"/>
                    </a:lnTo>
                    <a:lnTo>
                      <a:pt x="578" y="484"/>
                    </a:lnTo>
                    <a:lnTo>
                      <a:pt x="576" y="484"/>
                    </a:lnTo>
                    <a:lnTo>
                      <a:pt x="574" y="482"/>
                    </a:lnTo>
                    <a:lnTo>
                      <a:pt x="573" y="484"/>
                    </a:lnTo>
                    <a:lnTo>
                      <a:pt x="569" y="484"/>
                    </a:lnTo>
                    <a:lnTo>
                      <a:pt x="567" y="487"/>
                    </a:lnTo>
                    <a:lnTo>
                      <a:pt x="565" y="487"/>
                    </a:lnTo>
                    <a:lnTo>
                      <a:pt x="561" y="486"/>
                    </a:lnTo>
                    <a:lnTo>
                      <a:pt x="559" y="486"/>
                    </a:lnTo>
                    <a:lnTo>
                      <a:pt x="559" y="487"/>
                    </a:lnTo>
                    <a:lnTo>
                      <a:pt x="557" y="487"/>
                    </a:lnTo>
                    <a:lnTo>
                      <a:pt x="555" y="489"/>
                    </a:lnTo>
                    <a:lnTo>
                      <a:pt x="555" y="491"/>
                    </a:lnTo>
                    <a:lnTo>
                      <a:pt x="557" y="503"/>
                    </a:lnTo>
                    <a:lnTo>
                      <a:pt x="559" y="507"/>
                    </a:lnTo>
                    <a:lnTo>
                      <a:pt x="559" y="509"/>
                    </a:lnTo>
                    <a:lnTo>
                      <a:pt x="559" y="514"/>
                    </a:lnTo>
                    <a:lnTo>
                      <a:pt x="561" y="524"/>
                    </a:lnTo>
                    <a:lnTo>
                      <a:pt x="565" y="526"/>
                    </a:lnTo>
                    <a:lnTo>
                      <a:pt x="567" y="530"/>
                    </a:lnTo>
                    <a:lnTo>
                      <a:pt x="574" y="532"/>
                    </a:lnTo>
                    <a:lnTo>
                      <a:pt x="569" y="559"/>
                    </a:lnTo>
                    <a:lnTo>
                      <a:pt x="582" y="560"/>
                    </a:lnTo>
                    <a:lnTo>
                      <a:pt x="582" y="562"/>
                    </a:lnTo>
                    <a:lnTo>
                      <a:pt x="580" y="574"/>
                    </a:lnTo>
                    <a:lnTo>
                      <a:pt x="576" y="597"/>
                    </a:lnTo>
                    <a:lnTo>
                      <a:pt x="576" y="605"/>
                    </a:lnTo>
                    <a:lnTo>
                      <a:pt x="580" y="601"/>
                    </a:lnTo>
                    <a:lnTo>
                      <a:pt x="584" y="597"/>
                    </a:lnTo>
                    <a:lnTo>
                      <a:pt x="588" y="595"/>
                    </a:lnTo>
                    <a:lnTo>
                      <a:pt x="590" y="595"/>
                    </a:lnTo>
                    <a:lnTo>
                      <a:pt x="592" y="593"/>
                    </a:lnTo>
                    <a:lnTo>
                      <a:pt x="597" y="593"/>
                    </a:lnTo>
                    <a:lnTo>
                      <a:pt x="599" y="591"/>
                    </a:lnTo>
                    <a:lnTo>
                      <a:pt x="605" y="589"/>
                    </a:lnTo>
                    <a:lnTo>
                      <a:pt x="613" y="585"/>
                    </a:lnTo>
                    <a:lnTo>
                      <a:pt x="621" y="585"/>
                    </a:lnTo>
                    <a:lnTo>
                      <a:pt x="624" y="585"/>
                    </a:lnTo>
                    <a:lnTo>
                      <a:pt x="626" y="585"/>
                    </a:lnTo>
                    <a:lnTo>
                      <a:pt x="632" y="583"/>
                    </a:lnTo>
                    <a:lnTo>
                      <a:pt x="642" y="583"/>
                    </a:lnTo>
                    <a:lnTo>
                      <a:pt x="644" y="585"/>
                    </a:lnTo>
                    <a:lnTo>
                      <a:pt x="649" y="583"/>
                    </a:lnTo>
                    <a:lnTo>
                      <a:pt x="653" y="585"/>
                    </a:lnTo>
                    <a:lnTo>
                      <a:pt x="655" y="589"/>
                    </a:lnTo>
                    <a:lnTo>
                      <a:pt x="657" y="589"/>
                    </a:lnTo>
                    <a:lnTo>
                      <a:pt x="659" y="591"/>
                    </a:lnTo>
                    <a:lnTo>
                      <a:pt x="661" y="595"/>
                    </a:lnTo>
                    <a:lnTo>
                      <a:pt x="663" y="597"/>
                    </a:lnTo>
                    <a:lnTo>
                      <a:pt x="665" y="601"/>
                    </a:lnTo>
                    <a:lnTo>
                      <a:pt x="672" y="607"/>
                    </a:lnTo>
                    <a:lnTo>
                      <a:pt x="665" y="614"/>
                    </a:lnTo>
                    <a:lnTo>
                      <a:pt x="674" y="626"/>
                    </a:lnTo>
                    <a:lnTo>
                      <a:pt x="676" y="630"/>
                    </a:lnTo>
                    <a:lnTo>
                      <a:pt x="678" y="635"/>
                    </a:lnTo>
                    <a:lnTo>
                      <a:pt x="686" y="639"/>
                    </a:lnTo>
                    <a:lnTo>
                      <a:pt x="690" y="643"/>
                    </a:lnTo>
                    <a:lnTo>
                      <a:pt x="690" y="645"/>
                    </a:lnTo>
                    <a:lnTo>
                      <a:pt x="692" y="647"/>
                    </a:lnTo>
                    <a:lnTo>
                      <a:pt x="695" y="651"/>
                    </a:lnTo>
                    <a:lnTo>
                      <a:pt x="684" y="656"/>
                    </a:lnTo>
                    <a:lnTo>
                      <a:pt x="674" y="656"/>
                    </a:lnTo>
                    <a:lnTo>
                      <a:pt x="659" y="656"/>
                    </a:lnTo>
                    <a:lnTo>
                      <a:pt x="657" y="658"/>
                    </a:lnTo>
                    <a:lnTo>
                      <a:pt x="655" y="658"/>
                    </a:lnTo>
                    <a:lnTo>
                      <a:pt x="653" y="658"/>
                    </a:lnTo>
                    <a:lnTo>
                      <a:pt x="649" y="658"/>
                    </a:lnTo>
                    <a:lnTo>
                      <a:pt x="645" y="660"/>
                    </a:lnTo>
                    <a:lnTo>
                      <a:pt x="645" y="662"/>
                    </a:lnTo>
                    <a:lnTo>
                      <a:pt x="644" y="668"/>
                    </a:lnTo>
                    <a:lnTo>
                      <a:pt x="642" y="670"/>
                    </a:lnTo>
                    <a:lnTo>
                      <a:pt x="644" y="676"/>
                    </a:lnTo>
                    <a:lnTo>
                      <a:pt x="645" y="678"/>
                    </a:lnTo>
                    <a:lnTo>
                      <a:pt x="647" y="678"/>
                    </a:lnTo>
                    <a:lnTo>
                      <a:pt x="649" y="681"/>
                    </a:lnTo>
                    <a:lnTo>
                      <a:pt x="651" y="681"/>
                    </a:lnTo>
                    <a:lnTo>
                      <a:pt x="651" y="685"/>
                    </a:lnTo>
                    <a:lnTo>
                      <a:pt x="645" y="683"/>
                    </a:lnTo>
                    <a:lnTo>
                      <a:pt x="644" y="683"/>
                    </a:lnTo>
                    <a:lnTo>
                      <a:pt x="642" y="683"/>
                    </a:lnTo>
                    <a:lnTo>
                      <a:pt x="642" y="685"/>
                    </a:lnTo>
                    <a:lnTo>
                      <a:pt x="640" y="683"/>
                    </a:lnTo>
                    <a:lnTo>
                      <a:pt x="640" y="685"/>
                    </a:lnTo>
                    <a:lnTo>
                      <a:pt x="640" y="687"/>
                    </a:lnTo>
                    <a:lnTo>
                      <a:pt x="638" y="687"/>
                    </a:lnTo>
                    <a:lnTo>
                      <a:pt x="638" y="689"/>
                    </a:lnTo>
                    <a:lnTo>
                      <a:pt x="636" y="689"/>
                    </a:lnTo>
                    <a:lnTo>
                      <a:pt x="636" y="691"/>
                    </a:lnTo>
                    <a:lnTo>
                      <a:pt x="636" y="693"/>
                    </a:lnTo>
                    <a:lnTo>
                      <a:pt x="634" y="695"/>
                    </a:lnTo>
                    <a:lnTo>
                      <a:pt x="634" y="697"/>
                    </a:lnTo>
                    <a:lnTo>
                      <a:pt x="636" y="697"/>
                    </a:lnTo>
                    <a:lnTo>
                      <a:pt x="636" y="699"/>
                    </a:lnTo>
                    <a:lnTo>
                      <a:pt x="636" y="701"/>
                    </a:lnTo>
                    <a:lnTo>
                      <a:pt x="634" y="701"/>
                    </a:lnTo>
                    <a:lnTo>
                      <a:pt x="636" y="703"/>
                    </a:lnTo>
                    <a:lnTo>
                      <a:pt x="636" y="704"/>
                    </a:lnTo>
                    <a:lnTo>
                      <a:pt x="636" y="706"/>
                    </a:lnTo>
                    <a:lnTo>
                      <a:pt x="636" y="708"/>
                    </a:lnTo>
                    <a:lnTo>
                      <a:pt x="634" y="708"/>
                    </a:lnTo>
                    <a:lnTo>
                      <a:pt x="634" y="710"/>
                    </a:lnTo>
                    <a:lnTo>
                      <a:pt x="624" y="708"/>
                    </a:lnTo>
                    <a:lnTo>
                      <a:pt x="622" y="712"/>
                    </a:lnTo>
                    <a:lnTo>
                      <a:pt x="621" y="710"/>
                    </a:lnTo>
                    <a:lnTo>
                      <a:pt x="619" y="712"/>
                    </a:lnTo>
                    <a:lnTo>
                      <a:pt x="621" y="714"/>
                    </a:lnTo>
                    <a:lnTo>
                      <a:pt x="613" y="720"/>
                    </a:lnTo>
                    <a:lnTo>
                      <a:pt x="599" y="722"/>
                    </a:lnTo>
                    <a:lnTo>
                      <a:pt x="599" y="727"/>
                    </a:lnTo>
                    <a:lnTo>
                      <a:pt x="599" y="729"/>
                    </a:lnTo>
                    <a:lnTo>
                      <a:pt x="597" y="729"/>
                    </a:lnTo>
                    <a:lnTo>
                      <a:pt x="597" y="727"/>
                    </a:lnTo>
                    <a:lnTo>
                      <a:pt x="588" y="726"/>
                    </a:lnTo>
                    <a:lnTo>
                      <a:pt x="588" y="727"/>
                    </a:lnTo>
                    <a:lnTo>
                      <a:pt x="588" y="733"/>
                    </a:lnTo>
                    <a:lnTo>
                      <a:pt x="582" y="733"/>
                    </a:lnTo>
                    <a:lnTo>
                      <a:pt x="569" y="733"/>
                    </a:lnTo>
                    <a:lnTo>
                      <a:pt x="561" y="731"/>
                    </a:lnTo>
                    <a:lnTo>
                      <a:pt x="559" y="722"/>
                    </a:lnTo>
                    <a:lnTo>
                      <a:pt x="559" y="720"/>
                    </a:lnTo>
                    <a:lnTo>
                      <a:pt x="559" y="718"/>
                    </a:lnTo>
                    <a:lnTo>
                      <a:pt x="559" y="716"/>
                    </a:lnTo>
                    <a:lnTo>
                      <a:pt x="561" y="714"/>
                    </a:lnTo>
                    <a:lnTo>
                      <a:pt x="559" y="710"/>
                    </a:lnTo>
                    <a:lnTo>
                      <a:pt x="557" y="710"/>
                    </a:lnTo>
                    <a:lnTo>
                      <a:pt x="553" y="708"/>
                    </a:lnTo>
                    <a:lnTo>
                      <a:pt x="551" y="708"/>
                    </a:lnTo>
                    <a:lnTo>
                      <a:pt x="546" y="714"/>
                    </a:lnTo>
                    <a:lnTo>
                      <a:pt x="544" y="716"/>
                    </a:lnTo>
                    <a:lnTo>
                      <a:pt x="544" y="718"/>
                    </a:lnTo>
                    <a:lnTo>
                      <a:pt x="542" y="718"/>
                    </a:lnTo>
                    <a:lnTo>
                      <a:pt x="540" y="718"/>
                    </a:lnTo>
                    <a:lnTo>
                      <a:pt x="536" y="716"/>
                    </a:lnTo>
                    <a:lnTo>
                      <a:pt x="532" y="712"/>
                    </a:lnTo>
                    <a:lnTo>
                      <a:pt x="528" y="712"/>
                    </a:lnTo>
                    <a:lnTo>
                      <a:pt x="526" y="710"/>
                    </a:lnTo>
                    <a:lnTo>
                      <a:pt x="525" y="710"/>
                    </a:lnTo>
                    <a:lnTo>
                      <a:pt x="523" y="708"/>
                    </a:lnTo>
                    <a:lnTo>
                      <a:pt x="521" y="710"/>
                    </a:lnTo>
                    <a:lnTo>
                      <a:pt x="519" y="710"/>
                    </a:lnTo>
                    <a:lnTo>
                      <a:pt x="517" y="708"/>
                    </a:lnTo>
                    <a:lnTo>
                      <a:pt x="515" y="708"/>
                    </a:lnTo>
                    <a:lnTo>
                      <a:pt x="513" y="706"/>
                    </a:lnTo>
                    <a:lnTo>
                      <a:pt x="513" y="704"/>
                    </a:lnTo>
                    <a:lnTo>
                      <a:pt x="509" y="703"/>
                    </a:lnTo>
                    <a:lnTo>
                      <a:pt x="505" y="699"/>
                    </a:lnTo>
                    <a:lnTo>
                      <a:pt x="503" y="699"/>
                    </a:lnTo>
                    <a:lnTo>
                      <a:pt x="501" y="697"/>
                    </a:lnTo>
                    <a:lnTo>
                      <a:pt x="500" y="697"/>
                    </a:lnTo>
                    <a:lnTo>
                      <a:pt x="496" y="693"/>
                    </a:lnTo>
                    <a:lnTo>
                      <a:pt x="494" y="691"/>
                    </a:lnTo>
                    <a:lnTo>
                      <a:pt x="490" y="687"/>
                    </a:lnTo>
                    <a:lnTo>
                      <a:pt x="488" y="685"/>
                    </a:lnTo>
                    <a:lnTo>
                      <a:pt x="486" y="685"/>
                    </a:lnTo>
                    <a:lnTo>
                      <a:pt x="482" y="687"/>
                    </a:lnTo>
                    <a:lnTo>
                      <a:pt x="480" y="689"/>
                    </a:lnTo>
                    <a:lnTo>
                      <a:pt x="478" y="691"/>
                    </a:lnTo>
                    <a:lnTo>
                      <a:pt x="473" y="693"/>
                    </a:lnTo>
                    <a:lnTo>
                      <a:pt x="471" y="691"/>
                    </a:lnTo>
                    <a:lnTo>
                      <a:pt x="467" y="693"/>
                    </a:lnTo>
                    <a:lnTo>
                      <a:pt x="465" y="697"/>
                    </a:lnTo>
                    <a:lnTo>
                      <a:pt x="461" y="695"/>
                    </a:lnTo>
                    <a:lnTo>
                      <a:pt x="457" y="695"/>
                    </a:lnTo>
                    <a:lnTo>
                      <a:pt x="455" y="693"/>
                    </a:lnTo>
                    <a:lnTo>
                      <a:pt x="455" y="691"/>
                    </a:lnTo>
                    <a:lnTo>
                      <a:pt x="453" y="691"/>
                    </a:lnTo>
                    <a:lnTo>
                      <a:pt x="450" y="689"/>
                    </a:lnTo>
                    <a:lnTo>
                      <a:pt x="446" y="691"/>
                    </a:lnTo>
                    <a:lnTo>
                      <a:pt x="442" y="691"/>
                    </a:lnTo>
                    <a:lnTo>
                      <a:pt x="440" y="691"/>
                    </a:lnTo>
                    <a:lnTo>
                      <a:pt x="438" y="693"/>
                    </a:lnTo>
                    <a:lnTo>
                      <a:pt x="438" y="695"/>
                    </a:lnTo>
                    <a:lnTo>
                      <a:pt x="434" y="695"/>
                    </a:lnTo>
                    <a:lnTo>
                      <a:pt x="432" y="695"/>
                    </a:lnTo>
                    <a:lnTo>
                      <a:pt x="430" y="695"/>
                    </a:lnTo>
                    <a:lnTo>
                      <a:pt x="429" y="695"/>
                    </a:lnTo>
                    <a:lnTo>
                      <a:pt x="427" y="693"/>
                    </a:lnTo>
                    <a:lnTo>
                      <a:pt x="425" y="691"/>
                    </a:lnTo>
                    <a:lnTo>
                      <a:pt x="425" y="693"/>
                    </a:lnTo>
                    <a:lnTo>
                      <a:pt x="421" y="691"/>
                    </a:lnTo>
                    <a:lnTo>
                      <a:pt x="419" y="691"/>
                    </a:lnTo>
                    <a:lnTo>
                      <a:pt x="417" y="691"/>
                    </a:lnTo>
                    <a:lnTo>
                      <a:pt x="413" y="691"/>
                    </a:lnTo>
                    <a:lnTo>
                      <a:pt x="413" y="693"/>
                    </a:lnTo>
                    <a:lnTo>
                      <a:pt x="411" y="693"/>
                    </a:lnTo>
                    <a:lnTo>
                      <a:pt x="409" y="695"/>
                    </a:lnTo>
                    <a:lnTo>
                      <a:pt x="407" y="697"/>
                    </a:lnTo>
                    <a:lnTo>
                      <a:pt x="407" y="699"/>
                    </a:lnTo>
                    <a:lnTo>
                      <a:pt x="405" y="699"/>
                    </a:lnTo>
                    <a:lnTo>
                      <a:pt x="405" y="701"/>
                    </a:lnTo>
                    <a:lnTo>
                      <a:pt x="404" y="703"/>
                    </a:lnTo>
                    <a:lnTo>
                      <a:pt x="404" y="704"/>
                    </a:lnTo>
                    <a:lnTo>
                      <a:pt x="404" y="706"/>
                    </a:lnTo>
                    <a:lnTo>
                      <a:pt x="402" y="708"/>
                    </a:lnTo>
                    <a:lnTo>
                      <a:pt x="400" y="710"/>
                    </a:lnTo>
                    <a:lnTo>
                      <a:pt x="398" y="712"/>
                    </a:lnTo>
                    <a:lnTo>
                      <a:pt x="396" y="712"/>
                    </a:lnTo>
                    <a:lnTo>
                      <a:pt x="394" y="714"/>
                    </a:lnTo>
                    <a:lnTo>
                      <a:pt x="392" y="714"/>
                    </a:lnTo>
                    <a:lnTo>
                      <a:pt x="390" y="714"/>
                    </a:lnTo>
                    <a:lnTo>
                      <a:pt x="388" y="714"/>
                    </a:lnTo>
                    <a:lnTo>
                      <a:pt x="386" y="714"/>
                    </a:lnTo>
                    <a:lnTo>
                      <a:pt x="384" y="714"/>
                    </a:lnTo>
                    <a:lnTo>
                      <a:pt x="382" y="712"/>
                    </a:lnTo>
                    <a:lnTo>
                      <a:pt x="381" y="714"/>
                    </a:lnTo>
                    <a:lnTo>
                      <a:pt x="379" y="714"/>
                    </a:lnTo>
                    <a:lnTo>
                      <a:pt x="377" y="714"/>
                    </a:lnTo>
                    <a:lnTo>
                      <a:pt x="371" y="716"/>
                    </a:lnTo>
                    <a:lnTo>
                      <a:pt x="369" y="716"/>
                    </a:lnTo>
                    <a:lnTo>
                      <a:pt x="369" y="720"/>
                    </a:lnTo>
                    <a:lnTo>
                      <a:pt x="367" y="727"/>
                    </a:lnTo>
                    <a:lnTo>
                      <a:pt x="363" y="729"/>
                    </a:lnTo>
                    <a:lnTo>
                      <a:pt x="363" y="731"/>
                    </a:lnTo>
                    <a:lnTo>
                      <a:pt x="359" y="733"/>
                    </a:lnTo>
                    <a:lnTo>
                      <a:pt x="357" y="737"/>
                    </a:lnTo>
                    <a:lnTo>
                      <a:pt x="357" y="739"/>
                    </a:lnTo>
                    <a:lnTo>
                      <a:pt x="356" y="743"/>
                    </a:lnTo>
                    <a:lnTo>
                      <a:pt x="356" y="749"/>
                    </a:lnTo>
                    <a:lnTo>
                      <a:pt x="356" y="751"/>
                    </a:lnTo>
                    <a:lnTo>
                      <a:pt x="361" y="756"/>
                    </a:lnTo>
                    <a:lnTo>
                      <a:pt x="359" y="764"/>
                    </a:lnTo>
                    <a:lnTo>
                      <a:pt x="356" y="762"/>
                    </a:lnTo>
                    <a:lnTo>
                      <a:pt x="354" y="762"/>
                    </a:lnTo>
                    <a:lnTo>
                      <a:pt x="348" y="762"/>
                    </a:lnTo>
                    <a:lnTo>
                      <a:pt x="344" y="762"/>
                    </a:lnTo>
                    <a:lnTo>
                      <a:pt x="340" y="762"/>
                    </a:lnTo>
                    <a:lnTo>
                      <a:pt x="336" y="762"/>
                    </a:lnTo>
                    <a:lnTo>
                      <a:pt x="332" y="760"/>
                    </a:lnTo>
                    <a:lnTo>
                      <a:pt x="331" y="762"/>
                    </a:lnTo>
                    <a:lnTo>
                      <a:pt x="329" y="760"/>
                    </a:lnTo>
                    <a:lnTo>
                      <a:pt x="325" y="760"/>
                    </a:lnTo>
                    <a:lnTo>
                      <a:pt x="323" y="760"/>
                    </a:lnTo>
                    <a:lnTo>
                      <a:pt x="321" y="756"/>
                    </a:lnTo>
                    <a:lnTo>
                      <a:pt x="319" y="752"/>
                    </a:lnTo>
                    <a:lnTo>
                      <a:pt x="315" y="754"/>
                    </a:lnTo>
                    <a:lnTo>
                      <a:pt x="315" y="756"/>
                    </a:lnTo>
                    <a:lnTo>
                      <a:pt x="315" y="760"/>
                    </a:lnTo>
                    <a:lnTo>
                      <a:pt x="313" y="760"/>
                    </a:lnTo>
                    <a:lnTo>
                      <a:pt x="311" y="762"/>
                    </a:lnTo>
                    <a:lnTo>
                      <a:pt x="311" y="764"/>
                    </a:lnTo>
                    <a:lnTo>
                      <a:pt x="311" y="766"/>
                    </a:lnTo>
                    <a:lnTo>
                      <a:pt x="313" y="766"/>
                    </a:lnTo>
                    <a:lnTo>
                      <a:pt x="313" y="768"/>
                    </a:lnTo>
                    <a:lnTo>
                      <a:pt x="311" y="768"/>
                    </a:lnTo>
                    <a:lnTo>
                      <a:pt x="311" y="770"/>
                    </a:lnTo>
                    <a:lnTo>
                      <a:pt x="309" y="772"/>
                    </a:lnTo>
                    <a:lnTo>
                      <a:pt x="309" y="774"/>
                    </a:lnTo>
                    <a:lnTo>
                      <a:pt x="309" y="775"/>
                    </a:lnTo>
                    <a:lnTo>
                      <a:pt x="311" y="775"/>
                    </a:lnTo>
                    <a:lnTo>
                      <a:pt x="309" y="777"/>
                    </a:lnTo>
                    <a:lnTo>
                      <a:pt x="308" y="779"/>
                    </a:lnTo>
                    <a:lnTo>
                      <a:pt x="306" y="781"/>
                    </a:lnTo>
                    <a:lnTo>
                      <a:pt x="306" y="783"/>
                    </a:lnTo>
                    <a:lnTo>
                      <a:pt x="304" y="783"/>
                    </a:lnTo>
                    <a:lnTo>
                      <a:pt x="300" y="785"/>
                    </a:lnTo>
                    <a:lnTo>
                      <a:pt x="296" y="785"/>
                    </a:lnTo>
                    <a:lnTo>
                      <a:pt x="290" y="787"/>
                    </a:lnTo>
                    <a:lnTo>
                      <a:pt x="286" y="787"/>
                    </a:lnTo>
                    <a:lnTo>
                      <a:pt x="283" y="789"/>
                    </a:lnTo>
                    <a:lnTo>
                      <a:pt x="281" y="789"/>
                    </a:lnTo>
                    <a:lnTo>
                      <a:pt x="275" y="789"/>
                    </a:lnTo>
                    <a:lnTo>
                      <a:pt x="277" y="789"/>
                    </a:lnTo>
                    <a:lnTo>
                      <a:pt x="267" y="779"/>
                    </a:lnTo>
                    <a:lnTo>
                      <a:pt x="261" y="783"/>
                    </a:lnTo>
                    <a:lnTo>
                      <a:pt x="261" y="781"/>
                    </a:lnTo>
                    <a:lnTo>
                      <a:pt x="260" y="781"/>
                    </a:lnTo>
                    <a:lnTo>
                      <a:pt x="254" y="775"/>
                    </a:lnTo>
                    <a:lnTo>
                      <a:pt x="252" y="775"/>
                    </a:lnTo>
                    <a:lnTo>
                      <a:pt x="240" y="768"/>
                    </a:lnTo>
                    <a:lnTo>
                      <a:pt x="235" y="764"/>
                    </a:lnTo>
                    <a:lnTo>
                      <a:pt x="231" y="760"/>
                    </a:lnTo>
                    <a:lnTo>
                      <a:pt x="229" y="760"/>
                    </a:lnTo>
                    <a:lnTo>
                      <a:pt x="219" y="752"/>
                    </a:lnTo>
                    <a:lnTo>
                      <a:pt x="217" y="754"/>
                    </a:lnTo>
                    <a:lnTo>
                      <a:pt x="215" y="752"/>
                    </a:lnTo>
                    <a:lnTo>
                      <a:pt x="213" y="752"/>
                    </a:lnTo>
                    <a:lnTo>
                      <a:pt x="212" y="751"/>
                    </a:lnTo>
                    <a:lnTo>
                      <a:pt x="210" y="751"/>
                    </a:lnTo>
                    <a:lnTo>
                      <a:pt x="210" y="749"/>
                    </a:lnTo>
                    <a:lnTo>
                      <a:pt x="206" y="745"/>
                    </a:lnTo>
                    <a:lnTo>
                      <a:pt x="198" y="751"/>
                    </a:lnTo>
                    <a:lnTo>
                      <a:pt x="196" y="749"/>
                    </a:lnTo>
                    <a:lnTo>
                      <a:pt x="194" y="745"/>
                    </a:lnTo>
                    <a:lnTo>
                      <a:pt x="192" y="743"/>
                    </a:lnTo>
                    <a:lnTo>
                      <a:pt x="190" y="741"/>
                    </a:lnTo>
                    <a:lnTo>
                      <a:pt x="194" y="735"/>
                    </a:lnTo>
                    <a:lnTo>
                      <a:pt x="192" y="735"/>
                    </a:lnTo>
                    <a:lnTo>
                      <a:pt x="190" y="733"/>
                    </a:lnTo>
                    <a:lnTo>
                      <a:pt x="188" y="733"/>
                    </a:lnTo>
                    <a:lnTo>
                      <a:pt x="187" y="731"/>
                    </a:lnTo>
                    <a:lnTo>
                      <a:pt x="185" y="731"/>
                    </a:lnTo>
                    <a:lnTo>
                      <a:pt x="183" y="731"/>
                    </a:lnTo>
                    <a:lnTo>
                      <a:pt x="183" y="729"/>
                    </a:lnTo>
                    <a:lnTo>
                      <a:pt x="181" y="729"/>
                    </a:lnTo>
                    <a:lnTo>
                      <a:pt x="179" y="729"/>
                    </a:lnTo>
                    <a:lnTo>
                      <a:pt x="179" y="727"/>
                    </a:lnTo>
                    <a:lnTo>
                      <a:pt x="179" y="726"/>
                    </a:lnTo>
                    <a:lnTo>
                      <a:pt x="177" y="724"/>
                    </a:lnTo>
                    <a:lnTo>
                      <a:pt x="173" y="720"/>
                    </a:lnTo>
                    <a:lnTo>
                      <a:pt x="171" y="718"/>
                    </a:lnTo>
                    <a:lnTo>
                      <a:pt x="169" y="716"/>
                    </a:lnTo>
                    <a:lnTo>
                      <a:pt x="169" y="714"/>
                    </a:lnTo>
                    <a:lnTo>
                      <a:pt x="167" y="714"/>
                    </a:lnTo>
                    <a:lnTo>
                      <a:pt x="167" y="712"/>
                    </a:lnTo>
                    <a:lnTo>
                      <a:pt x="165" y="712"/>
                    </a:lnTo>
                    <a:lnTo>
                      <a:pt x="165" y="710"/>
                    </a:lnTo>
                    <a:lnTo>
                      <a:pt x="164" y="710"/>
                    </a:lnTo>
                    <a:lnTo>
                      <a:pt x="162" y="710"/>
                    </a:lnTo>
                    <a:lnTo>
                      <a:pt x="160" y="710"/>
                    </a:lnTo>
                    <a:lnTo>
                      <a:pt x="160" y="708"/>
                    </a:lnTo>
                    <a:lnTo>
                      <a:pt x="158" y="708"/>
                    </a:lnTo>
                    <a:lnTo>
                      <a:pt x="158" y="706"/>
                    </a:lnTo>
                    <a:lnTo>
                      <a:pt x="156" y="704"/>
                    </a:lnTo>
                    <a:lnTo>
                      <a:pt x="154" y="704"/>
                    </a:lnTo>
                    <a:lnTo>
                      <a:pt x="152" y="703"/>
                    </a:lnTo>
                    <a:lnTo>
                      <a:pt x="152" y="701"/>
                    </a:lnTo>
                    <a:lnTo>
                      <a:pt x="150" y="701"/>
                    </a:lnTo>
                    <a:lnTo>
                      <a:pt x="148" y="701"/>
                    </a:lnTo>
                    <a:lnTo>
                      <a:pt x="146" y="699"/>
                    </a:lnTo>
                    <a:lnTo>
                      <a:pt x="144" y="699"/>
                    </a:lnTo>
                    <a:lnTo>
                      <a:pt x="142" y="699"/>
                    </a:lnTo>
                    <a:lnTo>
                      <a:pt x="142" y="697"/>
                    </a:lnTo>
                    <a:lnTo>
                      <a:pt x="140" y="697"/>
                    </a:lnTo>
                    <a:lnTo>
                      <a:pt x="139" y="695"/>
                    </a:lnTo>
                    <a:lnTo>
                      <a:pt x="137" y="693"/>
                    </a:lnTo>
                    <a:lnTo>
                      <a:pt x="137" y="691"/>
                    </a:lnTo>
                    <a:lnTo>
                      <a:pt x="135" y="691"/>
                    </a:lnTo>
                    <a:lnTo>
                      <a:pt x="133" y="691"/>
                    </a:lnTo>
                    <a:lnTo>
                      <a:pt x="131" y="691"/>
                    </a:lnTo>
                    <a:lnTo>
                      <a:pt x="129" y="691"/>
                    </a:lnTo>
                    <a:lnTo>
                      <a:pt x="127" y="689"/>
                    </a:lnTo>
                    <a:lnTo>
                      <a:pt x="125" y="689"/>
                    </a:lnTo>
                    <a:lnTo>
                      <a:pt x="125" y="691"/>
                    </a:lnTo>
                    <a:lnTo>
                      <a:pt x="123" y="691"/>
                    </a:lnTo>
                    <a:lnTo>
                      <a:pt x="123" y="689"/>
                    </a:lnTo>
                    <a:lnTo>
                      <a:pt x="121" y="689"/>
                    </a:lnTo>
                    <a:lnTo>
                      <a:pt x="119" y="689"/>
                    </a:lnTo>
                    <a:lnTo>
                      <a:pt x="119" y="687"/>
                    </a:lnTo>
                    <a:lnTo>
                      <a:pt x="117" y="687"/>
                    </a:lnTo>
                    <a:lnTo>
                      <a:pt x="116" y="687"/>
                    </a:lnTo>
                    <a:lnTo>
                      <a:pt x="114" y="685"/>
                    </a:lnTo>
                    <a:lnTo>
                      <a:pt x="116" y="685"/>
                    </a:lnTo>
                    <a:lnTo>
                      <a:pt x="116" y="683"/>
                    </a:lnTo>
                    <a:lnTo>
                      <a:pt x="114" y="683"/>
                    </a:lnTo>
                    <a:lnTo>
                      <a:pt x="114" y="681"/>
                    </a:lnTo>
                    <a:lnTo>
                      <a:pt x="114" y="679"/>
                    </a:lnTo>
                    <a:lnTo>
                      <a:pt x="112" y="679"/>
                    </a:lnTo>
                    <a:lnTo>
                      <a:pt x="112" y="678"/>
                    </a:lnTo>
                    <a:lnTo>
                      <a:pt x="110" y="678"/>
                    </a:lnTo>
                    <a:lnTo>
                      <a:pt x="110" y="676"/>
                    </a:lnTo>
                    <a:lnTo>
                      <a:pt x="110" y="674"/>
                    </a:lnTo>
                    <a:lnTo>
                      <a:pt x="108" y="674"/>
                    </a:lnTo>
                    <a:lnTo>
                      <a:pt x="106" y="674"/>
                    </a:lnTo>
                    <a:lnTo>
                      <a:pt x="106" y="672"/>
                    </a:lnTo>
                    <a:lnTo>
                      <a:pt x="106" y="670"/>
                    </a:lnTo>
                    <a:lnTo>
                      <a:pt x="106" y="668"/>
                    </a:lnTo>
                    <a:lnTo>
                      <a:pt x="108" y="666"/>
                    </a:lnTo>
                    <a:lnTo>
                      <a:pt x="106" y="664"/>
                    </a:lnTo>
                    <a:lnTo>
                      <a:pt x="108" y="664"/>
                    </a:lnTo>
                    <a:lnTo>
                      <a:pt x="108" y="662"/>
                    </a:lnTo>
                    <a:lnTo>
                      <a:pt x="108" y="660"/>
                    </a:lnTo>
                    <a:lnTo>
                      <a:pt x="106" y="660"/>
                    </a:lnTo>
                    <a:lnTo>
                      <a:pt x="106" y="658"/>
                    </a:lnTo>
                    <a:lnTo>
                      <a:pt x="104" y="658"/>
                    </a:lnTo>
                    <a:lnTo>
                      <a:pt x="104" y="655"/>
                    </a:lnTo>
                    <a:lnTo>
                      <a:pt x="104" y="656"/>
                    </a:lnTo>
                    <a:lnTo>
                      <a:pt x="102" y="656"/>
                    </a:lnTo>
                    <a:lnTo>
                      <a:pt x="102" y="655"/>
                    </a:lnTo>
                    <a:lnTo>
                      <a:pt x="100" y="655"/>
                    </a:lnTo>
                    <a:lnTo>
                      <a:pt x="100" y="653"/>
                    </a:lnTo>
                    <a:lnTo>
                      <a:pt x="98" y="649"/>
                    </a:lnTo>
                    <a:lnTo>
                      <a:pt x="96" y="647"/>
                    </a:lnTo>
                    <a:lnTo>
                      <a:pt x="94" y="645"/>
                    </a:lnTo>
                    <a:lnTo>
                      <a:pt x="96" y="643"/>
                    </a:lnTo>
                    <a:lnTo>
                      <a:pt x="94" y="641"/>
                    </a:lnTo>
                    <a:lnTo>
                      <a:pt x="94" y="639"/>
                    </a:lnTo>
                    <a:lnTo>
                      <a:pt x="94" y="637"/>
                    </a:lnTo>
                    <a:lnTo>
                      <a:pt x="92" y="637"/>
                    </a:lnTo>
                    <a:lnTo>
                      <a:pt x="92" y="635"/>
                    </a:lnTo>
                    <a:lnTo>
                      <a:pt x="91" y="635"/>
                    </a:lnTo>
                    <a:lnTo>
                      <a:pt x="91" y="633"/>
                    </a:lnTo>
                    <a:lnTo>
                      <a:pt x="89" y="633"/>
                    </a:lnTo>
                    <a:lnTo>
                      <a:pt x="89" y="631"/>
                    </a:lnTo>
                    <a:lnTo>
                      <a:pt x="89" y="630"/>
                    </a:lnTo>
                    <a:lnTo>
                      <a:pt x="87" y="630"/>
                    </a:lnTo>
                    <a:lnTo>
                      <a:pt x="89" y="630"/>
                    </a:lnTo>
                    <a:lnTo>
                      <a:pt x="89" y="628"/>
                    </a:lnTo>
                    <a:lnTo>
                      <a:pt x="87" y="628"/>
                    </a:lnTo>
                    <a:lnTo>
                      <a:pt x="85" y="628"/>
                    </a:lnTo>
                    <a:lnTo>
                      <a:pt x="85" y="626"/>
                    </a:lnTo>
                    <a:lnTo>
                      <a:pt x="87" y="626"/>
                    </a:lnTo>
                    <a:lnTo>
                      <a:pt x="85" y="624"/>
                    </a:lnTo>
                    <a:lnTo>
                      <a:pt x="83" y="624"/>
                    </a:lnTo>
                    <a:lnTo>
                      <a:pt x="81" y="624"/>
                    </a:lnTo>
                    <a:lnTo>
                      <a:pt x="79" y="624"/>
                    </a:lnTo>
                    <a:lnTo>
                      <a:pt x="77" y="624"/>
                    </a:lnTo>
                    <a:lnTo>
                      <a:pt x="75" y="624"/>
                    </a:lnTo>
                    <a:lnTo>
                      <a:pt x="73" y="624"/>
                    </a:lnTo>
                    <a:lnTo>
                      <a:pt x="71" y="626"/>
                    </a:lnTo>
                    <a:lnTo>
                      <a:pt x="69" y="626"/>
                    </a:lnTo>
                    <a:lnTo>
                      <a:pt x="69" y="624"/>
                    </a:lnTo>
                    <a:lnTo>
                      <a:pt x="68" y="624"/>
                    </a:lnTo>
                    <a:lnTo>
                      <a:pt x="66" y="624"/>
                    </a:lnTo>
                    <a:lnTo>
                      <a:pt x="66" y="622"/>
                    </a:lnTo>
                    <a:lnTo>
                      <a:pt x="64" y="622"/>
                    </a:lnTo>
                    <a:lnTo>
                      <a:pt x="62" y="618"/>
                    </a:lnTo>
                    <a:lnTo>
                      <a:pt x="64" y="614"/>
                    </a:lnTo>
                    <a:lnTo>
                      <a:pt x="64" y="612"/>
                    </a:lnTo>
                    <a:lnTo>
                      <a:pt x="64" y="610"/>
                    </a:lnTo>
                    <a:lnTo>
                      <a:pt x="64" y="612"/>
                    </a:lnTo>
                    <a:lnTo>
                      <a:pt x="62" y="612"/>
                    </a:lnTo>
                    <a:lnTo>
                      <a:pt x="62" y="614"/>
                    </a:lnTo>
                    <a:lnTo>
                      <a:pt x="60" y="614"/>
                    </a:lnTo>
                    <a:lnTo>
                      <a:pt x="60" y="616"/>
                    </a:lnTo>
                    <a:lnTo>
                      <a:pt x="58" y="618"/>
                    </a:lnTo>
                    <a:lnTo>
                      <a:pt x="56" y="620"/>
                    </a:lnTo>
                    <a:lnTo>
                      <a:pt x="52" y="620"/>
                    </a:lnTo>
                    <a:lnTo>
                      <a:pt x="50" y="620"/>
                    </a:lnTo>
                    <a:lnTo>
                      <a:pt x="48" y="620"/>
                    </a:lnTo>
                    <a:lnTo>
                      <a:pt x="46" y="620"/>
                    </a:lnTo>
                    <a:lnTo>
                      <a:pt x="44" y="620"/>
                    </a:lnTo>
                    <a:lnTo>
                      <a:pt x="43" y="620"/>
                    </a:lnTo>
                    <a:lnTo>
                      <a:pt x="43" y="622"/>
                    </a:lnTo>
                    <a:lnTo>
                      <a:pt x="43" y="610"/>
                    </a:lnTo>
                    <a:lnTo>
                      <a:pt x="48" y="601"/>
                    </a:lnTo>
                    <a:lnTo>
                      <a:pt x="44" y="595"/>
                    </a:lnTo>
                    <a:lnTo>
                      <a:pt x="48" y="591"/>
                    </a:lnTo>
                    <a:lnTo>
                      <a:pt x="50" y="591"/>
                    </a:lnTo>
                    <a:lnTo>
                      <a:pt x="52" y="585"/>
                    </a:lnTo>
                    <a:lnTo>
                      <a:pt x="54" y="582"/>
                    </a:lnTo>
                    <a:lnTo>
                      <a:pt x="54" y="578"/>
                    </a:lnTo>
                    <a:lnTo>
                      <a:pt x="54" y="574"/>
                    </a:lnTo>
                    <a:lnTo>
                      <a:pt x="50" y="572"/>
                    </a:lnTo>
                    <a:lnTo>
                      <a:pt x="48" y="570"/>
                    </a:lnTo>
                    <a:lnTo>
                      <a:pt x="48" y="568"/>
                    </a:lnTo>
                    <a:lnTo>
                      <a:pt x="48" y="566"/>
                    </a:lnTo>
                    <a:lnTo>
                      <a:pt x="54" y="562"/>
                    </a:lnTo>
                    <a:lnTo>
                      <a:pt x="54" y="553"/>
                    </a:lnTo>
                    <a:lnTo>
                      <a:pt x="48" y="551"/>
                    </a:lnTo>
                    <a:lnTo>
                      <a:pt x="43" y="551"/>
                    </a:lnTo>
                    <a:lnTo>
                      <a:pt x="37" y="551"/>
                    </a:lnTo>
                    <a:lnTo>
                      <a:pt x="33" y="553"/>
                    </a:lnTo>
                    <a:lnTo>
                      <a:pt x="27" y="543"/>
                    </a:lnTo>
                    <a:lnTo>
                      <a:pt x="25" y="541"/>
                    </a:lnTo>
                    <a:lnTo>
                      <a:pt x="25" y="539"/>
                    </a:lnTo>
                    <a:lnTo>
                      <a:pt x="21" y="535"/>
                    </a:lnTo>
                    <a:lnTo>
                      <a:pt x="20" y="532"/>
                    </a:lnTo>
                    <a:lnTo>
                      <a:pt x="14" y="530"/>
                    </a:lnTo>
                    <a:lnTo>
                      <a:pt x="12" y="528"/>
                    </a:lnTo>
                    <a:lnTo>
                      <a:pt x="10" y="528"/>
                    </a:lnTo>
                    <a:lnTo>
                      <a:pt x="6" y="526"/>
                    </a:lnTo>
                    <a:lnTo>
                      <a:pt x="0" y="520"/>
                    </a:lnTo>
                    <a:lnTo>
                      <a:pt x="0" y="516"/>
                    </a:lnTo>
                    <a:lnTo>
                      <a:pt x="0" y="512"/>
                    </a:lnTo>
                    <a:lnTo>
                      <a:pt x="2" y="505"/>
                    </a:lnTo>
                    <a:lnTo>
                      <a:pt x="4" y="503"/>
                    </a:lnTo>
                    <a:lnTo>
                      <a:pt x="8" y="501"/>
                    </a:lnTo>
                    <a:lnTo>
                      <a:pt x="12" y="497"/>
                    </a:lnTo>
                    <a:lnTo>
                      <a:pt x="14" y="495"/>
                    </a:lnTo>
                    <a:lnTo>
                      <a:pt x="16" y="493"/>
                    </a:lnTo>
                    <a:lnTo>
                      <a:pt x="18" y="493"/>
                    </a:lnTo>
                    <a:lnTo>
                      <a:pt x="20" y="491"/>
                    </a:lnTo>
                    <a:lnTo>
                      <a:pt x="21" y="491"/>
                    </a:lnTo>
                    <a:lnTo>
                      <a:pt x="21" y="487"/>
                    </a:lnTo>
                    <a:lnTo>
                      <a:pt x="21" y="484"/>
                    </a:lnTo>
                    <a:lnTo>
                      <a:pt x="21" y="482"/>
                    </a:lnTo>
                    <a:lnTo>
                      <a:pt x="23" y="482"/>
                    </a:lnTo>
                    <a:lnTo>
                      <a:pt x="23" y="478"/>
                    </a:lnTo>
                    <a:lnTo>
                      <a:pt x="23" y="476"/>
                    </a:lnTo>
                    <a:lnTo>
                      <a:pt x="25" y="474"/>
                    </a:lnTo>
                    <a:lnTo>
                      <a:pt x="25" y="472"/>
                    </a:lnTo>
                    <a:lnTo>
                      <a:pt x="27" y="470"/>
                    </a:lnTo>
                    <a:lnTo>
                      <a:pt x="29" y="468"/>
                    </a:lnTo>
                    <a:lnTo>
                      <a:pt x="29" y="466"/>
                    </a:lnTo>
                    <a:lnTo>
                      <a:pt x="27" y="464"/>
                    </a:lnTo>
                    <a:lnTo>
                      <a:pt x="27" y="463"/>
                    </a:lnTo>
                    <a:lnTo>
                      <a:pt x="27" y="459"/>
                    </a:lnTo>
                    <a:lnTo>
                      <a:pt x="27" y="457"/>
                    </a:lnTo>
                    <a:lnTo>
                      <a:pt x="29" y="457"/>
                    </a:lnTo>
                    <a:lnTo>
                      <a:pt x="31" y="457"/>
                    </a:lnTo>
                    <a:lnTo>
                      <a:pt x="31" y="455"/>
                    </a:lnTo>
                    <a:lnTo>
                      <a:pt x="35" y="453"/>
                    </a:lnTo>
                    <a:lnTo>
                      <a:pt x="37" y="451"/>
                    </a:lnTo>
                    <a:lnTo>
                      <a:pt x="37" y="449"/>
                    </a:lnTo>
                    <a:lnTo>
                      <a:pt x="37" y="447"/>
                    </a:lnTo>
                    <a:lnTo>
                      <a:pt x="35" y="445"/>
                    </a:lnTo>
                    <a:lnTo>
                      <a:pt x="35" y="443"/>
                    </a:lnTo>
                    <a:lnTo>
                      <a:pt x="35" y="441"/>
                    </a:lnTo>
                    <a:lnTo>
                      <a:pt x="37" y="439"/>
                    </a:lnTo>
                    <a:lnTo>
                      <a:pt x="39" y="438"/>
                    </a:lnTo>
                    <a:lnTo>
                      <a:pt x="41" y="436"/>
                    </a:lnTo>
                    <a:lnTo>
                      <a:pt x="39" y="434"/>
                    </a:lnTo>
                    <a:lnTo>
                      <a:pt x="41" y="432"/>
                    </a:lnTo>
                    <a:lnTo>
                      <a:pt x="41" y="430"/>
                    </a:lnTo>
                    <a:lnTo>
                      <a:pt x="43" y="428"/>
                    </a:lnTo>
                    <a:lnTo>
                      <a:pt x="44" y="428"/>
                    </a:lnTo>
                    <a:lnTo>
                      <a:pt x="44" y="426"/>
                    </a:lnTo>
                    <a:lnTo>
                      <a:pt x="46" y="424"/>
                    </a:lnTo>
                    <a:lnTo>
                      <a:pt x="46" y="422"/>
                    </a:lnTo>
                    <a:lnTo>
                      <a:pt x="46" y="420"/>
                    </a:lnTo>
                    <a:lnTo>
                      <a:pt x="46" y="416"/>
                    </a:lnTo>
                    <a:lnTo>
                      <a:pt x="48" y="415"/>
                    </a:lnTo>
                    <a:lnTo>
                      <a:pt x="48" y="409"/>
                    </a:lnTo>
                    <a:lnTo>
                      <a:pt x="48" y="407"/>
                    </a:lnTo>
                    <a:lnTo>
                      <a:pt x="50" y="403"/>
                    </a:lnTo>
                    <a:lnTo>
                      <a:pt x="52" y="403"/>
                    </a:lnTo>
                    <a:lnTo>
                      <a:pt x="54" y="401"/>
                    </a:lnTo>
                    <a:lnTo>
                      <a:pt x="56" y="401"/>
                    </a:lnTo>
                    <a:lnTo>
                      <a:pt x="56" y="399"/>
                    </a:lnTo>
                    <a:lnTo>
                      <a:pt x="58" y="397"/>
                    </a:lnTo>
                    <a:lnTo>
                      <a:pt x="60" y="397"/>
                    </a:lnTo>
                    <a:lnTo>
                      <a:pt x="62" y="393"/>
                    </a:lnTo>
                    <a:lnTo>
                      <a:pt x="62" y="391"/>
                    </a:lnTo>
                    <a:lnTo>
                      <a:pt x="56" y="390"/>
                    </a:lnTo>
                    <a:lnTo>
                      <a:pt x="56" y="386"/>
                    </a:lnTo>
                    <a:lnTo>
                      <a:pt x="58" y="386"/>
                    </a:lnTo>
                    <a:lnTo>
                      <a:pt x="60" y="384"/>
                    </a:lnTo>
                    <a:lnTo>
                      <a:pt x="60" y="382"/>
                    </a:lnTo>
                    <a:lnTo>
                      <a:pt x="60" y="380"/>
                    </a:lnTo>
                    <a:lnTo>
                      <a:pt x="60" y="378"/>
                    </a:lnTo>
                    <a:lnTo>
                      <a:pt x="62" y="378"/>
                    </a:lnTo>
                    <a:lnTo>
                      <a:pt x="62" y="376"/>
                    </a:lnTo>
                    <a:lnTo>
                      <a:pt x="62" y="374"/>
                    </a:lnTo>
                    <a:lnTo>
                      <a:pt x="62" y="372"/>
                    </a:lnTo>
                    <a:lnTo>
                      <a:pt x="62" y="370"/>
                    </a:lnTo>
                    <a:lnTo>
                      <a:pt x="62" y="368"/>
                    </a:lnTo>
                    <a:lnTo>
                      <a:pt x="62" y="367"/>
                    </a:lnTo>
                    <a:lnTo>
                      <a:pt x="62" y="365"/>
                    </a:lnTo>
                    <a:lnTo>
                      <a:pt x="64" y="363"/>
                    </a:lnTo>
                    <a:lnTo>
                      <a:pt x="69" y="351"/>
                    </a:lnTo>
                    <a:lnTo>
                      <a:pt x="69" y="349"/>
                    </a:lnTo>
                    <a:lnTo>
                      <a:pt x="69" y="347"/>
                    </a:lnTo>
                    <a:lnTo>
                      <a:pt x="71" y="338"/>
                    </a:lnTo>
                    <a:lnTo>
                      <a:pt x="73" y="338"/>
                    </a:lnTo>
                    <a:lnTo>
                      <a:pt x="73" y="336"/>
                    </a:lnTo>
                    <a:lnTo>
                      <a:pt x="77" y="336"/>
                    </a:lnTo>
                    <a:lnTo>
                      <a:pt x="81" y="336"/>
                    </a:lnTo>
                    <a:lnTo>
                      <a:pt x="83" y="334"/>
                    </a:lnTo>
                    <a:lnTo>
                      <a:pt x="83" y="332"/>
                    </a:lnTo>
                    <a:lnTo>
                      <a:pt x="98" y="313"/>
                    </a:lnTo>
                    <a:lnTo>
                      <a:pt x="102" y="305"/>
                    </a:lnTo>
                    <a:lnTo>
                      <a:pt x="106" y="299"/>
                    </a:lnTo>
                    <a:lnTo>
                      <a:pt x="106" y="295"/>
                    </a:lnTo>
                    <a:lnTo>
                      <a:pt x="108" y="288"/>
                    </a:lnTo>
                    <a:lnTo>
                      <a:pt x="110" y="282"/>
                    </a:lnTo>
                    <a:lnTo>
                      <a:pt x="139" y="224"/>
                    </a:lnTo>
                    <a:lnTo>
                      <a:pt x="139" y="223"/>
                    </a:lnTo>
                    <a:lnTo>
                      <a:pt x="144" y="217"/>
                    </a:lnTo>
                    <a:lnTo>
                      <a:pt x="144" y="215"/>
                    </a:lnTo>
                    <a:lnTo>
                      <a:pt x="144" y="213"/>
                    </a:lnTo>
                    <a:lnTo>
                      <a:pt x="146" y="213"/>
                    </a:lnTo>
                    <a:lnTo>
                      <a:pt x="146" y="211"/>
                    </a:lnTo>
                    <a:lnTo>
                      <a:pt x="146" y="209"/>
                    </a:lnTo>
                    <a:lnTo>
                      <a:pt x="148" y="207"/>
                    </a:lnTo>
                    <a:lnTo>
                      <a:pt x="150" y="207"/>
                    </a:lnTo>
                    <a:lnTo>
                      <a:pt x="150" y="205"/>
                    </a:lnTo>
                    <a:lnTo>
                      <a:pt x="150" y="203"/>
                    </a:lnTo>
                    <a:lnTo>
                      <a:pt x="152" y="203"/>
                    </a:lnTo>
                    <a:lnTo>
                      <a:pt x="152" y="201"/>
                    </a:lnTo>
                    <a:lnTo>
                      <a:pt x="154" y="201"/>
                    </a:lnTo>
                    <a:lnTo>
                      <a:pt x="156" y="199"/>
                    </a:lnTo>
                    <a:lnTo>
                      <a:pt x="158" y="198"/>
                    </a:lnTo>
                    <a:lnTo>
                      <a:pt x="160" y="196"/>
                    </a:lnTo>
                    <a:lnTo>
                      <a:pt x="160" y="194"/>
                    </a:lnTo>
                    <a:lnTo>
                      <a:pt x="160" y="192"/>
                    </a:lnTo>
                    <a:lnTo>
                      <a:pt x="162" y="192"/>
                    </a:lnTo>
                    <a:lnTo>
                      <a:pt x="164" y="190"/>
                    </a:lnTo>
                    <a:lnTo>
                      <a:pt x="165" y="188"/>
                    </a:lnTo>
                    <a:lnTo>
                      <a:pt x="167" y="186"/>
                    </a:lnTo>
                    <a:lnTo>
                      <a:pt x="167" y="184"/>
                    </a:lnTo>
                    <a:lnTo>
                      <a:pt x="169" y="184"/>
                    </a:lnTo>
                    <a:lnTo>
                      <a:pt x="171" y="184"/>
                    </a:lnTo>
                    <a:lnTo>
                      <a:pt x="175" y="182"/>
                    </a:lnTo>
                    <a:lnTo>
                      <a:pt x="179" y="182"/>
                    </a:lnTo>
                    <a:lnTo>
                      <a:pt x="181" y="182"/>
                    </a:lnTo>
                    <a:lnTo>
                      <a:pt x="183" y="180"/>
                    </a:lnTo>
                    <a:lnTo>
                      <a:pt x="183" y="176"/>
                    </a:lnTo>
                    <a:lnTo>
                      <a:pt x="185" y="175"/>
                    </a:lnTo>
                    <a:lnTo>
                      <a:pt x="185" y="173"/>
                    </a:lnTo>
                    <a:lnTo>
                      <a:pt x="185" y="171"/>
                    </a:lnTo>
                    <a:lnTo>
                      <a:pt x="187" y="171"/>
                    </a:lnTo>
                    <a:lnTo>
                      <a:pt x="187" y="169"/>
                    </a:lnTo>
                    <a:lnTo>
                      <a:pt x="187" y="167"/>
                    </a:lnTo>
                    <a:lnTo>
                      <a:pt x="185" y="165"/>
                    </a:lnTo>
                    <a:lnTo>
                      <a:pt x="185" y="161"/>
                    </a:lnTo>
                    <a:lnTo>
                      <a:pt x="185" y="159"/>
                    </a:lnTo>
                    <a:lnTo>
                      <a:pt x="187" y="159"/>
                    </a:lnTo>
                    <a:lnTo>
                      <a:pt x="187" y="157"/>
                    </a:lnTo>
                    <a:lnTo>
                      <a:pt x="188" y="157"/>
                    </a:lnTo>
                    <a:lnTo>
                      <a:pt x="190" y="157"/>
                    </a:lnTo>
                    <a:lnTo>
                      <a:pt x="192" y="155"/>
                    </a:lnTo>
                    <a:lnTo>
                      <a:pt x="194" y="155"/>
                    </a:lnTo>
                    <a:lnTo>
                      <a:pt x="194" y="153"/>
                    </a:lnTo>
                    <a:lnTo>
                      <a:pt x="196" y="153"/>
                    </a:lnTo>
                    <a:lnTo>
                      <a:pt x="198" y="153"/>
                    </a:lnTo>
                    <a:lnTo>
                      <a:pt x="198" y="151"/>
                    </a:lnTo>
                    <a:lnTo>
                      <a:pt x="198" y="150"/>
                    </a:lnTo>
                    <a:lnTo>
                      <a:pt x="200" y="150"/>
                    </a:lnTo>
                    <a:lnTo>
                      <a:pt x="198" y="148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2" y="144"/>
                    </a:lnTo>
                    <a:lnTo>
                      <a:pt x="202" y="142"/>
                    </a:lnTo>
                    <a:lnTo>
                      <a:pt x="204" y="142"/>
                    </a:lnTo>
                    <a:lnTo>
                      <a:pt x="206" y="140"/>
                    </a:lnTo>
                    <a:lnTo>
                      <a:pt x="210" y="140"/>
                    </a:lnTo>
                    <a:lnTo>
                      <a:pt x="212" y="140"/>
                    </a:lnTo>
                    <a:lnTo>
                      <a:pt x="213" y="138"/>
                    </a:lnTo>
                    <a:lnTo>
                      <a:pt x="213" y="136"/>
                    </a:lnTo>
                    <a:lnTo>
                      <a:pt x="215" y="134"/>
                    </a:lnTo>
                    <a:lnTo>
                      <a:pt x="213" y="134"/>
                    </a:lnTo>
                    <a:lnTo>
                      <a:pt x="210" y="134"/>
                    </a:lnTo>
                    <a:lnTo>
                      <a:pt x="210" y="132"/>
                    </a:lnTo>
                    <a:lnTo>
                      <a:pt x="210" y="130"/>
                    </a:lnTo>
                    <a:lnTo>
                      <a:pt x="212" y="130"/>
                    </a:lnTo>
                    <a:lnTo>
                      <a:pt x="213" y="130"/>
                    </a:lnTo>
                    <a:lnTo>
                      <a:pt x="215" y="128"/>
                    </a:lnTo>
                    <a:lnTo>
                      <a:pt x="217" y="128"/>
                    </a:lnTo>
                    <a:lnTo>
                      <a:pt x="219" y="128"/>
                    </a:lnTo>
                    <a:lnTo>
                      <a:pt x="221" y="128"/>
                    </a:lnTo>
                    <a:lnTo>
                      <a:pt x="223" y="127"/>
                    </a:lnTo>
                    <a:lnTo>
                      <a:pt x="225" y="125"/>
                    </a:lnTo>
                    <a:lnTo>
                      <a:pt x="227" y="123"/>
                    </a:lnTo>
                    <a:lnTo>
                      <a:pt x="229" y="123"/>
                    </a:lnTo>
                    <a:lnTo>
                      <a:pt x="229" y="121"/>
                    </a:lnTo>
                    <a:lnTo>
                      <a:pt x="229" y="119"/>
                    </a:lnTo>
                    <a:lnTo>
                      <a:pt x="231" y="117"/>
                    </a:lnTo>
                    <a:lnTo>
                      <a:pt x="231" y="115"/>
                    </a:lnTo>
                    <a:lnTo>
                      <a:pt x="231" y="113"/>
                    </a:lnTo>
                    <a:lnTo>
                      <a:pt x="231" y="111"/>
                    </a:lnTo>
                    <a:lnTo>
                      <a:pt x="233" y="111"/>
                    </a:lnTo>
                    <a:lnTo>
                      <a:pt x="235" y="109"/>
                    </a:lnTo>
                    <a:lnTo>
                      <a:pt x="235" y="107"/>
                    </a:lnTo>
                    <a:lnTo>
                      <a:pt x="236" y="107"/>
                    </a:lnTo>
                    <a:lnTo>
                      <a:pt x="238" y="105"/>
                    </a:lnTo>
                    <a:lnTo>
                      <a:pt x="238" y="103"/>
                    </a:lnTo>
                    <a:lnTo>
                      <a:pt x="238" y="102"/>
                    </a:lnTo>
                    <a:lnTo>
                      <a:pt x="240" y="100"/>
                    </a:lnTo>
                    <a:lnTo>
                      <a:pt x="240" y="98"/>
                    </a:lnTo>
                    <a:lnTo>
                      <a:pt x="240" y="96"/>
                    </a:lnTo>
                    <a:lnTo>
                      <a:pt x="238" y="94"/>
                    </a:lnTo>
                    <a:lnTo>
                      <a:pt x="238" y="92"/>
                    </a:lnTo>
                    <a:lnTo>
                      <a:pt x="240" y="92"/>
                    </a:lnTo>
                    <a:lnTo>
                      <a:pt x="240" y="90"/>
                    </a:lnTo>
                    <a:lnTo>
                      <a:pt x="242" y="90"/>
                    </a:lnTo>
                    <a:lnTo>
                      <a:pt x="244" y="88"/>
                    </a:lnTo>
                    <a:lnTo>
                      <a:pt x="244" y="86"/>
                    </a:lnTo>
                    <a:lnTo>
                      <a:pt x="242" y="84"/>
                    </a:lnTo>
                    <a:lnTo>
                      <a:pt x="240" y="84"/>
                    </a:lnTo>
                    <a:lnTo>
                      <a:pt x="240" y="82"/>
                    </a:lnTo>
                    <a:lnTo>
                      <a:pt x="238" y="80"/>
                    </a:lnTo>
                    <a:lnTo>
                      <a:pt x="236" y="79"/>
                    </a:lnTo>
                    <a:lnTo>
                      <a:pt x="236" y="77"/>
                    </a:lnTo>
                    <a:lnTo>
                      <a:pt x="236" y="73"/>
                    </a:lnTo>
                    <a:lnTo>
                      <a:pt x="236" y="71"/>
                    </a:lnTo>
                    <a:lnTo>
                      <a:pt x="238" y="71"/>
                    </a:lnTo>
                    <a:lnTo>
                      <a:pt x="238" y="67"/>
                    </a:lnTo>
                    <a:lnTo>
                      <a:pt x="240" y="65"/>
                    </a:lnTo>
                    <a:lnTo>
                      <a:pt x="242" y="65"/>
                    </a:lnTo>
                    <a:lnTo>
                      <a:pt x="244" y="65"/>
                    </a:lnTo>
                    <a:lnTo>
                      <a:pt x="246" y="63"/>
                    </a:lnTo>
                    <a:lnTo>
                      <a:pt x="248" y="63"/>
                    </a:lnTo>
                    <a:lnTo>
                      <a:pt x="250" y="61"/>
                    </a:lnTo>
                    <a:lnTo>
                      <a:pt x="250" y="59"/>
                    </a:lnTo>
                    <a:lnTo>
                      <a:pt x="252" y="57"/>
                    </a:lnTo>
                    <a:lnTo>
                      <a:pt x="254" y="57"/>
                    </a:lnTo>
                    <a:lnTo>
                      <a:pt x="256" y="55"/>
                    </a:lnTo>
                    <a:lnTo>
                      <a:pt x="258" y="55"/>
                    </a:lnTo>
                    <a:lnTo>
                      <a:pt x="260" y="54"/>
                    </a:lnTo>
                    <a:lnTo>
                      <a:pt x="263" y="52"/>
                    </a:lnTo>
                    <a:lnTo>
                      <a:pt x="267" y="50"/>
                    </a:lnTo>
                    <a:lnTo>
                      <a:pt x="269" y="50"/>
                    </a:lnTo>
                    <a:lnTo>
                      <a:pt x="273" y="48"/>
                    </a:lnTo>
                    <a:lnTo>
                      <a:pt x="275" y="46"/>
                    </a:lnTo>
                    <a:lnTo>
                      <a:pt x="277" y="46"/>
                    </a:lnTo>
                    <a:lnTo>
                      <a:pt x="279" y="46"/>
                    </a:lnTo>
                    <a:lnTo>
                      <a:pt x="281" y="44"/>
                    </a:lnTo>
                    <a:lnTo>
                      <a:pt x="283" y="44"/>
                    </a:lnTo>
                    <a:lnTo>
                      <a:pt x="284" y="42"/>
                    </a:lnTo>
                    <a:lnTo>
                      <a:pt x="286" y="42"/>
                    </a:lnTo>
                    <a:lnTo>
                      <a:pt x="288" y="40"/>
                    </a:lnTo>
                    <a:lnTo>
                      <a:pt x="290" y="40"/>
                    </a:lnTo>
                    <a:lnTo>
                      <a:pt x="290" y="38"/>
                    </a:lnTo>
                    <a:lnTo>
                      <a:pt x="292" y="38"/>
                    </a:lnTo>
                    <a:lnTo>
                      <a:pt x="294" y="36"/>
                    </a:lnTo>
                    <a:lnTo>
                      <a:pt x="296" y="36"/>
                    </a:lnTo>
                    <a:lnTo>
                      <a:pt x="298" y="36"/>
                    </a:lnTo>
                    <a:lnTo>
                      <a:pt x="300" y="34"/>
                    </a:lnTo>
                    <a:lnTo>
                      <a:pt x="302" y="34"/>
                    </a:lnTo>
                    <a:lnTo>
                      <a:pt x="304" y="34"/>
                    </a:lnTo>
                    <a:lnTo>
                      <a:pt x="306" y="32"/>
                    </a:lnTo>
                    <a:lnTo>
                      <a:pt x="309" y="32"/>
                    </a:lnTo>
                    <a:lnTo>
                      <a:pt x="311" y="32"/>
                    </a:lnTo>
                    <a:lnTo>
                      <a:pt x="313" y="32"/>
                    </a:lnTo>
                    <a:lnTo>
                      <a:pt x="317" y="31"/>
                    </a:lnTo>
                    <a:lnTo>
                      <a:pt x="325" y="27"/>
                    </a:lnTo>
                    <a:lnTo>
                      <a:pt x="327" y="25"/>
                    </a:lnTo>
                    <a:lnTo>
                      <a:pt x="329" y="25"/>
                    </a:lnTo>
                    <a:lnTo>
                      <a:pt x="329" y="27"/>
                    </a:lnTo>
                    <a:lnTo>
                      <a:pt x="331" y="27"/>
                    </a:lnTo>
                    <a:lnTo>
                      <a:pt x="331" y="25"/>
                    </a:lnTo>
                    <a:lnTo>
                      <a:pt x="331" y="23"/>
                    </a:lnTo>
                    <a:lnTo>
                      <a:pt x="331" y="21"/>
                    </a:lnTo>
                    <a:lnTo>
                      <a:pt x="332" y="21"/>
                    </a:lnTo>
                    <a:lnTo>
                      <a:pt x="336" y="19"/>
                    </a:lnTo>
                    <a:lnTo>
                      <a:pt x="338" y="17"/>
                    </a:lnTo>
                    <a:lnTo>
                      <a:pt x="340" y="17"/>
                    </a:lnTo>
                    <a:lnTo>
                      <a:pt x="340" y="15"/>
                    </a:lnTo>
                    <a:lnTo>
                      <a:pt x="342" y="15"/>
                    </a:lnTo>
                    <a:lnTo>
                      <a:pt x="344" y="15"/>
                    </a:lnTo>
                    <a:lnTo>
                      <a:pt x="346" y="15"/>
                    </a:lnTo>
                    <a:lnTo>
                      <a:pt x="348" y="15"/>
                    </a:lnTo>
                    <a:lnTo>
                      <a:pt x="348" y="13"/>
                    </a:lnTo>
                    <a:lnTo>
                      <a:pt x="350" y="13"/>
                    </a:lnTo>
                    <a:lnTo>
                      <a:pt x="352" y="11"/>
                    </a:lnTo>
                    <a:lnTo>
                      <a:pt x="354" y="11"/>
                    </a:lnTo>
                    <a:lnTo>
                      <a:pt x="356" y="11"/>
                    </a:lnTo>
                    <a:lnTo>
                      <a:pt x="357" y="9"/>
                    </a:lnTo>
                    <a:lnTo>
                      <a:pt x="359" y="7"/>
                    </a:lnTo>
                    <a:lnTo>
                      <a:pt x="361" y="7"/>
                    </a:lnTo>
                    <a:lnTo>
                      <a:pt x="363" y="6"/>
                    </a:lnTo>
                    <a:lnTo>
                      <a:pt x="365" y="4"/>
                    </a:lnTo>
                    <a:lnTo>
                      <a:pt x="377" y="0"/>
                    </a:lnTo>
                    <a:lnTo>
                      <a:pt x="381" y="2"/>
                    </a:lnTo>
                    <a:lnTo>
                      <a:pt x="382" y="4"/>
                    </a:lnTo>
                    <a:lnTo>
                      <a:pt x="381" y="7"/>
                    </a:lnTo>
                    <a:lnTo>
                      <a:pt x="382" y="7"/>
                    </a:lnTo>
                    <a:lnTo>
                      <a:pt x="381" y="9"/>
                    </a:lnTo>
                    <a:lnTo>
                      <a:pt x="381" y="11"/>
                    </a:lnTo>
                    <a:lnTo>
                      <a:pt x="381" y="15"/>
                    </a:lnTo>
                    <a:close/>
                  </a:path>
                </a:pathLst>
              </a:custGeom>
              <a:solidFill>
                <a:srgbClr val="4BAFC8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9"/>
              <p:cNvSpPr>
                <a:spLocks/>
              </p:cNvSpPr>
              <p:nvPr/>
            </p:nvSpPr>
            <p:spPr bwMode="auto">
              <a:xfrm>
                <a:off x="4160656" y="2132856"/>
                <a:ext cx="561407" cy="722073"/>
              </a:xfrm>
              <a:custGeom>
                <a:avLst/>
                <a:gdLst>
                  <a:gd name="T0" fmla="*/ 295275 w 280"/>
                  <a:gd name="T1" fmla="*/ 136525 h 360"/>
                  <a:gd name="T2" fmla="*/ 301625 w 280"/>
                  <a:gd name="T3" fmla="*/ 139700 h 360"/>
                  <a:gd name="T4" fmla="*/ 314325 w 280"/>
                  <a:gd name="T5" fmla="*/ 146050 h 360"/>
                  <a:gd name="T6" fmla="*/ 322262 w 280"/>
                  <a:gd name="T7" fmla="*/ 149225 h 360"/>
                  <a:gd name="T8" fmla="*/ 338137 w 280"/>
                  <a:gd name="T9" fmla="*/ 149225 h 360"/>
                  <a:gd name="T10" fmla="*/ 338137 w 280"/>
                  <a:gd name="T11" fmla="*/ 160337 h 360"/>
                  <a:gd name="T12" fmla="*/ 350837 w 280"/>
                  <a:gd name="T13" fmla="*/ 166687 h 360"/>
                  <a:gd name="T14" fmla="*/ 355600 w 280"/>
                  <a:gd name="T15" fmla="*/ 176212 h 360"/>
                  <a:gd name="T16" fmla="*/ 358775 w 280"/>
                  <a:gd name="T17" fmla="*/ 185737 h 360"/>
                  <a:gd name="T18" fmla="*/ 371475 w 280"/>
                  <a:gd name="T19" fmla="*/ 196850 h 360"/>
                  <a:gd name="T20" fmla="*/ 390525 w 280"/>
                  <a:gd name="T21" fmla="*/ 215900 h 360"/>
                  <a:gd name="T22" fmla="*/ 395287 w 280"/>
                  <a:gd name="T23" fmla="*/ 233363 h 360"/>
                  <a:gd name="T24" fmla="*/ 407988 w 280"/>
                  <a:gd name="T25" fmla="*/ 233363 h 360"/>
                  <a:gd name="T26" fmla="*/ 404812 w 280"/>
                  <a:gd name="T27" fmla="*/ 255588 h 360"/>
                  <a:gd name="T28" fmla="*/ 401637 w 280"/>
                  <a:gd name="T29" fmla="*/ 276225 h 360"/>
                  <a:gd name="T30" fmla="*/ 407988 w 280"/>
                  <a:gd name="T31" fmla="*/ 301625 h 360"/>
                  <a:gd name="T32" fmla="*/ 434975 w 280"/>
                  <a:gd name="T33" fmla="*/ 325437 h 360"/>
                  <a:gd name="T34" fmla="*/ 438150 w 280"/>
                  <a:gd name="T35" fmla="*/ 352425 h 360"/>
                  <a:gd name="T36" fmla="*/ 414338 w 280"/>
                  <a:gd name="T37" fmla="*/ 431800 h 360"/>
                  <a:gd name="T38" fmla="*/ 390525 w 280"/>
                  <a:gd name="T39" fmla="*/ 444500 h 360"/>
                  <a:gd name="T40" fmla="*/ 428625 w 280"/>
                  <a:gd name="T41" fmla="*/ 454025 h 360"/>
                  <a:gd name="T42" fmla="*/ 423863 w 280"/>
                  <a:gd name="T43" fmla="*/ 465138 h 360"/>
                  <a:gd name="T44" fmla="*/ 420688 w 280"/>
                  <a:gd name="T45" fmla="*/ 484188 h 360"/>
                  <a:gd name="T46" fmla="*/ 401637 w 280"/>
                  <a:gd name="T47" fmla="*/ 514350 h 360"/>
                  <a:gd name="T48" fmla="*/ 392112 w 280"/>
                  <a:gd name="T49" fmla="*/ 531813 h 360"/>
                  <a:gd name="T50" fmla="*/ 377825 w 280"/>
                  <a:gd name="T51" fmla="*/ 530225 h 360"/>
                  <a:gd name="T52" fmla="*/ 371475 w 280"/>
                  <a:gd name="T53" fmla="*/ 544513 h 360"/>
                  <a:gd name="T54" fmla="*/ 358775 w 280"/>
                  <a:gd name="T55" fmla="*/ 560388 h 360"/>
                  <a:gd name="T56" fmla="*/ 334962 w 280"/>
                  <a:gd name="T57" fmla="*/ 560388 h 360"/>
                  <a:gd name="T58" fmla="*/ 319087 w 280"/>
                  <a:gd name="T59" fmla="*/ 569913 h 360"/>
                  <a:gd name="T60" fmla="*/ 314325 w 280"/>
                  <a:gd name="T61" fmla="*/ 550863 h 360"/>
                  <a:gd name="T62" fmla="*/ 288925 w 280"/>
                  <a:gd name="T63" fmla="*/ 547688 h 360"/>
                  <a:gd name="T64" fmla="*/ 282575 w 280"/>
                  <a:gd name="T65" fmla="*/ 547688 h 360"/>
                  <a:gd name="T66" fmla="*/ 276225 w 280"/>
                  <a:gd name="T67" fmla="*/ 544513 h 360"/>
                  <a:gd name="T68" fmla="*/ 261937 w 280"/>
                  <a:gd name="T69" fmla="*/ 534988 h 360"/>
                  <a:gd name="T70" fmla="*/ 239712 w 280"/>
                  <a:gd name="T71" fmla="*/ 501650 h 360"/>
                  <a:gd name="T72" fmla="*/ 231775 w 280"/>
                  <a:gd name="T73" fmla="*/ 501650 h 360"/>
                  <a:gd name="T74" fmla="*/ 225425 w 280"/>
                  <a:gd name="T75" fmla="*/ 498475 h 360"/>
                  <a:gd name="T76" fmla="*/ 215900 w 280"/>
                  <a:gd name="T77" fmla="*/ 493713 h 360"/>
                  <a:gd name="T78" fmla="*/ 203200 w 280"/>
                  <a:gd name="T79" fmla="*/ 487363 h 360"/>
                  <a:gd name="T80" fmla="*/ 200025 w 280"/>
                  <a:gd name="T81" fmla="*/ 468313 h 360"/>
                  <a:gd name="T82" fmla="*/ 222250 w 280"/>
                  <a:gd name="T83" fmla="*/ 458788 h 360"/>
                  <a:gd name="T84" fmla="*/ 47625 w 280"/>
                  <a:gd name="T85" fmla="*/ 361950 h 360"/>
                  <a:gd name="T86" fmla="*/ 112712 w 280"/>
                  <a:gd name="T87" fmla="*/ 228600 h 360"/>
                  <a:gd name="T88" fmla="*/ 130175 w 280"/>
                  <a:gd name="T89" fmla="*/ 228600 h 360"/>
                  <a:gd name="T90" fmla="*/ 139700 w 280"/>
                  <a:gd name="T91" fmla="*/ 228600 h 360"/>
                  <a:gd name="T92" fmla="*/ 146050 w 280"/>
                  <a:gd name="T93" fmla="*/ 228600 h 360"/>
                  <a:gd name="T94" fmla="*/ 155575 w 280"/>
                  <a:gd name="T95" fmla="*/ 228600 h 360"/>
                  <a:gd name="T96" fmla="*/ 182562 w 280"/>
                  <a:gd name="T97" fmla="*/ 228600 h 360"/>
                  <a:gd name="T98" fmla="*/ 182562 w 280"/>
                  <a:gd name="T99" fmla="*/ 176212 h 360"/>
                  <a:gd name="T100" fmla="*/ 182562 w 280"/>
                  <a:gd name="T101" fmla="*/ 146050 h 360"/>
                  <a:gd name="T102" fmla="*/ 200025 w 280"/>
                  <a:gd name="T103" fmla="*/ 87312 h 360"/>
                  <a:gd name="T104" fmla="*/ 209550 w 280"/>
                  <a:gd name="T105" fmla="*/ 44450 h 360"/>
                  <a:gd name="T106" fmla="*/ 212725 w 280"/>
                  <a:gd name="T107" fmla="*/ 30163 h 360"/>
                  <a:gd name="T108" fmla="*/ 212725 w 280"/>
                  <a:gd name="T109" fmla="*/ 7938 h 360"/>
                  <a:gd name="T110" fmla="*/ 265112 w 280"/>
                  <a:gd name="T111" fmla="*/ 50800 h 360"/>
                  <a:gd name="T112" fmla="*/ 274637 w 280"/>
                  <a:gd name="T113" fmla="*/ 84137 h 360"/>
                  <a:gd name="T114" fmla="*/ 279400 w 280"/>
                  <a:gd name="T115" fmla="*/ 123825 h 360"/>
                  <a:gd name="T116" fmla="*/ 288925 w 280"/>
                  <a:gd name="T117" fmla="*/ 136525 h 36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80"/>
                  <a:gd name="T178" fmla="*/ 0 h 360"/>
                  <a:gd name="T179" fmla="*/ 280 w 280"/>
                  <a:gd name="T180" fmla="*/ 360 h 36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80" h="360">
                    <a:moveTo>
                      <a:pt x="182" y="88"/>
                    </a:moveTo>
                    <a:lnTo>
                      <a:pt x="182" y="88"/>
                    </a:lnTo>
                    <a:lnTo>
                      <a:pt x="184" y="88"/>
                    </a:lnTo>
                    <a:lnTo>
                      <a:pt x="186" y="86"/>
                    </a:lnTo>
                    <a:lnTo>
                      <a:pt x="188" y="86"/>
                    </a:lnTo>
                    <a:lnTo>
                      <a:pt x="190" y="88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94" y="90"/>
                    </a:lnTo>
                    <a:lnTo>
                      <a:pt x="194" y="92"/>
                    </a:lnTo>
                    <a:lnTo>
                      <a:pt x="194" y="94"/>
                    </a:lnTo>
                    <a:lnTo>
                      <a:pt x="196" y="94"/>
                    </a:lnTo>
                    <a:lnTo>
                      <a:pt x="198" y="92"/>
                    </a:lnTo>
                    <a:lnTo>
                      <a:pt x="199" y="92"/>
                    </a:lnTo>
                    <a:lnTo>
                      <a:pt x="201" y="92"/>
                    </a:lnTo>
                    <a:lnTo>
                      <a:pt x="203" y="92"/>
                    </a:lnTo>
                    <a:lnTo>
                      <a:pt x="203" y="94"/>
                    </a:lnTo>
                    <a:lnTo>
                      <a:pt x="205" y="94"/>
                    </a:lnTo>
                    <a:lnTo>
                      <a:pt x="207" y="94"/>
                    </a:lnTo>
                    <a:lnTo>
                      <a:pt x="209" y="92"/>
                    </a:lnTo>
                    <a:lnTo>
                      <a:pt x="213" y="94"/>
                    </a:lnTo>
                    <a:lnTo>
                      <a:pt x="213" y="96"/>
                    </a:lnTo>
                    <a:lnTo>
                      <a:pt x="215" y="96"/>
                    </a:lnTo>
                    <a:lnTo>
                      <a:pt x="217" y="97"/>
                    </a:lnTo>
                    <a:lnTo>
                      <a:pt x="215" y="99"/>
                    </a:lnTo>
                    <a:lnTo>
                      <a:pt x="213" y="101"/>
                    </a:lnTo>
                    <a:lnTo>
                      <a:pt x="213" y="103"/>
                    </a:lnTo>
                    <a:lnTo>
                      <a:pt x="211" y="103"/>
                    </a:lnTo>
                    <a:lnTo>
                      <a:pt x="213" y="103"/>
                    </a:lnTo>
                    <a:lnTo>
                      <a:pt x="215" y="103"/>
                    </a:lnTo>
                    <a:lnTo>
                      <a:pt x="217" y="105"/>
                    </a:lnTo>
                    <a:lnTo>
                      <a:pt x="219" y="105"/>
                    </a:lnTo>
                    <a:lnTo>
                      <a:pt x="221" y="105"/>
                    </a:lnTo>
                    <a:lnTo>
                      <a:pt x="222" y="107"/>
                    </a:lnTo>
                    <a:lnTo>
                      <a:pt x="224" y="109"/>
                    </a:lnTo>
                    <a:lnTo>
                      <a:pt x="224" y="111"/>
                    </a:lnTo>
                    <a:lnTo>
                      <a:pt x="226" y="113"/>
                    </a:lnTo>
                    <a:lnTo>
                      <a:pt x="226" y="117"/>
                    </a:lnTo>
                    <a:lnTo>
                      <a:pt x="228" y="120"/>
                    </a:lnTo>
                    <a:lnTo>
                      <a:pt x="230" y="122"/>
                    </a:lnTo>
                    <a:lnTo>
                      <a:pt x="232" y="122"/>
                    </a:lnTo>
                    <a:lnTo>
                      <a:pt x="232" y="124"/>
                    </a:lnTo>
                    <a:lnTo>
                      <a:pt x="234" y="124"/>
                    </a:lnTo>
                    <a:lnTo>
                      <a:pt x="236" y="124"/>
                    </a:lnTo>
                    <a:lnTo>
                      <a:pt x="238" y="128"/>
                    </a:lnTo>
                    <a:lnTo>
                      <a:pt x="236" y="130"/>
                    </a:lnTo>
                    <a:lnTo>
                      <a:pt x="242" y="136"/>
                    </a:lnTo>
                    <a:lnTo>
                      <a:pt x="246" y="136"/>
                    </a:lnTo>
                    <a:lnTo>
                      <a:pt x="246" y="138"/>
                    </a:lnTo>
                    <a:lnTo>
                      <a:pt x="247" y="138"/>
                    </a:lnTo>
                    <a:lnTo>
                      <a:pt x="247" y="140"/>
                    </a:lnTo>
                    <a:lnTo>
                      <a:pt x="247" y="142"/>
                    </a:lnTo>
                    <a:lnTo>
                      <a:pt x="247" y="145"/>
                    </a:lnTo>
                    <a:lnTo>
                      <a:pt x="249" y="147"/>
                    </a:lnTo>
                    <a:lnTo>
                      <a:pt x="251" y="145"/>
                    </a:lnTo>
                    <a:lnTo>
                      <a:pt x="251" y="144"/>
                    </a:lnTo>
                    <a:lnTo>
                      <a:pt x="255" y="145"/>
                    </a:lnTo>
                    <a:lnTo>
                      <a:pt x="257" y="147"/>
                    </a:lnTo>
                    <a:lnTo>
                      <a:pt x="259" y="149"/>
                    </a:lnTo>
                    <a:lnTo>
                      <a:pt x="259" y="151"/>
                    </a:lnTo>
                    <a:lnTo>
                      <a:pt x="259" y="153"/>
                    </a:lnTo>
                    <a:lnTo>
                      <a:pt x="257" y="155"/>
                    </a:lnTo>
                    <a:lnTo>
                      <a:pt x="257" y="159"/>
                    </a:lnTo>
                    <a:lnTo>
                      <a:pt x="255" y="161"/>
                    </a:lnTo>
                    <a:lnTo>
                      <a:pt x="253" y="163"/>
                    </a:lnTo>
                    <a:lnTo>
                      <a:pt x="249" y="163"/>
                    </a:lnTo>
                    <a:lnTo>
                      <a:pt x="247" y="163"/>
                    </a:lnTo>
                    <a:lnTo>
                      <a:pt x="249" y="165"/>
                    </a:lnTo>
                    <a:lnTo>
                      <a:pt x="249" y="170"/>
                    </a:lnTo>
                    <a:lnTo>
                      <a:pt x="251" y="172"/>
                    </a:lnTo>
                    <a:lnTo>
                      <a:pt x="253" y="174"/>
                    </a:lnTo>
                    <a:lnTo>
                      <a:pt x="251" y="180"/>
                    </a:lnTo>
                    <a:lnTo>
                      <a:pt x="253" y="182"/>
                    </a:lnTo>
                    <a:lnTo>
                      <a:pt x="253" y="184"/>
                    </a:lnTo>
                    <a:lnTo>
                      <a:pt x="253" y="186"/>
                    </a:lnTo>
                    <a:lnTo>
                      <a:pt x="257" y="190"/>
                    </a:lnTo>
                    <a:lnTo>
                      <a:pt x="261" y="192"/>
                    </a:lnTo>
                    <a:lnTo>
                      <a:pt x="263" y="193"/>
                    </a:lnTo>
                    <a:lnTo>
                      <a:pt x="263" y="195"/>
                    </a:lnTo>
                    <a:lnTo>
                      <a:pt x="265" y="197"/>
                    </a:lnTo>
                    <a:lnTo>
                      <a:pt x="267" y="201"/>
                    </a:lnTo>
                    <a:lnTo>
                      <a:pt x="272" y="203"/>
                    </a:lnTo>
                    <a:lnTo>
                      <a:pt x="274" y="205"/>
                    </a:lnTo>
                    <a:lnTo>
                      <a:pt x="276" y="209"/>
                    </a:lnTo>
                    <a:lnTo>
                      <a:pt x="278" y="211"/>
                    </a:lnTo>
                    <a:lnTo>
                      <a:pt x="280" y="213"/>
                    </a:lnTo>
                    <a:lnTo>
                      <a:pt x="278" y="215"/>
                    </a:lnTo>
                    <a:lnTo>
                      <a:pt x="280" y="216"/>
                    </a:lnTo>
                    <a:lnTo>
                      <a:pt x="276" y="222"/>
                    </a:lnTo>
                    <a:lnTo>
                      <a:pt x="274" y="228"/>
                    </a:lnTo>
                    <a:lnTo>
                      <a:pt x="276" y="238"/>
                    </a:lnTo>
                    <a:lnTo>
                      <a:pt x="269" y="238"/>
                    </a:lnTo>
                    <a:lnTo>
                      <a:pt x="267" y="247"/>
                    </a:lnTo>
                    <a:lnTo>
                      <a:pt x="265" y="272"/>
                    </a:lnTo>
                    <a:lnTo>
                      <a:pt x="263" y="272"/>
                    </a:lnTo>
                    <a:lnTo>
                      <a:pt x="261" y="272"/>
                    </a:lnTo>
                    <a:lnTo>
                      <a:pt x="257" y="272"/>
                    </a:lnTo>
                    <a:lnTo>
                      <a:pt x="255" y="272"/>
                    </a:lnTo>
                    <a:lnTo>
                      <a:pt x="247" y="272"/>
                    </a:lnTo>
                    <a:lnTo>
                      <a:pt x="247" y="278"/>
                    </a:lnTo>
                    <a:lnTo>
                      <a:pt x="246" y="280"/>
                    </a:lnTo>
                    <a:lnTo>
                      <a:pt x="253" y="280"/>
                    </a:lnTo>
                    <a:lnTo>
                      <a:pt x="270" y="282"/>
                    </a:lnTo>
                    <a:lnTo>
                      <a:pt x="272" y="282"/>
                    </a:lnTo>
                    <a:lnTo>
                      <a:pt x="270" y="284"/>
                    </a:lnTo>
                    <a:lnTo>
                      <a:pt x="270" y="286"/>
                    </a:lnTo>
                    <a:lnTo>
                      <a:pt x="270" y="288"/>
                    </a:lnTo>
                    <a:lnTo>
                      <a:pt x="270" y="289"/>
                    </a:lnTo>
                    <a:lnTo>
                      <a:pt x="269" y="291"/>
                    </a:lnTo>
                    <a:lnTo>
                      <a:pt x="269" y="293"/>
                    </a:lnTo>
                    <a:lnTo>
                      <a:pt x="267" y="293"/>
                    </a:lnTo>
                    <a:lnTo>
                      <a:pt x="267" y="295"/>
                    </a:lnTo>
                    <a:lnTo>
                      <a:pt x="265" y="295"/>
                    </a:lnTo>
                    <a:lnTo>
                      <a:pt x="265" y="297"/>
                    </a:lnTo>
                    <a:lnTo>
                      <a:pt x="265" y="299"/>
                    </a:lnTo>
                    <a:lnTo>
                      <a:pt x="265" y="301"/>
                    </a:lnTo>
                    <a:lnTo>
                      <a:pt x="265" y="303"/>
                    </a:lnTo>
                    <a:lnTo>
                      <a:pt x="265" y="305"/>
                    </a:lnTo>
                    <a:lnTo>
                      <a:pt x="267" y="305"/>
                    </a:lnTo>
                    <a:lnTo>
                      <a:pt x="267" y="307"/>
                    </a:lnTo>
                    <a:lnTo>
                      <a:pt x="267" y="326"/>
                    </a:lnTo>
                    <a:lnTo>
                      <a:pt x="261" y="326"/>
                    </a:lnTo>
                    <a:lnTo>
                      <a:pt x="257" y="324"/>
                    </a:lnTo>
                    <a:lnTo>
                      <a:pt x="253" y="324"/>
                    </a:lnTo>
                    <a:lnTo>
                      <a:pt x="251" y="324"/>
                    </a:lnTo>
                    <a:lnTo>
                      <a:pt x="249" y="324"/>
                    </a:lnTo>
                    <a:lnTo>
                      <a:pt x="251" y="324"/>
                    </a:lnTo>
                    <a:lnTo>
                      <a:pt x="249" y="330"/>
                    </a:lnTo>
                    <a:lnTo>
                      <a:pt x="247" y="335"/>
                    </a:lnTo>
                    <a:lnTo>
                      <a:pt x="246" y="335"/>
                    </a:lnTo>
                    <a:lnTo>
                      <a:pt x="244" y="335"/>
                    </a:lnTo>
                    <a:lnTo>
                      <a:pt x="242" y="335"/>
                    </a:lnTo>
                    <a:lnTo>
                      <a:pt x="240" y="335"/>
                    </a:lnTo>
                    <a:lnTo>
                      <a:pt x="238" y="334"/>
                    </a:lnTo>
                    <a:lnTo>
                      <a:pt x="236" y="334"/>
                    </a:lnTo>
                    <a:lnTo>
                      <a:pt x="234" y="334"/>
                    </a:lnTo>
                    <a:lnTo>
                      <a:pt x="234" y="337"/>
                    </a:lnTo>
                    <a:lnTo>
                      <a:pt x="234" y="341"/>
                    </a:lnTo>
                    <a:lnTo>
                      <a:pt x="234" y="343"/>
                    </a:lnTo>
                    <a:lnTo>
                      <a:pt x="234" y="351"/>
                    </a:lnTo>
                    <a:lnTo>
                      <a:pt x="232" y="351"/>
                    </a:lnTo>
                    <a:lnTo>
                      <a:pt x="230" y="351"/>
                    </a:lnTo>
                    <a:lnTo>
                      <a:pt x="226" y="353"/>
                    </a:lnTo>
                    <a:lnTo>
                      <a:pt x="224" y="353"/>
                    </a:lnTo>
                    <a:lnTo>
                      <a:pt x="221" y="353"/>
                    </a:lnTo>
                    <a:lnTo>
                      <a:pt x="219" y="353"/>
                    </a:lnTo>
                    <a:lnTo>
                      <a:pt x="213" y="353"/>
                    </a:lnTo>
                    <a:lnTo>
                      <a:pt x="211" y="353"/>
                    </a:lnTo>
                    <a:lnTo>
                      <a:pt x="211" y="355"/>
                    </a:lnTo>
                    <a:lnTo>
                      <a:pt x="205" y="357"/>
                    </a:lnTo>
                    <a:lnTo>
                      <a:pt x="205" y="359"/>
                    </a:lnTo>
                    <a:lnTo>
                      <a:pt x="203" y="359"/>
                    </a:lnTo>
                    <a:lnTo>
                      <a:pt x="201" y="359"/>
                    </a:lnTo>
                    <a:lnTo>
                      <a:pt x="199" y="360"/>
                    </a:lnTo>
                    <a:lnTo>
                      <a:pt x="198" y="360"/>
                    </a:lnTo>
                    <a:lnTo>
                      <a:pt x="198" y="359"/>
                    </a:lnTo>
                    <a:lnTo>
                      <a:pt x="198" y="357"/>
                    </a:lnTo>
                    <a:lnTo>
                      <a:pt x="198" y="347"/>
                    </a:lnTo>
                    <a:lnTo>
                      <a:pt x="192" y="345"/>
                    </a:lnTo>
                    <a:lnTo>
                      <a:pt x="190" y="345"/>
                    </a:lnTo>
                    <a:lnTo>
                      <a:pt x="188" y="345"/>
                    </a:lnTo>
                    <a:lnTo>
                      <a:pt x="186" y="345"/>
                    </a:lnTo>
                    <a:lnTo>
                      <a:pt x="184" y="345"/>
                    </a:lnTo>
                    <a:lnTo>
                      <a:pt x="182" y="345"/>
                    </a:lnTo>
                    <a:lnTo>
                      <a:pt x="180" y="345"/>
                    </a:lnTo>
                    <a:lnTo>
                      <a:pt x="178" y="345"/>
                    </a:lnTo>
                    <a:lnTo>
                      <a:pt x="178" y="343"/>
                    </a:lnTo>
                    <a:lnTo>
                      <a:pt x="176" y="343"/>
                    </a:lnTo>
                    <a:lnTo>
                      <a:pt x="174" y="343"/>
                    </a:lnTo>
                    <a:lnTo>
                      <a:pt x="173" y="339"/>
                    </a:lnTo>
                    <a:lnTo>
                      <a:pt x="165" y="343"/>
                    </a:lnTo>
                    <a:lnTo>
                      <a:pt x="165" y="339"/>
                    </a:lnTo>
                    <a:lnTo>
                      <a:pt x="165" y="337"/>
                    </a:lnTo>
                    <a:lnTo>
                      <a:pt x="165" y="334"/>
                    </a:lnTo>
                    <a:lnTo>
                      <a:pt x="167" y="330"/>
                    </a:lnTo>
                    <a:lnTo>
                      <a:pt x="169" y="320"/>
                    </a:lnTo>
                    <a:lnTo>
                      <a:pt x="155" y="320"/>
                    </a:lnTo>
                    <a:lnTo>
                      <a:pt x="151" y="318"/>
                    </a:lnTo>
                    <a:lnTo>
                      <a:pt x="153" y="318"/>
                    </a:lnTo>
                    <a:lnTo>
                      <a:pt x="151" y="316"/>
                    </a:lnTo>
                    <a:lnTo>
                      <a:pt x="149" y="316"/>
                    </a:lnTo>
                    <a:lnTo>
                      <a:pt x="148" y="316"/>
                    </a:lnTo>
                    <a:lnTo>
                      <a:pt x="146" y="316"/>
                    </a:lnTo>
                    <a:lnTo>
                      <a:pt x="144" y="316"/>
                    </a:lnTo>
                    <a:lnTo>
                      <a:pt x="142" y="314"/>
                    </a:lnTo>
                    <a:lnTo>
                      <a:pt x="140" y="314"/>
                    </a:lnTo>
                    <a:lnTo>
                      <a:pt x="140" y="312"/>
                    </a:lnTo>
                    <a:lnTo>
                      <a:pt x="138" y="312"/>
                    </a:lnTo>
                    <a:lnTo>
                      <a:pt x="138" y="311"/>
                    </a:lnTo>
                    <a:lnTo>
                      <a:pt x="136" y="311"/>
                    </a:lnTo>
                    <a:lnTo>
                      <a:pt x="134" y="309"/>
                    </a:lnTo>
                    <a:lnTo>
                      <a:pt x="134" y="307"/>
                    </a:lnTo>
                    <a:lnTo>
                      <a:pt x="132" y="307"/>
                    </a:lnTo>
                    <a:lnTo>
                      <a:pt x="130" y="307"/>
                    </a:lnTo>
                    <a:lnTo>
                      <a:pt x="128" y="305"/>
                    </a:lnTo>
                    <a:lnTo>
                      <a:pt x="128" y="307"/>
                    </a:lnTo>
                    <a:lnTo>
                      <a:pt x="126" y="305"/>
                    </a:lnTo>
                    <a:lnTo>
                      <a:pt x="125" y="301"/>
                    </a:lnTo>
                    <a:lnTo>
                      <a:pt x="125" y="297"/>
                    </a:lnTo>
                    <a:lnTo>
                      <a:pt x="126" y="295"/>
                    </a:lnTo>
                    <a:lnTo>
                      <a:pt x="132" y="293"/>
                    </a:lnTo>
                    <a:lnTo>
                      <a:pt x="134" y="291"/>
                    </a:lnTo>
                    <a:lnTo>
                      <a:pt x="136" y="291"/>
                    </a:lnTo>
                    <a:lnTo>
                      <a:pt x="138" y="289"/>
                    </a:lnTo>
                    <a:lnTo>
                      <a:pt x="140" y="289"/>
                    </a:lnTo>
                    <a:lnTo>
                      <a:pt x="142" y="286"/>
                    </a:lnTo>
                    <a:lnTo>
                      <a:pt x="144" y="286"/>
                    </a:lnTo>
                    <a:lnTo>
                      <a:pt x="148" y="284"/>
                    </a:lnTo>
                    <a:lnTo>
                      <a:pt x="149" y="259"/>
                    </a:lnTo>
                    <a:lnTo>
                      <a:pt x="90" y="263"/>
                    </a:lnTo>
                    <a:lnTo>
                      <a:pt x="50" y="263"/>
                    </a:lnTo>
                    <a:lnTo>
                      <a:pt x="32" y="264"/>
                    </a:lnTo>
                    <a:lnTo>
                      <a:pt x="30" y="228"/>
                    </a:lnTo>
                    <a:lnTo>
                      <a:pt x="57" y="228"/>
                    </a:lnTo>
                    <a:lnTo>
                      <a:pt x="78" y="199"/>
                    </a:lnTo>
                    <a:lnTo>
                      <a:pt x="69" y="195"/>
                    </a:lnTo>
                    <a:lnTo>
                      <a:pt x="0" y="199"/>
                    </a:lnTo>
                    <a:lnTo>
                      <a:pt x="38" y="151"/>
                    </a:lnTo>
                    <a:lnTo>
                      <a:pt x="30" y="144"/>
                    </a:lnTo>
                    <a:lnTo>
                      <a:pt x="59" y="144"/>
                    </a:lnTo>
                    <a:lnTo>
                      <a:pt x="71" y="144"/>
                    </a:lnTo>
                    <a:lnTo>
                      <a:pt x="73" y="144"/>
                    </a:lnTo>
                    <a:lnTo>
                      <a:pt x="77" y="144"/>
                    </a:lnTo>
                    <a:lnTo>
                      <a:pt x="78" y="144"/>
                    </a:lnTo>
                    <a:lnTo>
                      <a:pt x="80" y="144"/>
                    </a:lnTo>
                    <a:lnTo>
                      <a:pt x="82" y="144"/>
                    </a:lnTo>
                    <a:lnTo>
                      <a:pt x="84" y="144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90" y="144"/>
                    </a:lnTo>
                    <a:lnTo>
                      <a:pt x="92" y="144"/>
                    </a:lnTo>
                    <a:lnTo>
                      <a:pt x="94" y="144"/>
                    </a:lnTo>
                    <a:lnTo>
                      <a:pt x="96" y="144"/>
                    </a:lnTo>
                    <a:lnTo>
                      <a:pt x="98" y="144"/>
                    </a:lnTo>
                    <a:lnTo>
                      <a:pt x="100" y="144"/>
                    </a:lnTo>
                    <a:lnTo>
                      <a:pt x="101" y="144"/>
                    </a:lnTo>
                    <a:lnTo>
                      <a:pt x="105" y="144"/>
                    </a:lnTo>
                    <a:lnTo>
                      <a:pt x="111" y="144"/>
                    </a:lnTo>
                    <a:lnTo>
                      <a:pt x="115" y="144"/>
                    </a:lnTo>
                    <a:lnTo>
                      <a:pt x="115" y="142"/>
                    </a:lnTo>
                    <a:lnTo>
                      <a:pt x="115" y="134"/>
                    </a:lnTo>
                    <a:lnTo>
                      <a:pt x="115" y="126"/>
                    </a:lnTo>
                    <a:lnTo>
                      <a:pt x="115" y="120"/>
                    </a:lnTo>
                    <a:lnTo>
                      <a:pt x="115" y="119"/>
                    </a:lnTo>
                    <a:lnTo>
                      <a:pt x="115" y="113"/>
                    </a:lnTo>
                    <a:lnTo>
                      <a:pt x="115" y="111"/>
                    </a:lnTo>
                    <a:lnTo>
                      <a:pt x="115" y="109"/>
                    </a:lnTo>
                    <a:lnTo>
                      <a:pt x="115" y="101"/>
                    </a:lnTo>
                    <a:lnTo>
                      <a:pt x="115" y="92"/>
                    </a:lnTo>
                    <a:lnTo>
                      <a:pt x="115" y="90"/>
                    </a:lnTo>
                    <a:lnTo>
                      <a:pt x="115" y="84"/>
                    </a:lnTo>
                    <a:lnTo>
                      <a:pt x="117" y="76"/>
                    </a:lnTo>
                    <a:lnTo>
                      <a:pt x="119" y="74"/>
                    </a:lnTo>
                    <a:lnTo>
                      <a:pt x="126" y="55"/>
                    </a:lnTo>
                    <a:lnTo>
                      <a:pt x="128" y="49"/>
                    </a:lnTo>
                    <a:lnTo>
                      <a:pt x="130" y="44"/>
                    </a:lnTo>
                    <a:lnTo>
                      <a:pt x="132" y="40"/>
                    </a:lnTo>
                    <a:lnTo>
                      <a:pt x="132" y="38"/>
                    </a:lnTo>
                    <a:lnTo>
                      <a:pt x="132" y="28"/>
                    </a:lnTo>
                    <a:lnTo>
                      <a:pt x="132" y="26"/>
                    </a:lnTo>
                    <a:lnTo>
                      <a:pt x="134" y="24"/>
                    </a:lnTo>
                    <a:lnTo>
                      <a:pt x="134" y="23"/>
                    </a:lnTo>
                    <a:lnTo>
                      <a:pt x="134" y="21"/>
                    </a:lnTo>
                    <a:lnTo>
                      <a:pt x="134" y="19"/>
                    </a:lnTo>
                    <a:lnTo>
                      <a:pt x="134" y="17"/>
                    </a:lnTo>
                    <a:lnTo>
                      <a:pt x="134" y="13"/>
                    </a:lnTo>
                    <a:lnTo>
                      <a:pt x="134" y="9"/>
                    </a:lnTo>
                    <a:lnTo>
                      <a:pt x="134" y="7"/>
                    </a:lnTo>
                    <a:lnTo>
                      <a:pt x="134" y="5"/>
                    </a:lnTo>
                    <a:lnTo>
                      <a:pt x="161" y="1"/>
                    </a:lnTo>
                    <a:lnTo>
                      <a:pt x="161" y="0"/>
                    </a:lnTo>
                    <a:lnTo>
                      <a:pt x="163" y="9"/>
                    </a:lnTo>
                    <a:lnTo>
                      <a:pt x="167" y="28"/>
                    </a:lnTo>
                    <a:lnTo>
                      <a:pt x="167" y="32"/>
                    </a:lnTo>
                    <a:lnTo>
                      <a:pt x="169" y="36"/>
                    </a:lnTo>
                    <a:lnTo>
                      <a:pt x="169" y="38"/>
                    </a:lnTo>
                    <a:lnTo>
                      <a:pt x="169" y="42"/>
                    </a:lnTo>
                    <a:lnTo>
                      <a:pt x="171" y="44"/>
                    </a:lnTo>
                    <a:lnTo>
                      <a:pt x="171" y="48"/>
                    </a:lnTo>
                    <a:lnTo>
                      <a:pt x="173" y="53"/>
                    </a:lnTo>
                    <a:lnTo>
                      <a:pt x="173" y="61"/>
                    </a:lnTo>
                    <a:lnTo>
                      <a:pt x="174" y="65"/>
                    </a:lnTo>
                    <a:lnTo>
                      <a:pt x="174" y="67"/>
                    </a:lnTo>
                    <a:lnTo>
                      <a:pt x="174" y="69"/>
                    </a:lnTo>
                    <a:lnTo>
                      <a:pt x="176" y="72"/>
                    </a:lnTo>
                    <a:lnTo>
                      <a:pt x="176" y="74"/>
                    </a:lnTo>
                    <a:lnTo>
                      <a:pt x="176" y="78"/>
                    </a:lnTo>
                    <a:lnTo>
                      <a:pt x="178" y="80"/>
                    </a:lnTo>
                    <a:lnTo>
                      <a:pt x="176" y="80"/>
                    </a:lnTo>
                    <a:lnTo>
                      <a:pt x="178" y="80"/>
                    </a:lnTo>
                    <a:lnTo>
                      <a:pt x="180" y="82"/>
                    </a:lnTo>
                    <a:lnTo>
                      <a:pt x="180" y="84"/>
                    </a:lnTo>
                    <a:lnTo>
                      <a:pt x="182" y="86"/>
                    </a:lnTo>
                    <a:lnTo>
                      <a:pt x="182" y="88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>
                <a:off x="3266416" y="3737462"/>
                <a:ext cx="1351386" cy="1040989"/>
              </a:xfrm>
              <a:custGeom>
                <a:avLst/>
                <a:gdLst>
                  <a:gd name="T0" fmla="*/ 854075 w 674"/>
                  <a:gd name="T1" fmla="*/ 55563 h 519"/>
                  <a:gd name="T2" fmla="*/ 893763 w 674"/>
                  <a:gd name="T3" fmla="*/ 79375 h 519"/>
                  <a:gd name="T4" fmla="*/ 933450 w 674"/>
                  <a:gd name="T5" fmla="*/ 112713 h 519"/>
                  <a:gd name="T6" fmla="*/ 963613 w 674"/>
                  <a:gd name="T7" fmla="*/ 100013 h 519"/>
                  <a:gd name="T8" fmla="*/ 1022350 w 674"/>
                  <a:gd name="T9" fmla="*/ 131763 h 519"/>
                  <a:gd name="T10" fmla="*/ 1066800 w 674"/>
                  <a:gd name="T11" fmla="*/ 152400 h 519"/>
                  <a:gd name="T12" fmla="*/ 1066800 w 674"/>
                  <a:gd name="T13" fmla="*/ 174625 h 519"/>
                  <a:gd name="T14" fmla="*/ 1052513 w 674"/>
                  <a:gd name="T15" fmla="*/ 182563 h 519"/>
                  <a:gd name="T16" fmla="*/ 1016000 w 674"/>
                  <a:gd name="T17" fmla="*/ 179388 h 519"/>
                  <a:gd name="T18" fmla="*/ 1042988 w 674"/>
                  <a:gd name="T19" fmla="*/ 201613 h 519"/>
                  <a:gd name="T20" fmla="*/ 1039813 w 674"/>
                  <a:gd name="T21" fmla="*/ 250825 h 519"/>
                  <a:gd name="T22" fmla="*/ 1052513 w 674"/>
                  <a:gd name="T23" fmla="*/ 274638 h 519"/>
                  <a:gd name="T24" fmla="*/ 1012825 w 674"/>
                  <a:gd name="T25" fmla="*/ 261938 h 519"/>
                  <a:gd name="T26" fmla="*/ 993775 w 674"/>
                  <a:gd name="T27" fmla="*/ 271463 h 519"/>
                  <a:gd name="T28" fmla="*/ 1023938 w 674"/>
                  <a:gd name="T29" fmla="*/ 284163 h 519"/>
                  <a:gd name="T30" fmla="*/ 1022350 w 674"/>
                  <a:gd name="T31" fmla="*/ 344488 h 519"/>
                  <a:gd name="T32" fmla="*/ 947738 w 674"/>
                  <a:gd name="T33" fmla="*/ 374650 h 519"/>
                  <a:gd name="T34" fmla="*/ 927100 w 674"/>
                  <a:gd name="T35" fmla="*/ 411163 h 519"/>
                  <a:gd name="T36" fmla="*/ 887413 w 674"/>
                  <a:gd name="T37" fmla="*/ 404813 h 519"/>
                  <a:gd name="T38" fmla="*/ 850900 w 674"/>
                  <a:gd name="T39" fmla="*/ 403225 h 519"/>
                  <a:gd name="T40" fmla="*/ 823913 w 674"/>
                  <a:gd name="T41" fmla="*/ 414338 h 519"/>
                  <a:gd name="T42" fmla="*/ 811212 w 674"/>
                  <a:gd name="T43" fmla="*/ 479425 h 519"/>
                  <a:gd name="T44" fmla="*/ 747712 w 674"/>
                  <a:gd name="T45" fmla="*/ 506413 h 519"/>
                  <a:gd name="T46" fmla="*/ 671512 w 674"/>
                  <a:gd name="T47" fmla="*/ 506413 h 519"/>
                  <a:gd name="T48" fmla="*/ 674687 w 674"/>
                  <a:gd name="T49" fmla="*/ 539750 h 519"/>
                  <a:gd name="T50" fmla="*/ 598487 w 674"/>
                  <a:gd name="T51" fmla="*/ 549275 h 519"/>
                  <a:gd name="T52" fmla="*/ 566737 w 674"/>
                  <a:gd name="T53" fmla="*/ 596900 h 519"/>
                  <a:gd name="T54" fmla="*/ 533400 w 674"/>
                  <a:gd name="T55" fmla="*/ 655638 h 519"/>
                  <a:gd name="T56" fmla="*/ 515938 w 674"/>
                  <a:gd name="T57" fmla="*/ 715963 h 519"/>
                  <a:gd name="T58" fmla="*/ 436563 w 674"/>
                  <a:gd name="T59" fmla="*/ 785813 h 519"/>
                  <a:gd name="T60" fmla="*/ 284162 w 674"/>
                  <a:gd name="T61" fmla="*/ 795338 h 519"/>
                  <a:gd name="T62" fmla="*/ 171450 w 674"/>
                  <a:gd name="T63" fmla="*/ 808038 h 519"/>
                  <a:gd name="T64" fmla="*/ 104775 w 674"/>
                  <a:gd name="T65" fmla="*/ 788988 h 519"/>
                  <a:gd name="T66" fmla="*/ 39687 w 674"/>
                  <a:gd name="T67" fmla="*/ 771525 h 519"/>
                  <a:gd name="T68" fmla="*/ 0 w 674"/>
                  <a:gd name="T69" fmla="*/ 639763 h 519"/>
                  <a:gd name="T70" fmla="*/ 36512 w 674"/>
                  <a:gd name="T71" fmla="*/ 628650 h 519"/>
                  <a:gd name="T72" fmla="*/ 46037 w 674"/>
                  <a:gd name="T73" fmla="*/ 596900 h 519"/>
                  <a:gd name="T74" fmla="*/ 36512 w 674"/>
                  <a:gd name="T75" fmla="*/ 579438 h 519"/>
                  <a:gd name="T76" fmla="*/ 49212 w 674"/>
                  <a:gd name="T77" fmla="*/ 539750 h 519"/>
                  <a:gd name="T78" fmla="*/ 55563 w 674"/>
                  <a:gd name="T79" fmla="*/ 509588 h 519"/>
                  <a:gd name="T80" fmla="*/ 46037 w 674"/>
                  <a:gd name="T81" fmla="*/ 473075 h 519"/>
                  <a:gd name="T82" fmla="*/ 15875 w 674"/>
                  <a:gd name="T83" fmla="*/ 407988 h 519"/>
                  <a:gd name="T84" fmla="*/ 52388 w 674"/>
                  <a:gd name="T85" fmla="*/ 371475 h 519"/>
                  <a:gd name="T86" fmla="*/ 61913 w 674"/>
                  <a:gd name="T87" fmla="*/ 338138 h 519"/>
                  <a:gd name="T88" fmla="*/ 85725 w 674"/>
                  <a:gd name="T89" fmla="*/ 311150 h 519"/>
                  <a:gd name="T90" fmla="*/ 168275 w 674"/>
                  <a:gd name="T91" fmla="*/ 298450 h 519"/>
                  <a:gd name="T92" fmla="*/ 198437 w 674"/>
                  <a:gd name="T93" fmla="*/ 301625 h 519"/>
                  <a:gd name="T94" fmla="*/ 293687 w 674"/>
                  <a:gd name="T95" fmla="*/ 284163 h 519"/>
                  <a:gd name="T96" fmla="*/ 327025 w 674"/>
                  <a:gd name="T97" fmla="*/ 301625 h 519"/>
                  <a:gd name="T98" fmla="*/ 344487 w 674"/>
                  <a:gd name="T99" fmla="*/ 287338 h 519"/>
                  <a:gd name="T100" fmla="*/ 327025 w 674"/>
                  <a:gd name="T101" fmla="*/ 255588 h 519"/>
                  <a:gd name="T102" fmla="*/ 311150 w 674"/>
                  <a:gd name="T103" fmla="*/ 228600 h 519"/>
                  <a:gd name="T104" fmla="*/ 320675 w 674"/>
                  <a:gd name="T105" fmla="*/ 195263 h 519"/>
                  <a:gd name="T106" fmla="*/ 381000 w 674"/>
                  <a:gd name="T107" fmla="*/ 214313 h 519"/>
                  <a:gd name="T108" fmla="*/ 476250 w 674"/>
                  <a:gd name="T109" fmla="*/ 255588 h 519"/>
                  <a:gd name="T110" fmla="*/ 555625 w 674"/>
                  <a:gd name="T111" fmla="*/ 225425 h 519"/>
                  <a:gd name="T112" fmla="*/ 677862 w 674"/>
                  <a:gd name="T113" fmla="*/ 73025 h 519"/>
                  <a:gd name="T114" fmla="*/ 715962 w 674"/>
                  <a:gd name="T115" fmla="*/ 30163 h 519"/>
                  <a:gd name="T116" fmla="*/ 741362 w 674"/>
                  <a:gd name="T117" fmla="*/ 42863 h 519"/>
                  <a:gd name="T118" fmla="*/ 771525 w 674"/>
                  <a:gd name="T119" fmla="*/ 26988 h 519"/>
                  <a:gd name="T120" fmla="*/ 790575 w 674"/>
                  <a:gd name="T121" fmla="*/ 6350 h 5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74"/>
                  <a:gd name="T184" fmla="*/ 0 h 519"/>
                  <a:gd name="T185" fmla="*/ 674 w 674"/>
                  <a:gd name="T186" fmla="*/ 519 h 5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74" h="519">
                    <a:moveTo>
                      <a:pt x="532" y="25"/>
                    </a:moveTo>
                    <a:lnTo>
                      <a:pt x="536" y="27"/>
                    </a:lnTo>
                    <a:lnTo>
                      <a:pt x="540" y="25"/>
                    </a:lnTo>
                    <a:lnTo>
                      <a:pt x="540" y="27"/>
                    </a:lnTo>
                    <a:lnTo>
                      <a:pt x="542" y="27"/>
                    </a:lnTo>
                    <a:lnTo>
                      <a:pt x="544" y="27"/>
                    </a:lnTo>
                    <a:lnTo>
                      <a:pt x="546" y="27"/>
                    </a:lnTo>
                    <a:lnTo>
                      <a:pt x="546" y="25"/>
                    </a:lnTo>
                    <a:lnTo>
                      <a:pt x="547" y="27"/>
                    </a:lnTo>
                    <a:lnTo>
                      <a:pt x="549" y="27"/>
                    </a:lnTo>
                    <a:lnTo>
                      <a:pt x="553" y="35"/>
                    </a:lnTo>
                    <a:lnTo>
                      <a:pt x="538" y="35"/>
                    </a:lnTo>
                    <a:lnTo>
                      <a:pt x="534" y="35"/>
                    </a:lnTo>
                    <a:lnTo>
                      <a:pt x="536" y="56"/>
                    </a:lnTo>
                    <a:lnTo>
                      <a:pt x="526" y="56"/>
                    </a:lnTo>
                    <a:lnTo>
                      <a:pt x="528" y="73"/>
                    </a:lnTo>
                    <a:lnTo>
                      <a:pt x="538" y="73"/>
                    </a:lnTo>
                    <a:lnTo>
                      <a:pt x="538" y="71"/>
                    </a:lnTo>
                    <a:lnTo>
                      <a:pt x="538" y="69"/>
                    </a:lnTo>
                    <a:lnTo>
                      <a:pt x="538" y="65"/>
                    </a:lnTo>
                    <a:lnTo>
                      <a:pt x="538" y="62"/>
                    </a:lnTo>
                    <a:lnTo>
                      <a:pt x="559" y="58"/>
                    </a:lnTo>
                    <a:lnTo>
                      <a:pt x="561" y="54"/>
                    </a:lnTo>
                    <a:lnTo>
                      <a:pt x="563" y="50"/>
                    </a:lnTo>
                    <a:lnTo>
                      <a:pt x="563" y="48"/>
                    </a:lnTo>
                    <a:lnTo>
                      <a:pt x="565" y="46"/>
                    </a:lnTo>
                    <a:lnTo>
                      <a:pt x="582" y="52"/>
                    </a:lnTo>
                    <a:lnTo>
                      <a:pt x="590" y="56"/>
                    </a:lnTo>
                    <a:lnTo>
                      <a:pt x="584" y="62"/>
                    </a:lnTo>
                    <a:lnTo>
                      <a:pt x="584" y="67"/>
                    </a:lnTo>
                    <a:lnTo>
                      <a:pt x="584" y="71"/>
                    </a:lnTo>
                    <a:lnTo>
                      <a:pt x="586" y="73"/>
                    </a:lnTo>
                    <a:lnTo>
                      <a:pt x="584" y="75"/>
                    </a:lnTo>
                    <a:lnTo>
                      <a:pt x="584" y="77"/>
                    </a:lnTo>
                    <a:lnTo>
                      <a:pt x="586" y="73"/>
                    </a:lnTo>
                    <a:lnTo>
                      <a:pt x="588" y="71"/>
                    </a:lnTo>
                    <a:lnTo>
                      <a:pt x="590" y="65"/>
                    </a:lnTo>
                    <a:lnTo>
                      <a:pt x="590" y="63"/>
                    </a:lnTo>
                    <a:lnTo>
                      <a:pt x="590" y="62"/>
                    </a:lnTo>
                    <a:lnTo>
                      <a:pt x="592" y="62"/>
                    </a:lnTo>
                    <a:lnTo>
                      <a:pt x="594" y="62"/>
                    </a:lnTo>
                    <a:lnTo>
                      <a:pt x="595" y="62"/>
                    </a:lnTo>
                    <a:lnTo>
                      <a:pt x="597" y="62"/>
                    </a:lnTo>
                    <a:lnTo>
                      <a:pt x="599" y="63"/>
                    </a:lnTo>
                    <a:lnTo>
                      <a:pt x="599" y="65"/>
                    </a:lnTo>
                    <a:lnTo>
                      <a:pt x="601" y="65"/>
                    </a:lnTo>
                    <a:lnTo>
                      <a:pt x="605" y="65"/>
                    </a:lnTo>
                    <a:lnTo>
                      <a:pt x="607" y="63"/>
                    </a:lnTo>
                    <a:lnTo>
                      <a:pt x="611" y="62"/>
                    </a:lnTo>
                    <a:lnTo>
                      <a:pt x="615" y="62"/>
                    </a:lnTo>
                    <a:lnTo>
                      <a:pt x="619" y="62"/>
                    </a:lnTo>
                    <a:lnTo>
                      <a:pt x="624" y="62"/>
                    </a:lnTo>
                    <a:lnTo>
                      <a:pt x="630" y="62"/>
                    </a:lnTo>
                    <a:lnTo>
                      <a:pt x="638" y="62"/>
                    </a:lnTo>
                    <a:lnTo>
                      <a:pt x="645" y="62"/>
                    </a:lnTo>
                    <a:lnTo>
                      <a:pt x="645" y="63"/>
                    </a:lnTo>
                    <a:lnTo>
                      <a:pt x="644" y="71"/>
                    </a:lnTo>
                    <a:lnTo>
                      <a:pt x="644" y="73"/>
                    </a:lnTo>
                    <a:lnTo>
                      <a:pt x="644" y="77"/>
                    </a:lnTo>
                    <a:lnTo>
                      <a:pt x="644" y="83"/>
                    </a:lnTo>
                    <a:lnTo>
                      <a:pt x="644" y="85"/>
                    </a:lnTo>
                    <a:lnTo>
                      <a:pt x="645" y="85"/>
                    </a:lnTo>
                    <a:lnTo>
                      <a:pt x="647" y="85"/>
                    </a:lnTo>
                    <a:lnTo>
                      <a:pt x="649" y="85"/>
                    </a:lnTo>
                    <a:lnTo>
                      <a:pt x="651" y="85"/>
                    </a:lnTo>
                    <a:lnTo>
                      <a:pt x="655" y="85"/>
                    </a:lnTo>
                    <a:lnTo>
                      <a:pt x="657" y="85"/>
                    </a:lnTo>
                    <a:lnTo>
                      <a:pt x="661" y="85"/>
                    </a:lnTo>
                    <a:lnTo>
                      <a:pt x="667" y="87"/>
                    </a:lnTo>
                    <a:lnTo>
                      <a:pt x="672" y="87"/>
                    </a:lnTo>
                    <a:lnTo>
                      <a:pt x="672" y="94"/>
                    </a:lnTo>
                    <a:lnTo>
                      <a:pt x="672" y="96"/>
                    </a:lnTo>
                    <a:lnTo>
                      <a:pt x="672" y="98"/>
                    </a:lnTo>
                    <a:lnTo>
                      <a:pt x="670" y="98"/>
                    </a:lnTo>
                    <a:lnTo>
                      <a:pt x="672" y="100"/>
                    </a:lnTo>
                    <a:lnTo>
                      <a:pt x="672" y="102"/>
                    </a:lnTo>
                    <a:lnTo>
                      <a:pt x="674" y="102"/>
                    </a:lnTo>
                    <a:lnTo>
                      <a:pt x="672" y="104"/>
                    </a:lnTo>
                    <a:lnTo>
                      <a:pt x="674" y="104"/>
                    </a:lnTo>
                    <a:lnTo>
                      <a:pt x="674" y="106"/>
                    </a:lnTo>
                    <a:lnTo>
                      <a:pt x="672" y="106"/>
                    </a:lnTo>
                    <a:lnTo>
                      <a:pt x="674" y="108"/>
                    </a:lnTo>
                    <a:lnTo>
                      <a:pt x="674" y="110"/>
                    </a:lnTo>
                    <a:lnTo>
                      <a:pt x="672" y="110"/>
                    </a:lnTo>
                    <a:lnTo>
                      <a:pt x="670" y="110"/>
                    </a:lnTo>
                    <a:lnTo>
                      <a:pt x="668" y="110"/>
                    </a:lnTo>
                    <a:lnTo>
                      <a:pt x="667" y="110"/>
                    </a:lnTo>
                    <a:lnTo>
                      <a:pt x="667" y="111"/>
                    </a:lnTo>
                    <a:lnTo>
                      <a:pt x="665" y="111"/>
                    </a:lnTo>
                    <a:lnTo>
                      <a:pt x="665" y="113"/>
                    </a:lnTo>
                    <a:lnTo>
                      <a:pt x="665" y="115"/>
                    </a:lnTo>
                    <a:lnTo>
                      <a:pt x="665" y="117"/>
                    </a:lnTo>
                    <a:lnTo>
                      <a:pt x="665" y="119"/>
                    </a:lnTo>
                    <a:lnTo>
                      <a:pt x="663" y="119"/>
                    </a:lnTo>
                    <a:lnTo>
                      <a:pt x="663" y="117"/>
                    </a:lnTo>
                    <a:lnTo>
                      <a:pt x="663" y="115"/>
                    </a:lnTo>
                    <a:lnTo>
                      <a:pt x="661" y="115"/>
                    </a:lnTo>
                    <a:lnTo>
                      <a:pt x="661" y="113"/>
                    </a:lnTo>
                    <a:lnTo>
                      <a:pt x="659" y="113"/>
                    </a:lnTo>
                    <a:lnTo>
                      <a:pt x="657" y="115"/>
                    </a:lnTo>
                    <a:lnTo>
                      <a:pt x="657" y="117"/>
                    </a:lnTo>
                    <a:lnTo>
                      <a:pt x="659" y="119"/>
                    </a:lnTo>
                    <a:lnTo>
                      <a:pt x="655" y="117"/>
                    </a:lnTo>
                    <a:lnTo>
                      <a:pt x="651" y="117"/>
                    </a:lnTo>
                    <a:lnTo>
                      <a:pt x="647" y="117"/>
                    </a:lnTo>
                    <a:lnTo>
                      <a:pt x="645" y="113"/>
                    </a:lnTo>
                    <a:lnTo>
                      <a:pt x="642" y="113"/>
                    </a:lnTo>
                    <a:lnTo>
                      <a:pt x="640" y="113"/>
                    </a:lnTo>
                    <a:lnTo>
                      <a:pt x="640" y="110"/>
                    </a:lnTo>
                    <a:lnTo>
                      <a:pt x="638" y="108"/>
                    </a:lnTo>
                    <a:lnTo>
                      <a:pt x="638" y="111"/>
                    </a:lnTo>
                    <a:lnTo>
                      <a:pt x="636" y="121"/>
                    </a:lnTo>
                    <a:lnTo>
                      <a:pt x="638" y="121"/>
                    </a:lnTo>
                    <a:lnTo>
                      <a:pt x="640" y="121"/>
                    </a:lnTo>
                    <a:lnTo>
                      <a:pt x="640" y="123"/>
                    </a:lnTo>
                    <a:lnTo>
                      <a:pt x="642" y="125"/>
                    </a:lnTo>
                    <a:lnTo>
                      <a:pt x="644" y="127"/>
                    </a:lnTo>
                    <a:lnTo>
                      <a:pt x="645" y="129"/>
                    </a:lnTo>
                    <a:lnTo>
                      <a:pt x="647" y="129"/>
                    </a:lnTo>
                    <a:lnTo>
                      <a:pt x="657" y="127"/>
                    </a:lnTo>
                    <a:lnTo>
                      <a:pt x="655" y="131"/>
                    </a:lnTo>
                    <a:lnTo>
                      <a:pt x="655" y="133"/>
                    </a:lnTo>
                    <a:lnTo>
                      <a:pt x="655" y="136"/>
                    </a:lnTo>
                    <a:lnTo>
                      <a:pt x="647" y="144"/>
                    </a:lnTo>
                    <a:lnTo>
                      <a:pt x="647" y="146"/>
                    </a:lnTo>
                    <a:lnTo>
                      <a:pt x="644" y="156"/>
                    </a:lnTo>
                    <a:lnTo>
                      <a:pt x="642" y="158"/>
                    </a:lnTo>
                    <a:lnTo>
                      <a:pt x="644" y="158"/>
                    </a:lnTo>
                    <a:lnTo>
                      <a:pt x="645" y="158"/>
                    </a:lnTo>
                    <a:lnTo>
                      <a:pt x="647" y="158"/>
                    </a:lnTo>
                    <a:lnTo>
                      <a:pt x="655" y="156"/>
                    </a:lnTo>
                    <a:lnTo>
                      <a:pt x="655" y="158"/>
                    </a:lnTo>
                    <a:lnTo>
                      <a:pt x="657" y="158"/>
                    </a:lnTo>
                    <a:lnTo>
                      <a:pt x="659" y="158"/>
                    </a:lnTo>
                    <a:lnTo>
                      <a:pt x="663" y="159"/>
                    </a:lnTo>
                    <a:lnTo>
                      <a:pt x="663" y="161"/>
                    </a:lnTo>
                    <a:lnTo>
                      <a:pt x="665" y="161"/>
                    </a:lnTo>
                    <a:lnTo>
                      <a:pt x="665" y="163"/>
                    </a:lnTo>
                    <a:lnTo>
                      <a:pt x="665" y="165"/>
                    </a:lnTo>
                    <a:lnTo>
                      <a:pt x="663" y="165"/>
                    </a:lnTo>
                    <a:lnTo>
                      <a:pt x="663" y="167"/>
                    </a:lnTo>
                    <a:lnTo>
                      <a:pt x="665" y="167"/>
                    </a:lnTo>
                    <a:lnTo>
                      <a:pt x="663" y="171"/>
                    </a:lnTo>
                    <a:lnTo>
                      <a:pt x="663" y="173"/>
                    </a:lnTo>
                    <a:lnTo>
                      <a:pt x="665" y="173"/>
                    </a:lnTo>
                    <a:lnTo>
                      <a:pt x="663" y="175"/>
                    </a:lnTo>
                    <a:lnTo>
                      <a:pt x="661" y="175"/>
                    </a:lnTo>
                    <a:lnTo>
                      <a:pt x="659" y="175"/>
                    </a:lnTo>
                    <a:lnTo>
                      <a:pt x="657" y="175"/>
                    </a:lnTo>
                    <a:lnTo>
                      <a:pt x="653" y="173"/>
                    </a:lnTo>
                    <a:lnTo>
                      <a:pt x="649" y="171"/>
                    </a:lnTo>
                    <a:lnTo>
                      <a:pt x="647" y="171"/>
                    </a:lnTo>
                    <a:lnTo>
                      <a:pt x="645" y="171"/>
                    </a:lnTo>
                    <a:lnTo>
                      <a:pt x="642" y="169"/>
                    </a:lnTo>
                    <a:lnTo>
                      <a:pt x="636" y="167"/>
                    </a:lnTo>
                    <a:lnTo>
                      <a:pt x="638" y="165"/>
                    </a:lnTo>
                    <a:lnTo>
                      <a:pt x="638" y="163"/>
                    </a:lnTo>
                    <a:lnTo>
                      <a:pt x="638" y="161"/>
                    </a:lnTo>
                    <a:lnTo>
                      <a:pt x="638" y="158"/>
                    </a:lnTo>
                    <a:lnTo>
                      <a:pt x="636" y="158"/>
                    </a:lnTo>
                    <a:lnTo>
                      <a:pt x="634" y="161"/>
                    </a:lnTo>
                    <a:lnTo>
                      <a:pt x="634" y="163"/>
                    </a:lnTo>
                    <a:lnTo>
                      <a:pt x="634" y="165"/>
                    </a:lnTo>
                    <a:lnTo>
                      <a:pt x="630" y="165"/>
                    </a:lnTo>
                    <a:lnTo>
                      <a:pt x="628" y="167"/>
                    </a:lnTo>
                    <a:lnTo>
                      <a:pt x="626" y="167"/>
                    </a:lnTo>
                    <a:lnTo>
                      <a:pt x="626" y="169"/>
                    </a:lnTo>
                    <a:lnTo>
                      <a:pt x="626" y="171"/>
                    </a:lnTo>
                    <a:lnTo>
                      <a:pt x="626" y="175"/>
                    </a:lnTo>
                    <a:lnTo>
                      <a:pt x="624" y="177"/>
                    </a:lnTo>
                    <a:lnTo>
                      <a:pt x="624" y="181"/>
                    </a:lnTo>
                    <a:lnTo>
                      <a:pt x="628" y="181"/>
                    </a:lnTo>
                    <a:lnTo>
                      <a:pt x="628" y="177"/>
                    </a:lnTo>
                    <a:lnTo>
                      <a:pt x="630" y="179"/>
                    </a:lnTo>
                    <a:lnTo>
                      <a:pt x="630" y="177"/>
                    </a:lnTo>
                    <a:lnTo>
                      <a:pt x="630" y="175"/>
                    </a:lnTo>
                    <a:lnTo>
                      <a:pt x="632" y="175"/>
                    </a:lnTo>
                    <a:lnTo>
                      <a:pt x="634" y="175"/>
                    </a:lnTo>
                    <a:lnTo>
                      <a:pt x="640" y="177"/>
                    </a:lnTo>
                    <a:lnTo>
                      <a:pt x="645" y="179"/>
                    </a:lnTo>
                    <a:lnTo>
                      <a:pt x="657" y="183"/>
                    </a:lnTo>
                    <a:lnTo>
                      <a:pt x="655" y="186"/>
                    </a:lnTo>
                    <a:lnTo>
                      <a:pt x="653" y="192"/>
                    </a:lnTo>
                    <a:lnTo>
                      <a:pt x="651" y="196"/>
                    </a:lnTo>
                    <a:lnTo>
                      <a:pt x="651" y="198"/>
                    </a:lnTo>
                    <a:lnTo>
                      <a:pt x="647" y="206"/>
                    </a:lnTo>
                    <a:lnTo>
                      <a:pt x="647" y="207"/>
                    </a:lnTo>
                    <a:lnTo>
                      <a:pt x="647" y="209"/>
                    </a:lnTo>
                    <a:lnTo>
                      <a:pt x="645" y="211"/>
                    </a:lnTo>
                    <a:lnTo>
                      <a:pt x="645" y="213"/>
                    </a:lnTo>
                    <a:lnTo>
                      <a:pt x="645" y="215"/>
                    </a:lnTo>
                    <a:lnTo>
                      <a:pt x="644" y="217"/>
                    </a:lnTo>
                    <a:lnTo>
                      <a:pt x="642" y="221"/>
                    </a:lnTo>
                    <a:lnTo>
                      <a:pt x="640" y="231"/>
                    </a:lnTo>
                    <a:lnTo>
                      <a:pt x="638" y="234"/>
                    </a:lnTo>
                    <a:lnTo>
                      <a:pt x="628" y="234"/>
                    </a:lnTo>
                    <a:lnTo>
                      <a:pt x="622" y="234"/>
                    </a:lnTo>
                    <a:lnTo>
                      <a:pt x="622" y="240"/>
                    </a:lnTo>
                    <a:lnTo>
                      <a:pt x="617" y="238"/>
                    </a:lnTo>
                    <a:lnTo>
                      <a:pt x="613" y="238"/>
                    </a:lnTo>
                    <a:lnTo>
                      <a:pt x="609" y="238"/>
                    </a:lnTo>
                    <a:lnTo>
                      <a:pt x="601" y="236"/>
                    </a:lnTo>
                    <a:lnTo>
                      <a:pt x="599" y="236"/>
                    </a:lnTo>
                    <a:lnTo>
                      <a:pt x="597" y="236"/>
                    </a:lnTo>
                    <a:lnTo>
                      <a:pt x="595" y="234"/>
                    </a:lnTo>
                    <a:lnTo>
                      <a:pt x="586" y="232"/>
                    </a:lnTo>
                    <a:lnTo>
                      <a:pt x="586" y="234"/>
                    </a:lnTo>
                    <a:lnTo>
                      <a:pt x="586" y="236"/>
                    </a:lnTo>
                    <a:lnTo>
                      <a:pt x="586" y="238"/>
                    </a:lnTo>
                    <a:lnTo>
                      <a:pt x="586" y="244"/>
                    </a:lnTo>
                    <a:lnTo>
                      <a:pt x="586" y="250"/>
                    </a:lnTo>
                    <a:lnTo>
                      <a:pt x="586" y="254"/>
                    </a:lnTo>
                    <a:lnTo>
                      <a:pt x="586" y="255"/>
                    </a:lnTo>
                    <a:lnTo>
                      <a:pt x="586" y="257"/>
                    </a:lnTo>
                    <a:lnTo>
                      <a:pt x="586" y="259"/>
                    </a:lnTo>
                    <a:lnTo>
                      <a:pt x="584" y="259"/>
                    </a:lnTo>
                    <a:lnTo>
                      <a:pt x="582" y="259"/>
                    </a:lnTo>
                    <a:lnTo>
                      <a:pt x="580" y="259"/>
                    </a:lnTo>
                    <a:lnTo>
                      <a:pt x="578" y="259"/>
                    </a:lnTo>
                    <a:lnTo>
                      <a:pt x="576" y="259"/>
                    </a:lnTo>
                    <a:lnTo>
                      <a:pt x="574" y="257"/>
                    </a:lnTo>
                    <a:lnTo>
                      <a:pt x="571" y="257"/>
                    </a:lnTo>
                    <a:lnTo>
                      <a:pt x="569" y="257"/>
                    </a:lnTo>
                    <a:lnTo>
                      <a:pt x="567" y="257"/>
                    </a:lnTo>
                    <a:lnTo>
                      <a:pt x="563" y="257"/>
                    </a:lnTo>
                    <a:lnTo>
                      <a:pt x="563" y="255"/>
                    </a:lnTo>
                    <a:lnTo>
                      <a:pt x="561" y="255"/>
                    </a:lnTo>
                    <a:lnTo>
                      <a:pt x="559" y="255"/>
                    </a:lnTo>
                    <a:lnTo>
                      <a:pt x="557" y="255"/>
                    </a:lnTo>
                    <a:lnTo>
                      <a:pt x="555" y="255"/>
                    </a:lnTo>
                    <a:lnTo>
                      <a:pt x="553" y="255"/>
                    </a:lnTo>
                    <a:lnTo>
                      <a:pt x="551" y="255"/>
                    </a:lnTo>
                    <a:lnTo>
                      <a:pt x="549" y="255"/>
                    </a:lnTo>
                    <a:lnTo>
                      <a:pt x="549" y="254"/>
                    </a:lnTo>
                    <a:lnTo>
                      <a:pt x="547" y="254"/>
                    </a:lnTo>
                    <a:lnTo>
                      <a:pt x="546" y="254"/>
                    </a:lnTo>
                    <a:lnTo>
                      <a:pt x="542" y="254"/>
                    </a:lnTo>
                    <a:lnTo>
                      <a:pt x="540" y="254"/>
                    </a:lnTo>
                    <a:lnTo>
                      <a:pt x="538" y="254"/>
                    </a:lnTo>
                    <a:lnTo>
                      <a:pt x="536" y="254"/>
                    </a:lnTo>
                    <a:lnTo>
                      <a:pt x="532" y="252"/>
                    </a:lnTo>
                    <a:lnTo>
                      <a:pt x="530" y="252"/>
                    </a:lnTo>
                    <a:lnTo>
                      <a:pt x="528" y="252"/>
                    </a:lnTo>
                    <a:lnTo>
                      <a:pt x="523" y="252"/>
                    </a:lnTo>
                    <a:lnTo>
                      <a:pt x="519" y="252"/>
                    </a:lnTo>
                    <a:lnTo>
                      <a:pt x="515" y="252"/>
                    </a:lnTo>
                    <a:lnTo>
                      <a:pt x="517" y="252"/>
                    </a:lnTo>
                    <a:lnTo>
                      <a:pt x="517" y="254"/>
                    </a:lnTo>
                    <a:lnTo>
                      <a:pt x="517" y="255"/>
                    </a:lnTo>
                    <a:lnTo>
                      <a:pt x="519" y="257"/>
                    </a:lnTo>
                    <a:lnTo>
                      <a:pt x="519" y="259"/>
                    </a:lnTo>
                    <a:lnTo>
                      <a:pt x="519" y="261"/>
                    </a:lnTo>
                    <a:lnTo>
                      <a:pt x="521" y="263"/>
                    </a:lnTo>
                    <a:lnTo>
                      <a:pt x="521" y="265"/>
                    </a:lnTo>
                    <a:lnTo>
                      <a:pt x="523" y="273"/>
                    </a:lnTo>
                    <a:lnTo>
                      <a:pt x="524" y="275"/>
                    </a:lnTo>
                    <a:lnTo>
                      <a:pt x="513" y="273"/>
                    </a:lnTo>
                    <a:lnTo>
                      <a:pt x="515" y="275"/>
                    </a:lnTo>
                    <a:lnTo>
                      <a:pt x="513" y="275"/>
                    </a:lnTo>
                    <a:lnTo>
                      <a:pt x="509" y="275"/>
                    </a:lnTo>
                    <a:lnTo>
                      <a:pt x="509" y="279"/>
                    </a:lnTo>
                    <a:lnTo>
                      <a:pt x="509" y="280"/>
                    </a:lnTo>
                    <a:lnTo>
                      <a:pt x="509" y="282"/>
                    </a:lnTo>
                    <a:lnTo>
                      <a:pt x="511" y="302"/>
                    </a:lnTo>
                    <a:lnTo>
                      <a:pt x="511" y="305"/>
                    </a:lnTo>
                    <a:lnTo>
                      <a:pt x="507" y="303"/>
                    </a:lnTo>
                    <a:lnTo>
                      <a:pt x="488" y="302"/>
                    </a:lnTo>
                    <a:lnTo>
                      <a:pt x="486" y="300"/>
                    </a:lnTo>
                    <a:lnTo>
                      <a:pt x="482" y="300"/>
                    </a:lnTo>
                    <a:lnTo>
                      <a:pt x="480" y="300"/>
                    </a:lnTo>
                    <a:lnTo>
                      <a:pt x="475" y="296"/>
                    </a:lnTo>
                    <a:lnTo>
                      <a:pt x="475" y="298"/>
                    </a:lnTo>
                    <a:lnTo>
                      <a:pt x="473" y="303"/>
                    </a:lnTo>
                    <a:lnTo>
                      <a:pt x="473" y="305"/>
                    </a:lnTo>
                    <a:lnTo>
                      <a:pt x="473" y="309"/>
                    </a:lnTo>
                    <a:lnTo>
                      <a:pt x="471" y="319"/>
                    </a:lnTo>
                    <a:lnTo>
                      <a:pt x="459" y="317"/>
                    </a:lnTo>
                    <a:lnTo>
                      <a:pt x="455" y="317"/>
                    </a:lnTo>
                    <a:lnTo>
                      <a:pt x="453" y="315"/>
                    </a:lnTo>
                    <a:lnTo>
                      <a:pt x="451" y="315"/>
                    </a:lnTo>
                    <a:lnTo>
                      <a:pt x="450" y="315"/>
                    </a:lnTo>
                    <a:lnTo>
                      <a:pt x="446" y="315"/>
                    </a:lnTo>
                    <a:lnTo>
                      <a:pt x="446" y="313"/>
                    </a:lnTo>
                    <a:lnTo>
                      <a:pt x="442" y="313"/>
                    </a:lnTo>
                    <a:lnTo>
                      <a:pt x="436" y="313"/>
                    </a:lnTo>
                    <a:lnTo>
                      <a:pt x="430" y="311"/>
                    </a:lnTo>
                    <a:lnTo>
                      <a:pt x="425" y="311"/>
                    </a:lnTo>
                    <a:lnTo>
                      <a:pt x="423" y="319"/>
                    </a:lnTo>
                    <a:lnTo>
                      <a:pt x="421" y="319"/>
                    </a:lnTo>
                    <a:lnTo>
                      <a:pt x="411" y="319"/>
                    </a:lnTo>
                    <a:lnTo>
                      <a:pt x="409" y="317"/>
                    </a:lnTo>
                    <a:lnTo>
                      <a:pt x="409" y="323"/>
                    </a:lnTo>
                    <a:lnTo>
                      <a:pt x="411" y="327"/>
                    </a:lnTo>
                    <a:lnTo>
                      <a:pt x="413" y="328"/>
                    </a:lnTo>
                    <a:lnTo>
                      <a:pt x="413" y="330"/>
                    </a:lnTo>
                    <a:lnTo>
                      <a:pt x="415" y="334"/>
                    </a:lnTo>
                    <a:lnTo>
                      <a:pt x="419" y="334"/>
                    </a:lnTo>
                    <a:lnTo>
                      <a:pt x="421" y="332"/>
                    </a:lnTo>
                    <a:lnTo>
                      <a:pt x="421" y="338"/>
                    </a:lnTo>
                    <a:lnTo>
                      <a:pt x="425" y="340"/>
                    </a:lnTo>
                    <a:lnTo>
                      <a:pt x="425" y="342"/>
                    </a:lnTo>
                    <a:lnTo>
                      <a:pt x="421" y="342"/>
                    </a:lnTo>
                    <a:lnTo>
                      <a:pt x="417" y="342"/>
                    </a:lnTo>
                    <a:lnTo>
                      <a:pt x="413" y="342"/>
                    </a:lnTo>
                    <a:lnTo>
                      <a:pt x="407" y="342"/>
                    </a:lnTo>
                    <a:lnTo>
                      <a:pt x="405" y="342"/>
                    </a:lnTo>
                    <a:lnTo>
                      <a:pt x="403" y="342"/>
                    </a:lnTo>
                    <a:lnTo>
                      <a:pt x="396" y="342"/>
                    </a:lnTo>
                    <a:lnTo>
                      <a:pt x="394" y="342"/>
                    </a:lnTo>
                    <a:lnTo>
                      <a:pt x="388" y="344"/>
                    </a:lnTo>
                    <a:lnTo>
                      <a:pt x="382" y="344"/>
                    </a:lnTo>
                    <a:lnTo>
                      <a:pt x="377" y="346"/>
                    </a:lnTo>
                    <a:lnTo>
                      <a:pt x="375" y="348"/>
                    </a:lnTo>
                    <a:lnTo>
                      <a:pt x="373" y="350"/>
                    </a:lnTo>
                    <a:lnTo>
                      <a:pt x="371" y="351"/>
                    </a:lnTo>
                    <a:lnTo>
                      <a:pt x="369" y="351"/>
                    </a:lnTo>
                    <a:lnTo>
                      <a:pt x="365" y="353"/>
                    </a:lnTo>
                    <a:lnTo>
                      <a:pt x="363" y="355"/>
                    </a:lnTo>
                    <a:lnTo>
                      <a:pt x="359" y="357"/>
                    </a:lnTo>
                    <a:lnTo>
                      <a:pt x="357" y="359"/>
                    </a:lnTo>
                    <a:lnTo>
                      <a:pt x="357" y="367"/>
                    </a:lnTo>
                    <a:lnTo>
                      <a:pt x="357" y="373"/>
                    </a:lnTo>
                    <a:lnTo>
                      <a:pt x="357" y="375"/>
                    </a:lnTo>
                    <a:lnTo>
                      <a:pt x="357" y="376"/>
                    </a:lnTo>
                    <a:lnTo>
                      <a:pt x="355" y="378"/>
                    </a:lnTo>
                    <a:lnTo>
                      <a:pt x="354" y="380"/>
                    </a:lnTo>
                    <a:lnTo>
                      <a:pt x="352" y="382"/>
                    </a:lnTo>
                    <a:lnTo>
                      <a:pt x="350" y="386"/>
                    </a:lnTo>
                    <a:lnTo>
                      <a:pt x="346" y="388"/>
                    </a:lnTo>
                    <a:lnTo>
                      <a:pt x="344" y="390"/>
                    </a:lnTo>
                    <a:lnTo>
                      <a:pt x="344" y="392"/>
                    </a:lnTo>
                    <a:lnTo>
                      <a:pt x="344" y="394"/>
                    </a:lnTo>
                    <a:lnTo>
                      <a:pt x="344" y="396"/>
                    </a:lnTo>
                    <a:lnTo>
                      <a:pt x="344" y="398"/>
                    </a:lnTo>
                    <a:lnTo>
                      <a:pt x="340" y="399"/>
                    </a:lnTo>
                    <a:lnTo>
                      <a:pt x="336" y="413"/>
                    </a:lnTo>
                    <a:lnTo>
                      <a:pt x="336" y="415"/>
                    </a:lnTo>
                    <a:lnTo>
                      <a:pt x="336" y="419"/>
                    </a:lnTo>
                    <a:lnTo>
                      <a:pt x="336" y="423"/>
                    </a:lnTo>
                    <a:lnTo>
                      <a:pt x="336" y="424"/>
                    </a:lnTo>
                    <a:lnTo>
                      <a:pt x="332" y="428"/>
                    </a:lnTo>
                    <a:lnTo>
                      <a:pt x="331" y="428"/>
                    </a:lnTo>
                    <a:lnTo>
                      <a:pt x="331" y="430"/>
                    </a:lnTo>
                    <a:lnTo>
                      <a:pt x="331" y="432"/>
                    </a:lnTo>
                    <a:lnTo>
                      <a:pt x="332" y="440"/>
                    </a:lnTo>
                    <a:lnTo>
                      <a:pt x="329" y="447"/>
                    </a:lnTo>
                    <a:lnTo>
                      <a:pt x="327" y="451"/>
                    </a:lnTo>
                    <a:lnTo>
                      <a:pt x="325" y="451"/>
                    </a:lnTo>
                    <a:lnTo>
                      <a:pt x="325" y="453"/>
                    </a:lnTo>
                    <a:lnTo>
                      <a:pt x="323" y="453"/>
                    </a:lnTo>
                    <a:lnTo>
                      <a:pt x="321" y="453"/>
                    </a:lnTo>
                    <a:lnTo>
                      <a:pt x="323" y="455"/>
                    </a:lnTo>
                    <a:lnTo>
                      <a:pt x="319" y="461"/>
                    </a:lnTo>
                    <a:lnTo>
                      <a:pt x="306" y="469"/>
                    </a:lnTo>
                    <a:lnTo>
                      <a:pt x="304" y="469"/>
                    </a:lnTo>
                    <a:lnTo>
                      <a:pt x="300" y="471"/>
                    </a:lnTo>
                    <a:lnTo>
                      <a:pt x="298" y="472"/>
                    </a:lnTo>
                    <a:lnTo>
                      <a:pt x="292" y="484"/>
                    </a:lnTo>
                    <a:lnTo>
                      <a:pt x="288" y="495"/>
                    </a:lnTo>
                    <a:lnTo>
                      <a:pt x="275" y="495"/>
                    </a:lnTo>
                    <a:lnTo>
                      <a:pt x="277" y="501"/>
                    </a:lnTo>
                    <a:lnTo>
                      <a:pt x="248" y="503"/>
                    </a:lnTo>
                    <a:lnTo>
                      <a:pt x="252" y="497"/>
                    </a:lnTo>
                    <a:lnTo>
                      <a:pt x="210" y="497"/>
                    </a:lnTo>
                    <a:lnTo>
                      <a:pt x="206" y="499"/>
                    </a:lnTo>
                    <a:lnTo>
                      <a:pt x="202" y="501"/>
                    </a:lnTo>
                    <a:lnTo>
                      <a:pt x="198" y="503"/>
                    </a:lnTo>
                    <a:lnTo>
                      <a:pt x="196" y="501"/>
                    </a:lnTo>
                    <a:lnTo>
                      <a:pt x="190" y="499"/>
                    </a:lnTo>
                    <a:lnTo>
                      <a:pt x="183" y="503"/>
                    </a:lnTo>
                    <a:lnTo>
                      <a:pt x="181" y="503"/>
                    </a:lnTo>
                    <a:lnTo>
                      <a:pt x="179" y="501"/>
                    </a:lnTo>
                    <a:lnTo>
                      <a:pt x="173" y="501"/>
                    </a:lnTo>
                    <a:lnTo>
                      <a:pt x="169" y="499"/>
                    </a:lnTo>
                    <a:lnTo>
                      <a:pt x="169" y="497"/>
                    </a:lnTo>
                    <a:lnTo>
                      <a:pt x="165" y="501"/>
                    </a:lnTo>
                    <a:lnTo>
                      <a:pt x="162" y="511"/>
                    </a:lnTo>
                    <a:lnTo>
                      <a:pt x="158" y="511"/>
                    </a:lnTo>
                    <a:lnTo>
                      <a:pt x="142" y="507"/>
                    </a:lnTo>
                    <a:lnTo>
                      <a:pt x="129" y="511"/>
                    </a:lnTo>
                    <a:lnTo>
                      <a:pt x="119" y="517"/>
                    </a:lnTo>
                    <a:lnTo>
                      <a:pt x="117" y="519"/>
                    </a:lnTo>
                    <a:lnTo>
                      <a:pt x="110" y="513"/>
                    </a:lnTo>
                    <a:lnTo>
                      <a:pt x="108" y="509"/>
                    </a:lnTo>
                    <a:lnTo>
                      <a:pt x="106" y="507"/>
                    </a:lnTo>
                    <a:lnTo>
                      <a:pt x="104" y="503"/>
                    </a:lnTo>
                    <a:lnTo>
                      <a:pt x="102" y="501"/>
                    </a:lnTo>
                    <a:lnTo>
                      <a:pt x="100" y="501"/>
                    </a:lnTo>
                    <a:lnTo>
                      <a:pt x="98" y="497"/>
                    </a:lnTo>
                    <a:lnTo>
                      <a:pt x="94" y="495"/>
                    </a:lnTo>
                    <a:lnTo>
                      <a:pt x="89" y="497"/>
                    </a:lnTo>
                    <a:lnTo>
                      <a:pt x="87" y="495"/>
                    </a:lnTo>
                    <a:lnTo>
                      <a:pt x="77" y="495"/>
                    </a:lnTo>
                    <a:lnTo>
                      <a:pt x="71" y="497"/>
                    </a:lnTo>
                    <a:lnTo>
                      <a:pt x="69" y="497"/>
                    </a:lnTo>
                    <a:lnTo>
                      <a:pt x="66" y="497"/>
                    </a:lnTo>
                    <a:lnTo>
                      <a:pt x="58" y="497"/>
                    </a:lnTo>
                    <a:lnTo>
                      <a:pt x="50" y="501"/>
                    </a:lnTo>
                    <a:lnTo>
                      <a:pt x="44" y="503"/>
                    </a:lnTo>
                    <a:lnTo>
                      <a:pt x="42" y="505"/>
                    </a:lnTo>
                    <a:lnTo>
                      <a:pt x="37" y="505"/>
                    </a:lnTo>
                    <a:lnTo>
                      <a:pt x="35" y="507"/>
                    </a:lnTo>
                    <a:lnTo>
                      <a:pt x="33" y="507"/>
                    </a:lnTo>
                    <a:lnTo>
                      <a:pt x="29" y="509"/>
                    </a:lnTo>
                    <a:lnTo>
                      <a:pt x="25" y="513"/>
                    </a:lnTo>
                    <a:lnTo>
                      <a:pt x="21" y="517"/>
                    </a:lnTo>
                    <a:lnTo>
                      <a:pt x="21" y="509"/>
                    </a:lnTo>
                    <a:lnTo>
                      <a:pt x="25" y="486"/>
                    </a:lnTo>
                    <a:lnTo>
                      <a:pt x="27" y="474"/>
                    </a:lnTo>
                    <a:lnTo>
                      <a:pt x="27" y="472"/>
                    </a:lnTo>
                    <a:lnTo>
                      <a:pt x="14" y="471"/>
                    </a:lnTo>
                    <a:lnTo>
                      <a:pt x="19" y="444"/>
                    </a:lnTo>
                    <a:lnTo>
                      <a:pt x="12" y="442"/>
                    </a:lnTo>
                    <a:lnTo>
                      <a:pt x="10" y="438"/>
                    </a:lnTo>
                    <a:lnTo>
                      <a:pt x="6" y="436"/>
                    </a:lnTo>
                    <a:lnTo>
                      <a:pt x="4" y="426"/>
                    </a:lnTo>
                    <a:lnTo>
                      <a:pt x="4" y="421"/>
                    </a:lnTo>
                    <a:lnTo>
                      <a:pt x="4" y="419"/>
                    </a:lnTo>
                    <a:lnTo>
                      <a:pt x="2" y="415"/>
                    </a:lnTo>
                    <a:lnTo>
                      <a:pt x="0" y="403"/>
                    </a:lnTo>
                    <a:lnTo>
                      <a:pt x="0" y="401"/>
                    </a:lnTo>
                    <a:lnTo>
                      <a:pt x="2" y="399"/>
                    </a:lnTo>
                    <a:lnTo>
                      <a:pt x="4" y="399"/>
                    </a:lnTo>
                    <a:lnTo>
                      <a:pt x="4" y="398"/>
                    </a:lnTo>
                    <a:lnTo>
                      <a:pt x="6" y="398"/>
                    </a:lnTo>
                    <a:lnTo>
                      <a:pt x="10" y="399"/>
                    </a:lnTo>
                    <a:lnTo>
                      <a:pt x="12" y="399"/>
                    </a:lnTo>
                    <a:lnTo>
                      <a:pt x="14" y="396"/>
                    </a:lnTo>
                    <a:lnTo>
                      <a:pt x="18" y="396"/>
                    </a:lnTo>
                    <a:lnTo>
                      <a:pt x="19" y="394"/>
                    </a:lnTo>
                    <a:lnTo>
                      <a:pt x="21" y="396"/>
                    </a:lnTo>
                    <a:lnTo>
                      <a:pt x="23" y="396"/>
                    </a:lnTo>
                    <a:lnTo>
                      <a:pt x="25" y="396"/>
                    </a:lnTo>
                    <a:lnTo>
                      <a:pt x="25" y="398"/>
                    </a:lnTo>
                    <a:lnTo>
                      <a:pt x="27" y="398"/>
                    </a:lnTo>
                    <a:lnTo>
                      <a:pt x="25" y="394"/>
                    </a:lnTo>
                    <a:lnTo>
                      <a:pt x="25" y="392"/>
                    </a:lnTo>
                    <a:lnTo>
                      <a:pt x="27" y="392"/>
                    </a:lnTo>
                    <a:lnTo>
                      <a:pt x="29" y="390"/>
                    </a:lnTo>
                    <a:lnTo>
                      <a:pt x="27" y="390"/>
                    </a:lnTo>
                    <a:lnTo>
                      <a:pt x="27" y="386"/>
                    </a:lnTo>
                    <a:lnTo>
                      <a:pt x="27" y="384"/>
                    </a:lnTo>
                    <a:lnTo>
                      <a:pt x="27" y="380"/>
                    </a:lnTo>
                    <a:lnTo>
                      <a:pt x="29" y="376"/>
                    </a:lnTo>
                    <a:lnTo>
                      <a:pt x="29" y="375"/>
                    </a:lnTo>
                    <a:lnTo>
                      <a:pt x="27" y="375"/>
                    </a:lnTo>
                    <a:lnTo>
                      <a:pt x="25" y="373"/>
                    </a:lnTo>
                    <a:lnTo>
                      <a:pt x="23" y="373"/>
                    </a:lnTo>
                    <a:lnTo>
                      <a:pt x="21" y="373"/>
                    </a:lnTo>
                    <a:lnTo>
                      <a:pt x="19" y="373"/>
                    </a:lnTo>
                    <a:lnTo>
                      <a:pt x="18" y="373"/>
                    </a:lnTo>
                    <a:lnTo>
                      <a:pt x="18" y="371"/>
                    </a:lnTo>
                    <a:lnTo>
                      <a:pt x="18" y="369"/>
                    </a:lnTo>
                    <a:lnTo>
                      <a:pt x="19" y="367"/>
                    </a:lnTo>
                    <a:lnTo>
                      <a:pt x="21" y="367"/>
                    </a:lnTo>
                    <a:lnTo>
                      <a:pt x="23" y="365"/>
                    </a:lnTo>
                    <a:lnTo>
                      <a:pt x="23" y="363"/>
                    </a:lnTo>
                    <a:lnTo>
                      <a:pt x="23" y="361"/>
                    </a:lnTo>
                    <a:lnTo>
                      <a:pt x="25" y="361"/>
                    </a:lnTo>
                    <a:lnTo>
                      <a:pt x="25" y="359"/>
                    </a:lnTo>
                    <a:lnTo>
                      <a:pt x="25" y="357"/>
                    </a:lnTo>
                    <a:lnTo>
                      <a:pt x="25" y="355"/>
                    </a:lnTo>
                    <a:lnTo>
                      <a:pt x="27" y="355"/>
                    </a:lnTo>
                    <a:lnTo>
                      <a:pt x="29" y="353"/>
                    </a:lnTo>
                    <a:lnTo>
                      <a:pt x="29" y="351"/>
                    </a:lnTo>
                    <a:lnTo>
                      <a:pt x="29" y="348"/>
                    </a:lnTo>
                    <a:lnTo>
                      <a:pt x="29" y="342"/>
                    </a:lnTo>
                    <a:lnTo>
                      <a:pt x="31" y="340"/>
                    </a:lnTo>
                    <a:lnTo>
                      <a:pt x="31" y="338"/>
                    </a:lnTo>
                    <a:lnTo>
                      <a:pt x="35" y="336"/>
                    </a:lnTo>
                    <a:lnTo>
                      <a:pt x="35" y="334"/>
                    </a:lnTo>
                    <a:lnTo>
                      <a:pt x="39" y="332"/>
                    </a:lnTo>
                    <a:lnTo>
                      <a:pt x="37" y="330"/>
                    </a:lnTo>
                    <a:lnTo>
                      <a:pt x="35" y="330"/>
                    </a:lnTo>
                    <a:lnTo>
                      <a:pt x="18" y="332"/>
                    </a:lnTo>
                    <a:lnTo>
                      <a:pt x="19" y="332"/>
                    </a:lnTo>
                    <a:lnTo>
                      <a:pt x="21" y="327"/>
                    </a:lnTo>
                    <a:lnTo>
                      <a:pt x="27" y="328"/>
                    </a:lnTo>
                    <a:lnTo>
                      <a:pt x="29" y="325"/>
                    </a:lnTo>
                    <a:lnTo>
                      <a:pt x="35" y="321"/>
                    </a:lnTo>
                    <a:lnTo>
                      <a:pt x="39" y="319"/>
                    </a:lnTo>
                    <a:lnTo>
                      <a:pt x="35" y="317"/>
                    </a:lnTo>
                    <a:lnTo>
                      <a:pt x="33" y="317"/>
                    </a:lnTo>
                    <a:lnTo>
                      <a:pt x="31" y="311"/>
                    </a:lnTo>
                    <a:lnTo>
                      <a:pt x="31" y="309"/>
                    </a:lnTo>
                    <a:lnTo>
                      <a:pt x="33" y="307"/>
                    </a:lnTo>
                    <a:lnTo>
                      <a:pt x="31" y="305"/>
                    </a:lnTo>
                    <a:lnTo>
                      <a:pt x="23" y="303"/>
                    </a:lnTo>
                    <a:lnTo>
                      <a:pt x="19" y="303"/>
                    </a:lnTo>
                    <a:lnTo>
                      <a:pt x="25" y="302"/>
                    </a:lnTo>
                    <a:lnTo>
                      <a:pt x="25" y="300"/>
                    </a:lnTo>
                    <a:lnTo>
                      <a:pt x="29" y="298"/>
                    </a:lnTo>
                    <a:lnTo>
                      <a:pt x="29" y="296"/>
                    </a:lnTo>
                    <a:lnTo>
                      <a:pt x="27" y="296"/>
                    </a:lnTo>
                    <a:lnTo>
                      <a:pt x="21" y="296"/>
                    </a:lnTo>
                    <a:lnTo>
                      <a:pt x="12" y="294"/>
                    </a:lnTo>
                    <a:lnTo>
                      <a:pt x="12" y="282"/>
                    </a:lnTo>
                    <a:lnTo>
                      <a:pt x="12" y="271"/>
                    </a:lnTo>
                    <a:lnTo>
                      <a:pt x="12" y="265"/>
                    </a:lnTo>
                    <a:lnTo>
                      <a:pt x="10" y="263"/>
                    </a:lnTo>
                    <a:lnTo>
                      <a:pt x="8" y="263"/>
                    </a:lnTo>
                    <a:lnTo>
                      <a:pt x="8" y="261"/>
                    </a:lnTo>
                    <a:lnTo>
                      <a:pt x="8" y="259"/>
                    </a:lnTo>
                    <a:lnTo>
                      <a:pt x="10" y="257"/>
                    </a:lnTo>
                    <a:lnTo>
                      <a:pt x="10" y="255"/>
                    </a:lnTo>
                    <a:lnTo>
                      <a:pt x="10" y="254"/>
                    </a:lnTo>
                    <a:lnTo>
                      <a:pt x="12" y="244"/>
                    </a:lnTo>
                    <a:lnTo>
                      <a:pt x="18" y="246"/>
                    </a:lnTo>
                    <a:lnTo>
                      <a:pt x="33" y="248"/>
                    </a:lnTo>
                    <a:lnTo>
                      <a:pt x="33" y="246"/>
                    </a:lnTo>
                    <a:lnTo>
                      <a:pt x="33" y="244"/>
                    </a:lnTo>
                    <a:lnTo>
                      <a:pt x="33" y="242"/>
                    </a:lnTo>
                    <a:lnTo>
                      <a:pt x="33" y="240"/>
                    </a:lnTo>
                    <a:lnTo>
                      <a:pt x="33" y="238"/>
                    </a:lnTo>
                    <a:lnTo>
                      <a:pt x="31" y="236"/>
                    </a:lnTo>
                    <a:lnTo>
                      <a:pt x="33" y="234"/>
                    </a:lnTo>
                    <a:lnTo>
                      <a:pt x="33" y="232"/>
                    </a:lnTo>
                    <a:lnTo>
                      <a:pt x="31" y="231"/>
                    </a:lnTo>
                    <a:lnTo>
                      <a:pt x="29" y="229"/>
                    </a:lnTo>
                    <a:lnTo>
                      <a:pt x="29" y="227"/>
                    </a:lnTo>
                    <a:lnTo>
                      <a:pt x="27" y="227"/>
                    </a:lnTo>
                    <a:lnTo>
                      <a:pt x="29" y="225"/>
                    </a:lnTo>
                    <a:lnTo>
                      <a:pt x="29" y="223"/>
                    </a:lnTo>
                    <a:lnTo>
                      <a:pt x="33" y="221"/>
                    </a:lnTo>
                    <a:lnTo>
                      <a:pt x="39" y="221"/>
                    </a:lnTo>
                    <a:lnTo>
                      <a:pt x="39" y="217"/>
                    </a:lnTo>
                    <a:lnTo>
                      <a:pt x="39" y="215"/>
                    </a:lnTo>
                    <a:lnTo>
                      <a:pt x="39" y="213"/>
                    </a:lnTo>
                    <a:lnTo>
                      <a:pt x="39" y="211"/>
                    </a:lnTo>
                    <a:lnTo>
                      <a:pt x="41" y="207"/>
                    </a:lnTo>
                    <a:lnTo>
                      <a:pt x="42" y="202"/>
                    </a:lnTo>
                    <a:lnTo>
                      <a:pt x="42" y="200"/>
                    </a:lnTo>
                    <a:lnTo>
                      <a:pt x="44" y="198"/>
                    </a:lnTo>
                    <a:lnTo>
                      <a:pt x="46" y="194"/>
                    </a:lnTo>
                    <a:lnTo>
                      <a:pt x="46" y="192"/>
                    </a:lnTo>
                    <a:lnTo>
                      <a:pt x="48" y="192"/>
                    </a:lnTo>
                    <a:lnTo>
                      <a:pt x="50" y="192"/>
                    </a:lnTo>
                    <a:lnTo>
                      <a:pt x="52" y="194"/>
                    </a:lnTo>
                    <a:lnTo>
                      <a:pt x="52" y="196"/>
                    </a:lnTo>
                    <a:lnTo>
                      <a:pt x="54" y="196"/>
                    </a:lnTo>
                    <a:lnTo>
                      <a:pt x="56" y="196"/>
                    </a:lnTo>
                    <a:lnTo>
                      <a:pt x="58" y="196"/>
                    </a:lnTo>
                    <a:lnTo>
                      <a:pt x="62" y="200"/>
                    </a:lnTo>
                    <a:lnTo>
                      <a:pt x="85" y="204"/>
                    </a:lnTo>
                    <a:lnTo>
                      <a:pt x="89" y="204"/>
                    </a:lnTo>
                    <a:lnTo>
                      <a:pt x="89" y="198"/>
                    </a:lnTo>
                    <a:lnTo>
                      <a:pt x="90" y="196"/>
                    </a:lnTo>
                    <a:lnTo>
                      <a:pt x="98" y="186"/>
                    </a:lnTo>
                    <a:lnTo>
                      <a:pt x="100" y="186"/>
                    </a:lnTo>
                    <a:lnTo>
                      <a:pt x="102" y="188"/>
                    </a:lnTo>
                    <a:lnTo>
                      <a:pt x="104" y="188"/>
                    </a:lnTo>
                    <a:lnTo>
                      <a:pt x="106" y="188"/>
                    </a:lnTo>
                    <a:lnTo>
                      <a:pt x="108" y="186"/>
                    </a:lnTo>
                    <a:lnTo>
                      <a:pt x="110" y="186"/>
                    </a:lnTo>
                    <a:lnTo>
                      <a:pt x="110" y="184"/>
                    </a:lnTo>
                    <a:lnTo>
                      <a:pt x="112" y="186"/>
                    </a:lnTo>
                    <a:lnTo>
                      <a:pt x="114" y="186"/>
                    </a:lnTo>
                    <a:lnTo>
                      <a:pt x="115" y="186"/>
                    </a:lnTo>
                    <a:lnTo>
                      <a:pt x="117" y="188"/>
                    </a:lnTo>
                    <a:lnTo>
                      <a:pt x="119" y="190"/>
                    </a:lnTo>
                    <a:lnTo>
                      <a:pt x="121" y="196"/>
                    </a:lnTo>
                    <a:lnTo>
                      <a:pt x="123" y="192"/>
                    </a:lnTo>
                    <a:lnTo>
                      <a:pt x="125" y="192"/>
                    </a:lnTo>
                    <a:lnTo>
                      <a:pt x="125" y="190"/>
                    </a:lnTo>
                    <a:lnTo>
                      <a:pt x="127" y="188"/>
                    </a:lnTo>
                    <a:lnTo>
                      <a:pt x="129" y="190"/>
                    </a:lnTo>
                    <a:lnTo>
                      <a:pt x="131" y="190"/>
                    </a:lnTo>
                    <a:lnTo>
                      <a:pt x="133" y="188"/>
                    </a:lnTo>
                    <a:lnTo>
                      <a:pt x="135" y="186"/>
                    </a:lnTo>
                    <a:lnTo>
                      <a:pt x="148" y="184"/>
                    </a:lnTo>
                    <a:lnTo>
                      <a:pt x="150" y="184"/>
                    </a:lnTo>
                    <a:lnTo>
                      <a:pt x="179" y="181"/>
                    </a:lnTo>
                    <a:lnTo>
                      <a:pt x="181" y="179"/>
                    </a:lnTo>
                    <a:lnTo>
                      <a:pt x="183" y="175"/>
                    </a:lnTo>
                    <a:lnTo>
                      <a:pt x="185" y="175"/>
                    </a:lnTo>
                    <a:lnTo>
                      <a:pt x="185" y="179"/>
                    </a:lnTo>
                    <a:lnTo>
                      <a:pt x="186" y="179"/>
                    </a:lnTo>
                    <a:lnTo>
                      <a:pt x="190" y="179"/>
                    </a:lnTo>
                    <a:lnTo>
                      <a:pt x="190" y="181"/>
                    </a:lnTo>
                    <a:lnTo>
                      <a:pt x="190" y="183"/>
                    </a:lnTo>
                    <a:lnTo>
                      <a:pt x="192" y="183"/>
                    </a:lnTo>
                    <a:lnTo>
                      <a:pt x="194" y="183"/>
                    </a:lnTo>
                    <a:lnTo>
                      <a:pt x="196" y="184"/>
                    </a:lnTo>
                    <a:lnTo>
                      <a:pt x="196" y="186"/>
                    </a:lnTo>
                    <a:lnTo>
                      <a:pt x="200" y="184"/>
                    </a:lnTo>
                    <a:lnTo>
                      <a:pt x="202" y="184"/>
                    </a:lnTo>
                    <a:lnTo>
                      <a:pt x="202" y="188"/>
                    </a:lnTo>
                    <a:lnTo>
                      <a:pt x="206" y="190"/>
                    </a:lnTo>
                    <a:lnTo>
                      <a:pt x="208" y="190"/>
                    </a:lnTo>
                    <a:lnTo>
                      <a:pt x="210" y="190"/>
                    </a:lnTo>
                    <a:lnTo>
                      <a:pt x="211" y="190"/>
                    </a:lnTo>
                    <a:lnTo>
                      <a:pt x="213" y="190"/>
                    </a:lnTo>
                    <a:lnTo>
                      <a:pt x="215" y="190"/>
                    </a:lnTo>
                    <a:lnTo>
                      <a:pt x="215" y="188"/>
                    </a:lnTo>
                    <a:lnTo>
                      <a:pt x="217" y="190"/>
                    </a:lnTo>
                    <a:lnTo>
                      <a:pt x="219" y="190"/>
                    </a:lnTo>
                    <a:lnTo>
                      <a:pt x="219" y="192"/>
                    </a:lnTo>
                    <a:lnTo>
                      <a:pt x="217" y="186"/>
                    </a:lnTo>
                    <a:lnTo>
                      <a:pt x="217" y="183"/>
                    </a:lnTo>
                    <a:lnTo>
                      <a:pt x="217" y="181"/>
                    </a:lnTo>
                    <a:lnTo>
                      <a:pt x="215" y="179"/>
                    </a:lnTo>
                    <a:lnTo>
                      <a:pt x="215" y="177"/>
                    </a:lnTo>
                    <a:lnTo>
                      <a:pt x="213" y="175"/>
                    </a:lnTo>
                    <a:lnTo>
                      <a:pt x="211" y="173"/>
                    </a:lnTo>
                    <a:lnTo>
                      <a:pt x="211" y="171"/>
                    </a:lnTo>
                    <a:lnTo>
                      <a:pt x="211" y="169"/>
                    </a:lnTo>
                    <a:lnTo>
                      <a:pt x="211" y="165"/>
                    </a:lnTo>
                    <a:lnTo>
                      <a:pt x="210" y="163"/>
                    </a:lnTo>
                    <a:lnTo>
                      <a:pt x="210" y="161"/>
                    </a:lnTo>
                    <a:lnTo>
                      <a:pt x="210" y="159"/>
                    </a:lnTo>
                    <a:lnTo>
                      <a:pt x="208" y="159"/>
                    </a:lnTo>
                    <a:lnTo>
                      <a:pt x="206" y="161"/>
                    </a:lnTo>
                    <a:lnTo>
                      <a:pt x="204" y="161"/>
                    </a:lnTo>
                    <a:lnTo>
                      <a:pt x="202" y="159"/>
                    </a:lnTo>
                    <a:lnTo>
                      <a:pt x="200" y="158"/>
                    </a:lnTo>
                    <a:lnTo>
                      <a:pt x="200" y="156"/>
                    </a:lnTo>
                    <a:lnTo>
                      <a:pt x="198" y="154"/>
                    </a:lnTo>
                    <a:lnTo>
                      <a:pt x="200" y="152"/>
                    </a:lnTo>
                    <a:lnTo>
                      <a:pt x="200" y="150"/>
                    </a:lnTo>
                    <a:lnTo>
                      <a:pt x="200" y="148"/>
                    </a:lnTo>
                    <a:lnTo>
                      <a:pt x="200" y="146"/>
                    </a:lnTo>
                    <a:lnTo>
                      <a:pt x="200" y="144"/>
                    </a:lnTo>
                    <a:lnTo>
                      <a:pt x="198" y="144"/>
                    </a:lnTo>
                    <a:lnTo>
                      <a:pt x="196" y="144"/>
                    </a:lnTo>
                    <a:lnTo>
                      <a:pt x="194" y="144"/>
                    </a:lnTo>
                    <a:lnTo>
                      <a:pt x="192" y="144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90" y="138"/>
                    </a:lnTo>
                    <a:lnTo>
                      <a:pt x="190" y="131"/>
                    </a:lnTo>
                    <a:lnTo>
                      <a:pt x="192" y="131"/>
                    </a:lnTo>
                    <a:lnTo>
                      <a:pt x="194" y="129"/>
                    </a:lnTo>
                    <a:lnTo>
                      <a:pt x="196" y="125"/>
                    </a:lnTo>
                    <a:lnTo>
                      <a:pt x="196" y="121"/>
                    </a:lnTo>
                    <a:lnTo>
                      <a:pt x="198" y="121"/>
                    </a:lnTo>
                    <a:lnTo>
                      <a:pt x="202" y="123"/>
                    </a:lnTo>
                    <a:lnTo>
                      <a:pt x="210" y="123"/>
                    </a:lnTo>
                    <a:lnTo>
                      <a:pt x="221" y="125"/>
                    </a:lnTo>
                    <a:lnTo>
                      <a:pt x="221" y="135"/>
                    </a:lnTo>
                    <a:lnTo>
                      <a:pt x="223" y="136"/>
                    </a:lnTo>
                    <a:lnTo>
                      <a:pt x="225" y="136"/>
                    </a:lnTo>
                    <a:lnTo>
                      <a:pt x="227" y="135"/>
                    </a:lnTo>
                    <a:lnTo>
                      <a:pt x="229" y="135"/>
                    </a:lnTo>
                    <a:lnTo>
                      <a:pt x="231" y="135"/>
                    </a:lnTo>
                    <a:lnTo>
                      <a:pt x="235" y="135"/>
                    </a:lnTo>
                    <a:lnTo>
                      <a:pt x="236" y="135"/>
                    </a:lnTo>
                    <a:lnTo>
                      <a:pt x="238" y="135"/>
                    </a:lnTo>
                    <a:lnTo>
                      <a:pt x="240" y="135"/>
                    </a:lnTo>
                    <a:lnTo>
                      <a:pt x="244" y="135"/>
                    </a:lnTo>
                    <a:lnTo>
                      <a:pt x="256" y="138"/>
                    </a:lnTo>
                    <a:lnTo>
                      <a:pt x="256" y="135"/>
                    </a:lnTo>
                    <a:lnTo>
                      <a:pt x="261" y="159"/>
                    </a:lnTo>
                    <a:lnTo>
                      <a:pt x="263" y="165"/>
                    </a:lnTo>
                    <a:lnTo>
                      <a:pt x="273" y="165"/>
                    </a:lnTo>
                    <a:lnTo>
                      <a:pt x="277" y="165"/>
                    </a:lnTo>
                    <a:lnTo>
                      <a:pt x="281" y="163"/>
                    </a:lnTo>
                    <a:lnTo>
                      <a:pt x="292" y="169"/>
                    </a:lnTo>
                    <a:lnTo>
                      <a:pt x="298" y="169"/>
                    </a:lnTo>
                    <a:lnTo>
                      <a:pt x="298" y="163"/>
                    </a:lnTo>
                    <a:lnTo>
                      <a:pt x="300" y="161"/>
                    </a:lnTo>
                    <a:lnTo>
                      <a:pt x="300" y="159"/>
                    </a:lnTo>
                    <a:lnTo>
                      <a:pt x="300" y="158"/>
                    </a:lnTo>
                    <a:lnTo>
                      <a:pt x="304" y="158"/>
                    </a:lnTo>
                    <a:lnTo>
                      <a:pt x="306" y="154"/>
                    </a:lnTo>
                    <a:lnTo>
                      <a:pt x="319" y="154"/>
                    </a:lnTo>
                    <a:lnTo>
                      <a:pt x="338" y="152"/>
                    </a:lnTo>
                    <a:lnTo>
                      <a:pt x="350" y="150"/>
                    </a:lnTo>
                    <a:lnTo>
                      <a:pt x="354" y="150"/>
                    </a:lnTo>
                    <a:lnTo>
                      <a:pt x="355" y="148"/>
                    </a:lnTo>
                    <a:lnTo>
                      <a:pt x="357" y="146"/>
                    </a:lnTo>
                    <a:lnTo>
                      <a:pt x="355" y="146"/>
                    </a:lnTo>
                    <a:lnTo>
                      <a:pt x="350" y="142"/>
                    </a:lnTo>
                    <a:lnTo>
                      <a:pt x="334" y="138"/>
                    </a:lnTo>
                    <a:lnTo>
                      <a:pt x="336" y="136"/>
                    </a:lnTo>
                    <a:lnTo>
                      <a:pt x="340" y="113"/>
                    </a:lnTo>
                    <a:lnTo>
                      <a:pt x="340" y="110"/>
                    </a:lnTo>
                    <a:lnTo>
                      <a:pt x="348" y="90"/>
                    </a:lnTo>
                    <a:lnTo>
                      <a:pt x="359" y="88"/>
                    </a:lnTo>
                    <a:lnTo>
                      <a:pt x="361" y="79"/>
                    </a:lnTo>
                    <a:lnTo>
                      <a:pt x="365" y="71"/>
                    </a:lnTo>
                    <a:lnTo>
                      <a:pt x="369" y="71"/>
                    </a:lnTo>
                    <a:lnTo>
                      <a:pt x="369" y="63"/>
                    </a:lnTo>
                    <a:lnTo>
                      <a:pt x="369" y="46"/>
                    </a:lnTo>
                    <a:lnTo>
                      <a:pt x="427" y="46"/>
                    </a:lnTo>
                    <a:lnTo>
                      <a:pt x="436" y="39"/>
                    </a:lnTo>
                    <a:lnTo>
                      <a:pt x="434" y="19"/>
                    </a:lnTo>
                    <a:lnTo>
                      <a:pt x="438" y="8"/>
                    </a:lnTo>
                    <a:lnTo>
                      <a:pt x="440" y="8"/>
                    </a:lnTo>
                    <a:lnTo>
                      <a:pt x="442" y="8"/>
                    </a:lnTo>
                    <a:lnTo>
                      <a:pt x="442" y="10"/>
                    </a:lnTo>
                    <a:lnTo>
                      <a:pt x="444" y="14"/>
                    </a:lnTo>
                    <a:lnTo>
                      <a:pt x="446" y="15"/>
                    </a:lnTo>
                    <a:lnTo>
                      <a:pt x="448" y="17"/>
                    </a:lnTo>
                    <a:lnTo>
                      <a:pt x="450" y="17"/>
                    </a:lnTo>
                    <a:lnTo>
                      <a:pt x="450" y="19"/>
                    </a:lnTo>
                    <a:lnTo>
                      <a:pt x="451" y="19"/>
                    </a:lnTo>
                    <a:lnTo>
                      <a:pt x="453" y="19"/>
                    </a:lnTo>
                    <a:lnTo>
                      <a:pt x="455" y="21"/>
                    </a:lnTo>
                    <a:lnTo>
                      <a:pt x="455" y="23"/>
                    </a:lnTo>
                    <a:lnTo>
                      <a:pt x="455" y="25"/>
                    </a:lnTo>
                    <a:lnTo>
                      <a:pt x="457" y="25"/>
                    </a:lnTo>
                    <a:lnTo>
                      <a:pt x="459" y="25"/>
                    </a:lnTo>
                    <a:lnTo>
                      <a:pt x="463" y="21"/>
                    </a:lnTo>
                    <a:lnTo>
                      <a:pt x="465" y="23"/>
                    </a:lnTo>
                    <a:lnTo>
                      <a:pt x="469" y="23"/>
                    </a:lnTo>
                    <a:lnTo>
                      <a:pt x="469" y="25"/>
                    </a:lnTo>
                    <a:lnTo>
                      <a:pt x="467" y="25"/>
                    </a:lnTo>
                    <a:lnTo>
                      <a:pt x="467" y="27"/>
                    </a:lnTo>
                    <a:lnTo>
                      <a:pt x="467" y="29"/>
                    </a:lnTo>
                    <a:lnTo>
                      <a:pt x="469" y="31"/>
                    </a:lnTo>
                    <a:lnTo>
                      <a:pt x="471" y="33"/>
                    </a:lnTo>
                    <a:lnTo>
                      <a:pt x="473" y="33"/>
                    </a:lnTo>
                    <a:lnTo>
                      <a:pt x="478" y="35"/>
                    </a:lnTo>
                    <a:lnTo>
                      <a:pt x="480" y="31"/>
                    </a:lnTo>
                    <a:lnTo>
                      <a:pt x="482" y="33"/>
                    </a:lnTo>
                    <a:lnTo>
                      <a:pt x="484" y="25"/>
                    </a:lnTo>
                    <a:lnTo>
                      <a:pt x="488" y="25"/>
                    </a:lnTo>
                    <a:lnTo>
                      <a:pt x="488" y="21"/>
                    </a:lnTo>
                    <a:lnTo>
                      <a:pt x="486" y="19"/>
                    </a:lnTo>
                    <a:lnTo>
                      <a:pt x="486" y="17"/>
                    </a:lnTo>
                    <a:lnTo>
                      <a:pt x="490" y="17"/>
                    </a:lnTo>
                    <a:lnTo>
                      <a:pt x="490" y="15"/>
                    </a:lnTo>
                    <a:lnTo>
                      <a:pt x="492" y="10"/>
                    </a:lnTo>
                    <a:lnTo>
                      <a:pt x="494" y="8"/>
                    </a:lnTo>
                    <a:lnTo>
                      <a:pt x="494" y="6"/>
                    </a:lnTo>
                    <a:lnTo>
                      <a:pt x="492" y="6"/>
                    </a:lnTo>
                    <a:lnTo>
                      <a:pt x="492" y="4"/>
                    </a:lnTo>
                    <a:lnTo>
                      <a:pt x="492" y="2"/>
                    </a:lnTo>
                    <a:lnTo>
                      <a:pt x="494" y="0"/>
                    </a:lnTo>
                    <a:lnTo>
                      <a:pt x="494" y="2"/>
                    </a:lnTo>
                    <a:lnTo>
                      <a:pt x="496" y="2"/>
                    </a:lnTo>
                    <a:lnTo>
                      <a:pt x="498" y="4"/>
                    </a:lnTo>
                    <a:lnTo>
                      <a:pt x="503" y="4"/>
                    </a:lnTo>
                    <a:lnTo>
                      <a:pt x="515" y="6"/>
                    </a:lnTo>
                    <a:lnTo>
                      <a:pt x="528" y="6"/>
                    </a:lnTo>
                    <a:lnTo>
                      <a:pt x="530" y="8"/>
                    </a:lnTo>
                    <a:lnTo>
                      <a:pt x="532" y="12"/>
                    </a:lnTo>
                    <a:lnTo>
                      <a:pt x="530" y="14"/>
                    </a:lnTo>
                    <a:lnTo>
                      <a:pt x="530" y="15"/>
                    </a:lnTo>
                    <a:lnTo>
                      <a:pt x="530" y="19"/>
                    </a:lnTo>
                    <a:lnTo>
                      <a:pt x="530" y="23"/>
                    </a:lnTo>
                    <a:lnTo>
                      <a:pt x="532" y="25"/>
                    </a:lnTo>
                    <a:close/>
                  </a:path>
                </a:pathLst>
              </a:custGeom>
              <a:solidFill>
                <a:srgbClr val="73BC44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/>
            </p:nvSpPr>
            <p:spPr bwMode="auto">
              <a:xfrm>
                <a:off x="3998249" y="3252069"/>
                <a:ext cx="920306" cy="631814"/>
              </a:xfrm>
              <a:custGeom>
                <a:avLst/>
                <a:gdLst>
                  <a:gd name="T0" fmla="*/ 539750 w 459"/>
                  <a:gd name="T1" fmla="*/ 9525 h 315"/>
                  <a:gd name="T2" fmla="*/ 549275 w 459"/>
                  <a:gd name="T3" fmla="*/ 15875 h 315"/>
                  <a:gd name="T4" fmla="*/ 552450 w 459"/>
                  <a:gd name="T5" fmla="*/ 39688 h 315"/>
                  <a:gd name="T6" fmla="*/ 576263 w 459"/>
                  <a:gd name="T7" fmla="*/ 42863 h 315"/>
                  <a:gd name="T8" fmla="*/ 596900 w 459"/>
                  <a:gd name="T9" fmla="*/ 46038 h 315"/>
                  <a:gd name="T10" fmla="*/ 619125 w 459"/>
                  <a:gd name="T11" fmla="*/ 46038 h 315"/>
                  <a:gd name="T12" fmla="*/ 646113 w 459"/>
                  <a:gd name="T13" fmla="*/ 58738 h 315"/>
                  <a:gd name="T14" fmla="*/ 671513 w 459"/>
                  <a:gd name="T15" fmla="*/ 65088 h 315"/>
                  <a:gd name="T16" fmla="*/ 685800 w 459"/>
                  <a:gd name="T17" fmla="*/ 95250 h 315"/>
                  <a:gd name="T18" fmla="*/ 671513 w 459"/>
                  <a:gd name="T19" fmla="*/ 134938 h 315"/>
                  <a:gd name="T20" fmla="*/ 652463 w 459"/>
                  <a:gd name="T21" fmla="*/ 142875 h 315"/>
                  <a:gd name="T22" fmla="*/ 652463 w 459"/>
                  <a:gd name="T23" fmla="*/ 158750 h 315"/>
                  <a:gd name="T24" fmla="*/ 642938 w 459"/>
                  <a:gd name="T25" fmla="*/ 174625 h 315"/>
                  <a:gd name="T26" fmla="*/ 639763 w 459"/>
                  <a:gd name="T27" fmla="*/ 211138 h 315"/>
                  <a:gd name="T28" fmla="*/ 642938 w 459"/>
                  <a:gd name="T29" fmla="*/ 250825 h 315"/>
                  <a:gd name="T30" fmla="*/ 708025 w 459"/>
                  <a:gd name="T31" fmla="*/ 331788 h 315"/>
                  <a:gd name="T32" fmla="*/ 701675 w 459"/>
                  <a:gd name="T33" fmla="*/ 360363 h 315"/>
                  <a:gd name="T34" fmla="*/ 712788 w 459"/>
                  <a:gd name="T35" fmla="*/ 371475 h 315"/>
                  <a:gd name="T36" fmla="*/ 719138 w 459"/>
                  <a:gd name="T37" fmla="*/ 387350 h 315"/>
                  <a:gd name="T38" fmla="*/ 708025 w 459"/>
                  <a:gd name="T39" fmla="*/ 406400 h 315"/>
                  <a:gd name="T40" fmla="*/ 695325 w 459"/>
                  <a:gd name="T41" fmla="*/ 400050 h 315"/>
                  <a:gd name="T42" fmla="*/ 695325 w 459"/>
                  <a:gd name="T43" fmla="*/ 384175 h 315"/>
                  <a:gd name="T44" fmla="*/ 701675 w 459"/>
                  <a:gd name="T45" fmla="*/ 371475 h 315"/>
                  <a:gd name="T46" fmla="*/ 673100 w 459"/>
                  <a:gd name="T47" fmla="*/ 354013 h 315"/>
                  <a:gd name="T48" fmla="*/ 631825 w 459"/>
                  <a:gd name="T49" fmla="*/ 341313 h 315"/>
                  <a:gd name="T50" fmla="*/ 619125 w 459"/>
                  <a:gd name="T51" fmla="*/ 331788 h 315"/>
                  <a:gd name="T52" fmla="*/ 619125 w 459"/>
                  <a:gd name="T53" fmla="*/ 314325 h 315"/>
                  <a:gd name="T54" fmla="*/ 588963 w 459"/>
                  <a:gd name="T55" fmla="*/ 314325 h 315"/>
                  <a:gd name="T56" fmla="*/ 546100 w 459"/>
                  <a:gd name="T57" fmla="*/ 311150 h 315"/>
                  <a:gd name="T58" fmla="*/ 500063 w 459"/>
                  <a:gd name="T59" fmla="*/ 331788 h 315"/>
                  <a:gd name="T60" fmla="*/ 479425 w 459"/>
                  <a:gd name="T61" fmla="*/ 330200 h 315"/>
                  <a:gd name="T62" fmla="*/ 466725 w 459"/>
                  <a:gd name="T63" fmla="*/ 311150 h 315"/>
                  <a:gd name="T64" fmla="*/ 444500 w 459"/>
                  <a:gd name="T65" fmla="*/ 301625 h 315"/>
                  <a:gd name="T66" fmla="*/ 430213 w 459"/>
                  <a:gd name="T67" fmla="*/ 311150 h 315"/>
                  <a:gd name="T68" fmla="*/ 417513 w 459"/>
                  <a:gd name="T69" fmla="*/ 323850 h 315"/>
                  <a:gd name="T70" fmla="*/ 390525 w 459"/>
                  <a:gd name="T71" fmla="*/ 323850 h 315"/>
                  <a:gd name="T72" fmla="*/ 417513 w 459"/>
                  <a:gd name="T73" fmla="*/ 363538 h 315"/>
                  <a:gd name="T74" fmla="*/ 407988 w 459"/>
                  <a:gd name="T75" fmla="*/ 407988 h 315"/>
                  <a:gd name="T76" fmla="*/ 377825 w 459"/>
                  <a:gd name="T77" fmla="*/ 427038 h 315"/>
                  <a:gd name="T78" fmla="*/ 357188 w 459"/>
                  <a:gd name="T79" fmla="*/ 450850 h 315"/>
                  <a:gd name="T80" fmla="*/ 274638 w 459"/>
                  <a:gd name="T81" fmla="*/ 482600 h 315"/>
                  <a:gd name="T82" fmla="*/ 268288 w 459"/>
                  <a:gd name="T83" fmla="*/ 439738 h 315"/>
                  <a:gd name="T84" fmla="*/ 280988 w 459"/>
                  <a:gd name="T85" fmla="*/ 427038 h 315"/>
                  <a:gd name="T86" fmla="*/ 261938 w 459"/>
                  <a:gd name="T87" fmla="*/ 406400 h 315"/>
                  <a:gd name="T88" fmla="*/ 204788 w 459"/>
                  <a:gd name="T89" fmla="*/ 387350 h 315"/>
                  <a:gd name="T90" fmla="*/ 198438 w 459"/>
                  <a:gd name="T91" fmla="*/ 407988 h 315"/>
                  <a:gd name="T92" fmla="*/ 182563 w 459"/>
                  <a:gd name="T93" fmla="*/ 433388 h 315"/>
                  <a:gd name="T94" fmla="*/ 165100 w 459"/>
                  <a:gd name="T95" fmla="*/ 423863 h 315"/>
                  <a:gd name="T96" fmla="*/ 142875 w 459"/>
                  <a:gd name="T97" fmla="*/ 417513 h 315"/>
                  <a:gd name="T98" fmla="*/ 122238 w 459"/>
                  <a:gd name="T99" fmla="*/ 400050 h 315"/>
                  <a:gd name="T100" fmla="*/ 3175 w 459"/>
                  <a:gd name="T101" fmla="*/ 436563 h 315"/>
                  <a:gd name="T102" fmla="*/ 204788 w 459"/>
                  <a:gd name="T103" fmla="*/ 201613 h 315"/>
                  <a:gd name="T104" fmla="*/ 219075 w 459"/>
                  <a:gd name="T105" fmla="*/ 119063 h 315"/>
                  <a:gd name="T106" fmla="*/ 258763 w 459"/>
                  <a:gd name="T107" fmla="*/ 128588 h 315"/>
                  <a:gd name="T108" fmla="*/ 287338 w 459"/>
                  <a:gd name="T109" fmla="*/ 131763 h 315"/>
                  <a:gd name="T110" fmla="*/ 320675 w 459"/>
                  <a:gd name="T111" fmla="*/ 131763 h 315"/>
                  <a:gd name="T112" fmla="*/ 377825 w 459"/>
                  <a:gd name="T113" fmla="*/ 119063 h 315"/>
                  <a:gd name="T114" fmla="*/ 390525 w 459"/>
                  <a:gd name="T115" fmla="*/ 95250 h 315"/>
                  <a:gd name="T116" fmla="*/ 390525 w 459"/>
                  <a:gd name="T117" fmla="*/ 49213 h 315"/>
                  <a:gd name="T118" fmla="*/ 450850 w 459"/>
                  <a:gd name="T119" fmla="*/ 39688 h 315"/>
                  <a:gd name="T120" fmla="*/ 506413 w 459"/>
                  <a:gd name="T121" fmla="*/ 30163 h 315"/>
                  <a:gd name="T122" fmla="*/ 509588 w 459"/>
                  <a:gd name="T123" fmla="*/ 0 h 31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59"/>
                  <a:gd name="T187" fmla="*/ 0 h 315"/>
                  <a:gd name="T188" fmla="*/ 459 w 459"/>
                  <a:gd name="T189" fmla="*/ 315 h 31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59" h="315">
                    <a:moveTo>
                      <a:pt x="332" y="0"/>
                    </a:moveTo>
                    <a:lnTo>
                      <a:pt x="336" y="0"/>
                    </a:lnTo>
                    <a:lnTo>
                      <a:pt x="338" y="0"/>
                    </a:lnTo>
                    <a:lnTo>
                      <a:pt x="338" y="2"/>
                    </a:lnTo>
                    <a:lnTo>
                      <a:pt x="340" y="4"/>
                    </a:lnTo>
                    <a:lnTo>
                      <a:pt x="338" y="4"/>
                    </a:lnTo>
                    <a:lnTo>
                      <a:pt x="338" y="6"/>
                    </a:lnTo>
                    <a:lnTo>
                      <a:pt x="340" y="6"/>
                    </a:lnTo>
                    <a:lnTo>
                      <a:pt x="340" y="8"/>
                    </a:lnTo>
                    <a:lnTo>
                      <a:pt x="342" y="8"/>
                    </a:lnTo>
                    <a:lnTo>
                      <a:pt x="344" y="8"/>
                    </a:lnTo>
                    <a:lnTo>
                      <a:pt x="346" y="8"/>
                    </a:lnTo>
                    <a:lnTo>
                      <a:pt x="346" y="10"/>
                    </a:lnTo>
                    <a:lnTo>
                      <a:pt x="344" y="12"/>
                    </a:lnTo>
                    <a:lnTo>
                      <a:pt x="346" y="12"/>
                    </a:lnTo>
                    <a:lnTo>
                      <a:pt x="346" y="10"/>
                    </a:lnTo>
                    <a:lnTo>
                      <a:pt x="348" y="12"/>
                    </a:lnTo>
                    <a:lnTo>
                      <a:pt x="348" y="14"/>
                    </a:lnTo>
                    <a:lnTo>
                      <a:pt x="346" y="14"/>
                    </a:lnTo>
                    <a:lnTo>
                      <a:pt x="346" y="17"/>
                    </a:lnTo>
                    <a:lnTo>
                      <a:pt x="346" y="19"/>
                    </a:lnTo>
                    <a:lnTo>
                      <a:pt x="346" y="21"/>
                    </a:lnTo>
                    <a:lnTo>
                      <a:pt x="346" y="25"/>
                    </a:lnTo>
                    <a:lnTo>
                      <a:pt x="348" y="25"/>
                    </a:lnTo>
                    <a:lnTo>
                      <a:pt x="351" y="25"/>
                    </a:lnTo>
                    <a:lnTo>
                      <a:pt x="353" y="25"/>
                    </a:lnTo>
                    <a:lnTo>
                      <a:pt x="355" y="25"/>
                    </a:lnTo>
                    <a:lnTo>
                      <a:pt x="357" y="25"/>
                    </a:lnTo>
                    <a:lnTo>
                      <a:pt x="357" y="27"/>
                    </a:lnTo>
                    <a:lnTo>
                      <a:pt x="359" y="27"/>
                    </a:lnTo>
                    <a:lnTo>
                      <a:pt x="361" y="27"/>
                    </a:lnTo>
                    <a:lnTo>
                      <a:pt x="363" y="27"/>
                    </a:lnTo>
                    <a:lnTo>
                      <a:pt x="365" y="27"/>
                    </a:lnTo>
                    <a:lnTo>
                      <a:pt x="367" y="27"/>
                    </a:lnTo>
                    <a:lnTo>
                      <a:pt x="369" y="27"/>
                    </a:lnTo>
                    <a:lnTo>
                      <a:pt x="371" y="27"/>
                    </a:lnTo>
                    <a:lnTo>
                      <a:pt x="373" y="27"/>
                    </a:lnTo>
                    <a:lnTo>
                      <a:pt x="375" y="27"/>
                    </a:lnTo>
                    <a:lnTo>
                      <a:pt x="375" y="29"/>
                    </a:lnTo>
                    <a:lnTo>
                      <a:pt x="376" y="29"/>
                    </a:lnTo>
                    <a:lnTo>
                      <a:pt x="378" y="29"/>
                    </a:lnTo>
                    <a:lnTo>
                      <a:pt x="380" y="29"/>
                    </a:lnTo>
                    <a:lnTo>
                      <a:pt x="382" y="29"/>
                    </a:lnTo>
                    <a:lnTo>
                      <a:pt x="384" y="29"/>
                    </a:lnTo>
                    <a:lnTo>
                      <a:pt x="384" y="25"/>
                    </a:lnTo>
                    <a:lnTo>
                      <a:pt x="386" y="27"/>
                    </a:lnTo>
                    <a:lnTo>
                      <a:pt x="388" y="27"/>
                    </a:lnTo>
                    <a:lnTo>
                      <a:pt x="390" y="29"/>
                    </a:lnTo>
                    <a:lnTo>
                      <a:pt x="392" y="29"/>
                    </a:lnTo>
                    <a:lnTo>
                      <a:pt x="394" y="31"/>
                    </a:lnTo>
                    <a:lnTo>
                      <a:pt x="398" y="31"/>
                    </a:lnTo>
                    <a:lnTo>
                      <a:pt x="399" y="31"/>
                    </a:lnTo>
                    <a:lnTo>
                      <a:pt x="403" y="33"/>
                    </a:lnTo>
                    <a:lnTo>
                      <a:pt x="403" y="35"/>
                    </a:lnTo>
                    <a:lnTo>
                      <a:pt x="405" y="35"/>
                    </a:lnTo>
                    <a:lnTo>
                      <a:pt x="407" y="37"/>
                    </a:lnTo>
                    <a:lnTo>
                      <a:pt x="409" y="37"/>
                    </a:lnTo>
                    <a:lnTo>
                      <a:pt x="411" y="39"/>
                    </a:lnTo>
                    <a:lnTo>
                      <a:pt x="413" y="39"/>
                    </a:lnTo>
                    <a:lnTo>
                      <a:pt x="415" y="39"/>
                    </a:lnTo>
                    <a:lnTo>
                      <a:pt x="417" y="39"/>
                    </a:lnTo>
                    <a:lnTo>
                      <a:pt x="419" y="41"/>
                    </a:lnTo>
                    <a:lnTo>
                      <a:pt x="421" y="41"/>
                    </a:lnTo>
                    <a:lnTo>
                      <a:pt x="423" y="41"/>
                    </a:lnTo>
                    <a:lnTo>
                      <a:pt x="424" y="41"/>
                    </a:lnTo>
                    <a:lnTo>
                      <a:pt x="426" y="41"/>
                    </a:lnTo>
                    <a:lnTo>
                      <a:pt x="428" y="42"/>
                    </a:lnTo>
                    <a:lnTo>
                      <a:pt x="430" y="44"/>
                    </a:lnTo>
                    <a:lnTo>
                      <a:pt x="432" y="44"/>
                    </a:lnTo>
                    <a:lnTo>
                      <a:pt x="432" y="48"/>
                    </a:lnTo>
                    <a:lnTo>
                      <a:pt x="432" y="54"/>
                    </a:lnTo>
                    <a:lnTo>
                      <a:pt x="432" y="60"/>
                    </a:lnTo>
                    <a:lnTo>
                      <a:pt x="432" y="65"/>
                    </a:lnTo>
                    <a:lnTo>
                      <a:pt x="432" y="71"/>
                    </a:lnTo>
                    <a:lnTo>
                      <a:pt x="432" y="73"/>
                    </a:lnTo>
                    <a:lnTo>
                      <a:pt x="430" y="77"/>
                    </a:lnTo>
                    <a:lnTo>
                      <a:pt x="428" y="83"/>
                    </a:lnTo>
                    <a:lnTo>
                      <a:pt x="426" y="85"/>
                    </a:lnTo>
                    <a:lnTo>
                      <a:pt x="424" y="85"/>
                    </a:lnTo>
                    <a:lnTo>
                      <a:pt x="423" y="85"/>
                    </a:lnTo>
                    <a:lnTo>
                      <a:pt x="423" y="87"/>
                    </a:lnTo>
                    <a:lnTo>
                      <a:pt x="417" y="87"/>
                    </a:lnTo>
                    <a:lnTo>
                      <a:pt x="415" y="87"/>
                    </a:lnTo>
                    <a:lnTo>
                      <a:pt x="415" y="89"/>
                    </a:lnTo>
                    <a:lnTo>
                      <a:pt x="415" y="90"/>
                    </a:lnTo>
                    <a:lnTo>
                      <a:pt x="415" y="92"/>
                    </a:lnTo>
                    <a:lnTo>
                      <a:pt x="413" y="92"/>
                    </a:lnTo>
                    <a:lnTo>
                      <a:pt x="411" y="90"/>
                    </a:lnTo>
                    <a:lnTo>
                      <a:pt x="409" y="90"/>
                    </a:lnTo>
                    <a:lnTo>
                      <a:pt x="407" y="92"/>
                    </a:lnTo>
                    <a:lnTo>
                      <a:pt x="409" y="92"/>
                    </a:lnTo>
                    <a:lnTo>
                      <a:pt x="407" y="94"/>
                    </a:lnTo>
                    <a:lnTo>
                      <a:pt x="411" y="94"/>
                    </a:lnTo>
                    <a:lnTo>
                      <a:pt x="413" y="96"/>
                    </a:lnTo>
                    <a:lnTo>
                      <a:pt x="411" y="96"/>
                    </a:lnTo>
                    <a:lnTo>
                      <a:pt x="411" y="100"/>
                    </a:lnTo>
                    <a:lnTo>
                      <a:pt x="411" y="98"/>
                    </a:lnTo>
                    <a:lnTo>
                      <a:pt x="409" y="102"/>
                    </a:lnTo>
                    <a:lnTo>
                      <a:pt x="411" y="102"/>
                    </a:lnTo>
                    <a:lnTo>
                      <a:pt x="411" y="104"/>
                    </a:lnTo>
                    <a:lnTo>
                      <a:pt x="411" y="106"/>
                    </a:lnTo>
                    <a:lnTo>
                      <a:pt x="409" y="108"/>
                    </a:lnTo>
                    <a:lnTo>
                      <a:pt x="403" y="108"/>
                    </a:lnTo>
                    <a:lnTo>
                      <a:pt x="405" y="110"/>
                    </a:lnTo>
                    <a:lnTo>
                      <a:pt x="405" y="113"/>
                    </a:lnTo>
                    <a:lnTo>
                      <a:pt x="407" y="113"/>
                    </a:lnTo>
                    <a:lnTo>
                      <a:pt x="405" y="117"/>
                    </a:lnTo>
                    <a:lnTo>
                      <a:pt x="403" y="121"/>
                    </a:lnTo>
                    <a:lnTo>
                      <a:pt x="403" y="127"/>
                    </a:lnTo>
                    <a:lnTo>
                      <a:pt x="403" y="129"/>
                    </a:lnTo>
                    <a:lnTo>
                      <a:pt x="403" y="131"/>
                    </a:lnTo>
                    <a:lnTo>
                      <a:pt x="403" y="133"/>
                    </a:lnTo>
                    <a:lnTo>
                      <a:pt x="403" y="140"/>
                    </a:lnTo>
                    <a:lnTo>
                      <a:pt x="401" y="146"/>
                    </a:lnTo>
                    <a:lnTo>
                      <a:pt x="401" y="148"/>
                    </a:lnTo>
                    <a:lnTo>
                      <a:pt x="401" y="150"/>
                    </a:lnTo>
                    <a:lnTo>
                      <a:pt x="401" y="152"/>
                    </a:lnTo>
                    <a:lnTo>
                      <a:pt x="401" y="156"/>
                    </a:lnTo>
                    <a:lnTo>
                      <a:pt x="401" y="158"/>
                    </a:lnTo>
                    <a:lnTo>
                      <a:pt x="405" y="158"/>
                    </a:lnTo>
                    <a:lnTo>
                      <a:pt x="407" y="156"/>
                    </a:lnTo>
                    <a:lnTo>
                      <a:pt x="455" y="165"/>
                    </a:lnTo>
                    <a:lnTo>
                      <a:pt x="449" y="177"/>
                    </a:lnTo>
                    <a:lnTo>
                      <a:pt x="447" y="186"/>
                    </a:lnTo>
                    <a:lnTo>
                      <a:pt x="447" y="188"/>
                    </a:lnTo>
                    <a:lnTo>
                      <a:pt x="447" y="196"/>
                    </a:lnTo>
                    <a:lnTo>
                      <a:pt x="446" y="198"/>
                    </a:lnTo>
                    <a:lnTo>
                      <a:pt x="446" y="209"/>
                    </a:lnTo>
                    <a:lnTo>
                      <a:pt x="444" y="209"/>
                    </a:lnTo>
                    <a:lnTo>
                      <a:pt x="444" y="211"/>
                    </a:lnTo>
                    <a:lnTo>
                      <a:pt x="444" y="215"/>
                    </a:lnTo>
                    <a:lnTo>
                      <a:pt x="444" y="217"/>
                    </a:lnTo>
                    <a:lnTo>
                      <a:pt x="444" y="219"/>
                    </a:lnTo>
                    <a:lnTo>
                      <a:pt x="444" y="221"/>
                    </a:lnTo>
                    <a:lnTo>
                      <a:pt x="442" y="223"/>
                    </a:lnTo>
                    <a:lnTo>
                      <a:pt x="442" y="227"/>
                    </a:lnTo>
                    <a:lnTo>
                      <a:pt x="444" y="225"/>
                    </a:lnTo>
                    <a:lnTo>
                      <a:pt x="446" y="225"/>
                    </a:lnTo>
                    <a:lnTo>
                      <a:pt x="446" y="227"/>
                    </a:lnTo>
                    <a:lnTo>
                      <a:pt x="447" y="227"/>
                    </a:lnTo>
                    <a:lnTo>
                      <a:pt x="447" y="229"/>
                    </a:lnTo>
                    <a:lnTo>
                      <a:pt x="447" y="231"/>
                    </a:lnTo>
                    <a:lnTo>
                      <a:pt x="449" y="233"/>
                    </a:lnTo>
                    <a:lnTo>
                      <a:pt x="449" y="234"/>
                    </a:lnTo>
                    <a:lnTo>
                      <a:pt x="451" y="233"/>
                    </a:lnTo>
                    <a:lnTo>
                      <a:pt x="453" y="234"/>
                    </a:lnTo>
                    <a:lnTo>
                      <a:pt x="451" y="236"/>
                    </a:lnTo>
                    <a:lnTo>
                      <a:pt x="459" y="236"/>
                    </a:lnTo>
                    <a:lnTo>
                      <a:pt x="459" y="238"/>
                    </a:lnTo>
                    <a:lnTo>
                      <a:pt x="455" y="240"/>
                    </a:lnTo>
                    <a:lnTo>
                      <a:pt x="453" y="242"/>
                    </a:lnTo>
                    <a:lnTo>
                      <a:pt x="453" y="244"/>
                    </a:lnTo>
                    <a:lnTo>
                      <a:pt x="453" y="246"/>
                    </a:lnTo>
                    <a:lnTo>
                      <a:pt x="453" y="248"/>
                    </a:lnTo>
                    <a:lnTo>
                      <a:pt x="453" y="252"/>
                    </a:lnTo>
                    <a:lnTo>
                      <a:pt x="451" y="254"/>
                    </a:lnTo>
                    <a:lnTo>
                      <a:pt x="449" y="254"/>
                    </a:lnTo>
                    <a:lnTo>
                      <a:pt x="447" y="256"/>
                    </a:lnTo>
                    <a:lnTo>
                      <a:pt x="447" y="257"/>
                    </a:lnTo>
                    <a:lnTo>
                      <a:pt x="446" y="256"/>
                    </a:lnTo>
                    <a:lnTo>
                      <a:pt x="444" y="256"/>
                    </a:lnTo>
                    <a:lnTo>
                      <a:pt x="442" y="257"/>
                    </a:lnTo>
                    <a:lnTo>
                      <a:pt x="440" y="257"/>
                    </a:lnTo>
                    <a:lnTo>
                      <a:pt x="440" y="259"/>
                    </a:lnTo>
                    <a:lnTo>
                      <a:pt x="440" y="257"/>
                    </a:lnTo>
                    <a:lnTo>
                      <a:pt x="440" y="256"/>
                    </a:lnTo>
                    <a:lnTo>
                      <a:pt x="440" y="254"/>
                    </a:lnTo>
                    <a:lnTo>
                      <a:pt x="438" y="252"/>
                    </a:lnTo>
                    <a:lnTo>
                      <a:pt x="438" y="250"/>
                    </a:lnTo>
                    <a:lnTo>
                      <a:pt x="436" y="248"/>
                    </a:lnTo>
                    <a:lnTo>
                      <a:pt x="434" y="248"/>
                    </a:lnTo>
                    <a:lnTo>
                      <a:pt x="434" y="246"/>
                    </a:lnTo>
                    <a:lnTo>
                      <a:pt x="434" y="244"/>
                    </a:lnTo>
                    <a:lnTo>
                      <a:pt x="434" y="242"/>
                    </a:lnTo>
                    <a:lnTo>
                      <a:pt x="436" y="242"/>
                    </a:lnTo>
                    <a:lnTo>
                      <a:pt x="438" y="242"/>
                    </a:lnTo>
                    <a:lnTo>
                      <a:pt x="440" y="242"/>
                    </a:lnTo>
                    <a:lnTo>
                      <a:pt x="442" y="242"/>
                    </a:lnTo>
                    <a:lnTo>
                      <a:pt x="444" y="240"/>
                    </a:lnTo>
                    <a:lnTo>
                      <a:pt x="444" y="238"/>
                    </a:lnTo>
                    <a:lnTo>
                      <a:pt x="444" y="236"/>
                    </a:lnTo>
                    <a:lnTo>
                      <a:pt x="446" y="234"/>
                    </a:lnTo>
                    <a:lnTo>
                      <a:pt x="444" y="234"/>
                    </a:lnTo>
                    <a:lnTo>
                      <a:pt x="442" y="234"/>
                    </a:lnTo>
                    <a:lnTo>
                      <a:pt x="442" y="233"/>
                    </a:lnTo>
                    <a:lnTo>
                      <a:pt x="442" y="231"/>
                    </a:lnTo>
                    <a:lnTo>
                      <a:pt x="436" y="233"/>
                    </a:lnTo>
                    <a:lnTo>
                      <a:pt x="434" y="231"/>
                    </a:lnTo>
                    <a:lnTo>
                      <a:pt x="432" y="229"/>
                    </a:lnTo>
                    <a:lnTo>
                      <a:pt x="432" y="225"/>
                    </a:lnTo>
                    <a:lnTo>
                      <a:pt x="428" y="225"/>
                    </a:lnTo>
                    <a:lnTo>
                      <a:pt x="424" y="223"/>
                    </a:lnTo>
                    <a:lnTo>
                      <a:pt x="423" y="221"/>
                    </a:lnTo>
                    <a:lnTo>
                      <a:pt x="421" y="221"/>
                    </a:lnTo>
                    <a:lnTo>
                      <a:pt x="419" y="221"/>
                    </a:lnTo>
                    <a:lnTo>
                      <a:pt x="417" y="221"/>
                    </a:lnTo>
                    <a:lnTo>
                      <a:pt x="413" y="219"/>
                    </a:lnTo>
                    <a:lnTo>
                      <a:pt x="409" y="215"/>
                    </a:lnTo>
                    <a:lnTo>
                      <a:pt x="398" y="213"/>
                    </a:lnTo>
                    <a:lnTo>
                      <a:pt x="398" y="215"/>
                    </a:lnTo>
                    <a:lnTo>
                      <a:pt x="398" y="213"/>
                    </a:lnTo>
                    <a:lnTo>
                      <a:pt x="396" y="213"/>
                    </a:lnTo>
                    <a:lnTo>
                      <a:pt x="394" y="215"/>
                    </a:lnTo>
                    <a:lnTo>
                      <a:pt x="392" y="213"/>
                    </a:lnTo>
                    <a:lnTo>
                      <a:pt x="390" y="213"/>
                    </a:lnTo>
                    <a:lnTo>
                      <a:pt x="388" y="211"/>
                    </a:lnTo>
                    <a:lnTo>
                      <a:pt x="390" y="211"/>
                    </a:lnTo>
                    <a:lnTo>
                      <a:pt x="390" y="209"/>
                    </a:lnTo>
                    <a:lnTo>
                      <a:pt x="392" y="209"/>
                    </a:lnTo>
                    <a:lnTo>
                      <a:pt x="392" y="208"/>
                    </a:lnTo>
                    <a:lnTo>
                      <a:pt x="394" y="206"/>
                    </a:lnTo>
                    <a:lnTo>
                      <a:pt x="394" y="204"/>
                    </a:lnTo>
                    <a:lnTo>
                      <a:pt x="392" y="204"/>
                    </a:lnTo>
                    <a:lnTo>
                      <a:pt x="392" y="202"/>
                    </a:lnTo>
                    <a:lnTo>
                      <a:pt x="392" y="200"/>
                    </a:lnTo>
                    <a:lnTo>
                      <a:pt x="390" y="198"/>
                    </a:lnTo>
                    <a:lnTo>
                      <a:pt x="388" y="196"/>
                    </a:lnTo>
                    <a:lnTo>
                      <a:pt x="386" y="196"/>
                    </a:lnTo>
                    <a:lnTo>
                      <a:pt x="384" y="196"/>
                    </a:lnTo>
                    <a:lnTo>
                      <a:pt x="378" y="196"/>
                    </a:lnTo>
                    <a:lnTo>
                      <a:pt x="375" y="196"/>
                    </a:lnTo>
                    <a:lnTo>
                      <a:pt x="373" y="196"/>
                    </a:lnTo>
                    <a:lnTo>
                      <a:pt x="373" y="198"/>
                    </a:lnTo>
                    <a:lnTo>
                      <a:pt x="371" y="198"/>
                    </a:lnTo>
                    <a:lnTo>
                      <a:pt x="369" y="198"/>
                    </a:lnTo>
                    <a:lnTo>
                      <a:pt x="365" y="198"/>
                    </a:lnTo>
                    <a:lnTo>
                      <a:pt x="361" y="196"/>
                    </a:lnTo>
                    <a:lnTo>
                      <a:pt x="357" y="196"/>
                    </a:lnTo>
                    <a:lnTo>
                      <a:pt x="353" y="196"/>
                    </a:lnTo>
                    <a:lnTo>
                      <a:pt x="351" y="196"/>
                    </a:lnTo>
                    <a:lnTo>
                      <a:pt x="350" y="196"/>
                    </a:lnTo>
                    <a:lnTo>
                      <a:pt x="344" y="196"/>
                    </a:lnTo>
                    <a:lnTo>
                      <a:pt x="340" y="196"/>
                    </a:lnTo>
                    <a:lnTo>
                      <a:pt x="338" y="196"/>
                    </a:lnTo>
                    <a:lnTo>
                      <a:pt x="334" y="194"/>
                    </a:lnTo>
                    <a:lnTo>
                      <a:pt x="330" y="194"/>
                    </a:lnTo>
                    <a:lnTo>
                      <a:pt x="325" y="194"/>
                    </a:lnTo>
                    <a:lnTo>
                      <a:pt x="319" y="194"/>
                    </a:lnTo>
                    <a:lnTo>
                      <a:pt x="317" y="209"/>
                    </a:lnTo>
                    <a:lnTo>
                      <a:pt x="315" y="209"/>
                    </a:lnTo>
                    <a:lnTo>
                      <a:pt x="313" y="209"/>
                    </a:lnTo>
                    <a:lnTo>
                      <a:pt x="311" y="209"/>
                    </a:lnTo>
                    <a:lnTo>
                      <a:pt x="309" y="209"/>
                    </a:lnTo>
                    <a:lnTo>
                      <a:pt x="307" y="209"/>
                    </a:lnTo>
                    <a:lnTo>
                      <a:pt x="305" y="209"/>
                    </a:lnTo>
                    <a:lnTo>
                      <a:pt x="303" y="209"/>
                    </a:lnTo>
                    <a:lnTo>
                      <a:pt x="302" y="209"/>
                    </a:lnTo>
                    <a:lnTo>
                      <a:pt x="302" y="208"/>
                    </a:lnTo>
                    <a:lnTo>
                      <a:pt x="300" y="206"/>
                    </a:lnTo>
                    <a:lnTo>
                      <a:pt x="300" y="204"/>
                    </a:lnTo>
                    <a:lnTo>
                      <a:pt x="298" y="202"/>
                    </a:lnTo>
                    <a:lnTo>
                      <a:pt x="298" y="200"/>
                    </a:lnTo>
                    <a:lnTo>
                      <a:pt x="296" y="200"/>
                    </a:lnTo>
                    <a:lnTo>
                      <a:pt x="296" y="198"/>
                    </a:lnTo>
                    <a:lnTo>
                      <a:pt x="294" y="198"/>
                    </a:lnTo>
                    <a:lnTo>
                      <a:pt x="294" y="196"/>
                    </a:lnTo>
                    <a:lnTo>
                      <a:pt x="294" y="194"/>
                    </a:lnTo>
                    <a:lnTo>
                      <a:pt x="292" y="192"/>
                    </a:lnTo>
                    <a:lnTo>
                      <a:pt x="290" y="192"/>
                    </a:lnTo>
                    <a:lnTo>
                      <a:pt x="288" y="192"/>
                    </a:lnTo>
                    <a:lnTo>
                      <a:pt x="284" y="192"/>
                    </a:lnTo>
                    <a:lnTo>
                      <a:pt x="282" y="192"/>
                    </a:lnTo>
                    <a:lnTo>
                      <a:pt x="282" y="190"/>
                    </a:lnTo>
                    <a:lnTo>
                      <a:pt x="280" y="190"/>
                    </a:lnTo>
                    <a:lnTo>
                      <a:pt x="279" y="190"/>
                    </a:lnTo>
                    <a:lnTo>
                      <a:pt x="277" y="192"/>
                    </a:lnTo>
                    <a:lnTo>
                      <a:pt x="277" y="194"/>
                    </a:lnTo>
                    <a:lnTo>
                      <a:pt x="275" y="194"/>
                    </a:lnTo>
                    <a:lnTo>
                      <a:pt x="275" y="192"/>
                    </a:lnTo>
                    <a:lnTo>
                      <a:pt x="273" y="192"/>
                    </a:lnTo>
                    <a:lnTo>
                      <a:pt x="273" y="194"/>
                    </a:lnTo>
                    <a:lnTo>
                      <a:pt x="271" y="196"/>
                    </a:lnTo>
                    <a:lnTo>
                      <a:pt x="271" y="198"/>
                    </a:lnTo>
                    <a:lnTo>
                      <a:pt x="271" y="200"/>
                    </a:lnTo>
                    <a:lnTo>
                      <a:pt x="269" y="200"/>
                    </a:lnTo>
                    <a:lnTo>
                      <a:pt x="269" y="202"/>
                    </a:lnTo>
                    <a:lnTo>
                      <a:pt x="269" y="204"/>
                    </a:lnTo>
                    <a:lnTo>
                      <a:pt x="265" y="202"/>
                    </a:lnTo>
                    <a:lnTo>
                      <a:pt x="263" y="202"/>
                    </a:lnTo>
                    <a:lnTo>
                      <a:pt x="263" y="204"/>
                    </a:lnTo>
                    <a:lnTo>
                      <a:pt x="261" y="204"/>
                    </a:lnTo>
                    <a:lnTo>
                      <a:pt x="259" y="204"/>
                    </a:lnTo>
                    <a:lnTo>
                      <a:pt x="257" y="204"/>
                    </a:lnTo>
                    <a:lnTo>
                      <a:pt x="255" y="204"/>
                    </a:lnTo>
                    <a:lnTo>
                      <a:pt x="255" y="202"/>
                    </a:lnTo>
                    <a:lnTo>
                      <a:pt x="250" y="200"/>
                    </a:lnTo>
                    <a:lnTo>
                      <a:pt x="246" y="200"/>
                    </a:lnTo>
                    <a:lnTo>
                      <a:pt x="246" y="204"/>
                    </a:lnTo>
                    <a:lnTo>
                      <a:pt x="246" y="211"/>
                    </a:lnTo>
                    <a:lnTo>
                      <a:pt x="246" y="217"/>
                    </a:lnTo>
                    <a:lnTo>
                      <a:pt x="250" y="219"/>
                    </a:lnTo>
                    <a:lnTo>
                      <a:pt x="255" y="219"/>
                    </a:lnTo>
                    <a:lnTo>
                      <a:pt x="263" y="221"/>
                    </a:lnTo>
                    <a:lnTo>
                      <a:pt x="263" y="223"/>
                    </a:lnTo>
                    <a:lnTo>
                      <a:pt x="263" y="227"/>
                    </a:lnTo>
                    <a:lnTo>
                      <a:pt x="263" y="229"/>
                    </a:lnTo>
                    <a:lnTo>
                      <a:pt x="263" y="233"/>
                    </a:lnTo>
                    <a:lnTo>
                      <a:pt x="265" y="236"/>
                    </a:lnTo>
                    <a:lnTo>
                      <a:pt x="267" y="240"/>
                    </a:lnTo>
                    <a:lnTo>
                      <a:pt x="267" y="242"/>
                    </a:lnTo>
                    <a:lnTo>
                      <a:pt x="265" y="244"/>
                    </a:lnTo>
                    <a:lnTo>
                      <a:pt x="261" y="252"/>
                    </a:lnTo>
                    <a:lnTo>
                      <a:pt x="259" y="254"/>
                    </a:lnTo>
                    <a:lnTo>
                      <a:pt x="257" y="257"/>
                    </a:lnTo>
                    <a:lnTo>
                      <a:pt x="255" y="259"/>
                    </a:lnTo>
                    <a:lnTo>
                      <a:pt x="254" y="261"/>
                    </a:lnTo>
                    <a:lnTo>
                      <a:pt x="252" y="263"/>
                    </a:lnTo>
                    <a:lnTo>
                      <a:pt x="248" y="265"/>
                    </a:lnTo>
                    <a:lnTo>
                      <a:pt x="244" y="269"/>
                    </a:lnTo>
                    <a:lnTo>
                      <a:pt x="242" y="269"/>
                    </a:lnTo>
                    <a:lnTo>
                      <a:pt x="238" y="267"/>
                    </a:lnTo>
                    <a:lnTo>
                      <a:pt x="238" y="269"/>
                    </a:lnTo>
                    <a:lnTo>
                      <a:pt x="238" y="271"/>
                    </a:lnTo>
                    <a:lnTo>
                      <a:pt x="236" y="271"/>
                    </a:lnTo>
                    <a:lnTo>
                      <a:pt x="234" y="273"/>
                    </a:lnTo>
                    <a:lnTo>
                      <a:pt x="234" y="275"/>
                    </a:lnTo>
                    <a:lnTo>
                      <a:pt x="230" y="279"/>
                    </a:lnTo>
                    <a:lnTo>
                      <a:pt x="229" y="279"/>
                    </a:lnTo>
                    <a:lnTo>
                      <a:pt x="227" y="284"/>
                    </a:lnTo>
                    <a:lnTo>
                      <a:pt x="225" y="284"/>
                    </a:lnTo>
                    <a:lnTo>
                      <a:pt x="221" y="290"/>
                    </a:lnTo>
                    <a:lnTo>
                      <a:pt x="217" y="294"/>
                    </a:lnTo>
                    <a:lnTo>
                      <a:pt x="200" y="288"/>
                    </a:lnTo>
                    <a:lnTo>
                      <a:pt x="198" y="290"/>
                    </a:lnTo>
                    <a:lnTo>
                      <a:pt x="198" y="292"/>
                    </a:lnTo>
                    <a:lnTo>
                      <a:pt x="196" y="296"/>
                    </a:lnTo>
                    <a:lnTo>
                      <a:pt x="194" y="300"/>
                    </a:lnTo>
                    <a:lnTo>
                      <a:pt x="173" y="304"/>
                    </a:lnTo>
                    <a:lnTo>
                      <a:pt x="173" y="307"/>
                    </a:lnTo>
                    <a:lnTo>
                      <a:pt x="173" y="311"/>
                    </a:lnTo>
                    <a:lnTo>
                      <a:pt x="173" y="313"/>
                    </a:lnTo>
                    <a:lnTo>
                      <a:pt x="173" y="315"/>
                    </a:lnTo>
                    <a:lnTo>
                      <a:pt x="163" y="315"/>
                    </a:lnTo>
                    <a:lnTo>
                      <a:pt x="161" y="298"/>
                    </a:lnTo>
                    <a:lnTo>
                      <a:pt x="171" y="298"/>
                    </a:lnTo>
                    <a:lnTo>
                      <a:pt x="169" y="277"/>
                    </a:lnTo>
                    <a:lnTo>
                      <a:pt x="173" y="277"/>
                    </a:lnTo>
                    <a:lnTo>
                      <a:pt x="188" y="277"/>
                    </a:lnTo>
                    <a:lnTo>
                      <a:pt x="184" y="269"/>
                    </a:lnTo>
                    <a:lnTo>
                      <a:pt x="182" y="269"/>
                    </a:lnTo>
                    <a:lnTo>
                      <a:pt x="181" y="267"/>
                    </a:lnTo>
                    <a:lnTo>
                      <a:pt x="181" y="269"/>
                    </a:lnTo>
                    <a:lnTo>
                      <a:pt x="179" y="269"/>
                    </a:lnTo>
                    <a:lnTo>
                      <a:pt x="177" y="269"/>
                    </a:lnTo>
                    <a:lnTo>
                      <a:pt x="175" y="269"/>
                    </a:lnTo>
                    <a:lnTo>
                      <a:pt x="175" y="267"/>
                    </a:lnTo>
                    <a:lnTo>
                      <a:pt x="171" y="269"/>
                    </a:lnTo>
                    <a:lnTo>
                      <a:pt x="167" y="267"/>
                    </a:lnTo>
                    <a:lnTo>
                      <a:pt x="165" y="265"/>
                    </a:lnTo>
                    <a:lnTo>
                      <a:pt x="165" y="261"/>
                    </a:lnTo>
                    <a:lnTo>
                      <a:pt x="165" y="257"/>
                    </a:lnTo>
                    <a:lnTo>
                      <a:pt x="165" y="256"/>
                    </a:lnTo>
                    <a:lnTo>
                      <a:pt x="167" y="254"/>
                    </a:lnTo>
                    <a:lnTo>
                      <a:pt x="165" y="250"/>
                    </a:lnTo>
                    <a:lnTo>
                      <a:pt x="163" y="248"/>
                    </a:lnTo>
                    <a:lnTo>
                      <a:pt x="150" y="248"/>
                    </a:lnTo>
                    <a:lnTo>
                      <a:pt x="138" y="246"/>
                    </a:lnTo>
                    <a:lnTo>
                      <a:pt x="133" y="246"/>
                    </a:lnTo>
                    <a:lnTo>
                      <a:pt x="131" y="244"/>
                    </a:lnTo>
                    <a:lnTo>
                      <a:pt x="129" y="244"/>
                    </a:lnTo>
                    <a:lnTo>
                      <a:pt x="129" y="242"/>
                    </a:lnTo>
                    <a:lnTo>
                      <a:pt x="127" y="244"/>
                    </a:lnTo>
                    <a:lnTo>
                      <a:pt x="127" y="246"/>
                    </a:lnTo>
                    <a:lnTo>
                      <a:pt x="127" y="248"/>
                    </a:lnTo>
                    <a:lnTo>
                      <a:pt x="129" y="248"/>
                    </a:lnTo>
                    <a:lnTo>
                      <a:pt x="129" y="250"/>
                    </a:lnTo>
                    <a:lnTo>
                      <a:pt x="127" y="252"/>
                    </a:lnTo>
                    <a:lnTo>
                      <a:pt x="125" y="257"/>
                    </a:lnTo>
                    <a:lnTo>
                      <a:pt x="125" y="259"/>
                    </a:lnTo>
                    <a:lnTo>
                      <a:pt x="121" y="259"/>
                    </a:lnTo>
                    <a:lnTo>
                      <a:pt x="121" y="261"/>
                    </a:lnTo>
                    <a:lnTo>
                      <a:pt x="123" y="263"/>
                    </a:lnTo>
                    <a:lnTo>
                      <a:pt x="123" y="267"/>
                    </a:lnTo>
                    <a:lnTo>
                      <a:pt x="119" y="267"/>
                    </a:lnTo>
                    <a:lnTo>
                      <a:pt x="117" y="275"/>
                    </a:lnTo>
                    <a:lnTo>
                      <a:pt x="115" y="273"/>
                    </a:lnTo>
                    <a:lnTo>
                      <a:pt x="113" y="277"/>
                    </a:lnTo>
                    <a:lnTo>
                      <a:pt x="108" y="275"/>
                    </a:lnTo>
                    <a:lnTo>
                      <a:pt x="106" y="275"/>
                    </a:lnTo>
                    <a:lnTo>
                      <a:pt x="104" y="273"/>
                    </a:lnTo>
                    <a:lnTo>
                      <a:pt x="102" y="271"/>
                    </a:lnTo>
                    <a:lnTo>
                      <a:pt x="102" y="269"/>
                    </a:lnTo>
                    <a:lnTo>
                      <a:pt x="102" y="267"/>
                    </a:lnTo>
                    <a:lnTo>
                      <a:pt x="104" y="267"/>
                    </a:lnTo>
                    <a:lnTo>
                      <a:pt x="104" y="265"/>
                    </a:lnTo>
                    <a:lnTo>
                      <a:pt x="100" y="265"/>
                    </a:lnTo>
                    <a:lnTo>
                      <a:pt x="98" y="263"/>
                    </a:lnTo>
                    <a:lnTo>
                      <a:pt x="94" y="267"/>
                    </a:lnTo>
                    <a:lnTo>
                      <a:pt x="92" y="267"/>
                    </a:lnTo>
                    <a:lnTo>
                      <a:pt x="90" y="267"/>
                    </a:lnTo>
                    <a:lnTo>
                      <a:pt x="90" y="265"/>
                    </a:lnTo>
                    <a:lnTo>
                      <a:pt x="90" y="263"/>
                    </a:lnTo>
                    <a:lnTo>
                      <a:pt x="88" y="261"/>
                    </a:lnTo>
                    <a:lnTo>
                      <a:pt x="86" y="261"/>
                    </a:lnTo>
                    <a:lnTo>
                      <a:pt x="85" y="261"/>
                    </a:lnTo>
                    <a:lnTo>
                      <a:pt x="85" y="259"/>
                    </a:lnTo>
                    <a:lnTo>
                      <a:pt x="83" y="259"/>
                    </a:lnTo>
                    <a:lnTo>
                      <a:pt x="81" y="257"/>
                    </a:lnTo>
                    <a:lnTo>
                      <a:pt x="79" y="256"/>
                    </a:lnTo>
                    <a:lnTo>
                      <a:pt x="77" y="252"/>
                    </a:lnTo>
                    <a:lnTo>
                      <a:pt x="77" y="250"/>
                    </a:lnTo>
                    <a:lnTo>
                      <a:pt x="75" y="250"/>
                    </a:lnTo>
                    <a:lnTo>
                      <a:pt x="73" y="250"/>
                    </a:lnTo>
                    <a:lnTo>
                      <a:pt x="69" y="261"/>
                    </a:lnTo>
                    <a:lnTo>
                      <a:pt x="71" y="281"/>
                    </a:lnTo>
                    <a:lnTo>
                      <a:pt x="62" y="288"/>
                    </a:lnTo>
                    <a:lnTo>
                      <a:pt x="4" y="288"/>
                    </a:lnTo>
                    <a:lnTo>
                      <a:pt x="2" y="275"/>
                    </a:lnTo>
                    <a:lnTo>
                      <a:pt x="0" y="208"/>
                    </a:lnTo>
                    <a:lnTo>
                      <a:pt x="52" y="192"/>
                    </a:lnTo>
                    <a:lnTo>
                      <a:pt x="65" y="188"/>
                    </a:lnTo>
                    <a:lnTo>
                      <a:pt x="75" y="113"/>
                    </a:lnTo>
                    <a:lnTo>
                      <a:pt x="104" y="125"/>
                    </a:lnTo>
                    <a:lnTo>
                      <a:pt x="115" y="129"/>
                    </a:lnTo>
                    <a:lnTo>
                      <a:pt x="129" y="135"/>
                    </a:lnTo>
                    <a:lnTo>
                      <a:pt x="129" y="127"/>
                    </a:lnTo>
                    <a:lnTo>
                      <a:pt x="131" y="125"/>
                    </a:lnTo>
                    <a:lnTo>
                      <a:pt x="133" y="102"/>
                    </a:lnTo>
                    <a:lnTo>
                      <a:pt x="133" y="92"/>
                    </a:lnTo>
                    <a:lnTo>
                      <a:pt x="134" y="81"/>
                    </a:lnTo>
                    <a:lnTo>
                      <a:pt x="136" y="79"/>
                    </a:lnTo>
                    <a:lnTo>
                      <a:pt x="136" y="73"/>
                    </a:lnTo>
                    <a:lnTo>
                      <a:pt x="136" y="75"/>
                    </a:lnTo>
                    <a:lnTo>
                      <a:pt x="138" y="75"/>
                    </a:lnTo>
                    <a:lnTo>
                      <a:pt x="140" y="75"/>
                    </a:lnTo>
                    <a:lnTo>
                      <a:pt x="142" y="75"/>
                    </a:lnTo>
                    <a:lnTo>
                      <a:pt x="146" y="77"/>
                    </a:lnTo>
                    <a:lnTo>
                      <a:pt x="148" y="77"/>
                    </a:lnTo>
                    <a:lnTo>
                      <a:pt x="150" y="79"/>
                    </a:lnTo>
                    <a:lnTo>
                      <a:pt x="152" y="79"/>
                    </a:lnTo>
                    <a:lnTo>
                      <a:pt x="161" y="81"/>
                    </a:lnTo>
                    <a:lnTo>
                      <a:pt x="163" y="81"/>
                    </a:lnTo>
                    <a:lnTo>
                      <a:pt x="165" y="81"/>
                    </a:lnTo>
                    <a:lnTo>
                      <a:pt x="169" y="81"/>
                    </a:lnTo>
                    <a:lnTo>
                      <a:pt x="171" y="81"/>
                    </a:lnTo>
                    <a:lnTo>
                      <a:pt x="173" y="81"/>
                    </a:lnTo>
                    <a:lnTo>
                      <a:pt x="175" y="81"/>
                    </a:lnTo>
                    <a:lnTo>
                      <a:pt x="177" y="81"/>
                    </a:lnTo>
                    <a:lnTo>
                      <a:pt x="179" y="81"/>
                    </a:lnTo>
                    <a:lnTo>
                      <a:pt x="181" y="83"/>
                    </a:lnTo>
                    <a:lnTo>
                      <a:pt x="182" y="83"/>
                    </a:lnTo>
                    <a:lnTo>
                      <a:pt x="184" y="83"/>
                    </a:lnTo>
                    <a:lnTo>
                      <a:pt x="188" y="83"/>
                    </a:lnTo>
                    <a:lnTo>
                      <a:pt x="190" y="83"/>
                    </a:lnTo>
                    <a:lnTo>
                      <a:pt x="192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202" y="83"/>
                    </a:lnTo>
                    <a:lnTo>
                      <a:pt x="206" y="85"/>
                    </a:lnTo>
                    <a:lnTo>
                      <a:pt x="221" y="85"/>
                    </a:lnTo>
                    <a:lnTo>
                      <a:pt x="227" y="87"/>
                    </a:lnTo>
                    <a:lnTo>
                      <a:pt x="229" y="87"/>
                    </a:lnTo>
                    <a:lnTo>
                      <a:pt x="230" y="87"/>
                    </a:lnTo>
                    <a:lnTo>
                      <a:pt x="232" y="87"/>
                    </a:lnTo>
                    <a:lnTo>
                      <a:pt x="238" y="77"/>
                    </a:lnTo>
                    <a:lnTo>
                      <a:pt x="238" y="75"/>
                    </a:lnTo>
                    <a:lnTo>
                      <a:pt x="240" y="75"/>
                    </a:lnTo>
                    <a:lnTo>
                      <a:pt x="248" y="75"/>
                    </a:lnTo>
                    <a:lnTo>
                      <a:pt x="250" y="75"/>
                    </a:lnTo>
                    <a:lnTo>
                      <a:pt x="252" y="75"/>
                    </a:lnTo>
                    <a:lnTo>
                      <a:pt x="252" y="73"/>
                    </a:lnTo>
                    <a:lnTo>
                      <a:pt x="250" y="69"/>
                    </a:lnTo>
                    <a:lnTo>
                      <a:pt x="248" y="64"/>
                    </a:lnTo>
                    <a:lnTo>
                      <a:pt x="246" y="60"/>
                    </a:lnTo>
                    <a:lnTo>
                      <a:pt x="246" y="58"/>
                    </a:lnTo>
                    <a:lnTo>
                      <a:pt x="246" y="56"/>
                    </a:lnTo>
                    <a:lnTo>
                      <a:pt x="246" y="54"/>
                    </a:lnTo>
                    <a:lnTo>
                      <a:pt x="246" y="46"/>
                    </a:lnTo>
                    <a:lnTo>
                      <a:pt x="246" y="42"/>
                    </a:lnTo>
                    <a:lnTo>
                      <a:pt x="246" y="39"/>
                    </a:lnTo>
                    <a:lnTo>
                      <a:pt x="246" y="35"/>
                    </a:lnTo>
                    <a:lnTo>
                      <a:pt x="246" y="31"/>
                    </a:lnTo>
                    <a:lnTo>
                      <a:pt x="246" y="27"/>
                    </a:lnTo>
                    <a:lnTo>
                      <a:pt x="254" y="27"/>
                    </a:lnTo>
                    <a:lnTo>
                      <a:pt x="263" y="27"/>
                    </a:lnTo>
                    <a:lnTo>
                      <a:pt x="267" y="27"/>
                    </a:lnTo>
                    <a:lnTo>
                      <a:pt x="277" y="27"/>
                    </a:lnTo>
                    <a:lnTo>
                      <a:pt x="277" y="25"/>
                    </a:lnTo>
                    <a:lnTo>
                      <a:pt x="279" y="25"/>
                    </a:lnTo>
                    <a:lnTo>
                      <a:pt x="284" y="25"/>
                    </a:lnTo>
                    <a:lnTo>
                      <a:pt x="286" y="25"/>
                    </a:lnTo>
                    <a:lnTo>
                      <a:pt x="286" y="19"/>
                    </a:lnTo>
                    <a:lnTo>
                      <a:pt x="296" y="19"/>
                    </a:lnTo>
                    <a:lnTo>
                      <a:pt x="296" y="21"/>
                    </a:lnTo>
                    <a:lnTo>
                      <a:pt x="305" y="21"/>
                    </a:lnTo>
                    <a:lnTo>
                      <a:pt x="307" y="17"/>
                    </a:lnTo>
                    <a:lnTo>
                      <a:pt x="309" y="16"/>
                    </a:lnTo>
                    <a:lnTo>
                      <a:pt x="319" y="19"/>
                    </a:lnTo>
                    <a:lnTo>
                      <a:pt x="321" y="17"/>
                    </a:lnTo>
                    <a:lnTo>
                      <a:pt x="323" y="16"/>
                    </a:lnTo>
                    <a:lnTo>
                      <a:pt x="323" y="14"/>
                    </a:lnTo>
                    <a:lnTo>
                      <a:pt x="323" y="12"/>
                    </a:lnTo>
                    <a:lnTo>
                      <a:pt x="321" y="4"/>
                    </a:lnTo>
                    <a:lnTo>
                      <a:pt x="319" y="4"/>
                    </a:lnTo>
                    <a:lnTo>
                      <a:pt x="319" y="2"/>
                    </a:lnTo>
                    <a:lnTo>
                      <a:pt x="321" y="0"/>
                    </a:lnTo>
                    <a:lnTo>
                      <a:pt x="323" y="0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2"/>
              <p:cNvSpPr>
                <a:spLocks/>
              </p:cNvSpPr>
              <p:nvPr/>
            </p:nvSpPr>
            <p:spPr bwMode="auto">
              <a:xfrm>
                <a:off x="3783712" y="2477846"/>
                <a:ext cx="1158904" cy="1028954"/>
              </a:xfrm>
              <a:custGeom>
                <a:avLst/>
                <a:gdLst>
                  <a:gd name="T0" fmla="*/ 812800 w 578"/>
                  <a:gd name="T1" fmla="*/ 6350 h 513"/>
                  <a:gd name="T2" fmla="*/ 898525 w 578"/>
                  <a:gd name="T3" fmla="*/ 69850 h 513"/>
                  <a:gd name="T4" fmla="*/ 911225 w 578"/>
                  <a:gd name="T5" fmla="*/ 144463 h 513"/>
                  <a:gd name="T6" fmla="*/ 835025 w 578"/>
                  <a:gd name="T7" fmla="*/ 192088 h 513"/>
                  <a:gd name="T8" fmla="*/ 788987 w 578"/>
                  <a:gd name="T9" fmla="*/ 254000 h 513"/>
                  <a:gd name="T10" fmla="*/ 742950 w 578"/>
                  <a:gd name="T11" fmla="*/ 257175 h 513"/>
                  <a:gd name="T12" fmla="*/ 719137 w 578"/>
                  <a:gd name="T13" fmla="*/ 274638 h 513"/>
                  <a:gd name="T14" fmla="*/ 715962 w 578"/>
                  <a:gd name="T15" fmla="*/ 293688 h 513"/>
                  <a:gd name="T16" fmla="*/ 696912 w 578"/>
                  <a:gd name="T17" fmla="*/ 317500 h 513"/>
                  <a:gd name="T18" fmla="*/ 696912 w 578"/>
                  <a:gd name="T19" fmla="*/ 344488 h 513"/>
                  <a:gd name="T20" fmla="*/ 693737 w 578"/>
                  <a:gd name="T21" fmla="*/ 366713 h 513"/>
                  <a:gd name="T22" fmla="*/ 685800 w 578"/>
                  <a:gd name="T23" fmla="*/ 387350 h 513"/>
                  <a:gd name="T24" fmla="*/ 688975 w 578"/>
                  <a:gd name="T25" fmla="*/ 406400 h 513"/>
                  <a:gd name="T26" fmla="*/ 696912 w 578"/>
                  <a:gd name="T27" fmla="*/ 433388 h 513"/>
                  <a:gd name="T28" fmla="*/ 688975 w 578"/>
                  <a:gd name="T29" fmla="*/ 454025 h 513"/>
                  <a:gd name="T30" fmla="*/ 654050 w 578"/>
                  <a:gd name="T31" fmla="*/ 476250 h 513"/>
                  <a:gd name="T32" fmla="*/ 620712 w 578"/>
                  <a:gd name="T33" fmla="*/ 487363 h 513"/>
                  <a:gd name="T34" fmla="*/ 620712 w 578"/>
                  <a:gd name="T35" fmla="*/ 552450 h 513"/>
                  <a:gd name="T36" fmla="*/ 673100 w 578"/>
                  <a:gd name="T37" fmla="*/ 603250 h 513"/>
                  <a:gd name="T38" fmla="*/ 676275 w 578"/>
                  <a:gd name="T39" fmla="*/ 642938 h 513"/>
                  <a:gd name="T40" fmla="*/ 609600 w 578"/>
                  <a:gd name="T41" fmla="*/ 655638 h 513"/>
                  <a:gd name="T42" fmla="*/ 560387 w 578"/>
                  <a:gd name="T43" fmla="*/ 701675 h 513"/>
                  <a:gd name="T44" fmla="*/ 547687 w 578"/>
                  <a:gd name="T45" fmla="*/ 735013 h 513"/>
                  <a:gd name="T46" fmla="*/ 471487 w 578"/>
                  <a:gd name="T47" fmla="*/ 744538 h 513"/>
                  <a:gd name="T48" fmla="*/ 431800 w 578"/>
                  <a:gd name="T49" fmla="*/ 741363 h 513"/>
                  <a:gd name="T50" fmla="*/ 385762 w 578"/>
                  <a:gd name="T51" fmla="*/ 728663 h 513"/>
                  <a:gd name="T52" fmla="*/ 361950 w 578"/>
                  <a:gd name="T53" fmla="*/ 768350 h 513"/>
                  <a:gd name="T54" fmla="*/ 349250 w 578"/>
                  <a:gd name="T55" fmla="*/ 744538 h 513"/>
                  <a:gd name="T56" fmla="*/ 292100 w 578"/>
                  <a:gd name="T57" fmla="*/ 755650 h 513"/>
                  <a:gd name="T58" fmla="*/ 288925 w 578"/>
                  <a:gd name="T59" fmla="*/ 638175 h 513"/>
                  <a:gd name="T60" fmla="*/ 338137 w 578"/>
                  <a:gd name="T61" fmla="*/ 487363 h 513"/>
                  <a:gd name="T62" fmla="*/ 292100 w 578"/>
                  <a:gd name="T63" fmla="*/ 466725 h 513"/>
                  <a:gd name="T64" fmla="*/ 265112 w 578"/>
                  <a:gd name="T65" fmla="*/ 469900 h 513"/>
                  <a:gd name="T66" fmla="*/ 203200 w 578"/>
                  <a:gd name="T67" fmla="*/ 466725 h 513"/>
                  <a:gd name="T68" fmla="*/ 176212 w 578"/>
                  <a:gd name="T69" fmla="*/ 450850 h 513"/>
                  <a:gd name="T70" fmla="*/ 142875 w 578"/>
                  <a:gd name="T71" fmla="*/ 450850 h 513"/>
                  <a:gd name="T72" fmla="*/ 109538 w 578"/>
                  <a:gd name="T73" fmla="*/ 449263 h 513"/>
                  <a:gd name="T74" fmla="*/ 84137 w 578"/>
                  <a:gd name="T75" fmla="*/ 330200 h 513"/>
                  <a:gd name="T76" fmla="*/ 47625 w 578"/>
                  <a:gd name="T77" fmla="*/ 287338 h 513"/>
                  <a:gd name="T78" fmla="*/ 33337 w 578"/>
                  <a:gd name="T79" fmla="*/ 158750 h 513"/>
                  <a:gd name="T80" fmla="*/ 20637 w 578"/>
                  <a:gd name="T81" fmla="*/ 134938 h 513"/>
                  <a:gd name="T82" fmla="*/ 1588 w 578"/>
                  <a:gd name="T83" fmla="*/ 119063 h 513"/>
                  <a:gd name="T84" fmla="*/ 41275 w 578"/>
                  <a:gd name="T85" fmla="*/ 73025 h 513"/>
                  <a:gd name="T86" fmla="*/ 246062 w 578"/>
                  <a:gd name="T87" fmla="*/ 36513 h 513"/>
                  <a:gd name="T88" fmla="*/ 533400 w 578"/>
                  <a:gd name="T89" fmla="*/ 177800 h 513"/>
                  <a:gd name="T90" fmla="*/ 498475 w 578"/>
                  <a:gd name="T91" fmla="*/ 211138 h 513"/>
                  <a:gd name="T92" fmla="*/ 520700 w 578"/>
                  <a:gd name="T93" fmla="*/ 225425 h 513"/>
                  <a:gd name="T94" fmla="*/ 563562 w 578"/>
                  <a:gd name="T95" fmla="*/ 250825 h 513"/>
                  <a:gd name="T96" fmla="*/ 587375 w 578"/>
                  <a:gd name="T97" fmla="*/ 274638 h 513"/>
                  <a:gd name="T98" fmla="*/ 617537 w 578"/>
                  <a:gd name="T99" fmla="*/ 296863 h 513"/>
                  <a:gd name="T100" fmla="*/ 663575 w 578"/>
                  <a:gd name="T101" fmla="*/ 284163 h 513"/>
                  <a:gd name="T102" fmla="*/ 685800 w 578"/>
                  <a:gd name="T103" fmla="*/ 258763 h 513"/>
                  <a:gd name="T104" fmla="*/ 722312 w 578"/>
                  <a:gd name="T105" fmla="*/ 214313 h 513"/>
                  <a:gd name="T106" fmla="*/ 725487 w 578"/>
                  <a:gd name="T107" fmla="*/ 188913 h 513"/>
                  <a:gd name="T108" fmla="*/ 703262 w 578"/>
                  <a:gd name="T109" fmla="*/ 158750 h 513"/>
                  <a:gd name="T110" fmla="*/ 739775 w 578"/>
                  <a:gd name="T111" fmla="*/ 68263 h 513"/>
                  <a:gd name="T112" fmla="*/ 706437 w 578"/>
                  <a:gd name="T113" fmla="*/ 28575 h 513"/>
                  <a:gd name="T114" fmla="*/ 725487 w 578"/>
                  <a:gd name="T115" fmla="*/ 0 h 513"/>
                  <a:gd name="T116" fmla="*/ 782637 w 578"/>
                  <a:gd name="T117" fmla="*/ 0 h 5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78"/>
                  <a:gd name="T178" fmla="*/ 0 h 513"/>
                  <a:gd name="T179" fmla="*/ 578 w 578"/>
                  <a:gd name="T180" fmla="*/ 513 h 5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78" h="513">
                    <a:moveTo>
                      <a:pt x="493" y="0"/>
                    </a:moveTo>
                    <a:lnTo>
                      <a:pt x="493" y="2"/>
                    </a:lnTo>
                    <a:lnTo>
                      <a:pt x="497" y="0"/>
                    </a:lnTo>
                    <a:lnTo>
                      <a:pt x="497" y="4"/>
                    </a:lnTo>
                    <a:lnTo>
                      <a:pt x="499" y="4"/>
                    </a:lnTo>
                    <a:lnTo>
                      <a:pt x="501" y="6"/>
                    </a:lnTo>
                    <a:lnTo>
                      <a:pt x="503" y="6"/>
                    </a:lnTo>
                    <a:lnTo>
                      <a:pt x="505" y="6"/>
                    </a:lnTo>
                    <a:lnTo>
                      <a:pt x="508" y="6"/>
                    </a:lnTo>
                    <a:lnTo>
                      <a:pt x="510" y="4"/>
                    </a:lnTo>
                    <a:lnTo>
                      <a:pt x="512" y="4"/>
                    </a:lnTo>
                    <a:lnTo>
                      <a:pt x="514" y="4"/>
                    </a:lnTo>
                    <a:lnTo>
                      <a:pt x="516" y="4"/>
                    </a:lnTo>
                    <a:lnTo>
                      <a:pt x="520" y="4"/>
                    </a:lnTo>
                    <a:lnTo>
                      <a:pt x="524" y="4"/>
                    </a:lnTo>
                    <a:lnTo>
                      <a:pt x="524" y="8"/>
                    </a:lnTo>
                    <a:lnTo>
                      <a:pt x="524" y="10"/>
                    </a:lnTo>
                    <a:lnTo>
                      <a:pt x="524" y="14"/>
                    </a:lnTo>
                    <a:lnTo>
                      <a:pt x="524" y="25"/>
                    </a:lnTo>
                    <a:lnTo>
                      <a:pt x="570" y="25"/>
                    </a:lnTo>
                    <a:lnTo>
                      <a:pt x="568" y="29"/>
                    </a:lnTo>
                    <a:lnTo>
                      <a:pt x="566" y="44"/>
                    </a:lnTo>
                    <a:lnTo>
                      <a:pt x="560" y="44"/>
                    </a:lnTo>
                    <a:lnTo>
                      <a:pt x="558" y="48"/>
                    </a:lnTo>
                    <a:lnTo>
                      <a:pt x="570" y="62"/>
                    </a:lnTo>
                    <a:lnTo>
                      <a:pt x="568" y="62"/>
                    </a:lnTo>
                    <a:lnTo>
                      <a:pt x="574" y="68"/>
                    </a:lnTo>
                    <a:lnTo>
                      <a:pt x="574" y="69"/>
                    </a:lnTo>
                    <a:lnTo>
                      <a:pt x="576" y="69"/>
                    </a:lnTo>
                    <a:lnTo>
                      <a:pt x="578" y="69"/>
                    </a:lnTo>
                    <a:lnTo>
                      <a:pt x="578" y="71"/>
                    </a:lnTo>
                    <a:lnTo>
                      <a:pt x="578" y="73"/>
                    </a:lnTo>
                    <a:lnTo>
                      <a:pt x="574" y="91"/>
                    </a:lnTo>
                    <a:lnTo>
                      <a:pt x="570" y="102"/>
                    </a:lnTo>
                    <a:lnTo>
                      <a:pt x="566" y="112"/>
                    </a:lnTo>
                    <a:lnTo>
                      <a:pt x="570" y="114"/>
                    </a:lnTo>
                    <a:lnTo>
                      <a:pt x="566" y="116"/>
                    </a:lnTo>
                    <a:lnTo>
                      <a:pt x="566" y="114"/>
                    </a:lnTo>
                    <a:lnTo>
                      <a:pt x="553" y="116"/>
                    </a:lnTo>
                    <a:lnTo>
                      <a:pt x="545" y="117"/>
                    </a:lnTo>
                    <a:lnTo>
                      <a:pt x="539" y="117"/>
                    </a:lnTo>
                    <a:lnTo>
                      <a:pt x="535" y="119"/>
                    </a:lnTo>
                    <a:lnTo>
                      <a:pt x="530" y="119"/>
                    </a:lnTo>
                    <a:lnTo>
                      <a:pt x="526" y="121"/>
                    </a:lnTo>
                    <a:lnTo>
                      <a:pt x="520" y="121"/>
                    </a:lnTo>
                    <a:lnTo>
                      <a:pt x="520" y="135"/>
                    </a:lnTo>
                    <a:lnTo>
                      <a:pt x="520" y="140"/>
                    </a:lnTo>
                    <a:lnTo>
                      <a:pt x="520" y="146"/>
                    </a:lnTo>
                    <a:lnTo>
                      <a:pt x="516" y="146"/>
                    </a:lnTo>
                    <a:lnTo>
                      <a:pt x="512" y="144"/>
                    </a:lnTo>
                    <a:lnTo>
                      <a:pt x="512" y="156"/>
                    </a:lnTo>
                    <a:lnTo>
                      <a:pt x="512" y="162"/>
                    </a:lnTo>
                    <a:lnTo>
                      <a:pt x="505" y="160"/>
                    </a:lnTo>
                    <a:lnTo>
                      <a:pt x="503" y="160"/>
                    </a:lnTo>
                    <a:lnTo>
                      <a:pt x="497" y="160"/>
                    </a:lnTo>
                    <a:lnTo>
                      <a:pt x="497" y="154"/>
                    </a:lnTo>
                    <a:lnTo>
                      <a:pt x="495" y="154"/>
                    </a:lnTo>
                    <a:lnTo>
                      <a:pt x="491" y="152"/>
                    </a:lnTo>
                    <a:lnTo>
                      <a:pt x="487" y="152"/>
                    </a:lnTo>
                    <a:lnTo>
                      <a:pt x="485" y="152"/>
                    </a:lnTo>
                    <a:lnTo>
                      <a:pt x="483" y="158"/>
                    </a:lnTo>
                    <a:lnTo>
                      <a:pt x="482" y="158"/>
                    </a:lnTo>
                    <a:lnTo>
                      <a:pt x="474" y="156"/>
                    </a:lnTo>
                    <a:lnTo>
                      <a:pt x="468" y="156"/>
                    </a:lnTo>
                    <a:lnTo>
                      <a:pt x="468" y="160"/>
                    </a:lnTo>
                    <a:lnTo>
                      <a:pt x="468" y="162"/>
                    </a:lnTo>
                    <a:lnTo>
                      <a:pt x="466" y="165"/>
                    </a:lnTo>
                    <a:lnTo>
                      <a:pt x="462" y="165"/>
                    </a:lnTo>
                    <a:lnTo>
                      <a:pt x="460" y="167"/>
                    </a:lnTo>
                    <a:lnTo>
                      <a:pt x="458" y="167"/>
                    </a:lnTo>
                    <a:lnTo>
                      <a:pt x="457" y="167"/>
                    </a:lnTo>
                    <a:lnTo>
                      <a:pt x="455" y="165"/>
                    </a:lnTo>
                    <a:lnTo>
                      <a:pt x="453" y="165"/>
                    </a:lnTo>
                    <a:lnTo>
                      <a:pt x="453" y="167"/>
                    </a:lnTo>
                    <a:lnTo>
                      <a:pt x="453" y="169"/>
                    </a:lnTo>
                    <a:lnTo>
                      <a:pt x="453" y="171"/>
                    </a:lnTo>
                    <a:lnTo>
                      <a:pt x="453" y="173"/>
                    </a:lnTo>
                    <a:lnTo>
                      <a:pt x="451" y="173"/>
                    </a:lnTo>
                    <a:lnTo>
                      <a:pt x="449" y="173"/>
                    </a:lnTo>
                    <a:lnTo>
                      <a:pt x="447" y="171"/>
                    </a:lnTo>
                    <a:lnTo>
                      <a:pt x="445" y="173"/>
                    </a:lnTo>
                    <a:lnTo>
                      <a:pt x="445" y="175"/>
                    </a:lnTo>
                    <a:lnTo>
                      <a:pt x="447" y="177"/>
                    </a:lnTo>
                    <a:lnTo>
                      <a:pt x="449" y="177"/>
                    </a:lnTo>
                    <a:lnTo>
                      <a:pt x="449" y="179"/>
                    </a:lnTo>
                    <a:lnTo>
                      <a:pt x="451" y="181"/>
                    </a:lnTo>
                    <a:lnTo>
                      <a:pt x="451" y="183"/>
                    </a:lnTo>
                    <a:lnTo>
                      <a:pt x="451" y="185"/>
                    </a:lnTo>
                    <a:lnTo>
                      <a:pt x="451" y="187"/>
                    </a:lnTo>
                    <a:lnTo>
                      <a:pt x="453" y="188"/>
                    </a:lnTo>
                    <a:lnTo>
                      <a:pt x="453" y="190"/>
                    </a:lnTo>
                    <a:lnTo>
                      <a:pt x="451" y="192"/>
                    </a:lnTo>
                    <a:lnTo>
                      <a:pt x="447" y="188"/>
                    </a:lnTo>
                    <a:lnTo>
                      <a:pt x="445" y="190"/>
                    </a:lnTo>
                    <a:lnTo>
                      <a:pt x="443" y="190"/>
                    </a:lnTo>
                    <a:lnTo>
                      <a:pt x="439" y="190"/>
                    </a:lnTo>
                    <a:lnTo>
                      <a:pt x="439" y="194"/>
                    </a:lnTo>
                    <a:lnTo>
                      <a:pt x="441" y="200"/>
                    </a:lnTo>
                    <a:lnTo>
                      <a:pt x="439" y="200"/>
                    </a:lnTo>
                    <a:lnTo>
                      <a:pt x="437" y="202"/>
                    </a:lnTo>
                    <a:lnTo>
                      <a:pt x="435" y="206"/>
                    </a:lnTo>
                    <a:lnTo>
                      <a:pt x="435" y="208"/>
                    </a:lnTo>
                    <a:lnTo>
                      <a:pt x="439" y="210"/>
                    </a:lnTo>
                    <a:lnTo>
                      <a:pt x="441" y="211"/>
                    </a:lnTo>
                    <a:lnTo>
                      <a:pt x="443" y="208"/>
                    </a:lnTo>
                    <a:lnTo>
                      <a:pt x="445" y="210"/>
                    </a:lnTo>
                    <a:lnTo>
                      <a:pt x="445" y="211"/>
                    </a:lnTo>
                    <a:lnTo>
                      <a:pt x="443" y="215"/>
                    </a:lnTo>
                    <a:lnTo>
                      <a:pt x="441" y="215"/>
                    </a:lnTo>
                    <a:lnTo>
                      <a:pt x="439" y="217"/>
                    </a:lnTo>
                    <a:lnTo>
                      <a:pt x="437" y="217"/>
                    </a:lnTo>
                    <a:lnTo>
                      <a:pt x="435" y="215"/>
                    </a:lnTo>
                    <a:lnTo>
                      <a:pt x="434" y="215"/>
                    </a:lnTo>
                    <a:lnTo>
                      <a:pt x="434" y="217"/>
                    </a:lnTo>
                    <a:lnTo>
                      <a:pt x="434" y="219"/>
                    </a:lnTo>
                    <a:lnTo>
                      <a:pt x="434" y="221"/>
                    </a:lnTo>
                    <a:lnTo>
                      <a:pt x="434" y="223"/>
                    </a:lnTo>
                    <a:lnTo>
                      <a:pt x="435" y="223"/>
                    </a:lnTo>
                    <a:lnTo>
                      <a:pt x="435" y="225"/>
                    </a:lnTo>
                    <a:lnTo>
                      <a:pt x="437" y="229"/>
                    </a:lnTo>
                    <a:lnTo>
                      <a:pt x="437" y="231"/>
                    </a:lnTo>
                    <a:lnTo>
                      <a:pt x="435" y="231"/>
                    </a:lnTo>
                    <a:lnTo>
                      <a:pt x="435" y="233"/>
                    </a:lnTo>
                    <a:lnTo>
                      <a:pt x="432" y="233"/>
                    </a:lnTo>
                    <a:lnTo>
                      <a:pt x="432" y="235"/>
                    </a:lnTo>
                    <a:lnTo>
                      <a:pt x="434" y="236"/>
                    </a:lnTo>
                    <a:lnTo>
                      <a:pt x="435" y="238"/>
                    </a:lnTo>
                    <a:lnTo>
                      <a:pt x="435" y="240"/>
                    </a:lnTo>
                    <a:lnTo>
                      <a:pt x="434" y="240"/>
                    </a:lnTo>
                    <a:lnTo>
                      <a:pt x="434" y="242"/>
                    </a:lnTo>
                    <a:lnTo>
                      <a:pt x="434" y="244"/>
                    </a:lnTo>
                    <a:lnTo>
                      <a:pt x="432" y="244"/>
                    </a:lnTo>
                    <a:lnTo>
                      <a:pt x="432" y="246"/>
                    </a:lnTo>
                    <a:lnTo>
                      <a:pt x="434" y="246"/>
                    </a:lnTo>
                    <a:lnTo>
                      <a:pt x="435" y="246"/>
                    </a:lnTo>
                    <a:lnTo>
                      <a:pt x="437" y="248"/>
                    </a:lnTo>
                    <a:lnTo>
                      <a:pt x="437" y="250"/>
                    </a:lnTo>
                    <a:lnTo>
                      <a:pt x="435" y="250"/>
                    </a:lnTo>
                    <a:lnTo>
                      <a:pt x="434" y="250"/>
                    </a:lnTo>
                    <a:lnTo>
                      <a:pt x="434" y="252"/>
                    </a:lnTo>
                    <a:lnTo>
                      <a:pt x="434" y="254"/>
                    </a:lnTo>
                    <a:lnTo>
                      <a:pt x="432" y="254"/>
                    </a:lnTo>
                    <a:lnTo>
                      <a:pt x="434" y="256"/>
                    </a:lnTo>
                    <a:lnTo>
                      <a:pt x="434" y="258"/>
                    </a:lnTo>
                    <a:lnTo>
                      <a:pt x="434" y="259"/>
                    </a:lnTo>
                    <a:lnTo>
                      <a:pt x="434" y="261"/>
                    </a:lnTo>
                    <a:lnTo>
                      <a:pt x="435" y="263"/>
                    </a:lnTo>
                    <a:lnTo>
                      <a:pt x="435" y="265"/>
                    </a:lnTo>
                    <a:lnTo>
                      <a:pt x="435" y="267"/>
                    </a:lnTo>
                    <a:lnTo>
                      <a:pt x="437" y="267"/>
                    </a:lnTo>
                    <a:lnTo>
                      <a:pt x="437" y="269"/>
                    </a:lnTo>
                    <a:lnTo>
                      <a:pt x="439" y="269"/>
                    </a:lnTo>
                    <a:lnTo>
                      <a:pt x="439" y="271"/>
                    </a:lnTo>
                    <a:lnTo>
                      <a:pt x="439" y="273"/>
                    </a:lnTo>
                    <a:lnTo>
                      <a:pt x="437" y="273"/>
                    </a:lnTo>
                    <a:lnTo>
                      <a:pt x="435" y="277"/>
                    </a:lnTo>
                    <a:lnTo>
                      <a:pt x="435" y="279"/>
                    </a:lnTo>
                    <a:lnTo>
                      <a:pt x="434" y="279"/>
                    </a:lnTo>
                    <a:lnTo>
                      <a:pt x="432" y="281"/>
                    </a:lnTo>
                    <a:lnTo>
                      <a:pt x="434" y="281"/>
                    </a:lnTo>
                    <a:lnTo>
                      <a:pt x="434" y="283"/>
                    </a:lnTo>
                    <a:lnTo>
                      <a:pt x="434" y="284"/>
                    </a:lnTo>
                    <a:lnTo>
                      <a:pt x="432" y="284"/>
                    </a:lnTo>
                    <a:lnTo>
                      <a:pt x="432" y="286"/>
                    </a:lnTo>
                    <a:lnTo>
                      <a:pt x="434" y="286"/>
                    </a:lnTo>
                    <a:lnTo>
                      <a:pt x="435" y="286"/>
                    </a:lnTo>
                    <a:lnTo>
                      <a:pt x="435" y="288"/>
                    </a:lnTo>
                    <a:lnTo>
                      <a:pt x="435" y="290"/>
                    </a:lnTo>
                    <a:lnTo>
                      <a:pt x="435" y="294"/>
                    </a:lnTo>
                    <a:lnTo>
                      <a:pt x="437" y="296"/>
                    </a:lnTo>
                    <a:lnTo>
                      <a:pt x="430" y="298"/>
                    </a:lnTo>
                    <a:lnTo>
                      <a:pt x="426" y="298"/>
                    </a:lnTo>
                    <a:lnTo>
                      <a:pt x="424" y="298"/>
                    </a:lnTo>
                    <a:lnTo>
                      <a:pt x="420" y="298"/>
                    </a:lnTo>
                    <a:lnTo>
                      <a:pt x="414" y="300"/>
                    </a:lnTo>
                    <a:lnTo>
                      <a:pt x="412" y="300"/>
                    </a:lnTo>
                    <a:lnTo>
                      <a:pt x="409" y="300"/>
                    </a:lnTo>
                    <a:lnTo>
                      <a:pt x="405" y="300"/>
                    </a:lnTo>
                    <a:lnTo>
                      <a:pt x="401" y="300"/>
                    </a:lnTo>
                    <a:lnTo>
                      <a:pt x="399" y="300"/>
                    </a:lnTo>
                    <a:lnTo>
                      <a:pt x="397" y="300"/>
                    </a:lnTo>
                    <a:lnTo>
                      <a:pt x="395" y="302"/>
                    </a:lnTo>
                    <a:lnTo>
                      <a:pt x="393" y="302"/>
                    </a:lnTo>
                    <a:lnTo>
                      <a:pt x="391" y="302"/>
                    </a:lnTo>
                    <a:lnTo>
                      <a:pt x="391" y="306"/>
                    </a:lnTo>
                    <a:lnTo>
                      <a:pt x="393" y="307"/>
                    </a:lnTo>
                    <a:lnTo>
                      <a:pt x="391" y="307"/>
                    </a:lnTo>
                    <a:lnTo>
                      <a:pt x="391" y="311"/>
                    </a:lnTo>
                    <a:lnTo>
                      <a:pt x="391" y="313"/>
                    </a:lnTo>
                    <a:lnTo>
                      <a:pt x="391" y="319"/>
                    </a:lnTo>
                    <a:lnTo>
                      <a:pt x="391" y="325"/>
                    </a:lnTo>
                    <a:lnTo>
                      <a:pt x="391" y="329"/>
                    </a:lnTo>
                    <a:lnTo>
                      <a:pt x="391" y="331"/>
                    </a:lnTo>
                    <a:lnTo>
                      <a:pt x="391" y="332"/>
                    </a:lnTo>
                    <a:lnTo>
                      <a:pt x="391" y="334"/>
                    </a:lnTo>
                    <a:lnTo>
                      <a:pt x="391" y="336"/>
                    </a:lnTo>
                    <a:lnTo>
                      <a:pt x="391" y="342"/>
                    </a:lnTo>
                    <a:lnTo>
                      <a:pt x="391" y="348"/>
                    </a:lnTo>
                    <a:lnTo>
                      <a:pt x="391" y="350"/>
                    </a:lnTo>
                    <a:lnTo>
                      <a:pt x="393" y="359"/>
                    </a:lnTo>
                    <a:lnTo>
                      <a:pt x="393" y="371"/>
                    </a:lnTo>
                    <a:lnTo>
                      <a:pt x="393" y="375"/>
                    </a:lnTo>
                    <a:lnTo>
                      <a:pt x="393" y="377"/>
                    </a:lnTo>
                    <a:lnTo>
                      <a:pt x="405" y="379"/>
                    </a:lnTo>
                    <a:lnTo>
                      <a:pt x="407" y="379"/>
                    </a:lnTo>
                    <a:lnTo>
                      <a:pt x="412" y="379"/>
                    </a:lnTo>
                    <a:lnTo>
                      <a:pt x="420" y="379"/>
                    </a:lnTo>
                    <a:lnTo>
                      <a:pt x="422" y="379"/>
                    </a:lnTo>
                    <a:lnTo>
                      <a:pt x="424" y="380"/>
                    </a:lnTo>
                    <a:lnTo>
                      <a:pt x="428" y="380"/>
                    </a:lnTo>
                    <a:lnTo>
                      <a:pt x="428" y="384"/>
                    </a:lnTo>
                    <a:lnTo>
                      <a:pt x="428" y="386"/>
                    </a:lnTo>
                    <a:lnTo>
                      <a:pt x="426" y="388"/>
                    </a:lnTo>
                    <a:lnTo>
                      <a:pt x="426" y="390"/>
                    </a:lnTo>
                    <a:lnTo>
                      <a:pt x="428" y="390"/>
                    </a:lnTo>
                    <a:lnTo>
                      <a:pt x="430" y="398"/>
                    </a:lnTo>
                    <a:lnTo>
                      <a:pt x="430" y="400"/>
                    </a:lnTo>
                    <a:lnTo>
                      <a:pt x="430" y="402"/>
                    </a:lnTo>
                    <a:lnTo>
                      <a:pt x="428" y="403"/>
                    </a:lnTo>
                    <a:lnTo>
                      <a:pt x="426" y="405"/>
                    </a:lnTo>
                    <a:lnTo>
                      <a:pt x="416" y="402"/>
                    </a:lnTo>
                    <a:lnTo>
                      <a:pt x="414" y="403"/>
                    </a:lnTo>
                    <a:lnTo>
                      <a:pt x="412" y="407"/>
                    </a:lnTo>
                    <a:lnTo>
                      <a:pt x="403" y="407"/>
                    </a:lnTo>
                    <a:lnTo>
                      <a:pt x="403" y="405"/>
                    </a:lnTo>
                    <a:lnTo>
                      <a:pt x="393" y="405"/>
                    </a:lnTo>
                    <a:lnTo>
                      <a:pt x="393" y="411"/>
                    </a:lnTo>
                    <a:lnTo>
                      <a:pt x="391" y="411"/>
                    </a:lnTo>
                    <a:lnTo>
                      <a:pt x="386" y="411"/>
                    </a:lnTo>
                    <a:lnTo>
                      <a:pt x="384" y="411"/>
                    </a:lnTo>
                    <a:lnTo>
                      <a:pt x="384" y="413"/>
                    </a:lnTo>
                    <a:lnTo>
                      <a:pt x="374" y="413"/>
                    </a:lnTo>
                    <a:lnTo>
                      <a:pt x="370" y="413"/>
                    </a:lnTo>
                    <a:lnTo>
                      <a:pt x="361" y="413"/>
                    </a:lnTo>
                    <a:lnTo>
                      <a:pt x="353" y="413"/>
                    </a:lnTo>
                    <a:lnTo>
                      <a:pt x="353" y="417"/>
                    </a:lnTo>
                    <a:lnTo>
                      <a:pt x="353" y="421"/>
                    </a:lnTo>
                    <a:lnTo>
                      <a:pt x="353" y="425"/>
                    </a:lnTo>
                    <a:lnTo>
                      <a:pt x="353" y="428"/>
                    </a:lnTo>
                    <a:lnTo>
                      <a:pt x="353" y="432"/>
                    </a:lnTo>
                    <a:lnTo>
                      <a:pt x="353" y="440"/>
                    </a:lnTo>
                    <a:lnTo>
                      <a:pt x="353" y="442"/>
                    </a:lnTo>
                    <a:lnTo>
                      <a:pt x="353" y="444"/>
                    </a:lnTo>
                    <a:lnTo>
                      <a:pt x="353" y="446"/>
                    </a:lnTo>
                    <a:lnTo>
                      <a:pt x="355" y="450"/>
                    </a:lnTo>
                    <a:lnTo>
                      <a:pt x="357" y="455"/>
                    </a:lnTo>
                    <a:lnTo>
                      <a:pt x="359" y="459"/>
                    </a:lnTo>
                    <a:lnTo>
                      <a:pt x="359" y="461"/>
                    </a:lnTo>
                    <a:lnTo>
                      <a:pt x="357" y="461"/>
                    </a:lnTo>
                    <a:lnTo>
                      <a:pt x="355" y="461"/>
                    </a:lnTo>
                    <a:lnTo>
                      <a:pt x="347" y="461"/>
                    </a:lnTo>
                    <a:lnTo>
                      <a:pt x="345" y="461"/>
                    </a:lnTo>
                    <a:lnTo>
                      <a:pt x="345" y="463"/>
                    </a:lnTo>
                    <a:lnTo>
                      <a:pt x="339" y="473"/>
                    </a:lnTo>
                    <a:lnTo>
                      <a:pt x="337" y="473"/>
                    </a:lnTo>
                    <a:lnTo>
                      <a:pt x="336" y="473"/>
                    </a:lnTo>
                    <a:lnTo>
                      <a:pt x="334" y="473"/>
                    </a:lnTo>
                    <a:lnTo>
                      <a:pt x="328" y="471"/>
                    </a:lnTo>
                    <a:lnTo>
                      <a:pt x="313" y="471"/>
                    </a:lnTo>
                    <a:lnTo>
                      <a:pt x="309" y="469"/>
                    </a:lnTo>
                    <a:lnTo>
                      <a:pt x="303" y="469"/>
                    </a:lnTo>
                    <a:lnTo>
                      <a:pt x="301" y="469"/>
                    </a:lnTo>
                    <a:lnTo>
                      <a:pt x="299" y="469"/>
                    </a:lnTo>
                    <a:lnTo>
                      <a:pt x="297" y="469"/>
                    </a:lnTo>
                    <a:lnTo>
                      <a:pt x="295" y="469"/>
                    </a:lnTo>
                    <a:lnTo>
                      <a:pt x="291" y="469"/>
                    </a:lnTo>
                    <a:lnTo>
                      <a:pt x="289" y="469"/>
                    </a:lnTo>
                    <a:lnTo>
                      <a:pt x="288" y="469"/>
                    </a:lnTo>
                    <a:lnTo>
                      <a:pt x="286" y="467"/>
                    </a:lnTo>
                    <a:lnTo>
                      <a:pt x="284" y="467"/>
                    </a:lnTo>
                    <a:lnTo>
                      <a:pt x="282" y="467"/>
                    </a:lnTo>
                    <a:lnTo>
                      <a:pt x="280" y="467"/>
                    </a:lnTo>
                    <a:lnTo>
                      <a:pt x="278" y="467"/>
                    </a:lnTo>
                    <a:lnTo>
                      <a:pt x="276" y="467"/>
                    </a:lnTo>
                    <a:lnTo>
                      <a:pt x="272" y="467"/>
                    </a:lnTo>
                    <a:lnTo>
                      <a:pt x="270" y="467"/>
                    </a:lnTo>
                    <a:lnTo>
                      <a:pt x="268" y="467"/>
                    </a:lnTo>
                    <a:lnTo>
                      <a:pt x="259" y="465"/>
                    </a:lnTo>
                    <a:lnTo>
                      <a:pt x="257" y="465"/>
                    </a:lnTo>
                    <a:lnTo>
                      <a:pt x="255" y="463"/>
                    </a:lnTo>
                    <a:lnTo>
                      <a:pt x="253" y="463"/>
                    </a:lnTo>
                    <a:lnTo>
                      <a:pt x="249" y="461"/>
                    </a:lnTo>
                    <a:lnTo>
                      <a:pt x="247" y="461"/>
                    </a:lnTo>
                    <a:lnTo>
                      <a:pt x="245" y="461"/>
                    </a:lnTo>
                    <a:lnTo>
                      <a:pt x="243" y="461"/>
                    </a:lnTo>
                    <a:lnTo>
                      <a:pt x="243" y="459"/>
                    </a:lnTo>
                    <a:lnTo>
                      <a:pt x="243" y="465"/>
                    </a:lnTo>
                    <a:lnTo>
                      <a:pt x="241" y="467"/>
                    </a:lnTo>
                    <a:lnTo>
                      <a:pt x="240" y="478"/>
                    </a:lnTo>
                    <a:lnTo>
                      <a:pt x="240" y="488"/>
                    </a:lnTo>
                    <a:lnTo>
                      <a:pt x="238" y="511"/>
                    </a:lnTo>
                    <a:lnTo>
                      <a:pt x="236" y="513"/>
                    </a:lnTo>
                    <a:lnTo>
                      <a:pt x="222" y="499"/>
                    </a:lnTo>
                    <a:lnTo>
                      <a:pt x="224" y="496"/>
                    </a:lnTo>
                    <a:lnTo>
                      <a:pt x="226" y="486"/>
                    </a:lnTo>
                    <a:lnTo>
                      <a:pt x="226" y="484"/>
                    </a:lnTo>
                    <a:lnTo>
                      <a:pt x="228" y="484"/>
                    </a:lnTo>
                    <a:lnTo>
                      <a:pt x="228" y="480"/>
                    </a:lnTo>
                    <a:lnTo>
                      <a:pt x="228" y="476"/>
                    </a:lnTo>
                    <a:lnTo>
                      <a:pt x="228" y="475"/>
                    </a:lnTo>
                    <a:lnTo>
                      <a:pt x="228" y="473"/>
                    </a:lnTo>
                    <a:lnTo>
                      <a:pt x="230" y="473"/>
                    </a:lnTo>
                    <a:lnTo>
                      <a:pt x="230" y="469"/>
                    </a:lnTo>
                    <a:lnTo>
                      <a:pt x="226" y="469"/>
                    </a:lnTo>
                    <a:lnTo>
                      <a:pt x="228" y="467"/>
                    </a:lnTo>
                    <a:lnTo>
                      <a:pt x="226" y="467"/>
                    </a:lnTo>
                    <a:lnTo>
                      <a:pt x="222" y="469"/>
                    </a:lnTo>
                    <a:lnTo>
                      <a:pt x="220" y="469"/>
                    </a:lnTo>
                    <a:lnTo>
                      <a:pt x="215" y="469"/>
                    </a:lnTo>
                    <a:lnTo>
                      <a:pt x="209" y="467"/>
                    </a:lnTo>
                    <a:lnTo>
                      <a:pt x="207" y="467"/>
                    </a:lnTo>
                    <a:lnTo>
                      <a:pt x="205" y="469"/>
                    </a:lnTo>
                    <a:lnTo>
                      <a:pt x="203" y="473"/>
                    </a:lnTo>
                    <a:lnTo>
                      <a:pt x="201" y="473"/>
                    </a:lnTo>
                    <a:lnTo>
                      <a:pt x="201" y="478"/>
                    </a:lnTo>
                    <a:lnTo>
                      <a:pt x="195" y="482"/>
                    </a:lnTo>
                    <a:lnTo>
                      <a:pt x="193" y="480"/>
                    </a:lnTo>
                    <a:lnTo>
                      <a:pt x="190" y="478"/>
                    </a:lnTo>
                    <a:lnTo>
                      <a:pt x="184" y="476"/>
                    </a:lnTo>
                    <a:lnTo>
                      <a:pt x="184" y="473"/>
                    </a:lnTo>
                    <a:lnTo>
                      <a:pt x="186" y="473"/>
                    </a:lnTo>
                    <a:lnTo>
                      <a:pt x="193" y="440"/>
                    </a:lnTo>
                    <a:lnTo>
                      <a:pt x="199" y="411"/>
                    </a:lnTo>
                    <a:lnTo>
                      <a:pt x="190" y="409"/>
                    </a:lnTo>
                    <a:lnTo>
                      <a:pt x="188" y="409"/>
                    </a:lnTo>
                    <a:lnTo>
                      <a:pt x="184" y="409"/>
                    </a:lnTo>
                    <a:lnTo>
                      <a:pt x="184" y="407"/>
                    </a:lnTo>
                    <a:lnTo>
                      <a:pt x="184" y="405"/>
                    </a:lnTo>
                    <a:lnTo>
                      <a:pt x="182" y="403"/>
                    </a:lnTo>
                    <a:lnTo>
                      <a:pt x="182" y="402"/>
                    </a:lnTo>
                    <a:lnTo>
                      <a:pt x="182" y="396"/>
                    </a:lnTo>
                    <a:lnTo>
                      <a:pt x="182" y="390"/>
                    </a:lnTo>
                    <a:lnTo>
                      <a:pt x="182" y="388"/>
                    </a:lnTo>
                    <a:lnTo>
                      <a:pt x="182" y="384"/>
                    </a:lnTo>
                    <a:lnTo>
                      <a:pt x="182" y="379"/>
                    </a:lnTo>
                    <a:lnTo>
                      <a:pt x="192" y="363"/>
                    </a:lnTo>
                    <a:lnTo>
                      <a:pt x="159" y="344"/>
                    </a:lnTo>
                    <a:lnTo>
                      <a:pt x="205" y="344"/>
                    </a:lnTo>
                    <a:lnTo>
                      <a:pt x="207" y="338"/>
                    </a:lnTo>
                    <a:lnTo>
                      <a:pt x="213" y="311"/>
                    </a:lnTo>
                    <a:lnTo>
                      <a:pt x="213" y="307"/>
                    </a:lnTo>
                    <a:lnTo>
                      <a:pt x="218" y="298"/>
                    </a:lnTo>
                    <a:lnTo>
                      <a:pt x="218" y="296"/>
                    </a:lnTo>
                    <a:lnTo>
                      <a:pt x="222" y="290"/>
                    </a:lnTo>
                    <a:lnTo>
                      <a:pt x="215" y="292"/>
                    </a:lnTo>
                    <a:lnTo>
                      <a:pt x="207" y="292"/>
                    </a:lnTo>
                    <a:lnTo>
                      <a:pt x="201" y="294"/>
                    </a:lnTo>
                    <a:lnTo>
                      <a:pt x="199" y="294"/>
                    </a:lnTo>
                    <a:lnTo>
                      <a:pt x="195" y="296"/>
                    </a:lnTo>
                    <a:lnTo>
                      <a:pt x="193" y="296"/>
                    </a:lnTo>
                    <a:lnTo>
                      <a:pt x="190" y="296"/>
                    </a:lnTo>
                    <a:lnTo>
                      <a:pt x="184" y="294"/>
                    </a:lnTo>
                    <a:lnTo>
                      <a:pt x="184" y="296"/>
                    </a:lnTo>
                    <a:lnTo>
                      <a:pt x="182" y="296"/>
                    </a:lnTo>
                    <a:lnTo>
                      <a:pt x="178" y="296"/>
                    </a:lnTo>
                    <a:lnTo>
                      <a:pt x="176" y="294"/>
                    </a:lnTo>
                    <a:lnTo>
                      <a:pt x="176" y="296"/>
                    </a:lnTo>
                    <a:lnTo>
                      <a:pt x="174" y="296"/>
                    </a:lnTo>
                    <a:lnTo>
                      <a:pt x="172" y="294"/>
                    </a:lnTo>
                    <a:lnTo>
                      <a:pt x="170" y="294"/>
                    </a:lnTo>
                    <a:lnTo>
                      <a:pt x="169" y="294"/>
                    </a:lnTo>
                    <a:lnTo>
                      <a:pt x="167" y="294"/>
                    </a:lnTo>
                    <a:lnTo>
                      <a:pt x="167" y="296"/>
                    </a:lnTo>
                    <a:lnTo>
                      <a:pt x="165" y="296"/>
                    </a:lnTo>
                    <a:lnTo>
                      <a:pt x="163" y="296"/>
                    </a:lnTo>
                    <a:lnTo>
                      <a:pt x="163" y="294"/>
                    </a:lnTo>
                    <a:lnTo>
                      <a:pt x="161" y="294"/>
                    </a:lnTo>
                    <a:lnTo>
                      <a:pt x="159" y="294"/>
                    </a:lnTo>
                    <a:lnTo>
                      <a:pt x="157" y="294"/>
                    </a:lnTo>
                    <a:lnTo>
                      <a:pt x="155" y="294"/>
                    </a:lnTo>
                    <a:lnTo>
                      <a:pt x="153" y="294"/>
                    </a:lnTo>
                    <a:lnTo>
                      <a:pt x="145" y="288"/>
                    </a:lnTo>
                    <a:lnTo>
                      <a:pt x="130" y="296"/>
                    </a:lnTo>
                    <a:lnTo>
                      <a:pt x="128" y="294"/>
                    </a:lnTo>
                    <a:lnTo>
                      <a:pt x="126" y="292"/>
                    </a:lnTo>
                    <a:lnTo>
                      <a:pt x="124" y="292"/>
                    </a:lnTo>
                    <a:lnTo>
                      <a:pt x="122" y="292"/>
                    </a:lnTo>
                    <a:lnTo>
                      <a:pt x="121" y="292"/>
                    </a:lnTo>
                    <a:lnTo>
                      <a:pt x="119" y="290"/>
                    </a:lnTo>
                    <a:lnTo>
                      <a:pt x="117" y="288"/>
                    </a:lnTo>
                    <a:lnTo>
                      <a:pt x="115" y="288"/>
                    </a:lnTo>
                    <a:lnTo>
                      <a:pt x="113" y="288"/>
                    </a:lnTo>
                    <a:lnTo>
                      <a:pt x="113" y="286"/>
                    </a:lnTo>
                    <a:lnTo>
                      <a:pt x="111" y="286"/>
                    </a:lnTo>
                    <a:lnTo>
                      <a:pt x="111" y="284"/>
                    </a:lnTo>
                    <a:lnTo>
                      <a:pt x="109" y="284"/>
                    </a:lnTo>
                    <a:lnTo>
                      <a:pt x="107" y="284"/>
                    </a:lnTo>
                    <a:lnTo>
                      <a:pt x="105" y="284"/>
                    </a:lnTo>
                    <a:lnTo>
                      <a:pt x="103" y="283"/>
                    </a:lnTo>
                    <a:lnTo>
                      <a:pt x="103" y="281"/>
                    </a:lnTo>
                    <a:lnTo>
                      <a:pt x="101" y="281"/>
                    </a:lnTo>
                    <a:lnTo>
                      <a:pt x="99" y="281"/>
                    </a:lnTo>
                    <a:lnTo>
                      <a:pt x="97" y="283"/>
                    </a:lnTo>
                    <a:lnTo>
                      <a:pt x="94" y="283"/>
                    </a:lnTo>
                    <a:lnTo>
                      <a:pt x="92" y="283"/>
                    </a:lnTo>
                    <a:lnTo>
                      <a:pt x="90" y="284"/>
                    </a:lnTo>
                    <a:lnTo>
                      <a:pt x="88" y="286"/>
                    </a:lnTo>
                    <a:lnTo>
                      <a:pt x="88" y="292"/>
                    </a:lnTo>
                    <a:lnTo>
                      <a:pt x="84" y="290"/>
                    </a:lnTo>
                    <a:lnTo>
                      <a:pt x="80" y="290"/>
                    </a:lnTo>
                    <a:lnTo>
                      <a:pt x="78" y="288"/>
                    </a:lnTo>
                    <a:lnTo>
                      <a:pt x="78" y="286"/>
                    </a:lnTo>
                    <a:lnTo>
                      <a:pt x="76" y="284"/>
                    </a:lnTo>
                    <a:lnTo>
                      <a:pt x="74" y="283"/>
                    </a:lnTo>
                    <a:lnTo>
                      <a:pt x="73" y="283"/>
                    </a:lnTo>
                    <a:lnTo>
                      <a:pt x="71" y="283"/>
                    </a:lnTo>
                    <a:lnTo>
                      <a:pt x="69" y="283"/>
                    </a:lnTo>
                    <a:lnTo>
                      <a:pt x="63" y="283"/>
                    </a:lnTo>
                    <a:lnTo>
                      <a:pt x="61" y="281"/>
                    </a:lnTo>
                    <a:lnTo>
                      <a:pt x="57" y="279"/>
                    </a:lnTo>
                    <a:lnTo>
                      <a:pt x="59" y="275"/>
                    </a:lnTo>
                    <a:lnTo>
                      <a:pt x="59" y="273"/>
                    </a:lnTo>
                    <a:lnTo>
                      <a:pt x="57" y="271"/>
                    </a:lnTo>
                    <a:lnTo>
                      <a:pt x="55" y="267"/>
                    </a:lnTo>
                    <a:lnTo>
                      <a:pt x="53" y="265"/>
                    </a:lnTo>
                    <a:lnTo>
                      <a:pt x="59" y="267"/>
                    </a:lnTo>
                    <a:lnTo>
                      <a:pt x="59" y="206"/>
                    </a:lnTo>
                    <a:lnTo>
                      <a:pt x="53" y="208"/>
                    </a:lnTo>
                    <a:lnTo>
                      <a:pt x="40" y="227"/>
                    </a:lnTo>
                    <a:lnTo>
                      <a:pt x="38" y="204"/>
                    </a:lnTo>
                    <a:lnTo>
                      <a:pt x="36" y="204"/>
                    </a:lnTo>
                    <a:lnTo>
                      <a:pt x="30" y="202"/>
                    </a:lnTo>
                    <a:lnTo>
                      <a:pt x="32" y="196"/>
                    </a:lnTo>
                    <a:lnTo>
                      <a:pt x="28" y="196"/>
                    </a:lnTo>
                    <a:lnTo>
                      <a:pt x="26" y="194"/>
                    </a:lnTo>
                    <a:lnTo>
                      <a:pt x="28" y="192"/>
                    </a:lnTo>
                    <a:lnTo>
                      <a:pt x="28" y="188"/>
                    </a:lnTo>
                    <a:lnTo>
                      <a:pt x="30" y="187"/>
                    </a:lnTo>
                    <a:lnTo>
                      <a:pt x="30" y="181"/>
                    </a:lnTo>
                    <a:lnTo>
                      <a:pt x="30" y="179"/>
                    </a:lnTo>
                    <a:lnTo>
                      <a:pt x="32" y="179"/>
                    </a:lnTo>
                    <a:lnTo>
                      <a:pt x="36" y="179"/>
                    </a:lnTo>
                    <a:lnTo>
                      <a:pt x="40" y="177"/>
                    </a:lnTo>
                    <a:lnTo>
                      <a:pt x="42" y="175"/>
                    </a:lnTo>
                    <a:lnTo>
                      <a:pt x="32" y="125"/>
                    </a:lnTo>
                    <a:lnTo>
                      <a:pt x="30" y="104"/>
                    </a:lnTo>
                    <a:lnTo>
                      <a:pt x="19" y="104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19" y="96"/>
                    </a:lnTo>
                    <a:lnTo>
                      <a:pt x="19" y="94"/>
                    </a:lnTo>
                    <a:lnTo>
                      <a:pt x="19" y="92"/>
                    </a:lnTo>
                    <a:lnTo>
                      <a:pt x="19" y="91"/>
                    </a:lnTo>
                    <a:lnTo>
                      <a:pt x="19" y="89"/>
                    </a:lnTo>
                    <a:lnTo>
                      <a:pt x="21" y="89"/>
                    </a:lnTo>
                    <a:lnTo>
                      <a:pt x="21" y="87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5" y="85"/>
                    </a:lnTo>
                    <a:lnTo>
                      <a:pt x="13" y="85"/>
                    </a:lnTo>
                    <a:lnTo>
                      <a:pt x="13" y="83"/>
                    </a:lnTo>
                    <a:lnTo>
                      <a:pt x="11" y="83"/>
                    </a:lnTo>
                    <a:lnTo>
                      <a:pt x="9" y="85"/>
                    </a:lnTo>
                    <a:lnTo>
                      <a:pt x="7" y="85"/>
                    </a:lnTo>
                    <a:lnTo>
                      <a:pt x="5" y="85"/>
                    </a:lnTo>
                    <a:lnTo>
                      <a:pt x="3" y="83"/>
                    </a:lnTo>
                    <a:lnTo>
                      <a:pt x="1" y="81"/>
                    </a:lnTo>
                    <a:lnTo>
                      <a:pt x="1" y="79"/>
                    </a:lnTo>
                    <a:lnTo>
                      <a:pt x="1" y="77"/>
                    </a:lnTo>
                    <a:lnTo>
                      <a:pt x="0" y="77"/>
                    </a:lnTo>
                    <a:lnTo>
                      <a:pt x="1" y="75"/>
                    </a:lnTo>
                    <a:lnTo>
                      <a:pt x="1" y="73"/>
                    </a:lnTo>
                    <a:lnTo>
                      <a:pt x="3" y="68"/>
                    </a:lnTo>
                    <a:lnTo>
                      <a:pt x="3" y="66"/>
                    </a:lnTo>
                    <a:lnTo>
                      <a:pt x="3" y="60"/>
                    </a:lnTo>
                    <a:lnTo>
                      <a:pt x="5" y="54"/>
                    </a:lnTo>
                    <a:lnTo>
                      <a:pt x="5" y="46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19" y="48"/>
                    </a:lnTo>
                    <a:lnTo>
                      <a:pt x="25" y="46"/>
                    </a:lnTo>
                    <a:lnTo>
                      <a:pt x="26" y="46"/>
                    </a:lnTo>
                    <a:lnTo>
                      <a:pt x="38" y="46"/>
                    </a:lnTo>
                    <a:lnTo>
                      <a:pt x="40" y="44"/>
                    </a:lnTo>
                    <a:lnTo>
                      <a:pt x="42" y="44"/>
                    </a:lnTo>
                    <a:lnTo>
                      <a:pt x="46" y="44"/>
                    </a:lnTo>
                    <a:lnTo>
                      <a:pt x="49" y="43"/>
                    </a:lnTo>
                    <a:lnTo>
                      <a:pt x="51" y="43"/>
                    </a:lnTo>
                    <a:lnTo>
                      <a:pt x="78" y="35"/>
                    </a:lnTo>
                    <a:lnTo>
                      <a:pt x="101" y="31"/>
                    </a:lnTo>
                    <a:lnTo>
                      <a:pt x="105" y="31"/>
                    </a:lnTo>
                    <a:lnTo>
                      <a:pt x="111" y="29"/>
                    </a:lnTo>
                    <a:lnTo>
                      <a:pt x="155" y="23"/>
                    </a:lnTo>
                    <a:lnTo>
                      <a:pt x="169" y="21"/>
                    </a:lnTo>
                    <a:lnTo>
                      <a:pt x="188" y="27"/>
                    </a:lnTo>
                    <a:lnTo>
                      <a:pt x="257" y="23"/>
                    </a:lnTo>
                    <a:lnTo>
                      <a:pt x="266" y="27"/>
                    </a:lnTo>
                    <a:lnTo>
                      <a:pt x="245" y="56"/>
                    </a:lnTo>
                    <a:lnTo>
                      <a:pt x="218" y="56"/>
                    </a:lnTo>
                    <a:lnTo>
                      <a:pt x="220" y="92"/>
                    </a:lnTo>
                    <a:lnTo>
                      <a:pt x="238" y="91"/>
                    </a:lnTo>
                    <a:lnTo>
                      <a:pt x="278" y="91"/>
                    </a:lnTo>
                    <a:lnTo>
                      <a:pt x="337" y="87"/>
                    </a:lnTo>
                    <a:lnTo>
                      <a:pt x="336" y="112"/>
                    </a:lnTo>
                    <a:lnTo>
                      <a:pt x="332" y="114"/>
                    </a:lnTo>
                    <a:lnTo>
                      <a:pt x="330" y="114"/>
                    </a:lnTo>
                    <a:lnTo>
                      <a:pt x="328" y="117"/>
                    </a:lnTo>
                    <a:lnTo>
                      <a:pt x="326" y="117"/>
                    </a:lnTo>
                    <a:lnTo>
                      <a:pt x="324" y="119"/>
                    </a:lnTo>
                    <a:lnTo>
                      <a:pt x="322" y="119"/>
                    </a:lnTo>
                    <a:lnTo>
                      <a:pt x="320" y="121"/>
                    </a:lnTo>
                    <a:lnTo>
                      <a:pt x="314" y="123"/>
                    </a:lnTo>
                    <a:lnTo>
                      <a:pt x="313" y="125"/>
                    </a:lnTo>
                    <a:lnTo>
                      <a:pt x="313" y="129"/>
                    </a:lnTo>
                    <a:lnTo>
                      <a:pt x="314" y="133"/>
                    </a:lnTo>
                    <a:lnTo>
                      <a:pt x="316" y="135"/>
                    </a:lnTo>
                    <a:lnTo>
                      <a:pt x="316" y="133"/>
                    </a:lnTo>
                    <a:lnTo>
                      <a:pt x="318" y="135"/>
                    </a:lnTo>
                    <a:lnTo>
                      <a:pt x="320" y="135"/>
                    </a:lnTo>
                    <a:lnTo>
                      <a:pt x="322" y="135"/>
                    </a:lnTo>
                    <a:lnTo>
                      <a:pt x="322" y="137"/>
                    </a:lnTo>
                    <a:lnTo>
                      <a:pt x="324" y="139"/>
                    </a:lnTo>
                    <a:lnTo>
                      <a:pt x="326" y="139"/>
                    </a:lnTo>
                    <a:lnTo>
                      <a:pt x="326" y="140"/>
                    </a:lnTo>
                    <a:lnTo>
                      <a:pt x="328" y="140"/>
                    </a:lnTo>
                    <a:lnTo>
                      <a:pt x="328" y="142"/>
                    </a:lnTo>
                    <a:lnTo>
                      <a:pt x="330" y="142"/>
                    </a:lnTo>
                    <a:lnTo>
                      <a:pt x="332" y="144"/>
                    </a:lnTo>
                    <a:lnTo>
                      <a:pt x="334" y="144"/>
                    </a:lnTo>
                    <a:lnTo>
                      <a:pt x="336" y="144"/>
                    </a:lnTo>
                    <a:lnTo>
                      <a:pt x="337" y="144"/>
                    </a:lnTo>
                    <a:lnTo>
                      <a:pt x="339" y="144"/>
                    </a:lnTo>
                    <a:lnTo>
                      <a:pt x="341" y="146"/>
                    </a:lnTo>
                    <a:lnTo>
                      <a:pt x="339" y="146"/>
                    </a:lnTo>
                    <a:lnTo>
                      <a:pt x="343" y="148"/>
                    </a:lnTo>
                    <a:lnTo>
                      <a:pt x="357" y="148"/>
                    </a:lnTo>
                    <a:lnTo>
                      <a:pt x="355" y="158"/>
                    </a:lnTo>
                    <a:lnTo>
                      <a:pt x="353" y="162"/>
                    </a:lnTo>
                    <a:lnTo>
                      <a:pt x="353" y="165"/>
                    </a:lnTo>
                    <a:lnTo>
                      <a:pt x="353" y="167"/>
                    </a:lnTo>
                    <a:lnTo>
                      <a:pt x="353" y="171"/>
                    </a:lnTo>
                    <a:lnTo>
                      <a:pt x="361" y="167"/>
                    </a:lnTo>
                    <a:lnTo>
                      <a:pt x="362" y="171"/>
                    </a:lnTo>
                    <a:lnTo>
                      <a:pt x="364" y="171"/>
                    </a:lnTo>
                    <a:lnTo>
                      <a:pt x="366" y="171"/>
                    </a:lnTo>
                    <a:lnTo>
                      <a:pt x="366" y="173"/>
                    </a:lnTo>
                    <a:lnTo>
                      <a:pt x="368" y="173"/>
                    </a:lnTo>
                    <a:lnTo>
                      <a:pt x="370" y="173"/>
                    </a:lnTo>
                    <a:lnTo>
                      <a:pt x="372" y="173"/>
                    </a:lnTo>
                    <a:lnTo>
                      <a:pt x="374" y="173"/>
                    </a:lnTo>
                    <a:lnTo>
                      <a:pt x="376" y="173"/>
                    </a:lnTo>
                    <a:lnTo>
                      <a:pt x="378" y="173"/>
                    </a:lnTo>
                    <a:lnTo>
                      <a:pt x="380" y="173"/>
                    </a:lnTo>
                    <a:lnTo>
                      <a:pt x="386" y="175"/>
                    </a:lnTo>
                    <a:lnTo>
                      <a:pt x="386" y="185"/>
                    </a:lnTo>
                    <a:lnTo>
                      <a:pt x="386" y="187"/>
                    </a:lnTo>
                    <a:lnTo>
                      <a:pt x="386" y="188"/>
                    </a:lnTo>
                    <a:lnTo>
                      <a:pt x="387" y="188"/>
                    </a:lnTo>
                    <a:lnTo>
                      <a:pt x="389" y="187"/>
                    </a:lnTo>
                    <a:lnTo>
                      <a:pt x="391" y="187"/>
                    </a:lnTo>
                    <a:lnTo>
                      <a:pt x="393" y="187"/>
                    </a:lnTo>
                    <a:lnTo>
                      <a:pt x="393" y="185"/>
                    </a:lnTo>
                    <a:lnTo>
                      <a:pt x="399" y="183"/>
                    </a:lnTo>
                    <a:lnTo>
                      <a:pt x="399" y="181"/>
                    </a:lnTo>
                    <a:lnTo>
                      <a:pt x="401" y="181"/>
                    </a:lnTo>
                    <a:lnTo>
                      <a:pt x="407" y="181"/>
                    </a:lnTo>
                    <a:lnTo>
                      <a:pt x="409" y="181"/>
                    </a:lnTo>
                    <a:lnTo>
                      <a:pt x="412" y="181"/>
                    </a:lnTo>
                    <a:lnTo>
                      <a:pt x="414" y="181"/>
                    </a:lnTo>
                    <a:lnTo>
                      <a:pt x="418" y="179"/>
                    </a:lnTo>
                    <a:lnTo>
                      <a:pt x="420" y="179"/>
                    </a:lnTo>
                    <a:lnTo>
                      <a:pt x="422" y="179"/>
                    </a:lnTo>
                    <a:lnTo>
                      <a:pt x="422" y="171"/>
                    </a:lnTo>
                    <a:lnTo>
                      <a:pt x="422" y="169"/>
                    </a:lnTo>
                    <a:lnTo>
                      <a:pt x="422" y="165"/>
                    </a:lnTo>
                    <a:lnTo>
                      <a:pt x="422" y="162"/>
                    </a:lnTo>
                    <a:lnTo>
                      <a:pt x="424" y="162"/>
                    </a:lnTo>
                    <a:lnTo>
                      <a:pt x="426" y="162"/>
                    </a:lnTo>
                    <a:lnTo>
                      <a:pt x="428" y="163"/>
                    </a:lnTo>
                    <a:lnTo>
                      <a:pt x="430" y="163"/>
                    </a:lnTo>
                    <a:lnTo>
                      <a:pt x="432" y="163"/>
                    </a:lnTo>
                    <a:lnTo>
                      <a:pt x="434" y="163"/>
                    </a:lnTo>
                    <a:lnTo>
                      <a:pt x="435" y="163"/>
                    </a:lnTo>
                    <a:lnTo>
                      <a:pt x="437" y="158"/>
                    </a:lnTo>
                    <a:lnTo>
                      <a:pt x="439" y="152"/>
                    </a:lnTo>
                    <a:lnTo>
                      <a:pt x="437" y="152"/>
                    </a:lnTo>
                    <a:lnTo>
                      <a:pt x="439" y="152"/>
                    </a:lnTo>
                    <a:lnTo>
                      <a:pt x="441" y="152"/>
                    </a:lnTo>
                    <a:lnTo>
                      <a:pt x="445" y="152"/>
                    </a:lnTo>
                    <a:lnTo>
                      <a:pt x="449" y="154"/>
                    </a:lnTo>
                    <a:lnTo>
                      <a:pt x="455" y="154"/>
                    </a:lnTo>
                    <a:lnTo>
                      <a:pt x="455" y="135"/>
                    </a:lnTo>
                    <a:lnTo>
                      <a:pt x="455" y="133"/>
                    </a:lnTo>
                    <a:lnTo>
                      <a:pt x="453" y="133"/>
                    </a:lnTo>
                    <a:lnTo>
                      <a:pt x="453" y="131"/>
                    </a:lnTo>
                    <a:lnTo>
                      <a:pt x="453" y="129"/>
                    </a:lnTo>
                    <a:lnTo>
                      <a:pt x="453" y="127"/>
                    </a:lnTo>
                    <a:lnTo>
                      <a:pt x="453" y="125"/>
                    </a:lnTo>
                    <a:lnTo>
                      <a:pt x="453" y="123"/>
                    </a:lnTo>
                    <a:lnTo>
                      <a:pt x="455" y="123"/>
                    </a:lnTo>
                    <a:lnTo>
                      <a:pt x="455" y="121"/>
                    </a:lnTo>
                    <a:lnTo>
                      <a:pt x="457" y="121"/>
                    </a:lnTo>
                    <a:lnTo>
                      <a:pt x="457" y="119"/>
                    </a:lnTo>
                    <a:lnTo>
                      <a:pt x="458" y="117"/>
                    </a:lnTo>
                    <a:lnTo>
                      <a:pt x="458" y="116"/>
                    </a:lnTo>
                    <a:lnTo>
                      <a:pt x="458" y="114"/>
                    </a:lnTo>
                    <a:lnTo>
                      <a:pt x="458" y="112"/>
                    </a:lnTo>
                    <a:lnTo>
                      <a:pt x="460" y="110"/>
                    </a:lnTo>
                    <a:lnTo>
                      <a:pt x="458" y="110"/>
                    </a:lnTo>
                    <a:lnTo>
                      <a:pt x="441" y="108"/>
                    </a:lnTo>
                    <a:lnTo>
                      <a:pt x="434" y="108"/>
                    </a:lnTo>
                    <a:lnTo>
                      <a:pt x="435" y="106"/>
                    </a:lnTo>
                    <a:lnTo>
                      <a:pt x="435" y="100"/>
                    </a:lnTo>
                    <a:lnTo>
                      <a:pt x="443" y="100"/>
                    </a:lnTo>
                    <a:lnTo>
                      <a:pt x="445" y="100"/>
                    </a:lnTo>
                    <a:lnTo>
                      <a:pt x="449" y="100"/>
                    </a:lnTo>
                    <a:lnTo>
                      <a:pt x="451" y="100"/>
                    </a:lnTo>
                    <a:lnTo>
                      <a:pt x="453" y="100"/>
                    </a:lnTo>
                    <a:lnTo>
                      <a:pt x="455" y="75"/>
                    </a:lnTo>
                    <a:lnTo>
                      <a:pt x="457" y="66"/>
                    </a:lnTo>
                    <a:lnTo>
                      <a:pt x="464" y="66"/>
                    </a:lnTo>
                    <a:lnTo>
                      <a:pt x="462" y="56"/>
                    </a:lnTo>
                    <a:lnTo>
                      <a:pt x="464" y="50"/>
                    </a:lnTo>
                    <a:lnTo>
                      <a:pt x="468" y="44"/>
                    </a:lnTo>
                    <a:lnTo>
                      <a:pt x="466" y="43"/>
                    </a:lnTo>
                    <a:lnTo>
                      <a:pt x="468" y="41"/>
                    </a:lnTo>
                    <a:lnTo>
                      <a:pt x="466" y="39"/>
                    </a:lnTo>
                    <a:lnTo>
                      <a:pt x="464" y="37"/>
                    </a:lnTo>
                    <a:lnTo>
                      <a:pt x="462" y="33"/>
                    </a:lnTo>
                    <a:lnTo>
                      <a:pt x="460" y="31"/>
                    </a:lnTo>
                    <a:lnTo>
                      <a:pt x="455" y="29"/>
                    </a:lnTo>
                    <a:lnTo>
                      <a:pt x="453" y="25"/>
                    </a:lnTo>
                    <a:lnTo>
                      <a:pt x="451" y="23"/>
                    </a:lnTo>
                    <a:lnTo>
                      <a:pt x="451" y="21"/>
                    </a:lnTo>
                    <a:lnTo>
                      <a:pt x="449" y="20"/>
                    </a:lnTo>
                    <a:lnTo>
                      <a:pt x="445" y="18"/>
                    </a:lnTo>
                    <a:lnTo>
                      <a:pt x="441" y="14"/>
                    </a:lnTo>
                    <a:lnTo>
                      <a:pt x="441" y="12"/>
                    </a:lnTo>
                    <a:lnTo>
                      <a:pt x="441" y="10"/>
                    </a:lnTo>
                    <a:lnTo>
                      <a:pt x="439" y="8"/>
                    </a:lnTo>
                    <a:lnTo>
                      <a:pt x="441" y="2"/>
                    </a:lnTo>
                    <a:lnTo>
                      <a:pt x="439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7" y="0"/>
                    </a:lnTo>
                    <a:lnTo>
                      <a:pt x="455" y="0"/>
                    </a:lnTo>
                    <a:lnTo>
                      <a:pt x="457" y="0"/>
                    </a:lnTo>
                    <a:lnTo>
                      <a:pt x="462" y="0"/>
                    </a:lnTo>
                    <a:lnTo>
                      <a:pt x="468" y="0"/>
                    </a:lnTo>
                    <a:lnTo>
                      <a:pt x="472" y="0"/>
                    </a:lnTo>
                    <a:lnTo>
                      <a:pt x="474" y="2"/>
                    </a:lnTo>
                    <a:lnTo>
                      <a:pt x="476" y="2"/>
                    </a:lnTo>
                    <a:lnTo>
                      <a:pt x="478" y="2"/>
                    </a:lnTo>
                    <a:lnTo>
                      <a:pt x="480" y="2"/>
                    </a:lnTo>
                    <a:lnTo>
                      <a:pt x="483" y="0"/>
                    </a:lnTo>
                    <a:lnTo>
                      <a:pt x="489" y="0"/>
                    </a:lnTo>
                    <a:lnTo>
                      <a:pt x="491" y="0"/>
                    </a:lnTo>
                    <a:lnTo>
                      <a:pt x="493" y="0"/>
                    </a:lnTo>
                    <a:close/>
                  </a:path>
                </a:pathLst>
              </a:custGeom>
              <a:solidFill>
                <a:srgbClr val="007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0" name="Freeform 13"/>
              <p:cNvSpPr>
                <a:spLocks/>
              </p:cNvSpPr>
              <p:nvPr/>
            </p:nvSpPr>
            <p:spPr bwMode="auto">
              <a:xfrm>
                <a:off x="2885461" y="2686445"/>
                <a:ext cx="1371436" cy="1460191"/>
              </a:xfrm>
              <a:custGeom>
                <a:avLst/>
                <a:gdLst>
                  <a:gd name="T0" fmla="*/ 755650 w 684"/>
                  <a:gd name="T1" fmla="*/ 139700 h 728"/>
                  <a:gd name="T2" fmla="*/ 795337 w 684"/>
                  <a:gd name="T3" fmla="*/ 255588 h 728"/>
                  <a:gd name="T4" fmla="*/ 828675 w 684"/>
                  <a:gd name="T5" fmla="*/ 284163 h 728"/>
                  <a:gd name="T6" fmla="*/ 865188 w 684"/>
                  <a:gd name="T7" fmla="*/ 284163 h 728"/>
                  <a:gd name="T8" fmla="*/ 890588 w 684"/>
                  <a:gd name="T9" fmla="*/ 292100 h 728"/>
                  <a:gd name="T10" fmla="*/ 954088 w 684"/>
                  <a:gd name="T11" fmla="*/ 301625 h 728"/>
                  <a:gd name="T12" fmla="*/ 981075 w 684"/>
                  <a:gd name="T13" fmla="*/ 301625 h 728"/>
                  <a:gd name="T14" fmla="*/ 1020763 w 684"/>
                  <a:gd name="T15" fmla="*/ 304800 h 728"/>
                  <a:gd name="T16" fmla="*/ 1036638 w 684"/>
                  <a:gd name="T17" fmla="*/ 381000 h 728"/>
                  <a:gd name="T18" fmla="*/ 1003300 w 684"/>
                  <a:gd name="T19" fmla="*/ 481013 h 728"/>
                  <a:gd name="T20" fmla="*/ 1020763 w 684"/>
                  <a:gd name="T21" fmla="*/ 600075 h 728"/>
                  <a:gd name="T22" fmla="*/ 1073150 w 684"/>
                  <a:gd name="T23" fmla="*/ 576263 h 728"/>
                  <a:gd name="T24" fmla="*/ 1066800 w 684"/>
                  <a:gd name="T25" fmla="*/ 622300 h 728"/>
                  <a:gd name="T26" fmla="*/ 887413 w 684"/>
                  <a:gd name="T27" fmla="*/ 904875 h 728"/>
                  <a:gd name="T28" fmla="*/ 857250 w 684"/>
                  <a:gd name="T29" fmla="*/ 1057275 h 728"/>
                  <a:gd name="T30" fmla="*/ 777875 w 684"/>
                  <a:gd name="T31" fmla="*/ 1084263 h 728"/>
                  <a:gd name="T32" fmla="*/ 708025 w 684"/>
                  <a:gd name="T33" fmla="*/ 1050925 h 728"/>
                  <a:gd name="T34" fmla="*/ 652462 w 684"/>
                  <a:gd name="T35" fmla="*/ 1046163 h 728"/>
                  <a:gd name="T36" fmla="*/ 603250 w 684"/>
                  <a:gd name="T37" fmla="*/ 1057275 h 728"/>
                  <a:gd name="T38" fmla="*/ 615950 w 684"/>
                  <a:gd name="T39" fmla="*/ 1076325 h 728"/>
                  <a:gd name="T40" fmla="*/ 636587 w 684"/>
                  <a:gd name="T41" fmla="*/ 1100138 h 728"/>
                  <a:gd name="T42" fmla="*/ 646112 w 684"/>
                  <a:gd name="T43" fmla="*/ 1133475 h 728"/>
                  <a:gd name="T44" fmla="*/ 612775 w 684"/>
                  <a:gd name="T45" fmla="*/ 1127125 h 728"/>
                  <a:gd name="T46" fmla="*/ 588962 w 684"/>
                  <a:gd name="T47" fmla="*/ 1116013 h 728"/>
                  <a:gd name="T48" fmla="*/ 496888 w 684"/>
                  <a:gd name="T49" fmla="*/ 1136650 h 728"/>
                  <a:gd name="T50" fmla="*/ 466725 w 684"/>
                  <a:gd name="T51" fmla="*/ 1130300 h 728"/>
                  <a:gd name="T52" fmla="*/ 387350 w 684"/>
                  <a:gd name="T53" fmla="*/ 1143000 h 728"/>
                  <a:gd name="T54" fmla="*/ 360362 w 684"/>
                  <a:gd name="T55" fmla="*/ 1084263 h 728"/>
                  <a:gd name="T56" fmla="*/ 360362 w 684"/>
                  <a:gd name="T57" fmla="*/ 1003300 h 728"/>
                  <a:gd name="T58" fmla="*/ 307975 w 684"/>
                  <a:gd name="T59" fmla="*/ 981075 h 728"/>
                  <a:gd name="T60" fmla="*/ 284162 w 684"/>
                  <a:gd name="T61" fmla="*/ 904875 h 728"/>
                  <a:gd name="T62" fmla="*/ 247650 w 684"/>
                  <a:gd name="T63" fmla="*/ 914400 h 728"/>
                  <a:gd name="T64" fmla="*/ 241300 w 684"/>
                  <a:gd name="T65" fmla="*/ 785812 h 728"/>
                  <a:gd name="T66" fmla="*/ 98425 w 684"/>
                  <a:gd name="T67" fmla="*/ 755650 h 728"/>
                  <a:gd name="T68" fmla="*/ 76200 w 684"/>
                  <a:gd name="T69" fmla="*/ 731837 h 728"/>
                  <a:gd name="T70" fmla="*/ 42862 w 684"/>
                  <a:gd name="T71" fmla="*/ 719137 h 728"/>
                  <a:gd name="T72" fmla="*/ 26988 w 684"/>
                  <a:gd name="T73" fmla="*/ 758825 h 728"/>
                  <a:gd name="T74" fmla="*/ 25400 w 684"/>
                  <a:gd name="T75" fmla="*/ 706437 h 728"/>
                  <a:gd name="T76" fmla="*/ 6350 w 684"/>
                  <a:gd name="T77" fmla="*/ 679450 h 728"/>
                  <a:gd name="T78" fmla="*/ 19050 w 684"/>
                  <a:gd name="T79" fmla="*/ 636587 h 728"/>
                  <a:gd name="T80" fmla="*/ 22225 w 684"/>
                  <a:gd name="T81" fmla="*/ 593725 h 728"/>
                  <a:gd name="T82" fmla="*/ 36512 w 684"/>
                  <a:gd name="T83" fmla="*/ 569913 h 728"/>
                  <a:gd name="T84" fmla="*/ 61913 w 684"/>
                  <a:gd name="T85" fmla="*/ 560388 h 728"/>
                  <a:gd name="T86" fmla="*/ 73025 w 684"/>
                  <a:gd name="T87" fmla="*/ 517525 h 728"/>
                  <a:gd name="T88" fmla="*/ 58738 w 684"/>
                  <a:gd name="T89" fmla="*/ 469900 h 728"/>
                  <a:gd name="T90" fmla="*/ 85725 w 684"/>
                  <a:gd name="T91" fmla="*/ 454025 h 728"/>
                  <a:gd name="T92" fmla="*/ 82550 w 684"/>
                  <a:gd name="T93" fmla="*/ 411163 h 728"/>
                  <a:gd name="T94" fmla="*/ 115888 w 684"/>
                  <a:gd name="T95" fmla="*/ 423863 h 728"/>
                  <a:gd name="T96" fmla="*/ 125413 w 684"/>
                  <a:gd name="T97" fmla="*/ 407988 h 728"/>
                  <a:gd name="T98" fmla="*/ 149225 w 684"/>
                  <a:gd name="T99" fmla="*/ 381000 h 728"/>
                  <a:gd name="T100" fmla="*/ 155575 w 684"/>
                  <a:gd name="T101" fmla="*/ 338137 h 728"/>
                  <a:gd name="T102" fmla="*/ 73025 w 684"/>
                  <a:gd name="T103" fmla="*/ 246063 h 728"/>
                  <a:gd name="T104" fmla="*/ 284162 w 684"/>
                  <a:gd name="T105" fmla="*/ 100012 h 728"/>
                  <a:gd name="T106" fmla="*/ 530225 w 684"/>
                  <a:gd name="T107" fmla="*/ 103188 h 728"/>
                  <a:gd name="T108" fmla="*/ 622300 w 684"/>
                  <a:gd name="T109" fmla="*/ 57150 h 728"/>
                  <a:gd name="T110" fmla="*/ 701675 w 684"/>
                  <a:gd name="T111" fmla="*/ 46037 h 728"/>
                  <a:gd name="T112" fmla="*/ 725487 w 684"/>
                  <a:gd name="T113" fmla="*/ 20637 h 728"/>
                  <a:gd name="T114" fmla="*/ 738187 w 684"/>
                  <a:gd name="T115" fmla="*/ 3175 h 72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84"/>
                  <a:gd name="T175" fmla="*/ 0 h 728"/>
                  <a:gd name="T176" fmla="*/ 684 w 684"/>
                  <a:gd name="T177" fmla="*/ 728 h 72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84" h="728">
                    <a:moveTo>
                      <a:pt x="478" y="0"/>
                    </a:moveTo>
                    <a:lnTo>
                      <a:pt x="480" y="21"/>
                    </a:lnTo>
                    <a:lnTo>
                      <a:pt x="490" y="71"/>
                    </a:lnTo>
                    <a:lnTo>
                      <a:pt x="488" y="73"/>
                    </a:lnTo>
                    <a:lnTo>
                      <a:pt x="484" y="75"/>
                    </a:lnTo>
                    <a:lnTo>
                      <a:pt x="480" y="75"/>
                    </a:lnTo>
                    <a:lnTo>
                      <a:pt x="478" y="75"/>
                    </a:lnTo>
                    <a:lnTo>
                      <a:pt x="478" y="77"/>
                    </a:lnTo>
                    <a:lnTo>
                      <a:pt x="478" y="83"/>
                    </a:lnTo>
                    <a:lnTo>
                      <a:pt x="476" y="84"/>
                    </a:lnTo>
                    <a:lnTo>
                      <a:pt x="476" y="88"/>
                    </a:lnTo>
                    <a:lnTo>
                      <a:pt x="474" y="90"/>
                    </a:lnTo>
                    <a:lnTo>
                      <a:pt x="476" y="92"/>
                    </a:lnTo>
                    <a:lnTo>
                      <a:pt x="480" y="92"/>
                    </a:lnTo>
                    <a:lnTo>
                      <a:pt x="478" y="98"/>
                    </a:lnTo>
                    <a:lnTo>
                      <a:pt x="484" y="100"/>
                    </a:lnTo>
                    <a:lnTo>
                      <a:pt x="486" y="100"/>
                    </a:lnTo>
                    <a:lnTo>
                      <a:pt x="488" y="123"/>
                    </a:lnTo>
                    <a:lnTo>
                      <a:pt x="501" y="104"/>
                    </a:lnTo>
                    <a:lnTo>
                      <a:pt x="507" y="102"/>
                    </a:lnTo>
                    <a:lnTo>
                      <a:pt x="507" y="163"/>
                    </a:lnTo>
                    <a:lnTo>
                      <a:pt x="501" y="161"/>
                    </a:lnTo>
                    <a:lnTo>
                      <a:pt x="503" y="163"/>
                    </a:lnTo>
                    <a:lnTo>
                      <a:pt x="505" y="167"/>
                    </a:lnTo>
                    <a:lnTo>
                      <a:pt x="507" y="169"/>
                    </a:lnTo>
                    <a:lnTo>
                      <a:pt x="507" y="171"/>
                    </a:lnTo>
                    <a:lnTo>
                      <a:pt x="505" y="175"/>
                    </a:lnTo>
                    <a:lnTo>
                      <a:pt x="509" y="177"/>
                    </a:lnTo>
                    <a:lnTo>
                      <a:pt x="511" y="179"/>
                    </a:lnTo>
                    <a:lnTo>
                      <a:pt x="517" y="179"/>
                    </a:lnTo>
                    <a:lnTo>
                      <a:pt x="519" y="179"/>
                    </a:lnTo>
                    <a:lnTo>
                      <a:pt x="521" y="179"/>
                    </a:lnTo>
                    <a:lnTo>
                      <a:pt x="522" y="179"/>
                    </a:lnTo>
                    <a:lnTo>
                      <a:pt x="524" y="180"/>
                    </a:lnTo>
                    <a:lnTo>
                      <a:pt x="526" y="182"/>
                    </a:lnTo>
                    <a:lnTo>
                      <a:pt x="526" y="184"/>
                    </a:lnTo>
                    <a:lnTo>
                      <a:pt x="528" y="186"/>
                    </a:lnTo>
                    <a:lnTo>
                      <a:pt x="532" y="186"/>
                    </a:lnTo>
                    <a:lnTo>
                      <a:pt x="536" y="188"/>
                    </a:lnTo>
                    <a:lnTo>
                      <a:pt x="536" y="182"/>
                    </a:lnTo>
                    <a:lnTo>
                      <a:pt x="538" y="180"/>
                    </a:lnTo>
                    <a:lnTo>
                      <a:pt x="540" y="179"/>
                    </a:lnTo>
                    <a:lnTo>
                      <a:pt x="542" y="179"/>
                    </a:lnTo>
                    <a:lnTo>
                      <a:pt x="545" y="179"/>
                    </a:lnTo>
                    <a:lnTo>
                      <a:pt x="547" y="177"/>
                    </a:lnTo>
                    <a:lnTo>
                      <a:pt x="549" y="177"/>
                    </a:lnTo>
                    <a:lnTo>
                      <a:pt x="551" y="177"/>
                    </a:lnTo>
                    <a:lnTo>
                      <a:pt x="551" y="179"/>
                    </a:lnTo>
                    <a:lnTo>
                      <a:pt x="553" y="180"/>
                    </a:lnTo>
                    <a:lnTo>
                      <a:pt x="555" y="180"/>
                    </a:lnTo>
                    <a:lnTo>
                      <a:pt x="557" y="180"/>
                    </a:lnTo>
                    <a:lnTo>
                      <a:pt x="559" y="180"/>
                    </a:lnTo>
                    <a:lnTo>
                      <a:pt x="559" y="182"/>
                    </a:lnTo>
                    <a:lnTo>
                      <a:pt x="561" y="182"/>
                    </a:lnTo>
                    <a:lnTo>
                      <a:pt x="561" y="184"/>
                    </a:lnTo>
                    <a:lnTo>
                      <a:pt x="563" y="184"/>
                    </a:lnTo>
                    <a:lnTo>
                      <a:pt x="565" y="184"/>
                    </a:lnTo>
                    <a:lnTo>
                      <a:pt x="567" y="186"/>
                    </a:lnTo>
                    <a:lnTo>
                      <a:pt x="569" y="188"/>
                    </a:lnTo>
                    <a:lnTo>
                      <a:pt x="570" y="188"/>
                    </a:lnTo>
                    <a:lnTo>
                      <a:pt x="572" y="188"/>
                    </a:lnTo>
                    <a:lnTo>
                      <a:pt x="574" y="188"/>
                    </a:lnTo>
                    <a:lnTo>
                      <a:pt x="576" y="190"/>
                    </a:lnTo>
                    <a:lnTo>
                      <a:pt x="578" y="192"/>
                    </a:lnTo>
                    <a:lnTo>
                      <a:pt x="593" y="184"/>
                    </a:lnTo>
                    <a:lnTo>
                      <a:pt x="601" y="190"/>
                    </a:lnTo>
                    <a:lnTo>
                      <a:pt x="603" y="190"/>
                    </a:lnTo>
                    <a:lnTo>
                      <a:pt x="605" y="190"/>
                    </a:lnTo>
                    <a:lnTo>
                      <a:pt x="607" y="190"/>
                    </a:lnTo>
                    <a:lnTo>
                      <a:pt x="609" y="190"/>
                    </a:lnTo>
                    <a:lnTo>
                      <a:pt x="611" y="190"/>
                    </a:lnTo>
                    <a:lnTo>
                      <a:pt x="611" y="192"/>
                    </a:lnTo>
                    <a:lnTo>
                      <a:pt x="613" y="192"/>
                    </a:lnTo>
                    <a:lnTo>
                      <a:pt x="615" y="192"/>
                    </a:lnTo>
                    <a:lnTo>
                      <a:pt x="615" y="190"/>
                    </a:lnTo>
                    <a:lnTo>
                      <a:pt x="617" y="190"/>
                    </a:lnTo>
                    <a:lnTo>
                      <a:pt x="618" y="190"/>
                    </a:lnTo>
                    <a:lnTo>
                      <a:pt x="620" y="190"/>
                    </a:lnTo>
                    <a:lnTo>
                      <a:pt x="622" y="192"/>
                    </a:lnTo>
                    <a:lnTo>
                      <a:pt x="624" y="192"/>
                    </a:lnTo>
                    <a:lnTo>
                      <a:pt x="624" y="190"/>
                    </a:lnTo>
                    <a:lnTo>
                      <a:pt x="626" y="192"/>
                    </a:lnTo>
                    <a:lnTo>
                      <a:pt x="630" y="192"/>
                    </a:lnTo>
                    <a:lnTo>
                      <a:pt x="632" y="192"/>
                    </a:lnTo>
                    <a:lnTo>
                      <a:pt x="632" y="190"/>
                    </a:lnTo>
                    <a:lnTo>
                      <a:pt x="638" y="192"/>
                    </a:lnTo>
                    <a:lnTo>
                      <a:pt x="641" y="192"/>
                    </a:lnTo>
                    <a:lnTo>
                      <a:pt x="643" y="192"/>
                    </a:lnTo>
                    <a:lnTo>
                      <a:pt x="647" y="190"/>
                    </a:lnTo>
                    <a:lnTo>
                      <a:pt x="649" y="190"/>
                    </a:lnTo>
                    <a:lnTo>
                      <a:pt x="655" y="188"/>
                    </a:lnTo>
                    <a:lnTo>
                      <a:pt x="663" y="188"/>
                    </a:lnTo>
                    <a:lnTo>
                      <a:pt x="670" y="186"/>
                    </a:lnTo>
                    <a:lnTo>
                      <a:pt x="666" y="192"/>
                    </a:lnTo>
                    <a:lnTo>
                      <a:pt x="666" y="194"/>
                    </a:lnTo>
                    <a:lnTo>
                      <a:pt x="661" y="203"/>
                    </a:lnTo>
                    <a:lnTo>
                      <a:pt x="661" y="207"/>
                    </a:lnTo>
                    <a:lnTo>
                      <a:pt x="655" y="234"/>
                    </a:lnTo>
                    <a:lnTo>
                      <a:pt x="653" y="240"/>
                    </a:lnTo>
                    <a:lnTo>
                      <a:pt x="607" y="240"/>
                    </a:lnTo>
                    <a:lnTo>
                      <a:pt x="640" y="259"/>
                    </a:lnTo>
                    <a:lnTo>
                      <a:pt x="630" y="275"/>
                    </a:lnTo>
                    <a:lnTo>
                      <a:pt x="630" y="280"/>
                    </a:lnTo>
                    <a:lnTo>
                      <a:pt x="630" y="284"/>
                    </a:lnTo>
                    <a:lnTo>
                      <a:pt x="630" y="286"/>
                    </a:lnTo>
                    <a:lnTo>
                      <a:pt x="630" y="292"/>
                    </a:lnTo>
                    <a:lnTo>
                      <a:pt x="630" y="298"/>
                    </a:lnTo>
                    <a:lnTo>
                      <a:pt x="630" y="299"/>
                    </a:lnTo>
                    <a:lnTo>
                      <a:pt x="632" y="301"/>
                    </a:lnTo>
                    <a:lnTo>
                      <a:pt x="632" y="303"/>
                    </a:lnTo>
                    <a:lnTo>
                      <a:pt x="632" y="305"/>
                    </a:lnTo>
                    <a:lnTo>
                      <a:pt x="636" y="305"/>
                    </a:lnTo>
                    <a:lnTo>
                      <a:pt x="638" y="305"/>
                    </a:lnTo>
                    <a:lnTo>
                      <a:pt x="647" y="307"/>
                    </a:lnTo>
                    <a:lnTo>
                      <a:pt x="641" y="336"/>
                    </a:lnTo>
                    <a:lnTo>
                      <a:pt x="634" y="369"/>
                    </a:lnTo>
                    <a:lnTo>
                      <a:pt x="632" y="369"/>
                    </a:lnTo>
                    <a:lnTo>
                      <a:pt x="632" y="372"/>
                    </a:lnTo>
                    <a:lnTo>
                      <a:pt x="638" y="374"/>
                    </a:lnTo>
                    <a:lnTo>
                      <a:pt x="641" y="376"/>
                    </a:lnTo>
                    <a:lnTo>
                      <a:pt x="643" y="378"/>
                    </a:lnTo>
                    <a:lnTo>
                      <a:pt x="649" y="374"/>
                    </a:lnTo>
                    <a:lnTo>
                      <a:pt x="649" y="369"/>
                    </a:lnTo>
                    <a:lnTo>
                      <a:pt x="651" y="369"/>
                    </a:lnTo>
                    <a:lnTo>
                      <a:pt x="653" y="365"/>
                    </a:lnTo>
                    <a:lnTo>
                      <a:pt x="655" y="363"/>
                    </a:lnTo>
                    <a:lnTo>
                      <a:pt x="657" y="363"/>
                    </a:lnTo>
                    <a:lnTo>
                      <a:pt x="663" y="365"/>
                    </a:lnTo>
                    <a:lnTo>
                      <a:pt x="668" y="365"/>
                    </a:lnTo>
                    <a:lnTo>
                      <a:pt x="670" y="365"/>
                    </a:lnTo>
                    <a:lnTo>
                      <a:pt x="674" y="363"/>
                    </a:lnTo>
                    <a:lnTo>
                      <a:pt x="676" y="363"/>
                    </a:lnTo>
                    <a:lnTo>
                      <a:pt x="674" y="365"/>
                    </a:lnTo>
                    <a:lnTo>
                      <a:pt x="678" y="365"/>
                    </a:lnTo>
                    <a:lnTo>
                      <a:pt x="678" y="369"/>
                    </a:lnTo>
                    <a:lnTo>
                      <a:pt x="676" y="369"/>
                    </a:lnTo>
                    <a:lnTo>
                      <a:pt x="676" y="371"/>
                    </a:lnTo>
                    <a:lnTo>
                      <a:pt x="676" y="372"/>
                    </a:lnTo>
                    <a:lnTo>
                      <a:pt x="676" y="376"/>
                    </a:lnTo>
                    <a:lnTo>
                      <a:pt x="676" y="380"/>
                    </a:lnTo>
                    <a:lnTo>
                      <a:pt x="674" y="380"/>
                    </a:lnTo>
                    <a:lnTo>
                      <a:pt x="674" y="382"/>
                    </a:lnTo>
                    <a:lnTo>
                      <a:pt x="672" y="392"/>
                    </a:lnTo>
                    <a:lnTo>
                      <a:pt x="670" y="395"/>
                    </a:lnTo>
                    <a:lnTo>
                      <a:pt x="684" y="409"/>
                    </a:lnTo>
                    <a:lnTo>
                      <a:pt x="684" y="417"/>
                    </a:lnTo>
                    <a:lnTo>
                      <a:pt x="670" y="411"/>
                    </a:lnTo>
                    <a:lnTo>
                      <a:pt x="659" y="407"/>
                    </a:lnTo>
                    <a:lnTo>
                      <a:pt x="630" y="395"/>
                    </a:lnTo>
                    <a:lnTo>
                      <a:pt x="620" y="470"/>
                    </a:lnTo>
                    <a:lnTo>
                      <a:pt x="607" y="474"/>
                    </a:lnTo>
                    <a:lnTo>
                      <a:pt x="555" y="490"/>
                    </a:lnTo>
                    <a:lnTo>
                      <a:pt x="557" y="557"/>
                    </a:lnTo>
                    <a:lnTo>
                      <a:pt x="559" y="570"/>
                    </a:lnTo>
                    <a:lnTo>
                      <a:pt x="559" y="587"/>
                    </a:lnTo>
                    <a:lnTo>
                      <a:pt x="559" y="595"/>
                    </a:lnTo>
                    <a:lnTo>
                      <a:pt x="555" y="595"/>
                    </a:lnTo>
                    <a:lnTo>
                      <a:pt x="551" y="603"/>
                    </a:lnTo>
                    <a:lnTo>
                      <a:pt x="549" y="612"/>
                    </a:lnTo>
                    <a:lnTo>
                      <a:pt x="538" y="614"/>
                    </a:lnTo>
                    <a:lnTo>
                      <a:pt x="530" y="634"/>
                    </a:lnTo>
                    <a:lnTo>
                      <a:pt x="530" y="637"/>
                    </a:lnTo>
                    <a:lnTo>
                      <a:pt x="526" y="660"/>
                    </a:lnTo>
                    <a:lnTo>
                      <a:pt x="524" y="662"/>
                    </a:lnTo>
                    <a:lnTo>
                      <a:pt x="540" y="666"/>
                    </a:lnTo>
                    <a:lnTo>
                      <a:pt x="545" y="670"/>
                    </a:lnTo>
                    <a:lnTo>
                      <a:pt x="547" y="670"/>
                    </a:lnTo>
                    <a:lnTo>
                      <a:pt x="545" y="672"/>
                    </a:lnTo>
                    <a:lnTo>
                      <a:pt x="544" y="674"/>
                    </a:lnTo>
                    <a:lnTo>
                      <a:pt x="540" y="674"/>
                    </a:lnTo>
                    <a:lnTo>
                      <a:pt x="528" y="676"/>
                    </a:lnTo>
                    <a:lnTo>
                      <a:pt x="509" y="678"/>
                    </a:lnTo>
                    <a:lnTo>
                      <a:pt x="496" y="678"/>
                    </a:lnTo>
                    <a:lnTo>
                      <a:pt x="494" y="682"/>
                    </a:lnTo>
                    <a:lnTo>
                      <a:pt x="490" y="682"/>
                    </a:lnTo>
                    <a:lnTo>
                      <a:pt x="490" y="683"/>
                    </a:lnTo>
                    <a:lnTo>
                      <a:pt x="490" y="685"/>
                    </a:lnTo>
                    <a:lnTo>
                      <a:pt x="488" y="687"/>
                    </a:lnTo>
                    <a:lnTo>
                      <a:pt x="488" y="693"/>
                    </a:lnTo>
                    <a:lnTo>
                      <a:pt x="482" y="693"/>
                    </a:lnTo>
                    <a:lnTo>
                      <a:pt x="471" y="687"/>
                    </a:lnTo>
                    <a:lnTo>
                      <a:pt x="467" y="689"/>
                    </a:lnTo>
                    <a:lnTo>
                      <a:pt x="463" y="689"/>
                    </a:lnTo>
                    <a:lnTo>
                      <a:pt x="453" y="689"/>
                    </a:lnTo>
                    <a:lnTo>
                      <a:pt x="451" y="683"/>
                    </a:lnTo>
                    <a:lnTo>
                      <a:pt x="446" y="659"/>
                    </a:lnTo>
                    <a:lnTo>
                      <a:pt x="446" y="662"/>
                    </a:lnTo>
                    <a:lnTo>
                      <a:pt x="434" y="659"/>
                    </a:lnTo>
                    <a:lnTo>
                      <a:pt x="430" y="659"/>
                    </a:lnTo>
                    <a:lnTo>
                      <a:pt x="428" y="659"/>
                    </a:lnTo>
                    <a:lnTo>
                      <a:pt x="426" y="659"/>
                    </a:lnTo>
                    <a:lnTo>
                      <a:pt x="425" y="659"/>
                    </a:lnTo>
                    <a:lnTo>
                      <a:pt x="421" y="659"/>
                    </a:lnTo>
                    <a:lnTo>
                      <a:pt x="419" y="659"/>
                    </a:lnTo>
                    <a:lnTo>
                      <a:pt x="417" y="659"/>
                    </a:lnTo>
                    <a:lnTo>
                      <a:pt x="415" y="660"/>
                    </a:lnTo>
                    <a:lnTo>
                      <a:pt x="413" y="660"/>
                    </a:lnTo>
                    <a:lnTo>
                      <a:pt x="411" y="659"/>
                    </a:lnTo>
                    <a:lnTo>
                      <a:pt x="411" y="649"/>
                    </a:lnTo>
                    <a:lnTo>
                      <a:pt x="400" y="647"/>
                    </a:lnTo>
                    <a:lnTo>
                      <a:pt x="392" y="647"/>
                    </a:lnTo>
                    <a:lnTo>
                      <a:pt x="388" y="645"/>
                    </a:lnTo>
                    <a:lnTo>
                      <a:pt x="386" y="645"/>
                    </a:lnTo>
                    <a:lnTo>
                      <a:pt x="386" y="649"/>
                    </a:lnTo>
                    <a:lnTo>
                      <a:pt x="384" y="653"/>
                    </a:lnTo>
                    <a:lnTo>
                      <a:pt x="382" y="655"/>
                    </a:lnTo>
                    <a:lnTo>
                      <a:pt x="380" y="655"/>
                    </a:lnTo>
                    <a:lnTo>
                      <a:pt x="380" y="662"/>
                    </a:lnTo>
                    <a:lnTo>
                      <a:pt x="380" y="666"/>
                    </a:lnTo>
                    <a:lnTo>
                      <a:pt x="382" y="666"/>
                    </a:lnTo>
                    <a:lnTo>
                      <a:pt x="382" y="668"/>
                    </a:lnTo>
                    <a:lnTo>
                      <a:pt x="384" y="668"/>
                    </a:lnTo>
                    <a:lnTo>
                      <a:pt x="386" y="668"/>
                    </a:lnTo>
                    <a:lnTo>
                      <a:pt x="388" y="668"/>
                    </a:lnTo>
                    <a:lnTo>
                      <a:pt x="390" y="668"/>
                    </a:lnTo>
                    <a:lnTo>
                      <a:pt x="390" y="670"/>
                    </a:lnTo>
                    <a:lnTo>
                      <a:pt x="390" y="672"/>
                    </a:lnTo>
                    <a:lnTo>
                      <a:pt x="390" y="674"/>
                    </a:lnTo>
                    <a:lnTo>
                      <a:pt x="390" y="676"/>
                    </a:lnTo>
                    <a:lnTo>
                      <a:pt x="388" y="678"/>
                    </a:lnTo>
                    <a:lnTo>
                      <a:pt x="390" y="680"/>
                    </a:lnTo>
                    <a:lnTo>
                      <a:pt x="390" y="682"/>
                    </a:lnTo>
                    <a:lnTo>
                      <a:pt x="392" y="683"/>
                    </a:lnTo>
                    <a:lnTo>
                      <a:pt x="394" y="685"/>
                    </a:lnTo>
                    <a:lnTo>
                      <a:pt x="396" y="685"/>
                    </a:lnTo>
                    <a:lnTo>
                      <a:pt x="398" y="683"/>
                    </a:lnTo>
                    <a:lnTo>
                      <a:pt x="400" y="683"/>
                    </a:lnTo>
                    <a:lnTo>
                      <a:pt x="400" y="685"/>
                    </a:lnTo>
                    <a:lnTo>
                      <a:pt x="400" y="687"/>
                    </a:lnTo>
                    <a:lnTo>
                      <a:pt x="401" y="689"/>
                    </a:lnTo>
                    <a:lnTo>
                      <a:pt x="401" y="693"/>
                    </a:lnTo>
                    <a:lnTo>
                      <a:pt x="401" y="695"/>
                    </a:lnTo>
                    <a:lnTo>
                      <a:pt x="401" y="697"/>
                    </a:lnTo>
                    <a:lnTo>
                      <a:pt x="403" y="699"/>
                    </a:lnTo>
                    <a:lnTo>
                      <a:pt x="405" y="701"/>
                    </a:lnTo>
                    <a:lnTo>
                      <a:pt x="405" y="703"/>
                    </a:lnTo>
                    <a:lnTo>
                      <a:pt x="407" y="705"/>
                    </a:lnTo>
                    <a:lnTo>
                      <a:pt x="407" y="707"/>
                    </a:lnTo>
                    <a:lnTo>
                      <a:pt x="407" y="710"/>
                    </a:lnTo>
                    <a:lnTo>
                      <a:pt x="409" y="716"/>
                    </a:lnTo>
                    <a:lnTo>
                      <a:pt x="409" y="714"/>
                    </a:lnTo>
                    <a:lnTo>
                      <a:pt x="407" y="714"/>
                    </a:lnTo>
                    <a:lnTo>
                      <a:pt x="405" y="712"/>
                    </a:lnTo>
                    <a:lnTo>
                      <a:pt x="405" y="714"/>
                    </a:lnTo>
                    <a:lnTo>
                      <a:pt x="403" y="714"/>
                    </a:lnTo>
                    <a:lnTo>
                      <a:pt x="401" y="714"/>
                    </a:lnTo>
                    <a:lnTo>
                      <a:pt x="400" y="714"/>
                    </a:lnTo>
                    <a:lnTo>
                      <a:pt x="398" y="714"/>
                    </a:lnTo>
                    <a:lnTo>
                      <a:pt x="396" y="714"/>
                    </a:lnTo>
                    <a:lnTo>
                      <a:pt x="392" y="712"/>
                    </a:lnTo>
                    <a:lnTo>
                      <a:pt x="392" y="708"/>
                    </a:lnTo>
                    <a:lnTo>
                      <a:pt x="390" y="708"/>
                    </a:lnTo>
                    <a:lnTo>
                      <a:pt x="386" y="710"/>
                    </a:lnTo>
                    <a:lnTo>
                      <a:pt x="386" y="708"/>
                    </a:lnTo>
                    <a:lnTo>
                      <a:pt x="384" y="707"/>
                    </a:lnTo>
                    <a:lnTo>
                      <a:pt x="382" y="707"/>
                    </a:lnTo>
                    <a:lnTo>
                      <a:pt x="380" y="707"/>
                    </a:lnTo>
                    <a:lnTo>
                      <a:pt x="380" y="705"/>
                    </a:lnTo>
                    <a:lnTo>
                      <a:pt x="380" y="703"/>
                    </a:lnTo>
                    <a:lnTo>
                      <a:pt x="376" y="703"/>
                    </a:lnTo>
                    <a:lnTo>
                      <a:pt x="375" y="703"/>
                    </a:lnTo>
                    <a:lnTo>
                      <a:pt x="375" y="699"/>
                    </a:lnTo>
                    <a:lnTo>
                      <a:pt x="373" y="699"/>
                    </a:lnTo>
                    <a:lnTo>
                      <a:pt x="371" y="703"/>
                    </a:lnTo>
                    <a:lnTo>
                      <a:pt x="369" y="705"/>
                    </a:lnTo>
                    <a:lnTo>
                      <a:pt x="340" y="708"/>
                    </a:lnTo>
                    <a:lnTo>
                      <a:pt x="338" y="708"/>
                    </a:lnTo>
                    <a:lnTo>
                      <a:pt x="325" y="710"/>
                    </a:lnTo>
                    <a:lnTo>
                      <a:pt x="323" y="712"/>
                    </a:lnTo>
                    <a:lnTo>
                      <a:pt x="321" y="714"/>
                    </a:lnTo>
                    <a:lnTo>
                      <a:pt x="319" y="714"/>
                    </a:lnTo>
                    <a:lnTo>
                      <a:pt x="317" y="712"/>
                    </a:lnTo>
                    <a:lnTo>
                      <a:pt x="315" y="714"/>
                    </a:lnTo>
                    <a:lnTo>
                      <a:pt x="315" y="716"/>
                    </a:lnTo>
                    <a:lnTo>
                      <a:pt x="313" y="716"/>
                    </a:lnTo>
                    <a:lnTo>
                      <a:pt x="311" y="720"/>
                    </a:lnTo>
                    <a:lnTo>
                      <a:pt x="309" y="714"/>
                    </a:lnTo>
                    <a:lnTo>
                      <a:pt x="307" y="712"/>
                    </a:lnTo>
                    <a:lnTo>
                      <a:pt x="305" y="710"/>
                    </a:lnTo>
                    <a:lnTo>
                      <a:pt x="304" y="710"/>
                    </a:lnTo>
                    <a:lnTo>
                      <a:pt x="302" y="710"/>
                    </a:lnTo>
                    <a:lnTo>
                      <a:pt x="300" y="708"/>
                    </a:lnTo>
                    <a:lnTo>
                      <a:pt x="300" y="710"/>
                    </a:lnTo>
                    <a:lnTo>
                      <a:pt x="298" y="710"/>
                    </a:lnTo>
                    <a:lnTo>
                      <a:pt x="296" y="712"/>
                    </a:lnTo>
                    <a:lnTo>
                      <a:pt x="294" y="712"/>
                    </a:lnTo>
                    <a:lnTo>
                      <a:pt x="292" y="712"/>
                    </a:lnTo>
                    <a:lnTo>
                      <a:pt x="290" y="710"/>
                    </a:lnTo>
                    <a:lnTo>
                      <a:pt x="288" y="710"/>
                    </a:lnTo>
                    <a:lnTo>
                      <a:pt x="280" y="720"/>
                    </a:lnTo>
                    <a:lnTo>
                      <a:pt x="279" y="722"/>
                    </a:lnTo>
                    <a:lnTo>
                      <a:pt x="279" y="728"/>
                    </a:lnTo>
                    <a:lnTo>
                      <a:pt x="275" y="728"/>
                    </a:lnTo>
                    <a:lnTo>
                      <a:pt x="252" y="724"/>
                    </a:lnTo>
                    <a:lnTo>
                      <a:pt x="248" y="720"/>
                    </a:lnTo>
                    <a:lnTo>
                      <a:pt x="246" y="720"/>
                    </a:lnTo>
                    <a:lnTo>
                      <a:pt x="244" y="720"/>
                    </a:lnTo>
                    <a:lnTo>
                      <a:pt x="242" y="720"/>
                    </a:lnTo>
                    <a:lnTo>
                      <a:pt x="242" y="718"/>
                    </a:lnTo>
                    <a:lnTo>
                      <a:pt x="240" y="716"/>
                    </a:lnTo>
                    <a:lnTo>
                      <a:pt x="238" y="716"/>
                    </a:lnTo>
                    <a:lnTo>
                      <a:pt x="236" y="716"/>
                    </a:lnTo>
                    <a:lnTo>
                      <a:pt x="225" y="714"/>
                    </a:lnTo>
                    <a:lnTo>
                      <a:pt x="231" y="693"/>
                    </a:lnTo>
                    <a:lnTo>
                      <a:pt x="229" y="693"/>
                    </a:lnTo>
                    <a:lnTo>
                      <a:pt x="225" y="689"/>
                    </a:lnTo>
                    <a:lnTo>
                      <a:pt x="227" y="685"/>
                    </a:lnTo>
                    <a:lnTo>
                      <a:pt x="227" y="683"/>
                    </a:lnTo>
                    <a:lnTo>
                      <a:pt x="225" y="682"/>
                    </a:lnTo>
                    <a:lnTo>
                      <a:pt x="225" y="678"/>
                    </a:lnTo>
                    <a:lnTo>
                      <a:pt x="223" y="678"/>
                    </a:lnTo>
                    <a:lnTo>
                      <a:pt x="223" y="676"/>
                    </a:lnTo>
                    <a:lnTo>
                      <a:pt x="221" y="674"/>
                    </a:lnTo>
                    <a:lnTo>
                      <a:pt x="219" y="668"/>
                    </a:lnTo>
                    <a:lnTo>
                      <a:pt x="221" y="668"/>
                    </a:lnTo>
                    <a:lnTo>
                      <a:pt x="221" y="664"/>
                    </a:lnTo>
                    <a:lnTo>
                      <a:pt x="221" y="659"/>
                    </a:lnTo>
                    <a:lnTo>
                      <a:pt x="223" y="649"/>
                    </a:lnTo>
                    <a:lnTo>
                      <a:pt x="227" y="632"/>
                    </a:lnTo>
                    <a:lnTo>
                      <a:pt x="227" y="628"/>
                    </a:lnTo>
                    <a:lnTo>
                      <a:pt x="213" y="624"/>
                    </a:lnTo>
                    <a:lnTo>
                      <a:pt x="209" y="622"/>
                    </a:lnTo>
                    <a:lnTo>
                      <a:pt x="208" y="622"/>
                    </a:lnTo>
                    <a:lnTo>
                      <a:pt x="206" y="624"/>
                    </a:lnTo>
                    <a:lnTo>
                      <a:pt x="204" y="624"/>
                    </a:lnTo>
                    <a:lnTo>
                      <a:pt x="204" y="622"/>
                    </a:lnTo>
                    <a:lnTo>
                      <a:pt x="202" y="622"/>
                    </a:lnTo>
                    <a:lnTo>
                      <a:pt x="196" y="624"/>
                    </a:lnTo>
                    <a:lnTo>
                      <a:pt x="192" y="624"/>
                    </a:lnTo>
                    <a:lnTo>
                      <a:pt x="194" y="618"/>
                    </a:lnTo>
                    <a:lnTo>
                      <a:pt x="196" y="612"/>
                    </a:lnTo>
                    <a:lnTo>
                      <a:pt x="196" y="601"/>
                    </a:lnTo>
                    <a:lnTo>
                      <a:pt x="200" y="584"/>
                    </a:lnTo>
                    <a:lnTo>
                      <a:pt x="200" y="574"/>
                    </a:lnTo>
                    <a:lnTo>
                      <a:pt x="200" y="572"/>
                    </a:lnTo>
                    <a:lnTo>
                      <a:pt x="202" y="564"/>
                    </a:lnTo>
                    <a:lnTo>
                      <a:pt x="202" y="557"/>
                    </a:lnTo>
                    <a:lnTo>
                      <a:pt x="183" y="553"/>
                    </a:lnTo>
                    <a:lnTo>
                      <a:pt x="183" y="570"/>
                    </a:lnTo>
                    <a:lnTo>
                      <a:pt x="181" y="570"/>
                    </a:lnTo>
                    <a:lnTo>
                      <a:pt x="179" y="570"/>
                    </a:lnTo>
                    <a:lnTo>
                      <a:pt x="175" y="572"/>
                    </a:lnTo>
                    <a:lnTo>
                      <a:pt x="173" y="572"/>
                    </a:lnTo>
                    <a:lnTo>
                      <a:pt x="171" y="572"/>
                    </a:lnTo>
                    <a:lnTo>
                      <a:pt x="169" y="574"/>
                    </a:lnTo>
                    <a:lnTo>
                      <a:pt x="169" y="576"/>
                    </a:lnTo>
                    <a:lnTo>
                      <a:pt x="167" y="576"/>
                    </a:lnTo>
                    <a:lnTo>
                      <a:pt x="165" y="576"/>
                    </a:lnTo>
                    <a:lnTo>
                      <a:pt x="163" y="578"/>
                    </a:lnTo>
                    <a:lnTo>
                      <a:pt x="160" y="578"/>
                    </a:lnTo>
                    <a:lnTo>
                      <a:pt x="158" y="576"/>
                    </a:lnTo>
                    <a:lnTo>
                      <a:pt x="156" y="576"/>
                    </a:lnTo>
                    <a:lnTo>
                      <a:pt x="154" y="578"/>
                    </a:lnTo>
                    <a:lnTo>
                      <a:pt x="152" y="576"/>
                    </a:lnTo>
                    <a:lnTo>
                      <a:pt x="154" y="574"/>
                    </a:lnTo>
                    <a:lnTo>
                      <a:pt x="154" y="572"/>
                    </a:lnTo>
                    <a:lnTo>
                      <a:pt x="156" y="570"/>
                    </a:lnTo>
                    <a:lnTo>
                      <a:pt x="156" y="561"/>
                    </a:lnTo>
                    <a:lnTo>
                      <a:pt x="156" y="559"/>
                    </a:lnTo>
                    <a:lnTo>
                      <a:pt x="171" y="545"/>
                    </a:lnTo>
                    <a:lnTo>
                      <a:pt x="169" y="536"/>
                    </a:lnTo>
                    <a:lnTo>
                      <a:pt x="161" y="509"/>
                    </a:lnTo>
                    <a:lnTo>
                      <a:pt x="152" y="495"/>
                    </a:lnTo>
                    <a:lnTo>
                      <a:pt x="146" y="490"/>
                    </a:lnTo>
                    <a:lnTo>
                      <a:pt x="146" y="488"/>
                    </a:lnTo>
                    <a:lnTo>
                      <a:pt x="144" y="486"/>
                    </a:lnTo>
                    <a:lnTo>
                      <a:pt x="100" y="463"/>
                    </a:lnTo>
                    <a:lnTo>
                      <a:pt x="87" y="465"/>
                    </a:lnTo>
                    <a:lnTo>
                      <a:pt x="67" y="470"/>
                    </a:lnTo>
                    <a:lnTo>
                      <a:pt x="67" y="472"/>
                    </a:lnTo>
                    <a:lnTo>
                      <a:pt x="65" y="476"/>
                    </a:lnTo>
                    <a:lnTo>
                      <a:pt x="64" y="478"/>
                    </a:lnTo>
                    <a:lnTo>
                      <a:pt x="62" y="478"/>
                    </a:lnTo>
                    <a:lnTo>
                      <a:pt x="62" y="476"/>
                    </a:lnTo>
                    <a:lnTo>
                      <a:pt x="60" y="476"/>
                    </a:lnTo>
                    <a:lnTo>
                      <a:pt x="58" y="476"/>
                    </a:lnTo>
                    <a:lnTo>
                      <a:pt x="56" y="476"/>
                    </a:lnTo>
                    <a:lnTo>
                      <a:pt x="54" y="476"/>
                    </a:lnTo>
                    <a:lnTo>
                      <a:pt x="52" y="476"/>
                    </a:lnTo>
                    <a:lnTo>
                      <a:pt x="50" y="476"/>
                    </a:lnTo>
                    <a:lnTo>
                      <a:pt x="48" y="474"/>
                    </a:lnTo>
                    <a:lnTo>
                      <a:pt x="52" y="463"/>
                    </a:lnTo>
                    <a:lnTo>
                      <a:pt x="50" y="463"/>
                    </a:lnTo>
                    <a:lnTo>
                      <a:pt x="48" y="463"/>
                    </a:lnTo>
                    <a:lnTo>
                      <a:pt x="48" y="461"/>
                    </a:lnTo>
                    <a:lnTo>
                      <a:pt x="46" y="461"/>
                    </a:lnTo>
                    <a:lnTo>
                      <a:pt x="44" y="459"/>
                    </a:lnTo>
                    <a:lnTo>
                      <a:pt x="44" y="455"/>
                    </a:lnTo>
                    <a:lnTo>
                      <a:pt x="44" y="453"/>
                    </a:lnTo>
                    <a:lnTo>
                      <a:pt x="42" y="453"/>
                    </a:lnTo>
                    <a:lnTo>
                      <a:pt x="39" y="451"/>
                    </a:lnTo>
                    <a:lnTo>
                      <a:pt x="37" y="449"/>
                    </a:lnTo>
                    <a:lnTo>
                      <a:pt x="33" y="449"/>
                    </a:lnTo>
                    <a:lnTo>
                      <a:pt x="31" y="451"/>
                    </a:lnTo>
                    <a:lnTo>
                      <a:pt x="29" y="451"/>
                    </a:lnTo>
                    <a:lnTo>
                      <a:pt x="27" y="453"/>
                    </a:lnTo>
                    <a:lnTo>
                      <a:pt x="25" y="457"/>
                    </a:lnTo>
                    <a:lnTo>
                      <a:pt x="25" y="461"/>
                    </a:lnTo>
                    <a:lnTo>
                      <a:pt x="27" y="465"/>
                    </a:lnTo>
                    <a:lnTo>
                      <a:pt x="25" y="465"/>
                    </a:lnTo>
                    <a:lnTo>
                      <a:pt x="23" y="467"/>
                    </a:lnTo>
                    <a:lnTo>
                      <a:pt x="21" y="468"/>
                    </a:lnTo>
                    <a:lnTo>
                      <a:pt x="19" y="468"/>
                    </a:lnTo>
                    <a:lnTo>
                      <a:pt x="19" y="470"/>
                    </a:lnTo>
                    <a:lnTo>
                      <a:pt x="19" y="476"/>
                    </a:lnTo>
                    <a:lnTo>
                      <a:pt x="17" y="476"/>
                    </a:lnTo>
                    <a:lnTo>
                      <a:pt x="17" y="478"/>
                    </a:lnTo>
                    <a:lnTo>
                      <a:pt x="16" y="478"/>
                    </a:lnTo>
                    <a:lnTo>
                      <a:pt x="14" y="478"/>
                    </a:lnTo>
                    <a:lnTo>
                      <a:pt x="12" y="478"/>
                    </a:lnTo>
                    <a:lnTo>
                      <a:pt x="4" y="478"/>
                    </a:lnTo>
                    <a:lnTo>
                      <a:pt x="4" y="476"/>
                    </a:lnTo>
                    <a:lnTo>
                      <a:pt x="2" y="472"/>
                    </a:lnTo>
                    <a:lnTo>
                      <a:pt x="2" y="470"/>
                    </a:lnTo>
                    <a:lnTo>
                      <a:pt x="4" y="465"/>
                    </a:lnTo>
                    <a:lnTo>
                      <a:pt x="16" y="451"/>
                    </a:lnTo>
                    <a:lnTo>
                      <a:pt x="16" y="447"/>
                    </a:lnTo>
                    <a:lnTo>
                      <a:pt x="16" y="445"/>
                    </a:lnTo>
                    <a:lnTo>
                      <a:pt x="17" y="443"/>
                    </a:lnTo>
                    <a:lnTo>
                      <a:pt x="16" y="443"/>
                    </a:lnTo>
                    <a:lnTo>
                      <a:pt x="17" y="440"/>
                    </a:lnTo>
                    <a:lnTo>
                      <a:pt x="16" y="438"/>
                    </a:lnTo>
                    <a:lnTo>
                      <a:pt x="12" y="436"/>
                    </a:lnTo>
                    <a:lnTo>
                      <a:pt x="0" y="440"/>
                    </a:lnTo>
                    <a:lnTo>
                      <a:pt x="2" y="440"/>
                    </a:lnTo>
                    <a:lnTo>
                      <a:pt x="4" y="438"/>
                    </a:lnTo>
                    <a:lnTo>
                      <a:pt x="4" y="436"/>
                    </a:lnTo>
                    <a:lnTo>
                      <a:pt x="4" y="432"/>
                    </a:lnTo>
                    <a:lnTo>
                      <a:pt x="4" y="428"/>
                    </a:lnTo>
                    <a:lnTo>
                      <a:pt x="2" y="426"/>
                    </a:lnTo>
                    <a:lnTo>
                      <a:pt x="2" y="422"/>
                    </a:lnTo>
                    <a:lnTo>
                      <a:pt x="2" y="420"/>
                    </a:lnTo>
                    <a:lnTo>
                      <a:pt x="2" y="419"/>
                    </a:lnTo>
                    <a:lnTo>
                      <a:pt x="4" y="415"/>
                    </a:lnTo>
                    <a:lnTo>
                      <a:pt x="4" y="413"/>
                    </a:lnTo>
                    <a:lnTo>
                      <a:pt x="4" y="411"/>
                    </a:lnTo>
                    <a:lnTo>
                      <a:pt x="6" y="403"/>
                    </a:lnTo>
                    <a:lnTo>
                      <a:pt x="8" y="401"/>
                    </a:lnTo>
                    <a:lnTo>
                      <a:pt x="10" y="401"/>
                    </a:lnTo>
                    <a:lnTo>
                      <a:pt x="12" y="401"/>
                    </a:lnTo>
                    <a:lnTo>
                      <a:pt x="12" y="399"/>
                    </a:lnTo>
                    <a:lnTo>
                      <a:pt x="14" y="397"/>
                    </a:lnTo>
                    <a:lnTo>
                      <a:pt x="16" y="394"/>
                    </a:lnTo>
                    <a:lnTo>
                      <a:pt x="19" y="390"/>
                    </a:lnTo>
                    <a:lnTo>
                      <a:pt x="19" y="388"/>
                    </a:lnTo>
                    <a:lnTo>
                      <a:pt x="17" y="386"/>
                    </a:lnTo>
                    <a:lnTo>
                      <a:pt x="16" y="384"/>
                    </a:lnTo>
                    <a:lnTo>
                      <a:pt x="16" y="382"/>
                    </a:lnTo>
                    <a:lnTo>
                      <a:pt x="14" y="378"/>
                    </a:lnTo>
                    <a:lnTo>
                      <a:pt x="14" y="376"/>
                    </a:lnTo>
                    <a:lnTo>
                      <a:pt x="14" y="374"/>
                    </a:lnTo>
                    <a:lnTo>
                      <a:pt x="16" y="372"/>
                    </a:lnTo>
                    <a:lnTo>
                      <a:pt x="17" y="371"/>
                    </a:lnTo>
                    <a:lnTo>
                      <a:pt x="19" y="371"/>
                    </a:lnTo>
                    <a:lnTo>
                      <a:pt x="21" y="371"/>
                    </a:lnTo>
                    <a:lnTo>
                      <a:pt x="21" y="369"/>
                    </a:lnTo>
                    <a:lnTo>
                      <a:pt x="23" y="367"/>
                    </a:lnTo>
                    <a:lnTo>
                      <a:pt x="23" y="365"/>
                    </a:lnTo>
                    <a:lnTo>
                      <a:pt x="25" y="363"/>
                    </a:lnTo>
                    <a:lnTo>
                      <a:pt x="25" y="361"/>
                    </a:lnTo>
                    <a:lnTo>
                      <a:pt x="23" y="361"/>
                    </a:lnTo>
                    <a:lnTo>
                      <a:pt x="23" y="359"/>
                    </a:lnTo>
                    <a:lnTo>
                      <a:pt x="21" y="357"/>
                    </a:lnTo>
                    <a:lnTo>
                      <a:pt x="23" y="359"/>
                    </a:lnTo>
                    <a:lnTo>
                      <a:pt x="25" y="359"/>
                    </a:lnTo>
                    <a:lnTo>
                      <a:pt x="27" y="359"/>
                    </a:lnTo>
                    <a:lnTo>
                      <a:pt x="29" y="359"/>
                    </a:lnTo>
                    <a:lnTo>
                      <a:pt x="31" y="359"/>
                    </a:lnTo>
                    <a:lnTo>
                      <a:pt x="31" y="357"/>
                    </a:lnTo>
                    <a:lnTo>
                      <a:pt x="33" y="357"/>
                    </a:lnTo>
                    <a:lnTo>
                      <a:pt x="35" y="355"/>
                    </a:lnTo>
                    <a:lnTo>
                      <a:pt x="37" y="355"/>
                    </a:lnTo>
                    <a:lnTo>
                      <a:pt x="39" y="353"/>
                    </a:lnTo>
                    <a:lnTo>
                      <a:pt x="39" y="351"/>
                    </a:lnTo>
                    <a:lnTo>
                      <a:pt x="39" y="349"/>
                    </a:lnTo>
                    <a:lnTo>
                      <a:pt x="39" y="347"/>
                    </a:lnTo>
                    <a:lnTo>
                      <a:pt x="39" y="346"/>
                    </a:lnTo>
                    <a:lnTo>
                      <a:pt x="40" y="342"/>
                    </a:lnTo>
                    <a:lnTo>
                      <a:pt x="42" y="340"/>
                    </a:lnTo>
                    <a:lnTo>
                      <a:pt x="44" y="338"/>
                    </a:lnTo>
                    <a:lnTo>
                      <a:pt x="44" y="334"/>
                    </a:lnTo>
                    <a:lnTo>
                      <a:pt x="46" y="332"/>
                    </a:lnTo>
                    <a:lnTo>
                      <a:pt x="48" y="330"/>
                    </a:lnTo>
                    <a:lnTo>
                      <a:pt x="46" y="326"/>
                    </a:lnTo>
                    <a:lnTo>
                      <a:pt x="44" y="324"/>
                    </a:lnTo>
                    <a:lnTo>
                      <a:pt x="42" y="321"/>
                    </a:lnTo>
                    <a:lnTo>
                      <a:pt x="40" y="317"/>
                    </a:lnTo>
                    <a:lnTo>
                      <a:pt x="37" y="315"/>
                    </a:lnTo>
                    <a:lnTo>
                      <a:pt x="35" y="311"/>
                    </a:lnTo>
                    <a:lnTo>
                      <a:pt x="37" y="309"/>
                    </a:lnTo>
                    <a:lnTo>
                      <a:pt x="37" y="307"/>
                    </a:lnTo>
                    <a:lnTo>
                      <a:pt x="37" y="303"/>
                    </a:lnTo>
                    <a:lnTo>
                      <a:pt x="35" y="299"/>
                    </a:lnTo>
                    <a:lnTo>
                      <a:pt x="35" y="298"/>
                    </a:lnTo>
                    <a:lnTo>
                      <a:pt x="37" y="296"/>
                    </a:lnTo>
                    <a:lnTo>
                      <a:pt x="37" y="294"/>
                    </a:lnTo>
                    <a:lnTo>
                      <a:pt x="37" y="292"/>
                    </a:lnTo>
                    <a:lnTo>
                      <a:pt x="40" y="294"/>
                    </a:lnTo>
                    <a:lnTo>
                      <a:pt x="42" y="294"/>
                    </a:lnTo>
                    <a:lnTo>
                      <a:pt x="44" y="294"/>
                    </a:lnTo>
                    <a:lnTo>
                      <a:pt x="46" y="294"/>
                    </a:lnTo>
                    <a:lnTo>
                      <a:pt x="48" y="294"/>
                    </a:lnTo>
                    <a:lnTo>
                      <a:pt x="50" y="292"/>
                    </a:lnTo>
                    <a:lnTo>
                      <a:pt x="52" y="290"/>
                    </a:lnTo>
                    <a:lnTo>
                      <a:pt x="52" y="288"/>
                    </a:lnTo>
                    <a:lnTo>
                      <a:pt x="54" y="286"/>
                    </a:lnTo>
                    <a:lnTo>
                      <a:pt x="54" y="284"/>
                    </a:lnTo>
                    <a:lnTo>
                      <a:pt x="54" y="282"/>
                    </a:lnTo>
                    <a:lnTo>
                      <a:pt x="52" y="278"/>
                    </a:lnTo>
                    <a:lnTo>
                      <a:pt x="52" y="276"/>
                    </a:lnTo>
                    <a:lnTo>
                      <a:pt x="50" y="275"/>
                    </a:lnTo>
                    <a:lnTo>
                      <a:pt x="48" y="271"/>
                    </a:lnTo>
                    <a:lnTo>
                      <a:pt x="48" y="267"/>
                    </a:lnTo>
                    <a:lnTo>
                      <a:pt x="48" y="263"/>
                    </a:lnTo>
                    <a:lnTo>
                      <a:pt x="48" y="261"/>
                    </a:lnTo>
                    <a:lnTo>
                      <a:pt x="50" y="259"/>
                    </a:lnTo>
                    <a:lnTo>
                      <a:pt x="52" y="259"/>
                    </a:lnTo>
                    <a:lnTo>
                      <a:pt x="54" y="261"/>
                    </a:lnTo>
                    <a:lnTo>
                      <a:pt x="56" y="259"/>
                    </a:lnTo>
                    <a:lnTo>
                      <a:pt x="58" y="261"/>
                    </a:lnTo>
                    <a:lnTo>
                      <a:pt x="60" y="261"/>
                    </a:lnTo>
                    <a:lnTo>
                      <a:pt x="62" y="265"/>
                    </a:lnTo>
                    <a:lnTo>
                      <a:pt x="64" y="265"/>
                    </a:lnTo>
                    <a:lnTo>
                      <a:pt x="65" y="267"/>
                    </a:lnTo>
                    <a:lnTo>
                      <a:pt x="67" y="267"/>
                    </a:lnTo>
                    <a:lnTo>
                      <a:pt x="69" y="267"/>
                    </a:lnTo>
                    <a:lnTo>
                      <a:pt x="71" y="267"/>
                    </a:lnTo>
                    <a:lnTo>
                      <a:pt x="73" y="267"/>
                    </a:lnTo>
                    <a:lnTo>
                      <a:pt x="77" y="265"/>
                    </a:lnTo>
                    <a:lnTo>
                      <a:pt x="79" y="265"/>
                    </a:lnTo>
                    <a:lnTo>
                      <a:pt x="79" y="263"/>
                    </a:lnTo>
                    <a:lnTo>
                      <a:pt x="81" y="263"/>
                    </a:lnTo>
                    <a:lnTo>
                      <a:pt x="85" y="261"/>
                    </a:lnTo>
                    <a:lnTo>
                      <a:pt x="83" y="261"/>
                    </a:lnTo>
                    <a:lnTo>
                      <a:pt x="81" y="259"/>
                    </a:lnTo>
                    <a:lnTo>
                      <a:pt x="79" y="259"/>
                    </a:lnTo>
                    <a:lnTo>
                      <a:pt x="77" y="259"/>
                    </a:lnTo>
                    <a:lnTo>
                      <a:pt x="77" y="257"/>
                    </a:lnTo>
                    <a:lnTo>
                      <a:pt x="79" y="257"/>
                    </a:lnTo>
                    <a:lnTo>
                      <a:pt x="81" y="257"/>
                    </a:lnTo>
                    <a:lnTo>
                      <a:pt x="83" y="255"/>
                    </a:lnTo>
                    <a:lnTo>
                      <a:pt x="85" y="253"/>
                    </a:lnTo>
                    <a:lnTo>
                      <a:pt x="85" y="250"/>
                    </a:lnTo>
                    <a:lnTo>
                      <a:pt x="87" y="248"/>
                    </a:lnTo>
                    <a:lnTo>
                      <a:pt x="87" y="246"/>
                    </a:lnTo>
                    <a:lnTo>
                      <a:pt x="88" y="246"/>
                    </a:lnTo>
                    <a:lnTo>
                      <a:pt x="88" y="244"/>
                    </a:lnTo>
                    <a:lnTo>
                      <a:pt x="90" y="244"/>
                    </a:lnTo>
                    <a:lnTo>
                      <a:pt x="92" y="242"/>
                    </a:lnTo>
                    <a:lnTo>
                      <a:pt x="94" y="240"/>
                    </a:lnTo>
                    <a:lnTo>
                      <a:pt x="96" y="240"/>
                    </a:lnTo>
                    <a:lnTo>
                      <a:pt x="96" y="238"/>
                    </a:lnTo>
                    <a:lnTo>
                      <a:pt x="96" y="236"/>
                    </a:lnTo>
                    <a:lnTo>
                      <a:pt x="96" y="232"/>
                    </a:lnTo>
                    <a:lnTo>
                      <a:pt x="98" y="227"/>
                    </a:lnTo>
                    <a:lnTo>
                      <a:pt x="96" y="225"/>
                    </a:lnTo>
                    <a:lnTo>
                      <a:pt x="96" y="221"/>
                    </a:lnTo>
                    <a:lnTo>
                      <a:pt x="96" y="219"/>
                    </a:lnTo>
                    <a:lnTo>
                      <a:pt x="98" y="217"/>
                    </a:lnTo>
                    <a:lnTo>
                      <a:pt x="98" y="215"/>
                    </a:lnTo>
                    <a:lnTo>
                      <a:pt x="98" y="213"/>
                    </a:lnTo>
                    <a:lnTo>
                      <a:pt x="98" y="211"/>
                    </a:lnTo>
                    <a:lnTo>
                      <a:pt x="98" y="209"/>
                    </a:lnTo>
                    <a:lnTo>
                      <a:pt x="100" y="205"/>
                    </a:lnTo>
                    <a:lnTo>
                      <a:pt x="102" y="203"/>
                    </a:lnTo>
                    <a:lnTo>
                      <a:pt x="104" y="202"/>
                    </a:lnTo>
                    <a:lnTo>
                      <a:pt x="106" y="200"/>
                    </a:lnTo>
                    <a:lnTo>
                      <a:pt x="108" y="198"/>
                    </a:lnTo>
                    <a:lnTo>
                      <a:pt x="108" y="196"/>
                    </a:lnTo>
                    <a:lnTo>
                      <a:pt x="104" y="196"/>
                    </a:lnTo>
                    <a:lnTo>
                      <a:pt x="104" y="190"/>
                    </a:lnTo>
                    <a:lnTo>
                      <a:pt x="46" y="155"/>
                    </a:lnTo>
                    <a:lnTo>
                      <a:pt x="48" y="131"/>
                    </a:lnTo>
                    <a:lnTo>
                      <a:pt x="48" y="109"/>
                    </a:lnTo>
                    <a:lnTo>
                      <a:pt x="48" y="77"/>
                    </a:lnTo>
                    <a:lnTo>
                      <a:pt x="50" y="63"/>
                    </a:lnTo>
                    <a:lnTo>
                      <a:pt x="62" y="63"/>
                    </a:lnTo>
                    <a:lnTo>
                      <a:pt x="90" y="63"/>
                    </a:lnTo>
                    <a:lnTo>
                      <a:pt x="163" y="63"/>
                    </a:lnTo>
                    <a:lnTo>
                      <a:pt x="165" y="63"/>
                    </a:lnTo>
                    <a:lnTo>
                      <a:pt x="167" y="63"/>
                    </a:lnTo>
                    <a:lnTo>
                      <a:pt x="169" y="63"/>
                    </a:lnTo>
                    <a:lnTo>
                      <a:pt x="179" y="63"/>
                    </a:lnTo>
                    <a:lnTo>
                      <a:pt x="181" y="63"/>
                    </a:lnTo>
                    <a:lnTo>
                      <a:pt x="188" y="63"/>
                    </a:lnTo>
                    <a:lnTo>
                      <a:pt x="192" y="63"/>
                    </a:lnTo>
                    <a:lnTo>
                      <a:pt x="200" y="63"/>
                    </a:lnTo>
                    <a:lnTo>
                      <a:pt x="282" y="65"/>
                    </a:lnTo>
                    <a:lnTo>
                      <a:pt x="284" y="65"/>
                    </a:lnTo>
                    <a:lnTo>
                      <a:pt x="286" y="65"/>
                    </a:lnTo>
                    <a:lnTo>
                      <a:pt x="288" y="65"/>
                    </a:lnTo>
                    <a:lnTo>
                      <a:pt x="290" y="65"/>
                    </a:lnTo>
                    <a:lnTo>
                      <a:pt x="332" y="65"/>
                    </a:lnTo>
                    <a:lnTo>
                      <a:pt x="334" y="65"/>
                    </a:lnTo>
                    <a:lnTo>
                      <a:pt x="338" y="65"/>
                    </a:lnTo>
                    <a:lnTo>
                      <a:pt x="363" y="61"/>
                    </a:lnTo>
                    <a:lnTo>
                      <a:pt x="365" y="61"/>
                    </a:lnTo>
                    <a:lnTo>
                      <a:pt x="367" y="61"/>
                    </a:lnTo>
                    <a:lnTo>
                      <a:pt x="376" y="59"/>
                    </a:lnTo>
                    <a:lnTo>
                      <a:pt x="376" y="58"/>
                    </a:lnTo>
                    <a:lnTo>
                      <a:pt x="386" y="40"/>
                    </a:lnTo>
                    <a:lnTo>
                      <a:pt x="388" y="38"/>
                    </a:lnTo>
                    <a:lnTo>
                      <a:pt x="390" y="38"/>
                    </a:lnTo>
                    <a:lnTo>
                      <a:pt x="390" y="36"/>
                    </a:lnTo>
                    <a:lnTo>
                      <a:pt x="392" y="36"/>
                    </a:lnTo>
                    <a:lnTo>
                      <a:pt x="394" y="36"/>
                    </a:lnTo>
                    <a:lnTo>
                      <a:pt x="396" y="36"/>
                    </a:lnTo>
                    <a:lnTo>
                      <a:pt x="398" y="36"/>
                    </a:lnTo>
                    <a:lnTo>
                      <a:pt x="400" y="36"/>
                    </a:lnTo>
                    <a:lnTo>
                      <a:pt x="401" y="36"/>
                    </a:lnTo>
                    <a:lnTo>
                      <a:pt x="405" y="38"/>
                    </a:lnTo>
                    <a:lnTo>
                      <a:pt x="407" y="38"/>
                    </a:lnTo>
                    <a:lnTo>
                      <a:pt x="409" y="38"/>
                    </a:lnTo>
                    <a:lnTo>
                      <a:pt x="411" y="40"/>
                    </a:lnTo>
                    <a:lnTo>
                      <a:pt x="413" y="35"/>
                    </a:lnTo>
                    <a:lnTo>
                      <a:pt x="442" y="29"/>
                    </a:lnTo>
                    <a:lnTo>
                      <a:pt x="444" y="29"/>
                    </a:lnTo>
                    <a:lnTo>
                      <a:pt x="446" y="29"/>
                    </a:lnTo>
                    <a:lnTo>
                      <a:pt x="448" y="29"/>
                    </a:lnTo>
                    <a:lnTo>
                      <a:pt x="449" y="27"/>
                    </a:lnTo>
                    <a:lnTo>
                      <a:pt x="451" y="25"/>
                    </a:lnTo>
                    <a:lnTo>
                      <a:pt x="453" y="25"/>
                    </a:lnTo>
                    <a:lnTo>
                      <a:pt x="455" y="23"/>
                    </a:lnTo>
                    <a:lnTo>
                      <a:pt x="457" y="21"/>
                    </a:lnTo>
                    <a:lnTo>
                      <a:pt x="457" y="19"/>
                    </a:lnTo>
                    <a:lnTo>
                      <a:pt x="457" y="17"/>
                    </a:lnTo>
                    <a:lnTo>
                      <a:pt x="457" y="13"/>
                    </a:lnTo>
                    <a:lnTo>
                      <a:pt x="457" y="12"/>
                    </a:lnTo>
                    <a:lnTo>
                      <a:pt x="455" y="10"/>
                    </a:lnTo>
                    <a:lnTo>
                      <a:pt x="457" y="8"/>
                    </a:lnTo>
                    <a:lnTo>
                      <a:pt x="457" y="6"/>
                    </a:lnTo>
                    <a:lnTo>
                      <a:pt x="459" y="4"/>
                    </a:lnTo>
                    <a:lnTo>
                      <a:pt x="457" y="2"/>
                    </a:lnTo>
                    <a:lnTo>
                      <a:pt x="459" y="2"/>
                    </a:lnTo>
                    <a:lnTo>
                      <a:pt x="461" y="2"/>
                    </a:lnTo>
                    <a:lnTo>
                      <a:pt x="461" y="4"/>
                    </a:lnTo>
                    <a:lnTo>
                      <a:pt x="463" y="4"/>
                    </a:lnTo>
                    <a:lnTo>
                      <a:pt x="465" y="2"/>
                    </a:lnTo>
                    <a:lnTo>
                      <a:pt x="465" y="0"/>
                    </a:lnTo>
                    <a:lnTo>
                      <a:pt x="467" y="0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14"/>
              <p:cNvSpPr>
                <a:spLocks/>
              </p:cNvSpPr>
              <p:nvPr/>
            </p:nvSpPr>
            <p:spPr bwMode="auto">
              <a:xfrm>
                <a:off x="4567675" y="2527991"/>
                <a:ext cx="619553" cy="958752"/>
              </a:xfrm>
              <a:custGeom>
                <a:avLst/>
                <a:gdLst>
                  <a:gd name="T0" fmla="*/ 384175 w 309"/>
                  <a:gd name="T1" fmla="*/ 46038 h 478"/>
                  <a:gd name="T2" fmla="*/ 482600 w 309"/>
                  <a:gd name="T3" fmla="*/ 290513 h 478"/>
                  <a:gd name="T4" fmla="*/ 466725 w 309"/>
                  <a:gd name="T5" fmla="*/ 506413 h 478"/>
                  <a:gd name="T6" fmla="*/ 460375 w 309"/>
                  <a:gd name="T7" fmla="*/ 527050 h 478"/>
                  <a:gd name="T8" fmla="*/ 449263 w 309"/>
                  <a:gd name="T9" fmla="*/ 546100 h 478"/>
                  <a:gd name="T10" fmla="*/ 454025 w 309"/>
                  <a:gd name="T11" fmla="*/ 563563 h 478"/>
                  <a:gd name="T12" fmla="*/ 463550 w 309"/>
                  <a:gd name="T13" fmla="*/ 588963 h 478"/>
                  <a:gd name="T14" fmla="*/ 469900 w 309"/>
                  <a:gd name="T15" fmla="*/ 615950 h 478"/>
                  <a:gd name="T16" fmla="*/ 479425 w 309"/>
                  <a:gd name="T17" fmla="*/ 646113 h 478"/>
                  <a:gd name="T18" fmla="*/ 476250 w 309"/>
                  <a:gd name="T19" fmla="*/ 668338 h 478"/>
                  <a:gd name="T20" fmla="*/ 463550 w 309"/>
                  <a:gd name="T21" fmla="*/ 665163 h 478"/>
                  <a:gd name="T22" fmla="*/ 454025 w 309"/>
                  <a:gd name="T23" fmla="*/ 674688 h 478"/>
                  <a:gd name="T24" fmla="*/ 360363 w 309"/>
                  <a:gd name="T25" fmla="*/ 735013 h 478"/>
                  <a:gd name="T26" fmla="*/ 307975 w 309"/>
                  <a:gd name="T27" fmla="*/ 692150 h 478"/>
                  <a:gd name="T28" fmla="*/ 296863 w 309"/>
                  <a:gd name="T29" fmla="*/ 665163 h 478"/>
                  <a:gd name="T30" fmla="*/ 293688 w 309"/>
                  <a:gd name="T31" fmla="*/ 642938 h 478"/>
                  <a:gd name="T32" fmla="*/ 274638 w 309"/>
                  <a:gd name="T33" fmla="*/ 639763 h 478"/>
                  <a:gd name="T34" fmla="*/ 258763 w 309"/>
                  <a:gd name="T35" fmla="*/ 642938 h 478"/>
                  <a:gd name="T36" fmla="*/ 238125 w 309"/>
                  <a:gd name="T37" fmla="*/ 646113 h 478"/>
                  <a:gd name="T38" fmla="*/ 220663 w 309"/>
                  <a:gd name="T39" fmla="*/ 638175 h 478"/>
                  <a:gd name="T40" fmla="*/ 201613 w 309"/>
                  <a:gd name="T41" fmla="*/ 635000 h 478"/>
                  <a:gd name="T42" fmla="*/ 182563 w 309"/>
                  <a:gd name="T43" fmla="*/ 622300 h 478"/>
                  <a:gd name="T44" fmla="*/ 161925 w 309"/>
                  <a:gd name="T45" fmla="*/ 615950 h 478"/>
                  <a:gd name="T46" fmla="*/ 146050 w 309"/>
                  <a:gd name="T47" fmla="*/ 619125 h 478"/>
                  <a:gd name="T48" fmla="*/ 131763 w 309"/>
                  <a:gd name="T49" fmla="*/ 615950 h 478"/>
                  <a:gd name="T50" fmla="*/ 115888 w 309"/>
                  <a:gd name="T51" fmla="*/ 612775 h 478"/>
                  <a:gd name="T52" fmla="*/ 98425 w 309"/>
                  <a:gd name="T53" fmla="*/ 606425 h 478"/>
                  <a:gd name="T54" fmla="*/ 98425 w 309"/>
                  <a:gd name="T55" fmla="*/ 588963 h 478"/>
                  <a:gd name="T56" fmla="*/ 92075 w 309"/>
                  <a:gd name="T57" fmla="*/ 585788 h 478"/>
                  <a:gd name="T58" fmla="*/ 85725 w 309"/>
                  <a:gd name="T59" fmla="*/ 576263 h 478"/>
                  <a:gd name="T60" fmla="*/ 58738 w 309"/>
                  <a:gd name="T61" fmla="*/ 569913 h 478"/>
                  <a:gd name="T62" fmla="*/ 25400 w 309"/>
                  <a:gd name="T63" fmla="*/ 561975 h 478"/>
                  <a:gd name="T64" fmla="*/ 0 w 309"/>
                  <a:gd name="T65" fmla="*/ 515938 h 478"/>
                  <a:gd name="T66" fmla="*/ 0 w 309"/>
                  <a:gd name="T67" fmla="*/ 485775 h 478"/>
                  <a:gd name="T68" fmla="*/ 0 w 309"/>
                  <a:gd name="T69" fmla="*/ 447675 h 478"/>
                  <a:gd name="T70" fmla="*/ 9525 w 309"/>
                  <a:gd name="T71" fmla="*/ 436563 h 478"/>
                  <a:gd name="T72" fmla="*/ 36513 w 309"/>
                  <a:gd name="T73" fmla="*/ 436563 h 478"/>
                  <a:gd name="T74" fmla="*/ 69850 w 309"/>
                  <a:gd name="T75" fmla="*/ 427038 h 478"/>
                  <a:gd name="T76" fmla="*/ 65088 w 309"/>
                  <a:gd name="T77" fmla="*/ 411163 h 478"/>
                  <a:gd name="T78" fmla="*/ 69850 w 309"/>
                  <a:gd name="T79" fmla="*/ 403225 h 478"/>
                  <a:gd name="T80" fmla="*/ 73025 w 309"/>
                  <a:gd name="T81" fmla="*/ 387350 h 478"/>
                  <a:gd name="T82" fmla="*/ 68263 w 309"/>
                  <a:gd name="T83" fmla="*/ 371475 h 478"/>
                  <a:gd name="T84" fmla="*/ 68263 w 309"/>
                  <a:gd name="T85" fmla="*/ 357188 h 478"/>
                  <a:gd name="T86" fmla="*/ 65088 w 309"/>
                  <a:gd name="T87" fmla="*/ 350838 h 478"/>
                  <a:gd name="T88" fmla="*/ 69850 w 309"/>
                  <a:gd name="T89" fmla="*/ 338138 h 478"/>
                  <a:gd name="T90" fmla="*/ 73025 w 309"/>
                  <a:gd name="T91" fmla="*/ 327025 h 478"/>
                  <a:gd name="T92" fmla="*/ 68263 w 309"/>
                  <a:gd name="T93" fmla="*/ 307975 h 478"/>
                  <a:gd name="T94" fmla="*/ 79375 w 309"/>
                  <a:gd name="T95" fmla="*/ 301625 h 478"/>
                  <a:gd name="T96" fmla="*/ 76200 w 309"/>
                  <a:gd name="T97" fmla="*/ 293688 h 478"/>
                  <a:gd name="T98" fmla="*/ 76200 w 309"/>
                  <a:gd name="T99" fmla="*/ 268288 h 478"/>
                  <a:gd name="T100" fmla="*/ 98425 w 309"/>
                  <a:gd name="T101" fmla="*/ 261938 h 478"/>
                  <a:gd name="T102" fmla="*/ 92075 w 309"/>
                  <a:gd name="T103" fmla="*/ 244475 h 478"/>
                  <a:gd name="T104" fmla="*/ 92075 w 309"/>
                  <a:gd name="T105" fmla="*/ 234950 h 478"/>
                  <a:gd name="T106" fmla="*/ 98425 w 309"/>
                  <a:gd name="T107" fmla="*/ 222250 h 478"/>
                  <a:gd name="T108" fmla="*/ 119063 w 309"/>
                  <a:gd name="T109" fmla="*/ 222250 h 478"/>
                  <a:gd name="T110" fmla="*/ 146050 w 309"/>
                  <a:gd name="T111" fmla="*/ 211138 h 478"/>
                  <a:gd name="T112" fmla="*/ 168275 w 309"/>
                  <a:gd name="T113" fmla="*/ 214313 h 478"/>
                  <a:gd name="T114" fmla="*/ 198438 w 309"/>
                  <a:gd name="T115" fmla="*/ 192087 h 478"/>
                  <a:gd name="T116" fmla="*/ 220663 w 309"/>
                  <a:gd name="T117" fmla="*/ 149225 h 478"/>
                  <a:gd name="T118" fmla="*/ 277813 w 309"/>
                  <a:gd name="T119" fmla="*/ 144463 h 478"/>
                  <a:gd name="T120" fmla="*/ 296863 w 309"/>
                  <a:gd name="T121" fmla="*/ 73025 h 478"/>
                  <a:gd name="T122" fmla="*/ 284163 w 309"/>
                  <a:gd name="T123" fmla="*/ 58738 h 478"/>
                  <a:gd name="T124" fmla="*/ 320675 w 309"/>
                  <a:gd name="T125" fmla="*/ 0 h 47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9"/>
                  <a:gd name="T190" fmla="*/ 0 h 478"/>
                  <a:gd name="T191" fmla="*/ 309 w 309"/>
                  <a:gd name="T192" fmla="*/ 478 h 47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9" h="478">
                    <a:moveTo>
                      <a:pt x="196" y="18"/>
                    </a:moveTo>
                    <a:lnTo>
                      <a:pt x="196" y="21"/>
                    </a:lnTo>
                    <a:lnTo>
                      <a:pt x="194" y="23"/>
                    </a:lnTo>
                    <a:lnTo>
                      <a:pt x="233" y="27"/>
                    </a:lnTo>
                    <a:lnTo>
                      <a:pt x="235" y="27"/>
                    </a:lnTo>
                    <a:lnTo>
                      <a:pt x="242" y="29"/>
                    </a:lnTo>
                    <a:lnTo>
                      <a:pt x="244" y="29"/>
                    </a:lnTo>
                    <a:lnTo>
                      <a:pt x="252" y="29"/>
                    </a:lnTo>
                    <a:lnTo>
                      <a:pt x="258" y="31"/>
                    </a:lnTo>
                    <a:lnTo>
                      <a:pt x="250" y="144"/>
                    </a:lnTo>
                    <a:lnTo>
                      <a:pt x="309" y="152"/>
                    </a:lnTo>
                    <a:lnTo>
                      <a:pt x="304" y="183"/>
                    </a:lnTo>
                    <a:lnTo>
                      <a:pt x="304" y="186"/>
                    </a:lnTo>
                    <a:lnTo>
                      <a:pt x="298" y="244"/>
                    </a:lnTo>
                    <a:lnTo>
                      <a:pt x="263" y="259"/>
                    </a:lnTo>
                    <a:lnTo>
                      <a:pt x="292" y="296"/>
                    </a:lnTo>
                    <a:lnTo>
                      <a:pt x="292" y="319"/>
                    </a:lnTo>
                    <a:lnTo>
                      <a:pt x="294" y="319"/>
                    </a:lnTo>
                    <a:lnTo>
                      <a:pt x="294" y="321"/>
                    </a:lnTo>
                    <a:lnTo>
                      <a:pt x="292" y="321"/>
                    </a:lnTo>
                    <a:lnTo>
                      <a:pt x="294" y="323"/>
                    </a:lnTo>
                    <a:lnTo>
                      <a:pt x="302" y="327"/>
                    </a:lnTo>
                    <a:lnTo>
                      <a:pt x="294" y="330"/>
                    </a:lnTo>
                    <a:lnTo>
                      <a:pt x="290" y="332"/>
                    </a:lnTo>
                    <a:lnTo>
                      <a:pt x="286" y="334"/>
                    </a:lnTo>
                    <a:lnTo>
                      <a:pt x="286" y="336"/>
                    </a:lnTo>
                    <a:lnTo>
                      <a:pt x="284" y="338"/>
                    </a:lnTo>
                    <a:lnTo>
                      <a:pt x="284" y="340"/>
                    </a:lnTo>
                    <a:lnTo>
                      <a:pt x="283" y="342"/>
                    </a:lnTo>
                    <a:lnTo>
                      <a:pt x="283" y="344"/>
                    </a:lnTo>
                    <a:lnTo>
                      <a:pt x="283" y="346"/>
                    </a:lnTo>
                    <a:lnTo>
                      <a:pt x="284" y="348"/>
                    </a:lnTo>
                    <a:lnTo>
                      <a:pt x="284" y="350"/>
                    </a:lnTo>
                    <a:lnTo>
                      <a:pt x="284" y="352"/>
                    </a:lnTo>
                    <a:lnTo>
                      <a:pt x="286" y="354"/>
                    </a:lnTo>
                    <a:lnTo>
                      <a:pt x="286" y="355"/>
                    </a:lnTo>
                    <a:lnTo>
                      <a:pt x="286" y="357"/>
                    </a:lnTo>
                    <a:lnTo>
                      <a:pt x="288" y="359"/>
                    </a:lnTo>
                    <a:lnTo>
                      <a:pt x="288" y="361"/>
                    </a:lnTo>
                    <a:lnTo>
                      <a:pt x="288" y="363"/>
                    </a:lnTo>
                    <a:lnTo>
                      <a:pt x="288" y="365"/>
                    </a:lnTo>
                    <a:lnTo>
                      <a:pt x="292" y="371"/>
                    </a:lnTo>
                    <a:lnTo>
                      <a:pt x="292" y="375"/>
                    </a:lnTo>
                    <a:lnTo>
                      <a:pt x="290" y="378"/>
                    </a:lnTo>
                    <a:lnTo>
                      <a:pt x="290" y="380"/>
                    </a:lnTo>
                    <a:lnTo>
                      <a:pt x="292" y="386"/>
                    </a:lnTo>
                    <a:lnTo>
                      <a:pt x="294" y="386"/>
                    </a:lnTo>
                    <a:lnTo>
                      <a:pt x="296" y="388"/>
                    </a:lnTo>
                    <a:lnTo>
                      <a:pt x="298" y="392"/>
                    </a:lnTo>
                    <a:lnTo>
                      <a:pt x="300" y="398"/>
                    </a:lnTo>
                    <a:lnTo>
                      <a:pt x="300" y="400"/>
                    </a:lnTo>
                    <a:lnTo>
                      <a:pt x="302" y="398"/>
                    </a:lnTo>
                    <a:lnTo>
                      <a:pt x="302" y="400"/>
                    </a:lnTo>
                    <a:lnTo>
                      <a:pt x="302" y="407"/>
                    </a:lnTo>
                    <a:lnTo>
                      <a:pt x="302" y="409"/>
                    </a:lnTo>
                    <a:lnTo>
                      <a:pt x="304" y="413"/>
                    </a:lnTo>
                    <a:lnTo>
                      <a:pt x="302" y="415"/>
                    </a:lnTo>
                    <a:lnTo>
                      <a:pt x="302" y="417"/>
                    </a:lnTo>
                    <a:lnTo>
                      <a:pt x="302" y="421"/>
                    </a:lnTo>
                    <a:lnTo>
                      <a:pt x="300" y="421"/>
                    </a:lnTo>
                    <a:lnTo>
                      <a:pt x="298" y="421"/>
                    </a:lnTo>
                    <a:lnTo>
                      <a:pt x="298" y="419"/>
                    </a:lnTo>
                    <a:lnTo>
                      <a:pt x="296" y="419"/>
                    </a:lnTo>
                    <a:lnTo>
                      <a:pt x="294" y="419"/>
                    </a:lnTo>
                    <a:lnTo>
                      <a:pt x="294" y="421"/>
                    </a:lnTo>
                    <a:lnTo>
                      <a:pt x="292" y="419"/>
                    </a:lnTo>
                    <a:lnTo>
                      <a:pt x="290" y="419"/>
                    </a:lnTo>
                    <a:lnTo>
                      <a:pt x="292" y="421"/>
                    </a:lnTo>
                    <a:lnTo>
                      <a:pt x="288" y="419"/>
                    </a:lnTo>
                    <a:lnTo>
                      <a:pt x="288" y="421"/>
                    </a:lnTo>
                    <a:lnTo>
                      <a:pt x="286" y="421"/>
                    </a:lnTo>
                    <a:lnTo>
                      <a:pt x="286" y="425"/>
                    </a:lnTo>
                    <a:lnTo>
                      <a:pt x="284" y="428"/>
                    </a:lnTo>
                    <a:lnTo>
                      <a:pt x="261" y="423"/>
                    </a:lnTo>
                    <a:lnTo>
                      <a:pt x="259" y="419"/>
                    </a:lnTo>
                    <a:lnTo>
                      <a:pt x="229" y="448"/>
                    </a:lnTo>
                    <a:lnTo>
                      <a:pt x="227" y="459"/>
                    </a:lnTo>
                    <a:lnTo>
                      <a:pt x="227" y="463"/>
                    </a:lnTo>
                    <a:lnTo>
                      <a:pt x="221" y="478"/>
                    </a:lnTo>
                    <a:lnTo>
                      <a:pt x="219" y="476"/>
                    </a:lnTo>
                    <a:lnTo>
                      <a:pt x="206" y="469"/>
                    </a:lnTo>
                    <a:lnTo>
                      <a:pt x="200" y="453"/>
                    </a:lnTo>
                    <a:lnTo>
                      <a:pt x="198" y="451"/>
                    </a:lnTo>
                    <a:lnTo>
                      <a:pt x="194" y="436"/>
                    </a:lnTo>
                    <a:lnTo>
                      <a:pt x="192" y="434"/>
                    </a:lnTo>
                    <a:lnTo>
                      <a:pt x="192" y="432"/>
                    </a:lnTo>
                    <a:lnTo>
                      <a:pt x="190" y="428"/>
                    </a:lnTo>
                    <a:lnTo>
                      <a:pt x="190" y="423"/>
                    </a:lnTo>
                    <a:lnTo>
                      <a:pt x="188" y="421"/>
                    </a:lnTo>
                    <a:lnTo>
                      <a:pt x="187" y="419"/>
                    </a:lnTo>
                    <a:lnTo>
                      <a:pt x="185" y="417"/>
                    </a:lnTo>
                    <a:lnTo>
                      <a:pt x="187" y="413"/>
                    </a:lnTo>
                    <a:lnTo>
                      <a:pt x="187" y="411"/>
                    </a:lnTo>
                    <a:lnTo>
                      <a:pt x="185" y="409"/>
                    </a:lnTo>
                    <a:lnTo>
                      <a:pt x="185" y="407"/>
                    </a:lnTo>
                    <a:lnTo>
                      <a:pt x="185" y="405"/>
                    </a:lnTo>
                    <a:lnTo>
                      <a:pt x="183" y="405"/>
                    </a:lnTo>
                    <a:lnTo>
                      <a:pt x="181" y="405"/>
                    </a:lnTo>
                    <a:lnTo>
                      <a:pt x="179" y="403"/>
                    </a:lnTo>
                    <a:lnTo>
                      <a:pt x="177" y="403"/>
                    </a:lnTo>
                    <a:lnTo>
                      <a:pt x="175" y="403"/>
                    </a:lnTo>
                    <a:lnTo>
                      <a:pt x="173" y="403"/>
                    </a:lnTo>
                    <a:lnTo>
                      <a:pt x="173" y="405"/>
                    </a:lnTo>
                    <a:lnTo>
                      <a:pt x="171" y="405"/>
                    </a:lnTo>
                    <a:lnTo>
                      <a:pt x="169" y="405"/>
                    </a:lnTo>
                    <a:lnTo>
                      <a:pt x="167" y="405"/>
                    </a:lnTo>
                    <a:lnTo>
                      <a:pt x="165" y="405"/>
                    </a:lnTo>
                    <a:lnTo>
                      <a:pt x="163" y="405"/>
                    </a:lnTo>
                    <a:lnTo>
                      <a:pt x="163" y="407"/>
                    </a:lnTo>
                    <a:lnTo>
                      <a:pt x="162" y="407"/>
                    </a:lnTo>
                    <a:lnTo>
                      <a:pt x="160" y="407"/>
                    </a:lnTo>
                    <a:lnTo>
                      <a:pt x="158" y="407"/>
                    </a:lnTo>
                    <a:lnTo>
                      <a:pt x="154" y="407"/>
                    </a:lnTo>
                    <a:lnTo>
                      <a:pt x="150" y="407"/>
                    </a:lnTo>
                    <a:lnTo>
                      <a:pt x="148" y="405"/>
                    </a:lnTo>
                    <a:lnTo>
                      <a:pt x="146" y="405"/>
                    </a:lnTo>
                    <a:lnTo>
                      <a:pt x="144" y="403"/>
                    </a:lnTo>
                    <a:lnTo>
                      <a:pt x="142" y="402"/>
                    </a:lnTo>
                    <a:lnTo>
                      <a:pt x="140" y="402"/>
                    </a:lnTo>
                    <a:lnTo>
                      <a:pt x="139" y="402"/>
                    </a:lnTo>
                    <a:lnTo>
                      <a:pt x="137" y="402"/>
                    </a:lnTo>
                    <a:lnTo>
                      <a:pt x="135" y="402"/>
                    </a:lnTo>
                    <a:lnTo>
                      <a:pt x="133" y="400"/>
                    </a:lnTo>
                    <a:lnTo>
                      <a:pt x="131" y="400"/>
                    </a:lnTo>
                    <a:lnTo>
                      <a:pt x="129" y="400"/>
                    </a:lnTo>
                    <a:lnTo>
                      <a:pt x="127" y="400"/>
                    </a:lnTo>
                    <a:lnTo>
                      <a:pt x="125" y="398"/>
                    </a:lnTo>
                    <a:lnTo>
                      <a:pt x="123" y="398"/>
                    </a:lnTo>
                    <a:lnTo>
                      <a:pt x="121" y="396"/>
                    </a:lnTo>
                    <a:lnTo>
                      <a:pt x="119" y="396"/>
                    </a:lnTo>
                    <a:lnTo>
                      <a:pt x="119" y="394"/>
                    </a:lnTo>
                    <a:lnTo>
                      <a:pt x="115" y="392"/>
                    </a:lnTo>
                    <a:lnTo>
                      <a:pt x="114" y="392"/>
                    </a:lnTo>
                    <a:lnTo>
                      <a:pt x="110" y="392"/>
                    </a:lnTo>
                    <a:lnTo>
                      <a:pt x="108" y="390"/>
                    </a:lnTo>
                    <a:lnTo>
                      <a:pt x="106" y="390"/>
                    </a:lnTo>
                    <a:lnTo>
                      <a:pt x="104" y="388"/>
                    </a:lnTo>
                    <a:lnTo>
                      <a:pt x="102" y="388"/>
                    </a:lnTo>
                    <a:lnTo>
                      <a:pt x="100" y="386"/>
                    </a:lnTo>
                    <a:lnTo>
                      <a:pt x="100" y="390"/>
                    </a:lnTo>
                    <a:lnTo>
                      <a:pt x="98" y="390"/>
                    </a:lnTo>
                    <a:lnTo>
                      <a:pt x="96" y="390"/>
                    </a:lnTo>
                    <a:lnTo>
                      <a:pt x="94" y="390"/>
                    </a:lnTo>
                    <a:lnTo>
                      <a:pt x="92" y="390"/>
                    </a:lnTo>
                    <a:lnTo>
                      <a:pt x="91" y="390"/>
                    </a:lnTo>
                    <a:lnTo>
                      <a:pt x="91" y="388"/>
                    </a:lnTo>
                    <a:lnTo>
                      <a:pt x="89" y="388"/>
                    </a:lnTo>
                    <a:lnTo>
                      <a:pt x="87" y="388"/>
                    </a:lnTo>
                    <a:lnTo>
                      <a:pt x="85" y="388"/>
                    </a:lnTo>
                    <a:lnTo>
                      <a:pt x="83" y="388"/>
                    </a:lnTo>
                    <a:lnTo>
                      <a:pt x="81" y="388"/>
                    </a:lnTo>
                    <a:lnTo>
                      <a:pt x="79" y="388"/>
                    </a:lnTo>
                    <a:lnTo>
                      <a:pt x="77" y="388"/>
                    </a:lnTo>
                    <a:lnTo>
                      <a:pt x="75" y="388"/>
                    </a:lnTo>
                    <a:lnTo>
                      <a:pt x="73" y="388"/>
                    </a:lnTo>
                    <a:lnTo>
                      <a:pt x="73" y="386"/>
                    </a:lnTo>
                    <a:lnTo>
                      <a:pt x="71" y="386"/>
                    </a:lnTo>
                    <a:lnTo>
                      <a:pt x="69" y="386"/>
                    </a:lnTo>
                    <a:lnTo>
                      <a:pt x="67" y="386"/>
                    </a:lnTo>
                    <a:lnTo>
                      <a:pt x="64" y="386"/>
                    </a:lnTo>
                    <a:lnTo>
                      <a:pt x="62" y="386"/>
                    </a:lnTo>
                    <a:lnTo>
                      <a:pt x="62" y="382"/>
                    </a:lnTo>
                    <a:lnTo>
                      <a:pt x="62" y="380"/>
                    </a:lnTo>
                    <a:lnTo>
                      <a:pt x="62" y="378"/>
                    </a:lnTo>
                    <a:lnTo>
                      <a:pt x="62" y="375"/>
                    </a:lnTo>
                    <a:lnTo>
                      <a:pt x="64" y="375"/>
                    </a:lnTo>
                    <a:lnTo>
                      <a:pt x="64" y="373"/>
                    </a:lnTo>
                    <a:lnTo>
                      <a:pt x="62" y="371"/>
                    </a:lnTo>
                    <a:lnTo>
                      <a:pt x="62" y="373"/>
                    </a:lnTo>
                    <a:lnTo>
                      <a:pt x="60" y="373"/>
                    </a:lnTo>
                    <a:lnTo>
                      <a:pt x="62" y="371"/>
                    </a:lnTo>
                    <a:lnTo>
                      <a:pt x="62" y="369"/>
                    </a:lnTo>
                    <a:lnTo>
                      <a:pt x="60" y="369"/>
                    </a:lnTo>
                    <a:lnTo>
                      <a:pt x="58" y="369"/>
                    </a:lnTo>
                    <a:lnTo>
                      <a:pt x="56" y="369"/>
                    </a:lnTo>
                    <a:lnTo>
                      <a:pt x="56" y="367"/>
                    </a:lnTo>
                    <a:lnTo>
                      <a:pt x="54" y="367"/>
                    </a:lnTo>
                    <a:lnTo>
                      <a:pt x="54" y="365"/>
                    </a:lnTo>
                    <a:lnTo>
                      <a:pt x="56" y="365"/>
                    </a:lnTo>
                    <a:lnTo>
                      <a:pt x="54" y="363"/>
                    </a:lnTo>
                    <a:lnTo>
                      <a:pt x="54" y="361"/>
                    </a:lnTo>
                    <a:lnTo>
                      <a:pt x="52" y="361"/>
                    </a:lnTo>
                    <a:lnTo>
                      <a:pt x="48" y="361"/>
                    </a:lnTo>
                    <a:lnTo>
                      <a:pt x="39" y="361"/>
                    </a:lnTo>
                    <a:lnTo>
                      <a:pt x="37" y="361"/>
                    </a:lnTo>
                    <a:lnTo>
                      <a:pt x="37" y="359"/>
                    </a:lnTo>
                    <a:lnTo>
                      <a:pt x="37" y="355"/>
                    </a:lnTo>
                    <a:lnTo>
                      <a:pt x="33" y="355"/>
                    </a:lnTo>
                    <a:lnTo>
                      <a:pt x="31" y="354"/>
                    </a:lnTo>
                    <a:lnTo>
                      <a:pt x="29" y="354"/>
                    </a:lnTo>
                    <a:lnTo>
                      <a:pt x="21" y="354"/>
                    </a:lnTo>
                    <a:lnTo>
                      <a:pt x="16" y="354"/>
                    </a:lnTo>
                    <a:lnTo>
                      <a:pt x="14" y="354"/>
                    </a:lnTo>
                    <a:lnTo>
                      <a:pt x="2" y="352"/>
                    </a:lnTo>
                    <a:lnTo>
                      <a:pt x="2" y="350"/>
                    </a:lnTo>
                    <a:lnTo>
                      <a:pt x="2" y="346"/>
                    </a:lnTo>
                    <a:lnTo>
                      <a:pt x="2" y="334"/>
                    </a:lnTo>
                    <a:lnTo>
                      <a:pt x="0" y="325"/>
                    </a:lnTo>
                    <a:lnTo>
                      <a:pt x="0" y="323"/>
                    </a:lnTo>
                    <a:lnTo>
                      <a:pt x="0" y="317"/>
                    </a:lnTo>
                    <a:lnTo>
                      <a:pt x="0" y="311"/>
                    </a:lnTo>
                    <a:lnTo>
                      <a:pt x="0" y="309"/>
                    </a:lnTo>
                    <a:lnTo>
                      <a:pt x="0" y="307"/>
                    </a:lnTo>
                    <a:lnTo>
                      <a:pt x="0" y="306"/>
                    </a:lnTo>
                    <a:lnTo>
                      <a:pt x="0" y="304"/>
                    </a:lnTo>
                    <a:lnTo>
                      <a:pt x="0" y="300"/>
                    </a:lnTo>
                    <a:lnTo>
                      <a:pt x="0" y="294"/>
                    </a:lnTo>
                    <a:lnTo>
                      <a:pt x="0" y="288"/>
                    </a:lnTo>
                    <a:lnTo>
                      <a:pt x="0" y="286"/>
                    </a:lnTo>
                    <a:lnTo>
                      <a:pt x="0" y="282"/>
                    </a:lnTo>
                    <a:lnTo>
                      <a:pt x="2" y="282"/>
                    </a:lnTo>
                    <a:lnTo>
                      <a:pt x="0" y="281"/>
                    </a:lnTo>
                    <a:lnTo>
                      <a:pt x="0" y="277"/>
                    </a:lnTo>
                    <a:lnTo>
                      <a:pt x="2" y="277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8" y="275"/>
                    </a:lnTo>
                    <a:lnTo>
                      <a:pt x="10" y="275"/>
                    </a:lnTo>
                    <a:lnTo>
                      <a:pt x="14" y="275"/>
                    </a:lnTo>
                    <a:lnTo>
                      <a:pt x="18" y="275"/>
                    </a:lnTo>
                    <a:lnTo>
                      <a:pt x="21" y="275"/>
                    </a:lnTo>
                    <a:lnTo>
                      <a:pt x="23" y="275"/>
                    </a:lnTo>
                    <a:lnTo>
                      <a:pt x="29" y="273"/>
                    </a:lnTo>
                    <a:lnTo>
                      <a:pt x="33" y="273"/>
                    </a:lnTo>
                    <a:lnTo>
                      <a:pt x="35" y="273"/>
                    </a:lnTo>
                    <a:lnTo>
                      <a:pt x="39" y="273"/>
                    </a:lnTo>
                    <a:lnTo>
                      <a:pt x="46" y="271"/>
                    </a:lnTo>
                    <a:lnTo>
                      <a:pt x="44" y="269"/>
                    </a:lnTo>
                    <a:lnTo>
                      <a:pt x="44" y="265"/>
                    </a:lnTo>
                    <a:lnTo>
                      <a:pt x="44" y="263"/>
                    </a:lnTo>
                    <a:lnTo>
                      <a:pt x="44" y="261"/>
                    </a:lnTo>
                    <a:lnTo>
                      <a:pt x="43" y="261"/>
                    </a:lnTo>
                    <a:lnTo>
                      <a:pt x="41" y="261"/>
                    </a:lnTo>
                    <a:lnTo>
                      <a:pt x="41" y="259"/>
                    </a:lnTo>
                    <a:lnTo>
                      <a:pt x="43" y="259"/>
                    </a:lnTo>
                    <a:lnTo>
                      <a:pt x="43" y="258"/>
                    </a:lnTo>
                    <a:lnTo>
                      <a:pt x="43" y="256"/>
                    </a:lnTo>
                    <a:lnTo>
                      <a:pt x="41" y="256"/>
                    </a:lnTo>
                    <a:lnTo>
                      <a:pt x="43" y="254"/>
                    </a:lnTo>
                    <a:lnTo>
                      <a:pt x="44" y="254"/>
                    </a:lnTo>
                    <a:lnTo>
                      <a:pt x="44" y="252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48" y="246"/>
                    </a:lnTo>
                    <a:lnTo>
                      <a:pt x="48" y="244"/>
                    </a:lnTo>
                    <a:lnTo>
                      <a:pt x="46" y="244"/>
                    </a:lnTo>
                    <a:lnTo>
                      <a:pt x="46" y="242"/>
                    </a:lnTo>
                    <a:lnTo>
                      <a:pt x="44" y="242"/>
                    </a:lnTo>
                    <a:lnTo>
                      <a:pt x="44" y="240"/>
                    </a:lnTo>
                    <a:lnTo>
                      <a:pt x="44" y="238"/>
                    </a:lnTo>
                    <a:lnTo>
                      <a:pt x="43" y="236"/>
                    </a:lnTo>
                    <a:lnTo>
                      <a:pt x="43" y="234"/>
                    </a:lnTo>
                    <a:lnTo>
                      <a:pt x="43" y="233"/>
                    </a:lnTo>
                    <a:lnTo>
                      <a:pt x="43" y="231"/>
                    </a:lnTo>
                    <a:lnTo>
                      <a:pt x="41" y="229"/>
                    </a:lnTo>
                    <a:lnTo>
                      <a:pt x="43" y="229"/>
                    </a:lnTo>
                    <a:lnTo>
                      <a:pt x="43" y="227"/>
                    </a:lnTo>
                    <a:lnTo>
                      <a:pt x="43" y="225"/>
                    </a:lnTo>
                    <a:lnTo>
                      <a:pt x="44" y="225"/>
                    </a:lnTo>
                    <a:lnTo>
                      <a:pt x="46" y="225"/>
                    </a:lnTo>
                    <a:lnTo>
                      <a:pt x="46" y="223"/>
                    </a:lnTo>
                    <a:lnTo>
                      <a:pt x="44" y="221"/>
                    </a:lnTo>
                    <a:lnTo>
                      <a:pt x="43" y="221"/>
                    </a:lnTo>
                    <a:lnTo>
                      <a:pt x="41" y="221"/>
                    </a:lnTo>
                    <a:lnTo>
                      <a:pt x="41" y="219"/>
                    </a:lnTo>
                    <a:lnTo>
                      <a:pt x="43" y="219"/>
                    </a:lnTo>
                    <a:lnTo>
                      <a:pt x="43" y="217"/>
                    </a:lnTo>
                    <a:lnTo>
                      <a:pt x="43" y="215"/>
                    </a:lnTo>
                    <a:lnTo>
                      <a:pt x="44" y="215"/>
                    </a:lnTo>
                    <a:lnTo>
                      <a:pt x="44" y="213"/>
                    </a:lnTo>
                    <a:lnTo>
                      <a:pt x="43" y="211"/>
                    </a:lnTo>
                    <a:lnTo>
                      <a:pt x="41" y="210"/>
                    </a:lnTo>
                    <a:lnTo>
                      <a:pt x="41" y="208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6" y="206"/>
                    </a:lnTo>
                    <a:lnTo>
                      <a:pt x="46" y="204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3" y="198"/>
                    </a:lnTo>
                    <a:lnTo>
                      <a:pt x="43" y="196"/>
                    </a:lnTo>
                    <a:lnTo>
                      <a:pt x="43" y="194"/>
                    </a:lnTo>
                    <a:lnTo>
                      <a:pt x="43" y="192"/>
                    </a:lnTo>
                    <a:lnTo>
                      <a:pt x="43" y="190"/>
                    </a:lnTo>
                    <a:lnTo>
                      <a:pt x="44" y="190"/>
                    </a:lnTo>
                    <a:lnTo>
                      <a:pt x="46" y="192"/>
                    </a:lnTo>
                    <a:lnTo>
                      <a:pt x="48" y="192"/>
                    </a:lnTo>
                    <a:lnTo>
                      <a:pt x="50" y="190"/>
                    </a:lnTo>
                    <a:lnTo>
                      <a:pt x="52" y="190"/>
                    </a:lnTo>
                    <a:lnTo>
                      <a:pt x="54" y="186"/>
                    </a:lnTo>
                    <a:lnTo>
                      <a:pt x="54" y="185"/>
                    </a:lnTo>
                    <a:lnTo>
                      <a:pt x="52" y="183"/>
                    </a:lnTo>
                    <a:lnTo>
                      <a:pt x="50" y="186"/>
                    </a:lnTo>
                    <a:lnTo>
                      <a:pt x="48" y="185"/>
                    </a:lnTo>
                    <a:lnTo>
                      <a:pt x="44" y="183"/>
                    </a:lnTo>
                    <a:lnTo>
                      <a:pt x="44" y="181"/>
                    </a:lnTo>
                    <a:lnTo>
                      <a:pt x="46" y="177"/>
                    </a:lnTo>
                    <a:lnTo>
                      <a:pt x="48" y="175"/>
                    </a:lnTo>
                    <a:lnTo>
                      <a:pt x="50" y="175"/>
                    </a:lnTo>
                    <a:lnTo>
                      <a:pt x="48" y="169"/>
                    </a:lnTo>
                    <a:lnTo>
                      <a:pt x="48" y="165"/>
                    </a:lnTo>
                    <a:lnTo>
                      <a:pt x="52" y="165"/>
                    </a:lnTo>
                    <a:lnTo>
                      <a:pt x="54" y="165"/>
                    </a:lnTo>
                    <a:lnTo>
                      <a:pt x="56" y="163"/>
                    </a:lnTo>
                    <a:lnTo>
                      <a:pt x="60" y="167"/>
                    </a:lnTo>
                    <a:lnTo>
                      <a:pt x="62" y="165"/>
                    </a:lnTo>
                    <a:lnTo>
                      <a:pt x="62" y="163"/>
                    </a:lnTo>
                    <a:lnTo>
                      <a:pt x="60" y="162"/>
                    </a:lnTo>
                    <a:lnTo>
                      <a:pt x="60" y="160"/>
                    </a:lnTo>
                    <a:lnTo>
                      <a:pt x="60" y="158"/>
                    </a:lnTo>
                    <a:lnTo>
                      <a:pt x="60" y="156"/>
                    </a:lnTo>
                    <a:lnTo>
                      <a:pt x="58" y="154"/>
                    </a:lnTo>
                    <a:lnTo>
                      <a:pt x="58" y="152"/>
                    </a:lnTo>
                    <a:lnTo>
                      <a:pt x="56" y="152"/>
                    </a:lnTo>
                    <a:lnTo>
                      <a:pt x="54" y="150"/>
                    </a:lnTo>
                    <a:lnTo>
                      <a:pt x="54" y="148"/>
                    </a:lnTo>
                    <a:lnTo>
                      <a:pt x="56" y="146"/>
                    </a:lnTo>
                    <a:lnTo>
                      <a:pt x="58" y="148"/>
                    </a:lnTo>
                    <a:lnTo>
                      <a:pt x="60" y="148"/>
                    </a:lnTo>
                    <a:lnTo>
                      <a:pt x="62" y="148"/>
                    </a:lnTo>
                    <a:lnTo>
                      <a:pt x="62" y="146"/>
                    </a:lnTo>
                    <a:lnTo>
                      <a:pt x="62" y="144"/>
                    </a:lnTo>
                    <a:lnTo>
                      <a:pt x="62" y="142"/>
                    </a:lnTo>
                    <a:lnTo>
                      <a:pt x="62" y="140"/>
                    </a:lnTo>
                    <a:lnTo>
                      <a:pt x="64" y="140"/>
                    </a:lnTo>
                    <a:lnTo>
                      <a:pt x="66" y="142"/>
                    </a:lnTo>
                    <a:lnTo>
                      <a:pt x="67" y="142"/>
                    </a:lnTo>
                    <a:lnTo>
                      <a:pt x="69" y="142"/>
                    </a:lnTo>
                    <a:lnTo>
                      <a:pt x="71" y="140"/>
                    </a:lnTo>
                    <a:lnTo>
                      <a:pt x="75" y="140"/>
                    </a:lnTo>
                    <a:lnTo>
                      <a:pt x="77" y="137"/>
                    </a:lnTo>
                    <a:lnTo>
                      <a:pt x="77" y="135"/>
                    </a:lnTo>
                    <a:lnTo>
                      <a:pt x="77" y="131"/>
                    </a:lnTo>
                    <a:lnTo>
                      <a:pt x="83" y="131"/>
                    </a:lnTo>
                    <a:lnTo>
                      <a:pt x="91" y="133"/>
                    </a:lnTo>
                    <a:lnTo>
                      <a:pt x="92" y="133"/>
                    </a:lnTo>
                    <a:lnTo>
                      <a:pt x="94" y="127"/>
                    </a:lnTo>
                    <a:lnTo>
                      <a:pt x="96" y="127"/>
                    </a:lnTo>
                    <a:lnTo>
                      <a:pt x="100" y="127"/>
                    </a:lnTo>
                    <a:lnTo>
                      <a:pt x="104" y="129"/>
                    </a:lnTo>
                    <a:lnTo>
                      <a:pt x="106" y="129"/>
                    </a:lnTo>
                    <a:lnTo>
                      <a:pt x="106" y="135"/>
                    </a:lnTo>
                    <a:lnTo>
                      <a:pt x="112" y="135"/>
                    </a:lnTo>
                    <a:lnTo>
                      <a:pt x="114" y="135"/>
                    </a:lnTo>
                    <a:lnTo>
                      <a:pt x="121" y="137"/>
                    </a:lnTo>
                    <a:lnTo>
                      <a:pt x="121" y="131"/>
                    </a:lnTo>
                    <a:lnTo>
                      <a:pt x="121" y="119"/>
                    </a:lnTo>
                    <a:lnTo>
                      <a:pt x="125" y="121"/>
                    </a:lnTo>
                    <a:lnTo>
                      <a:pt x="129" y="121"/>
                    </a:lnTo>
                    <a:lnTo>
                      <a:pt x="129" y="115"/>
                    </a:lnTo>
                    <a:lnTo>
                      <a:pt x="129" y="110"/>
                    </a:lnTo>
                    <a:lnTo>
                      <a:pt x="129" y="96"/>
                    </a:lnTo>
                    <a:lnTo>
                      <a:pt x="135" y="96"/>
                    </a:lnTo>
                    <a:lnTo>
                      <a:pt x="139" y="94"/>
                    </a:lnTo>
                    <a:lnTo>
                      <a:pt x="144" y="94"/>
                    </a:lnTo>
                    <a:lnTo>
                      <a:pt x="148" y="92"/>
                    </a:lnTo>
                    <a:lnTo>
                      <a:pt x="154" y="92"/>
                    </a:lnTo>
                    <a:lnTo>
                      <a:pt x="162" y="91"/>
                    </a:lnTo>
                    <a:lnTo>
                      <a:pt x="175" y="89"/>
                    </a:lnTo>
                    <a:lnTo>
                      <a:pt x="175" y="91"/>
                    </a:lnTo>
                    <a:lnTo>
                      <a:pt x="179" y="89"/>
                    </a:lnTo>
                    <a:lnTo>
                      <a:pt x="175" y="87"/>
                    </a:lnTo>
                    <a:lnTo>
                      <a:pt x="179" y="77"/>
                    </a:lnTo>
                    <a:lnTo>
                      <a:pt x="183" y="66"/>
                    </a:lnTo>
                    <a:lnTo>
                      <a:pt x="187" y="48"/>
                    </a:lnTo>
                    <a:lnTo>
                      <a:pt x="187" y="46"/>
                    </a:lnTo>
                    <a:lnTo>
                      <a:pt x="187" y="44"/>
                    </a:lnTo>
                    <a:lnTo>
                      <a:pt x="185" y="44"/>
                    </a:lnTo>
                    <a:lnTo>
                      <a:pt x="183" y="44"/>
                    </a:lnTo>
                    <a:lnTo>
                      <a:pt x="183" y="43"/>
                    </a:lnTo>
                    <a:lnTo>
                      <a:pt x="177" y="37"/>
                    </a:lnTo>
                    <a:lnTo>
                      <a:pt x="179" y="37"/>
                    </a:lnTo>
                    <a:lnTo>
                      <a:pt x="167" y="23"/>
                    </a:lnTo>
                    <a:lnTo>
                      <a:pt x="169" y="19"/>
                    </a:lnTo>
                    <a:lnTo>
                      <a:pt x="175" y="19"/>
                    </a:lnTo>
                    <a:lnTo>
                      <a:pt x="177" y="4"/>
                    </a:lnTo>
                    <a:lnTo>
                      <a:pt x="179" y="0"/>
                    </a:lnTo>
                    <a:lnTo>
                      <a:pt x="202" y="0"/>
                    </a:lnTo>
                    <a:lnTo>
                      <a:pt x="198" y="16"/>
                    </a:lnTo>
                    <a:lnTo>
                      <a:pt x="196" y="18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15"/>
              <p:cNvSpPr>
                <a:spLocks/>
              </p:cNvSpPr>
              <p:nvPr/>
            </p:nvSpPr>
            <p:spPr bwMode="auto">
              <a:xfrm>
                <a:off x="4976700" y="3715399"/>
                <a:ext cx="1377452" cy="1135259"/>
              </a:xfrm>
              <a:custGeom>
                <a:avLst/>
                <a:gdLst>
                  <a:gd name="T0" fmla="*/ 490538 w 687"/>
                  <a:gd name="T1" fmla="*/ 57150 h 566"/>
                  <a:gd name="T2" fmla="*/ 514350 w 687"/>
                  <a:gd name="T3" fmla="*/ 103188 h 566"/>
                  <a:gd name="T4" fmla="*/ 596900 w 687"/>
                  <a:gd name="T5" fmla="*/ 136525 h 566"/>
                  <a:gd name="T6" fmla="*/ 606425 w 687"/>
                  <a:gd name="T7" fmla="*/ 193675 h 566"/>
                  <a:gd name="T8" fmla="*/ 715963 w 687"/>
                  <a:gd name="T9" fmla="*/ 182562 h 566"/>
                  <a:gd name="T10" fmla="*/ 825500 w 687"/>
                  <a:gd name="T11" fmla="*/ 288925 h 566"/>
                  <a:gd name="T12" fmla="*/ 938213 w 687"/>
                  <a:gd name="T13" fmla="*/ 414338 h 566"/>
                  <a:gd name="T14" fmla="*/ 990600 w 687"/>
                  <a:gd name="T15" fmla="*/ 395287 h 566"/>
                  <a:gd name="T16" fmla="*/ 1020763 w 687"/>
                  <a:gd name="T17" fmla="*/ 398462 h 566"/>
                  <a:gd name="T18" fmla="*/ 1060450 w 687"/>
                  <a:gd name="T19" fmla="*/ 398462 h 566"/>
                  <a:gd name="T20" fmla="*/ 881063 w 687"/>
                  <a:gd name="T21" fmla="*/ 530225 h 566"/>
                  <a:gd name="T22" fmla="*/ 801688 w 687"/>
                  <a:gd name="T23" fmla="*/ 557212 h 566"/>
                  <a:gd name="T24" fmla="*/ 735013 w 687"/>
                  <a:gd name="T25" fmla="*/ 581025 h 566"/>
                  <a:gd name="T26" fmla="*/ 658813 w 687"/>
                  <a:gd name="T27" fmla="*/ 606425 h 566"/>
                  <a:gd name="T28" fmla="*/ 500063 w 687"/>
                  <a:gd name="T29" fmla="*/ 660400 h 566"/>
                  <a:gd name="T30" fmla="*/ 441325 w 687"/>
                  <a:gd name="T31" fmla="*/ 736600 h 566"/>
                  <a:gd name="T32" fmla="*/ 430213 w 687"/>
                  <a:gd name="T33" fmla="*/ 785812 h 566"/>
                  <a:gd name="T34" fmla="*/ 390525 w 687"/>
                  <a:gd name="T35" fmla="*/ 809625 h 566"/>
                  <a:gd name="T36" fmla="*/ 384175 w 687"/>
                  <a:gd name="T37" fmla="*/ 841375 h 566"/>
                  <a:gd name="T38" fmla="*/ 358775 w 687"/>
                  <a:gd name="T39" fmla="*/ 874713 h 566"/>
                  <a:gd name="T40" fmla="*/ 325438 w 687"/>
                  <a:gd name="T41" fmla="*/ 874713 h 566"/>
                  <a:gd name="T42" fmla="*/ 271463 w 687"/>
                  <a:gd name="T43" fmla="*/ 862013 h 566"/>
                  <a:gd name="T44" fmla="*/ 228600 w 687"/>
                  <a:gd name="T45" fmla="*/ 849313 h 566"/>
                  <a:gd name="T46" fmla="*/ 201613 w 687"/>
                  <a:gd name="T47" fmla="*/ 862013 h 566"/>
                  <a:gd name="T48" fmla="*/ 158750 w 687"/>
                  <a:gd name="T49" fmla="*/ 874713 h 566"/>
                  <a:gd name="T50" fmla="*/ 115888 w 687"/>
                  <a:gd name="T51" fmla="*/ 871538 h 566"/>
                  <a:gd name="T52" fmla="*/ 82550 w 687"/>
                  <a:gd name="T53" fmla="*/ 898525 h 566"/>
                  <a:gd name="T54" fmla="*/ 50800 w 687"/>
                  <a:gd name="T55" fmla="*/ 825500 h 566"/>
                  <a:gd name="T56" fmla="*/ 57150 w 687"/>
                  <a:gd name="T57" fmla="*/ 769937 h 566"/>
                  <a:gd name="T58" fmla="*/ 23813 w 687"/>
                  <a:gd name="T59" fmla="*/ 758825 h 566"/>
                  <a:gd name="T60" fmla="*/ 6350 w 687"/>
                  <a:gd name="T61" fmla="*/ 722312 h 566"/>
                  <a:gd name="T62" fmla="*/ 60325 w 687"/>
                  <a:gd name="T63" fmla="*/ 639762 h 566"/>
                  <a:gd name="T64" fmla="*/ 66675 w 687"/>
                  <a:gd name="T65" fmla="*/ 520700 h 566"/>
                  <a:gd name="T66" fmla="*/ 46038 w 687"/>
                  <a:gd name="T67" fmla="*/ 477837 h 566"/>
                  <a:gd name="T68" fmla="*/ 50800 w 687"/>
                  <a:gd name="T69" fmla="*/ 422275 h 566"/>
                  <a:gd name="T70" fmla="*/ 125413 w 687"/>
                  <a:gd name="T71" fmla="*/ 420688 h 566"/>
                  <a:gd name="T72" fmla="*/ 125413 w 687"/>
                  <a:gd name="T73" fmla="*/ 392112 h 566"/>
                  <a:gd name="T74" fmla="*/ 127000 w 687"/>
                  <a:gd name="T75" fmla="*/ 365125 h 566"/>
                  <a:gd name="T76" fmla="*/ 169863 w 687"/>
                  <a:gd name="T77" fmla="*/ 298450 h 566"/>
                  <a:gd name="T78" fmla="*/ 222250 w 687"/>
                  <a:gd name="T79" fmla="*/ 304800 h 566"/>
                  <a:gd name="T80" fmla="*/ 252413 w 687"/>
                  <a:gd name="T81" fmla="*/ 346075 h 566"/>
                  <a:gd name="T82" fmla="*/ 341313 w 687"/>
                  <a:gd name="T83" fmla="*/ 307975 h 566"/>
                  <a:gd name="T84" fmla="*/ 301625 w 687"/>
                  <a:gd name="T85" fmla="*/ 268287 h 566"/>
                  <a:gd name="T86" fmla="*/ 258763 w 687"/>
                  <a:gd name="T87" fmla="*/ 236537 h 566"/>
                  <a:gd name="T88" fmla="*/ 252413 w 687"/>
                  <a:gd name="T89" fmla="*/ 146050 h 566"/>
                  <a:gd name="T90" fmla="*/ 381000 w 687"/>
                  <a:gd name="T91" fmla="*/ 79375 h 566"/>
                  <a:gd name="T92" fmla="*/ 393700 w 687"/>
                  <a:gd name="T93" fmla="*/ 79375 h 566"/>
                  <a:gd name="T94" fmla="*/ 404813 w 687"/>
                  <a:gd name="T95" fmla="*/ 80962 h 566"/>
                  <a:gd name="T96" fmla="*/ 411163 w 687"/>
                  <a:gd name="T97" fmla="*/ 73025 h 566"/>
                  <a:gd name="T98" fmla="*/ 427038 w 687"/>
                  <a:gd name="T99" fmla="*/ 60325 h 566"/>
                  <a:gd name="T100" fmla="*/ 450850 w 687"/>
                  <a:gd name="T101" fmla="*/ 53975 h 566"/>
                  <a:gd name="T102" fmla="*/ 447675 w 687"/>
                  <a:gd name="T103" fmla="*/ 44450 h 566"/>
                  <a:gd name="T104" fmla="*/ 434975 w 687"/>
                  <a:gd name="T105" fmla="*/ 33337 h 566"/>
                  <a:gd name="T106" fmla="*/ 423863 w 687"/>
                  <a:gd name="T107" fmla="*/ 39687 h 566"/>
                  <a:gd name="T108" fmla="*/ 411163 w 687"/>
                  <a:gd name="T109" fmla="*/ 30162 h 566"/>
                  <a:gd name="T110" fmla="*/ 454025 w 687"/>
                  <a:gd name="T111" fmla="*/ 0 h 56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87"/>
                  <a:gd name="T169" fmla="*/ 0 h 566"/>
                  <a:gd name="T170" fmla="*/ 687 w 687"/>
                  <a:gd name="T171" fmla="*/ 566 h 56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87" h="566">
                    <a:moveTo>
                      <a:pt x="296" y="13"/>
                    </a:moveTo>
                    <a:lnTo>
                      <a:pt x="301" y="21"/>
                    </a:lnTo>
                    <a:lnTo>
                      <a:pt x="309" y="30"/>
                    </a:lnTo>
                    <a:lnTo>
                      <a:pt x="311" y="32"/>
                    </a:lnTo>
                    <a:lnTo>
                      <a:pt x="311" y="34"/>
                    </a:lnTo>
                    <a:lnTo>
                      <a:pt x="309" y="34"/>
                    </a:lnTo>
                    <a:lnTo>
                      <a:pt x="309" y="36"/>
                    </a:lnTo>
                    <a:lnTo>
                      <a:pt x="307" y="36"/>
                    </a:lnTo>
                    <a:lnTo>
                      <a:pt x="309" y="42"/>
                    </a:lnTo>
                    <a:lnTo>
                      <a:pt x="309" y="50"/>
                    </a:lnTo>
                    <a:lnTo>
                      <a:pt x="315" y="55"/>
                    </a:lnTo>
                    <a:lnTo>
                      <a:pt x="320" y="59"/>
                    </a:lnTo>
                    <a:lnTo>
                      <a:pt x="320" y="63"/>
                    </a:lnTo>
                    <a:lnTo>
                      <a:pt x="324" y="65"/>
                    </a:lnTo>
                    <a:lnTo>
                      <a:pt x="332" y="71"/>
                    </a:lnTo>
                    <a:lnTo>
                      <a:pt x="340" y="61"/>
                    </a:lnTo>
                    <a:lnTo>
                      <a:pt x="340" y="57"/>
                    </a:lnTo>
                    <a:lnTo>
                      <a:pt x="347" y="59"/>
                    </a:lnTo>
                    <a:lnTo>
                      <a:pt x="382" y="59"/>
                    </a:lnTo>
                    <a:lnTo>
                      <a:pt x="380" y="63"/>
                    </a:lnTo>
                    <a:lnTo>
                      <a:pt x="376" y="86"/>
                    </a:lnTo>
                    <a:lnTo>
                      <a:pt x="374" y="105"/>
                    </a:lnTo>
                    <a:lnTo>
                      <a:pt x="374" y="107"/>
                    </a:lnTo>
                    <a:lnTo>
                      <a:pt x="372" y="115"/>
                    </a:lnTo>
                    <a:lnTo>
                      <a:pt x="372" y="117"/>
                    </a:lnTo>
                    <a:lnTo>
                      <a:pt x="372" y="122"/>
                    </a:lnTo>
                    <a:lnTo>
                      <a:pt x="380" y="122"/>
                    </a:lnTo>
                    <a:lnTo>
                      <a:pt x="382" y="122"/>
                    </a:lnTo>
                    <a:lnTo>
                      <a:pt x="393" y="121"/>
                    </a:lnTo>
                    <a:lnTo>
                      <a:pt x="407" y="119"/>
                    </a:lnTo>
                    <a:lnTo>
                      <a:pt x="434" y="119"/>
                    </a:lnTo>
                    <a:lnTo>
                      <a:pt x="441" y="119"/>
                    </a:lnTo>
                    <a:lnTo>
                      <a:pt x="434" y="101"/>
                    </a:lnTo>
                    <a:lnTo>
                      <a:pt x="445" y="111"/>
                    </a:lnTo>
                    <a:lnTo>
                      <a:pt x="451" y="115"/>
                    </a:lnTo>
                    <a:lnTo>
                      <a:pt x="451" y="121"/>
                    </a:lnTo>
                    <a:lnTo>
                      <a:pt x="461" y="121"/>
                    </a:lnTo>
                    <a:lnTo>
                      <a:pt x="470" y="132"/>
                    </a:lnTo>
                    <a:lnTo>
                      <a:pt x="511" y="170"/>
                    </a:lnTo>
                    <a:lnTo>
                      <a:pt x="512" y="174"/>
                    </a:lnTo>
                    <a:lnTo>
                      <a:pt x="514" y="174"/>
                    </a:lnTo>
                    <a:lnTo>
                      <a:pt x="520" y="182"/>
                    </a:lnTo>
                    <a:lnTo>
                      <a:pt x="562" y="222"/>
                    </a:lnTo>
                    <a:lnTo>
                      <a:pt x="578" y="238"/>
                    </a:lnTo>
                    <a:lnTo>
                      <a:pt x="585" y="274"/>
                    </a:lnTo>
                    <a:lnTo>
                      <a:pt x="595" y="263"/>
                    </a:lnTo>
                    <a:lnTo>
                      <a:pt x="587" y="263"/>
                    </a:lnTo>
                    <a:lnTo>
                      <a:pt x="589" y="261"/>
                    </a:lnTo>
                    <a:lnTo>
                      <a:pt x="591" y="261"/>
                    </a:lnTo>
                    <a:lnTo>
                      <a:pt x="599" y="251"/>
                    </a:lnTo>
                    <a:lnTo>
                      <a:pt x="601" y="251"/>
                    </a:lnTo>
                    <a:lnTo>
                      <a:pt x="608" y="247"/>
                    </a:lnTo>
                    <a:lnTo>
                      <a:pt x="612" y="247"/>
                    </a:lnTo>
                    <a:lnTo>
                      <a:pt x="614" y="247"/>
                    </a:lnTo>
                    <a:lnTo>
                      <a:pt x="622" y="249"/>
                    </a:lnTo>
                    <a:lnTo>
                      <a:pt x="624" y="249"/>
                    </a:lnTo>
                    <a:lnTo>
                      <a:pt x="626" y="249"/>
                    </a:lnTo>
                    <a:lnTo>
                      <a:pt x="626" y="247"/>
                    </a:lnTo>
                    <a:lnTo>
                      <a:pt x="628" y="245"/>
                    </a:lnTo>
                    <a:lnTo>
                      <a:pt x="630" y="245"/>
                    </a:lnTo>
                    <a:lnTo>
                      <a:pt x="632" y="247"/>
                    </a:lnTo>
                    <a:lnTo>
                      <a:pt x="639" y="249"/>
                    </a:lnTo>
                    <a:lnTo>
                      <a:pt x="643" y="251"/>
                    </a:lnTo>
                    <a:lnTo>
                      <a:pt x="645" y="253"/>
                    </a:lnTo>
                    <a:lnTo>
                      <a:pt x="647" y="253"/>
                    </a:lnTo>
                    <a:lnTo>
                      <a:pt x="651" y="253"/>
                    </a:lnTo>
                    <a:lnTo>
                      <a:pt x="657" y="253"/>
                    </a:lnTo>
                    <a:lnTo>
                      <a:pt x="660" y="251"/>
                    </a:lnTo>
                    <a:lnTo>
                      <a:pt x="664" y="253"/>
                    </a:lnTo>
                    <a:lnTo>
                      <a:pt x="668" y="251"/>
                    </a:lnTo>
                    <a:lnTo>
                      <a:pt x="687" y="257"/>
                    </a:lnTo>
                    <a:lnTo>
                      <a:pt x="687" y="274"/>
                    </a:lnTo>
                    <a:lnTo>
                      <a:pt x="683" y="326"/>
                    </a:lnTo>
                    <a:lnTo>
                      <a:pt x="664" y="324"/>
                    </a:lnTo>
                    <a:lnTo>
                      <a:pt x="597" y="320"/>
                    </a:lnTo>
                    <a:lnTo>
                      <a:pt x="562" y="332"/>
                    </a:lnTo>
                    <a:lnTo>
                      <a:pt x="555" y="334"/>
                    </a:lnTo>
                    <a:lnTo>
                      <a:pt x="549" y="336"/>
                    </a:lnTo>
                    <a:lnTo>
                      <a:pt x="543" y="338"/>
                    </a:lnTo>
                    <a:lnTo>
                      <a:pt x="537" y="341"/>
                    </a:lnTo>
                    <a:lnTo>
                      <a:pt x="526" y="343"/>
                    </a:lnTo>
                    <a:lnTo>
                      <a:pt x="522" y="345"/>
                    </a:lnTo>
                    <a:lnTo>
                      <a:pt x="516" y="347"/>
                    </a:lnTo>
                    <a:lnTo>
                      <a:pt x="505" y="351"/>
                    </a:lnTo>
                    <a:lnTo>
                      <a:pt x="495" y="355"/>
                    </a:lnTo>
                    <a:lnTo>
                      <a:pt x="486" y="357"/>
                    </a:lnTo>
                    <a:lnTo>
                      <a:pt x="480" y="359"/>
                    </a:lnTo>
                    <a:lnTo>
                      <a:pt x="474" y="362"/>
                    </a:lnTo>
                    <a:lnTo>
                      <a:pt x="470" y="362"/>
                    </a:lnTo>
                    <a:lnTo>
                      <a:pt x="468" y="364"/>
                    </a:lnTo>
                    <a:lnTo>
                      <a:pt x="463" y="366"/>
                    </a:lnTo>
                    <a:lnTo>
                      <a:pt x="455" y="368"/>
                    </a:lnTo>
                    <a:lnTo>
                      <a:pt x="451" y="370"/>
                    </a:lnTo>
                    <a:lnTo>
                      <a:pt x="449" y="370"/>
                    </a:lnTo>
                    <a:lnTo>
                      <a:pt x="443" y="372"/>
                    </a:lnTo>
                    <a:lnTo>
                      <a:pt x="438" y="374"/>
                    </a:lnTo>
                    <a:lnTo>
                      <a:pt x="416" y="382"/>
                    </a:lnTo>
                    <a:lnTo>
                      <a:pt x="415" y="382"/>
                    </a:lnTo>
                    <a:lnTo>
                      <a:pt x="413" y="384"/>
                    </a:lnTo>
                    <a:lnTo>
                      <a:pt x="390" y="391"/>
                    </a:lnTo>
                    <a:lnTo>
                      <a:pt x="380" y="395"/>
                    </a:lnTo>
                    <a:lnTo>
                      <a:pt x="363" y="401"/>
                    </a:lnTo>
                    <a:lnTo>
                      <a:pt x="359" y="401"/>
                    </a:lnTo>
                    <a:lnTo>
                      <a:pt x="357" y="401"/>
                    </a:lnTo>
                    <a:lnTo>
                      <a:pt x="315" y="416"/>
                    </a:lnTo>
                    <a:lnTo>
                      <a:pt x="315" y="439"/>
                    </a:lnTo>
                    <a:lnTo>
                      <a:pt x="309" y="439"/>
                    </a:lnTo>
                    <a:lnTo>
                      <a:pt x="278" y="435"/>
                    </a:lnTo>
                    <a:lnTo>
                      <a:pt x="278" y="441"/>
                    </a:lnTo>
                    <a:lnTo>
                      <a:pt x="278" y="443"/>
                    </a:lnTo>
                    <a:lnTo>
                      <a:pt x="278" y="447"/>
                    </a:lnTo>
                    <a:lnTo>
                      <a:pt x="278" y="464"/>
                    </a:lnTo>
                    <a:lnTo>
                      <a:pt x="278" y="470"/>
                    </a:lnTo>
                    <a:lnTo>
                      <a:pt x="272" y="470"/>
                    </a:lnTo>
                    <a:lnTo>
                      <a:pt x="272" y="482"/>
                    </a:lnTo>
                    <a:lnTo>
                      <a:pt x="272" y="483"/>
                    </a:lnTo>
                    <a:lnTo>
                      <a:pt x="272" y="485"/>
                    </a:lnTo>
                    <a:lnTo>
                      <a:pt x="271" y="489"/>
                    </a:lnTo>
                    <a:lnTo>
                      <a:pt x="271" y="495"/>
                    </a:lnTo>
                    <a:lnTo>
                      <a:pt x="269" y="497"/>
                    </a:lnTo>
                    <a:lnTo>
                      <a:pt x="267" y="497"/>
                    </a:lnTo>
                    <a:lnTo>
                      <a:pt x="265" y="497"/>
                    </a:lnTo>
                    <a:lnTo>
                      <a:pt x="263" y="497"/>
                    </a:lnTo>
                    <a:lnTo>
                      <a:pt x="255" y="503"/>
                    </a:lnTo>
                    <a:lnTo>
                      <a:pt x="244" y="508"/>
                    </a:lnTo>
                    <a:lnTo>
                      <a:pt x="246" y="510"/>
                    </a:lnTo>
                    <a:lnTo>
                      <a:pt x="248" y="512"/>
                    </a:lnTo>
                    <a:lnTo>
                      <a:pt x="249" y="516"/>
                    </a:lnTo>
                    <a:lnTo>
                      <a:pt x="248" y="516"/>
                    </a:lnTo>
                    <a:lnTo>
                      <a:pt x="246" y="518"/>
                    </a:lnTo>
                    <a:lnTo>
                      <a:pt x="244" y="524"/>
                    </a:lnTo>
                    <a:lnTo>
                      <a:pt x="242" y="528"/>
                    </a:lnTo>
                    <a:lnTo>
                      <a:pt x="242" y="530"/>
                    </a:lnTo>
                    <a:lnTo>
                      <a:pt x="240" y="530"/>
                    </a:lnTo>
                    <a:lnTo>
                      <a:pt x="240" y="533"/>
                    </a:lnTo>
                    <a:lnTo>
                      <a:pt x="238" y="539"/>
                    </a:lnTo>
                    <a:lnTo>
                      <a:pt x="236" y="541"/>
                    </a:lnTo>
                    <a:lnTo>
                      <a:pt x="232" y="545"/>
                    </a:lnTo>
                    <a:lnTo>
                      <a:pt x="226" y="547"/>
                    </a:lnTo>
                    <a:lnTo>
                      <a:pt x="226" y="551"/>
                    </a:lnTo>
                    <a:lnTo>
                      <a:pt x="223" y="549"/>
                    </a:lnTo>
                    <a:lnTo>
                      <a:pt x="221" y="547"/>
                    </a:lnTo>
                    <a:lnTo>
                      <a:pt x="217" y="545"/>
                    </a:lnTo>
                    <a:lnTo>
                      <a:pt x="215" y="547"/>
                    </a:lnTo>
                    <a:lnTo>
                      <a:pt x="213" y="547"/>
                    </a:lnTo>
                    <a:lnTo>
                      <a:pt x="211" y="553"/>
                    </a:lnTo>
                    <a:lnTo>
                      <a:pt x="205" y="551"/>
                    </a:lnTo>
                    <a:lnTo>
                      <a:pt x="198" y="551"/>
                    </a:lnTo>
                    <a:lnTo>
                      <a:pt x="196" y="551"/>
                    </a:lnTo>
                    <a:lnTo>
                      <a:pt x="194" y="549"/>
                    </a:lnTo>
                    <a:lnTo>
                      <a:pt x="186" y="547"/>
                    </a:lnTo>
                    <a:lnTo>
                      <a:pt x="176" y="545"/>
                    </a:lnTo>
                    <a:lnTo>
                      <a:pt x="173" y="545"/>
                    </a:lnTo>
                    <a:lnTo>
                      <a:pt x="171" y="543"/>
                    </a:lnTo>
                    <a:lnTo>
                      <a:pt x="169" y="545"/>
                    </a:lnTo>
                    <a:lnTo>
                      <a:pt x="163" y="543"/>
                    </a:lnTo>
                    <a:lnTo>
                      <a:pt x="159" y="541"/>
                    </a:lnTo>
                    <a:lnTo>
                      <a:pt x="155" y="539"/>
                    </a:lnTo>
                    <a:lnTo>
                      <a:pt x="153" y="539"/>
                    </a:lnTo>
                    <a:lnTo>
                      <a:pt x="146" y="537"/>
                    </a:lnTo>
                    <a:lnTo>
                      <a:pt x="144" y="535"/>
                    </a:lnTo>
                    <a:lnTo>
                      <a:pt x="142" y="539"/>
                    </a:lnTo>
                    <a:lnTo>
                      <a:pt x="138" y="543"/>
                    </a:lnTo>
                    <a:lnTo>
                      <a:pt x="138" y="545"/>
                    </a:lnTo>
                    <a:lnTo>
                      <a:pt x="136" y="543"/>
                    </a:lnTo>
                    <a:lnTo>
                      <a:pt x="134" y="543"/>
                    </a:lnTo>
                    <a:lnTo>
                      <a:pt x="132" y="543"/>
                    </a:lnTo>
                    <a:lnTo>
                      <a:pt x="127" y="543"/>
                    </a:lnTo>
                    <a:lnTo>
                      <a:pt x="125" y="543"/>
                    </a:lnTo>
                    <a:lnTo>
                      <a:pt x="123" y="541"/>
                    </a:lnTo>
                    <a:lnTo>
                      <a:pt x="119" y="554"/>
                    </a:lnTo>
                    <a:lnTo>
                      <a:pt x="113" y="553"/>
                    </a:lnTo>
                    <a:lnTo>
                      <a:pt x="103" y="551"/>
                    </a:lnTo>
                    <a:lnTo>
                      <a:pt x="102" y="551"/>
                    </a:lnTo>
                    <a:lnTo>
                      <a:pt x="100" y="551"/>
                    </a:lnTo>
                    <a:lnTo>
                      <a:pt x="90" y="549"/>
                    </a:lnTo>
                    <a:lnTo>
                      <a:pt x="88" y="553"/>
                    </a:lnTo>
                    <a:lnTo>
                      <a:pt x="88" y="556"/>
                    </a:lnTo>
                    <a:lnTo>
                      <a:pt x="84" y="554"/>
                    </a:lnTo>
                    <a:lnTo>
                      <a:pt x="80" y="554"/>
                    </a:lnTo>
                    <a:lnTo>
                      <a:pt x="71" y="553"/>
                    </a:lnTo>
                    <a:lnTo>
                      <a:pt x="73" y="549"/>
                    </a:lnTo>
                    <a:lnTo>
                      <a:pt x="69" y="551"/>
                    </a:lnTo>
                    <a:lnTo>
                      <a:pt x="67" y="560"/>
                    </a:lnTo>
                    <a:lnTo>
                      <a:pt x="63" y="558"/>
                    </a:lnTo>
                    <a:lnTo>
                      <a:pt x="61" y="566"/>
                    </a:lnTo>
                    <a:lnTo>
                      <a:pt x="57" y="566"/>
                    </a:lnTo>
                    <a:lnTo>
                      <a:pt x="55" y="566"/>
                    </a:lnTo>
                    <a:lnTo>
                      <a:pt x="52" y="566"/>
                    </a:lnTo>
                    <a:lnTo>
                      <a:pt x="46" y="564"/>
                    </a:lnTo>
                    <a:lnTo>
                      <a:pt x="48" y="556"/>
                    </a:lnTo>
                    <a:lnTo>
                      <a:pt x="50" y="547"/>
                    </a:lnTo>
                    <a:lnTo>
                      <a:pt x="50" y="541"/>
                    </a:lnTo>
                    <a:lnTo>
                      <a:pt x="52" y="528"/>
                    </a:lnTo>
                    <a:lnTo>
                      <a:pt x="52" y="524"/>
                    </a:lnTo>
                    <a:lnTo>
                      <a:pt x="32" y="520"/>
                    </a:lnTo>
                    <a:lnTo>
                      <a:pt x="34" y="503"/>
                    </a:lnTo>
                    <a:lnTo>
                      <a:pt x="34" y="501"/>
                    </a:lnTo>
                    <a:lnTo>
                      <a:pt x="34" y="497"/>
                    </a:lnTo>
                    <a:lnTo>
                      <a:pt x="34" y="495"/>
                    </a:lnTo>
                    <a:lnTo>
                      <a:pt x="36" y="495"/>
                    </a:lnTo>
                    <a:lnTo>
                      <a:pt x="36" y="489"/>
                    </a:lnTo>
                    <a:lnTo>
                      <a:pt x="36" y="485"/>
                    </a:lnTo>
                    <a:lnTo>
                      <a:pt x="36" y="482"/>
                    </a:lnTo>
                    <a:lnTo>
                      <a:pt x="32" y="482"/>
                    </a:lnTo>
                    <a:lnTo>
                      <a:pt x="29" y="482"/>
                    </a:lnTo>
                    <a:lnTo>
                      <a:pt x="25" y="480"/>
                    </a:lnTo>
                    <a:lnTo>
                      <a:pt x="21" y="480"/>
                    </a:lnTo>
                    <a:lnTo>
                      <a:pt x="17" y="480"/>
                    </a:lnTo>
                    <a:lnTo>
                      <a:pt x="15" y="478"/>
                    </a:lnTo>
                    <a:lnTo>
                      <a:pt x="11" y="478"/>
                    </a:lnTo>
                    <a:lnTo>
                      <a:pt x="11" y="474"/>
                    </a:lnTo>
                    <a:lnTo>
                      <a:pt x="13" y="468"/>
                    </a:lnTo>
                    <a:lnTo>
                      <a:pt x="13" y="466"/>
                    </a:lnTo>
                    <a:lnTo>
                      <a:pt x="13" y="462"/>
                    </a:lnTo>
                    <a:lnTo>
                      <a:pt x="17" y="457"/>
                    </a:lnTo>
                    <a:lnTo>
                      <a:pt x="4" y="455"/>
                    </a:lnTo>
                    <a:lnTo>
                      <a:pt x="0" y="455"/>
                    </a:lnTo>
                    <a:lnTo>
                      <a:pt x="0" y="451"/>
                    </a:lnTo>
                    <a:lnTo>
                      <a:pt x="2" y="426"/>
                    </a:lnTo>
                    <a:lnTo>
                      <a:pt x="2" y="414"/>
                    </a:lnTo>
                    <a:lnTo>
                      <a:pt x="2" y="410"/>
                    </a:lnTo>
                    <a:lnTo>
                      <a:pt x="2" y="401"/>
                    </a:lnTo>
                    <a:lnTo>
                      <a:pt x="38" y="403"/>
                    </a:lnTo>
                    <a:lnTo>
                      <a:pt x="38" y="395"/>
                    </a:lnTo>
                    <a:lnTo>
                      <a:pt x="40" y="372"/>
                    </a:lnTo>
                    <a:lnTo>
                      <a:pt x="42" y="353"/>
                    </a:lnTo>
                    <a:lnTo>
                      <a:pt x="42" y="345"/>
                    </a:lnTo>
                    <a:lnTo>
                      <a:pt x="42" y="343"/>
                    </a:lnTo>
                    <a:lnTo>
                      <a:pt x="42" y="332"/>
                    </a:lnTo>
                    <a:lnTo>
                      <a:pt x="42" y="328"/>
                    </a:lnTo>
                    <a:lnTo>
                      <a:pt x="42" y="320"/>
                    </a:lnTo>
                    <a:lnTo>
                      <a:pt x="42" y="318"/>
                    </a:lnTo>
                    <a:lnTo>
                      <a:pt x="29" y="324"/>
                    </a:lnTo>
                    <a:lnTo>
                      <a:pt x="29" y="311"/>
                    </a:lnTo>
                    <a:lnTo>
                      <a:pt x="29" y="307"/>
                    </a:lnTo>
                    <a:lnTo>
                      <a:pt x="29" y="303"/>
                    </a:lnTo>
                    <a:lnTo>
                      <a:pt x="29" y="301"/>
                    </a:lnTo>
                    <a:lnTo>
                      <a:pt x="23" y="301"/>
                    </a:lnTo>
                    <a:lnTo>
                      <a:pt x="21" y="301"/>
                    </a:lnTo>
                    <a:lnTo>
                      <a:pt x="21" y="293"/>
                    </a:lnTo>
                    <a:lnTo>
                      <a:pt x="21" y="291"/>
                    </a:lnTo>
                    <a:lnTo>
                      <a:pt x="25" y="266"/>
                    </a:lnTo>
                    <a:lnTo>
                      <a:pt x="29" y="266"/>
                    </a:lnTo>
                    <a:lnTo>
                      <a:pt x="32" y="266"/>
                    </a:lnTo>
                    <a:lnTo>
                      <a:pt x="36" y="266"/>
                    </a:lnTo>
                    <a:lnTo>
                      <a:pt x="38" y="266"/>
                    </a:lnTo>
                    <a:lnTo>
                      <a:pt x="44" y="266"/>
                    </a:lnTo>
                    <a:lnTo>
                      <a:pt x="61" y="266"/>
                    </a:lnTo>
                    <a:lnTo>
                      <a:pt x="75" y="265"/>
                    </a:lnTo>
                    <a:lnTo>
                      <a:pt x="77" y="265"/>
                    </a:lnTo>
                    <a:lnTo>
                      <a:pt x="79" y="265"/>
                    </a:lnTo>
                    <a:lnTo>
                      <a:pt x="84" y="265"/>
                    </a:lnTo>
                    <a:lnTo>
                      <a:pt x="90" y="265"/>
                    </a:lnTo>
                    <a:lnTo>
                      <a:pt x="92" y="261"/>
                    </a:lnTo>
                    <a:lnTo>
                      <a:pt x="84" y="259"/>
                    </a:lnTo>
                    <a:lnTo>
                      <a:pt x="80" y="255"/>
                    </a:lnTo>
                    <a:lnTo>
                      <a:pt x="77" y="253"/>
                    </a:lnTo>
                    <a:lnTo>
                      <a:pt x="79" y="247"/>
                    </a:lnTo>
                    <a:lnTo>
                      <a:pt x="79" y="245"/>
                    </a:lnTo>
                    <a:lnTo>
                      <a:pt x="79" y="243"/>
                    </a:lnTo>
                    <a:lnTo>
                      <a:pt x="79" y="242"/>
                    </a:lnTo>
                    <a:lnTo>
                      <a:pt x="79" y="240"/>
                    </a:lnTo>
                    <a:lnTo>
                      <a:pt x="80" y="238"/>
                    </a:lnTo>
                    <a:lnTo>
                      <a:pt x="80" y="232"/>
                    </a:lnTo>
                    <a:lnTo>
                      <a:pt x="80" y="230"/>
                    </a:lnTo>
                    <a:lnTo>
                      <a:pt x="82" y="226"/>
                    </a:lnTo>
                    <a:lnTo>
                      <a:pt x="84" y="213"/>
                    </a:lnTo>
                    <a:lnTo>
                      <a:pt x="86" y="201"/>
                    </a:lnTo>
                    <a:lnTo>
                      <a:pt x="86" y="197"/>
                    </a:lnTo>
                    <a:lnTo>
                      <a:pt x="88" y="197"/>
                    </a:lnTo>
                    <a:lnTo>
                      <a:pt x="90" y="186"/>
                    </a:lnTo>
                    <a:lnTo>
                      <a:pt x="107" y="188"/>
                    </a:lnTo>
                    <a:lnTo>
                      <a:pt x="128" y="190"/>
                    </a:lnTo>
                    <a:lnTo>
                      <a:pt x="138" y="192"/>
                    </a:lnTo>
                    <a:lnTo>
                      <a:pt x="138" y="190"/>
                    </a:lnTo>
                    <a:lnTo>
                      <a:pt x="138" y="192"/>
                    </a:lnTo>
                    <a:lnTo>
                      <a:pt x="140" y="192"/>
                    </a:lnTo>
                    <a:lnTo>
                      <a:pt x="140" y="194"/>
                    </a:lnTo>
                    <a:lnTo>
                      <a:pt x="140" y="192"/>
                    </a:lnTo>
                    <a:lnTo>
                      <a:pt x="142" y="192"/>
                    </a:lnTo>
                    <a:lnTo>
                      <a:pt x="142" y="194"/>
                    </a:lnTo>
                    <a:lnTo>
                      <a:pt x="153" y="194"/>
                    </a:lnTo>
                    <a:lnTo>
                      <a:pt x="153" y="201"/>
                    </a:lnTo>
                    <a:lnTo>
                      <a:pt x="153" y="203"/>
                    </a:lnTo>
                    <a:lnTo>
                      <a:pt x="151" y="209"/>
                    </a:lnTo>
                    <a:lnTo>
                      <a:pt x="159" y="218"/>
                    </a:lnTo>
                    <a:lnTo>
                      <a:pt x="169" y="217"/>
                    </a:lnTo>
                    <a:lnTo>
                      <a:pt x="165" y="195"/>
                    </a:lnTo>
                    <a:lnTo>
                      <a:pt x="175" y="195"/>
                    </a:lnTo>
                    <a:lnTo>
                      <a:pt x="203" y="201"/>
                    </a:lnTo>
                    <a:lnTo>
                      <a:pt x="215" y="201"/>
                    </a:lnTo>
                    <a:lnTo>
                      <a:pt x="219" y="197"/>
                    </a:lnTo>
                    <a:lnTo>
                      <a:pt x="215" y="194"/>
                    </a:lnTo>
                    <a:lnTo>
                      <a:pt x="213" y="192"/>
                    </a:lnTo>
                    <a:lnTo>
                      <a:pt x="217" y="184"/>
                    </a:lnTo>
                    <a:lnTo>
                      <a:pt x="213" y="180"/>
                    </a:lnTo>
                    <a:lnTo>
                      <a:pt x="211" y="178"/>
                    </a:lnTo>
                    <a:lnTo>
                      <a:pt x="209" y="178"/>
                    </a:lnTo>
                    <a:lnTo>
                      <a:pt x="192" y="170"/>
                    </a:lnTo>
                    <a:lnTo>
                      <a:pt x="190" y="169"/>
                    </a:lnTo>
                    <a:lnTo>
                      <a:pt x="186" y="169"/>
                    </a:lnTo>
                    <a:lnTo>
                      <a:pt x="184" y="167"/>
                    </a:lnTo>
                    <a:lnTo>
                      <a:pt x="180" y="165"/>
                    </a:lnTo>
                    <a:lnTo>
                      <a:pt x="171" y="155"/>
                    </a:lnTo>
                    <a:lnTo>
                      <a:pt x="169" y="153"/>
                    </a:lnTo>
                    <a:lnTo>
                      <a:pt x="165" y="149"/>
                    </a:lnTo>
                    <a:lnTo>
                      <a:pt x="163" y="149"/>
                    </a:lnTo>
                    <a:lnTo>
                      <a:pt x="161" y="149"/>
                    </a:lnTo>
                    <a:lnTo>
                      <a:pt x="161" y="147"/>
                    </a:lnTo>
                    <a:lnTo>
                      <a:pt x="159" y="147"/>
                    </a:lnTo>
                    <a:lnTo>
                      <a:pt x="159" y="146"/>
                    </a:lnTo>
                    <a:lnTo>
                      <a:pt x="159" y="113"/>
                    </a:lnTo>
                    <a:lnTo>
                      <a:pt x="157" y="111"/>
                    </a:lnTo>
                    <a:lnTo>
                      <a:pt x="159" y="92"/>
                    </a:lnTo>
                    <a:lnTo>
                      <a:pt x="176" y="96"/>
                    </a:lnTo>
                    <a:lnTo>
                      <a:pt x="224" y="103"/>
                    </a:lnTo>
                    <a:lnTo>
                      <a:pt x="230" y="69"/>
                    </a:lnTo>
                    <a:lnTo>
                      <a:pt x="232" y="67"/>
                    </a:lnTo>
                    <a:lnTo>
                      <a:pt x="232" y="61"/>
                    </a:lnTo>
                    <a:lnTo>
                      <a:pt x="234" y="50"/>
                    </a:lnTo>
                    <a:lnTo>
                      <a:pt x="240" y="50"/>
                    </a:lnTo>
                    <a:lnTo>
                      <a:pt x="242" y="50"/>
                    </a:lnTo>
                    <a:lnTo>
                      <a:pt x="242" y="48"/>
                    </a:lnTo>
                    <a:lnTo>
                      <a:pt x="242" y="46"/>
                    </a:lnTo>
                    <a:lnTo>
                      <a:pt x="246" y="46"/>
                    </a:lnTo>
                    <a:lnTo>
                      <a:pt x="246" y="48"/>
                    </a:lnTo>
                    <a:lnTo>
                      <a:pt x="246" y="50"/>
                    </a:lnTo>
                    <a:lnTo>
                      <a:pt x="248" y="50"/>
                    </a:lnTo>
                    <a:lnTo>
                      <a:pt x="248" y="51"/>
                    </a:lnTo>
                    <a:lnTo>
                      <a:pt x="249" y="51"/>
                    </a:lnTo>
                    <a:lnTo>
                      <a:pt x="249" y="53"/>
                    </a:lnTo>
                    <a:lnTo>
                      <a:pt x="251" y="53"/>
                    </a:lnTo>
                    <a:lnTo>
                      <a:pt x="253" y="53"/>
                    </a:lnTo>
                    <a:lnTo>
                      <a:pt x="255" y="53"/>
                    </a:lnTo>
                    <a:lnTo>
                      <a:pt x="255" y="51"/>
                    </a:lnTo>
                    <a:lnTo>
                      <a:pt x="257" y="51"/>
                    </a:lnTo>
                    <a:lnTo>
                      <a:pt x="255" y="51"/>
                    </a:lnTo>
                    <a:lnTo>
                      <a:pt x="255" y="50"/>
                    </a:lnTo>
                    <a:lnTo>
                      <a:pt x="257" y="50"/>
                    </a:lnTo>
                    <a:lnTo>
                      <a:pt x="257" y="48"/>
                    </a:lnTo>
                    <a:lnTo>
                      <a:pt x="259" y="48"/>
                    </a:lnTo>
                    <a:lnTo>
                      <a:pt x="259" y="46"/>
                    </a:lnTo>
                    <a:lnTo>
                      <a:pt x="259" y="44"/>
                    </a:lnTo>
                    <a:lnTo>
                      <a:pt x="261" y="44"/>
                    </a:lnTo>
                    <a:lnTo>
                      <a:pt x="263" y="42"/>
                    </a:lnTo>
                    <a:lnTo>
                      <a:pt x="263" y="40"/>
                    </a:lnTo>
                    <a:lnTo>
                      <a:pt x="265" y="40"/>
                    </a:lnTo>
                    <a:lnTo>
                      <a:pt x="267" y="38"/>
                    </a:lnTo>
                    <a:lnTo>
                      <a:pt x="269" y="38"/>
                    </a:lnTo>
                    <a:lnTo>
                      <a:pt x="271" y="36"/>
                    </a:lnTo>
                    <a:lnTo>
                      <a:pt x="274" y="36"/>
                    </a:lnTo>
                    <a:lnTo>
                      <a:pt x="276" y="34"/>
                    </a:lnTo>
                    <a:lnTo>
                      <a:pt x="278" y="34"/>
                    </a:lnTo>
                    <a:lnTo>
                      <a:pt x="280" y="34"/>
                    </a:lnTo>
                    <a:lnTo>
                      <a:pt x="282" y="34"/>
                    </a:lnTo>
                    <a:lnTo>
                      <a:pt x="284" y="34"/>
                    </a:lnTo>
                    <a:lnTo>
                      <a:pt x="286" y="34"/>
                    </a:lnTo>
                    <a:lnTo>
                      <a:pt x="288" y="34"/>
                    </a:lnTo>
                    <a:lnTo>
                      <a:pt x="286" y="32"/>
                    </a:lnTo>
                    <a:lnTo>
                      <a:pt x="286" y="30"/>
                    </a:lnTo>
                    <a:lnTo>
                      <a:pt x="284" y="30"/>
                    </a:lnTo>
                    <a:lnTo>
                      <a:pt x="284" y="28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6"/>
                    </a:lnTo>
                    <a:lnTo>
                      <a:pt x="278" y="25"/>
                    </a:lnTo>
                    <a:lnTo>
                      <a:pt x="276" y="25"/>
                    </a:lnTo>
                    <a:lnTo>
                      <a:pt x="276" y="23"/>
                    </a:lnTo>
                    <a:lnTo>
                      <a:pt x="274" y="23"/>
                    </a:lnTo>
                    <a:lnTo>
                      <a:pt x="274" y="21"/>
                    </a:lnTo>
                    <a:lnTo>
                      <a:pt x="272" y="21"/>
                    </a:lnTo>
                    <a:lnTo>
                      <a:pt x="271" y="21"/>
                    </a:lnTo>
                    <a:lnTo>
                      <a:pt x="271" y="23"/>
                    </a:lnTo>
                    <a:lnTo>
                      <a:pt x="269" y="23"/>
                    </a:lnTo>
                    <a:lnTo>
                      <a:pt x="269" y="25"/>
                    </a:lnTo>
                    <a:lnTo>
                      <a:pt x="267" y="23"/>
                    </a:lnTo>
                    <a:lnTo>
                      <a:pt x="267" y="25"/>
                    </a:lnTo>
                    <a:lnTo>
                      <a:pt x="267" y="23"/>
                    </a:lnTo>
                    <a:lnTo>
                      <a:pt x="265" y="23"/>
                    </a:lnTo>
                    <a:lnTo>
                      <a:pt x="263" y="23"/>
                    </a:lnTo>
                    <a:lnTo>
                      <a:pt x="261" y="23"/>
                    </a:lnTo>
                    <a:lnTo>
                      <a:pt x="261" y="21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9" y="17"/>
                    </a:lnTo>
                    <a:lnTo>
                      <a:pt x="257" y="17"/>
                    </a:lnTo>
                    <a:lnTo>
                      <a:pt x="257" y="15"/>
                    </a:lnTo>
                    <a:lnTo>
                      <a:pt x="255" y="15"/>
                    </a:lnTo>
                    <a:lnTo>
                      <a:pt x="271" y="5"/>
                    </a:lnTo>
                    <a:lnTo>
                      <a:pt x="278" y="2"/>
                    </a:lnTo>
                    <a:lnTo>
                      <a:pt x="286" y="0"/>
                    </a:lnTo>
                    <a:lnTo>
                      <a:pt x="290" y="5"/>
                    </a:lnTo>
                    <a:lnTo>
                      <a:pt x="292" y="5"/>
                    </a:lnTo>
                    <a:lnTo>
                      <a:pt x="292" y="7"/>
                    </a:lnTo>
                    <a:lnTo>
                      <a:pt x="296" y="11"/>
                    </a:lnTo>
                    <a:lnTo>
                      <a:pt x="296" y="13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16"/>
              <p:cNvSpPr>
                <a:spLocks/>
              </p:cNvSpPr>
              <p:nvPr/>
            </p:nvSpPr>
            <p:spPr bwMode="auto">
              <a:xfrm>
                <a:off x="4433339" y="3587031"/>
                <a:ext cx="711784" cy="635826"/>
              </a:xfrm>
              <a:custGeom>
                <a:avLst/>
                <a:gdLst>
                  <a:gd name="T0" fmla="*/ 533400 w 355"/>
                  <a:gd name="T1" fmla="*/ 65088 h 317"/>
                  <a:gd name="T2" fmla="*/ 533400 w 355"/>
                  <a:gd name="T3" fmla="*/ 195263 h 317"/>
                  <a:gd name="T4" fmla="*/ 563563 w 355"/>
                  <a:gd name="T5" fmla="*/ 228600 h 317"/>
                  <a:gd name="T6" fmla="*/ 523875 w 355"/>
                  <a:gd name="T7" fmla="*/ 241300 h 317"/>
                  <a:gd name="T8" fmla="*/ 503238 w 355"/>
                  <a:gd name="T9" fmla="*/ 250825 h 317"/>
                  <a:gd name="T10" fmla="*/ 463550 w 355"/>
                  <a:gd name="T11" fmla="*/ 195263 h 317"/>
                  <a:gd name="T12" fmla="*/ 344488 w 355"/>
                  <a:gd name="T13" fmla="*/ 201613 h 317"/>
                  <a:gd name="T14" fmla="*/ 327025 w 355"/>
                  <a:gd name="T15" fmla="*/ 214313 h 317"/>
                  <a:gd name="T16" fmla="*/ 268288 w 355"/>
                  <a:gd name="T17" fmla="*/ 290513 h 317"/>
                  <a:gd name="T18" fmla="*/ 307975 w 355"/>
                  <a:gd name="T19" fmla="*/ 333375 h 317"/>
                  <a:gd name="T20" fmla="*/ 311150 w 355"/>
                  <a:gd name="T21" fmla="*/ 409575 h 317"/>
                  <a:gd name="T22" fmla="*/ 222250 w 355"/>
                  <a:gd name="T23" fmla="*/ 469900 h 317"/>
                  <a:gd name="T24" fmla="*/ 174625 w 355"/>
                  <a:gd name="T25" fmla="*/ 487363 h 317"/>
                  <a:gd name="T26" fmla="*/ 146050 w 355"/>
                  <a:gd name="T27" fmla="*/ 503238 h 317"/>
                  <a:gd name="T28" fmla="*/ 115888 w 355"/>
                  <a:gd name="T29" fmla="*/ 469900 h 317"/>
                  <a:gd name="T30" fmla="*/ 100013 w 355"/>
                  <a:gd name="T31" fmla="*/ 454025 h 317"/>
                  <a:gd name="T32" fmla="*/ 119063 w 355"/>
                  <a:gd name="T33" fmla="*/ 409575 h 317"/>
                  <a:gd name="T34" fmla="*/ 73025 w 355"/>
                  <a:gd name="T35" fmla="*/ 400050 h 317"/>
                  <a:gd name="T36" fmla="*/ 73025 w 355"/>
                  <a:gd name="T37" fmla="*/ 384175 h 317"/>
                  <a:gd name="T38" fmla="*/ 88900 w 355"/>
                  <a:gd name="T39" fmla="*/ 377825 h 317"/>
                  <a:gd name="T40" fmla="*/ 119063 w 355"/>
                  <a:gd name="T41" fmla="*/ 396875 h 317"/>
                  <a:gd name="T42" fmla="*/ 128588 w 355"/>
                  <a:gd name="T43" fmla="*/ 384175 h 317"/>
                  <a:gd name="T44" fmla="*/ 119063 w 355"/>
                  <a:gd name="T45" fmla="*/ 369888 h 317"/>
                  <a:gd name="T46" fmla="*/ 103188 w 355"/>
                  <a:gd name="T47" fmla="*/ 350838 h 317"/>
                  <a:gd name="T48" fmla="*/ 98425 w 355"/>
                  <a:gd name="T49" fmla="*/ 320675 h 317"/>
                  <a:gd name="T50" fmla="*/ 92075 w 355"/>
                  <a:gd name="T51" fmla="*/ 293688 h 317"/>
                  <a:gd name="T52" fmla="*/ 119063 w 355"/>
                  <a:gd name="T53" fmla="*/ 304800 h 317"/>
                  <a:gd name="T54" fmla="*/ 131763 w 355"/>
                  <a:gd name="T55" fmla="*/ 307975 h 317"/>
                  <a:gd name="T56" fmla="*/ 139700 w 355"/>
                  <a:gd name="T57" fmla="*/ 293688 h 317"/>
                  <a:gd name="T58" fmla="*/ 146050 w 355"/>
                  <a:gd name="T59" fmla="*/ 280988 h 317"/>
                  <a:gd name="T60" fmla="*/ 134938 w 355"/>
                  <a:gd name="T61" fmla="*/ 257175 h 317"/>
                  <a:gd name="T62" fmla="*/ 98425 w 355"/>
                  <a:gd name="T63" fmla="*/ 254000 h 317"/>
                  <a:gd name="T64" fmla="*/ 76200 w 355"/>
                  <a:gd name="T65" fmla="*/ 217488 h 317"/>
                  <a:gd name="T66" fmla="*/ 26988 w 355"/>
                  <a:gd name="T67" fmla="*/ 222250 h 317"/>
                  <a:gd name="T68" fmla="*/ 12700 w 355"/>
                  <a:gd name="T69" fmla="*/ 222250 h 317"/>
                  <a:gd name="T70" fmla="*/ 3175 w 355"/>
                  <a:gd name="T71" fmla="*/ 217488 h 317"/>
                  <a:gd name="T72" fmla="*/ 26988 w 355"/>
                  <a:gd name="T73" fmla="*/ 171450 h 317"/>
                  <a:gd name="T74" fmla="*/ 49213 w 355"/>
                  <a:gd name="T75" fmla="*/ 155575 h 317"/>
                  <a:gd name="T76" fmla="*/ 79375 w 355"/>
                  <a:gd name="T77" fmla="*/ 119063 h 317"/>
                  <a:gd name="T78" fmla="*/ 60325 w 355"/>
                  <a:gd name="T79" fmla="*/ 82550 h 317"/>
                  <a:gd name="T80" fmla="*/ 60325 w 355"/>
                  <a:gd name="T81" fmla="*/ 58738 h 317"/>
                  <a:gd name="T82" fmla="*/ 82550 w 355"/>
                  <a:gd name="T83" fmla="*/ 55563 h 317"/>
                  <a:gd name="T84" fmla="*/ 92075 w 355"/>
                  <a:gd name="T85" fmla="*/ 42863 h 317"/>
                  <a:gd name="T86" fmla="*/ 112713 w 355"/>
                  <a:gd name="T87" fmla="*/ 39688 h 317"/>
                  <a:gd name="T88" fmla="*/ 128588 w 355"/>
                  <a:gd name="T89" fmla="*/ 52388 h 317"/>
                  <a:gd name="T90" fmla="*/ 142875 w 355"/>
                  <a:gd name="T91" fmla="*/ 66675 h 317"/>
                  <a:gd name="T92" fmla="*/ 179388 w 355"/>
                  <a:gd name="T93" fmla="*/ 42863 h 317"/>
                  <a:gd name="T94" fmla="*/ 222250 w 355"/>
                  <a:gd name="T95" fmla="*/ 46038 h 317"/>
                  <a:gd name="T96" fmla="*/ 255588 w 355"/>
                  <a:gd name="T97" fmla="*/ 46038 h 317"/>
                  <a:gd name="T98" fmla="*/ 280988 w 355"/>
                  <a:gd name="T99" fmla="*/ 58738 h 317"/>
                  <a:gd name="T100" fmla="*/ 277813 w 355"/>
                  <a:gd name="T101" fmla="*/ 73025 h 317"/>
                  <a:gd name="T102" fmla="*/ 317500 w 355"/>
                  <a:gd name="T103" fmla="*/ 85725 h 317"/>
                  <a:gd name="T104" fmla="*/ 344488 w 355"/>
                  <a:gd name="T105" fmla="*/ 101600 h 317"/>
                  <a:gd name="T106" fmla="*/ 360363 w 355"/>
                  <a:gd name="T107" fmla="*/ 112713 h 317"/>
                  <a:gd name="T108" fmla="*/ 344488 w 355"/>
                  <a:gd name="T109" fmla="*/ 125413 h 317"/>
                  <a:gd name="T110" fmla="*/ 354013 w 355"/>
                  <a:gd name="T111" fmla="*/ 146050 h 317"/>
                  <a:gd name="T112" fmla="*/ 371475 w 355"/>
                  <a:gd name="T113" fmla="*/ 138113 h 317"/>
                  <a:gd name="T114" fmla="*/ 384175 w 355"/>
                  <a:gd name="T115" fmla="*/ 109538 h 317"/>
                  <a:gd name="T116" fmla="*/ 414338 w 355"/>
                  <a:gd name="T117" fmla="*/ 66675 h 317"/>
                  <a:gd name="T118" fmla="*/ 473075 w 355"/>
                  <a:gd name="T119" fmla="*/ 0 h 3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55"/>
                  <a:gd name="T181" fmla="*/ 0 h 317"/>
                  <a:gd name="T182" fmla="*/ 355 w 355"/>
                  <a:gd name="T183" fmla="*/ 317 h 31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55" h="317">
                    <a:moveTo>
                      <a:pt x="319" y="21"/>
                    </a:moveTo>
                    <a:lnTo>
                      <a:pt x="323" y="23"/>
                    </a:lnTo>
                    <a:lnTo>
                      <a:pt x="325" y="23"/>
                    </a:lnTo>
                    <a:lnTo>
                      <a:pt x="330" y="29"/>
                    </a:lnTo>
                    <a:lnTo>
                      <a:pt x="328" y="29"/>
                    </a:lnTo>
                    <a:lnTo>
                      <a:pt x="330" y="31"/>
                    </a:lnTo>
                    <a:lnTo>
                      <a:pt x="332" y="33"/>
                    </a:lnTo>
                    <a:lnTo>
                      <a:pt x="336" y="41"/>
                    </a:lnTo>
                    <a:lnTo>
                      <a:pt x="336" y="42"/>
                    </a:lnTo>
                    <a:lnTo>
                      <a:pt x="336" y="44"/>
                    </a:lnTo>
                    <a:lnTo>
                      <a:pt x="336" y="46"/>
                    </a:lnTo>
                    <a:lnTo>
                      <a:pt x="342" y="50"/>
                    </a:lnTo>
                    <a:lnTo>
                      <a:pt x="348" y="81"/>
                    </a:lnTo>
                    <a:lnTo>
                      <a:pt x="346" y="90"/>
                    </a:lnTo>
                    <a:lnTo>
                      <a:pt x="338" y="117"/>
                    </a:lnTo>
                    <a:lnTo>
                      <a:pt x="336" y="123"/>
                    </a:lnTo>
                    <a:lnTo>
                      <a:pt x="336" y="127"/>
                    </a:lnTo>
                    <a:lnTo>
                      <a:pt x="334" y="131"/>
                    </a:lnTo>
                    <a:lnTo>
                      <a:pt x="336" y="131"/>
                    </a:lnTo>
                    <a:lnTo>
                      <a:pt x="340" y="133"/>
                    </a:lnTo>
                    <a:lnTo>
                      <a:pt x="338" y="135"/>
                    </a:lnTo>
                    <a:lnTo>
                      <a:pt x="342" y="137"/>
                    </a:lnTo>
                    <a:lnTo>
                      <a:pt x="351" y="142"/>
                    </a:lnTo>
                    <a:lnTo>
                      <a:pt x="355" y="144"/>
                    </a:lnTo>
                    <a:lnTo>
                      <a:pt x="351" y="144"/>
                    </a:lnTo>
                    <a:lnTo>
                      <a:pt x="346" y="146"/>
                    </a:lnTo>
                    <a:lnTo>
                      <a:pt x="342" y="148"/>
                    </a:lnTo>
                    <a:lnTo>
                      <a:pt x="340" y="146"/>
                    </a:lnTo>
                    <a:lnTo>
                      <a:pt x="338" y="148"/>
                    </a:lnTo>
                    <a:lnTo>
                      <a:pt x="336" y="148"/>
                    </a:lnTo>
                    <a:lnTo>
                      <a:pt x="336" y="150"/>
                    </a:lnTo>
                    <a:lnTo>
                      <a:pt x="330" y="152"/>
                    </a:lnTo>
                    <a:lnTo>
                      <a:pt x="330" y="154"/>
                    </a:lnTo>
                    <a:lnTo>
                      <a:pt x="328" y="154"/>
                    </a:lnTo>
                    <a:lnTo>
                      <a:pt x="325" y="154"/>
                    </a:lnTo>
                    <a:lnTo>
                      <a:pt x="325" y="156"/>
                    </a:lnTo>
                    <a:lnTo>
                      <a:pt x="323" y="156"/>
                    </a:lnTo>
                    <a:lnTo>
                      <a:pt x="321" y="156"/>
                    </a:lnTo>
                    <a:lnTo>
                      <a:pt x="319" y="156"/>
                    </a:lnTo>
                    <a:lnTo>
                      <a:pt x="317" y="158"/>
                    </a:lnTo>
                    <a:lnTo>
                      <a:pt x="315" y="162"/>
                    </a:lnTo>
                    <a:lnTo>
                      <a:pt x="315" y="163"/>
                    </a:lnTo>
                    <a:lnTo>
                      <a:pt x="309" y="165"/>
                    </a:lnTo>
                    <a:lnTo>
                      <a:pt x="307" y="169"/>
                    </a:lnTo>
                    <a:lnTo>
                      <a:pt x="307" y="167"/>
                    </a:lnTo>
                    <a:lnTo>
                      <a:pt x="309" y="150"/>
                    </a:lnTo>
                    <a:lnTo>
                      <a:pt x="282" y="150"/>
                    </a:lnTo>
                    <a:lnTo>
                      <a:pt x="292" y="123"/>
                    </a:lnTo>
                    <a:lnTo>
                      <a:pt x="275" y="119"/>
                    </a:lnTo>
                    <a:lnTo>
                      <a:pt x="271" y="119"/>
                    </a:lnTo>
                    <a:lnTo>
                      <a:pt x="269" y="121"/>
                    </a:lnTo>
                    <a:lnTo>
                      <a:pt x="265" y="137"/>
                    </a:lnTo>
                    <a:lnTo>
                      <a:pt x="230" y="131"/>
                    </a:lnTo>
                    <a:lnTo>
                      <a:pt x="221" y="129"/>
                    </a:lnTo>
                    <a:lnTo>
                      <a:pt x="219" y="129"/>
                    </a:lnTo>
                    <a:lnTo>
                      <a:pt x="217" y="127"/>
                    </a:lnTo>
                    <a:lnTo>
                      <a:pt x="213" y="127"/>
                    </a:lnTo>
                    <a:lnTo>
                      <a:pt x="213" y="129"/>
                    </a:lnTo>
                    <a:lnTo>
                      <a:pt x="211" y="127"/>
                    </a:lnTo>
                    <a:lnTo>
                      <a:pt x="209" y="129"/>
                    </a:lnTo>
                    <a:lnTo>
                      <a:pt x="209" y="127"/>
                    </a:lnTo>
                    <a:lnTo>
                      <a:pt x="207" y="127"/>
                    </a:lnTo>
                    <a:lnTo>
                      <a:pt x="207" y="129"/>
                    </a:lnTo>
                    <a:lnTo>
                      <a:pt x="206" y="135"/>
                    </a:lnTo>
                    <a:lnTo>
                      <a:pt x="206" y="138"/>
                    </a:lnTo>
                    <a:lnTo>
                      <a:pt x="204" y="144"/>
                    </a:lnTo>
                    <a:lnTo>
                      <a:pt x="177" y="138"/>
                    </a:lnTo>
                    <a:lnTo>
                      <a:pt x="177" y="163"/>
                    </a:lnTo>
                    <a:lnTo>
                      <a:pt x="177" y="179"/>
                    </a:lnTo>
                    <a:lnTo>
                      <a:pt x="177" y="181"/>
                    </a:lnTo>
                    <a:lnTo>
                      <a:pt x="169" y="181"/>
                    </a:lnTo>
                    <a:lnTo>
                      <a:pt x="169" y="183"/>
                    </a:lnTo>
                    <a:lnTo>
                      <a:pt x="165" y="204"/>
                    </a:lnTo>
                    <a:lnTo>
                      <a:pt x="171" y="210"/>
                    </a:lnTo>
                    <a:lnTo>
                      <a:pt x="175" y="210"/>
                    </a:lnTo>
                    <a:lnTo>
                      <a:pt x="179" y="210"/>
                    </a:lnTo>
                    <a:lnTo>
                      <a:pt x="181" y="210"/>
                    </a:lnTo>
                    <a:lnTo>
                      <a:pt x="186" y="210"/>
                    </a:lnTo>
                    <a:lnTo>
                      <a:pt x="188" y="210"/>
                    </a:lnTo>
                    <a:lnTo>
                      <a:pt x="194" y="210"/>
                    </a:lnTo>
                    <a:lnTo>
                      <a:pt x="198" y="215"/>
                    </a:lnTo>
                    <a:lnTo>
                      <a:pt x="202" y="213"/>
                    </a:lnTo>
                    <a:lnTo>
                      <a:pt x="202" y="215"/>
                    </a:lnTo>
                    <a:lnTo>
                      <a:pt x="204" y="215"/>
                    </a:lnTo>
                    <a:lnTo>
                      <a:pt x="207" y="213"/>
                    </a:lnTo>
                    <a:lnTo>
                      <a:pt x="217" y="259"/>
                    </a:lnTo>
                    <a:lnTo>
                      <a:pt x="211" y="259"/>
                    </a:lnTo>
                    <a:lnTo>
                      <a:pt x="196" y="258"/>
                    </a:lnTo>
                    <a:lnTo>
                      <a:pt x="186" y="258"/>
                    </a:lnTo>
                    <a:lnTo>
                      <a:pt x="167" y="254"/>
                    </a:lnTo>
                    <a:lnTo>
                      <a:pt x="163" y="275"/>
                    </a:lnTo>
                    <a:lnTo>
                      <a:pt x="163" y="281"/>
                    </a:lnTo>
                    <a:lnTo>
                      <a:pt x="161" y="282"/>
                    </a:lnTo>
                    <a:lnTo>
                      <a:pt x="154" y="290"/>
                    </a:lnTo>
                    <a:lnTo>
                      <a:pt x="148" y="292"/>
                    </a:lnTo>
                    <a:lnTo>
                      <a:pt x="140" y="296"/>
                    </a:lnTo>
                    <a:lnTo>
                      <a:pt x="125" y="304"/>
                    </a:lnTo>
                    <a:lnTo>
                      <a:pt x="123" y="300"/>
                    </a:lnTo>
                    <a:lnTo>
                      <a:pt x="123" y="302"/>
                    </a:lnTo>
                    <a:lnTo>
                      <a:pt x="119" y="304"/>
                    </a:lnTo>
                    <a:lnTo>
                      <a:pt x="117" y="304"/>
                    </a:lnTo>
                    <a:lnTo>
                      <a:pt x="115" y="306"/>
                    </a:lnTo>
                    <a:lnTo>
                      <a:pt x="111" y="306"/>
                    </a:lnTo>
                    <a:lnTo>
                      <a:pt x="110" y="307"/>
                    </a:lnTo>
                    <a:lnTo>
                      <a:pt x="108" y="307"/>
                    </a:lnTo>
                    <a:lnTo>
                      <a:pt x="104" y="309"/>
                    </a:lnTo>
                    <a:lnTo>
                      <a:pt x="102" y="309"/>
                    </a:lnTo>
                    <a:lnTo>
                      <a:pt x="100" y="309"/>
                    </a:lnTo>
                    <a:lnTo>
                      <a:pt x="100" y="311"/>
                    </a:lnTo>
                    <a:lnTo>
                      <a:pt x="98" y="315"/>
                    </a:lnTo>
                    <a:lnTo>
                      <a:pt x="96" y="315"/>
                    </a:lnTo>
                    <a:lnTo>
                      <a:pt x="92" y="317"/>
                    </a:lnTo>
                    <a:lnTo>
                      <a:pt x="88" y="317"/>
                    </a:lnTo>
                    <a:lnTo>
                      <a:pt x="88" y="315"/>
                    </a:lnTo>
                    <a:lnTo>
                      <a:pt x="88" y="306"/>
                    </a:lnTo>
                    <a:lnTo>
                      <a:pt x="88" y="302"/>
                    </a:lnTo>
                    <a:lnTo>
                      <a:pt x="88" y="300"/>
                    </a:lnTo>
                    <a:lnTo>
                      <a:pt x="81" y="300"/>
                    </a:lnTo>
                    <a:lnTo>
                      <a:pt x="81" y="298"/>
                    </a:lnTo>
                    <a:lnTo>
                      <a:pt x="73" y="296"/>
                    </a:lnTo>
                    <a:lnTo>
                      <a:pt x="75" y="294"/>
                    </a:lnTo>
                    <a:lnTo>
                      <a:pt x="75" y="292"/>
                    </a:lnTo>
                    <a:lnTo>
                      <a:pt x="77" y="290"/>
                    </a:lnTo>
                    <a:lnTo>
                      <a:pt x="77" y="288"/>
                    </a:lnTo>
                    <a:lnTo>
                      <a:pt x="73" y="288"/>
                    </a:lnTo>
                    <a:lnTo>
                      <a:pt x="69" y="288"/>
                    </a:lnTo>
                    <a:lnTo>
                      <a:pt x="65" y="286"/>
                    </a:lnTo>
                    <a:lnTo>
                      <a:pt x="63" y="286"/>
                    </a:lnTo>
                    <a:lnTo>
                      <a:pt x="65" y="284"/>
                    </a:lnTo>
                    <a:lnTo>
                      <a:pt x="65" y="282"/>
                    </a:lnTo>
                    <a:lnTo>
                      <a:pt x="65" y="281"/>
                    </a:lnTo>
                    <a:lnTo>
                      <a:pt x="69" y="273"/>
                    </a:lnTo>
                    <a:lnTo>
                      <a:pt x="69" y="271"/>
                    </a:lnTo>
                    <a:lnTo>
                      <a:pt x="71" y="267"/>
                    </a:lnTo>
                    <a:lnTo>
                      <a:pt x="73" y="261"/>
                    </a:lnTo>
                    <a:lnTo>
                      <a:pt x="75" y="258"/>
                    </a:lnTo>
                    <a:lnTo>
                      <a:pt x="63" y="254"/>
                    </a:lnTo>
                    <a:lnTo>
                      <a:pt x="58" y="252"/>
                    </a:lnTo>
                    <a:lnTo>
                      <a:pt x="52" y="250"/>
                    </a:lnTo>
                    <a:lnTo>
                      <a:pt x="50" y="250"/>
                    </a:lnTo>
                    <a:lnTo>
                      <a:pt x="48" y="250"/>
                    </a:lnTo>
                    <a:lnTo>
                      <a:pt x="48" y="252"/>
                    </a:lnTo>
                    <a:lnTo>
                      <a:pt x="48" y="254"/>
                    </a:lnTo>
                    <a:lnTo>
                      <a:pt x="46" y="252"/>
                    </a:lnTo>
                    <a:lnTo>
                      <a:pt x="46" y="256"/>
                    </a:lnTo>
                    <a:lnTo>
                      <a:pt x="42" y="256"/>
                    </a:lnTo>
                    <a:lnTo>
                      <a:pt x="42" y="252"/>
                    </a:lnTo>
                    <a:lnTo>
                      <a:pt x="44" y="250"/>
                    </a:lnTo>
                    <a:lnTo>
                      <a:pt x="44" y="246"/>
                    </a:lnTo>
                    <a:lnTo>
                      <a:pt x="44" y="244"/>
                    </a:lnTo>
                    <a:lnTo>
                      <a:pt x="44" y="242"/>
                    </a:lnTo>
                    <a:lnTo>
                      <a:pt x="46" y="242"/>
                    </a:lnTo>
                    <a:lnTo>
                      <a:pt x="48" y="240"/>
                    </a:lnTo>
                    <a:lnTo>
                      <a:pt x="52" y="240"/>
                    </a:lnTo>
                    <a:lnTo>
                      <a:pt x="52" y="238"/>
                    </a:lnTo>
                    <a:lnTo>
                      <a:pt x="52" y="236"/>
                    </a:lnTo>
                    <a:lnTo>
                      <a:pt x="54" y="233"/>
                    </a:lnTo>
                    <a:lnTo>
                      <a:pt x="56" y="233"/>
                    </a:lnTo>
                    <a:lnTo>
                      <a:pt x="56" y="236"/>
                    </a:lnTo>
                    <a:lnTo>
                      <a:pt x="56" y="238"/>
                    </a:lnTo>
                    <a:lnTo>
                      <a:pt x="56" y="240"/>
                    </a:lnTo>
                    <a:lnTo>
                      <a:pt x="54" y="242"/>
                    </a:lnTo>
                    <a:lnTo>
                      <a:pt x="60" y="244"/>
                    </a:lnTo>
                    <a:lnTo>
                      <a:pt x="63" y="246"/>
                    </a:lnTo>
                    <a:lnTo>
                      <a:pt x="65" y="246"/>
                    </a:lnTo>
                    <a:lnTo>
                      <a:pt x="67" y="246"/>
                    </a:lnTo>
                    <a:lnTo>
                      <a:pt x="71" y="248"/>
                    </a:lnTo>
                    <a:lnTo>
                      <a:pt x="75" y="250"/>
                    </a:lnTo>
                    <a:lnTo>
                      <a:pt x="77" y="250"/>
                    </a:lnTo>
                    <a:lnTo>
                      <a:pt x="79" y="250"/>
                    </a:lnTo>
                    <a:lnTo>
                      <a:pt x="81" y="250"/>
                    </a:lnTo>
                    <a:lnTo>
                      <a:pt x="83" y="248"/>
                    </a:lnTo>
                    <a:lnTo>
                      <a:pt x="81" y="248"/>
                    </a:lnTo>
                    <a:lnTo>
                      <a:pt x="81" y="246"/>
                    </a:lnTo>
                    <a:lnTo>
                      <a:pt x="83" y="242"/>
                    </a:lnTo>
                    <a:lnTo>
                      <a:pt x="81" y="242"/>
                    </a:lnTo>
                    <a:lnTo>
                      <a:pt x="81" y="240"/>
                    </a:lnTo>
                    <a:lnTo>
                      <a:pt x="83" y="240"/>
                    </a:lnTo>
                    <a:lnTo>
                      <a:pt x="83" y="238"/>
                    </a:lnTo>
                    <a:lnTo>
                      <a:pt x="83" y="236"/>
                    </a:lnTo>
                    <a:lnTo>
                      <a:pt x="81" y="236"/>
                    </a:lnTo>
                    <a:lnTo>
                      <a:pt x="81" y="234"/>
                    </a:lnTo>
                    <a:lnTo>
                      <a:pt x="77" y="233"/>
                    </a:lnTo>
                    <a:lnTo>
                      <a:pt x="75" y="233"/>
                    </a:lnTo>
                    <a:lnTo>
                      <a:pt x="73" y="233"/>
                    </a:lnTo>
                    <a:lnTo>
                      <a:pt x="73" y="231"/>
                    </a:lnTo>
                    <a:lnTo>
                      <a:pt x="65" y="233"/>
                    </a:lnTo>
                    <a:lnTo>
                      <a:pt x="63" y="233"/>
                    </a:lnTo>
                    <a:lnTo>
                      <a:pt x="62" y="233"/>
                    </a:lnTo>
                    <a:lnTo>
                      <a:pt x="60" y="233"/>
                    </a:lnTo>
                    <a:lnTo>
                      <a:pt x="62" y="231"/>
                    </a:lnTo>
                    <a:lnTo>
                      <a:pt x="65" y="221"/>
                    </a:lnTo>
                    <a:lnTo>
                      <a:pt x="65" y="219"/>
                    </a:lnTo>
                    <a:lnTo>
                      <a:pt x="73" y="211"/>
                    </a:lnTo>
                    <a:lnTo>
                      <a:pt x="73" y="208"/>
                    </a:lnTo>
                    <a:lnTo>
                      <a:pt x="73" y="206"/>
                    </a:lnTo>
                    <a:lnTo>
                      <a:pt x="75" y="202"/>
                    </a:lnTo>
                    <a:lnTo>
                      <a:pt x="65" y="204"/>
                    </a:lnTo>
                    <a:lnTo>
                      <a:pt x="63" y="204"/>
                    </a:lnTo>
                    <a:lnTo>
                      <a:pt x="62" y="202"/>
                    </a:lnTo>
                    <a:lnTo>
                      <a:pt x="60" y="200"/>
                    </a:lnTo>
                    <a:lnTo>
                      <a:pt x="58" y="198"/>
                    </a:lnTo>
                    <a:lnTo>
                      <a:pt x="58" y="196"/>
                    </a:lnTo>
                    <a:lnTo>
                      <a:pt x="56" y="196"/>
                    </a:lnTo>
                    <a:lnTo>
                      <a:pt x="54" y="196"/>
                    </a:lnTo>
                    <a:lnTo>
                      <a:pt x="56" y="186"/>
                    </a:lnTo>
                    <a:lnTo>
                      <a:pt x="56" y="183"/>
                    </a:lnTo>
                    <a:lnTo>
                      <a:pt x="58" y="185"/>
                    </a:lnTo>
                    <a:lnTo>
                      <a:pt x="58" y="188"/>
                    </a:lnTo>
                    <a:lnTo>
                      <a:pt x="60" y="188"/>
                    </a:lnTo>
                    <a:lnTo>
                      <a:pt x="63" y="188"/>
                    </a:lnTo>
                    <a:lnTo>
                      <a:pt x="65" y="192"/>
                    </a:lnTo>
                    <a:lnTo>
                      <a:pt x="69" y="192"/>
                    </a:lnTo>
                    <a:lnTo>
                      <a:pt x="73" y="192"/>
                    </a:lnTo>
                    <a:lnTo>
                      <a:pt x="77" y="194"/>
                    </a:lnTo>
                    <a:lnTo>
                      <a:pt x="75" y="192"/>
                    </a:lnTo>
                    <a:lnTo>
                      <a:pt x="75" y="190"/>
                    </a:lnTo>
                    <a:lnTo>
                      <a:pt x="77" y="188"/>
                    </a:lnTo>
                    <a:lnTo>
                      <a:pt x="79" y="188"/>
                    </a:lnTo>
                    <a:lnTo>
                      <a:pt x="79" y="190"/>
                    </a:lnTo>
                    <a:lnTo>
                      <a:pt x="81" y="190"/>
                    </a:lnTo>
                    <a:lnTo>
                      <a:pt x="81" y="192"/>
                    </a:lnTo>
                    <a:lnTo>
                      <a:pt x="81" y="194"/>
                    </a:lnTo>
                    <a:lnTo>
                      <a:pt x="83" y="194"/>
                    </a:lnTo>
                    <a:lnTo>
                      <a:pt x="83" y="192"/>
                    </a:lnTo>
                    <a:lnTo>
                      <a:pt x="83" y="190"/>
                    </a:lnTo>
                    <a:lnTo>
                      <a:pt x="83" y="188"/>
                    </a:lnTo>
                    <a:lnTo>
                      <a:pt x="83" y="186"/>
                    </a:lnTo>
                    <a:lnTo>
                      <a:pt x="85" y="186"/>
                    </a:lnTo>
                    <a:lnTo>
                      <a:pt x="85" y="185"/>
                    </a:lnTo>
                    <a:lnTo>
                      <a:pt x="86" y="185"/>
                    </a:lnTo>
                    <a:lnTo>
                      <a:pt x="88" y="185"/>
                    </a:lnTo>
                    <a:lnTo>
                      <a:pt x="90" y="185"/>
                    </a:lnTo>
                    <a:lnTo>
                      <a:pt x="92" y="185"/>
                    </a:lnTo>
                    <a:lnTo>
                      <a:pt x="92" y="183"/>
                    </a:lnTo>
                    <a:lnTo>
                      <a:pt x="90" y="181"/>
                    </a:lnTo>
                    <a:lnTo>
                      <a:pt x="92" y="181"/>
                    </a:lnTo>
                    <a:lnTo>
                      <a:pt x="92" y="179"/>
                    </a:lnTo>
                    <a:lnTo>
                      <a:pt x="90" y="179"/>
                    </a:lnTo>
                    <a:lnTo>
                      <a:pt x="92" y="177"/>
                    </a:lnTo>
                    <a:lnTo>
                      <a:pt x="90" y="177"/>
                    </a:lnTo>
                    <a:lnTo>
                      <a:pt x="90" y="175"/>
                    </a:lnTo>
                    <a:lnTo>
                      <a:pt x="88" y="173"/>
                    </a:lnTo>
                    <a:lnTo>
                      <a:pt x="90" y="173"/>
                    </a:lnTo>
                    <a:lnTo>
                      <a:pt x="90" y="171"/>
                    </a:lnTo>
                    <a:lnTo>
                      <a:pt x="90" y="169"/>
                    </a:lnTo>
                    <a:lnTo>
                      <a:pt x="90" y="162"/>
                    </a:lnTo>
                    <a:lnTo>
                      <a:pt x="85" y="162"/>
                    </a:lnTo>
                    <a:lnTo>
                      <a:pt x="79" y="160"/>
                    </a:lnTo>
                    <a:lnTo>
                      <a:pt x="75" y="160"/>
                    </a:lnTo>
                    <a:lnTo>
                      <a:pt x="73" y="160"/>
                    </a:lnTo>
                    <a:lnTo>
                      <a:pt x="69" y="160"/>
                    </a:lnTo>
                    <a:lnTo>
                      <a:pt x="67" y="160"/>
                    </a:lnTo>
                    <a:lnTo>
                      <a:pt x="65" y="160"/>
                    </a:lnTo>
                    <a:lnTo>
                      <a:pt x="63" y="160"/>
                    </a:lnTo>
                    <a:lnTo>
                      <a:pt x="62" y="160"/>
                    </a:lnTo>
                    <a:lnTo>
                      <a:pt x="62" y="158"/>
                    </a:lnTo>
                    <a:lnTo>
                      <a:pt x="62" y="152"/>
                    </a:lnTo>
                    <a:lnTo>
                      <a:pt x="62" y="148"/>
                    </a:lnTo>
                    <a:lnTo>
                      <a:pt x="62" y="146"/>
                    </a:lnTo>
                    <a:lnTo>
                      <a:pt x="63" y="138"/>
                    </a:lnTo>
                    <a:lnTo>
                      <a:pt x="63" y="137"/>
                    </a:lnTo>
                    <a:lnTo>
                      <a:pt x="56" y="137"/>
                    </a:lnTo>
                    <a:lnTo>
                      <a:pt x="48" y="137"/>
                    </a:lnTo>
                    <a:lnTo>
                      <a:pt x="42" y="137"/>
                    </a:lnTo>
                    <a:lnTo>
                      <a:pt x="37" y="137"/>
                    </a:lnTo>
                    <a:lnTo>
                      <a:pt x="33" y="137"/>
                    </a:lnTo>
                    <a:lnTo>
                      <a:pt x="29" y="137"/>
                    </a:lnTo>
                    <a:lnTo>
                      <a:pt x="25" y="138"/>
                    </a:lnTo>
                    <a:lnTo>
                      <a:pt x="23" y="140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7" y="138"/>
                    </a:lnTo>
                    <a:lnTo>
                      <a:pt x="15" y="137"/>
                    </a:lnTo>
                    <a:lnTo>
                      <a:pt x="13" y="137"/>
                    </a:lnTo>
                    <a:lnTo>
                      <a:pt x="12" y="137"/>
                    </a:lnTo>
                    <a:lnTo>
                      <a:pt x="10" y="137"/>
                    </a:lnTo>
                    <a:lnTo>
                      <a:pt x="8" y="137"/>
                    </a:lnTo>
                    <a:lnTo>
                      <a:pt x="8" y="138"/>
                    </a:lnTo>
                    <a:lnTo>
                      <a:pt x="8" y="140"/>
                    </a:lnTo>
                    <a:lnTo>
                      <a:pt x="6" y="146"/>
                    </a:lnTo>
                    <a:lnTo>
                      <a:pt x="4" y="148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48"/>
                    </a:lnTo>
                    <a:lnTo>
                      <a:pt x="2" y="146"/>
                    </a:lnTo>
                    <a:lnTo>
                      <a:pt x="2" y="142"/>
                    </a:lnTo>
                    <a:lnTo>
                      <a:pt x="2" y="137"/>
                    </a:lnTo>
                    <a:lnTo>
                      <a:pt x="8" y="131"/>
                    </a:lnTo>
                    <a:lnTo>
                      <a:pt x="0" y="127"/>
                    </a:lnTo>
                    <a:lnTo>
                      <a:pt x="4" y="123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2" y="112"/>
                    </a:lnTo>
                    <a:lnTo>
                      <a:pt x="13" y="112"/>
                    </a:lnTo>
                    <a:lnTo>
                      <a:pt x="17" y="108"/>
                    </a:lnTo>
                    <a:lnTo>
                      <a:pt x="17" y="106"/>
                    </a:lnTo>
                    <a:lnTo>
                      <a:pt x="19" y="104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25" y="102"/>
                    </a:lnTo>
                    <a:lnTo>
                      <a:pt x="27" y="102"/>
                    </a:lnTo>
                    <a:lnTo>
                      <a:pt x="31" y="98"/>
                    </a:lnTo>
                    <a:lnTo>
                      <a:pt x="35" y="96"/>
                    </a:lnTo>
                    <a:lnTo>
                      <a:pt x="37" y="94"/>
                    </a:lnTo>
                    <a:lnTo>
                      <a:pt x="38" y="92"/>
                    </a:lnTo>
                    <a:lnTo>
                      <a:pt x="40" y="90"/>
                    </a:lnTo>
                    <a:lnTo>
                      <a:pt x="42" y="87"/>
                    </a:lnTo>
                    <a:lnTo>
                      <a:pt x="44" y="85"/>
                    </a:lnTo>
                    <a:lnTo>
                      <a:pt x="48" y="77"/>
                    </a:lnTo>
                    <a:lnTo>
                      <a:pt x="50" y="75"/>
                    </a:lnTo>
                    <a:lnTo>
                      <a:pt x="50" y="73"/>
                    </a:lnTo>
                    <a:lnTo>
                      <a:pt x="48" y="69"/>
                    </a:lnTo>
                    <a:lnTo>
                      <a:pt x="46" y="66"/>
                    </a:lnTo>
                    <a:lnTo>
                      <a:pt x="46" y="62"/>
                    </a:lnTo>
                    <a:lnTo>
                      <a:pt x="46" y="60"/>
                    </a:lnTo>
                    <a:lnTo>
                      <a:pt x="46" y="56"/>
                    </a:lnTo>
                    <a:lnTo>
                      <a:pt x="46" y="54"/>
                    </a:lnTo>
                    <a:lnTo>
                      <a:pt x="38" y="52"/>
                    </a:lnTo>
                    <a:lnTo>
                      <a:pt x="33" y="52"/>
                    </a:lnTo>
                    <a:lnTo>
                      <a:pt x="29" y="50"/>
                    </a:lnTo>
                    <a:lnTo>
                      <a:pt x="29" y="44"/>
                    </a:lnTo>
                    <a:lnTo>
                      <a:pt x="29" y="37"/>
                    </a:lnTo>
                    <a:lnTo>
                      <a:pt x="29" y="33"/>
                    </a:lnTo>
                    <a:lnTo>
                      <a:pt x="33" y="33"/>
                    </a:lnTo>
                    <a:lnTo>
                      <a:pt x="38" y="35"/>
                    </a:lnTo>
                    <a:lnTo>
                      <a:pt x="38" y="37"/>
                    </a:lnTo>
                    <a:lnTo>
                      <a:pt x="40" y="37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6" y="37"/>
                    </a:lnTo>
                    <a:lnTo>
                      <a:pt x="46" y="35"/>
                    </a:lnTo>
                    <a:lnTo>
                      <a:pt x="48" y="35"/>
                    </a:lnTo>
                    <a:lnTo>
                      <a:pt x="52" y="37"/>
                    </a:lnTo>
                    <a:lnTo>
                      <a:pt x="52" y="35"/>
                    </a:lnTo>
                    <a:lnTo>
                      <a:pt x="52" y="33"/>
                    </a:lnTo>
                    <a:lnTo>
                      <a:pt x="54" y="33"/>
                    </a:lnTo>
                    <a:lnTo>
                      <a:pt x="54" y="31"/>
                    </a:lnTo>
                    <a:lnTo>
                      <a:pt x="54" y="29"/>
                    </a:lnTo>
                    <a:lnTo>
                      <a:pt x="56" y="27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7"/>
                    </a:lnTo>
                    <a:lnTo>
                      <a:pt x="60" y="27"/>
                    </a:lnTo>
                    <a:lnTo>
                      <a:pt x="60" y="25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5" y="23"/>
                    </a:lnTo>
                    <a:lnTo>
                      <a:pt x="65" y="25"/>
                    </a:lnTo>
                    <a:lnTo>
                      <a:pt x="67" y="25"/>
                    </a:lnTo>
                    <a:lnTo>
                      <a:pt x="71" y="25"/>
                    </a:lnTo>
                    <a:lnTo>
                      <a:pt x="73" y="25"/>
                    </a:lnTo>
                    <a:lnTo>
                      <a:pt x="75" y="25"/>
                    </a:lnTo>
                    <a:lnTo>
                      <a:pt x="77" y="27"/>
                    </a:lnTo>
                    <a:lnTo>
                      <a:pt x="77" y="29"/>
                    </a:lnTo>
                    <a:lnTo>
                      <a:pt x="77" y="31"/>
                    </a:lnTo>
                    <a:lnTo>
                      <a:pt x="79" y="31"/>
                    </a:lnTo>
                    <a:lnTo>
                      <a:pt x="79" y="33"/>
                    </a:lnTo>
                    <a:lnTo>
                      <a:pt x="81" y="33"/>
                    </a:lnTo>
                    <a:lnTo>
                      <a:pt x="81" y="35"/>
                    </a:lnTo>
                    <a:lnTo>
                      <a:pt x="83" y="37"/>
                    </a:lnTo>
                    <a:lnTo>
                      <a:pt x="83" y="39"/>
                    </a:lnTo>
                    <a:lnTo>
                      <a:pt x="85" y="41"/>
                    </a:lnTo>
                    <a:lnTo>
                      <a:pt x="85" y="42"/>
                    </a:lnTo>
                    <a:lnTo>
                      <a:pt x="86" y="42"/>
                    </a:lnTo>
                    <a:lnTo>
                      <a:pt x="88" y="42"/>
                    </a:lnTo>
                    <a:lnTo>
                      <a:pt x="90" y="42"/>
                    </a:lnTo>
                    <a:lnTo>
                      <a:pt x="92" y="42"/>
                    </a:lnTo>
                    <a:lnTo>
                      <a:pt x="94" y="42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2" y="27"/>
                    </a:lnTo>
                    <a:lnTo>
                      <a:pt x="108" y="27"/>
                    </a:lnTo>
                    <a:lnTo>
                      <a:pt x="113" y="27"/>
                    </a:lnTo>
                    <a:lnTo>
                      <a:pt x="117" y="27"/>
                    </a:lnTo>
                    <a:lnTo>
                      <a:pt x="121" y="29"/>
                    </a:lnTo>
                    <a:lnTo>
                      <a:pt x="123" y="29"/>
                    </a:lnTo>
                    <a:lnTo>
                      <a:pt x="127" y="29"/>
                    </a:lnTo>
                    <a:lnTo>
                      <a:pt x="133" y="29"/>
                    </a:lnTo>
                    <a:lnTo>
                      <a:pt x="134" y="29"/>
                    </a:lnTo>
                    <a:lnTo>
                      <a:pt x="136" y="29"/>
                    </a:lnTo>
                    <a:lnTo>
                      <a:pt x="140" y="29"/>
                    </a:lnTo>
                    <a:lnTo>
                      <a:pt x="144" y="29"/>
                    </a:lnTo>
                    <a:lnTo>
                      <a:pt x="148" y="31"/>
                    </a:lnTo>
                    <a:lnTo>
                      <a:pt x="152" y="31"/>
                    </a:lnTo>
                    <a:lnTo>
                      <a:pt x="154" y="31"/>
                    </a:lnTo>
                    <a:lnTo>
                      <a:pt x="156" y="31"/>
                    </a:lnTo>
                    <a:lnTo>
                      <a:pt x="156" y="29"/>
                    </a:lnTo>
                    <a:lnTo>
                      <a:pt x="158" y="29"/>
                    </a:lnTo>
                    <a:lnTo>
                      <a:pt x="161" y="29"/>
                    </a:lnTo>
                    <a:lnTo>
                      <a:pt x="167" y="29"/>
                    </a:lnTo>
                    <a:lnTo>
                      <a:pt x="169" y="29"/>
                    </a:lnTo>
                    <a:lnTo>
                      <a:pt x="171" y="29"/>
                    </a:lnTo>
                    <a:lnTo>
                      <a:pt x="173" y="31"/>
                    </a:lnTo>
                    <a:lnTo>
                      <a:pt x="175" y="33"/>
                    </a:lnTo>
                    <a:lnTo>
                      <a:pt x="175" y="35"/>
                    </a:lnTo>
                    <a:lnTo>
                      <a:pt x="175" y="37"/>
                    </a:lnTo>
                    <a:lnTo>
                      <a:pt x="177" y="37"/>
                    </a:lnTo>
                    <a:lnTo>
                      <a:pt x="177" y="39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3" y="42"/>
                    </a:lnTo>
                    <a:lnTo>
                      <a:pt x="173" y="44"/>
                    </a:lnTo>
                    <a:lnTo>
                      <a:pt x="171" y="44"/>
                    </a:lnTo>
                    <a:lnTo>
                      <a:pt x="173" y="46"/>
                    </a:lnTo>
                    <a:lnTo>
                      <a:pt x="175" y="46"/>
                    </a:lnTo>
                    <a:lnTo>
                      <a:pt x="177" y="48"/>
                    </a:lnTo>
                    <a:lnTo>
                      <a:pt x="179" y="46"/>
                    </a:lnTo>
                    <a:lnTo>
                      <a:pt x="181" y="46"/>
                    </a:lnTo>
                    <a:lnTo>
                      <a:pt x="181" y="48"/>
                    </a:lnTo>
                    <a:lnTo>
                      <a:pt x="181" y="46"/>
                    </a:lnTo>
                    <a:lnTo>
                      <a:pt x="192" y="48"/>
                    </a:lnTo>
                    <a:lnTo>
                      <a:pt x="196" y="52"/>
                    </a:lnTo>
                    <a:lnTo>
                      <a:pt x="200" y="54"/>
                    </a:lnTo>
                    <a:lnTo>
                      <a:pt x="202" y="54"/>
                    </a:lnTo>
                    <a:lnTo>
                      <a:pt x="204" y="54"/>
                    </a:lnTo>
                    <a:lnTo>
                      <a:pt x="206" y="54"/>
                    </a:lnTo>
                    <a:lnTo>
                      <a:pt x="207" y="56"/>
                    </a:lnTo>
                    <a:lnTo>
                      <a:pt x="211" y="58"/>
                    </a:lnTo>
                    <a:lnTo>
                      <a:pt x="215" y="58"/>
                    </a:lnTo>
                    <a:lnTo>
                      <a:pt x="215" y="62"/>
                    </a:lnTo>
                    <a:lnTo>
                      <a:pt x="217" y="64"/>
                    </a:lnTo>
                    <a:lnTo>
                      <a:pt x="219" y="66"/>
                    </a:lnTo>
                    <a:lnTo>
                      <a:pt x="225" y="64"/>
                    </a:lnTo>
                    <a:lnTo>
                      <a:pt x="225" y="66"/>
                    </a:lnTo>
                    <a:lnTo>
                      <a:pt x="225" y="67"/>
                    </a:lnTo>
                    <a:lnTo>
                      <a:pt x="227" y="67"/>
                    </a:lnTo>
                    <a:lnTo>
                      <a:pt x="229" y="67"/>
                    </a:lnTo>
                    <a:lnTo>
                      <a:pt x="227" y="69"/>
                    </a:lnTo>
                    <a:lnTo>
                      <a:pt x="227" y="71"/>
                    </a:lnTo>
                    <a:lnTo>
                      <a:pt x="227" y="73"/>
                    </a:lnTo>
                    <a:lnTo>
                      <a:pt x="225" y="75"/>
                    </a:lnTo>
                    <a:lnTo>
                      <a:pt x="223" y="75"/>
                    </a:lnTo>
                    <a:lnTo>
                      <a:pt x="221" y="75"/>
                    </a:lnTo>
                    <a:lnTo>
                      <a:pt x="219" y="75"/>
                    </a:lnTo>
                    <a:lnTo>
                      <a:pt x="217" y="75"/>
                    </a:lnTo>
                    <a:lnTo>
                      <a:pt x="217" y="77"/>
                    </a:lnTo>
                    <a:lnTo>
                      <a:pt x="217" y="79"/>
                    </a:lnTo>
                    <a:lnTo>
                      <a:pt x="217" y="81"/>
                    </a:lnTo>
                    <a:lnTo>
                      <a:pt x="219" y="81"/>
                    </a:lnTo>
                    <a:lnTo>
                      <a:pt x="221" y="83"/>
                    </a:lnTo>
                    <a:lnTo>
                      <a:pt x="221" y="85"/>
                    </a:lnTo>
                    <a:lnTo>
                      <a:pt x="223" y="87"/>
                    </a:lnTo>
                    <a:lnTo>
                      <a:pt x="223" y="89"/>
                    </a:lnTo>
                    <a:lnTo>
                      <a:pt x="223" y="90"/>
                    </a:lnTo>
                    <a:lnTo>
                      <a:pt x="223" y="92"/>
                    </a:lnTo>
                    <a:lnTo>
                      <a:pt x="223" y="90"/>
                    </a:lnTo>
                    <a:lnTo>
                      <a:pt x="225" y="90"/>
                    </a:lnTo>
                    <a:lnTo>
                      <a:pt x="227" y="89"/>
                    </a:lnTo>
                    <a:lnTo>
                      <a:pt x="229" y="89"/>
                    </a:lnTo>
                    <a:lnTo>
                      <a:pt x="230" y="90"/>
                    </a:lnTo>
                    <a:lnTo>
                      <a:pt x="230" y="89"/>
                    </a:lnTo>
                    <a:lnTo>
                      <a:pt x="232" y="87"/>
                    </a:lnTo>
                    <a:lnTo>
                      <a:pt x="234" y="87"/>
                    </a:lnTo>
                    <a:lnTo>
                      <a:pt x="236" y="85"/>
                    </a:lnTo>
                    <a:lnTo>
                      <a:pt x="236" y="81"/>
                    </a:lnTo>
                    <a:lnTo>
                      <a:pt x="236" y="79"/>
                    </a:lnTo>
                    <a:lnTo>
                      <a:pt x="236" y="77"/>
                    </a:lnTo>
                    <a:lnTo>
                      <a:pt x="236" y="75"/>
                    </a:lnTo>
                    <a:lnTo>
                      <a:pt x="238" y="73"/>
                    </a:lnTo>
                    <a:lnTo>
                      <a:pt x="242" y="71"/>
                    </a:lnTo>
                    <a:lnTo>
                      <a:pt x="242" y="69"/>
                    </a:lnTo>
                    <a:lnTo>
                      <a:pt x="254" y="71"/>
                    </a:lnTo>
                    <a:lnTo>
                      <a:pt x="255" y="66"/>
                    </a:lnTo>
                    <a:lnTo>
                      <a:pt x="255" y="64"/>
                    </a:lnTo>
                    <a:lnTo>
                      <a:pt x="255" y="62"/>
                    </a:lnTo>
                    <a:lnTo>
                      <a:pt x="259" y="52"/>
                    </a:lnTo>
                    <a:lnTo>
                      <a:pt x="259" y="48"/>
                    </a:lnTo>
                    <a:lnTo>
                      <a:pt x="259" y="46"/>
                    </a:lnTo>
                    <a:lnTo>
                      <a:pt x="261" y="42"/>
                    </a:lnTo>
                    <a:lnTo>
                      <a:pt x="261" y="37"/>
                    </a:lnTo>
                    <a:lnTo>
                      <a:pt x="263" y="33"/>
                    </a:lnTo>
                    <a:lnTo>
                      <a:pt x="269" y="33"/>
                    </a:lnTo>
                    <a:lnTo>
                      <a:pt x="280" y="33"/>
                    </a:lnTo>
                    <a:lnTo>
                      <a:pt x="284" y="27"/>
                    </a:lnTo>
                    <a:lnTo>
                      <a:pt x="292" y="16"/>
                    </a:lnTo>
                    <a:lnTo>
                      <a:pt x="294" y="12"/>
                    </a:lnTo>
                    <a:lnTo>
                      <a:pt x="298" y="0"/>
                    </a:lnTo>
                    <a:lnTo>
                      <a:pt x="305" y="2"/>
                    </a:lnTo>
                    <a:lnTo>
                      <a:pt x="311" y="6"/>
                    </a:lnTo>
                    <a:lnTo>
                      <a:pt x="311" y="10"/>
                    </a:lnTo>
                    <a:lnTo>
                      <a:pt x="311" y="19"/>
                    </a:lnTo>
                    <a:lnTo>
                      <a:pt x="317" y="21"/>
                    </a:lnTo>
                    <a:lnTo>
                      <a:pt x="319" y="21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67" name="肘形连接符 94"/>
            <p:cNvCxnSpPr>
              <a:stCxn id="69" idx="1"/>
              <a:endCxn id="107" idx="0"/>
            </p:cNvCxnSpPr>
            <p:nvPr/>
          </p:nvCxnSpPr>
          <p:spPr>
            <a:xfrm rot="10800000" flipV="1">
              <a:off x="4331753" y="2647951"/>
              <a:ext cx="1406593" cy="280522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68" name="组合 95"/>
            <p:cNvGrpSpPr/>
            <p:nvPr/>
          </p:nvGrpSpPr>
          <p:grpSpPr>
            <a:xfrm>
              <a:off x="5738345" y="1849484"/>
              <a:ext cx="2017544" cy="1415309"/>
              <a:chOff x="416520" y="4774171"/>
              <a:chExt cx="2109658" cy="1479927"/>
            </a:xfrm>
          </p:grpSpPr>
          <p:sp>
            <p:nvSpPr>
              <p:cNvPr id="69" name="圆角矩形 6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71" name="圆角矩形 70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/>
                  <a:t>Rincón</a:t>
                </a:r>
                <a:r>
                  <a:rPr lang="en-US" altLang="zh-CN" sz="1500" b="1" kern="0" dirty="0"/>
                  <a:t> de </a:t>
                </a:r>
                <a:r>
                  <a:rPr lang="en-US" altLang="zh-CN" sz="1500" b="1" kern="0" dirty="0" err="1"/>
                  <a:t>Romos</a:t>
                </a:r>
                <a:endParaRPr lang="en-US" altLang="zh-CN" sz="1500" b="1" kern="0" dirty="0"/>
              </a:p>
            </p:txBody>
          </p:sp>
          <p:sp>
            <p:nvSpPr>
              <p:cNvPr id="7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7" name="Oval 25"/>
            <p:cNvSpPr>
              <a:spLocks noChangeArrowheads="1"/>
            </p:cNvSpPr>
            <p:nvPr/>
          </p:nvSpPr>
          <p:spPr bwMode="gray">
            <a:xfrm>
              <a:off x="4279717" y="2928473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08" name="肘形连接符 94"/>
            <p:cNvCxnSpPr>
              <a:stCxn id="110" idx="1"/>
              <a:endCxn id="113" idx="4"/>
            </p:cNvCxnSpPr>
            <p:nvPr/>
          </p:nvCxnSpPr>
          <p:spPr>
            <a:xfrm rot="10800000">
              <a:off x="4379377" y="5061369"/>
              <a:ext cx="1358968" cy="41387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09" name="组合 95"/>
            <p:cNvGrpSpPr/>
            <p:nvPr/>
          </p:nvGrpSpPr>
          <p:grpSpPr>
            <a:xfrm>
              <a:off x="5738345" y="4676776"/>
              <a:ext cx="2017544" cy="1415309"/>
              <a:chOff x="416520" y="4774171"/>
              <a:chExt cx="2109658" cy="1479927"/>
            </a:xfrm>
          </p:grpSpPr>
          <p:sp>
            <p:nvSpPr>
              <p:cNvPr id="110" name="圆角矩形 10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1" name="圆角矩形 110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/>
                  <a:t>Aguascalientes</a:t>
                </a:r>
              </a:p>
            </p:txBody>
          </p:sp>
          <p:sp>
            <p:nvSpPr>
              <p:cNvPr id="11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3" name="Oval 25"/>
            <p:cNvSpPr>
              <a:spLocks noChangeArrowheads="1"/>
            </p:cNvSpPr>
            <p:nvPr/>
          </p:nvSpPr>
          <p:spPr bwMode="gray">
            <a:xfrm>
              <a:off x="4327342" y="4957298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4" name="肘形连接符 94"/>
            <p:cNvCxnSpPr>
              <a:stCxn id="116" idx="3"/>
              <a:endCxn id="119" idx="0"/>
            </p:cNvCxnSpPr>
            <p:nvPr/>
          </p:nvCxnSpPr>
          <p:spPr>
            <a:xfrm>
              <a:off x="2239738" y="3446417"/>
              <a:ext cx="625164" cy="796506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5" name="组合 95"/>
            <p:cNvGrpSpPr/>
            <p:nvPr/>
          </p:nvGrpSpPr>
          <p:grpSpPr>
            <a:xfrm>
              <a:off x="222194" y="2647950"/>
              <a:ext cx="2017544" cy="1415309"/>
              <a:chOff x="416520" y="4774171"/>
              <a:chExt cx="2109658" cy="1479927"/>
            </a:xfrm>
          </p:grpSpPr>
          <p:sp>
            <p:nvSpPr>
              <p:cNvPr id="116" name="圆角矩形 11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7" name="圆角矩形 116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/>
                  <a:t>Calvillo</a:t>
                </a:r>
                <a:endParaRPr lang="en-US" altLang="zh-CN" sz="1500" b="1" kern="0" dirty="0"/>
              </a:p>
            </p:txBody>
          </p:sp>
          <p:sp>
            <p:nvSpPr>
              <p:cNvPr id="11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9" name="Oval 25"/>
            <p:cNvSpPr>
              <a:spLocks noChangeArrowheads="1"/>
            </p:cNvSpPr>
            <p:nvPr/>
          </p:nvSpPr>
          <p:spPr bwMode="gray">
            <a:xfrm>
              <a:off x="2812867" y="4242923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20" name="肘形连接符 94"/>
            <p:cNvCxnSpPr>
              <a:stCxn id="122" idx="3"/>
              <a:endCxn id="125" idx="4"/>
            </p:cNvCxnSpPr>
            <p:nvPr/>
          </p:nvCxnSpPr>
          <p:spPr>
            <a:xfrm flipV="1">
              <a:off x="3162399" y="4394618"/>
              <a:ext cx="674053" cy="161380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1" name="组合 95"/>
            <p:cNvGrpSpPr/>
            <p:nvPr/>
          </p:nvGrpSpPr>
          <p:grpSpPr>
            <a:xfrm>
              <a:off x="1144855" y="5209960"/>
              <a:ext cx="2017544" cy="1415309"/>
              <a:chOff x="416520" y="4774171"/>
              <a:chExt cx="2109658" cy="1479927"/>
            </a:xfrm>
          </p:grpSpPr>
          <p:sp>
            <p:nvSpPr>
              <p:cNvPr id="122" name="圆角矩形 12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3" name="圆角矩形 122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/>
                  <a:t>Jesús</a:t>
                </a:r>
                <a:r>
                  <a:rPr lang="en-US" altLang="zh-CN" sz="1500" b="1" kern="0" dirty="0"/>
                  <a:t> </a:t>
                </a:r>
                <a:r>
                  <a:rPr lang="en-US" altLang="zh-CN" sz="1500" b="1" kern="0" dirty="0" err="1"/>
                  <a:t>María</a:t>
                </a:r>
                <a:endParaRPr lang="en-US" altLang="zh-CN" sz="1500" b="1" kern="0" dirty="0"/>
              </a:p>
            </p:txBody>
          </p:sp>
          <p:sp>
            <p:nvSpPr>
              <p:cNvPr id="12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25" name="Oval 25"/>
            <p:cNvSpPr>
              <a:spLocks noChangeArrowheads="1"/>
            </p:cNvSpPr>
            <p:nvPr/>
          </p:nvSpPr>
          <p:spPr bwMode="gray">
            <a:xfrm>
              <a:off x="3784417" y="4290548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07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3028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https://yourfreetemplates.com/terms-of-use/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225</Words>
  <Application>Microsoft Office PowerPoint</Application>
  <PresentationFormat>全屏显示(4:3)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PowerPoint 演示文稿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77</cp:revision>
  <dcterms:created xsi:type="dcterms:W3CDTF">2016-05-15T02:42:52Z</dcterms:created>
  <dcterms:modified xsi:type="dcterms:W3CDTF">2019-01-13T06:39:38Z</dcterms:modified>
</cp:coreProperties>
</file>